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charts/chart9.xml" ContentType="application/vnd.openxmlformats-officedocument.drawingml.chart+xml"/>
  <Override PartName="/ppt/notesSlides/notesSlide14.xml" ContentType="application/vnd.openxmlformats-officedocument.presentationml.notesSlide+xml"/>
  <Override PartName="/ppt/charts/chart11.xml" ContentType="application/vnd.openxmlformats-officedocument.drawingml.chart+xml"/>
  <Override PartName="/ppt/notesSlides/notesSlide9.xml" ContentType="application/vnd.openxmlformats-officedocument.presentationml.notesSlide+xml"/>
  <Override PartName="/ppt/charts/chart7.xml" ContentType="application/vnd.openxmlformats-officedocument.drawingml.chart+xml"/>
  <Override PartName="/ppt/notesSlides/notesSlide12.xml" ContentType="application/vnd.openxmlformats-officedocument.presentationml.notesSlide+xml"/>
  <Default Extension="xlsx" ContentType="application/vnd.openxmlformats-officedocument.spreadsheetml.sheet"/>
  <Override PartName="/ppt/charts/chart3.xml" ContentType="application/vnd.openxmlformats-officedocument.drawingml.chart+xml"/>
  <Override PartName="/ppt/notesSlides/notesSlide7.xml" ContentType="application/vnd.openxmlformats-officedocument.presentationml.notesSlide+xml"/>
  <Override PartName="/ppt/charts/chart5.xml" ContentType="application/vnd.openxmlformats-officedocument.drawingml.chart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notesSlides/notesSlide4.xml" ContentType="application/vnd.openxmlformats-officedocument.presentationml.notesSlide+xml"/>
  <Override PartName="/ppt/charts/chart2.xml" ContentType="application/vnd.openxmlformats-officedocument.drawingml.chart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charts/chart8.xml" ContentType="application/vnd.openxmlformats-officedocument.drawingml.chart+xml"/>
  <Override PartName="/ppt/notesSlides/notesSlide13.xml" ContentType="application/vnd.openxmlformats-officedocument.presentationml.notesSlide+xml"/>
  <Override PartName="/ppt/charts/chart12.xml" ContentType="application/vnd.openxmlformats-officedocument.drawingml.chart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charts/chart10.xml" ContentType="application/vnd.openxmlformats-officedocument.drawingml.chart+xml"/>
  <Override PartName="/ppt/notesSlides/notesSlide6.xml" ContentType="application/vnd.openxmlformats-officedocument.presentationml.notesSlide+xml"/>
  <Override PartName="/ppt/charts/chart4.xml" ContentType="application/vnd.openxmlformats-officedocument.drawingml.char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3" r:id="rId2"/>
  </p:sldMasterIdLst>
  <p:notesMasterIdLst>
    <p:notesMasterId r:id="rId26"/>
  </p:notesMasterIdLst>
  <p:sldIdLst>
    <p:sldId id="366" r:id="rId3"/>
    <p:sldId id="325" r:id="rId4"/>
    <p:sldId id="349" r:id="rId5"/>
    <p:sldId id="348" r:id="rId6"/>
    <p:sldId id="350" r:id="rId7"/>
    <p:sldId id="351" r:id="rId8"/>
    <p:sldId id="369" r:id="rId9"/>
    <p:sldId id="372" r:id="rId10"/>
    <p:sldId id="359" r:id="rId11"/>
    <p:sldId id="355" r:id="rId12"/>
    <p:sldId id="357" r:id="rId13"/>
    <p:sldId id="360" r:id="rId14"/>
    <p:sldId id="367" r:id="rId15"/>
    <p:sldId id="363" r:id="rId16"/>
    <p:sldId id="362" r:id="rId17"/>
    <p:sldId id="370" r:id="rId18"/>
    <p:sldId id="371" r:id="rId19"/>
    <p:sldId id="373" r:id="rId20"/>
    <p:sldId id="368" r:id="rId21"/>
    <p:sldId id="374" r:id="rId22"/>
    <p:sldId id="375" r:id="rId23"/>
    <p:sldId id="376" r:id="rId24"/>
    <p:sldId id="365" r:id="rId25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  <a:srgbClr val="FF6600"/>
    <a:srgbClr val="003300"/>
    <a:srgbClr val="333399"/>
    <a:srgbClr val="FFFF00"/>
    <a:srgbClr val="800080"/>
    <a:srgbClr val="DDDDDD"/>
    <a:srgbClr val="CCCC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78900" autoAdjust="0"/>
  </p:normalViewPr>
  <p:slideViewPr>
    <p:cSldViewPr>
      <p:cViewPr varScale="1">
        <p:scale>
          <a:sx n="68" d="100"/>
          <a:sy n="68" d="100"/>
        </p:scale>
        <p:origin x="-562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0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1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2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7"/>
  <c:chart>
    <c:plotArea>
      <c:layout>
        <c:manualLayout>
          <c:layoutTarget val="inner"/>
          <c:xMode val="edge"/>
          <c:yMode val="edge"/>
          <c:x val="4.081632653061289E-3"/>
          <c:y val="4.4873788054385876E-2"/>
          <c:w val="0.97959183673470063"/>
          <c:h val="0.81500280313952034"/>
        </c:manualLayout>
      </c:layout>
      <c:barChart>
        <c:barDir val="col"/>
        <c:grouping val="clustered"/>
        <c:ser>
          <c:idx val="0"/>
          <c:order val="0"/>
          <c:spPr>
            <a:solidFill>
              <a:schemeClr val="tx2"/>
            </a:solidFill>
          </c:spPr>
          <c:dLbls>
            <c:numFmt formatCode="0" sourceLinked="0"/>
            <c:txPr>
              <a:bodyPr/>
              <a:lstStyle/>
              <a:p>
                <a:pPr>
                  <a:defRPr sz="1800"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Any net</c:v>
                </c:pt>
                <c:pt idx="1">
                  <c:v>ITN</c:v>
                </c:pt>
                <c:pt idx="2">
                  <c:v>LLIN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44</c:v>
                </c:pt>
                <c:pt idx="1">
                  <c:v>42</c:v>
                </c:pt>
                <c:pt idx="2">
                  <c:v>41</c:v>
                </c:pt>
              </c:numCache>
            </c:numRef>
          </c:val>
        </c:ser>
        <c:dLbls>
          <c:showVal val="1"/>
        </c:dLbls>
        <c:gapWidth val="74"/>
        <c:axId val="100897152"/>
        <c:axId val="100898688"/>
      </c:barChart>
      <c:catAx>
        <c:axId val="100897152"/>
        <c:scaling>
          <c:orientation val="minMax"/>
        </c:scaling>
        <c:axPos val="b"/>
        <c:numFmt formatCode="General" sourceLinked="1"/>
        <c:majorTickMark val="none"/>
        <c:tickLblPos val="nextTo"/>
        <c:spPr>
          <a:ln>
            <a:solidFill>
              <a:schemeClr val="tx1"/>
            </a:solidFill>
          </a:ln>
        </c:spPr>
        <c:txPr>
          <a:bodyPr rot="0" vert="horz"/>
          <a:lstStyle/>
          <a:p>
            <a:pPr>
              <a:defRPr sz="2000"/>
            </a:pPr>
            <a:endParaRPr lang="en-US"/>
          </a:p>
        </c:txPr>
        <c:crossAx val="100898688"/>
        <c:crosses val="autoZero"/>
        <c:auto val="1"/>
        <c:lblAlgn val="ctr"/>
        <c:lblOffset val="100"/>
        <c:tickLblSkip val="1"/>
        <c:tickMarkSkip val="1"/>
      </c:catAx>
      <c:valAx>
        <c:axId val="100898688"/>
        <c:scaling>
          <c:orientation val="minMax"/>
          <c:min val="0"/>
        </c:scaling>
        <c:delete val="1"/>
        <c:axPos val="l"/>
        <c:numFmt formatCode="General" sourceLinked="1"/>
        <c:tickLblPos val="none"/>
        <c:crossAx val="100897152"/>
        <c:crosses val="autoZero"/>
        <c:crossBetween val="between"/>
      </c:valAx>
      <c:spPr>
        <a:noFill/>
        <a:ln w="25396">
          <a:noFill/>
        </a:ln>
      </c:spPr>
    </c:plotArea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spPr>
              <a:solidFill>
                <a:schemeClr val="tx2"/>
              </a:solidFill>
            </c:spPr>
          </c:dPt>
          <c:dLbls>
            <c:dLbl>
              <c:idx val="0"/>
              <c:layout/>
              <c:tx>
                <c:rich>
                  <a:bodyPr/>
                  <a:lstStyle/>
                  <a:p>
                    <a:pPr>
                      <a:defRPr>
                        <a:solidFill>
                          <a:schemeClr val="bg1"/>
                        </a:solidFill>
                      </a:defRPr>
                    </a:pPr>
                    <a:r>
                      <a:rPr lang="en-US" dirty="0"/>
                      <a:t>Government worker or program
</a:t>
                    </a:r>
                    <a:r>
                      <a:rPr lang="en-US" dirty="0" smtClean="0"/>
                      <a:t>65%</a:t>
                    </a:r>
                    <a:endParaRPr lang="en-US" dirty="0"/>
                  </a:p>
                </c:rich>
              </c:tx>
              <c:spPr/>
              <c:showCatName val="1"/>
              <c:showPercent val="1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/>
                      <a:t>Other
</a:t>
                    </a:r>
                    <a:r>
                      <a:rPr lang="en-US" smtClean="0"/>
                      <a:t>10%</a:t>
                    </a:r>
                    <a:endParaRPr lang="en-US"/>
                  </a:p>
                </c:rich>
              </c:tx>
              <c:showCatName val="1"/>
              <c:showPercent val="1"/>
            </c:dLbl>
            <c:dLbl>
              <c:idx val="3"/>
              <c:spPr/>
              <c:txPr>
                <a:bodyPr/>
                <a:lstStyle/>
                <a:p>
                  <a:pPr>
                    <a:defRPr>
                      <a:solidFill>
                        <a:schemeClr val="bg1"/>
                      </a:solidFill>
                    </a:defRPr>
                  </a:pPr>
                  <a:endParaRPr lang="en-US"/>
                </a:p>
              </c:txPr>
            </c:dLbl>
            <c:showCatName val="1"/>
            <c:showPercent val="1"/>
            <c:showLeaderLines val="1"/>
          </c:dLbls>
          <c:cat>
            <c:strRef>
              <c:f>Sheet1!$A$2:$A$4</c:f>
              <c:strCache>
                <c:ptCount val="3"/>
                <c:pt idx="0">
                  <c:v>Government worker or program</c:v>
                </c:pt>
                <c:pt idx="1">
                  <c:v>Private company</c:v>
                </c:pt>
                <c:pt idx="2">
                  <c:v>Other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65</c:v>
                </c:pt>
                <c:pt idx="1">
                  <c:v>25</c:v>
                </c:pt>
                <c:pt idx="2">
                  <c:v>9</c:v>
                </c:pt>
              </c:numCache>
            </c:numRef>
          </c:val>
        </c:ser>
        <c:dLbls>
          <c:showCatName val="1"/>
          <c:showPercent val="1"/>
        </c:dLbls>
        <c:firstSliceAng val="0"/>
      </c:pieChart>
    </c:plotArea>
    <c:plotVisOnly val="1"/>
    <c:dispBlanksAs val="zero"/>
  </c:chart>
  <c:txPr>
    <a:bodyPr/>
    <a:lstStyle/>
    <a:p>
      <a:pPr>
        <a:defRPr sz="1800"/>
      </a:pPr>
      <a:endParaRPr lang="en-US"/>
    </a:p>
  </c:txPr>
  <c:externalData r:id="rId1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31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Sheet1!$A$2:$A$6</c:f>
              <c:strCache>
                <c:ptCount val="5"/>
                <c:pt idx="0">
                  <c:v>Took any antimalarial drug</c:v>
                </c:pt>
                <c:pt idx="1">
                  <c:v>Took any SP/Fansidar</c:v>
                </c:pt>
                <c:pt idx="2">
                  <c:v>Took 2+ doses of SP/Fansidar</c:v>
                </c:pt>
                <c:pt idx="3">
                  <c:v>Received any SP/Fansidar during an ANC visit</c:v>
                </c:pt>
                <c:pt idx="4">
                  <c:v>Took 2+ doses of SP/Fansidar and received at least one during an ANC visit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30</c:v>
                </c:pt>
                <c:pt idx="1">
                  <c:v>20</c:v>
                </c:pt>
                <c:pt idx="2">
                  <c:v>17</c:v>
                </c:pt>
                <c:pt idx="3">
                  <c:v>15</c:v>
                </c:pt>
                <c:pt idx="4">
                  <c:v>13</c:v>
                </c:pt>
              </c:numCache>
            </c:numRef>
          </c:val>
        </c:ser>
        <c:dLbls>
          <c:showVal val="1"/>
        </c:dLbls>
        <c:overlap val="-25"/>
        <c:axId val="94092288"/>
        <c:axId val="94098176"/>
      </c:barChart>
      <c:catAx>
        <c:axId val="94092288"/>
        <c:scaling>
          <c:orientation val="minMax"/>
        </c:scaling>
        <c:axPos val="b"/>
        <c:majorTickMark val="none"/>
        <c:tickLblPos val="nextTo"/>
        <c:crossAx val="94098176"/>
        <c:crosses val="autoZero"/>
        <c:auto val="1"/>
        <c:lblAlgn val="ctr"/>
        <c:lblOffset val="100"/>
      </c:catAx>
      <c:valAx>
        <c:axId val="94098176"/>
        <c:scaling>
          <c:orientation val="minMax"/>
          <c:max val="60"/>
        </c:scaling>
        <c:delete val="1"/>
        <c:axPos val="l"/>
        <c:numFmt formatCode="General" sourceLinked="1"/>
        <c:tickLblPos val="none"/>
        <c:crossAx val="94092288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Received any SP Fansidar during an ANC visit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No education</c:v>
                </c:pt>
                <c:pt idx="1">
                  <c:v>Primary</c:v>
                </c:pt>
                <c:pt idx="2">
                  <c:v>Secondary</c:v>
                </c:pt>
                <c:pt idx="3">
                  <c:v>More than secondary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</c:v>
                </c:pt>
                <c:pt idx="1">
                  <c:v>16</c:v>
                </c:pt>
                <c:pt idx="2">
                  <c:v>23</c:v>
                </c:pt>
                <c:pt idx="3">
                  <c:v>30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Took 2+ doses of SP/Fansidar and received at least one during ANC visit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No education</c:v>
                </c:pt>
                <c:pt idx="1">
                  <c:v>Primary</c:v>
                </c:pt>
                <c:pt idx="2">
                  <c:v>Secondary</c:v>
                </c:pt>
                <c:pt idx="3">
                  <c:v>More than secondary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7</c:v>
                </c:pt>
                <c:pt idx="1">
                  <c:v>14</c:v>
                </c:pt>
                <c:pt idx="2">
                  <c:v>22</c:v>
                </c:pt>
                <c:pt idx="3">
                  <c:v>29</c:v>
                </c:pt>
              </c:numCache>
            </c:numRef>
          </c:val>
        </c:ser>
        <c:dLbls>
          <c:showVal val="1"/>
        </c:dLbls>
        <c:overlap val="-25"/>
        <c:axId val="94127616"/>
        <c:axId val="94129152"/>
      </c:barChart>
      <c:catAx>
        <c:axId val="94127616"/>
        <c:scaling>
          <c:orientation val="minMax"/>
        </c:scaling>
        <c:axPos val="b"/>
        <c:majorTickMark val="none"/>
        <c:tickLblPos val="nextTo"/>
        <c:crossAx val="94129152"/>
        <c:crosses val="autoZero"/>
        <c:auto val="1"/>
        <c:lblAlgn val="ctr"/>
        <c:lblOffset val="100"/>
      </c:catAx>
      <c:valAx>
        <c:axId val="94129152"/>
        <c:scaling>
          <c:orientation val="minMax"/>
        </c:scaling>
        <c:delete val="1"/>
        <c:axPos val="l"/>
        <c:numFmt formatCode="General" sourceLinked="1"/>
        <c:tickLblPos val="none"/>
        <c:crossAx val="94127616"/>
        <c:crosses val="autoZero"/>
        <c:crossBetween val="between"/>
      </c:valAx>
    </c:plotArea>
    <c:legend>
      <c:legendPos val="t"/>
      <c:layout/>
    </c:legend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2003 NDHS</c:v>
                </c:pt>
              </c:strCache>
            </c:strRef>
          </c:tx>
          <c:spPr>
            <a:solidFill>
              <a:schemeClr val="accent6">
                <a:lumMod val="50000"/>
                <a:lumOff val="50000"/>
              </a:schemeClr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Total</c:v>
                </c:pt>
                <c:pt idx="1">
                  <c:v>Urban</c:v>
                </c:pt>
                <c:pt idx="2">
                  <c:v>Rural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2</c:v>
                </c:pt>
                <c:pt idx="1">
                  <c:v>1</c:v>
                </c:pt>
                <c:pt idx="2">
                  <c:v>3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2008 NDHS</c:v>
                </c:pt>
              </c:strCache>
            </c:strRef>
          </c:tx>
          <c:spPr>
            <a:solidFill>
              <a:schemeClr val="accent4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Total</c:v>
                </c:pt>
                <c:pt idx="1">
                  <c:v>Urban</c:v>
                </c:pt>
                <c:pt idx="2">
                  <c:v>Rural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8</c:v>
                </c:pt>
                <c:pt idx="1">
                  <c:v>9</c:v>
                </c:pt>
                <c:pt idx="2">
                  <c:v>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2010 NMIS</c:v>
                </c:pt>
              </c:strCache>
            </c:strRef>
          </c:tx>
          <c:spPr>
            <a:solidFill>
              <a:schemeClr val="tx2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Total</c:v>
                </c:pt>
                <c:pt idx="1">
                  <c:v>Urban</c:v>
                </c:pt>
                <c:pt idx="2">
                  <c:v>Rural</c:v>
                </c:pt>
              </c:strCache>
            </c:strRef>
          </c:cat>
          <c:val>
            <c:numRef>
              <c:f>Sheet1!$D$2:$D$4</c:f>
              <c:numCache>
                <c:formatCode>General</c:formatCode>
                <c:ptCount val="3"/>
                <c:pt idx="0">
                  <c:v>42</c:v>
                </c:pt>
                <c:pt idx="1">
                  <c:v>33</c:v>
                </c:pt>
                <c:pt idx="2">
                  <c:v>45</c:v>
                </c:pt>
              </c:numCache>
            </c:numRef>
          </c:val>
        </c:ser>
        <c:dLbls>
          <c:showVal val="1"/>
        </c:dLbls>
        <c:gapWidth val="100"/>
        <c:overlap val="-25"/>
        <c:axId val="115057024"/>
        <c:axId val="115058560"/>
      </c:barChart>
      <c:catAx>
        <c:axId val="115057024"/>
        <c:scaling>
          <c:orientation val="minMax"/>
        </c:scaling>
        <c:axPos val="b"/>
        <c:majorTickMark val="none"/>
        <c:tickLblPos val="nextTo"/>
        <c:crossAx val="115058560"/>
        <c:crosses val="autoZero"/>
        <c:auto val="1"/>
        <c:lblAlgn val="ctr"/>
        <c:lblOffset val="100"/>
      </c:catAx>
      <c:valAx>
        <c:axId val="115058560"/>
        <c:scaling>
          <c:orientation val="minMax"/>
        </c:scaling>
        <c:delete val="1"/>
        <c:axPos val="l"/>
        <c:numFmt formatCode="General" sourceLinked="1"/>
        <c:tickLblPos val="none"/>
        <c:crossAx val="115057024"/>
        <c:crosses val="autoZero"/>
        <c:crossBetween val="between"/>
      </c:valAx>
    </c:plotArea>
    <c:legend>
      <c:legendPos val="t"/>
      <c:layout/>
    </c:legend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7"/>
  <c:chart>
    <c:plotArea>
      <c:layout>
        <c:manualLayout>
          <c:layoutTarget val="inner"/>
          <c:xMode val="edge"/>
          <c:yMode val="edge"/>
          <c:x val="4.0816326530612838E-3"/>
          <c:y val="0.16947555771995718"/>
          <c:w val="0.97959183673470085"/>
          <c:h val="0.69040098218649781"/>
        </c:manualLayout>
      </c:layout>
      <c:barChart>
        <c:barDir val="col"/>
        <c:grouping val="clustered"/>
        <c:ser>
          <c:idx val="0"/>
          <c:order val="0"/>
          <c:spPr>
            <a:solidFill>
              <a:schemeClr val="bg2">
                <a:lumMod val="75000"/>
              </a:schemeClr>
            </a:solidFill>
          </c:spPr>
          <c:dLbls>
            <c:numFmt formatCode="0" sourceLinked="0"/>
            <c:txPr>
              <a:bodyPr/>
              <a:lstStyle/>
              <a:p>
                <a:pPr>
                  <a:defRPr sz="1800" b="1"/>
                </a:pPr>
                <a:endParaRPr lang="en-US"/>
              </a:p>
            </c:txPr>
            <c:showVal val="1"/>
          </c:dLbls>
          <c:cat>
            <c:strRef>
              <c:f>Sheet1!$A$2:$A$6</c:f>
              <c:strCache>
                <c:ptCount val="5"/>
                <c:pt idx="0">
                  <c:v>Poorest</c:v>
                </c:pt>
                <c:pt idx="1">
                  <c:v>Second</c:v>
                </c:pt>
                <c:pt idx="2">
                  <c:v>Middle</c:v>
                </c:pt>
                <c:pt idx="3">
                  <c:v>Fourth</c:v>
                </c:pt>
                <c:pt idx="4">
                  <c:v>Richest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49</c:v>
                </c:pt>
                <c:pt idx="1">
                  <c:v>44</c:v>
                </c:pt>
                <c:pt idx="2">
                  <c:v>46</c:v>
                </c:pt>
                <c:pt idx="3">
                  <c:v>36</c:v>
                </c:pt>
                <c:pt idx="4">
                  <c:v>34</c:v>
                </c:pt>
              </c:numCache>
            </c:numRef>
          </c:val>
        </c:ser>
        <c:dLbls>
          <c:showVal val="1"/>
        </c:dLbls>
        <c:gapWidth val="74"/>
        <c:axId val="115007872"/>
        <c:axId val="115061120"/>
      </c:barChart>
      <c:catAx>
        <c:axId val="115007872"/>
        <c:scaling>
          <c:orientation val="minMax"/>
        </c:scaling>
        <c:axPos val="b"/>
        <c:numFmt formatCode="General" sourceLinked="1"/>
        <c:majorTickMark val="none"/>
        <c:tickLblPos val="nextTo"/>
        <c:spPr>
          <a:ln>
            <a:solidFill>
              <a:schemeClr val="tx1"/>
            </a:solidFill>
          </a:ln>
        </c:spPr>
        <c:txPr>
          <a:bodyPr rot="0" vert="horz"/>
          <a:lstStyle/>
          <a:p>
            <a:pPr>
              <a:defRPr sz="2000"/>
            </a:pPr>
            <a:endParaRPr lang="en-US"/>
          </a:p>
        </c:txPr>
        <c:crossAx val="115061120"/>
        <c:crosses val="autoZero"/>
        <c:auto val="1"/>
        <c:lblAlgn val="ctr"/>
        <c:lblOffset val="100"/>
        <c:tickLblSkip val="1"/>
        <c:tickMarkSkip val="1"/>
      </c:catAx>
      <c:valAx>
        <c:axId val="115061120"/>
        <c:scaling>
          <c:orientation val="minMax"/>
          <c:min val="0"/>
        </c:scaling>
        <c:delete val="1"/>
        <c:axPos val="l"/>
        <c:numFmt formatCode="General" sourceLinked="1"/>
        <c:tickLblPos val="none"/>
        <c:crossAx val="115007872"/>
        <c:crosses val="autoZero"/>
        <c:crossBetween val="between"/>
      </c:valAx>
      <c:spPr>
        <a:noFill/>
        <a:ln w="25406">
          <a:noFill/>
        </a:ln>
      </c:spPr>
    </c:plotArea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7"/>
  <c:chart>
    <c:plotArea>
      <c:layout>
        <c:manualLayout>
          <c:layoutTarget val="inner"/>
          <c:xMode val="edge"/>
          <c:yMode val="edge"/>
          <c:x val="4.0816326530612838E-3"/>
          <c:y val="0.16947555771995718"/>
          <c:w val="0.97959183673470085"/>
          <c:h val="0.69040098218649781"/>
        </c:manualLayout>
      </c:layout>
      <c:barChart>
        <c:barDir val="col"/>
        <c:grouping val="clustered"/>
        <c:ser>
          <c:idx val="0"/>
          <c:order val="0"/>
          <c:spPr>
            <a:solidFill>
              <a:schemeClr val="accent1"/>
            </a:solidFill>
          </c:spPr>
          <c:dLbls>
            <c:numFmt formatCode="0" sourceLinked="0"/>
            <c:txPr>
              <a:bodyPr/>
              <a:lstStyle/>
              <a:p>
                <a:pPr>
                  <a:defRPr sz="1800"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World Bank Booster</c:v>
                </c:pt>
                <c:pt idx="1">
                  <c:v>Others with campaigns</c:v>
                </c:pt>
                <c:pt idx="2">
                  <c:v>Others with no campaigns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72</c:v>
                </c:pt>
                <c:pt idx="1">
                  <c:v>75</c:v>
                </c:pt>
                <c:pt idx="2">
                  <c:v>22</c:v>
                </c:pt>
              </c:numCache>
            </c:numRef>
          </c:val>
        </c:ser>
        <c:dLbls>
          <c:showVal val="1"/>
        </c:dLbls>
        <c:gapWidth val="74"/>
        <c:axId val="132273664"/>
        <c:axId val="132275200"/>
      </c:barChart>
      <c:catAx>
        <c:axId val="132273664"/>
        <c:scaling>
          <c:orientation val="minMax"/>
        </c:scaling>
        <c:axPos val="b"/>
        <c:numFmt formatCode="General" sourceLinked="1"/>
        <c:majorTickMark val="none"/>
        <c:tickLblPos val="nextTo"/>
        <c:spPr>
          <a:ln>
            <a:solidFill>
              <a:schemeClr val="tx1"/>
            </a:solidFill>
          </a:ln>
        </c:spPr>
        <c:txPr>
          <a:bodyPr rot="0" vert="horz"/>
          <a:lstStyle/>
          <a:p>
            <a:pPr>
              <a:defRPr sz="2000"/>
            </a:pPr>
            <a:endParaRPr lang="en-US"/>
          </a:p>
        </c:txPr>
        <c:crossAx val="132275200"/>
        <c:crosses val="autoZero"/>
        <c:auto val="1"/>
        <c:lblAlgn val="ctr"/>
        <c:lblOffset val="100"/>
        <c:tickLblSkip val="1"/>
        <c:tickMarkSkip val="1"/>
      </c:catAx>
      <c:valAx>
        <c:axId val="132275200"/>
        <c:scaling>
          <c:orientation val="minMax"/>
          <c:min val="0"/>
        </c:scaling>
        <c:delete val="1"/>
        <c:axPos val="l"/>
        <c:numFmt formatCode="General" sourceLinked="1"/>
        <c:tickLblPos val="none"/>
        <c:crossAx val="132273664"/>
        <c:crosses val="autoZero"/>
        <c:crossBetween val="between"/>
      </c:valAx>
      <c:spPr>
        <a:noFill/>
        <a:ln w="25406">
          <a:noFill/>
        </a:ln>
      </c:spPr>
    </c:plotArea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spPr>
              <a:solidFill>
                <a:schemeClr val="tx2"/>
              </a:solidFill>
            </c:spPr>
          </c:dPt>
          <c:dPt>
            <c:idx val="4"/>
            <c:spPr>
              <a:solidFill>
                <a:schemeClr val="accent1"/>
              </a:solidFill>
            </c:spPr>
          </c:dPt>
          <c:dLbls>
            <c:dLbl>
              <c:idx val="0"/>
              <c:spPr/>
              <c:txPr>
                <a:bodyPr/>
                <a:lstStyle/>
                <a:p>
                  <a:pPr>
                    <a:defRPr>
                      <a:solidFill>
                        <a:schemeClr val="bg1"/>
                      </a:solidFill>
                    </a:defRPr>
                  </a:pPr>
                  <a:endParaRPr lang="en-US"/>
                </a:p>
              </c:txPr>
            </c:dLbl>
            <c:dLbl>
              <c:idx val="3"/>
              <c:spPr/>
              <c:txPr>
                <a:bodyPr/>
                <a:lstStyle/>
                <a:p>
                  <a:pPr>
                    <a:defRPr>
                      <a:solidFill>
                        <a:schemeClr val="bg1"/>
                      </a:solidFill>
                    </a:defRPr>
                  </a:pPr>
                  <a:endParaRPr lang="en-US"/>
                </a:p>
              </c:txPr>
            </c:dLbl>
            <c:showCatName val="1"/>
            <c:showPercent val="1"/>
            <c:showLeaderLines val="1"/>
          </c:dLbls>
          <c:cat>
            <c:strRef>
              <c:f>Sheet1!$A$2:$A$7</c:f>
              <c:strCache>
                <c:ptCount val="6"/>
                <c:pt idx="0">
                  <c:v>Net distribution campaign</c:v>
                </c:pt>
                <c:pt idx="1">
                  <c:v>Primary health centre/health post</c:v>
                </c:pt>
                <c:pt idx="2">
                  <c:v>Government or private hospital</c:v>
                </c:pt>
                <c:pt idx="3">
                  <c:v>Open market</c:v>
                </c:pt>
                <c:pt idx="4">
                  <c:v>Hawker</c:v>
                </c:pt>
                <c:pt idx="5">
                  <c:v>Other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56</c:v>
                </c:pt>
                <c:pt idx="1">
                  <c:v>17</c:v>
                </c:pt>
                <c:pt idx="2">
                  <c:v>3</c:v>
                </c:pt>
                <c:pt idx="3">
                  <c:v>19</c:v>
                </c:pt>
                <c:pt idx="4">
                  <c:v>1</c:v>
                </c:pt>
                <c:pt idx="5">
                  <c:v>4</c:v>
                </c:pt>
              </c:numCache>
            </c:numRef>
          </c:val>
        </c:ser>
        <c:dLbls>
          <c:showCatName val="1"/>
          <c:showPercent val="1"/>
        </c:dLbls>
        <c:firstSliceAng val="0"/>
      </c:pieChart>
    </c:plotArea>
    <c:plotVisOnly val="1"/>
    <c:dispBlanksAs val="zero"/>
  </c:chart>
  <c:txPr>
    <a:bodyPr/>
    <a:lstStyle/>
    <a:p>
      <a:pPr>
        <a:defRPr sz="1800"/>
      </a:pPr>
      <a:endParaRPr lang="en-US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autoTitleDeleted val="1"/>
    <c:plotArea>
      <c:layout>
        <c:manualLayout>
          <c:layoutTarget val="inner"/>
          <c:xMode val="edge"/>
          <c:yMode val="edge"/>
          <c:x val="2.0707689316613199E-2"/>
          <c:y val="0.16836195965366918"/>
          <c:w val="0.96231700204141168"/>
          <c:h val="0.65801024003068564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ITN</c:v>
                </c:pt>
              </c:strCache>
            </c:strRef>
          </c:tx>
          <c:spPr>
            <a:solidFill>
              <a:schemeClr val="tx2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Sheet1!$A$2:$A$8</c:f>
              <c:strCache>
                <c:ptCount val="7"/>
                <c:pt idx="0">
                  <c:v>All members of household</c:v>
                </c:pt>
                <c:pt idx="1">
                  <c:v>Children &lt;5</c:v>
                </c:pt>
                <c:pt idx="2">
                  <c:v>Pregnant women</c:v>
                </c:pt>
                <c:pt idx="4">
                  <c:v>All members of household</c:v>
                </c:pt>
                <c:pt idx="5">
                  <c:v>Children &lt;5</c:v>
                </c:pt>
                <c:pt idx="6">
                  <c:v>Pregnant women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23</c:v>
                </c:pt>
                <c:pt idx="1">
                  <c:v>29</c:v>
                </c:pt>
                <c:pt idx="2">
                  <c:v>34</c:v>
                </c:pt>
                <c:pt idx="4">
                  <c:v>49</c:v>
                </c:pt>
                <c:pt idx="5">
                  <c:v>59</c:v>
                </c:pt>
                <c:pt idx="6">
                  <c:v>65</c:v>
                </c:pt>
              </c:numCache>
            </c:numRef>
          </c:val>
        </c:ser>
        <c:dLbls>
          <c:showVal val="1"/>
        </c:dLbls>
        <c:overlap val="-25"/>
        <c:axId val="133950464"/>
        <c:axId val="133952256"/>
      </c:barChart>
      <c:catAx>
        <c:axId val="133950464"/>
        <c:scaling>
          <c:orientation val="minMax"/>
        </c:scaling>
        <c:axPos val="b"/>
        <c:majorTickMark val="none"/>
        <c:tickLblPos val="nextTo"/>
        <c:crossAx val="133952256"/>
        <c:crosses val="autoZero"/>
        <c:auto val="1"/>
        <c:lblAlgn val="ctr"/>
        <c:lblOffset val="100"/>
      </c:catAx>
      <c:valAx>
        <c:axId val="133952256"/>
        <c:scaling>
          <c:orientation val="minMax"/>
        </c:scaling>
        <c:delete val="1"/>
        <c:axPos val="l"/>
        <c:numFmt formatCode="General" sourceLinked="1"/>
        <c:tickLblPos val="none"/>
        <c:crossAx val="133950464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31"/>
  <c:chart>
    <c:autoTitleDeleted val="1"/>
    <c:plotArea>
      <c:layout/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Sheet1!$A$2:$A$7</c:f>
              <c:strCache>
                <c:ptCount val="6"/>
                <c:pt idx="0">
                  <c:v>Net too old or torn</c:v>
                </c:pt>
                <c:pt idx="1">
                  <c:v>Net too dirty</c:v>
                </c:pt>
                <c:pt idx="2">
                  <c:v>No mosquitoes</c:v>
                </c:pt>
                <c:pt idx="3">
                  <c:v>Net not needed last night</c:v>
                </c:pt>
                <c:pt idx="4">
                  <c:v>Difficult to hang</c:v>
                </c:pt>
                <c:pt idx="5">
                  <c:v>Too hot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4</c:v>
                </c:pt>
                <c:pt idx="1">
                  <c:v>4</c:v>
                </c:pt>
                <c:pt idx="2">
                  <c:v>13</c:v>
                </c:pt>
                <c:pt idx="3">
                  <c:v>14</c:v>
                </c:pt>
                <c:pt idx="4">
                  <c:v>16</c:v>
                </c:pt>
                <c:pt idx="5">
                  <c:v>18</c:v>
                </c:pt>
              </c:numCache>
            </c:numRef>
          </c:val>
        </c:ser>
        <c:dLbls>
          <c:showVal val="1"/>
        </c:dLbls>
        <c:overlap val="-25"/>
        <c:axId val="151605248"/>
        <c:axId val="151591168"/>
      </c:barChart>
      <c:valAx>
        <c:axId val="151591168"/>
        <c:scaling>
          <c:orientation val="minMax"/>
          <c:max val="50"/>
        </c:scaling>
        <c:delete val="1"/>
        <c:axPos val="b"/>
        <c:numFmt formatCode="General" sourceLinked="1"/>
        <c:tickLblPos val="none"/>
        <c:crossAx val="151605248"/>
        <c:crosses val="autoZero"/>
        <c:crossBetween val="between"/>
      </c:valAx>
      <c:catAx>
        <c:axId val="151605248"/>
        <c:scaling>
          <c:orientation val="minMax"/>
        </c:scaling>
        <c:axPos val="l"/>
        <c:majorTickMark val="none"/>
        <c:tickLblPos val="nextTo"/>
        <c:crossAx val="151591168"/>
        <c:crosses val="autoZero"/>
        <c:auto val="1"/>
        <c:lblAlgn val="ctr"/>
        <c:lblOffset val="100"/>
      </c:catAx>
    </c:plotArea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7"/>
  <c:chart>
    <c:plotArea>
      <c:layout>
        <c:manualLayout>
          <c:layoutTarget val="inner"/>
          <c:xMode val="edge"/>
          <c:yMode val="edge"/>
          <c:x val="4.0816326530612838E-3"/>
          <c:y val="0.16947555771995718"/>
          <c:w val="0.97959183673470085"/>
          <c:h val="0.69040098218649781"/>
        </c:manualLayout>
      </c:layout>
      <c:barChart>
        <c:barDir val="col"/>
        <c:grouping val="clustered"/>
        <c:ser>
          <c:idx val="0"/>
          <c:order val="0"/>
          <c:spPr>
            <a:solidFill>
              <a:schemeClr val="bg2">
                <a:lumMod val="75000"/>
              </a:schemeClr>
            </a:solidFill>
          </c:spPr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mtClean="0"/>
                      <a:t>&lt;1</a:t>
                    </a:r>
                    <a:endParaRPr lang="en-US" dirty="0"/>
                  </a:p>
                </c:rich>
              </c:tx>
              <c:showVal val="1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smtClean="0"/>
                      <a:t>&lt;1</a:t>
                    </a:r>
                    <a:endParaRPr lang="en-US" dirty="0"/>
                  </a:p>
                </c:rich>
              </c:tx>
              <c:showVal val="1"/>
            </c:dLbl>
            <c:numFmt formatCode="0" sourceLinked="0"/>
            <c:txPr>
              <a:bodyPr/>
              <a:lstStyle/>
              <a:p>
                <a:pPr>
                  <a:defRPr sz="1800" b="1"/>
                </a:pPr>
                <a:endParaRPr lang="en-US"/>
              </a:p>
            </c:txPr>
            <c:showVal val="1"/>
          </c:dLbls>
          <c:cat>
            <c:strRef>
              <c:f>Sheet1!$A$2:$A$6</c:f>
              <c:strCache>
                <c:ptCount val="5"/>
                <c:pt idx="0">
                  <c:v>Poorest</c:v>
                </c:pt>
                <c:pt idx="1">
                  <c:v>Second</c:v>
                </c:pt>
                <c:pt idx="2">
                  <c:v>Middle</c:v>
                </c:pt>
                <c:pt idx="3">
                  <c:v>Fourth</c:v>
                </c:pt>
                <c:pt idx="4">
                  <c:v>Richest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0</c:v>
                </c:pt>
                <c:pt idx="1">
                  <c:v>0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</c:numCache>
            </c:numRef>
          </c:val>
        </c:ser>
        <c:dLbls>
          <c:showVal val="1"/>
        </c:dLbls>
        <c:gapWidth val="74"/>
        <c:axId val="91321472"/>
        <c:axId val="91323008"/>
      </c:barChart>
      <c:catAx>
        <c:axId val="91321472"/>
        <c:scaling>
          <c:orientation val="minMax"/>
        </c:scaling>
        <c:axPos val="b"/>
        <c:numFmt formatCode="General" sourceLinked="1"/>
        <c:majorTickMark val="none"/>
        <c:tickLblPos val="nextTo"/>
        <c:spPr>
          <a:ln>
            <a:solidFill>
              <a:schemeClr val="tx1"/>
            </a:solidFill>
          </a:ln>
        </c:spPr>
        <c:txPr>
          <a:bodyPr rot="0" vert="horz"/>
          <a:lstStyle/>
          <a:p>
            <a:pPr>
              <a:defRPr sz="2000"/>
            </a:pPr>
            <a:endParaRPr lang="en-US"/>
          </a:p>
        </c:txPr>
        <c:crossAx val="91323008"/>
        <c:crosses val="autoZero"/>
        <c:auto val="1"/>
        <c:lblAlgn val="ctr"/>
        <c:lblOffset val="100"/>
        <c:tickLblSkip val="1"/>
        <c:tickMarkSkip val="1"/>
      </c:catAx>
      <c:valAx>
        <c:axId val="91323008"/>
        <c:scaling>
          <c:orientation val="minMax"/>
          <c:max val="20"/>
          <c:min val="0"/>
        </c:scaling>
        <c:delete val="1"/>
        <c:axPos val="l"/>
        <c:numFmt formatCode="General" sourceLinked="1"/>
        <c:tickLblPos val="none"/>
        <c:crossAx val="91321472"/>
        <c:crosses val="autoZero"/>
        <c:crossBetween val="between"/>
      </c:valAx>
      <c:spPr>
        <a:noFill/>
        <a:ln w="25406">
          <a:noFill/>
        </a:ln>
      </c:spPr>
    </c:plotArea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7"/>
  <c:chart>
    <c:plotArea>
      <c:layout>
        <c:manualLayout>
          <c:layoutTarget val="inner"/>
          <c:xMode val="edge"/>
          <c:yMode val="edge"/>
          <c:x val="4.0816326530612838E-3"/>
          <c:y val="0.16947555771995718"/>
          <c:w val="0.97959183673470085"/>
          <c:h val="0.69040098218649781"/>
        </c:manualLayout>
      </c:layout>
      <c:barChart>
        <c:barDir val="col"/>
        <c:grouping val="clustered"/>
        <c:ser>
          <c:idx val="0"/>
          <c:order val="0"/>
          <c:spPr>
            <a:solidFill>
              <a:schemeClr val="accent1"/>
            </a:solidFill>
          </c:spPr>
          <c:dLbls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smtClean="0"/>
                      <a:t>&lt;1</a:t>
                    </a:r>
                    <a:endParaRPr lang="en-US" dirty="0"/>
                  </a:p>
                </c:rich>
              </c:tx>
              <c:showVal val="1"/>
            </c:dLbl>
            <c:numFmt formatCode="0" sourceLinked="0"/>
            <c:txPr>
              <a:bodyPr/>
              <a:lstStyle/>
              <a:p>
                <a:pPr>
                  <a:defRPr sz="1800"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World Bank Booster</c:v>
                </c:pt>
                <c:pt idx="1">
                  <c:v>Others with campaigns</c:v>
                </c:pt>
                <c:pt idx="2">
                  <c:v>Others with no campaigns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2</c:v>
                </c:pt>
                <c:pt idx="1">
                  <c:v>1</c:v>
                </c:pt>
                <c:pt idx="2">
                  <c:v>0</c:v>
                </c:pt>
              </c:numCache>
            </c:numRef>
          </c:val>
        </c:ser>
        <c:dLbls>
          <c:showVal val="1"/>
        </c:dLbls>
        <c:gapWidth val="74"/>
        <c:axId val="92173824"/>
        <c:axId val="92175744"/>
      </c:barChart>
      <c:catAx>
        <c:axId val="92173824"/>
        <c:scaling>
          <c:orientation val="minMax"/>
        </c:scaling>
        <c:axPos val="b"/>
        <c:numFmt formatCode="General" sourceLinked="1"/>
        <c:majorTickMark val="none"/>
        <c:tickLblPos val="nextTo"/>
        <c:spPr>
          <a:ln>
            <a:solidFill>
              <a:schemeClr val="tx1"/>
            </a:solidFill>
          </a:ln>
        </c:spPr>
        <c:txPr>
          <a:bodyPr rot="0" vert="horz"/>
          <a:lstStyle/>
          <a:p>
            <a:pPr>
              <a:defRPr sz="2000"/>
            </a:pPr>
            <a:endParaRPr lang="en-US"/>
          </a:p>
        </c:txPr>
        <c:crossAx val="92175744"/>
        <c:crosses val="autoZero"/>
        <c:auto val="1"/>
        <c:lblAlgn val="ctr"/>
        <c:lblOffset val="100"/>
        <c:tickLblSkip val="1"/>
        <c:tickMarkSkip val="1"/>
      </c:catAx>
      <c:valAx>
        <c:axId val="92175744"/>
        <c:scaling>
          <c:orientation val="minMax"/>
          <c:max val="5"/>
          <c:min val="0"/>
        </c:scaling>
        <c:delete val="1"/>
        <c:axPos val="l"/>
        <c:numFmt formatCode="General" sourceLinked="1"/>
        <c:tickLblPos val="none"/>
        <c:crossAx val="92173824"/>
        <c:crosses val="autoZero"/>
        <c:crossBetween val="between"/>
      </c:valAx>
      <c:spPr>
        <a:noFill/>
        <a:ln w="25406">
          <a:noFill/>
        </a:ln>
      </c:spPr>
    </c:plotArea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3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11A8A624-97CB-49B4-8885-D88C4EA420F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91292633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1A8A624-97CB-49B4-8885-D88C4EA420FE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63633838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9D884B6-1E1C-4410-BD2C-A7B1C449D463}" type="slidenum">
              <a:rPr lang="en-US" smtClean="0">
                <a:latin typeface="Arial" pitchFamily="34" charset="0"/>
                <a:cs typeface="Arial" pitchFamily="34" charset="0"/>
              </a:rPr>
              <a:pPr/>
              <a:t>13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6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CI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78CDFF7-50E0-4BBA-BB19-6869B3854A00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15</a:t>
            </a:fld>
            <a:endParaRPr lang="en-US" smtClean="0"/>
          </a:p>
        </p:txBody>
      </p:sp>
      <p:sp>
        <p:nvSpPr>
          <p:cNvPr id="63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fr-CI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A107010-9C66-4DA7-AEA8-AC4FD1AE2781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16</a:t>
            </a:fld>
            <a:endParaRPr lang="en-US" smtClean="0"/>
          </a:p>
        </p:txBody>
      </p:sp>
      <p:sp>
        <p:nvSpPr>
          <p:cNvPr id="593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939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fr-CI" smtClean="0"/>
              <a:t> </a:t>
            </a: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A107010-9C66-4DA7-AEA8-AC4FD1AE2781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17</a:t>
            </a:fld>
            <a:endParaRPr lang="en-US" smtClean="0"/>
          </a:p>
        </p:txBody>
      </p:sp>
      <p:sp>
        <p:nvSpPr>
          <p:cNvPr id="593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939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fr-CI" smtClean="0"/>
              <a:t> </a:t>
            </a: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9D884B6-1E1C-4410-BD2C-A7B1C449D463}" type="slidenum">
              <a:rPr lang="en-US" smtClean="0">
                <a:latin typeface="Arial" pitchFamily="34" charset="0"/>
                <a:cs typeface="Arial" pitchFamily="34" charset="0"/>
              </a:rPr>
              <a:pPr/>
              <a:t>19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6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CI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9D884B6-1E1C-4410-BD2C-A7B1C449D463}" type="slidenum">
              <a:rPr lang="en-US" smtClean="0">
                <a:latin typeface="Arial" pitchFamily="34" charset="0"/>
                <a:cs typeface="Arial" pitchFamily="34" charset="0"/>
              </a:rPr>
              <a:pPr/>
              <a:t>2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6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CI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F6B6103-178B-445F-8EBD-F7923233B2CA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</a:t>
            </a:fld>
            <a:endParaRPr lang="en-US" smtClean="0"/>
          </a:p>
        </p:txBody>
      </p:sp>
      <p:sp>
        <p:nvSpPr>
          <p:cNvPr id="573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734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fr-CI" smtClean="0"/>
              <a:t> 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F553E54-6265-45D9-9793-D7963460226B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</a:t>
            </a:fld>
            <a:endParaRPr lang="en-US" smtClean="0"/>
          </a:p>
        </p:txBody>
      </p:sp>
      <p:sp>
        <p:nvSpPr>
          <p:cNvPr id="563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632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fr-CI" smtClean="0"/>
              <a:t> 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66A5CF6-991B-45AC-8D50-F0C8892EF2C3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</a:t>
            </a:fld>
            <a:endParaRPr lang="en-US" smtClean="0"/>
          </a:p>
        </p:txBody>
      </p:sp>
      <p:sp>
        <p:nvSpPr>
          <p:cNvPr id="583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8372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fr-CI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A107010-9C66-4DA7-AEA8-AC4FD1AE2781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</a:t>
            </a:fld>
            <a:endParaRPr lang="en-US" smtClean="0"/>
          </a:p>
        </p:txBody>
      </p:sp>
      <p:sp>
        <p:nvSpPr>
          <p:cNvPr id="593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939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fr-CI" smtClean="0"/>
              <a:t> 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A107010-9C66-4DA7-AEA8-AC4FD1AE2781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7</a:t>
            </a:fld>
            <a:endParaRPr lang="en-US" smtClean="0"/>
          </a:p>
        </p:txBody>
      </p:sp>
      <p:sp>
        <p:nvSpPr>
          <p:cNvPr id="593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939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fr-CI" smtClean="0"/>
              <a:t> 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5FE9901-5E3A-41FA-963D-E2BB759B56FD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</a:t>
            </a:fld>
            <a:endParaRPr lang="en-US" smtClean="0"/>
          </a:p>
        </p:txBody>
      </p:sp>
      <p:sp>
        <p:nvSpPr>
          <p:cNvPr id="614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44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fr-CI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78CDFF7-50E0-4BBA-BB19-6869B3854A00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11</a:t>
            </a:fld>
            <a:endParaRPr lang="en-US" smtClean="0"/>
          </a:p>
        </p:txBody>
      </p:sp>
      <p:sp>
        <p:nvSpPr>
          <p:cNvPr id="63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fr-CI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7" name="TextBox 6"/>
          <p:cNvSpPr txBox="1"/>
          <p:nvPr userDrawn="1"/>
        </p:nvSpPr>
        <p:spPr>
          <a:xfrm>
            <a:off x="304800" y="5638800"/>
            <a:ext cx="8534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latin typeface="+mn-lt"/>
              </a:rPr>
              <a:t>2010 Nigeria Malaria Indicator</a:t>
            </a:r>
            <a:r>
              <a:rPr lang="en-US" sz="3600" b="1" baseline="0" dirty="0" smtClean="0">
                <a:latin typeface="+mn-lt"/>
              </a:rPr>
              <a:t> Survey</a:t>
            </a:r>
            <a:endParaRPr lang="en-US" sz="3600" b="1" dirty="0">
              <a:latin typeface="+mn-lt"/>
            </a:endParaRP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860" y="1843650"/>
            <a:ext cx="9135140" cy="3170700"/>
          </a:xfrm>
          <a:prstGeom prst="rect">
            <a:avLst/>
          </a:prstGeom>
        </p:spPr>
      </p:pic>
      <p:sp>
        <p:nvSpPr>
          <p:cNvPr id="9" name="Rectangle 8"/>
          <p:cNvSpPr/>
          <p:nvPr userDrawn="1"/>
        </p:nvSpPr>
        <p:spPr>
          <a:xfrm>
            <a:off x="0" y="1669774"/>
            <a:ext cx="9144000" cy="173875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0" name="Rectangle 9"/>
          <p:cNvSpPr/>
          <p:nvPr userDrawn="1"/>
        </p:nvSpPr>
        <p:spPr>
          <a:xfrm>
            <a:off x="0" y="5014350"/>
            <a:ext cx="9144000" cy="173875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152400" y="6477000"/>
            <a:ext cx="45720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2010 MIS-Division of Malaria Control, KNBS, and ICF Macro 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2007 LDHS  LISGIS and Macro International, Inc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8309A8-AB50-416A-9759-D306A479985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152400" y="6477000"/>
            <a:ext cx="45720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2010 MIS-Division of Malaria Control, KNBS, and ICF Macro 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2007 LDHS  LISGIS and Macro International, Inc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329C24-A748-45EE-96D2-140C8BFEC0A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152400" y="6477000"/>
            <a:ext cx="45720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2010 MIS-Division of Malaria Control, KNBS, and ICF Macro </a:t>
            </a: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2007 LDHS  LISGIS and Macro International, Inc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68FE76-066C-4B0F-A60C-A4896F958D0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>
          <a:xfrm>
            <a:off x="152400" y="6477000"/>
            <a:ext cx="45720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2010 MIS-Division of Malaria Control, KNBS, and ICF Macro </a:t>
            </a:r>
            <a:endParaRPr lang="en-US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2007 LDHS  LISGIS and Macro International, Inc</a:t>
            </a:r>
          </a:p>
        </p:txBody>
      </p:sp>
      <p:sp>
        <p:nvSpPr>
          <p:cNvPr id="7" name="Slide Number Placeholder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4A7185-9FC9-44D1-9CDB-0DF4A2162DA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152400" y="6477000"/>
            <a:ext cx="45720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2010 MIS-Division of Malaria Control, KNBS, and ICF Macro 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2007 LDHS  LISGIS and Macro International, Inc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2C1A61-A79A-43FF-ADBA-60B0FDB9733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D5C127-77B3-469C-9F8C-2A2D73C29BEE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F4606-58E4-49CE-97E0-0005F891D5B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69195418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D5C127-77B3-469C-9F8C-2A2D73C29BEE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F4606-58E4-49CE-97E0-0005F891D5B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88690330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D5C127-77B3-469C-9F8C-2A2D73C29BEE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F4606-58E4-49CE-97E0-0005F891D5B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14208520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D5C127-77B3-469C-9F8C-2A2D73C29BEE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F4606-58E4-49CE-97E0-0005F891D5B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60578980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D5C127-77B3-469C-9F8C-2A2D73C29BEE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F4606-58E4-49CE-97E0-0005F891D5B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701045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152400" y="6477000"/>
            <a:ext cx="45720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2010 MIS-Division of Malaria Control, KNBS, and ICF Macro 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2007 LDHS  LISGIS and Macro International, Inc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E38268-37B3-4B5B-A32D-AB33CAA673D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D5C127-77B3-469C-9F8C-2A2D73C29BEE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F4606-58E4-49CE-97E0-0005F891D5B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91271697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D5C127-77B3-469C-9F8C-2A2D73C29BEE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F4606-58E4-49CE-97E0-0005F891D5B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57351038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D5C127-77B3-469C-9F8C-2A2D73C29BEE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F4606-58E4-49CE-97E0-0005F891D5B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13135965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D5C127-77B3-469C-9F8C-2A2D73C29BEE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F4606-58E4-49CE-97E0-0005F891D5B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4817808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D5C127-77B3-469C-9F8C-2A2D73C29BEE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F4606-58E4-49CE-97E0-0005F891D5B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36631528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D5C127-77B3-469C-9F8C-2A2D73C29BEE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F4606-58E4-49CE-97E0-0005F891D5B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2280816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152400" y="6477000"/>
            <a:ext cx="45720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2010 MIS-Division of Malaria Control, KNBS, and ICF Macro 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2007 LDHS  LISGIS and Macro International, Inc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06C543-06CF-4911-9EAA-92C48F24F07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>
          <a:xfrm>
            <a:off x="152400" y="6477000"/>
            <a:ext cx="45720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2010 MIS-Division of Malaria Control, KNBS, and ICF Macro </a:t>
            </a:r>
            <a:endParaRPr lang="en-US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2007 LDHS  LISGIS and Macro International, Inc</a:t>
            </a:r>
          </a:p>
        </p:txBody>
      </p:sp>
      <p:sp>
        <p:nvSpPr>
          <p:cNvPr id="7" name="Slide Number Placeholder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463EC1-6C6A-4E50-A2CA-9A054EE258C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152400" y="6477000"/>
            <a:ext cx="45720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2010 MIS-Division of Malaria Control, KNBS, and ICF Macro </a:t>
            </a: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2007 LDHS  LISGIS and Macro International, Inc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8F6381-57CF-4F08-A8C4-9E44BC8267E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152400" y="6477000"/>
            <a:ext cx="45720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2010 MIS-Division of Malaria Control, KNBS, and ICF Macro 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2007 LDHS  LISGIS and Macro International, Inc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0DD3D4-5D89-4A38-B610-74611AF6723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>
          <a:xfrm>
            <a:off x="152400" y="6477000"/>
            <a:ext cx="45720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2010 MIS-Division of Malaria Control, KNBS, and ICF Macro </a:t>
            </a:r>
            <a:endParaRPr lang="en-US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2007 LDHS  LISGIS and Macro International, Inc</a:t>
            </a:r>
          </a:p>
        </p:txBody>
      </p:sp>
      <p:sp>
        <p:nvSpPr>
          <p:cNvPr id="7" name="Slide Number Placeholder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52D037-DB97-4DE9-9125-A5A4DB4D4D1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>
          <a:xfrm>
            <a:off x="152400" y="6477000"/>
            <a:ext cx="45720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2010 MIS-Division of Malaria Control, KNBS, and ICF Macro </a:t>
            </a:r>
            <a:endParaRPr lang="en-US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2007 LDHS  LISGIS and Macro International, Inc</a:t>
            </a:r>
          </a:p>
        </p:txBody>
      </p:sp>
      <p:sp>
        <p:nvSpPr>
          <p:cNvPr id="7" name="Slide Number Placeholder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A12BA7-F619-41DE-A7C9-EE4715B2E36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iming>
    <p:tnLst>
      <p:par>
        <p:cTn id="1" dur="indefinite" restart="never" nodeType="tmRoot"/>
      </p:par>
    </p:tnLst>
  </p:timing>
  <p:hf sldNum="0" hdr="0" ft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accent2"/>
          </a:solidFill>
          <a:latin typeface="Gill Sans Std" pitchFamily="34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accent2"/>
          </a:solidFill>
          <a:latin typeface="Gill Sans Std" pitchFamily="34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accent2"/>
          </a:solidFill>
          <a:latin typeface="Gill Sans Std" pitchFamily="34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accent2"/>
          </a:solidFill>
          <a:latin typeface="Gill Sans Std" pitchFamily="34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rgbClr val="00B0F0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rgbClr val="00B0F0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accent2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accent2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accent2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accent2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D5C127-77B3-469C-9F8C-2A2D73C29BEE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3F4606-58E4-49CE-97E0-0005F891D5B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0333726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0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0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0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1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0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20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1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571500" y="304800"/>
            <a:ext cx="80010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sz="4400" b="1" dirty="0" smtClean="0">
                <a:latin typeface="Calibri" pitchFamily="34" charset="0"/>
              </a:rPr>
              <a:t>Malaria Prevention</a:t>
            </a:r>
            <a:endParaRPr lang="en-US" sz="4400" b="1" dirty="0">
              <a:latin typeface="Calibri" pitchFamily="34" charset="0"/>
            </a:endParaRPr>
          </a:p>
          <a:p>
            <a:pPr algn="ctr">
              <a:spcBef>
                <a:spcPct val="20000"/>
              </a:spcBef>
            </a:pPr>
            <a:endParaRPr lang="en-US" sz="4400" b="1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8858771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US" sz="4000" smtClean="0"/>
              <a:t>Children’s Use of ITNs by Region</a:t>
            </a:r>
          </a:p>
        </p:txBody>
      </p:sp>
      <p:sp>
        <p:nvSpPr>
          <p:cNvPr id="22531" name="Text Box 45"/>
          <p:cNvSpPr txBox="1">
            <a:spLocks noChangeArrowheads="1"/>
          </p:cNvSpPr>
          <p:nvPr/>
        </p:nvSpPr>
        <p:spPr bwMode="auto">
          <a:xfrm>
            <a:off x="6553200" y="5410140"/>
            <a:ext cx="23622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i="1" dirty="0">
                <a:latin typeface="Calibri" pitchFamily="34" charset="0"/>
              </a:rPr>
              <a:t>Percent of children under age 5 who slept under an ITN the night before the survey</a:t>
            </a:r>
          </a:p>
        </p:txBody>
      </p:sp>
      <p:sp>
        <p:nvSpPr>
          <p:cNvPr id="21" name="Text Box 45"/>
          <p:cNvSpPr txBox="1">
            <a:spLocks noChangeArrowheads="1"/>
          </p:cNvSpPr>
          <p:nvPr/>
        </p:nvSpPr>
        <p:spPr bwMode="auto">
          <a:xfrm>
            <a:off x="6781800" y="3469829"/>
            <a:ext cx="2133600" cy="1081980"/>
          </a:xfrm>
          <a:prstGeom prst="roundRect">
            <a:avLst>
              <a:gd name="adj" fmla="val 50000"/>
            </a:avLst>
          </a:prstGeom>
          <a:noFill/>
          <a:ln>
            <a:noFill/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anchor="ctr">
            <a:spAutoFit/>
          </a:bodyPr>
          <a:lstStyle/>
          <a:p>
            <a:pPr algn="ct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sz="2200" b="1" dirty="0">
                <a:solidFill>
                  <a:schemeClr val="accent6"/>
                </a:solidFill>
              </a:rPr>
              <a:t>National average</a:t>
            </a:r>
            <a:r>
              <a:rPr lang="en-US" sz="2200" b="1" dirty="0" smtClean="0">
                <a:solidFill>
                  <a:schemeClr val="accent6"/>
                </a:solidFill>
              </a:rPr>
              <a:t>: 29%</a:t>
            </a:r>
            <a:endParaRPr lang="en-US" sz="2200" b="1" dirty="0">
              <a:solidFill>
                <a:schemeClr val="accent6"/>
              </a:solidFill>
            </a:endParaRPr>
          </a:p>
        </p:txBody>
      </p:sp>
      <p:grpSp>
        <p:nvGrpSpPr>
          <p:cNvPr id="24" name="Group 23"/>
          <p:cNvGrpSpPr>
            <a:grpSpLocks noChangeAspect="1"/>
          </p:cNvGrpSpPr>
          <p:nvPr/>
        </p:nvGrpSpPr>
        <p:grpSpPr bwMode="auto">
          <a:xfrm>
            <a:off x="457200" y="1033462"/>
            <a:ext cx="7181850" cy="5748338"/>
            <a:chOff x="618" y="512"/>
            <a:chExt cx="4524" cy="3621"/>
          </a:xfrm>
        </p:grpSpPr>
        <p:sp>
          <p:nvSpPr>
            <p:cNvPr id="25" name="Freeform 23"/>
            <p:cNvSpPr>
              <a:spLocks noEditPoints="1"/>
            </p:cNvSpPr>
            <p:nvPr/>
          </p:nvSpPr>
          <p:spPr bwMode="auto">
            <a:xfrm>
              <a:off x="1491" y="2884"/>
              <a:ext cx="1691" cy="1249"/>
            </a:xfrm>
            <a:custGeom>
              <a:avLst/>
              <a:gdLst>
                <a:gd name="T0" fmla="*/ 1367 w 1691"/>
                <a:gd name="T1" fmla="*/ 1154 h 1249"/>
                <a:gd name="T2" fmla="*/ 1367 w 1691"/>
                <a:gd name="T3" fmla="*/ 1163 h 1249"/>
                <a:gd name="T4" fmla="*/ 1378 w 1691"/>
                <a:gd name="T5" fmla="*/ 1149 h 1249"/>
                <a:gd name="T6" fmla="*/ 1353 w 1691"/>
                <a:gd name="T7" fmla="*/ 1142 h 1249"/>
                <a:gd name="T8" fmla="*/ 1348 w 1691"/>
                <a:gd name="T9" fmla="*/ 1142 h 1249"/>
                <a:gd name="T10" fmla="*/ 1325 w 1691"/>
                <a:gd name="T11" fmla="*/ 1158 h 1249"/>
                <a:gd name="T12" fmla="*/ 1264 w 1691"/>
                <a:gd name="T13" fmla="*/ 1126 h 1249"/>
                <a:gd name="T14" fmla="*/ 1365 w 1691"/>
                <a:gd name="T15" fmla="*/ 1137 h 1249"/>
                <a:gd name="T16" fmla="*/ 1341 w 1691"/>
                <a:gd name="T17" fmla="*/ 1125 h 1249"/>
                <a:gd name="T18" fmla="*/ 1386 w 1691"/>
                <a:gd name="T19" fmla="*/ 1135 h 1249"/>
                <a:gd name="T20" fmla="*/ 1376 w 1691"/>
                <a:gd name="T21" fmla="*/ 1109 h 1249"/>
                <a:gd name="T22" fmla="*/ 1341 w 1691"/>
                <a:gd name="T23" fmla="*/ 1102 h 1249"/>
                <a:gd name="T24" fmla="*/ 1365 w 1691"/>
                <a:gd name="T25" fmla="*/ 1112 h 1249"/>
                <a:gd name="T26" fmla="*/ 1362 w 1691"/>
                <a:gd name="T27" fmla="*/ 1088 h 1249"/>
                <a:gd name="T28" fmla="*/ 1343 w 1691"/>
                <a:gd name="T29" fmla="*/ 1077 h 1249"/>
                <a:gd name="T30" fmla="*/ 1339 w 1691"/>
                <a:gd name="T31" fmla="*/ 1077 h 1249"/>
                <a:gd name="T32" fmla="*/ 1376 w 1691"/>
                <a:gd name="T33" fmla="*/ 1069 h 1249"/>
                <a:gd name="T34" fmla="*/ 1362 w 1691"/>
                <a:gd name="T35" fmla="*/ 1051 h 1249"/>
                <a:gd name="T36" fmla="*/ 440 w 1691"/>
                <a:gd name="T37" fmla="*/ 55 h 1249"/>
                <a:gd name="T38" fmla="*/ 572 w 1691"/>
                <a:gd name="T39" fmla="*/ 114 h 1249"/>
                <a:gd name="T40" fmla="*/ 650 w 1691"/>
                <a:gd name="T41" fmla="*/ 466 h 1249"/>
                <a:gd name="T42" fmla="*/ 670 w 1691"/>
                <a:gd name="T43" fmla="*/ 822 h 1249"/>
                <a:gd name="T44" fmla="*/ 797 w 1691"/>
                <a:gd name="T45" fmla="*/ 892 h 1249"/>
                <a:gd name="T46" fmla="*/ 846 w 1691"/>
                <a:gd name="T47" fmla="*/ 1029 h 1249"/>
                <a:gd name="T48" fmla="*/ 949 w 1691"/>
                <a:gd name="T49" fmla="*/ 971 h 1249"/>
                <a:gd name="T50" fmla="*/ 962 w 1691"/>
                <a:gd name="T51" fmla="*/ 864 h 1249"/>
                <a:gd name="T52" fmla="*/ 1000 w 1691"/>
                <a:gd name="T53" fmla="*/ 815 h 1249"/>
                <a:gd name="T54" fmla="*/ 1059 w 1691"/>
                <a:gd name="T55" fmla="*/ 812 h 1249"/>
                <a:gd name="T56" fmla="*/ 1105 w 1691"/>
                <a:gd name="T57" fmla="*/ 731 h 1249"/>
                <a:gd name="T58" fmla="*/ 1138 w 1691"/>
                <a:gd name="T59" fmla="*/ 602 h 1249"/>
                <a:gd name="T60" fmla="*/ 1292 w 1691"/>
                <a:gd name="T61" fmla="*/ 500 h 1249"/>
                <a:gd name="T62" fmla="*/ 1257 w 1691"/>
                <a:gd name="T63" fmla="*/ 361 h 1249"/>
                <a:gd name="T64" fmla="*/ 1369 w 1691"/>
                <a:gd name="T65" fmla="*/ 305 h 1249"/>
                <a:gd name="T66" fmla="*/ 1470 w 1691"/>
                <a:gd name="T67" fmla="*/ 282 h 1249"/>
                <a:gd name="T68" fmla="*/ 1574 w 1691"/>
                <a:gd name="T69" fmla="*/ 341 h 1249"/>
                <a:gd name="T70" fmla="*/ 1682 w 1691"/>
                <a:gd name="T71" fmla="*/ 446 h 1249"/>
                <a:gd name="T72" fmla="*/ 1577 w 1691"/>
                <a:gd name="T73" fmla="*/ 560 h 1249"/>
                <a:gd name="T74" fmla="*/ 1458 w 1691"/>
                <a:gd name="T75" fmla="*/ 681 h 1249"/>
                <a:gd name="T76" fmla="*/ 1441 w 1691"/>
                <a:gd name="T77" fmla="*/ 861 h 1249"/>
                <a:gd name="T78" fmla="*/ 1364 w 1691"/>
                <a:gd name="T79" fmla="*/ 1025 h 1249"/>
                <a:gd name="T80" fmla="*/ 1324 w 1691"/>
                <a:gd name="T81" fmla="*/ 1091 h 1249"/>
                <a:gd name="T82" fmla="*/ 1317 w 1691"/>
                <a:gd name="T83" fmla="*/ 1058 h 1249"/>
                <a:gd name="T84" fmla="*/ 1301 w 1691"/>
                <a:gd name="T85" fmla="*/ 1055 h 1249"/>
                <a:gd name="T86" fmla="*/ 1261 w 1691"/>
                <a:gd name="T87" fmla="*/ 1046 h 1249"/>
                <a:gd name="T88" fmla="*/ 1252 w 1691"/>
                <a:gd name="T89" fmla="*/ 1079 h 1249"/>
                <a:gd name="T90" fmla="*/ 1219 w 1691"/>
                <a:gd name="T91" fmla="*/ 1095 h 1249"/>
                <a:gd name="T92" fmla="*/ 1245 w 1691"/>
                <a:gd name="T93" fmla="*/ 1100 h 1249"/>
                <a:gd name="T94" fmla="*/ 1245 w 1691"/>
                <a:gd name="T95" fmla="*/ 1125 h 1249"/>
                <a:gd name="T96" fmla="*/ 1226 w 1691"/>
                <a:gd name="T97" fmla="*/ 1137 h 1249"/>
                <a:gd name="T98" fmla="*/ 1161 w 1691"/>
                <a:gd name="T99" fmla="*/ 1147 h 1249"/>
                <a:gd name="T100" fmla="*/ 883 w 1691"/>
                <a:gd name="T101" fmla="*/ 1184 h 1249"/>
                <a:gd name="T102" fmla="*/ 746 w 1691"/>
                <a:gd name="T103" fmla="*/ 1212 h 1249"/>
                <a:gd name="T104" fmla="*/ 568 w 1691"/>
                <a:gd name="T105" fmla="*/ 1231 h 1249"/>
                <a:gd name="T106" fmla="*/ 421 w 1691"/>
                <a:gd name="T107" fmla="*/ 1249 h 1249"/>
                <a:gd name="T108" fmla="*/ 250 w 1691"/>
                <a:gd name="T109" fmla="*/ 1130 h 1249"/>
                <a:gd name="T110" fmla="*/ 150 w 1691"/>
                <a:gd name="T111" fmla="*/ 922 h 1249"/>
                <a:gd name="T112" fmla="*/ 77 w 1691"/>
                <a:gd name="T113" fmla="*/ 759 h 1249"/>
                <a:gd name="T114" fmla="*/ 40 w 1691"/>
                <a:gd name="T115" fmla="*/ 523 h 1249"/>
                <a:gd name="T116" fmla="*/ 61 w 1691"/>
                <a:gd name="T117" fmla="*/ 415 h 1249"/>
                <a:gd name="T118" fmla="*/ 108 w 1691"/>
                <a:gd name="T119" fmla="*/ 264 h 1249"/>
                <a:gd name="T120" fmla="*/ 308 w 1691"/>
                <a:gd name="T121" fmla="*/ 254 h 1249"/>
                <a:gd name="T122" fmla="*/ 344 w 1691"/>
                <a:gd name="T123" fmla="*/ 135 h 1249"/>
                <a:gd name="T124" fmla="*/ 365 w 1691"/>
                <a:gd name="T125" fmla="*/ 32 h 1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91" h="1249">
                  <a:moveTo>
                    <a:pt x="1407" y="1160"/>
                  </a:moveTo>
                  <a:lnTo>
                    <a:pt x="1409" y="1160"/>
                  </a:lnTo>
                  <a:lnTo>
                    <a:pt x="1409" y="1161"/>
                  </a:lnTo>
                  <a:lnTo>
                    <a:pt x="1407" y="1163"/>
                  </a:lnTo>
                  <a:lnTo>
                    <a:pt x="1406" y="1165"/>
                  </a:lnTo>
                  <a:lnTo>
                    <a:pt x="1404" y="1167"/>
                  </a:lnTo>
                  <a:lnTo>
                    <a:pt x="1402" y="1168"/>
                  </a:lnTo>
                  <a:lnTo>
                    <a:pt x="1402" y="1170"/>
                  </a:lnTo>
                  <a:lnTo>
                    <a:pt x="1400" y="1170"/>
                  </a:lnTo>
                  <a:lnTo>
                    <a:pt x="1399" y="1170"/>
                  </a:lnTo>
                  <a:lnTo>
                    <a:pt x="1399" y="1172"/>
                  </a:lnTo>
                  <a:lnTo>
                    <a:pt x="1397" y="1172"/>
                  </a:lnTo>
                  <a:lnTo>
                    <a:pt x="1395" y="1172"/>
                  </a:lnTo>
                  <a:lnTo>
                    <a:pt x="1395" y="1170"/>
                  </a:lnTo>
                  <a:lnTo>
                    <a:pt x="1393" y="1170"/>
                  </a:lnTo>
                  <a:lnTo>
                    <a:pt x="1393" y="1168"/>
                  </a:lnTo>
                  <a:lnTo>
                    <a:pt x="1395" y="1167"/>
                  </a:lnTo>
                  <a:lnTo>
                    <a:pt x="1395" y="1165"/>
                  </a:lnTo>
                  <a:lnTo>
                    <a:pt x="1397" y="1163"/>
                  </a:lnTo>
                  <a:lnTo>
                    <a:pt x="1399" y="1163"/>
                  </a:lnTo>
                  <a:lnTo>
                    <a:pt x="1400" y="1163"/>
                  </a:lnTo>
                  <a:lnTo>
                    <a:pt x="1400" y="1161"/>
                  </a:lnTo>
                  <a:lnTo>
                    <a:pt x="1402" y="1161"/>
                  </a:lnTo>
                  <a:lnTo>
                    <a:pt x="1404" y="1160"/>
                  </a:lnTo>
                  <a:lnTo>
                    <a:pt x="1406" y="1160"/>
                  </a:lnTo>
                  <a:lnTo>
                    <a:pt x="1407" y="1160"/>
                  </a:lnTo>
                  <a:close/>
                  <a:moveTo>
                    <a:pt x="1378" y="1156"/>
                  </a:moveTo>
                  <a:lnTo>
                    <a:pt x="1379" y="1156"/>
                  </a:lnTo>
                  <a:lnTo>
                    <a:pt x="1379" y="1158"/>
                  </a:lnTo>
                  <a:lnTo>
                    <a:pt x="1381" y="1158"/>
                  </a:lnTo>
                  <a:lnTo>
                    <a:pt x="1381" y="1160"/>
                  </a:lnTo>
                  <a:lnTo>
                    <a:pt x="1379" y="1160"/>
                  </a:lnTo>
                  <a:lnTo>
                    <a:pt x="1379" y="1161"/>
                  </a:lnTo>
                  <a:lnTo>
                    <a:pt x="1378" y="1161"/>
                  </a:lnTo>
                  <a:lnTo>
                    <a:pt x="1378" y="1160"/>
                  </a:lnTo>
                  <a:lnTo>
                    <a:pt x="1376" y="1160"/>
                  </a:lnTo>
                  <a:lnTo>
                    <a:pt x="1376" y="1161"/>
                  </a:lnTo>
                  <a:lnTo>
                    <a:pt x="1374" y="1161"/>
                  </a:lnTo>
                  <a:lnTo>
                    <a:pt x="1374" y="1163"/>
                  </a:lnTo>
                  <a:lnTo>
                    <a:pt x="1374" y="1161"/>
                  </a:lnTo>
                  <a:lnTo>
                    <a:pt x="1372" y="1161"/>
                  </a:lnTo>
                  <a:lnTo>
                    <a:pt x="1372" y="1160"/>
                  </a:lnTo>
                  <a:lnTo>
                    <a:pt x="1371" y="1160"/>
                  </a:lnTo>
                  <a:lnTo>
                    <a:pt x="1371" y="1158"/>
                  </a:lnTo>
                  <a:lnTo>
                    <a:pt x="1372" y="1158"/>
                  </a:lnTo>
                  <a:lnTo>
                    <a:pt x="1372" y="1160"/>
                  </a:lnTo>
                  <a:lnTo>
                    <a:pt x="1372" y="1158"/>
                  </a:lnTo>
                  <a:lnTo>
                    <a:pt x="1374" y="1158"/>
                  </a:lnTo>
                  <a:lnTo>
                    <a:pt x="1374" y="1156"/>
                  </a:lnTo>
                  <a:lnTo>
                    <a:pt x="1376" y="1156"/>
                  </a:lnTo>
                  <a:lnTo>
                    <a:pt x="1376" y="1154"/>
                  </a:lnTo>
                  <a:lnTo>
                    <a:pt x="1378" y="1154"/>
                  </a:lnTo>
                  <a:lnTo>
                    <a:pt x="1378" y="1156"/>
                  </a:lnTo>
                  <a:close/>
                  <a:moveTo>
                    <a:pt x="1369" y="1154"/>
                  </a:moveTo>
                  <a:lnTo>
                    <a:pt x="1371" y="1154"/>
                  </a:lnTo>
                  <a:lnTo>
                    <a:pt x="1372" y="1154"/>
                  </a:lnTo>
                  <a:lnTo>
                    <a:pt x="1372" y="1156"/>
                  </a:lnTo>
                  <a:lnTo>
                    <a:pt x="1374" y="1156"/>
                  </a:lnTo>
                  <a:lnTo>
                    <a:pt x="1374" y="1154"/>
                  </a:lnTo>
                  <a:lnTo>
                    <a:pt x="1376" y="1154"/>
                  </a:lnTo>
                  <a:lnTo>
                    <a:pt x="1374" y="1156"/>
                  </a:lnTo>
                  <a:lnTo>
                    <a:pt x="1372" y="1156"/>
                  </a:lnTo>
                  <a:lnTo>
                    <a:pt x="1372" y="1158"/>
                  </a:lnTo>
                  <a:lnTo>
                    <a:pt x="1371" y="1158"/>
                  </a:lnTo>
                  <a:lnTo>
                    <a:pt x="1371" y="1160"/>
                  </a:lnTo>
                  <a:lnTo>
                    <a:pt x="1369" y="1160"/>
                  </a:lnTo>
                  <a:lnTo>
                    <a:pt x="1367" y="1160"/>
                  </a:lnTo>
                  <a:lnTo>
                    <a:pt x="1365" y="1160"/>
                  </a:lnTo>
                  <a:lnTo>
                    <a:pt x="1364" y="1160"/>
                  </a:lnTo>
                  <a:lnTo>
                    <a:pt x="1364" y="1158"/>
                  </a:lnTo>
                  <a:lnTo>
                    <a:pt x="1364" y="1156"/>
                  </a:lnTo>
                  <a:lnTo>
                    <a:pt x="1365" y="1156"/>
                  </a:lnTo>
                  <a:lnTo>
                    <a:pt x="1365" y="1154"/>
                  </a:lnTo>
                  <a:lnTo>
                    <a:pt x="1367" y="1154"/>
                  </a:lnTo>
                  <a:lnTo>
                    <a:pt x="1369" y="1153"/>
                  </a:lnTo>
                  <a:lnTo>
                    <a:pt x="1369" y="1154"/>
                  </a:lnTo>
                  <a:close/>
                  <a:moveTo>
                    <a:pt x="1406" y="1156"/>
                  </a:moveTo>
                  <a:lnTo>
                    <a:pt x="1406" y="1158"/>
                  </a:lnTo>
                  <a:lnTo>
                    <a:pt x="1406" y="1160"/>
                  </a:lnTo>
                  <a:lnTo>
                    <a:pt x="1404" y="1160"/>
                  </a:lnTo>
                  <a:lnTo>
                    <a:pt x="1402" y="1160"/>
                  </a:lnTo>
                  <a:lnTo>
                    <a:pt x="1402" y="1161"/>
                  </a:lnTo>
                  <a:lnTo>
                    <a:pt x="1400" y="1161"/>
                  </a:lnTo>
                  <a:lnTo>
                    <a:pt x="1400" y="1163"/>
                  </a:lnTo>
                  <a:lnTo>
                    <a:pt x="1399" y="1163"/>
                  </a:lnTo>
                  <a:lnTo>
                    <a:pt x="1397" y="1163"/>
                  </a:lnTo>
                  <a:lnTo>
                    <a:pt x="1395" y="1165"/>
                  </a:lnTo>
                  <a:lnTo>
                    <a:pt x="1393" y="1167"/>
                  </a:lnTo>
                  <a:lnTo>
                    <a:pt x="1393" y="1168"/>
                  </a:lnTo>
                  <a:lnTo>
                    <a:pt x="1393" y="1170"/>
                  </a:lnTo>
                  <a:lnTo>
                    <a:pt x="1393" y="1172"/>
                  </a:lnTo>
                  <a:lnTo>
                    <a:pt x="1392" y="1172"/>
                  </a:lnTo>
                  <a:lnTo>
                    <a:pt x="1390" y="1172"/>
                  </a:lnTo>
                  <a:lnTo>
                    <a:pt x="1388" y="1172"/>
                  </a:lnTo>
                  <a:lnTo>
                    <a:pt x="1386" y="1170"/>
                  </a:lnTo>
                  <a:lnTo>
                    <a:pt x="1385" y="1170"/>
                  </a:lnTo>
                  <a:lnTo>
                    <a:pt x="1383" y="1170"/>
                  </a:lnTo>
                  <a:lnTo>
                    <a:pt x="1381" y="1170"/>
                  </a:lnTo>
                  <a:lnTo>
                    <a:pt x="1379" y="1170"/>
                  </a:lnTo>
                  <a:lnTo>
                    <a:pt x="1378" y="1170"/>
                  </a:lnTo>
                  <a:lnTo>
                    <a:pt x="1376" y="1170"/>
                  </a:lnTo>
                  <a:lnTo>
                    <a:pt x="1374" y="1170"/>
                  </a:lnTo>
                  <a:lnTo>
                    <a:pt x="1371" y="1170"/>
                  </a:lnTo>
                  <a:lnTo>
                    <a:pt x="1369" y="1170"/>
                  </a:lnTo>
                  <a:lnTo>
                    <a:pt x="1364" y="1170"/>
                  </a:lnTo>
                  <a:lnTo>
                    <a:pt x="1362" y="1170"/>
                  </a:lnTo>
                  <a:lnTo>
                    <a:pt x="1360" y="1170"/>
                  </a:lnTo>
                  <a:lnTo>
                    <a:pt x="1358" y="1170"/>
                  </a:lnTo>
                  <a:lnTo>
                    <a:pt x="1357" y="1170"/>
                  </a:lnTo>
                  <a:lnTo>
                    <a:pt x="1357" y="1172"/>
                  </a:lnTo>
                  <a:lnTo>
                    <a:pt x="1355" y="1172"/>
                  </a:lnTo>
                  <a:lnTo>
                    <a:pt x="1353" y="1172"/>
                  </a:lnTo>
                  <a:lnTo>
                    <a:pt x="1351" y="1172"/>
                  </a:lnTo>
                  <a:lnTo>
                    <a:pt x="1350" y="1170"/>
                  </a:lnTo>
                  <a:lnTo>
                    <a:pt x="1348" y="1172"/>
                  </a:lnTo>
                  <a:lnTo>
                    <a:pt x="1348" y="1170"/>
                  </a:lnTo>
                  <a:lnTo>
                    <a:pt x="1346" y="1170"/>
                  </a:lnTo>
                  <a:lnTo>
                    <a:pt x="1346" y="1168"/>
                  </a:lnTo>
                  <a:lnTo>
                    <a:pt x="1348" y="1168"/>
                  </a:lnTo>
                  <a:lnTo>
                    <a:pt x="1348" y="1170"/>
                  </a:lnTo>
                  <a:lnTo>
                    <a:pt x="1350" y="1170"/>
                  </a:lnTo>
                  <a:lnTo>
                    <a:pt x="1351" y="1170"/>
                  </a:lnTo>
                  <a:lnTo>
                    <a:pt x="1350" y="1170"/>
                  </a:lnTo>
                  <a:lnTo>
                    <a:pt x="1350" y="1168"/>
                  </a:lnTo>
                  <a:lnTo>
                    <a:pt x="1348" y="1168"/>
                  </a:lnTo>
                  <a:lnTo>
                    <a:pt x="1348" y="1167"/>
                  </a:lnTo>
                  <a:lnTo>
                    <a:pt x="1348" y="1165"/>
                  </a:lnTo>
                  <a:lnTo>
                    <a:pt x="1350" y="1165"/>
                  </a:lnTo>
                  <a:lnTo>
                    <a:pt x="1350" y="1163"/>
                  </a:lnTo>
                  <a:lnTo>
                    <a:pt x="1351" y="1163"/>
                  </a:lnTo>
                  <a:lnTo>
                    <a:pt x="1351" y="1161"/>
                  </a:lnTo>
                  <a:lnTo>
                    <a:pt x="1353" y="1160"/>
                  </a:lnTo>
                  <a:lnTo>
                    <a:pt x="1355" y="1160"/>
                  </a:lnTo>
                  <a:lnTo>
                    <a:pt x="1355" y="1161"/>
                  </a:lnTo>
                  <a:lnTo>
                    <a:pt x="1357" y="1161"/>
                  </a:lnTo>
                  <a:lnTo>
                    <a:pt x="1358" y="1161"/>
                  </a:lnTo>
                  <a:lnTo>
                    <a:pt x="1360" y="1163"/>
                  </a:lnTo>
                  <a:lnTo>
                    <a:pt x="1360" y="1161"/>
                  </a:lnTo>
                  <a:lnTo>
                    <a:pt x="1362" y="1161"/>
                  </a:lnTo>
                  <a:lnTo>
                    <a:pt x="1364" y="1161"/>
                  </a:lnTo>
                  <a:lnTo>
                    <a:pt x="1364" y="1160"/>
                  </a:lnTo>
                  <a:lnTo>
                    <a:pt x="1365" y="1160"/>
                  </a:lnTo>
                  <a:lnTo>
                    <a:pt x="1365" y="1161"/>
                  </a:lnTo>
                  <a:lnTo>
                    <a:pt x="1367" y="1163"/>
                  </a:lnTo>
                  <a:lnTo>
                    <a:pt x="1367" y="1165"/>
                  </a:lnTo>
                  <a:lnTo>
                    <a:pt x="1367" y="1167"/>
                  </a:lnTo>
                  <a:lnTo>
                    <a:pt x="1367" y="1165"/>
                  </a:lnTo>
                  <a:lnTo>
                    <a:pt x="1367" y="1163"/>
                  </a:lnTo>
                  <a:lnTo>
                    <a:pt x="1367" y="1161"/>
                  </a:lnTo>
                  <a:lnTo>
                    <a:pt x="1369" y="1161"/>
                  </a:lnTo>
                  <a:lnTo>
                    <a:pt x="1371" y="1161"/>
                  </a:lnTo>
                  <a:lnTo>
                    <a:pt x="1372" y="1161"/>
                  </a:lnTo>
                  <a:lnTo>
                    <a:pt x="1374" y="1163"/>
                  </a:lnTo>
                  <a:lnTo>
                    <a:pt x="1376" y="1163"/>
                  </a:lnTo>
                  <a:lnTo>
                    <a:pt x="1376" y="1161"/>
                  </a:lnTo>
                  <a:lnTo>
                    <a:pt x="1376" y="1160"/>
                  </a:lnTo>
                  <a:lnTo>
                    <a:pt x="1376" y="1161"/>
                  </a:lnTo>
                  <a:lnTo>
                    <a:pt x="1378" y="1161"/>
                  </a:lnTo>
                  <a:lnTo>
                    <a:pt x="1378" y="1163"/>
                  </a:lnTo>
                  <a:lnTo>
                    <a:pt x="1379" y="1163"/>
                  </a:lnTo>
                  <a:lnTo>
                    <a:pt x="1379" y="1161"/>
                  </a:lnTo>
                  <a:lnTo>
                    <a:pt x="1381" y="1160"/>
                  </a:lnTo>
                  <a:lnTo>
                    <a:pt x="1381" y="1158"/>
                  </a:lnTo>
                  <a:lnTo>
                    <a:pt x="1381" y="1156"/>
                  </a:lnTo>
                  <a:lnTo>
                    <a:pt x="1381" y="1154"/>
                  </a:lnTo>
                  <a:lnTo>
                    <a:pt x="1383" y="1154"/>
                  </a:lnTo>
                  <a:lnTo>
                    <a:pt x="1385" y="1154"/>
                  </a:lnTo>
                  <a:lnTo>
                    <a:pt x="1385" y="1153"/>
                  </a:lnTo>
                  <a:lnTo>
                    <a:pt x="1386" y="1153"/>
                  </a:lnTo>
                  <a:lnTo>
                    <a:pt x="1388" y="1153"/>
                  </a:lnTo>
                  <a:lnTo>
                    <a:pt x="1390" y="1153"/>
                  </a:lnTo>
                  <a:lnTo>
                    <a:pt x="1390" y="1151"/>
                  </a:lnTo>
                  <a:lnTo>
                    <a:pt x="1392" y="1151"/>
                  </a:lnTo>
                  <a:lnTo>
                    <a:pt x="1393" y="1151"/>
                  </a:lnTo>
                  <a:lnTo>
                    <a:pt x="1393" y="1153"/>
                  </a:lnTo>
                  <a:lnTo>
                    <a:pt x="1392" y="1153"/>
                  </a:lnTo>
                  <a:lnTo>
                    <a:pt x="1392" y="1154"/>
                  </a:lnTo>
                  <a:lnTo>
                    <a:pt x="1390" y="1156"/>
                  </a:lnTo>
                  <a:lnTo>
                    <a:pt x="1392" y="1154"/>
                  </a:lnTo>
                  <a:lnTo>
                    <a:pt x="1393" y="1154"/>
                  </a:lnTo>
                  <a:lnTo>
                    <a:pt x="1393" y="1153"/>
                  </a:lnTo>
                  <a:lnTo>
                    <a:pt x="1395" y="1153"/>
                  </a:lnTo>
                  <a:lnTo>
                    <a:pt x="1393" y="1151"/>
                  </a:lnTo>
                  <a:lnTo>
                    <a:pt x="1393" y="1149"/>
                  </a:lnTo>
                  <a:lnTo>
                    <a:pt x="1395" y="1149"/>
                  </a:lnTo>
                  <a:lnTo>
                    <a:pt x="1395" y="1147"/>
                  </a:lnTo>
                  <a:lnTo>
                    <a:pt x="1397" y="1147"/>
                  </a:lnTo>
                  <a:lnTo>
                    <a:pt x="1397" y="1149"/>
                  </a:lnTo>
                  <a:lnTo>
                    <a:pt x="1399" y="1149"/>
                  </a:lnTo>
                  <a:lnTo>
                    <a:pt x="1400" y="1151"/>
                  </a:lnTo>
                  <a:lnTo>
                    <a:pt x="1402" y="1153"/>
                  </a:lnTo>
                  <a:lnTo>
                    <a:pt x="1404" y="1153"/>
                  </a:lnTo>
                  <a:lnTo>
                    <a:pt x="1404" y="1154"/>
                  </a:lnTo>
                  <a:lnTo>
                    <a:pt x="1406" y="1154"/>
                  </a:lnTo>
                  <a:lnTo>
                    <a:pt x="1406" y="1156"/>
                  </a:lnTo>
                  <a:close/>
                  <a:moveTo>
                    <a:pt x="1383" y="1147"/>
                  </a:moveTo>
                  <a:lnTo>
                    <a:pt x="1385" y="1151"/>
                  </a:lnTo>
                  <a:lnTo>
                    <a:pt x="1386" y="1153"/>
                  </a:lnTo>
                  <a:lnTo>
                    <a:pt x="1385" y="1153"/>
                  </a:lnTo>
                  <a:lnTo>
                    <a:pt x="1383" y="1154"/>
                  </a:lnTo>
                  <a:lnTo>
                    <a:pt x="1381" y="1154"/>
                  </a:lnTo>
                  <a:lnTo>
                    <a:pt x="1379" y="1154"/>
                  </a:lnTo>
                  <a:lnTo>
                    <a:pt x="1379" y="1156"/>
                  </a:lnTo>
                  <a:lnTo>
                    <a:pt x="1378" y="1156"/>
                  </a:lnTo>
                  <a:lnTo>
                    <a:pt x="1379" y="1154"/>
                  </a:lnTo>
                  <a:lnTo>
                    <a:pt x="1379" y="1153"/>
                  </a:lnTo>
                  <a:lnTo>
                    <a:pt x="1378" y="1153"/>
                  </a:lnTo>
                  <a:lnTo>
                    <a:pt x="1376" y="1154"/>
                  </a:lnTo>
                  <a:lnTo>
                    <a:pt x="1376" y="1153"/>
                  </a:lnTo>
                  <a:lnTo>
                    <a:pt x="1376" y="1154"/>
                  </a:lnTo>
                  <a:lnTo>
                    <a:pt x="1374" y="1154"/>
                  </a:lnTo>
                  <a:lnTo>
                    <a:pt x="1372" y="1154"/>
                  </a:lnTo>
                  <a:lnTo>
                    <a:pt x="1372" y="1153"/>
                  </a:lnTo>
                  <a:lnTo>
                    <a:pt x="1372" y="1154"/>
                  </a:lnTo>
                  <a:lnTo>
                    <a:pt x="1371" y="1154"/>
                  </a:lnTo>
                  <a:lnTo>
                    <a:pt x="1369" y="1153"/>
                  </a:lnTo>
                  <a:lnTo>
                    <a:pt x="1369" y="1151"/>
                  </a:lnTo>
                  <a:lnTo>
                    <a:pt x="1371" y="1149"/>
                  </a:lnTo>
                  <a:lnTo>
                    <a:pt x="1372" y="1149"/>
                  </a:lnTo>
                  <a:lnTo>
                    <a:pt x="1374" y="1149"/>
                  </a:lnTo>
                  <a:lnTo>
                    <a:pt x="1376" y="1149"/>
                  </a:lnTo>
                  <a:lnTo>
                    <a:pt x="1378" y="1149"/>
                  </a:lnTo>
                  <a:lnTo>
                    <a:pt x="1379" y="1149"/>
                  </a:lnTo>
                  <a:lnTo>
                    <a:pt x="1379" y="1147"/>
                  </a:lnTo>
                  <a:lnTo>
                    <a:pt x="1381" y="1147"/>
                  </a:lnTo>
                  <a:lnTo>
                    <a:pt x="1383" y="1147"/>
                  </a:lnTo>
                  <a:close/>
                  <a:moveTo>
                    <a:pt x="1364" y="1151"/>
                  </a:moveTo>
                  <a:lnTo>
                    <a:pt x="1364" y="1153"/>
                  </a:lnTo>
                  <a:lnTo>
                    <a:pt x="1364" y="1154"/>
                  </a:lnTo>
                  <a:lnTo>
                    <a:pt x="1364" y="1156"/>
                  </a:lnTo>
                  <a:lnTo>
                    <a:pt x="1364" y="1160"/>
                  </a:lnTo>
                  <a:lnTo>
                    <a:pt x="1362" y="1160"/>
                  </a:lnTo>
                  <a:lnTo>
                    <a:pt x="1360" y="1160"/>
                  </a:lnTo>
                  <a:lnTo>
                    <a:pt x="1360" y="1161"/>
                  </a:lnTo>
                  <a:lnTo>
                    <a:pt x="1360" y="1160"/>
                  </a:lnTo>
                  <a:lnTo>
                    <a:pt x="1358" y="1161"/>
                  </a:lnTo>
                  <a:lnTo>
                    <a:pt x="1357" y="1160"/>
                  </a:lnTo>
                  <a:lnTo>
                    <a:pt x="1355" y="1158"/>
                  </a:lnTo>
                  <a:lnTo>
                    <a:pt x="1353" y="1158"/>
                  </a:lnTo>
                  <a:lnTo>
                    <a:pt x="1353" y="1156"/>
                  </a:lnTo>
                  <a:lnTo>
                    <a:pt x="1355" y="1158"/>
                  </a:lnTo>
                  <a:lnTo>
                    <a:pt x="1357" y="1158"/>
                  </a:lnTo>
                  <a:lnTo>
                    <a:pt x="1357" y="1156"/>
                  </a:lnTo>
                  <a:lnTo>
                    <a:pt x="1358" y="1154"/>
                  </a:lnTo>
                  <a:lnTo>
                    <a:pt x="1360" y="1154"/>
                  </a:lnTo>
                  <a:lnTo>
                    <a:pt x="1362" y="1154"/>
                  </a:lnTo>
                  <a:lnTo>
                    <a:pt x="1362" y="1153"/>
                  </a:lnTo>
                  <a:lnTo>
                    <a:pt x="1360" y="1153"/>
                  </a:lnTo>
                  <a:lnTo>
                    <a:pt x="1360" y="1151"/>
                  </a:lnTo>
                  <a:lnTo>
                    <a:pt x="1358" y="1151"/>
                  </a:lnTo>
                  <a:lnTo>
                    <a:pt x="1357" y="1151"/>
                  </a:lnTo>
                  <a:lnTo>
                    <a:pt x="1357" y="1149"/>
                  </a:lnTo>
                  <a:lnTo>
                    <a:pt x="1358" y="1149"/>
                  </a:lnTo>
                  <a:lnTo>
                    <a:pt x="1358" y="1147"/>
                  </a:lnTo>
                  <a:lnTo>
                    <a:pt x="1360" y="1147"/>
                  </a:lnTo>
                  <a:lnTo>
                    <a:pt x="1362" y="1147"/>
                  </a:lnTo>
                  <a:lnTo>
                    <a:pt x="1364" y="1147"/>
                  </a:lnTo>
                  <a:lnTo>
                    <a:pt x="1364" y="1149"/>
                  </a:lnTo>
                  <a:lnTo>
                    <a:pt x="1364" y="1151"/>
                  </a:lnTo>
                  <a:close/>
                  <a:moveTo>
                    <a:pt x="1353" y="1142"/>
                  </a:moveTo>
                  <a:lnTo>
                    <a:pt x="1355" y="1142"/>
                  </a:lnTo>
                  <a:lnTo>
                    <a:pt x="1357" y="1142"/>
                  </a:lnTo>
                  <a:lnTo>
                    <a:pt x="1358" y="1142"/>
                  </a:lnTo>
                  <a:lnTo>
                    <a:pt x="1360" y="1144"/>
                  </a:lnTo>
                  <a:lnTo>
                    <a:pt x="1360" y="1146"/>
                  </a:lnTo>
                  <a:lnTo>
                    <a:pt x="1362" y="1146"/>
                  </a:lnTo>
                  <a:lnTo>
                    <a:pt x="1360" y="1146"/>
                  </a:lnTo>
                  <a:lnTo>
                    <a:pt x="1358" y="1146"/>
                  </a:lnTo>
                  <a:lnTo>
                    <a:pt x="1358" y="1147"/>
                  </a:lnTo>
                  <a:lnTo>
                    <a:pt x="1357" y="1147"/>
                  </a:lnTo>
                  <a:lnTo>
                    <a:pt x="1357" y="1149"/>
                  </a:lnTo>
                  <a:lnTo>
                    <a:pt x="1357" y="1151"/>
                  </a:lnTo>
                  <a:lnTo>
                    <a:pt x="1357" y="1153"/>
                  </a:lnTo>
                  <a:lnTo>
                    <a:pt x="1358" y="1153"/>
                  </a:lnTo>
                  <a:lnTo>
                    <a:pt x="1360" y="1153"/>
                  </a:lnTo>
                  <a:lnTo>
                    <a:pt x="1360" y="1154"/>
                  </a:lnTo>
                  <a:lnTo>
                    <a:pt x="1358" y="1154"/>
                  </a:lnTo>
                  <a:lnTo>
                    <a:pt x="1357" y="1154"/>
                  </a:lnTo>
                  <a:lnTo>
                    <a:pt x="1357" y="1156"/>
                  </a:lnTo>
                  <a:lnTo>
                    <a:pt x="1357" y="1158"/>
                  </a:lnTo>
                  <a:lnTo>
                    <a:pt x="1355" y="1158"/>
                  </a:lnTo>
                  <a:lnTo>
                    <a:pt x="1355" y="1156"/>
                  </a:lnTo>
                  <a:lnTo>
                    <a:pt x="1355" y="1153"/>
                  </a:lnTo>
                  <a:lnTo>
                    <a:pt x="1353" y="1153"/>
                  </a:lnTo>
                  <a:lnTo>
                    <a:pt x="1353" y="1151"/>
                  </a:lnTo>
                  <a:lnTo>
                    <a:pt x="1353" y="1149"/>
                  </a:lnTo>
                  <a:lnTo>
                    <a:pt x="1351" y="1149"/>
                  </a:lnTo>
                  <a:lnTo>
                    <a:pt x="1350" y="1149"/>
                  </a:lnTo>
                  <a:lnTo>
                    <a:pt x="1348" y="1147"/>
                  </a:lnTo>
                  <a:lnTo>
                    <a:pt x="1346" y="1147"/>
                  </a:lnTo>
                  <a:lnTo>
                    <a:pt x="1346" y="1146"/>
                  </a:lnTo>
                  <a:lnTo>
                    <a:pt x="1346" y="1144"/>
                  </a:lnTo>
                  <a:lnTo>
                    <a:pt x="1350" y="1142"/>
                  </a:lnTo>
                  <a:lnTo>
                    <a:pt x="1351" y="1140"/>
                  </a:lnTo>
                  <a:lnTo>
                    <a:pt x="1351" y="1142"/>
                  </a:lnTo>
                  <a:lnTo>
                    <a:pt x="1353" y="1142"/>
                  </a:lnTo>
                  <a:close/>
                  <a:moveTo>
                    <a:pt x="1360" y="1133"/>
                  </a:moveTo>
                  <a:lnTo>
                    <a:pt x="1360" y="1135"/>
                  </a:lnTo>
                  <a:lnTo>
                    <a:pt x="1362" y="1135"/>
                  </a:lnTo>
                  <a:lnTo>
                    <a:pt x="1362" y="1137"/>
                  </a:lnTo>
                  <a:lnTo>
                    <a:pt x="1364" y="1137"/>
                  </a:lnTo>
                  <a:lnTo>
                    <a:pt x="1364" y="1139"/>
                  </a:lnTo>
                  <a:lnTo>
                    <a:pt x="1364" y="1140"/>
                  </a:lnTo>
                  <a:lnTo>
                    <a:pt x="1365" y="1140"/>
                  </a:lnTo>
                  <a:lnTo>
                    <a:pt x="1367" y="1140"/>
                  </a:lnTo>
                  <a:lnTo>
                    <a:pt x="1369" y="1142"/>
                  </a:lnTo>
                  <a:lnTo>
                    <a:pt x="1369" y="1140"/>
                  </a:lnTo>
                  <a:lnTo>
                    <a:pt x="1371" y="1140"/>
                  </a:lnTo>
                  <a:lnTo>
                    <a:pt x="1372" y="1140"/>
                  </a:lnTo>
                  <a:lnTo>
                    <a:pt x="1372" y="1142"/>
                  </a:lnTo>
                  <a:lnTo>
                    <a:pt x="1372" y="1144"/>
                  </a:lnTo>
                  <a:lnTo>
                    <a:pt x="1372" y="1146"/>
                  </a:lnTo>
                  <a:lnTo>
                    <a:pt x="1372" y="1147"/>
                  </a:lnTo>
                  <a:lnTo>
                    <a:pt x="1374" y="1149"/>
                  </a:lnTo>
                  <a:lnTo>
                    <a:pt x="1372" y="1149"/>
                  </a:lnTo>
                  <a:lnTo>
                    <a:pt x="1371" y="1149"/>
                  </a:lnTo>
                  <a:lnTo>
                    <a:pt x="1369" y="1149"/>
                  </a:lnTo>
                  <a:lnTo>
                    <a:pt x="1369" y="1151"/>
                  </a:lnTo>
                  <a:lnTo>
                    <a:pt x="1367" y="1151"/>
                  </a:lnTo>
                  <a:lnTo>
                    <a:pt x="1367" y="1153"/>
                  </a:lnTo>
                  <a:lnTo>
                    <a:pt x="1367" y="1154"/>
                  </a:lnTo>
                  <a:lnTo>
                    <a:pt x="1365" y="1154"/>
                  </a:lnTo>
                  <a:lnTo>
                    <a:pt x="1364" y="1154"/>
                  </a:lnTo>
                  <a:lnTo>
                    <a:pt x="1364" y="1153"/>
                  </a:lnTo>
                  <a:lnTo>
                    <a:pt x="1365" y="1153"/>
                  </a:lnTo>
                  <a:lnTo>
                    <a:pt x="1365" y="1151"/>
                  </a:lnTo>
                  <a:lnTo>
                    <a:pt x="1365" y="1149"/>
                  </a:lnTo>
                  <a:lnTo>
                    <a:pt x="1367" y="1149"/>
                  </a:lnTo>
                  <a:lnTo>
                    <a:pt x="1367" y="1147"/>
                  </a:lnTo>
                  <a:lnTo>
                    <a:pt x="1367" y="1146"/>
                  </a:lnTo>
                  <a:lnTo>
                    <a:pt x="1365" y="1146"/>
                  </a:lnTo>
                  <a:lnTo>
                    <a:pt x="1365" y="1147"/>
                  </a:lnTo>
                  <a:lnTo>
                    <a:pt x="1367" y="1147"/>
                  </a:lnTo>
                  <a:lnTo>
                    <a:pt x="1365" y="1147"/>
                  </a:lnTo>
                  <a:lnTo>
                    <a:pt x="1365" y="1149"/>
                  </a:lnTo>
                  <a:lnTo>
                    <a:pt x="1364" y="1149"/>
                  </a:lnTo>
                  <a:lnTo>
                    <a:pt x="1364" y="1147"/>
                  </a:lnTo>
                  <a:lnTo>
                    <a:pt x="1362" y="1146"/>
                  </a:lnTo>
                  <a:lnTo>
                    <a:pt x="1362" y="1144"/>
                  </a:lnTo>
                  <a:lnTo>
                    <a:pt x="1360" y="1144"/>
                  </a:lnTo>
                  <a:lnTo>
                    <a:pt x="1358" y="1142"/>
                  </a:lnTo>
                  <a:lnTo>
                    <a:pt x="1357" y="1140"/>
                  </a:lnTo>
                  <a:lnTo>
                    <a:pt x="1357" y="1142"/>
                  </a:lnTo>
                  <a:lnTo>
                    <a:pt x="1355" y="1142"/>
                  </a:lnTo>
                  <a:lnTo>
                    <a:pt x="1355" y="1140"/>
                  </a:lnTo>
                  <a:lnTo>
                    <a:pt x="1355" y="1142"/>
                  </a:lnTo>
                  <a:lnTo>
                    <a:pt x="1353" y="1142"/>
                  </a:lnTo>
                  <a:lnTo>
                    <a:pt x="1353" y="1140"/>
                  </a:lnTo>
                  <a:lnTo>
                    <a:pt x="1351" y="1140"/>
                  </a:lnTo>
                  <a:lnTo>
                    <a:pt x="1350" y="1140"/>
                  </a:lnTo>
                  <a:lnTo>
                    <a:pt x="1350" y="1142"/>
                  </a:lnTo>
                  <a:lnTo>
                    <a:pt x="1350" y="1140"/>
                  </a:lnTo>
                  <a:lnTo>
                    <a:pt x="1348" y="1140"/>
                  </a:lnTo>
                  <a:lnTo>
                    <a:pt x="1346" y="1139"/>
                  </a:lnTo>
                  <a:lnTo>
                    <a:pt x="1346" y="1137"/>
                  </a:lnTo>
                  <a:lnTo>
                    <a:pt x="1346" y="1135"/>
                  </a:lnTo>
                  <a:lnTo>
                    <a:pt x="1348" y="1135"/>
                  </a:lnTo>
                  <a:lnTo>
                    <a:pt x="1348" y="1133"/>
                  </a:lnTo>
                  <a:lnTo>
                    <a:pt x="1350" y="1133"/>
                  </a:lnTo>
                  <a:lnTo>
                    <a:pt x="1351" y="1133"/>
                  </a:lnTo>
                  <a:lnTo>
                    <a:pt x="1353" y="1133"/>
                  </a:lnTo>
                  <a:lnTo>
                    <a:pt x="1355" y="1132"/>
                  </a:lnTo>
                  <a:lnTo>
                    <a:pt x="1357" y="1132"/>
                  </a:lnTo>
                  <a:lnTo>
                    <a:pt x="1358" y="1130"/>
                  </a:lnTo>
                  <a:lnTo>
                    <a:pt x="1358" y="1132"/>
                  </a:lnTo>
                  <a:lnTo>
                    <a:pt x="1360" y="1132"/>
                  </a:lnTo>
                  <a:lnTo>
                    <a:pt x="1360" y="1133"/>
                  </a:lnTo>
                  <a:close/>
                  <a:moveTo>
                    <a:pt x="1346" y="1140"/>
                  </a:moveTo>
                  <a:lnTo>
                    <a:pt x="1348" y="1140"/>
                  </a:lnTo>
                  <a:lnTo>
                    <a:pt x="1348" y="1142"/>
                  </a:lnTo>
                  <a:lnTo>
                    <a:pt x="1346" y="1142"/>
                  </a:lnTo>
                  <a:lnTo>
                    <a:pt x="1345" y="1142"/>
                  </a:lnTo>
                  <a:lnTo>
                    <a:pt x="1345" y="1144"/>
                  </a:lnTo>
                  <a:lnTo>
                    <a:pt x="1345" y="1146"/>
                  </a:lnTo>
                  <a:lnTo>
                    <a:pt x="1346" y="1146"/>
                  </a:lnTo>
                  <a:lnTo>
                    <a:pt x="1346" y="1147"/>
                  </a:lnTo>
                  <a:lnTo>
                    <a:pt x="1346" y="1149"/>
                  </a:lnTo>
                  <a:lnTo>
                    <a:pt x="1348" y="1149"/>
                  </a:lnTo>
                  <a:lnTo>
                    <a:pt x="1350" y="1149"/>
                  </a:lnTo>
                  <a:lnTo>
                    <a:pt x="1351" y="1151"/>
                  </a:lnTo>
                  <a:lnTo>
                    <a:pt x="1351" y="1153"/>
                  </a:lnTo>
                  <a:lnTo>
                    <a:pt x="1353" y="1153"/>
                  </a:lnTo>
                  <a:lnTo>
                    <a:pt x="1351" y="1154"/>
                  </a:lnTo>
                  <a:lnTo>
                    <a:pt x="1351" y="1156"/>
                  </a:lnTo>
                  <a:lnTo>
                    <a:pt x="1350" y="1156"/>
                  </a:lnTo>
                  <a:lnTo>
                    <a:pt x="1348" y="1158"/>
                  </a:lnTo>
                  <a:lnTo>
                    <a:pt x="1348" y="1160"/>
                  </a:lnTo>
                  <a:lnTo>
                    <a:pt x="1346" y="1160"/>
                  </a:lnTo>
                  <a:lnTo>
                    <a:pt x="1345" y="1158"/>
                  </a:lnTo>
                  <a:lnTo>
                    <a:pt x="1343" y="1156"/>
                  </a:lnTo>
                  <a:lnTo>
                    <a:pt x="1343" y="1154"/>
                  </a:lnTo>
                  <a:lnTo>
                    <a:pt x="1341" y="1154"/>
                  </a:lnTo>
                  <a:lnTo>
                    <a:pt x="1339" y="1154"/>
                  </a:lnTo>
                  <a:lnTo>
                    <a:pt x="1339" y="1156"/>
                  </a:lnTo>
                  <a:lnTo>
                    <a:pt x="1338" y="1156"/>
                  </a:lnTo>
                  <a:lnTo>
                    <a:pt x="1336" y="1156"/>
                  </a:lnTo>
                  <a:lnTo>
                    <a:pt x="1334" y="1154"/>
                  </a:lnTo>
                  <a:lnTo>
                    <a:pt x="1336" y="1154"/>
                  </a:lnTo>
                  <a:lnTo>
                    <a:pt x="1336" y="1153"/>
                  </a:lnTo>
                  <a:lnTo>
                    <a:pt x="1336" y="1151"/>
                  </a:lnTo>
                  <a:lnTo>
                    <a:pt x="1334" y="1151"/>
                  </a:lnTo>
                  <a:lnTo>
                    <a:pt x="1334" y="1153"/>
                  </a:lnTo>
                  <a:lnTo>
                    <a:pt x="1334" y="1151"/>
                  </a:lnTo>
                  <a:lnTo>
                    <a:pt x="1332" y="1151"/>
                  </a:lnTo>
                  <a:lnTo>
                    <a:pt x="1332" y="1153"/>
                  </a:lnTo>
                  <a:lnTo>
                    <a:pt x="1334" y="1153"/>
                  </a:lnTo>
                  <a:lnTo>
                    <a:pt x="1336" y="1153"/>
                  </a:lnTo>
                  <a:lnTo>
                    <a:pt x="1336" y="1154"/>
                  </a:lnTo>
                  <a:lnTo>
                    <a:pt x="1334" y="1154"/>
                  </a:lnTo>
                  <a:lnTo>
                    <a:pt x="1334" y="1156"/>
                  </a:lnTo>
                  <a:lnTo>
                    <a:pt x="1336" y="1156"/>
                  </a:lnTo>
                  <a:lnTo>
                    <a:pt x="1334" y="1156"/>
                  </a:lnTo>
                  <a:lnTo>
                    <a:pt x="1334" y="1158"/>
                  </a:lnTo>
                  <a:lnTo>
                    <a:pt x="1334" y="1160"/>
                  </a:lnTo>
                  <a:lnTo>
                    <a:pt x="1334" y="1158"/>
                  </a:lnTo>
                  <a:lnTo>
                    <a:pt x="1336" y="1158"/>
                  </a:lnTo>
                  <a:lnTo>
                    <a:pt x="1336" y="1156"/>
                  </a:lnTo>
                  <a:lnTo>
                    <a:pt x="1338" y="1156"/>
                  </a:lnTo>
                  <a:lnTo>
                    <a:pt x="1338" y="1158"/>
                  </a:lnTo>
                  <a:lnTo>
                    <a:pt x="1339" y="1158"/>
                  </a:lnTo>
                  <a:lnTo>
                    <a:pt x="1339" y="1156"/>
                  </a:lnTo>
                  <a:lnTo>
                    <a:pt x="1341" y="1158"/>
                  </a:lnTo>
                  <a:lnTo>
                    <a:pt x="1341" y="1156"/>
                  </a:lnTo>
                  <a:lnTo>
                    <a:pt x="1341" y="1154"/>
                  </a:lnTo>
                  <a:lnTo>
                    <a:pt x="1343" y="1156"/>
                  </a:lnTo>
                  <a:lnTo>
                    <a:pt x="1343" y="1158"/>
                  </a:lnTo>
                  <a:lnTo>
                    <a:pt x="1345" y="1160"/>
                  </a:lnTo>
                  <a:lnTo>
                    <a:pt x="1346" y="1160"/>
                  </a:lnTo>
                  <a:lnTo>
                    <a:pt x="1345" y="1161"/>
                  </a:lnTo>
                  <a:lnTo>
                    <a:pt x="1343" y="1163"/>
                  </a:lnTo>
                  <a:lnTo>
                    <a:pt x="1343" y="1165"/>
                  </a:lnTo>
                  <a:lnTo>
                    <a:pt x="1341" y="1165"/>
                  </a:lnTo>
                  <a:lnTo>
                    <a:pt x="1341" y="1167"/>
                  </a:lnTo>
                  <a:lnTo>
                    <a:pt x="1339" y="1167"/>
                  </a:lnTo>
                  <a:lnTo>
                    <a:pt x="1338" y="1167"/>
                  </a:lnTo>
                  <a:lnTo>
                    <a:pt x="1336" y="1167"/>
                  </a:lnTo>
                  <a:lnTo>
                    <a:pt x="1334" y="1167"/>
                  </a:lnTo>
                  <a:lnTo>
                    <a:pt x="1332" y="1167"/>
                  </a:lnTo>
                  <a:lnTo>
                    <a:pt x="1332" y="1165"/>
                  </a:lnTo>
                  <a:lnTo>
                    <a:pt x="1331" y="1165"/>
                  </a:lnTo>
                  <a:lnTo>
                    <a:pt x="1331" y="1163"/>
                  </a:lnTo>
                  <a:lnTo>
                    <a:pt x="1327" y="1161"/>
                  </a:lnTo>
                  <a:lnTo>
                    <a:pt x="1327" y="1160"/>
                  </a:lnTo>
                  <a:lnTo>
                    <a:pt x="1325" y="1158"/>
                  </a:lnTo>
                  <a:lnTo>
                    <a:pt x="1325" y="1154"/>
                  </a:lnTo>
                  <a:lnTo>
                    <a:pt x="1325" y="1153"/>
                  </a:lnTo>
                  <a:lnTo>
                    <a:pt x="1325" y="1151"/>
                  </a:lnTo>
                  <a:lnTo>
                    <a:pt x="1325" y="1149"/>
                  </a:lnTo>
                  <a:lnTo>
                    <a:pt x="1325" y="1147"/>
                  </a:lnTo>
                  <a:lnTo>
                    <a:pt x="1324" y="1147"/>
                  </a:lnTo>
                  <a:lnTo>
                    <a:pt x="1324" y="1146"/>
                  </a:lnTo>
                  <a:lnTo>
                    <a:pt x="1324" y="1144"/>
                  </a:lnTo>
                  <a:lnTo>
                    <a:pt x="1324" y="1142"/>
                  </a:lnTo>
                  <a:lnTo>
                    <a:pt x="1324" y="1140"/>
                  </a:lnTo>
                  <a:lnTo>
                    <a:pt x="1324" y="1139"/>
                  </a:lnTo>
                  <a:lnTo>
                    <a:pt x="1325" y="1139"/>
                  </a:lnTo>
                  <a:lnTo>
                    <a:pt x="1327" y="1139"/>
                  </a:lnTo>
                  <a:lnTo>
                    <a:pt x="1327" y="1137"/>
                  </a:lnTo>
                  <a:lnTo>
                    <a:pt x="1329" y="1137"/>
                  </a:lnTo>
                  <a:lnTo>
                    <a:pt x="1331" y="1137"/>
                  </a:lnTo>
                  <a:lnTo>
                    <a:pt x="1331" y="1139"/>
                  </a:lnTo>
                  <a:lnTo>
                    <a:pt x="1331" y="1140"/>
                  </a:lnTo>
                  <a:lnTo>
                    <a:pt x="1332" y="1140"/>
                  </a:lnTo>
                  <a:lnTo>
                    <a:pt x="1334" y="1140"/>
                  </a:lnTo>
                  <a:lnTo>
                    <a:pt x="1334" y="1139"/>
                  </a:lnTo>
                  <a:lnTo>
                    <a:pt x="1334" y="1137"/>
                  </a:lnTo>
                  <a:lnTo>
                    <a:pt x="1334" y="1135"/>
                  </a:lnTo>
                  <a:lnTo>
                    <a:pt x="1334" y="1133"/>
                  </a:lnTo>
                  <a:lnTo>
                    <a:pt x="1336" y="1133"/>
                  </a:lnTo>
                  <a:lnTo>
                    <a:pt x="1336" y="1132"/>
                  </a:lnTo>
                  <a:lnTo>
                    <a:pt x="1338" y="1132"/>
                  </a:lnTo>
                  <a:lnTo>
                    <a:pt x="1339" y="1130"/>
                  </a:lnTo>
                  <a:lnTo>
                    <a:pt x="1339" y="1132"/>
                  </a:lnTo>
                  <a:lnTo>
                    <a:pt x="1341" y="1133"/>
                  </a:lnTo>
                  <a:lnTo>
                    <a:pt x="1343" y="1135"/>
                  </a:lnTo>
                  <a:lnTo>
                    <a:pt x="1345" y="1135"/>
                  </a:lnTo>
                  <a:lnTo>
                    <a:pt x="1345" y="1139"/>
                  </a:lnTo>
                  <a:lnTo>
                    <a:pt x="1346" y="1140"/>
                  </a:lnTo>
                  <a:close/>
                  <a:moveTo>
                    <a:pt x="1360" y="1125"/>
                  </a:moveTo>
                  <a:lnTo>
                    <a:pt x="1358" y="1125"/>
                  </a:lnTo>
                  <a:lnTo>
                    <a:pt x="1357" y="1125"/>
                  </a:lnTo>
                  <a:lnTo>
                    <a:pt x="1358" y="1126"/>
                  </a:lnTo>
                  <a:lnTo>
                    <a:pt x="1357" y="1128"/>
                  </a:lnTo>
                  <a:lnTo>
                    <a:pt x="1357" y="1130"/>
                  </a:lnTo>
                  <a:lnTo>
                    <a:pt x="1355" y="1130"/>
                  </a:lnTo>
                  <a:lnTo>
                    <a:pt x="1355" y="1132"/>
                  </a:lnTo>
                  <a:lnTo>
                    <a:pt x="1353" y="1133"/>
                  </a:lnTo>
                  <a:lnTo>
                    <a:pt x="1351" y="1133"/>
                  </a:lnTo>
                  <a:lnTo>
                    <a:pt x="1350" y="1133"/>
                  </a:lnTo>
                  <a:lnTo>
                    <a:pt x="1348" y="1133"/>
                  </a:lnTo>
                  <a:lnTo>
                    <a:pt x="1346" y="1133"/>
                  </a:lnTo>
                  <a:lnTo>
                    <a:pt x="1346" y="1135"/>
                  </a:lnTo>
                  <a:lnTo>
                    <a:pt x="1345" y="1135"/>
                  </a:lnTo>
                  <a:lnTo>
                    <a:pt x="1345" y="1133"/>
                  </a:lnTo>
                  <a:lnTo>
                    <a:pt x="1343" y="1133"/>
                  </a:lnTo>
                  <a:lnTo>
                    <a:pt x="1341" y="1132"/>
                  </a:lnTo>
                  <a:lnTo>
                    <a:pt x="1341" y="1130"/>
                  </a:lnTo>
                  <a:lnTo>
                    <a:pt x="1341" y="1128"/>
                  </a:lnTo>
                  <a:lnTo>
                    <a:pt x="1343" y="1128"/>
                  </a:lnTo>
                  <a:lnTo>
                    <a:pt x="1345" y="1126"/>
                  </a:lnTo>
                  <a:lnTo>
                    <a:pt x="1346" y="1125"/>
                  </a:lnTo>
                  <a:lnTo>
                    <a:pt x="1348" y="1123"/>
                  </a:lnTo>
                  <a:lnTo>
                    <a:pt x="1350" y="1123"/>
                  </a:lnTo>
                  <a:lnTo>
                    <a:pt x="1351" y="1123"/>
                  </a:lnTo>
                  <a:lnTo>
                    <a:pt x="1351" y="1121"/>
                  </a:lnTo>
                  <a:lnTo>
                    <a:pt x="1353" y="1121"/>
                  </a:lnTo>
                  <a:lnTo>
                    <a:pt x="1355" y="1121"/>
                  </a:lnTo>
                  <a:lnTo>
                    <a:pt x="1357" y="1119"/>
                  </a:lnTo>
                  <a:lnTo>
                    <a:pt x="1357" y="1118"/>
                  </a:lnTo>
                  <a:lnTo>
                    <a:pt x="1358" y="1119"/>
                  </a:lnTo>
                  <a:lnTo>
                    <a:pt x="1358" y="1121"/>
                  </a:lnTo>
                  <a:lnTo>
                    <a:pt x="1358" y="1123"/>
                  </a:lnTo>
                  <a:lnTo>
                    <a:pt x="1360" y="1123"/>
                  </a:lnTo>
                  <a:lnTo>
                    <a:pt x="1360" y="1125"/>
                  </a:lnTo>
                  <a:close/>
                  <a:moveTo>
                    <a:pt x="1266" y="1123"/>
                  </a:moveTo>
                  <a:lnTo>
                    <a:pt x="1266" y="1125"/>
                  </a:lnTo>
                  <a:lnTo>
                    <a:pt x="1266" y="1126"/>
                  </a:lnTo>
                  <a:lnTo>
                    <a:pt x="1264" y="1126"/>
                  </a:lnTo>
                  <a:lnTo>
                    <a:pt x="1262" y="1128"/>
                  </a:lnTo>
                  <a:lnTo>
                    <a:pt x="1262" y="1130"/>
                  </a:lnTo>
                  <a:lnTo>
                    <a:pt x="1264" y="1130"/>
                  </a:lnTo>
                  <a:lnTo>
                    <a:pt x="1262" y="1130"/>
                  </a:lnTo>
                  <a:lnTo>
                    <a:pt x="1261" y="1130"/>
                  </a:lnTo>
                  <a:lnTo>
                    <a:pt x="1259" y="1132"/>
                  </a:lnTo>
                  <a:lnTo>
                    <a:pt x="1257" y="1132"/>
                  </a:lnTo>
                  <a:lnTo>
                    <a:pt x="1255" y="1132"/>
                  </a:lnTo>
                  <a:lnTo>
                    <a:pt x="1254" y="1132"/>
                  </a:lnTo>
                  <a:lnTo>
                    <a:pt x="1254" y="1130"/>
                  </a:lnTo>
                  <a:lnTo>
                    <a:pt x="1254" y="1128"/>
                  </a:lnTo>
                  <a:lnTo>
                    <a:pt x="1254" y="1126"/>
                  </a:lnTo>
                  <a:lnTo>
                    <a:pt x="1252" y="1125"/>
                  </a:lnTo>
                  <a:lnTo>
                    <a:pt x="1252" y="1123"/>
                  </a:lnTo>
                  <a:lnTo>
                    <a:pt x="1254" y="1123"/>
                  </a:lnTo>
                  <a:lnTo>
                    <a:pt x="1255" y="1123"/>
                  </a:lnTo>
                  <a:lnTo>
                    <a:pt x="1257" y="1121"/>
                  </a:lnTo>
                  <a:lnTo>
                    <a:pt x="1257" y="1119"/>
                  </a:lnTo>
                  <a:lnTo>
                    <a:pt x="1257" y="1118"/>
                  </a:lnTo>
                  <a:lnTo>
                    <a:pt x="1257" y="1116"/>
                  </a:lnTo>
                  <a:lnTo>
                    <a:pt x="1259" y="1114"/>
                  </a:lnTo>
                  <a:lnTo>
                    <a:pt x="1259" y="1112"/>
                  </a:lnTo>
                  <a:lnTo>
                    <a:pt x="1261" y="1112"/>
                  </a:lnTo>
                  <a:lnTo>
                    <a:pt x="1262" y="1114"/>
                  </a:lnTo>
                  <a:lnTo>
                    <a:pt x="1262" y="1116"/>
                  </a:lnTo>
                  <a:lnTo>
                    <a:pt x="1264" y="1116"/>
                  </a:lnTo>
                  <a:lnTo>
                    <a:pt x="1264" y="1118"/>
                  </a:lnTo>
                  <a:lnTo>
                    <a:pt x="1264" y="1121"/>
                  </a:lnTo>
                  <a:lnTo>
                    <a:pt x="1266" y="1123"/>
                  </a:lnTo>
                  <a:close/>
                  <a:moveTo>
                    <a:pt x="1371" y="1112"/>
                  </a:moveTo>
                  <a:lnTo>
                    <a:pt x="1371" y="1114"/>
                  </a:lnTo>
                  <a:lnTo>
                    <a:pt x="1369" y="1114"/>
                  </a:lnTo>
                  <a:lnTo>
                    <a:pt x="1369" y="1116"/>
                  </a:lnTo>
                  <a:lnTo>
                    <a:pt x="1371" y="1116"/>
                  </a:lnTo>
                  <a:lnTo>
                    <a:pt x="1372" y="1116"/>
                  </a:lnTo>
                  <a:lnTo>
                    <a:pt x="1372" y="1118"/>
                  </a:lnTo>
                  <a:lnTo>
                    <a:pt x="1372" y="1119"/>
                  </a:lnTo>
                  <a:lnTo>
                    <a:pt x="1371" y="1119"/>
                  </a:lnTo>
                  <a:lnTo>
                    <a:pt x="1371" y="1121"/>
                  </a:lnTo>
                  <a:lnTo>
                    <a:pt x="1372" y="1121"/>
                  </a:lnTo>
                  <a:lnTo>
                    <a:pt x="1372" y="1123"/>
                  </a:lnTo>
                  <a:lnTo>
                    <a:pt x="1372" y="1125"/>
                  </a:lnTo>
                  <a:lnTo>
                    <a:pt x="1372" y="1126"/>
                  </a:lnTo>
                  <a:lnTo>
                    <a:pt x="1374" y="1128"/>
                  </a:lnTo>
                  <a:lnTo>
                    <a:pt x="1376" y="1130"/>
                  </a:lnTo>
                  <a:lnTo>
                    <a:pt x="1376" y="1132"/>
                  </a:lnTo>
                  <a:lnTo>
                    <a:pt x="1378" y="1133"/>
                  </a:lnTo>
                  <a:lnTo>
                    <a:pt x="1379" y="1133"/>
                  </a:lnTo>
                  <a:lnTo>
                    <a:pt x="1379" y="1135"/>
                  </a:lnTo>
                  <a:lnTo>
                    <a:pt x="1379" y="1137"/>
                  </a:lnTo>
                  <a:lnTo>
                    <a:pt x="1379" y="1139"/>
                  </a:lnTo>
                  <a:lnTo>
                    <a:pt x="1379" y="1140"/>
                  </a:lnTo>
                  <a:lnTo>
                    <a:pt x="1379" y="1142"/>
                  </a:lnTo>
                  <a:lnTo>
                    <a:pt x="1379" y="1144"/>
                  </a:lnTo>
                  <a:lnTo>
                    <a:pt x="1379" y="1146"/>
                  </a:lnTo>
                  <a:lnTo>
                    <a:pt x="1379" y="1147"/>
                  </a:lnTo>
                  <a:lnTo>
                    <a:pt x="1379" y="1149"/>
                  </a:lnTo>
                  <a:lnTo>
                    <a:pt x="1378" y="1149"/>
                  </a:lnTo>
                  <a:lnTo>
                    <a:pt x="1376" y="1149"/>
                  </a:lnTo>
                  <a:lnTo>
                    <a:pt x="1376" y="1147"/>
                  </a:lnTo>
                  <a:lnTo>
                    <a:pt x="1374" y="1147"/>
                  </a:lnTo>
                  <a:lnTo>
                    <a:pt x="1372" y="1146"/>
                  </a:lnTo>
                  <a:lnTo>
                    <a:pt x="1372" y="1144"/>
                  </a:lnTo>
                  <a:lnTo>
                    <a:pt x="1372" y="1142"/>
                  </a:lnTo>
                  <a:lnTo>
                    <a:pt x="1374" y="1142"/>
                  </a:lnTo>
                  <a:lnTo>
                    <a:pt x="1372" y="1140"/>
                  </a:lnTo>
                  <a:lnTo>
                    <a:pt x="1371" y="1140"/>
                  </a:lnTo>
                  <a:lnTo>
                    <a:pt x="1369" y="1140"/>
                  </a:lnTo>
                  <a:lnTo>
                    <a:pt x="1367" y="1140"/>
                  </a:lnTo>
                  <a:lnTo>
                    <a:pt x="1365" y="1140"/>
                  </a:lnTo>
                  <a:lnTo>
                    <a:pt x="1365" y="1139"/>
                  </a:lnTo>
                  <a:lnTo>
                    <a:pt x="1364" y="1139"/>
                  </a:lnTo>
                  <a:lnTo>
                    <a:pt x="1364" y="1137"/>
                  </a:lnTo>
                  <a:lnTo>
                    <a:pt x="1365" y="1137"/>
                  </a:lnTo>
                  <a:lnTo>
                    <a:pt x="1365" y="1139"/>
                  </a:lnTo>
                  <a:lnTo>
                    <a:pt x="1367" y="1139"/>
                  </a:lnTo>
                  <a:lnTo>
                    <a:pt x="1367" y="1137"/>
                  </a:lnTo>
                  <a:lnTo>
                    <a:pt x="1369" y="1137"/>
                  </a:lnTo>
                  <a:lnTo>
                    <a:pt x="1367" y="1137"/>
                  </a:lnTo>
                  <a:lnTo>
                    <a:pt x="1367" y="1139"/>
                  </a:lnTo>
                  <a:lnTo>
                    <a:pt x="1365" y="1139"/>
                  </a:lnTo>
                  <a:lnTo>
                    <a:pt x="1365" y="1137"/>
                  </a:lnTo>
                  <a:lnTo>
                    <a:pt x="1364" y="1137"/>
                  </a:lnTo>
                  <a:lnTo>
                    <a:pt x="1362" y="1135"/>
                  </a:lnTo>
                  <a:lnTo>
                    <a:pt x="1360" y="1135"/>
                  </a:lnTo>
                  <a:lnTo>
                    <a:pt x="1360" y="1133"/>
                  </a:lnTo>
                  <a:lnTo>
                    <a:pt x="1362" y="1133"/>
                  </a:lnTo>
                  <a:lnTo>
                    <a:pt x="1362" y="1132"/>
                  </a:lnTo>
                  <a:lnTo>
                    <a:pt x="1364" y="1132"/>
                  </a:lnTo>
                  <a:lnTo>
                    <a:pt x="1364" y="1130"/>
                  </a:lnTo>
                  <a:lnTo>
                    <a:pt x="1362" y="1130"/>
                  </a:lnTo>
                  <a:lnTo>
                    <a:pt x="1362" y="1132"/>
                  </a:lnTo>
                  <a:lnTo>
                    <a:pt x="1360" y="1132"/>
                  </a:lnTo>
                  <a:lnTo>
                    <a:pt x="1360" y="1130"/>
                  </a:lnTo>
                  <a:lnTo>
                    <a:pt x="1358" y="1130"/>
                  </a:lnTo>
                  <a:lnTo>
                    <a:pt x="1357" y="1130"/>
                  </a:lnTo>
                  <a:lnTo>
                    <a:pt x="1358" y="1128"/>
                  </a:lnTo>
                  <a:lnTo>
                    <a:pt x="1358" y="1126"/>
                  </a:lnTo>
                  <a:lnTo>
                    <a:pt x="1360" y="1126"/>
                  </a:lnTo>
                  <a:lnTo>
                    <a:pt x="1362" y="1126"/>
                  </a:lnTo>
                  <a:lnTo>
                    <a:pt x="1364" y="1126"/>
                  </a:lnTo>
                  <a:lnTo>
                    <a:pt x="1362" y="1126"/>
                  </a:lnTo>
                  <a:lnTo>
                    <a:pt x="1362" y="1125"/>
                  </a:lnTo>
                  <a:lnTo>
                    <a:pt x="1360" y="1125"/>
                  </a:lnTo>
                  <a:lnTo>
                    <a:pt x="1360" y="1126"/>
                  </a:lnTo>
                  <a:lnTo>
                    <a:pt x="1358" y="1126"/>
                  </a:lnTo>
                  <a:lnTo>
                    <a:pt x="1358" y="1125"/>
                  </a:lnTo>
                  <a:lnTo>
                    <a:pt x="1360" y="1125"/>
                  </a:lnTo>
                  <a:lnTo>
                    <a:pt x="1360" y="1123"/>
                  </a:lnTo>
                  <a:lnTo>
                    <a:pt x="1358" y="1121"/>
                  </a:lnTo>
                  <a:lnTo>
                    <a:pt x="1358" y="1119"/>
                  </a:lnTo>
                  <a:lnTo>
                    <a:pt x="1357" y="1118"/>
                  </a:lnTo>
                  <a:lnTo>
                    <a:pt x="1357" y="1116"/>
                  </a:lnTo>
                  <a:lnTo>
                    <a:pt x="1357" y="1114"/>
                  </a:lnTo>
                  <a:lnTo>
                    <a:pt x="1358" y="1114"/>
                  </a:lnTo>
                  <a:lnTo>
                    <a:pt x="1358" y="1116"/>
                  </a:lnTo>
                  <a:lnTo>
                    <a:pt x="1360" y="1116"/>
                  </a:lnTo>
                  <a:lnTo>
                    <a:pt x="1362" y="1116"/>
                  </a:lnTo>
                  <a:lnTo>
                    <a:pt x="1364" y="1116"/>
                  </a:lnTo>
                  <a:lnTo>
                    <a:pt x="1364" y="1114"/>
                  </a:lnTo>
                  <a:lnTo>
                    <a:pt x="1365" y="1114"/>
                  </a:lnTo>
                  <a:lnTo>
                    <a:pt x="1365" y="1112"/>
                  </a:lnTo>
                  <a:lnTo>
                    <a:pt x="1367" y="1112"/>
                  </a:lnTo>
                  <a:lnTo>
                    <a:pt x="1369" y="1112"/>
                  </a:lnTo>
                  <a:lnTo>
                    <a:pt x="1371" y="1112"/>
                  </a:lnTo>
                  <a:close/>
                  <a:moveTo>
                    <a:pt x="1331" y="1102"/>
                  </a:moveTo>
                  <a:lnTo>
                    <a:pt x="1332" y="1102"/>
                  </a:lnTo>
                  <a:lnTo>
                    <a:pt x="1332" y="1104"/>
                  </a:lnTo>
                  <a:lnTo>
                    <a:pt x="1336" y="1104"/>
                  </a:lnTo>
                  <a:lnTo>
                    <a:pt x="1338" y="1104"/>
                  </a:lnTo>
                  <a:lnTo>
                    <a:pt x="1339" y="1105"/>
                  </a:lnTo>
                  <a:lnTo>
                    <a:pt x="1341" y="1105"/>
                  </a:lnTo>
                  <a:lnTo>
                    <a:pt x="1339" y="1107"/>
                  </a:lnTo>
                  <a:lnTo>
                    <a:pt x="1339" y="1109"/>
                  </a:lnTo>
                  <a:lnTo>
                    <a:pt x="1339" y="1111"/>
                  </a:lnTo>
                  <a:lnTo>
                    <a:pt x="1341" y="1111"/>
                  </a:lnTo>
                  <a:lnTo>
                    <a:pt x="1339" y="1112"/>
                  </a:lnTo>
                  <a:lnTo>
                    <a:pt x="1341" y="1114"/>
                  </a:lnTo>
                  <a:lnTo>
                    <a:pt x="1343" y="1116"/>
                  </a:lnTo>
                  <a:lnTo>
                    <a:pt x="1343" y="1118"/>
                  </a:lnTo>
                  <a:lnTo>
                    <a:pt x="1345" y="1118"/>
                  </a:lnTo>
                  <a:lnTo>
                    <a:pt x="1346" y="1118"/>
                  </a:lnTo>
                  <a:lnTo>
                    <a:pt x="1348" y="1119"/>
                  </a:lnTo>
                  <a:lnTo>
                    <a:pt x="1348" y="1121"/>
                  </a:lnTo>
                  <a:lnTo>
                    <a:pt x="1346" y="1121"/>
                  </a:lnTo>
                  <a:lnTo>
                    <a:pt x="1345" y="1123"/>
                  </a:lnTo>
                  <a:lnTo>
                    <a:pt x="1343" y="1123"/>
                  </a:lnTo>
                  <a:lnTo>
                    <a:pt x="1341" y="1125"/>
                  </a:lnTo>
                  <a:lnTo>
                    <a:pt x="1341" y="1123"/>
                  </a:lnTo>
                  <a:lnTo>
                    <a:pt x="1339" y="1123"/>
                  </a:lnTo>
                  <a:lnTo>
                    <a:pt x="1338" y="1123"/>
                  </a:lnTo>
                  <a:lnTo>
                    <a:pt x="1338" y="1121"/>
                  </a:lnTo>
                  <a:lnTo>
                    <a:pt x="1336" y="1121"/>
                  </a:lnTo>
                  <a:lnTo>
                    <a:pt x="1334" y="1121"/>
                  </a:lnTo>
                  <a:lnTo>
                    <a:pt x="1332" y="1121"/>
                  </a:lnTo>
                  <a:lnTo>
                    <a:pt x="1332" y="1119"/>
                  </a:lnTo>
                  <a:lnTo>
                    <a:pt x="1334" y="1118"/>
                  </a:lnTo>
                  <a:lnTo>
                    <a:pt x="1332" y="1118"/>
                  </a:lnTo>
                  <a:lnTo>
                    <a:pt x="1332" y="1119"/>
                  </a:lnTo>
                  <a:lnTo>
                    <a:pt x="1331" y="1118"/>
                  </a:lnTo>
                  <a:lnTo>
                    <a:pt x="1332" y="1116"/>
                  </a:lnTo>
                  <a:lnTo>
                    <a:pt x="1331" y="1116"/>
                  </a:lnTo>
                  <a:lnTo>
                    <a:pt x="1331" y="1114"/>
                  </a:lnTo>
                  <a:lnTo>
                    <a:pt x="1332" y="1114"/>
                  </a:lnTo>
                  <a:lnTo>
                    <a:pt x="1332" y="1112"/>
                  </a:lnTo>
                  <a:lnTo>
                    <a:pt x="1331" y="1114"/>
                  </a:lnTo>
                  <a:lnTo>
                    <a:pt x="1331" y="1116"/>
                  </a:lnTo>
                  <a:lnTo>
                    <a:pt x="1331" y="1118"/>
                  </a:lnTo>
                  <a:lnTo>
                    <a:pt x="1329" y="1118"/>
                  </a:lnTo>
                  <a:lnTo>
                    <a:pt x="1331" y="1118"/>
                  </a:lnTo>
                  <a:lnTo>
                    <a:pt x="1331" y="1119"/>
                  </a:lnTo>
                  <a:lnTo>
                    <a:pt x="1332" y="1119"/>
                  </a:lnTo>
                  <a:lnTo>
                    <a:pt x="1332" y="1121"/>
                  </a:lnTo>
                  <a:lnTo>
                    <a:pt x="1334" y="1121"/>
                  </a:lnTo>
                  <a:lnTo>
                    <a:pt x="1334" y="1123"/>
                  </a:lnTo>
                  <a:lnTo>
                    <a:pt x="1336" y="1123"/>
                  </a:lnTo>
                  <a:lnTo>
                    <a:pt x="1338" y="1123"/>
                  </a:lnTo>
                  <a:lnTo>
                    <a:pt x="1338" y="1125"/>
                  </a:lnTo>
                  <a:lnTo>
                    <a:pt x="1339" y="1125"/>
                  </a:lnTo>
                  <a:lnTo>
                    <a:pt x="1339" y="1126"/>
                  </a:lnTo>
                  <a:lnTo>
                    <a:pt x="1338" y="1126"/>
                  </a:lnTo>
                  <a:lnTo>
                    <a:pt x="1336" y="1126"/>
                  </a:lnTo>
                  <a:lnTo>
                    <a:pt x="1336" y="1128"/>
                  </a:lnTo>
                  <a:lnTo>
                    <a:pt x="1334" y="1130"/>
                  </a:lnTo>
                  <a:lnTo>
                    <a:pt x="1332" y="1130"/>
                  </a:lnTo>
                  <a:lnTo>
                    <a:pt x="1332" y="1132"/>
                  </a:lnTo>
                  <a:lnTo>
                    <a:pt x="1331" y="1132"/>
                  </a:lnTo>
                  <a:lnTo>
                    <a:pt x="1331" y="1130"/>
                  </a:lnTo>
                  <a:lnTo>
                    <a:pt x="1329" y="1130"/>
                  </a:lnTo>
                  <a:lnTo>
                    <a:pt x="1329" y="1128"/>
                  </a:lnTo>
                  <a:lnTo>
                    <a:pt x="1327" y="1126"/>
                  </a:lnTo>
                  <a:lnTo>
                    <a:pt x="1325" y="1126"/>
                  </a:lnTo>
                  <a:lnTo>
                    <a:pt x="1325" y="1125"/>
                  </a:lnTo>
                  <a:lnTo>
                    <a:pt x="1324" y="1123"/>
                  </a:lnTo>
                  <a:lnTo>
                    <a:pt x="1324" y="1119"/>
                  </a:lnTo>
                  <a:lnTo>
                    <a:pt x="1325" y="1119"/>
                  </a:lnTo>
                  <a:lnTo>
                    <a:pt x="1325" y="1118"/>
                  </a:lnTo>
                  <a:lnTo>
                    <a:pt x="1325" y="1116"/>
                  </a:lnTo>
                  <a:lnTo>
                    <a:pt x="1325" y="1114"/>
                  </a:lnTo>
                  <a:lnTo>
                    <a:pt x="1327" y="1112"/>
                  </a:lnTo>
                  <a:lnTo>
                    <a:pt x="1329" y="1111"/>
                  </a:lnTo>
                  <a:lnTo>
                    <a:pt x="1329" y="1109"/>
                  </a:lnTo>
                  <a:lnTo>
                    <a:pt x="1329" y="1107"/>
                  </a:lnTo>
                  <a:lnTo>
                    <a:pt x="1329" y="1105"/>
                  </a:lnTo>
                  <a:lnTo>
                    <a:pt x="1329" y="1104"/>
                  </a:lnTo>
                  <a:lnTo>
                    <a:pt x="1331" y="1102"/>
                  </a:lnTo>
                  <a:close/>
                  <a:moveTo>
                    <a:pt x="1383" y="1109"/>
                  </a:moveTo>
                  <a:lnTo>
                    <a:pt x="1385" y="1111"/>
                  </a:lnTo>
                  <a:lnTo>
                    <a:pt x="1385" y="1112"/>
                  </a:lnTo>
                  <a:lnTo>
                    <a:pt x="1385" y="1114"/>
                  </a:lnTo>
                  <a:lnTo>
                    <a:pt x="1385" y="1116"/>
                  </a:lnTo>
                  <a:lnTo>
                    <a:pt x="1385" y="1118"/>
                  </a:lnTo>
                  <a:lnTo>
                    <a:pt x="1385" y="1119"/>
                  </a:lnTo>
                  <a:lnTo>
                    <a:pt x="1385" y="1121"/>
                  </a:lnTo>
                  <a:lnTo>
                    <a:pt x="1385" y="1123"/>
                  </a:lnTo>
                  <a:lnTo>
                    <a:pt x="1385" y="1125"/>
                  </a:lnTo>
                  <a:lnTo>
                    <a:pt x="1386" y="1126"/>
                  </a:lnTo>
                  <a:lnTo>
                    <a:pt x="1386" y="1128"/>
                  </a:lnTo>
                  <a:lnTo>
                    <a:pt x="1386" y="1130"/>
                  </a:lnTo>
                  <a:lnTo>
                    <a:pt x="1386" y="1132"/>
                  </a:lnTo>
                  <a:lnTo>
                    <a:pt x="1386" y="1133"/>
                  </a:lnTo>
                  <a:lnTo>
                    <a:pt x="1386" y="1135"/>
                  </a:lnTo>
                  <a:lnTo>
                    <a:pt x="1388" y="1137"/>
                  </a:lnTo>
                  <a:lnTo>
                    <a:pt x="1390" y="1139"/>
                  </a:lnTo>
                  <a:lnTo>
                    <a:pt x="1390" y="1140"/>
                  </a:lnTo>
                  <a:lnTo>
                    <a:pt x="1390" y="1142"/>
                  </a:lnTo>
                  <a:lnTo>
                    <a:pt x="1390" y="1144"/>
                  </a:lnTo>
                  <a:lnTo>
                    <a:pt x="1392" y="1146"/>
                  </a:lnTo>
                  <a:lnTo>
                    <a:pt x="1392" y="1147"/>
                  </a:lnTo>
                  <a:lnTo>
                    <a:pt x="1390" y="1147"/>
                  </a:lnTo>
                  <a:lnTo>
                    <a:pt x="1390" y="1149"/>
                  </a:lnTo>
                  <a:lnTo>
                    <a:pt x="1388" y="1149"/>
                  </a:lnTo>
                  <a:lnTo>
                    <a:pt x="1386" y="1149"/>
                  </a:lnTo>
                  <a:lnTo>
                    <a:pt x="1385" y="1147"/>
                  </a:lnTo>
                  <a:lnTo>
                    <a:pt x="1383" y="1146"/>
                  </a:lnTo>
                  <a:lnTo>
                    <a:pt x="1381" y="1146"/>
                  </a:lnTo>
                  <a:lnTo>
                    <a:pt x="1381" y="1142"/>
                  </a:lnTo>
                  <a:lnTo>
                    <a:pt x="1381" y="1140"/>
                  </a:lnTo>
                  <a:lnTo>
                    <a:pt x="1381" y="1139"/>
                  </a:lnTo>
                  <a:lnTo>
                    <a:pt x="1381" y="1137"/>
                  </a:lnTo>
                  <a:lnTo>
                    <a:pt x="1381" y="1135"/>
                  </a:lnTo>
                  <a:lnTo>
                    <a:pt x="1381" y="1133"/>
                  </a:lnTo>
                  <a:lnTo>
                    <a:pt x="1379" y="1133"/>
                  </a:lnTo>
                  <a:lnTo>
                    <a:pt x="1378" y="1132"/>
                  </a:lnTo>
                  <a:lnTo>
                    <a:pt x="1379" y="1132"/>
                  </a:lnTo>
                  <a:lnTo>
                    <a:pt x="1379" y="1130"/>
                  </a:lnTo>
                  <a:lnTo>
                    <a:pt x="1381" y="1128"/>
                  </a:lnTo>
                  <a:lnTo>
                    <a:pt x="1379" y="1128"/>
                  </a:lnTo>
                  <a:lnTo>
                    <a:pt x="1379" y="1126"/>
                  </a:lnTo>
                  <a:lnTo>
                    <a:pt x="1381" y="1126"/>
                  </a:lnTo>
                  <a:lnTo>
                    <a:pt x="1381" y="1125"/>
                  </a:lnTo>
                  <a:lnTo>
                    <a:pt x="1379" y="1125"/>
                  </a:lnTo>
                  <a:lnTo>
                    <a:pt x="1379" y="1123"/>
                  </a:lnTo>
                  <a:lnTo>
                    <a:pt x="1378" y="1123"/>
                  </a:lnTo>
                  <a:lnTo>
                    <a:pt x="1376" y="1123"/>
                  </a:lnTo>
                  <a:lnTo>
                    <a:pt x="1376" y="1121"/>
                  </a:lnTo>
                  <a:lnTo>
                    <a:pt x="1376" y="1123"/>
                  </a:lnTo>
                  <a:lnTo>
                    <a:pt x="1378" y="1123"/>
                  </a:lnTo>
                  <a:lnTo>
                    <a:pt x="1379" y="1125"/>
                  </a:lnTo>
                  <a:lnTo>
                    <a:pt x="1381" y="1125"/>
                  </a:lnTo>
                  <a:lnTo>
                    <a:pt x="1381" y="1126"/>
                  </a:lnTo>
                  <a:lnTo>
                    <a:pt x="1379" y="1126"/>
                  </a:lnTo>
                  <a:lnTo>
                    <a:pt x="1378" y="1126"/>
                  </a:lnTo>
                  <a:lnTo>
                    <a:pt x="1379" y="1128"/>
                  </a:lnTo>
                  <a:lnTo>
                    <a:pt x="1379" y="1130"/>
                  </a:lnTo>
                  <a:lnTo>
                    <a:pt x="1378" y="1130"/>
                  </a:lnTo>
                  <a:lnTo>
                    <a:pt x="1378" y="1132"/>
                  </a:lnTo>
                  <a:lnTo>
                    <a:pt x="1376" y="1130"/>
                  </a:lnTo>
                  <a:lnTo>
                    <a:pt x="1374" y="1128"/>
                  </a:lnTo>
                  <a:lnTo>
                    <a:pt x="1374" y="1126"/>
                  </a:lnTo>
                  <a:lnTo>
                    <a:pt x="1372" y="1126"/>
                  </a:lnTo>
                  <a:lnTo>
                    <a:pt x="1372" y="1125"/>
                  </a:lnTo>
                  <a:lnTo>
                    <a:pt x="1372" y="1123"/>
                  </a:lnTo>
                  <a:lnTo>
                    <a:pt x="1374" y="1123"/>
                  </a:lnTo>
                  <a:lnTo>
                    <a:pt x="1374" y="1121"/>
                  </a:lnTo>
                  <a:lnTo>
                    <a:pt x="1372" y="1121"/>
                  </a:lnTo>
                  <a:lnTo>
                    <a:pt x="1371" y="1121"/>
                  </a:lnTo>
                  <a:lnTo>
                    <a:pt x="1371" y="1119"/>
                  </a:lnTo>
                  <a:lnTo>
                    <a:pt x="1372" y="1119"/>
                  </a:lnTo>
                  <a:lnTo>
                    <a:pt x="1374" y="1118"/>
                  </a:lnTo>
                  <a:lnTo>
                    <a:pt x="1372" y="1116"/>
                  </a:lnTo>
                  <a:lnTo>
                    <a:pt x="1371" y="1116"/>
                  </a:lnTo>
                  <a:lnTo>
                    <a:pt x="1371" y="1114"/>
                  </a:lnTo>
                  <a:lnTo>
                    <a:pt x="1372" y="1112"/>
                  </a:lnTo>
                  <a:lnTo>
                    <a:pt x="1372" y="1114"/>
                  </a:lnTo>
                  <a:lnTo>
                    <a:pt x="1374" y="1114"/>
                  </a:lnTo>
                  <a:lnTo>
                    <a:pt x="1376" y="1114"/>
                  </a:lnTo>
                  <a:lnTo>
                    <a:pt x="1376" y="1116"/>
                  </a:lnTo>
                  <a:lnTo>
                    <a:pt x="1376" y="1114"/>
                  </a:lnTo>
                  <a:lnTo>
                    <a:pt x="1374" y="1114"/>
                  </a:lnTo>
                  <a:lnTo>
                    <a:pt x="1372" y="1112"/>
                  </a:lnTo>
                  <a:lnTo>
                    <a:pt x="1372" y="1111"/>
                  </a:lnTo>
                  <a:lnTo>
                    <a:pt x="1374" y="1111"/>
                  </a:lnTo>
                  <a:lnTo>
                    <a:pt x="1376" y="1109"/>
                  </a:lnTo>
                  <a:lnTo>
                    <a:pt x="1378" y="1109"/>
                  </a:lnTo>
                  <a:lnTo>
                    <a:pt x="1376" y="1109"/>
                  </a:lnTo>
                  <a:lnTo>
                    <a:pt x="1374" y="1109"/>
                  </a:lnTo>
                  <a:lnTo>
                    <a:pt x="1372" y="1111"/>
                  </a:lnTo>
                  <a:lnTo>
                    <a:pt x="1371" y="1111"/>
                  </a:lnTo>
                  <a:lnTo>
                    <a:pt x="1372" y="1112"/>
                  </a:lnTo>
                  <a:lnTo>
                    <a:pt x="1371" y="1112"/>
                  </a:lnTo>
                  <a:lnTo>
                    <a:pt x="1371" y="1111"/>
                  </a:lnTo>
                  <a:lnTo>
                    <a:pt x="1369" y="1111"/>
                  </a:lnTo>
                  <a:lnTo>
                    <a:pt x="1369" y="1112"/>
                  </a:lnTo>
                  <a:lnTo>
                    <a:pt x="1369" y="1111"/>
                  </a:lnTo>
                  <a:lnTo>
                    <a:pt x="1367" y="1111"/>
                  </a:lnTo>
                  <a:lnTo>
                    <a:pt x="1367" y="1109"/>
                  </a:lnTo>
                  <a:lnTo>
                    <a:pt x="1367" y="1107"/>
                  </a:lnTo>
                  <a:lnTo>
                    <a:pt x="1369" y="1107"/>
                  </a:lnTo>
                  <a:lnTo>
                    <a:pt x="1371" y="1107"/>
                  </a:lnTo>
                  <a:lnTo>
                    <a:pt x="1371" y="1105"/>
                  </a:lnTo>
                  <a:lnTo>
                    <a:pt x="1369" y="1104"/>
                  </a:lnTo>
                  <a:lnTo>
                    <a:pt x="1371" y="1104"/>
                  </a:lnTo>
                  <a:lnTo>
                    <a:pt x="1371" y="1102"/>
                  </a:lnTo>
                  <a:lnTo>
                    <a:pt x="1371" y="1100"/>
                  </a:lnTo>
                  <a:lnTo>
                    <a:pt x="1371" y="1098"/>
                  </a:lnTo>
                  <a:lnTo>
                    <a:pt x="1372" y="1098"/>
                  </a:lnTo>
                  <a:lnTo>
                    <a:pt x="1374" y="1097"/>
                  </a:lnTo>
                  <a:lnTo>
                    <a:pt x="1376" y="1097"/>
                  </a:lnTo>
                  <a:lnTo>
                    <a:pt x="1376" y="1098"/>
                  </a:lnTo>
                  <a:lnTo>
                    <a:pt x="1378" y="1100"/>
                  </a:lnTo>
                  <a:lnTo>
                    <a:pt x="1379" y="1100"/>
                  </a:lnTo>
                  <a:lnTo>
                    <a:pt x="1379" y="1102"/>
                  </a:lnTo>
                  <a:lnTo>
                    <a:pt x="1381" y="1102"/>
                  </a:lnTo>
                  <a:lnTo>
                    <a:pt x="1381" y="1104"/>
                  </a:lnTo>
                  <a:lnTo>
                    <a:pt x="1381" y="1105"/>
                  </a:lnTo>
                  <a:lnTo>
                    <a:pt x="1383" y="1105"/>
                  </a:lnTo>
                  <a:lnTo>
                    <a:pt x="1383" y="1107"/>
                  </a:lnTo>
                  <a:lnTo>
                    <a:pt x="1383" y="1109"/>
                  </a:lnTo>
                  <a:close/>
                  <a:moveTo>
                    <a:pt x="1350" y="1107"/>
                  </a:moveTo>
                  <a:lnTo>
                    <a:pt x="1350" y="1109"/>
                  </a:lnTo>
                  <a:lnTo>
                    <a:pt x="1351" y="1111"/>
                  </a:lnTo>
                  <a:lnTo>
                    <a:pt x="1351" y="1112"/>
                  </a:lnTo>
                  <a:lnTo>
                    <a:pt x="1353" y="1112"/>
                  </a:lnTo>
                  <a:lnTo>
                    <a:pt x="1353" y="1114"/>
                  </a:lnTo>
                  <a:lnTo>
                    <a:pt x="1355" y="1114"/>
                  </a:lnTo>
                  <a:lnTo>
                    <a:pt x="1355" y="1116"/>
                  </a:lnTo>
                  <a:lnTo>
                    <a:pt x="1355" y="1118"/>
                  </a:lnTo>
                  <a:lnTo>
                    <a:pt x="1351" y="1118"/>
                  </a:lnTo>
                  <a:lnTo>
                    <a:pt x="1350" y="1119"/>
                  </a:lnTo>
                  <a:lnTo>
                    <a:pt x="1348" y="1118"/>
                  </a:lnTo>
                  <a:lnTo>
                    <a:pt x="1346" y="1118"/>
                  </a:lnTo>
                  <a:lnTo>
                    <a:pt x="1345" y="1116"/>
                  </a:lnTo>
                  <a:lnTo>
                    <a:pt x="1346" y="1114"/>
                  </a:lnTo>
                  <a:lnTo>
                    <a:pt x="1346" y="1112"/>
                  </a:lnTo>
                  <a:lnTo>
                    <a:pt x="1345" y="1112"/>
                  </a:lnTo>
                  <a:lnTo>
                    <a:pt x="1345" y="1111"/>
                  </a:lnTo>
                  <a:lnTo>
                    <a:pt x="1346" y="1111"/>
                  </a:lnTo>
                  <a:lnTo>
                    <a:pt x="1348" y="1111"/>
                  </a:lnTo>
                  <a:lnTo>
                    <a:pt x="1348" y="1109"/>
                  </a:lnTo>
                  <a:lnTo>
                    <a:pt x="1348" y="1111"/>
                  </a:lnTo>
                  <a:lnTo>
                    <a:pt x="1346" y="1111"/>
                  </a:lnTo>
                  <a:lnTo>
                    <a:pt x="1345" y="1111"/>
                  </a:lnTo>
                  <a:lnTo>
                    <a:pt x="1345" y="1112"/>
                  </a:lnTo>
                  <a:lnTo>
                    <a:pt x="1345" y="1114"/>
                  </a:lnTo>
                  <a:lnTo>
                    <a:pt x="1345" y="1116"/>
                  </a:lnTo>
                  <a:lnTo>
                    <a:pt x="1343" y="1116"/>
                  </a:lnTo>
                  <a:lnTo>
                    <a:pt x="1341" y="1114"/>
                  </a:lnTo>
                  <a:lnTo>
                    <a:pt x="1341" y="1112"/>
                  </a:lnTo>
                  <a:lnTo>
                    <a:pt x="1341" y="1111"/>
                  </a:lnTo>
                  <a:lnTo>
                    <a:pt x="1341" y="1109"/>
                  </a:lnTo>
                  <a:lnTo>
                    <a:pt x="1341" y="1111"/>
                  </a:lnTo>
                  <a:lnTo>
                    <a:pt x="1339" y="1111"/>
                  </a:lnTo>
                  <a:lnTo>
                    <a:pt x="1339" y="1109"/>
                  </a:lnTo>
                  <a:lnTo>
                    <a:pt x="1341" y="1109"/>
                  </a:lnTo>
                  <a:lnTo>
                    <a:pt x="1339" y="1107"/>
                  </a:lnTo>
                  <a:lnTo>
                    <a:pt x="1341" y="1107"/>
                  </a:lnTo>
                  <a:lnTo>
                    <a:pt x="1341" y="1105"/>
                  </a:lnTo>
                  <a:lnTo>
                    <a:pt x="1339" y="1104"/>
                  </a:lnTo>
                  <a:lnTo>
                    <a:pt x="1341" y="1102"/>
                  </a:lnTo>
                  <a:lnTo>
                    <a:pt x="1341" y="1100"/>
                  </a:lnTo>
                  <a:lnTo>
                    <a:pt x="1341" y="1098"/>
                  </a:lnTo>
                  <a:lnTo>
                    <a:pt x="1343" y="1098"/>
                  </a:lnTo>
                  <a:lnTo>
                    <a:pt x="1343" y="1097"/>
                  </a:lnTo>
                  <a:lnTo>
                    <a:pt x="1343" y="1095"/>
                  </a:lnTo>
                  <a:lnTo>
                    <a:pt x="1345" y="1095"/>
                  </a:lnTo>
                  <a:lnTo>
                    <a:pt x="1345" y="1097"/>
                  </a:lnTo>
                  <a:lnTo>
                    <a:pt x="1346" y="1097"/>
                  </a:lnTo>
                  <a:lnTo>
                    <a:pt x="1348" y="1097"/>
                  </a:lnTo>
                  <a:lnTo>
                    <a:pt x="1350" y="1097"/>
                  </a:lnTo>
                  <a:lnTo>
                    <a:pt x="1350" y="1098"/>
                  </a:lnTo>
                  <a:lnTo>
                    <a:pt x="1351" y="1098"/>
                  </a:lnTo>
                  <a:lnTo>
                    <a:pt x="1350" y="1100"/>
                  </a:lnTo>
                  <a:lnTo>
                    <a:pt x="1350" y="1102"/>
                  </a:lnTo>
                  <a:lnTo>
                    <a:pt x="1350" y="1104"/>
                  </a:lnTo>
                  <a:lnTo>
                    <a:pt x="1350" y="1105"/>
                  </a:lnTo>
                  <a:lnTo>
                    <a:pt x="1350" y="1107"/>
                  </a:lnTo>
                  <a:close/>
                  <a:moveTo>
                    <a:pt x="1339" y="1102"/>
                  </a:moveTo>
                  <a:lnTo>
                    <a:pt x="1338" y="1102"/>
                  </a:lnTo>
                  <a:lnTo>
                    <a:pt x="1336" y="1102"/>
                  </a:lnTo>
                  <a:lnTo>
                    <a:pt x="1334" y="1102"/>
                  </a:lnTo>
                  <a:lnTo>
                    <a:pt x="1334" y="1100"/>
                  </a:lnTo>
                  <a:lnTo>
                    <a:pt x="1334" y="1098"/>
                  </a:lnTo>
                  <a:lnTo>
                    <a:pt x="1334" y="1097"/>
                  </a:lnTo>
                  <a:lnTo>
                    <a:pt x="1336" y="1095"/>
                  </a:lnTo>
                  <a:lnTo>
                    <a:pt x="1338" y="1095"/>
                  </a:lnTo>
                  <a:lnTo>
                    <a:pt x="1338" y="1093"/>
                  </a:lnTo>
                  <a:lnTo>
                    <a:pt x="1339" y="1093"/>
                  </a:lnTo>
                  <a:lnTo>
                    <a:pt x="1339" y="1095"/>
                  </a:lnTo>
                  <a:lnTo>
                    <a:pt x="1339" y="1097"/>
                  </a:lnTo>
                  <a:lnTo>
                    <a:pt x="1341" y="1097"/>
                  </a:lnTo>
                  <a:lnTo>
                    <a:pt x="1339" y="1097"/>
                  </a:lnTo>
                  <a:lnTo>
                    <a:pt x="1339" y="1098"/>
                  </a:lnTo>
                  <a:lnTo>
                    <a:pt x="1341" y="1098"/>
                  </a:lnTo>
                  <a:lnTo>
                    <a:pt x="1341" y="1100"/>
                  </a:lnTo>
                  <a:lnTo>
                    <a:pt x="1339" y="1102"/>
                  </a:lnTo>
                  <a:close/>
                  <a:moveTo>
                    <a:pt x="1362" y="1081"/>
                  </a:moveTo>
                  <a:lnTo>
                    <a:pt x="1364" y="1081"/>
                  </a:lnTo>
                  <a:lnTo>
                    <a:pt x="1364" y="1083"/>
                  </a:lnTo>
                  <a:lnTo>
                    <a:pt x="1365" y="1083"/>
                  </a:lnTo>
                  <a:lnTo>
                    <a:pt x="1365" y="1084"/>
                  </a:lnTo>
                  <a:lnTo>
                    <a:pt x="1365" y="1086"/>
                  </a:lnTo>
                  <a:lnTo>
                    <a:pt x="1367" y="1086"/>
                  </a:lnTo>
                  <a:lnTo>
                    <a:pt x="1367" y="1088"/>
                  </a:lnTo>
                  <a:lnTo>
                    <a:pt x="1367" y="1090"/>
                  </a:lnTo>
                  <a:lnTo>
                    <a:pt x="1369" y="1086"/>
                  </a:lnTo>
                  <a:lnTo>
                    <a:pt x="1371" y="1086"/>
                  </a:lnTo>
                  <a:lnTo>
                    <a:pt x="1372" y="1084"/>
                  </a:lnTo>
                  <a:lnTo>
                    <a:pt x="1372" y="1086"/>
                  </a:lnTo>
                  <a:lnTo>
                    <a:pt x="1374" y="1088"/>
                  </a:lnTo>
                  <a:lnTo>
                    <a:pt x="1374" y="1090"/>
                  </a:lnTo>
                  <a:lnTo>
                    <a:pt x="1374" y="1091"/>
                  </a:lnTo>
                  <a:lnTo>
                    <a:pt x="1374" y="1093"/>
                  </a:lnTo>
                  <a:lnTo>
                    <a:pt x="1374" y="1095"/>
                  </a:lnTo>
                  <a:lnTo>
                    <a:pt x="1374" y="1097"/>
                  </a:lnTo>
                  <a:lnTo>
                    <a:pt x="1372" y="1098"/>
                  </a:lnTo>
                  <a:lnTo>
                    <a:pt x="1371" y="1098"/>
                  </a:lnTo>
                  <a:lnTo>
                    <a:pt x="1369" y="1098"/>
                  </a:lnTo>
                  <a:lnTo>
                    <a:pt x="1369" y="1100"/>
                  </a:lnTo>
                  <a:lnTo>
                    <a:pt x="1367" y="1098"/>
                  </a:lnTo>
                  <a:lnTo>
                    <a:pt x="1367" y="1100"/>
                  </a:lnTo>
                  <a:lnTo>
                    <a:pt x="1369" y="1100"/>
                  </a:lnTo>
                  <a:lnTo>
                    <a:pt x="1371" y="1100"/>
                  </a:lnTo>
                  <a:lnTo>
                    <a:pt x="1371" y="1102"/>
                  </a:lnTo>
                  <a:lnTo>
                    <a:pt x="1371" y="1104"/>
                  </a:lnTo>
                  <a:lnTo>
                    <a:pt x="1369" y="1104"/>
                  </a:lnTo>
                  <a:lnTo>
                    <a:pt x="1369" y="1105"/>
                  </a:lnTo>
                  <a:lnTo>
                    <a:pt x="1371" y="1105"/>
                  </a:lnTo>
                  <a:lnTo>
                    <a:pt x="1369" y="1107"/>
                  </a:lnTo>
                  <a:lnTo>
                    <a:pt x="1367" y="1107"/>
                  </a:lnTo>
                  <a:lnTo>
                    <a:pt x="1367" y="1109"/>
                  </a:lnTo>
                  <a:lnTo>
                    <a:pt x="1367" y="1111"/>
                  </a:lnTo>
                  <a:lnTo>
                    <a:pt x="1367" y="1112"/>
                  </a:lnTo>
                  <a:lnTo>
                    <a:pt x="1365" y="1112"/>
                  </a:lnTo>
                  <a:lnTo>
                    <a:pt x="1365" y="1114"/>
                  </a:lnTo>
                  <a:lnTo>
                    <a:pt x="1364" y="1114"/>
                  </a:lnTo>
                  <a:lnTo>
                    <a:pt x="1362" y="1114"/>
                  </a:lnTo>
                  <a:lnTo>
                    <a:pt x="1362" y="1116"/>
                  </a:lnTo>
                  <a:lnTo>
                    <a:pt x="1360" y="1116"/>
                  </a:lnTo>
                  <a:lnTo>
                    <a:pt x="1358" y="1114"/>
                  </a:lnTo>
                  <a:lnTo>
                    <a:pt x="1357" y="1114"/>
                  </a:lnTo>
                  <a:lnTo>
                    <a:pt x="1355" y="1112"/>
                  </a:lnTo>
                  <a:lnTo>
                    <a:pt x="1353" y="1111"/>
                  </a:lnTo>
                  <a:lnTo>
                    <a:pt x="1351" y="1111"/>
                  </a:lnTo>
                  <a:lnTo>
                    <a:pt x="1351" y="1109"/>
                  </a:lnTo>
                  <a:lnTo>
                    <a:pt x="1353" y="1109"/>
                  </a:lnTo>
                  <a:lnTo>
                    <a:pt x="1353" y="1111"/>
                  </a:lnTo>
                  <a:lnTo>
                    <a:pt x="1355" y="1112"/>
                  </a:lnTo>
                  <a:lnTo>
                    <a:pt x="1357" y="1112"/>
                  </a:lnTo>
                  <a:lnTo>
                    <a:pt x="1357" y="1111"/>
                  </a:lnTo>
                  <a:lnTo>
                    <a:pt x="1358" y="1111"/>
                  </a:lnTo>
                  <a:lnTo>
                    <a:pt x="1360" y="1111"/>
                  </a:lnTo>
                  <a:lnTo>
                    <a:pt x="1358" y="1111"/>
                  </a:lnTo>
                  <a:lnTo>
                    <a:pt x="1357" y="1111"/>
                  </a:lnTo>
                  <a:lnTo>
                    <a:pt x="1355" y="1111"/>
                  </a:lnTo>
                  <a:lnTo>
                    <a:pt x="1353" y="1111"/>
                  </a:lnTo>
                  <a:lnTo>
                    <a:pt x="1353" y="1109"/>
                  </a:lnTo>
                  <a:lnTo>
                    <a:pt x="1351" y="1109"/>
                  </a:lnTo>
                  <a:lnTo>
                    <a:pt x="1353" y="1109"/>
                  </a:lnTo>
                  <a:lnTo>
                    <a:pt x="1355" y="1109"/>
                  </a:lnTo>
                  <a:lnTo>
                    <a:pt x="1357" y="1109"/>
                  </a:lnTo>
                  <a:lnTo>
                    <a:pt x="1357" y="1107"/>
                  </a:lnTo>
                  <a:lnTo>
                    <a:pt x="1358" y="1105"/>
                  </a:lnTo>
                  <a:lnTo>
                    <a:pt x="1357" y="1105"/>
                  </a:lnTo>
                  <a:lnTo>
                    <a:pt x="1355" y="1107"/>
                  </a:lnTo>
                  <a:lnTo>
                    <a:pt x="1355" y="1109"/>
                  </a:lnTo>
                  <a:lnTo>
                    <a:pt x="1355" y="1107"/>
                  </a:lnTo>
                  <a:lnTo>
                    <a:pt x="1353" y="1107"/>
                  </a:lnTo>
                  <a:lnTo>
                    <a:pt x="1351" y="1107"/>
                  </a:lnTo>
                  <a:lnTo>
                    <a:pt x="1351" y="1105"/>
                  </a:lnTo>
                  <a:lnTo>
                    <a:pt x="1350" y="1105"/>
                  </a:lnTo>
                  <a:lnTo>
                    <a:pt x="1350" y="1102"/>
                  </a:lnTo>
                  <a:lnTo>
                    <a:pt x="1351" y="1102"/>
                  </a:lnTo>
                  <a:lnTo>
                    <a:pt x="1351" y="1100"/>
                  </a:lnTo>
                  <a:lnTo>
                    <a:pt x="1351" y="1102"/>
                  </a:lnTo>
                  <a:lnTo>
                    <a:pt x="1353" y="1104"/>
                  </a:lnTo>
                  <a:lnTo>
                    <a:pt x="1355" y="1104"/>
                  </a:lnTo>
                  <a:lnTo>
                    <a:pt x="1355" y="1102"/>
                  </a:lnTo>
                  <a:lnTo>
                    <a:pt x="1357" y="1102"/>
                  </a:lnTo>
                  <a:lnTo>
                    <a:pt x="1357" y="1100"/>
                  </a:lnTo>
                  <a:lnTo>
                    <a:pt x="1357" y="1098"/>
                  </a:lnTo>
                  <a:lnTo>
                    <a:pt x="1357" y="1100"/>
                  </a:lnTo>
                  <a:lnTo>
                    <a:pt x="1355" y="1102"/>
                  </a:lnTo>
                  <a:lnTo>
                    <a:pt x="1353" y="1102"/>
                  </a:lnTo>
                  <a:lnTo>
                    <a:pt x="1351" y="1102"/>
                  </a:lnTo>
                  <a:lnTo>
                    <a:pt x="1351" y="1100"/>
                  </a:lnTo>
                  <a:lnTo>
                    <a:pt x="1351" y="1098"/>
                  </a:lnTo>
                  <a:lnTo>
                    <a:pt x="1351" y="1097"/>
                  </a:lnTo>
                  <a:lnTo>
                    <a:pt x="1350" y="1097"/>
                  </a:lnTo>
                  <a:lnTo>
                    <a:pt x="1348" y="1097"/>
                  </a:lnTo>
                  <a:lnTo>
                    <a:pt x="1348" y="1095"/>
                  </a:lnTo>
                  <a:lnTo>
                    <a:pt x="1346" y="1095"/>
                  </a:lnTo>
                  <a:lnTo>
                    <a:pt x="1345" y="1095"/>
                  </a:lnTo>
                  <a:lnTo>
                    <a:pt x="1345" y="1093"/>
                  </a:lnTo>
                  <a:lnTo>
                    <a:pt x="1346" y="1093"/>
                  </a:lnTo>
                  <a:lnTo>
                    <a:pt x="1348" y="1093"/>
                  </a:lnTo>
                  <a:lnTo>
                    <a:pt x="1350" y="1093"/>
                  </a:lnTo>
                  <a:lnTo>
                    <a:pt x="1351" y="1091"/>
                  </a:lnTo>
                  <a:lnTo>
                    <a:pt x="1353" y="1090"/>
                  </a:lnTo>
                  <a:lnTo>
                    <a:pt x="1355" y="1090"/>
                  </a:lnTo>
                  <a:lnTo>
                    <a:pt x="1355" y="1088"/>
                  </a:lnTo>
                  <a:lnTo>
                    <a:pt x="1357" y="1088"/>
                  </a:lnTo>
                  <a:lnTo>
                    <a:pt x="1358" y="1088"/>
                  </a:lnTo>
                  <a:lnTo>
                    <a:pt x="1357" y="1086"/>
                  </a:lnTo>
                  <a:lnTo>
                    <a:pt x="1358" y="1086"/>
                  </a:lnTo>
                  <a:lnTo>
                    <a:pt x="1360" y="1086"/>
                  </a:lnTo>
                  <a:lnTo>
                    <a:pt x="1360" y="1088"/>
                  </a:lnTo>
                  <a:lnTo>
                    <a:pt x="1362" y="1088"/>
                  </a:lnTo>
                  <a:lnTo>
                    <a:pt x="1362" y="1090"/>
                  </a:lnTo>
                  <a:lnTo>
                    <a:pt x="1364" y="1090"/>
                  </a:lnTo>
                  <a:lnTo>
                    <a:pt x="1362" y="1091"/>
                  </a:lnTo>
                  <a:lnTo>
                    <a:pt x="1360" y="1091"/>
                  </a:lnTo>
                  <a:lnTo>
                    <a:pt x="1358" y="1091"/>
                  </a:lnTo>
                  <a:lnTo>
                    <a:pt x="1357" y="1093"/>
                  </a:lnTo>
                  <a:lnTo>
                    <a:pt x="1358" y="1093"/>
                  </a:lnTo>
                  <a:lnTo>
                    <a:pt x="1358" y="1091"/>
                  </a:lnTo>
                  <a:lnTo>
                    <a:pt x="1360" y="1091"/>
                  </a:lnTo>
                  <a:lnTo>
                    <a:pt x="1362" y="1091"/>
                  </a:lnTo>
                  <a:lnTo>
                    <a:pt x="1364" y="1091"/>
                  </a:lnTo>
                  <a:lnTo>
                    <a:pt x="1364" y="1090"/>
                  </a:lnTo>
                  <a:lnTo>
                    <a:pt x="1362" y="1088"/>
                  </a:lnTo>
                  <a:lnTo>
                    <a:pt x="1360" y="1086"/>
                  </a:lnTo>
                  <a:lnTo>
                    <a:pt x="1360" y="1084"/>
                  </a:lnTo>
                  <a:lnTo>
                    <a:pt x="1358" y="1084"/>
                  </a:lnTo>
                  <a:lnTo>
                    <a:pt x="1357" y="1086"/>
                  </a:lnTo>
                  <a:lnTo>
                    <a:pt x="1357" y="1088"/>
                  </a:lnTo>
                  <a:lnTo>
                    <a:pt x="1355" y="1088"/>
                  </a:lnTo>
                  <a:lnTo>
                    <a:pt x="1355" y="1086"/>
                  </a:lnTo>
                  <a:lnTo>
                    <a:pt x="1355" y="1084"/>
                  </a:lnTo>
                  <a:lnTo>
                    <a:pt x="1353" y="1084"/>
                  </a:lnTo>
                  <a:lnTo>
                    <a:pt x="1353" y="1083"/>
                  </a:lnTo>
                  <a:lnTo>
                    <a:pt x="1351" y="1083"/>
                  </a:lnTo>
                  <a:lnTo>
                    <a:pt x="1351" y="1081"/>
                  </a:lnTo>
                  <a:lnTo>
                    <a:pt x="1353" y="1081"/>
                  </a:lnTo>
                  <a:lnTo>
                    <a:pt x="1355" y="1081"/>
                  </a:lnTo>
                  <a:lnTo>
                    <a:pt x="1358" y="1081"/>
                  </a:lnTo>
                  <a:lnTo>
                    <a:pt x="1358" y="1079"/>
                  </a:lnTo>
                  <a:lnTo>
                    <a:pt x="1360" y="1079"/>
                  </a:lnTo>
                  <a:lnTo>
                    <a:pt x="1362" y="1079"/>
                  </a:lnTo>
                  <a:lnTo>
                    <a:pt x="1362" y="1081"/>
                  </a:lnTo>
                  <a:close/>
                  <a:moveTo>
                    <a:pt x="1365" y="1072"/>
                  </a:moveTo>
                  <a:lnTo>
                    <a:pt x="1365" y="1074"/>
                  </a:lnTo>
                  <a:lnTo>
                    <a:pt x="1364" y="1074"/>
                  </a:lnTo>
                  <a:lnTo>
                    <a:pt x="1364" y="1076"/>
                  </a:lnTo>
                  <a:lnTo>
                    <a:pt x="1362" y="1076"/>
                  </a:lnTo>
                  <a:lnTo>
                    <a:pt x="1362" y="1077"/>
                  </a:lnTo>
                  <a:lnTo>
                    <a:pt x="1360" y="1077"/>
                  </a:lnTo>
                  <a:lnTo>
                    <a:pt x="1360" y="1076"/>
                  </a:lnTo>
                  <a:lnTo>
                    <a:pt x="1360" y="1074"/>
                  </a:lnTo>
                  <a:lnTo>
                    <a:pt x="1360" y="1072"/>
                  </a:lnTo>
                  <a:lnTo>
                    <a:pt x="1362" y="1072"/>
                  </a:lnTo>
                  <a:lnTo>
                    <a:pt x="1364" y="1072"/>
                  </a:lnTo>
                  <a:lnTo>
                    <a:pt x="1365" y="1072"/>
                  </a:lnTo>
                  <a:close/>
                  <a:moveTo>
                    <a:pt x="1345" y="1077"/>
                  </a:moveTo>
                  <a:lnTo>
                    <a:pt x="1346" y="1077"/>
                  </a:lnTo>
                  <a:lnTo>
                    <a:pt x="1348" y="1077"/>
                  </a:lnTo>
                  <a:lnTo>
                    <a:pt x="1350" y="1077"/>
                  </a:lnTo>
                  <a:lnTo>
                    <a:pt x="1351" y="1077"/>
                  </a:lnTo>
                  <a:lnTo>
                    <a:pt x="1351" y="1079"/>
                  </a:lnTo>
                  <a:lnTo>
                    <a:pt x="1350" y="1081"/>
                  </a:lnTo>
                  <a:lnTo>
                    <a:pt x="1350" y="1083"/>
                  </a:lnTo>
                  <a:lnTo>
                    <a:pt x="1348" y="1083"/>
                  </a:lnTo>
                  <a:lnTo>
                    <a:pt x="1350" y="1083"/>
                  </a:lnTo>
                  <a:lnTo>
                    <a:pt x="1350" y="1084"/>
                  </a:lnTo>
                  <a:lnTo>
                    <a:pt x="1351" y="1084"/>
                  </a:lnTo>
                  <a:lnTo>
                    <a:pt x="1353" y="1086"/>
                  </a:lnTo>
                  <a:lnTo>
                    <a:pt x="1355" y="1086"/>
                  </a:lnTo>
                  <a:lnTo>
                    <a:pt x="1355" y="1088"/>
                  </a:lnTo>
                  <a:lnTo>
                    <a:pt x="1353" y="1088"/>
                  </a:lnTo>
                  <a:lnTo>
                    <a:pt x="1353" y="1090"/>
                  </a:lnTo>
                  <a:lnTo>
                    <a:pt x="1351" y="1090"/>
                  </a:lnTo>
                  <a:lnTo>
                    <a:pt x="1350" y="1090"/>
                  </a:lnTo>
                  <a:lnTo>
                    <a:pt x="1348" y="1090"/>
                  </a:lnTo>
                  <a:lnTo>
                    <a:pt x="1346" y="1090"/>
                  </a:lnTo>
                  <a:lnTo>
                    <a:pt x="1346" y="1088"/>
                  </a:lnTo>
                  <a:lnTo>
                    <a:pt x="1345" y="1086"/>
                  </a:lnTo>
                  <a:lnTo>
                    <a:pt x="1343" y="1084"/>
                  </a:lnTo>
                  <a:lnTo>
                    <a:pt x="1343" y="1083"/>
                  </a:lnTo>
                  <a:lnTo>
                    <a:pt x="1343" y="1081"/>
                  </a:lnTo>
                  <a:lnTo>
                    <a:pt x="1341" y="1081"/>
                  </a:lnTo>
                  <a:lnTo>
                    <a:pt x="1343" y="1079"/>
                  </a:lnTo>
                  <a:lnTo>
                    <a:pt x="1343" y="1077"/>
                  </a:lnTo>
                  <a:lnTo>
                    <a:pt x="1343" y="1076"/>
                  </a:lnTo>
                  <a:lnTo>
                    <a:pt x="1343" y="1074"/>
                  </a:lnTo>
                  <a:lnTo>
                    <a:pt x="1343" y="1072"/>
                  </a:lnTo>
                  <a:lnTo>
                    <a:pt x="1343" y="1074"/>
                  </a:lnTo>
                  <a:lnTo>
                    <a:pt x="1345" y="1074"/>
                  </a:lnTo>
                  <a:lnTo>
                    <a:pt x="1345" y="1076"/>
                  </a:lnTo>
                  <a:lnTo>
                    <a:pt x="1345" y="1077"/>
                  </a:lnTo>
                  <a:close/>
                  <a:moveTo>
                    <a:pt x="1374" y="1076"/>
                  </a:moveTo>
                  <a:lnTo>
                    <a:pt x="1376" y="1076"/>
                  </a:lnTo>
                  <a:lnTo>
                    <a:pt x="1378" y="1076"/>
                  </a:lnTo>
                  <a:lnTo>
                    <a:pt x="1378" y="1077"/>
                  </a:lnTo>
                  <a:lnTo>
                    <a:pt x="1376" y="1077"/>
                  </a:lnTo>
                  <a:lnTo>
                    <a:pt x="1376" y="1079"/>
                  </a:lnTo>
                  <a:lnTo>
                    <a:pt x="1374" y="1081"/>
                  </a:lnTo>
                  <a:lnTo>
                    <a:pt x="1374" y="1083"/>
                  </a:lnTo>
                  <a:lnTo>
                    <a:pt x="1374" y="1084"/>
                  </a:lnTo>
                  <a:lnTo>
                    <a:pt x="1374" y="1086"/>
                  </a:lnTo>
                  <a:lnTo>
                    <a:pt x="1374" y="1084"/>
                  </a:lnTo>
                  <a:lnTo>
                    <a:pt x="1372" y="1084"/>
                  </a:lnTo>
                  <a:lnTo>
                    <a:pt x="1372" y="1083"/>
                  </a:lnTo>
                  <a:lnTo>
                    <a:pt x="1371" y="1083"/>
                  </a:lnTo>
                  <a:lnTo>
                    <a:pt x="1371" y="1084"/>
                  </a:lnTo>
                  <a:lnTo>
                    <a:pt x="1371" y="1086"/>
                  </a:lnTo>
                  <a:lnTo>
                    <a:pt x="1369" y="1086"/>
                  </a:lnTo>
                  <a:lnTo>
                    <a:pt x="1367" y="1086"/>
                  </a:lnTo>
                  <a:lnTo>
                    <a:pt x="1365" y="1084"/>
                  </a:lnTo>
                  <a:lnTo>
                    <a:pt x="1365" y="1083"/>
                  </a:lnTo>
                  <a:lnTo>
                    <a:pt x="1365" y="1081"/>
                  </a:lnTo>
                  <a:lnTo>
                    <a:pt x="1364" y="1081"/>
                  </a:lnTo>
                  <a:lnTo>
                    <a:pt x="1364" y="1079"/>
                  </a:lnTo>
                  <a:lnTo>
                    <a:pt x="1364" y="1077"/>
                  </a:lnTo>
                  <a:lnTo>
                    <a:pt x="1362" y="1077"/>
                  </a:lnTo>
                  <a:lnTo>
                    <a:pt x="1364" y="1077"/>
                  </a:lnTo>
                  <a:lnTo>
                    <a:pt x="1364" y="1076"/>
                  </a:lnTo>
                  <a:lnTo>
                    <a:pt x="1365" y="1076"/>
                  </a:lnTo>
                  <a:lnTo>
                    <a:pt x="1365" y="1074"/>
                  </a:lnTo>
                  <a:lnTo>
                    <a:pt x="1365" y="1072"/>
                  </a:lnTo>
                  <a:lnTo>
                    <a:pt x="1367" y="1070"/>
                  </a:lnTo>
                  <a:lnTo>
                    <a:pt x="1369" y="1070"/>
                  </a:lnTo>
                  <a:lnTo>
                    <a:pt x="1372" y="1070"/>
                  </a:lnTo>
                  <a:lnTo>
                    <a:pt x="1374" y="1070"/>
                  </a:lnTo>
                  <a:lnTo>
                    <a:pt x="1372" y="1072"/>
                  </a:lnTo>
                  <a:lnTo>
                    <a:pt x="1372" y="1074"/>
                  </a:lnTo>
                  <a:lnTo>
                    <a:pt x="1372" y="1076"/>
                  </a:lnTo>
                  <a:lnTo>
                    <a:pt x="1374" y="1076"/>
                  </a:lnTo>
                  <a:close/>
                  <a:moveTo>
                    <a:pt x="1348" y="1074"/>
                  </a:moveTo>
                  <a:lnTo>
                    <a:pt x="1346" y="1074"/>
                  </a:lnTo>
                  <a:lnTo>
                    <a:pt x="1346" y="1072"/>
                  </a:lnTo>
                  <a:lnTo>
                    <a:pt x="1345" y="1072"/>
                  </a:lnTo>
                  <a:lnTo>
                    <a:pt x="1345" y="1070"/>
                  </a:lnTo>
                  <a:lnTo>
                    <a:pt x="1343" y="1070"/>
                  </a:lnTo>
                  <a:lnTo>
                    <a:pt x="1343" y="1069"/>
                  </a:lnTo>
                  <a:lnTo>
                    <a:pt x="1345" y="1069"/>
                  </a:lnTo>
                  <a:lnTo>
                    <a:pt x="1346" y="1069"/>
                  </a:lnTo>
                  <a:lnTo>
                    <a:pt x="1348" y="1069"/>
                  </a:lnTo>
                  <a:lnTo>
                    <a:pt x="1348" y="1070"/>
                  </a:lnTo>
                  <a:lnTo>
                    <a:pt x="1350" y="1070"/>
                  </a:lnTo>
                  <a:lnTo>
                    <a:pt x="1350" y="1072"/>
                  </a:lnTo>
                  <a:lnTo>
                    <a:pt x="1348" y="1072"/>
                  </a:lnTo>
                  <a:lnTo>
                    <a:pt x="1348" y="1074"/>
                  </a:lnTo>
                  <a:close/>
                  <a:moveTo>
                    <a:pt x="1343" y="1069"/>
                  </a:moveTo>
                  <a:lnTo>
                    <a:pt x="1341" y="1067"/>
                  </a:lnTo>
                  <a:lnTo>
                    <a:pt x="1341" y="1063"/>
                  </a:lnTo>
                  <a:lnTo>
                    <a:pt x="1343" y="1063"/>
                  </a:lnTo>
                  <a:lnTo>
                    <a:pt x="1343" y="1062"/>
                  </a:lnTo>
                  <a:lnTo>
                    <a:pt x="1345" y="1062"/>
                  </a:lnTo>
                  <a:lnTo>
                    <a:pt x="1346" y="1062"/>
                  </a:lnTo>
                  <a:lnTo>
                    <a:pt x="1346" y="1063"/>
                  </a:lnTo>
                  <a:lnTo>
                    <a:pt x="1345" y="1065"/>
                  </a:lnTo>
                  <a:lnTo>
                    <a:pt x="1346" y="1067"/>
                  </a:lnTo>
                  <a:lnTo>
                    <a:pt x="1346" y="1069"/>
                  </a:lnTo>
                  <a:lnTo>
                    <a:pt x="1345" y="1069"/>
                  </a:lnTo>
                  <a:lnTo>
                    <a:pt x="1343" y="1069"/>
                  </a:lnTo>
                  <a:close/>
                  <a:moveTo>
                    <a:pt x="1339" y="1077"/>
                  </a:moveTo>
                  <a:lnTo>
                    <a:pt x="1338" y="1077"/>
                  </a:lnTo>
                  <a:lnTo>
                    <a:pt x="1338" y="1076"/>
                  </a:lnTo>
                  <a:lnTo>
                    <a:pt x="1336" y="1076"/>
                  </a:lnTo>
                  <a:lnTo>
                    <a:pt x="1336" y="1070"/>
                  </a:lnTo>
                  <a:lnTo>
                    <a:pt x="1338" y="1070"/>
                  </a:lnTo>
                  <a:lnTo>
                    <a:pt x="1338" y="1069"/>
                  </a:lnTo>
                  <a:lnTo>
                    <a:pt x="1338" y="1067"/>
                  </a:lnTo>
                  <a:lnTo>
                    <a:pt x="1338" y="1065"/>
                  </a:lnTo>
                  <a:lnTo>
                    <a:pt x="1338" y="1063"/>
                  </a:lnTo>
                  <a:lnTo>
                    <a:pt x="1338" y="1062"/>
                  </a:lnTo>
                  <a:lnTo>
                    <a:pt x="1339" y="1062"/>
                  </a:lnTo>
                  <a:lnTo>
                    <a:pt x="1339" y="1067"/>
                  </a:lnTo>
                  <a:lnTo>
                    <a:pt x="1339" y="1069"/>
                  </a:lnTo>
                  <a:lnTo>
                    <a:pt x="1341" y="1069"/>
                  </a:lnTo>
                  <a:lnTo>
                    <a:pt x="1341" y="1070"/>
                  </a:lnTo>
                  <a:lnTo>
                    <a:pt x="1341" y="1072"/>
                  </a:lnTo>
                  <a:lnTo>
                    <a:pt x="1341" y="1074"/>
                  </a:lnTo>
                  <a:lnTo>
                    <a:pt x="1341" y="1076"/>
                  </a:lnTo>
                  <a:lnTo>
                    <a:pt x="1339" y="1077"/>
                  </a:lnTo>
                  <a:close/>
                  <a:moveTo>
                    <a:pt x="1346" y="1053"/>
                  </a:moveTo>
                  <a:lnTo>
                    <a:pt x="1348" y="1053"/>
                  </a:lnTo>
                  <a:lnTo>
                    <a:pt x="1348" y="1051"/>
                  </a:lnTo>
                  <a:lnTo>
                    <a:pt x="1348" y="1053"/>
                  </a:lnTo>
                  <a:lnTo>
                    <a:pt x="1346" y="1055"/>
                  </a:lnTo>
                  <a:lnTo>
                    <a:pt x="1345" y="1056"/>
                  </a:lnTo>
                  <a:lnTo>
                    <a:pt x="1343" y="1058"/>
                  </a:lnTo>
                  <a:lnTo>
                    <a:pt x="1341" y="1060"/>
                  </a:lnTo>
                  <a:lnTo>
                    <a:pt x="1339" y="1060"/>
                  </a:lnTo>
                  <a:lnTo>
                    <a:pt x="1339" y="1058"/>
                  </a:lnTo>
                  <a:lnTo>
                    <a:pt x="1339" y="1056"/>
                  </a:lnTo>
                  <a:lnTo>
                    <a:pt x="1341" y="1056"/>
                  </a:lnTo>
                  <a:lnTo>
                    <a:pt x="1341" y="1055"/>
                  </a:lnTo>
                  <a:lnTo>
                    <a:pt x="1341" y="1053"/>
                  </a:lnTo>
                  <a:lnTo>
                    <a:pt x="1341" y="1051"/>
                  </a:lnTo>
                  <a:lnTo>
                    <a:pt x="1343" y="1051"/>
                  </a:lnTo>
                  <a:lnTo>
                    <a:pt x="1345" y="1051"/>
                  </a:lnTo>
                  <a:lnTo>
                    <a:pt x="1345" y="1053"/>
                  </a:lnTo>
                  <a:lnTo>
                    <a:pt x="1346" y="1053"/>
                  </a:lnTo>
                  <a:close/>
                  <a:moveTo>
                    <a:pt x="1346" y="1051"/>
                  </a:moveTo>
                  <a:lnTo>
                    <a:pt x="1345" y="1051"/>
                  </a:lnTo>
                  <a:lnTo>
                    <a:pt x="1345" y="1050"/>
                  </a:lnTo>
                  <a:lnTo>
                    <a:pt x="1345" y="1048"/>
                  </a:lnTo>
                  <a:lnTo>
                    <a:pt x="1346" y="1046"/>
                  </a:lnTo>
                  <a:lnTo>
                    <a:pt x="1348" y="1044"/>
                  </a:lnTo>
                  <a:lnTo>
                    <a:pt x="1350" y="1046"/>
                  </a:lnTo>
                  <a:lnTo>
                    <a:pt x="1350" y="1048"/>
                  </a:lnTo>
                  <a:lnTo>
                    <a:pt x="1351" y="1050"/>
                  </a:lnTo>
                  <a:lnTo>
                    <a:pt x="1350" y="1050"/>
                  </a:lnTo>
                  <a:lnTo>
                    <a:pt x="1350" y="1051"/>
                  </a:lnTo>
                  <a:lnTo>
                    <a:pt x="1348" y="1051"/>
                  </a:lnTo>
                  <a:lnTo>
                    <a:pt x="1346" y="1051"/>
                  </a:lnTo>
                  <a:close/>
                  <a:moveTo>
                    <a:pt x="1357" y="1050"/>
                  </a:moveTo>
                  <a:lnTo>
                    <a:pt x="1355" y="1050"/>
                  </a:lnTo>
                  <a:lnTo>
                    <a:pt x="1353" y="1050"/>
                  </a:lnTo>
                  <a:lnTo>
                    <a:pt x="1351" y="1050"/>
                  </a:lnTo>
                  <a:lnTo>
                    <a:pt x="1351" y="1048"/>
                  </a:lnTo>
                  <a:lnTo>
                    <a:pt x="1350" y="1046"/>
                  </a:lnTo>
                  <a:lnTo>
                    <a:pt x="1351" y="1046"/>
                  </a:lnTo>
                  <a:lnTo>
                    <a:pt x="1351" y="1044"/>
                  </a:lnTo>
                  <a:lnTo>
                    <a:pt x="1353" y="1044"/>
                  </a:lnTo>
                  <a:lnTo>
                    <a:pt x="1355" y="1046"/>
                  </a:lnTo>
                  <a:lnTo>
                    <a:pt x="1355" y="1048"/>
                  </a:lnTo>
                  <a:lnTo>
                    <a:pt x="1357" y="1048"/>
                  </a:lnTo>
                  <a:lnTo>
                    <a:pt x="1357" y="1050"/>
                  </a:lnTo>
                  <a:close/>
                  <a:moveTo>
                    <a:pt x="1372" y="1051"/>
                  </a:moveTo>
                  <a:lnTo>
                    <a:pt x="1372" y="1055"/>
                  </a:lnTo>
                  <a:lnTo>
                    <a:pt x="1372" y="1060"/>
                  </a:lnTo>
                  <a:lnTo>
                    <a:pt x="1371" y="1062"/>
                  </a:lnTo>
                  <a:lnTo>
                    <a:pt x="1372" y="1063"/>
                  </a:lnTo>
                  <a:lnTo>
                    <a:pt x="1374" y="1065"/>
                  </a:lnTo>
                  <a:lnTo>
                    <a:pt x="1376" y="1065"/>
                  </a:lnTo>
                  <a:lnTo>
                    <a:pt x="1376" y="1067"/>
                  </a:lnTo>
                  <a:lnTo>
                    <a:pt x="1378" y="1067"/>
                  </a:lnTo>
                  <a:lnTo>
                    <a:pt x="1376" y="1069"/>
                  </a:lnTo>
                  <a:lnTo>
                    <a:pt x="1374" y="1069"/>
                  </a:lnTo>
                  <a:lnTo>
                    <a:pt x="1372" y="1069"/>
                  </a:lnTo>
                  <a:lnTo>
                    <a:pt x="1372" y="1070"/>
                  </a:lnTo>
                  <a:lnTo>
                    <a:pt x="1371" y="1070"/>
                  </a:lnTo>
                  <a:lnTo>
                    <a:pt x="1369" y="1070"/>
                  </a:lnTo>
                  <a:lnTo>
                    <a:pt x="1367" y="1070"/>
                  </a:lnTo>
                  <a:lnTo>
                    <a:pt x="1365" y="1070"/>
                  </a:lnTo>
                  <a:lnTo>
                    <a:pt x="1365" y="1069"/>
                  </a:lnTo>
                  <a:lnTo>
                    <a:pt x="1364" y="1069"/>
                  </a:lnTo>
                  <a:lnTo>
                    <a:pt x="1362" y="1069"/>
                  </a:lnTo>
                  <a:lnTo>
                    <a:pt x="1362" y="1067"/>
                  </a:lnTo>
                  <a:lnTo>
                    <a:pt x="1364" y="1067"/>
                  </a:lnTo>
                  <a:lnTo>
                    <a:pt x="1364" y="1065"/>
                  </a:lnTo>
                  <a:lnTo>
                    <a:pt x="1362" y="1065"/>
                  </a:lnTo>
                  <a:lnTo>
                    <a:pt x="1362" y="1063"/>
                  </a:lnTo>
                  <a:lnTo>
                    <a:pt x="1362" y="1062"/>
                  </a:lnTo>
                  <a:lnTo>
                    <a:pt x="1362" y="1060"/>
                  </a:lnTo>
                  <a:lnTo>
                    <a:pt x="1360" y="1058"/>
                  </a:lnTo>
                  <a:lnTo>
                    <a:pt x="1360" y="1060"/>
                  </a:lnTo>
                  <a:lnTo>
                    <a:pt x="1360" y="1062"/>
                  </a:lnTo>
                  <a:lnTo>
                    <a:pt x="1360" y="1063"/>
                  </a:lnTo>
                  <a:lnTo>
                    <a:pt x="1362" y="1063"/>
                  </a:lnTo>
                  <a:lnTo>
                    <a:pt x="1360" y="1063"/>
                  </a:lnTo>
                  <a:lnTo>
                    <a:pt x="1360" y="1065"/>
                  </a:lnTo>
                  <a:lnTo>
                    <a:pt x="1362" y="1065"/>
                  </a:lnTo>
                  <a:lnTo>
                    <a:pt x="1362" y="1067"/>
                  </a:lnTo>
                  <a:lnTo>
                    <a:pt x="1362" y="1069"/>
                  </a:lnTo>
                  <a:lnTo>
                    <a:pt x="1364" y="1069"/>
                  </a:lnTo>
                  <a:lnTo>
                    <a:pt x="1364" y="1070"/>
                  </a:lnTo>
                  <a:lnTo>
                    <a:pt x="1365" y="1070"/>
                  </a:lnTo>
                  <a:lnTo>
                    <a:pt x="1364" y="1070"/>
                  </a:lnTo>
                  <a:lnTo>
                    <a:pt x="1364" y="1072"/>
                  </a:lnTo>
                  <a:lnTo>
                    <a:pt x="1362" y="1072"/>
                  </a:lnTo>
                  <a:lnTo>
                    <a:pt x="1360" y="1072"/>
                  </a:lnTo>
                  <a:lnTo>
                    <a:pt x="1360" y="1076"/>
                  </a:lnTo>
                  <a:lnTo>
                    <a:pt x="1360" y="1077"/>
                  </a:lnTo>
                  <a:lnTo>
                    <a:pt x="1358" y="1077"/>
                  </a:lnTo>
                  <a:lnTo>
                    <a:pt x="1358" y="1079"/>
                  </a:lnTo>
                  <a:lnTo>
                    <a:pt x="1357" y="1079"/>
                  </a:lnTo>
                  <a:lnTo>
                    <a:pt x="1355" y="1079"/>
                  </a:lnTo>
                  <a:lnTo>
                    <a:pt x="1353" y="1079"/>
                  </a:lnTo>
                  <a:lnTo>
                    <a:pt x="1351" y="1079"/>
                  </a:lnTo>
                  <a:lnTo>
                    <a:pt x="1351" y="1077"/>
                  </a:lnTo>
                  <a:lnTo>
                    <a:pt x="1350" y="1077"/>
                  </a:lnTo>
                  <a:lnTo>
                    <a:pt x="1350" y="1076"/>
                  </a:lnTo>
                  <a:lnTo>
                    <a:pt x="1350" y="1074"/>
                  </a:lnTo>
                  <a:lnTo>
                    <a:pt x="1350" y="1072"/>
                  </a:lnTo>
                  <a:lnTo>
                    <a:pt x="1350" y="1070"/>
                  </a:lnTo>
                  <a:lnTo>
                    <a:pt x="1348" y="1069"/>
                  </a:lnTo>
                  <a:lnTo>
                    <a:pt x="1348" y="1067"/>
                  </a:lnTo>
                  <a:lnTo>
                    <a:pt x="1350" y="1067"/>
                  </a:lnTo>
                  <a:lnTo>
                    <a:pt x="1351" y="1067"/>
                  </a:lnTo>
                  <a:lnTo>
                    <a:pt x="1351" y="1065"/>
                  </a:lnTo>
                  <a:lnTo>
                    <a:pt x="1350" y="1065"/>
                  </a:lnTo>
                  <a:lnTo>
                    <a:pt x="1350" y="1067"/>
                  </a:lnTo>
                  <a:lnTo>
                    <a:pt x="1348" y="1067"/>
                  </a:lnTo>
                  <a:lnTo>
                    <a:pt x="1346" y="1067"/>
                  </a:lnTo>
                  <a:lnTo>
                    <a:pt x="1346" y="1065"/>
                  </a:lnTo>
                  <a:lnTo>
                    <a:pt x="1348" y="1063"/>
                  </a:lnTo>
                  <a:lnTo>
                    <a:pt x="1346" y="1062"/>
                  </a:lnTo>
                  <a:lnTo>
                    <a:pt x="1346" y="1060"/>
                  </a:lnTo>
                  <a:lnTo>
                    <a:pt x="1346" y="1058"/>
                  </a:lnTo>
                  <a:lnTo>
                    <a:pt x="1348" y="1056"/>
                  </a:lnTo>
                  <a:lnTo>
                    <a:pt x="1348" y="1055"/>
                  </a:lnTo>
                  <a:lnTo>
                    <a:pt x="1350" y="1055"/>
                  </a:lnTo>
                  <a:lnTo>
                    <a:pt x="1350" y="1051"/>
                  </a:lnTo>
                  <a:lnTo>
                    <a:pt x="1351" y="1051"/>
                  </a:lnTo>
                  <a:lnTo>
                    <a:pt x="1353" y="1051"/>
                  </a:lnTo>
                  <a:lnTo>
                    <a:pt x="1353" y="1053"/>
                  </a:lnTo>
                  <a:lnTo>
                    <a:pt x="1355" y="1053"/>
                  </a:lnTo>
                  <a:lnTo>
                    <a:pt x="1357" y="1053"/>
                  </a:lnTo>
                  <a:lnTo>
                    <a:pt x="1358" y="1051"/>
                  </a:lnTo>
                  <a:lnTo>
                    <a:pt x="1360" y="1051"/>
                  </a:lnTo>
                  <a:lnTo>
                    <a:pt x="1362" y="1051"/>
                  </a:lnTo>
                  <a:lnTo>
                    <a:pt x="1364" y="1051"/>
                  </a:lnTo>
                  <a:lnTo>
                    <a:pt x="1365" y="1050"/>
                  </a:lnTo>
                  <a:lnTo>
                    <a:pt x="1365" y="1048"/>
                  </a:lnTo>
                  <a:lnTo>
                    <a:pt x="1369" y="1046"/>
                  </a:lnTo>
                  <a:lnTo>
                    <a:pt x="1371" y="1044"/>
                  </a:lnTo>
                  <a:lnTo>
                    <a:pt x="1372" y="1044"/>
                  </a:lnTo>
                  <a:lnTo>
                    <a:pt x="1372" y="1043"/>
                  </a:lnTo>
                  <a:lnTo>
                    <a:pt x="1374" y="1043"/>
                  </a:lnTo>
                  <a:lnTo>
                    <a:pt x="1374" y="1044"/>
                  </a:lnTo>
                  <a:lnTo>
                    <a:pt x="1372" y="1046"/>
                  </a:lnTo>
                  <a:lnTo>
                    <a:pt x="1372" y="1051"/>
                  </a:lnTo>
                  <a:close/>
                  <a:moveTo>
                    <a:pt x="1248" y="1055"/>
                  </a:moveTo>
                  <a:lnTo>
                    <a:pt x="1247" y="1053"/>
                  </a:lnTo>
                  <a:lnTo>
                    <a:pt x="1245" y="1053"/>
                  </a:lnTo>
                  <a:lnTo>
                    <a:pt x="1243" y="1051"/>
                  </a:lnTo>
                  <a:lnTo>
                    <a:pt x="1241" y="1050"/>
                  </a:lnTo>
                  <a:lnTo>
                    <a:pt x="1241" y="1048"/>
                  </a:lnTo>
                  <a:lnTo>
                    <a:pt x="1240" y="1046"/>
                  </a:lnTo>
                  <a:lnTo>
                    <a:pt x="1240" y="1044"/>
                  </a:lnTo>
                  <a:lnTo>
                    <a:pt x="1240" y="1043"/>
                  </a:lnTo>
                  <a:lnTo>
                    <a:pt x="1240" y="1041"/>
                  </a:lnTo>
                  <a:lnTo>
                    <a:pt x="1241" y="1039"/>
                  </a:lnTo>
                  <a:lnTo>
                    <a:pt x="1243" y="1041"/>
                  </a:lnTo>
                  <a:lnTo>
                    <a:pt x="1245" y="1043"/>
                  </a:lnTo>
                  <a:lnTo>
                    <a:pt x="1247" y="1044"/>
                  </a:lnTo>
                  <a:lnTo>
                    <a:pt x="1248" y="1044"/>
                  </a:lnTo>
                  <a:lnTo>
                    <a:pt x="1248" y="1046"/>
                  </a:lnTo>
                  <a:lnTo>
                    <a:pt x="1250" y="1048"/>
                  </a:lnTo>
                  <a:lnTo>
                    <a:pt x="1250" y="1050"/>
                  </a:lnTo>
                  <a:lnTo>
                    <a:pt x="1250" y="1051"/>
                  </a:lnTo>
                  <a:lnTo>
                    <a:pt x="1250" y="1053"/>
                  </a:lnTo>
                  <a:lnTo>
                    <a:pt x="1248" y="1053"/>
                  </a:lnTo>
                  <a:lnTo>
                    <a:pt x="1248" y="1055"/>
                  </a:lnTo>
                  <a:close/>
                  <a:moveTo>
                    <a:pt x="433" y="14"/>
                  </a:moveTo>
                  <a:lnTo>
                    <a:pt x="435" y="16"/>
                  </a:lnTo>
                  <a:lnTo>
                    <a:pt x="437" y="16"/>
                  </a:lnTo>
                  <a:lnTo>
                    <a:pt x="439" y="16"/>
                  </a:lnTo>
                  <a:lnTo>
                    <a:pt x="440" y="16"/>
                  </a:lnTo>
                  <a:lnTo>
                    <a:pt x="442" y="16"/>
                  </a:lnTo>
                  <a:lnTo>
                    <a:pt x="444" y="16"/>
                  </a:lnTo>
                  <a:lnTo>
                    <a:pt x="446" y="18"/>
                  </a:lnTo>
                  <a:lnTo>
                    <a:pt x="444" y="18"/>
                  </a:lnTo>
                  <a:lnTo>
                    <a:pt x="444" y="20"/>
                  </a:lnTo>
                  <a:lnTo>
                    <a:pt x="444" y="21"/>
                  </a:lnTo>
                  <a:lnTo>
                    <a:pt x="442" y="23"/>
                  </a:lnTo>
                  <a:lnTo>
                    <a:pt x="440" y="25"/>
                  </a:lnTo>
                  <a:lnTo>
                    <a:pt x="440" y="27"/>
                  </a:lnTo>
                  <a:lnTo>
                    <a:pt x="439" y="27"/>
                  </a:lnTo>
                  <a:lnTo>
                    <a:pt x="437" y="28"/>
                  </a:lnTo>
                  <a:lnTo>
                    <a:pt x="435" y="30"/>
                  </a:lnTo>
                  <a:lnTo>
                    <a:pt x="433" y="30"/>
                  </a:lnTo>
                  <a:lnTo>
                    <a:pt x="432" y="32"/>
                  </a:lnTo>
                  <a:lnTo>
                    <a:pt x="430" y="32"/>
                  </a:lnTo>
                  <a:lnTo>
                    <a:pt x="430" y="34"/>
                  </a:lnTo>
                  <a:lnTo>
                    <a:pt x="428" y="34"/>
                  </a:lnTo>
                  <a:lnTo>
                    <a:pt x="426" y="34"/>
                  </a:lnTo>
                  <a:lnTo>
                    <a:pt x="425" y="35"/>
                  </a:lnTo>
                  <a:lnTo>
                    <a:pt x="423" y="37"/>
                  </a:lnTo>
                  <a:lnTo>
                    <a:pt x="423" y="39"/>
                  </a:lnTo>
                  <a:lnTo>
                    <a:pt x="423" y="41"/>
                  </a:lnTo>
                  <a:lnTo>
                    <a:pt x="423" y="42"/>
                  </a:lnTo>
                  <a:lnTo>
                    <a:pt x="423" y="44"/>
                  </a:lnTo>
                  <a:lnTo>
                    <a:pt x="423" y="46"/>
                  </a:lnTo>
                  <a:lnTo>
                    <a:pt x="423" y="48"/>
                  </a:lnTo>
                  <a:lnTo>
                    <a:pt x="423" y="49"/>
                  </a:lnTo>
                  <a:lnTo>
                    <a:pt x="423" y="51"/>
                  </a:lnTo>
                  <a:lnTo>
                    <a:pt x="425" y="55"/>
                  </a:lnTo>
                  <a:lnTo>
                    <a:pt x="426" y="55"/>
                  </a:lnTo>
                  <a:lnTo>
                    <a:pt x="430" y="55"/>
                  </a:lnTo>
                  <a:lnTo>
                    <a:pt x="432" y="55"/>
                  </a:lnTo>
                  <a:lnTo>
                    <a:pt x="435" y="55"/>
                  </a:lnTo>
                  <a:lnTo>
                    <a:pt x="437" y="53"/>
                  </a:lnTo>
                  <a:lnTo>
                    <a:pt x="439" y="55"/>
                  </a:lnTo>
                  <a:lnTo>
                    <a:pt x="440" y="55"/>
                  </a:lnTo>
                  <a:lnTo>
                    <a:pt x="442" y="55"/>
                  </a:lnTo>
                  <a:lnTo>
                    <a:pt x="444" y="55"/>
                  </a:lnTo>
                  <a:lnTo>
                    <a:pt x="446" y="55"/>
                  </a:lnTo>
                  <a:lnTo>
                    <a:pt x="447" y="56"/>
                  </a:lnTo>
                  <a:lnTo>
                    <a:pt x="447" y="58"/>
                  </a:lnTo>
                  <a:lnTo>
                    <a:pt x="449" y="60"/>
                  </a:lnTo>
                  <a:lnTo>
                    <a:pt x="451" y="62"/>
                  </a:lnTo>
                  <a:lnTo>
                    <a:pt x="453" y="60"/>
                  </a:lnTo>
                  <a:lnTo>
                    <a:pt x="453" y="58"/>
                  </a:lnTo>
                  <a:lnTo>
                    <a:pt x="454" y="56"/>
                  </a:lnTo>
                  <a:lnTo>
                    <a:pt x="458" y="55"/>
                  </a:lnTo>
                  <a:lnTo>
                    <a:pt x="461" y="53"/>
                  </a:lnTo>
                  <a:lnTo>
                    <a:pt x="465" y="51"/>
                  </a:lnTo>
                  <a:lnTo>
                    <a:pt x="465" y="49"/>
                  </a:lnTo>
                  <a:lnTo>
                    <a:pt x="467" y="48"/>
                  </a:lnTo>
                  <a:lnTo>
                    <a:pt x="467" y="46"/>
                  </a:lnTo>
                  <a:lnTo>
                    <a:pt x="468" y="46"/>
                  </a:lnTo>
                  <a:lnTo>
                    <a:pt x="470" y="44"/>
                  </a:lnTo>
                  <a:lnTo>
                    <a:pt x="472" y="44"/>
                  </a:lnTo>
                  <a:lnTo>
                    <a:pt x="474" y="44"/>
                  </a:lnTo>
                  <a:lnTo>
                    <a:pt x="477" y="42"/>
                  </a:lnTo>
                  <a:lnTo>
                    <a:pt x="479" y="42"/>
                  </a:lnTo>
                  <a:lnTo>
                    <a:pt x="481" y="42"/>
                  </a:lnTo>
                  <a:lnTo>
                    <a:pt x="482" y="42"/>
                  </a:lnTo>
                  <a:lnTo>
                    <a:pt x="482" y="41"/>
                  </a:lnTo>
                  <a:lnTo>
                    <a:pt x="484" y="41"/>
                  </a:lnTo>
                  <a:lnTo>
                    <a:pt x="484" y="39"/>
                  </a:lnTo>
                  <a:lnTo>
                    <a:pt x="486" y="39"/>
                  </a:lnTo>
                  <a:lnTo>
                    <a:pt x="486" y="37"/>
                  </a:lnTo>
                  <a:lnTo>
                    <a:pt x="486" y="35"/>
                  </a:lnTo>
                  <a:lnTo>
                    <a:pt x="489" y="35"/>
                  </a:lnTo>
                  <a:lnTo>
                    <a:pt x="491" y="35"/>
                  </a:lnTo>
                  <a:lnTo>
                    <a:pt x="493" y="35"/>
                  </a:lnTo>
                  <a:lnTo>
                    <a:pt x="495" y="35"/>
                  </a:lnTo>
                  <a:lnTo>
                    <a:pt x="517" y="67"/>
                  </a:lnTo>
                  <a:lnTo>
                    <a:pt x="519" y="69"/>
                  </a:lnTo>
                  <a:lnTo>
                    <a:pt x="521" y="70"/>
                  </a:lnTo>
                  <a:lnTo>
                    <a:pt x="524" y="72"/>
                  </a:lnTo>
                  <a:lnTo>
                    <a:pt x="524" y="74"/>
                  </a:lnTo>
                  <a:lnTo>
                    <a:pt x="542" y="65"/>
                  </a:lnTo>
                  <a:lnTo>
                    <a:pt x="544" y="67"/>
                  </a:lnTo>
                  <a:lnTo>
                    <a:pt x="544" y="69"/>
                  </a:lnTo>
                  <a:lnTo>
                    <a:pt x="545" y="72"/>
                  </a:lnTo>
                  <a:lnTo>
                    <a:pt x="545" y="74"/>
                  </a:lnTo>
                  <a:lnTo>
                    <a:pt x="542" y="76"/>
                  </a:lnTo>
                  <a:lnTo>
                    <a:pt x="542" y="77"/>
                  </a:lnTo>
                  <a:lnTo>
                    <a:pt x="544" y="79"/>
                  </a:lnTo>
                  <a:lnTo>
                    <a:pt x="545" y="79"/>
                  </a:lnTo>
                  <a:lnTo>
                    <a:pt x="545" y="81"/>
                  </a:lnTo>
                  <a:lnTo>
                    <a:pt x="545" y="83"/>
                  </a:lnTo>
                  <a:lnTo>
                    <a:pt x="545" y="84"/>
                  </a:lnTo>
                  <a:lnTo>
                    <a:pt x="547" y="88"/>
                  </a:lnTo>
                  <a:lnTo>
                    <a:pt x="549" y="88"/>
                  </a:lnTo>
                  <a:lnTo>
                    <a:pt x="552" y="90"/>
                  </a:lnTo>
                  <a:lnTo>
                    <a:pt x="554" y="88"/>
                  </a:lnTo>
                  <a:lnTo>
                    <a:pt x="556" y="88"/>
                  </a:lnTo>
                  <a:lnTo>
                    <a:pt x="558" y="86"/>
                  </a:lnTo>
                  <a:lnTo>
                    <a:pt x="559" y="86"/>
                  </a:lnTo>
                  <a:lnTo>
                    <a:pt x="561" y="88"/>
                  </a:lnTo>
                  <a:lnTo>
                    <a:pt x="561" y="90"/>
                  </a:lnTo>
                  <a:lnTo>
                    <a:pt x="563" y="90"/>
                  </a:lnTo>
                  <a:lnTo>
                    <a:pt x="563" y="91"/>
                  </a:lnTo>
                  <a:lnTo>
                    <a:pt x="565" y="95"/>
                  </a:lnTo>
                  <a:lnTo>
                    <a:pt x="566" y="95"/>
                  </a:lnTo>
                  <a:lnTo>
                    <a:pt x="568" y="97"/>
                  </a:lnTo>
                  <a:lnTo>
                    <a:pt x="570" y="97"/>
                  </a:lnTo>
                  <a:lnTo>
                    <a:pt x="570" y="100"/>
                  </a:lnTo>
                  <a:lnTo>
                    <a:pt x="570" y="102"/>
                  </a:lnTo>
                  <a:lnTo>
                    <a:pt x="570" y="104"/>
                  </a:lnTo>
                  <a:lnTo>
                    <a:pt x="570" y="105"/>
                  </a:lnTo>
                  <a:lnTo>
                    <a:pt x="570" y="109"/>
                  </a:lnTo>
                  <a:lnTo>
                    <a:pt x="570" y="111"/>
                  </a:lnTo>
                  <a:lnTo>
                    <a:pt x="570" y="112"/>
                  </a:lnTo>
                  <a:lnTo>
                    <a:pt x="572" y="114"/>
                  </a:lnTo>
                  <a:lnTo>
                    <a:pt x="572" y="116"/>
                  </a:lnTo>
                  <a:lnTo>
                    <a:pt x="573" y="118"/>
                  </a:lnTo>
                  <a:lnTo>
                    <a:pt x="573" y="119"/>
                  </a:lnTo>
                  <a:lnTo>
                    <a:pt x="573" y="121"/>
                  </a:lnTo>
                  <a:lnTo>
                    <a:pt x="575" y="123"/>
                  </a:lnTo>
                  <a:lnTo>
                    <a:pt x="577" y="123"/>
                  </a:lnTo>
                  <a:lnTo>
                    <a:pt x="580" y="121"/>
                  </a:lnTo>
                  <a:lnTo>
                    <a:pt x="582" y="119"/>
                  </a:lnTo>
                  <a:lnTo>
                    <a:pt x="584" y="119"/>
                  </a:lnTo>
                  <a:lnTo>
                    <a:pt x="587" y="119"/>
                  </a:lnTo>
                  <a:lnTo>
                    <a:pt x="593" y="119"/>
                  </a:lnTo>
                  <a:lnTo>
                    <a:pt x="596" y="119"/>
                  </a:lnTo>
                  <a:lnTo>
                    <a:pt x="621" y="112"/>
                  </a:lnTo>
                  <a:lnTo>
                    <a:pt x="622" y="112"/>
                  </a:lnTo>
                  <a:lnTo>
                    <a:pt x="635" y="132"/>
                  </a:lnTo>
                  <a:lnTo>
                    <a:pt x="636" y="135"/>
                  </a:lnTo>
                  <a:lnTo>
                    <a:pt x="638" y="135"/>
                  </a:lnTo>
                  <a:lnTo>
                    <a:pt x="640" y="137"/>
                  </a:lnTo>
                  <a:lnTo>
                    <a:pt x="640" y="139"/>
                  </a:lnTo>
                  <a:lnTo>
                    <a:pt x="642" y="140"/>
                  </a:lnTo>
                  <a:lnTo>
                    <a:pt x="643" y="140"/>
                  </a:lnTo>
                  <a:lnTo>
                    <a:pt x="645" y="146"/>
                  </a:lnTo>
                  <a:lnTo>
                    <a:pt x="647" y="156"/>
                  </a:lnTo>
                  <a:lnTo>
                    <a:pt x="647" y="158"/>
                  </a:lnTo>
                  <a:lnTo>
                    <a:pt x="649" y="163"/>
                  </a:lnTo>
                  <a:lnTo>
                    <a:pt x="650" y="167"/>
                  </a:lnTo>
                  <a:lnTo>
                    <a:pt x="652" y="172"/>
                  </a:lnTo>
                  <a:lnTo>
                    <a:pt x="652" y="177"/>
                  </a:lnTo>
                  <a:lnTo>
                    <a:pt x="650" y="184"/>
                  </a:lnTo>
                  <a:lnTo>
                    <a:pt x="642" y="196"/>
                  </a:lnTo>
                  <a:lnTo>
                    <a:pt x="640" y="203"/>
                  </a:lnTo>
                  <a:lnTo>
                    <a:pt x="638" y="210"/>
                  </a:lnTo>
                  <a:lnTo>
                    <a:pt x="638" y="219"/>
                  </a:lnTo>
                  <a:lnTo>
                    <a:pt x="638" y="226"/>
                  </a:lnTo>
                  <a:lnTo>
                    <a:pt x="638" y="233"/>
                  </a:lnTo>
                  <a:lnTo>
                    <a:pt x="638" y="235"/>
                  </a:lnTo>
                  <a:lnTo>
                    <a:pt x="636" y="247"/>
                  </a:lnTo>
                  <a:lnTo>
                    <a:pt x="628" y="257"/>
                  </a:lnTo>
                  <a:lnTo>
                    <a:pt x="626" y="266"/>
                  </a:lnTo>
                  <a:lnTo>
                    <a:pt x="621" y="273"/>
                  </a:lnTo>
                  <a:lnTo>
                    <a:pt x="617" y="282"/>
                  </a:lnTo>
                  <a:lnTo>
                    <a:pt x="614" y="287"/>
                  </a:lnTo>
                  <a:lnTo>
                    <a:pt x="612" y="291"/>
                  </a:lnTo>
                  <a:lnTo>
                    <a:pt x="614" y="292"/>
                  </a:lnTo>
                  <a:lnTo>
                    <a:pt x="614" y="294"/>
                  </a:lnTo>
                  <a:lnTo>
                    <a:pt x="615" y="296"/>
                  </a:lnTo>
                  <a:lnTo>
                    <a:pt x="615" y="298"/>
                  </a:lnTo>
                  <a:lnTo>
                    <a:pt x="617" y="299"/>
                  </a:lnTo>
                  <a:lnTo>
                    <a:pt x="617" y="301"/>
                  </a:lnTo>
                  <a:lnTo>
                    <a:pt x="619" y="305"/>
                  </a:lnTo>
                  <a:lnTo>
                    <a:pt x="619" y="308"/>
                  </a:lnTo>
                  <a:lnTo>
                    <a:pt x="621" y="310"/>
                  </a:lnTo>
                  <a:lnTo>
                    <a:pt x="619" y="317"/>
                  </a:lnTo>
                  <a:lnTo>
                    <a:pt x="619" y="324"/>
                  </a:lnTo>
                  <a:lnTo>
                    <a:pt x="617" y="327"/>
                  </a:lnTo>
                  <a:lnTo>
                    <a:pt x="615" y="334"/>
                  </a:lnTo>
                  <a:lnTo>
                    <a:pt x="619" y="345"/>
                  </a:lnTo>
                  <a:lnTo>
                    <a:pt x="628" y="361"/>
                  </a:lnTo>
                  <a:lnTo>
                    <a:pt x="631" y="369"/>
                  </a:lnTo>
                  <a:lnTo>
                    <a:pt x="631" y="383"/>
                  </a:lnTo>
                  <a:lnTo>
                    <a:pt x="631" y="392"/>
                  </a:lnTo>
                  <a:lnTo>
                    <a:pt x="633" y="399"/>
                  </a:lnTo>
                  <a:lnTo>
                    <a:pt x="635" y="411"/>
                  </a:lnTo>
                  <a:lnTo>
                    <a:pt x="635" y="417"/>
                  </a:lnTo>
                  <a:lnTo>
                    <a:pt x="636" y="424"/>
                  </a:lnTo>
                  <a:lnTo>
                    <a:pt x="640" y="427"/>
                  </a:lnTo>
                  <a:lnTo>
                    <a:pt x="640" y="432"/>
                  </a:lnTo>
                  <a:lnTo>
                    <a:pt x="642" y="436"/>
                  </a:lnTo>
                  <a:lnTo>
                    <a:pt x="643" y="441"/>
                  </a:lnTo>
                  <a:lnTo>
                    <a:pt x="643" y="446"/>
                  </a:lnTo>
                  <a:lnTo>
                    <a:pt x="645" y="452"/>
                  </a:lnTo>
                  <a:lnTo>
                    <a:pt x="645" y="455"/>
                  </a:lnTo>
                  <a:lnTo>
                    <a:pt x="649" y="460"/>
                  </a:lnTo>
                  <a:lnTo>
                    <a:pt x="650" y="466"/>
                  </a:lnTo>
                  <a:lnTo>
                    <a:pt x="652" y="473"/>
                  </a:lnTo>
                  <a:lnTo>
                    <a:pt x="652" y="478"/>
                  </a:lnTo>
                  <a:lnTo>
                    <a:pt x="652" y="481"/>
                  </a:lnTo>
                  <a:lnTo>
                    <a:pt x="654" y="487"/>
                  </a:lnTo>
                  <a:lnTo>
                    <a:pt x="654" y="490"/>
                  </a:lnTo>
                  <a:lnTo>
                    <a:pt x="656" y="495"/>
                  </a:lnTo>
                  <a:lnTo>
                    <a:pt x="656" y="499"/>
                  </a:lnTo>
                  <a:lnTo>
                    <a:pt x="656" y="502"/>
                  </a:lnTo>
                  <a:lnTo>
                    <a:pt x="657" y="509"/>
                  </a:lnTo>
                  <a:lnTo>
                    <a:pt x="659" y="514"/>
                  </a:lnTo>
                  <a:lnTo>
                    <a:pt x="663" y="520"/>
                  </a:lnTo>
                  <a:lnTo>
                    <a:pt x="666" y="527"/>
                  </a:lnTo>
                  <a:lnTo>
                    <a:pt x="670" y="530"/>
                  </a:lnTo>
                  <a:lnTo>
                    <a:pt x="671" y="530"/>
                  </a:lnTo>
                  <a:lnTo>
                    <a:pt x="671" y="535"/>
                  </a:lnTo>
                  <a:lnTo>
                    <a:pt x="671" y="539"/>
                  </a:lnTo>
                  <a:lnTo>
                    <a:pt x="670" y="541"/>
                  </a:lnTo>
                  <a:lnTo>
                    <a:pt x="670" y="544"/>
                  </a:lnTo>
                  <a:lnTo>
                    <a:pt x="668" y="548"/>
                  </a:lnTo>
                  <a:lnTo>
                    <a:pt x="668" y="553"/>
                  </a:lnTo>
                  <a:lnTo>
                    <a:pt x="666" y="555"/>
                  </a:lnTo>
                  <a:lnTo>
                    <a:pt x="664" y="556"/>
                  </a:lnTo>
                  <a:lnTo>
                    <a:pt x="661" y="560"/>
                  </a:lnTo>
                  <a:lnTo>
                    <a:pt x="654" y="563"/>
                  </a:lnTo>
                  <a:lnTo>
                    <a:pt x="650" y="567"/>
                  </a:lnTo>
                  <a:lnTo>
                    <a:pt x="649" y="570"/>
                  </a:lnTo>
                  <a:lnTo>
                    <a:pt x="652" y="576"/>
                  </a:lnTo>
                  <a:lnTo>
                    <a:pt x="656" y="583"/>
                  </a:lnTo>
                  <a:lnTo>
                    <a:pt x="656" y="588"/>
                  </a:lnTo>
                  <a:lnTo>
                    <a:pt x="656" y="595"/>
                  </a:lnTo>
                  <a:lnTo>
                    <a:pt x="654" y="602"/>
                  </a:lnTo>
                  <a:lnTo>
                    <a:pt x="652" y="607"/>
                  </a:lnTo>
                  <a:lnTo>
                    <a:pt x="652" y="611"/>
                  </a:lnTo>
                  <a:lnTo>
                    <a:pt x="650" y="616"/>
                  </a:lnTo>
                  <a:lnTo>
                    <a:pt x="649" y="621"/>
                  </a:lnTo>
                  <a:lnTo>
                    <a:pt x="647" y="626"/>
                  </a:lnTo>
                  <a:lnTo>
                    <a:pt x="645" y="632"/>
                  </a:lnTo>
                  <a:lnTo>
                    <a:pt x="642" y="639"/>
                  </a:lnTo>
                  <a:lnTo>
                    <a:pt x="638" y="642"/>
                  </a:lnTo>
                  <a:lnTo>
                    <a:pt x="636" y="647"/>
                  </a:lnTo>
                  <a:lnTo>
                    <a:pt x="631" y="653"/>
                  </a:lnTo>
                  <a:lnTo>
                    <a:pt x="629" y="660"/>
                  </a:lnTo>
                  <a:lnTo>
                    <a:pt x="628" y="668"/>
                  </a:lnTo>
                  <a:lnTo>
                    <a:pt x="628" y="675"/>
                  </a:lnTo>
                  <a:lnTo>
                    <a:pt x="629" y="682"/>
                  </a:lnTo>
                  <a:lnTo>
                    <a:pt x="629" y="686"/>
                  </a:lnTo>
                  <a:lnTo>
                    <a:pt x="624" y="695"/>
                  </a:lnTo>
                  <a:lnTo>
                    <a:pt x="621" y="702"/>
                  </a:lnTo>
                  <a:lnTo>
                    <a:pt x="628" y="703"/>
                  </a:lnTo>
                  <a:lnTo>
                    <a:pt x="633" y="703"/>
                  </a:lnTo>
                  <a:lnTo>
                    <a:pt x="635" y="703"/>
                  </a:lnTo>
                  <a:lnTo>
                    <a:pt x="636" y="705"/>
                  </a:lnTo>
                  <a:lnTo>
                    <a:pt x="635" y="716"/>
                  </a:lnTo>
                  <a:lnTo>
                    <a:pt x="631" y="740"/>
                  </a:lnTo>
                  <a:lnTo>
                    <a:pt x="622" y="791"/>
                  </a:lnTo>
                  <a:lnTo>
                    <a:pt x="626" y="791"/>
                  </a:lnTo>
                  <a:lnTo>
                    <a:pt x="628" y="791"/>
                  </a:lnTo>
                  <a:lnTo>
                    <a:pt x="650" y="792"/>
                  </a:lnTo>
                  <a:lnTo>
                    <a:pt x="652" y="792"/>
                  </a:lnTo>
                  <a:lnTo>
                    <a:pt x="654" y="791"/>
                  </a:lnTo>
                  <a:lnTo>
                    <a:pt x="656" y="791"/>
                  </a:lnTo>
                  <a:lnTo>
                    <a:pt x="657" y="791"/>
                  </a:lnTo>
                  <a:lnTo>
                    <a:pt x="659" y="789"/>
                  </a:lnTo>
                  <a:lnTo>
                    <a:pt x="661" y="791"/>
                  </a:lnTo>
                  <a:lnTo>
                    <a:pt x="661" y="789"/>
                  </a:lnTo>
                  <a:lnTo>
                    <a:pt x="663" y="794"/>
                  </a:lnTo>
                  <a:lnTo>
                    <a:pt x="664" y="796"/>
                  </a:lnTo>
                  <a:lnTo>
                    <a:pt x="666" y="801"/>
                  </a:lnTo>
                  <a:lnTo>
                    <a:pt x="663" y="803"/>
                  </a:lnTo>
                  <a:lnTo>
                    <a:pt x="663" y="806"/>
                  </a:lnTo>
                  <a:lnTo>
                    <a:pt x="664" y="810"/>
                  </a:lnTo>
                  <a:lnTo>
                    <a:pt x="666" y="813"/>
                  </a:lnTo>
                  <a:lnTo>
                    <a:pt x="668" y="817"/>
                  </a:lnTo>
                  <a:lnTo>
                    <a:pt x="670" y="822"/>
                  </a:lnTo>
                  <a:lnTo>
                    <a:pt x="670" y="824"/>
                  </a:lnTo>
                  <a:lnTo>
                    <a:pt x="668" y="829"/>
                  </a:lnTo>
                  <a:lnTo>
                    <a:pt x="668" y="834"/>
                  </a:lnTo>
                  <a:lnTo>
                    <a:pt x="668" y="838"/>
                  </a:lnTo>
                  <a:lnTo>
                    <a:pt x="670" y="843"/>
                  </a:lnTo>
                  <a:lnTo>
                    <a:pt x="668" y="847"/>
                  </a:lnTo>
                  <a:lnTo>
                    <a:pt x="668" y="854"/>
                  </a:lnTo>
                  <a:lnTo>
                    <a:pt x="670" y="857"/>
                  </a:lnTo>
                  <a:lnTo>
                    <a:pt x="671" y="859"/>
                  </a:lnTo>
                  <a:lnTo>
                    <a:pt x="673" y="862"/>
                  </a:lnTo>
                  <a:lnTo>
                    <a:pt x="675" y="866"/>
                  </a:lnTo>
                  <a:lnTo>
                    <a:pt x="678" y="869"/>
                  </a:lnTo>
                  <a:lnTo>
                    <a:pt x="682" y="871"/>
                  </a:lnTo>
                  <a:lnTo>
                    <a:pt x="685" y="875"/>
                  </a:lnTo>
                  <a:lnTo>
                    <a:pt x="687" y="876"/>
                  </a:lnTo>
                  <a:lnTo>
                    <a:pt x="691" y="878"/>
                  </a:lnTo>
                  <a:lnTo>
                    <a:pt x="692" y="880"/>
                  </a:lnTo>
                  <a:lnTo>
                    <a:pt x="694" y="882"/>
                  </a:lnTo>
                  <a:lnTo>
                    <a:pt x="696" y="882"/>
                  </a:lnTo>
                  <a:lnTo>
                    <a:pt x="697" y="882"/>
                  </a:lnTo>
                  <a:lnTo>
                    <a:pt x="703" y="882"/>
                  </a:lnTo>
                  <a:lnTo>
                    <a:pt x="708" y="885"/>
                  </a:lnTo>
                  <a:lnTo>
                    <a:pt x="711" y="887"/>
                  </a:lnTo>
                  <a:lnTo>
                    <a:pt x="715" y="889"/>
                  </a:lnTo>
                  <a:lnTo>
                    <a:pt x="717" y="890"/>
                  </a:lnTo>
                  <a:lnTo>
                    <a:pt x="718" y="892"/>
                  </a:lnTo>
                  <a:lnTo>
                    <a:pt x="720" y="892"/>
                  </a:lnTo>
                  <a:lnTo>
                    <a:pt x="722" y="894"/>
                  </a:lnTo>
                  <a:lnTo>
                    <a:pt x="727" y="892"/>
                  </a:lnTo>
                  <a:lnTo>
                    <a:pt x="729" y="892"/>
                  </a:lnTo>
                  <a:lnTo>
                    <a:pt x="731" y="890"/>
                  </a:lnTo>
                  <a:lnTo>
                    <a:pt x="732" y="890"/>
                  </a:lnTo>
                  <a:lnTo>
                    <a:pt x="734" y="890"/>
                  </a:lnTo>
                  <a:lnTo>
                    <a:pt x="736" y="890"/>
                  </a:lnTo>
                  <a:lnTo>
                    <a:pt x="738" y="890"/>
                  </a:lnTo>
                  <a:lnTo>
                    <a:pt x="739" y="889"/>
                  </a:lnTo>
                  <a:lnTo>
                    <a:pt x="741" y="889"/>
                  </a:lnTo>
                  <a:lnTo>
                    <a:pt x="743" y="889"/>
                  </a:lnTo>
                  <a:lnTo>
                    <a:pt x="745" y="889"/>
                  </a:lnTo>
                  <a:lnTo>
                    <a:pt x="746" y="889"/>
                  </a:lnTo>
                  <a:lnTo>
                    <a:pt x="746" y="887"/>
                  </a:lnTo>
                  <a:lnTo>
                    <a:pt x="748" y="887"/>
                  </a:lnTo>
                  <a:lnTo>
                    <a:pt x="750" y="887"/>
                  </a:lnTo>
                  <a:lnTo>
                    <a:pt x="752" y="887"/>
                  </a:lnTo>
                  <a:lnTo>
                    <a:pt x="753" y="887"/>
                  </a:lnTo>
                  <a:lnTo>
                    <a:pt x="755" y="887"/>
                  </a:lnTo>
                  <a:lnTo>
                    <a:pt x="757" y="887"/>
                  </a:lnTo>
                  <a:lnTo>
                    <a:pt x="759" y="885"/>
                  </a:lnTo>
                  <a:lnTo>
                    <a:pt x="760" y="885"/>
                  </a:lnTo>
                  <a:lnTo>
                    <a:pt x="762" y="885"/>
                  </a:lnTo>
                  <a:lnTo>
                    <a:pt x="764" y="885"/>
                  </a:lnTo>
                  <a:lnTo>
                    <a:pt x="766" y="883"/>
                  </a:lnTo>
                  <a:lnTo>
                    <a:pt x="767" y="883"/>
                  </a:lnTo>
                  <a:lnTo>
                    <a:pt x="769" y="883"/>
                  </a:lnTo>
                  <a:lnTo>
                    <a:pt x="771" y="883"/>
                  </a:lnTo>
                  <a:lnTo>
                    <a:pt x="773" y="882"/>
                  </a:lnTo>
                  <a:lnTo>
                    <a:pt x="774" y="882"/>
                  </a:lnTo>
                  <a:lnTo>
                    <a:pt x="776" y="882"/>
                  </a:lnTo>
                  <a:lnTo>
                    <a:pt x="778" y="883"/>
                  </a:lnTo>
                  <a:lnTo>
                    <a:pt x="780" y="883"/>
                  </a:lnTo>
                  <a:lnTo>
                    <a:pt x="781" y="885"/>
                  </a:lnTo>
                  <a:lnTo>
                    <a:pt x="783" y="885"/>
                  </a:lnTo>
                  <a:lnTo>
                    <a:pt x="783" y="887"/>
                  </a:lnTo>
                  <a:lnTo>
                    <a:pt x="785" y="887"/>
                  </a:lnTo>
                  <a:lnTo>
                    <a:pt x="787" y="887"/>
                  </a:lnTo>
                  <a:lnTo>
                    <a:pt x="787" y="889"/>
                  </a:lnTo>
                  <a:lnTo>
                    <a:pt x="788" y="889"/>
                  </a:lnTo>
                  <a:lnTo>
                    <a:pt x="790" y="889"/>
                  </a:lnTo>
                  <a:lnTo>
                    <a:pt x="790" y="890"/>
                  </a:lnTo>
                  <a:lnTo>
                    <a:pt x="792" y="890"/>
                  </a:lnTo>
                  <a:lnTo>
                    <a:pt x="794" y="890"/>
                  </a:lnTo>
                  <a:lnTo>
                    <a:pt x="795" y="890"/>
                  </a:lnTo>
                  <a:lnTo>
                    <a:pt x="795" y="892"/>
                  </a:lnTo>
                  <a:lnTo>
                    <a:pt x="797" y="892"/>
                  </a:lnTo>
                  <a:lnTo>
                    <a:pt x="799" y="892"/>
                  </a:lnTo>
                  <a:lnTo>
                    <a:pt x="801" y="892"/>
                  </a:lnTo>
                  <a:lnTo>
                    <a:pt x="801" y="894"/>
                  </a:lnTo>
                  <a:lnTo>
                    <a:pt x="802" y="894"/>
                  </a:lnTo>
                  <a:lnTo>
                    <a:pt x="806" y="894"/>
                  </a:lnTo>
                  <a:lnTo>
                    <a:pt x="808" y="894"/>
                  </a:lnTo>
                  <a:lnTo>
                    <a:pt x="809" y="896"/>
                  </a:lnTo>
                  <a:lnTo>
                    <a:pt x="811" y="896"/>
                  </a:lnTo>
                  <a:lnTo>
                    <a:pt x="813" y="896"/>
                  </a:lnTo>
                  <a:lnTo>
                    <a:pt x="815" y="896"/>
                  </a:lnTo>
                  <a:lnTo>
                    <a:pt x="816" y="896"/>
                  </a:lnTo>
                  <a:lnTo>
                    <a:pt x="818" y="896"/>
                  </a:lnTo>
                  <a:lnTo>
                    <a:pt x="820" y="896"/>
                  </a:lnTo>
                  <a:lnTo>
                    <a:pt x="822" y="896"/>
                  </a:lnTo>
                  <a:lnTo>
                    <a:pt x="823" y="897"/>
                  </a:lnTo>
                  <a:lnTo>
                    <a:pt x="825" y="897"/>
                  </a:lnTo>
                  <a:lnTo>
                    <a:pt x="827" y="897"/>
                  </a:lnTo>
                  <a:lnTo>
                    <a:pt x="829" y="897"/>
                  </a:lnTo>
                  <a:lnTo>
                    <a:pt x="830" y="899"/>
                  </a:lnTo>
                  <a:lnTo>
                    <a:pt x="832" y="899"/>
                  </a:lnTo>
                  <a:lnTo>
                    <a:pt x="832" y="901"/>
                  </a:lnTo>
                  <a:lnTo>
                    <a:pt x="834" y="901"/>
                  </a:lnTo>
                  <a:lnTo>
                    <a:pt x="836" y="901"/>
                  </a:lnTo>
                  <a:lnTo>
                    <a:pt x="837" y="903"/>
                  </a:lnTo>
                  <a:lnTo>
                    <a:pt x="839" y="903"/>
                  </a:lnTo>
                  <a:lnTo>
                    <a:pt x="841" y="903"/>
                  </a:lnTo>
                  <a:lnTo>
                    <a:pt x="843" y="903"/>
                  </a:lnTo>
                  <a:lnTo>
                    <a:pt x="844" y="903"/>
                  </a:lnTo>
                  <a:lnTo>
                    <a:pt x="846" y="903"/>
                  </a:lnTo>
                  <a:lnTo>
                    <a:pt x="850" y="903"/>
                  </a:lnTo>
                  <a:lnTo>
                    <a:pt x="853" y="899"/>
                  </a:lnTo>
                  <a:lnTo>
                    <a:pt x="855" y="896"/>
                  </a:lnTo>
                  <a:lnTo>
                    <a:pt x="857" y="896"/>
                  </a:lnTo>
                  <a:lnTo>
                    <a:pt x="858" y="894"/>
                  </a:lnTo>
                  <a:lnTo>
                    <a:pt x="862" y="897"/>
                  </a:lnTo>
                  <a:lnTo>
                    <a:pt x="865" y="899"/>
                  </a:lnTo>
                  <a:lnTo>
                    <a:pt x="867" y="904"/>
                  </a:lnTo>
                  <a:lnTo>
                    <a:pt x="869" y="908"/>
                  </a:lnTo>
                  <a:lnTo>
                    <a:pt x="869" y="911"/>
                  </a:lnTo>
                  <a:lnTo>
                    <a:pt x="869" y="915"/>
                  </a:lnTo>
                  <a:lnTo>
                    <a:pt x="867" y="920"/>
                  </a:lnTo>
                  <a:lnTo>
                    <a:pt x="864" y="927"/>
                  </a:lnTo>
                  <a:lnTo>
                    <a:pt x="864" y="931"/>
                  </a:lnTo>
                  <a:lnTo>
                    <a:pt x="864" y="932"/>
                  </a:lnTo>
                  <a:lnTo>
                    <a:pt x="862" y="938"/>
                  </a:lnTo>
                  <a:lnTo>
                    <a:pt x="858" y="941"/>
                  </a:lnTo>
                  <a:lnTo>
                    <a:pt x="855" y="946"/>
                  </a:lnTo>
                  <a:lnTo>
                    <a:pt x="855" y="952"/>
                  </a:lnTo>
                  <a:lnTo>
                    <a:pt x="853" y="957"/>
                  </a:lnTo>
                  <a:lnTo>
                    <a:pt x="853" y="964"/>
                  </a:lnTo>
                  <a:lnTo>
                    <a:pt x="853" y="969"/>
                  </a:lnTo>
                  <a:lnTo>
                    <a:pt x="851" y="973"/>
                  </a:lnTo>
                  <a:lnTo>
                    <a:pt x="850" y="978"/>
                  </a:lnTo>
                  <a:lnTo>
                    <a:pt x="848" y="983"/>
                  </a:lnTo>
                  <a:lnTo>
                    <a:pt x="844" y="987"/>
                  </a:lnTo>
                  <a:lnTo>
                    <a:pt x="841" y="990"/>
                  </a:lnTo>
                  <a:lnTo>
                    <a:pt x="837" y="992"/>
                  </a:lnTo>
                  <a:lnTo>
                    <a:pt x="834" y="994"/>
                  </a:lnTo>
                  <a:lnTo>
                    <a:pt x="827" y="995"/>
                  </a:lnTo>
                  <a:lnTo>
                    <a:pt x="822" y="997"/>
                  </a:lnTo>
                  <a:lnTo>
                    <a:pt x="818" y="1001"/>
                  </a:lnTo>
                  <a:lnTo>
                    <a:pt x="815" y="1004"/>
                  </a:lnTo>
                  <a:lnTo>
                    <a:pt x="813" y="1009"/>
                  </a:lnTo>
                  <a:lnTo>
                    <a:pt x="811" y="1013"/>
                  </a:lnTo>
                  <a:lnTo>
                    <a:pt x="813" y="1015"/>
                  </a:lnTo>
                  <a:lnTo>
                    <a:pt x="815" y="1016"/>
                  </a:lnTo>
                  <a:lnTo>
                    <a:pt x="818" y="1020"/>
                  </a:lnTo>
                  <a:lnTo>
                    <a:pt x="822" y="1020"/>
                  </a:lnTo>
                  <a:lnTo>
                    <a:pt x="825" y="1022"/>
                  </a:lnTo>
                  <a:lnTo>
                    <a:pt x="829" y="1023"/>
                  </a:lnTo>
                  <a:lnTo>
                    <a:pt x="830" y="1027"/>
                  </a:lnTo>
                  <a:lnTo>
                    <a:pt x="836" y="1029"/>
                  </a:lnTo>
                  <a:lnTo>
                    <a:pt x="839" y="1030"/>
                  </a:lnTo>
                  <a:lnTo>
                    <a:pt x="846" y="1029"/>
                  </a:lnTo>
                  <a:lnTo>
                    <a:pt x="850" y="1030"/>
                  </a:lnTo>
                  <a:lnTo>
                    <a:pt x="855" y="1027"/>
                  </a:lnTo>
                  <a:lnTo>
                    <a:pt x="862" y="1023"/>
                  </a:lnTo>
                  <a:lnTo>
                    <a:pt x="865" y="1023"/>
                  </a:lnTo>
                  <a:lnTo>
                    <a:pt x="871" y="1023"/>
                  </a:lnTo>
                  <a:lnTo>
                    <a:pt x="874" y="1023"/>
                  </a:lnTo>
                  <a:lnTo>
                    <a:pt x="879" y="1022"/>
                  </a:lnTo>
                  <a:lnTo>
                    <a:pt x="881" y="1023"/>
                  </a:lnTo>
                  <a:lnTo>
                    <a:pt x="883" y="1023"/>
                  </a:lnTo>
                  <a:lnTo>
                    <a:pt x="885" y="1023"/>
                  </a:lnTo>
                  <a:lnTo>
                    <a:pt x="888" y="1023"/>
                  </a:lnTo>
                  <a:lnTo>
                    <a:pt x="892" y="1023"/>
                  </a:lnTo>
                  <a:lnTo>
                    <a:pt x="895" y="1027"/>
                  </a:lnTo>
                  <a:lnTo>
                    <a:pt x="900" y="1027"/>
                  </a:lnTo>
                  <a:lnTo>
                    <a:pt x="907" y="1029"/>
                  </a:lnTo>
                  <a:lnTo>
                    <a:pt x="913" y="1027"/>
                  </a:lnTo>
                  <a:lnTo>
                    <a:pt x="916" y="1027"/>
                  </a:lnTo>
                  <a:lnTo>
                    <a:pt x="921" y="1027"/>
                  </a:lnTo>
                  <a:lnTo>
                    <a:pt x="923" y="1030"/>
                  </a:lnTo>
                  <a:lnTo>
                    <a:pt x="927" y="1034"/>
                  </a:lnTo>
                  <a:lnTo>
                    <a:pt x="930" y="1034"/>
                  </a:lnTo>
                  <a:lnTo>
                    <a:pt x="932" y="1034"/>
                  </a:lnTo>
                  <a:lnTo>
                    <a:pt x="934" y="1034"/>
                  </a:lnTo>
                  <a:lnTo>
                    <a:pt x="937" y="1036"/>
                  </a:lnTo>
                  <a:lnTo>
                    <a:pt x="937" y="1037"/>
                  </a:lnTo>
                  <a:lnTo>
                    <a:pt x="939" y="1039"/>
                  </a:lnTo>
                  <a:lnTo>
                    <a:pt x="942" y="1041"/>
                  </a:lnTo>
                  <a:lnTo>
                    <a:pt x="942" y="1043"/>
                  </a:lnTo>
                  <a:lnTo>
                    <a:pt x="944" y="1043"/>
                  </a:lnTo>
                  <a:lnTo>
                    <a:pt x="944" y="1041"/>
                  </a:lnTo>
                  <a:lnTo>
                    <a:pt x="946" y="1041"/>
                  </a:lnTo>
                  <a:lnTo>
                    <a:pt x="946" y="1039"/>
                  </a:lnTo>
                  <a:lnTo>
                    <a:pt x="948" y="1039"/>
                  </a:lnTo>
                  <a:lnTo>
                    <a:pt x="948" y="1037"/>
                  </a:lnTo>
                  <a:lnTo>
                    <a:pt x="948" y="1036"/>
                  </a:lnTo>
                  <a:lnTo>
                    <a:pt x="946" y="1034"/>
                  </a:lnTo>
                  <a:lnTo>
                    <a:pt x="946" y="1032"/>
                  </a:lnTo>
                  <a:lnTo>
                    <a:pt x="948" y="1032"/>
                  </a:lnTo>
                  <a:lnTo>
                    <a:pt x="948" y="1030"/>
                  </a:lnTo>
                  <a:lnTo>
                    <a:pt x="946" y="1029"/>
                  </a:lnTo>
                  <a:lnTo>
                    <a:pt x="944" y="1027"/>
                  </a:lnTo>
                  <a:lnTo>
                    <a:pt x="942" y="1025"/>
                  </a:lnTo>
                  <a:lnTo>
                    <a:pt x="942" y="1023"/>
                  </a:lnTo>
                  <a:lnTo>
                    <a:pt x="941" y="1022"/>
                  </a:lnTo>
                  <a:lnTo>
                    <a:pt x="941" y="1020"/>
                  </a:lnTo>
                  <a:lnTo>
                    <a:pt x="941" y="1018"/>
                  </a:lnTo>
                  <a:lnTo>
                    <a:pt x="941" y="1016"/>
                  </a:lnTo>
                  <a:lnTo>
                    <a:pt x="941" y="1015"/>
                  </a:lnTo>
                  <a:lnTo>
                    <a:pt x="939" y="1013"/>
                  </a:lnTo>
                  <a:lnTo>
                    <a:pt x="939" y="1011"/>
                  </a:lnTo>
                  <a:lnTo>
                    <a:pt x="939" y="1008"/>
                  </a:lnTo>
                  <a:lnTo>
                    <a:pt x="939" y="1006"/>
                  </a:lnTo>
                  <a:lnTo>
                    <a:pt x="941" y="1001"/>
                  </a:lnTo>
                  <a:lnTo>
                    <a:pt x="942" y="999"/>
                  </a:lnTo>
                  <a:lnTo>
                    <a:pt x="944" y="997"/>
                  </a:lnTo>
                  <a:lnTo>
                    <a:pt x="944" y="995"/>
                  </a:lnTo>
                  <a:lnTo>
                    <a:pt x="944" y="994"/>
                  </a:lnTo>
                  <a:lnTo>
                    <a:pt x="944" y="992"/>
                  </a:lnTo>
                  <a:lnTo>
                    <a:pt x="942" y="990"/>
                  </a:lnTo>
                  <a:lnTo>
                    <a:pt x="941" y="990"/>
                  </a:lnTo>
                  <a:lnTo>
                    <a:pt x="939" y="990"/>
                  </a:lnTo>
                  <a:lnTo>
                    <a:pt x="937" y="988"/>
                  </a:lnTo>
                  <a:lnTo>
                    <a:pt x="935" y="988"/>
                  </a:lnTo>
                  <a:lnTo>
                    <a:pt x="934" y="987"/>
                  </a:lnTo>
                  <a:lnTo>
                    <a:pt x="932" y="985"/>
                  </a:lnTo>
                  <a:lnTo>
                    <a:pt x="937" y="978"/>
                  </a:lnTo>
                  <a:lnTo>
                    <a:pt x="937" y="976"/>
                  </a:lnTo>
                  <a:lnTo>
                    <a:pt x="939" y="976"/>
                  </a:lnTo>
                  <a:lnTo>
                    <a:pt x="941" y="978"/>
                  </a:lnTo>
                  <a:lnTo>
                    <a:pt x="942" y="976"/>
                  </a:lnTo>
                  <a:lnTo>
                    <a:pt x="942" y="974"/>
                  </a:lnTo>
                  <a:lnTo>
                    <a:pt x="944" y="974"/>
                  </a:lnTo>
                  <a:lnTo>
                    <a:pt x="944" y="973"/>
                  </a:lnTo>
                  <a:lnTo>
                    <a:pt x="949" y="971"/>
                  </a:lnTo>
                  <a:lnTo>
                    <a:pt x="951" y="969"/>
                  </a:lnTo>
                  <a:lnTo>
                    <a:pt x="951" y="967"/>
                  </a:lnTo>
                  <a:lnTo>
                    <a:pt x="951" y="966"/>
                  </a:lnTo>
                  <a:lnTo>
                    <a:pt x="951" y="964"/>
                  </a:lnTo>
                  <a:lnTo>
                    <a:pt x="951" y="962"/>
                  </a:lnTo>
                  <a:lnTo>
                    <a:pt x="953" y="962"/>
                  </a:lnTo>
                  <a:lnTo>
                    <a:pt x="955" y="962"/>
                  </a:lnTo>
                  <a:lnTo>
                    <a:pt x="956" y="962"/>
                  </a:lnTo>
                  <a:lnTo>
                    <a:pt x="958" y="962"/>
                  </a:lnTo>
                  <a:lnTo>
                    <a:pt x="960" y="960"/>
                  </a:lnTo>
                  <a:lnTo>
                    <a:pt x="960" y="959"/>
                  </a:lnTo>
                  <a:lnTo>
                    <a:pt x="960" y="957"/>
                  </a:lnTo>
                  <a:lnTo>
                    <a:pt x="956" y="957"/>
                  </a:lnTo>
                  <a:lnTo>
                    <a:pt x="955" y="955"/>
                  </a:lnTo>
                  <a:lnTo>
                    <a:pt x="956" y="955"/>
                  </a:lnTo>
                  <a:lnTo>
                    <a:pt x="958" y="953"/>
                  </a:lnTo>
                  <a:lnTo>
                    <a:pt x="960" y="953"/>
                  </a:lnTo>
                  <a:lnTo>
                    <a:pt x="960" y="952"/>
                  </a:lnTo>
                  <a:lnTo>
                    <a:pt x="962" y="952"/>
                  </a:lnTo>
                  <a:lnTo>
                    <a:pt x="962" y="950"/>
                  </a:lnTo>
                  <a:lnTo>
                    <a:pt x="963" y="948"/>
                  </a:lnTo>
                  <a:lnTo>
                    <a:pt x="963" y="946"/>
                  </a:lnTo>
                  <a:lnTo>
                    <a:pt x="963" y="945"/>
                  </a:lnTo>
                  <a:lnTo>
                    <a:pt x="965" y="945"/>
                  </a:lnTo>
                  <a:lnTo>
                    <a:pt x="965" y="943"/>
                  </a:lnTo>
                  <a:lnTo>
                    <a:pt x="965" y="941"/>
                  </a:lnTo>
                  <a:lnTo>
                    <a:pt x="963" y="941"/>
                  </a:lnTo>
                  <a:lnTo>
                    <a:pt x="963" y="939"/>
                  </a:lnTo>
                  <a:lnTo>
                    <a:pt x="962" y="938"/>
                  </a:lnTo>
                  <a:lnTo>
                    <a:pt x="962" y="936"/>
                  </a:lnTo>
                  <a:lnTo>
                    <a:pt x="960" y="934"/>
                  </a:lnTo>
                  <a:lnTo>
                    <a:pt x="960" y="932"/>
                  </a:lnTo>
                  <a:lnTo>
                    <a:pt x="960" y="931"/>
                  </a:lnTo>
                  <a:lnTo>
                    <a:pt x="960" y="929"/>
                  </a:lnTo>
                  <a:lnTo>
                    <a:pt x="960" y="927"/>
                  </a:lnTo>
                  <a:lnTo>
                    <a:pt x="960" y="925"/>
                  </a:lnTo>
                  <a:lnTo>
                    <a:pt x="960" y="924"/>
                  </a:lnTo>
                  <a:lnTo>
                    <a:pt x="960" y="922"/>
                  </a:lnTo>
                  <a:lnTo>
                    <a:pt x="960" y="920"/>
                  </a:lnTo>
                  <a:lnTo>
                    <a:pt x="958" y="920"/>
                  </a:lnTo>
                  <a:lnTo>
                    <a:pt x="958" y="918"/>
                  </a:lnTo>
                  <a:lnTo>
                    <a:pt x="958" y="917"/>
                  </a:lnTo>
                  <a:lnTo>
                    <a:pt x="958" y="915"/>
                  </a:lnTo>
                  <a:lnTo>
                    <a:pt x="960" y="910"/>
                  </a:lnTo>
                  <a:lnTo>
                    <a:pt x="962" y="906"/>
                  </a:lnTo>
                  <a:lnTo>
                    <a:pt x="962" y="904"/>
                  </a:lnTo>
                  <a:lnTo>
                    <a:pt x="962" y="903"/>
                  </a:lnTo>
                  <a:lnTo>
                    <a:pt x="962" y="901"/>
                  </a:lnTo>
                  <a:lnTo>
                    <a:pt x="962" y="899"/>
                  </a:lnTo>
                  <a:lnTo>
                    <a:pt x="963" y="897"/>
                  </a:lnTo>
                  <a:lnTo>
                    <a:pt x="962" y="897"/>
                  </a:lnTo>
                  <a:lnTo>
                    <a:pt x="962" y="896"/>
                  </a:lnTo>
                  <a:lnTo>
                    <a:pt x="963" y="894"/>
                  </a:lnTo>
                  <a:lnTo>
                    <a:pt x="963" y="892"/>
                  </a:lnTo>
                  <a:lnTo>
                    <a:pt x="963" y="890"/>
                  </a:lnTo>
                  <a:lnTo>
                    <a:pt x="963" y="889"/>
                  </a:lnTo>
                  <a:lnTo>
                    <a:pt x="963" y="887"/>
                  </a:lnTo>
                  <a:lnTo>
                    <a:pt x="963" y="885"/>
                  </a:lnTo>
                  <a:lnTo>
                    <a:pt x="963" y="883"/>
                  </a:lnTo>
                  <a:lnTo>
                    <a:pt x="963" y="882"/>
                  </a:lnTo>
                  <a:lnTo>
                    <a:pt x="963" y="880"/>
                  </a:lnTo>
                  <a:lnTo>
                    <a:pt x="963" y="878"/>
                  </a:lnTo>
                  <a:lnTo>
                    <a:pt x="965" y="878"/>
                  </a:lnTo>
                  <a:lnTo>
                    <a:pt x="965" y="876"/>
                  </a:lnTo>
                  <a:lnTo>
                    <a:pt x="965" y="875"/>
                  </a:lnTo>
                  <a:lnTo>
                    <a:pt x="967" y="875"/>
                  </a:lnTo>
                  <a:lnTo>
                    <a:pt x="967" y="873"/>
                  </a:lnTo>
                  <a:lnTo>
                    <a:pt x="967" y="871"/>
                  </a:lnTo>
                  <a:lnTo>
                    <a:pt x="967" y="869"/>
                  </a:lnTo>
                  <a:lnTo>
                    <a:pt x="965" y="869"/>
                  </a:lnTo>
                  <a:lnTo>
                    <a:pt x="965" y="868"/>
                  </a:lnTo>
                  <a:lnTo>
                    <a:pt x="963" y="866"/>
                  </a:lnTo>
                  <a:lnTo>
                    <a:pt x="962" y="866"/>
                  </a:lnTo>
                  <a:lnTo>
                    <a:pt x="962" y="864"/>
                  </a:lnTo>
                  <a:lnTo>
                    <a:pt x="960" y="862"/>
                  </a:lnTo>
                  <a:lnTo>
                    <a:pt x="960" y="861"/>
                  </a:lnTo>
                  <a:lnTo>
                    <a:pt x="962" y="861"/>
                  </a:lnTo>
                  <a:lnTo>
                    <a:pt x="963" y="859"/>
                  </a:lnTo>
                  <a:lnTo>
                    <a:pt x="965" y="859"/>
                  </a:lnTo>
                  <a:lnTo>
                    <a:pt x="965" y="861"/>
                  </a:lnTo>
                  <a:lnTo>
                    <a:pt x="967" y="861"/>
                  </a:lnTo>
                  <a:lnTo>
                    <a:pt x="969" y="861"/>
                  </a:lnTo>
                  <a:lnTo>
                    <a:pt x="970" y="859"/>
                  </a:lnTo>
                  <a:lnTo>
                    <a:pt x="972" y="855"/>
                  </a:lnTo>
                  <a:lnTo>
                    <a:pt x="974" y="854"/>
                  </a:lnTo>
                  <a:lnTo>
                    <a:pt x="976" y="854"/>
                  </a:lnTo>
                  <a:lnTo>
                    <a:pt x="977" y="854"/>
                  </a:lnTo>
                  <a:lnTo>
                    <a:pt x="977" y="855"/>
                  </a:lnTo>
                  <a:lnTo>
                    <a:pt x="979" y="855"/>
                  </a:lnTo>
                  <a:lnTo>
                    <a:pt x="981" y="855"/>
                  </a:lnTo>
                  <a:lnTo>
                    <a:pt x="983" y="855"/>
                  </a:lnTo>
                  <a:lnTo>
                    <a:pt x="984" y="855"/>
                  </a:lnTo>
                  <a:lnTo>
                    <a:pt x="984" y="854"/>
                  </a:lnTo>
                  <a:lnTo>
                    <a:pt x="986" y="854"/>
                  </a:lnTo>
                  <a:lnTo>
                    <a:pt x="986" y="852"/>
                  </a:lnTo>
                  <a:lnTo>
                    <a:pt x="988" y="854"/>
                  </a:lnTo>
                  <a:lnTo>
                    <a:pt x="988" y="855"/>
                  </a:lnTo>
                  <a:lnTo>
                    <a:pt x="990" y="855"/>
                  </a:lnTo>
                  <a:lnTo>
                    <a:pt x="991" y="855"/>
                  </a:lnTo>
                  <a:lnTo>
                    <a:pt x="993" y="855"/>
                  </a:lnTo>
                  <a:lnTo>
                    <a:pt x="995" y="855"/>
                  </a:lnTo>
                  <a:lnTo>
                    <a:pt x="997" y="855"/>
                  </a:lnTo>
                  <a:lnTo>
                    <a:pt x="998" y="855"/>
                  </a:lnTo>
                  <a:lnTo>
                    <a:pt x="1000" y="854"/>
                  </a:lnTo>
                  <a:lnTo>
                    <a:pt x="1002" y="854"/>
                  </a:lnTo>
                  <a:lnTo>
                    <a:pt x="1004" y="854"/>
                  </a:lnTo>
                  <a:lnTo>
                    <a:pt x="1005" y="852"/>
                  </a:lnTo>
                  <a:lnTo>
                    <a:pt x="1005" y="850"/>
                  </a:lnTo>
                  <a:lnTo>
                    <a:pt x="1007" y="850"/>
                  </a:lnTo>
                  <a:lnTo>
                    <a:pt x="1007" y="848"/>
                  </a:lnTo>
                  <a:lnTo>
                    <a:pt x="1009" y="848"/>
                  </a:lnTo>
                  <a:lnTo>
                    <a:pt x="1009" y="847"/>
                  </a:lnTo>
                  <a:lnTo>
                    <a:pt x="1011" y="845"/>
                  </a:lnTo>
                  <a:lnTo>
                    <a:pt x="1011" y="843"/>
                  </a:lnTo>
                  <a:lnTo>
                    <a:pt x="1011" y="841"/>
                  </a:lnTo>
                  <a:lnTo>
                    <a:pt x="1012" y="841"/>
                  </a:lnTo>
                  <a:lnTo>
                    <a:pt x="1012" y="840"/>
                  </a:lnTo>
                  <a:lnTo>
                    <a:pt x="1012" y="838"/>
                  </a:lnTo>
                  <a:lnTo>
                    <a:pt x="1014" y="836"/>
                  </a:lnTo>
                  <a:lnTo>
                    <a:pt x="1014" y="834"/>
                  </a:lnTo>
                  <a:lnTo>
                    <a:pt x="1014" y="833"/>
                  </a:lnTo>
                  <a:lnTo>
                    <a:pt x="1014" y="831"/>
                  </a:lnTo>
                  <a:lnTo>
                    <a:pt x="1014" y="829"/>
                  </a:lnTo>
                  <a:lnTo>
                    <a:pt x="1012" y="829"/>
                  </a:lnTo>
                  <a:lnTo>
                    <a:pt x="1011" y="829"/>
                  </a:lnTo>
                  <a:lnTo>
                    <a:pt x="1009" y="827"/>
                  </a:lnTo>
                  <a:lnTo>
                    <a:pt x="1007" y="827"/>
                  </a:lnTo>
                  <a:lnTo>
                    <a:pt x="1005" y="827"/>
                  </a:lnTo>
                  <a:lnTo>
                    <a:pt x="1005" y="829"/>
                  </a:lnTo>
                  <a:lnTo>
                    <a:pt x="1004" y="829"/>
                  </a:lnTo>
                  <a:lnTo>
                    <a:pt x="1002" y="829"/>
                  </a:lnTo>
                  <a:lnTo>
                    <a:pt x="1002" y="831"/>
                  </a:lnTo>
                  <a:lnTo>
                    <a:pt x="1000" y="833"/>
                  </a:lnTo>
                  <a:lnTo>
                    <a:pt x="998" y="833"/>
                  </a:lnTo>
                  <a:lnTo>
                    <a:pt x="997" y="833"/>
                  </a:lnTo>
                  <a:lnTo>
                    <a:pt x="995" y="833"/>
                  </a:lnTo>
                  <a:lnTo>
                    <a:pt x="993" y="833"/>
                  </a:lnTo>
                  <a:lnTo>
                    <a:pt x="995" y="831"/>
                  </a:lnTo>
                  <a:lnTo>
                    <a:pt x="995" y="829"/>
                  </a:lnTo>
                  <a:lnTo>
                    <a:pt x="997" y="827"/>
                  </a:lnTo>
                  <a:lnTo>
                    <a:pt x="997" y="826"/>
                  </a:lnTo>
                  <a:lnTo>
                    <a:pt x="997" y="824"/>
                  </a:lnTo>
                  <a:lnTo>
                    <a:pt x="998" y="822"/>
                  </a:lnTo>
                  <a:lnTo>
                    <a:pt x="998" y="820"/>
                  </a:lnTo>
                  <a:lnTo>
                    <a:pt x="998" y="819"/>
                  </a:lnTo>
                  <a:lnTo>
                    <a:pt x="998" y="817"/>
                  </a:lnTo>
                  <a:lnTo>
                    <a:pt x="998" y="815"/>
                  </a:lnTo>
                  <a:lnTo>
                    <a:pt x="1000" y="815"/>
                  </a:lnTo>
                  <a:lnTo>
                    <a:pt x="1000" y="813"/>
                  </a:lnTo>
                  <a:lnTo>
                    <a:pt x="1000" y="812"/>
                  </a:lnTo>
                  <a:lnTo>
                    <a:pt x="1002" y="812"/>
                  </a:lnTo>
                  <a:lnTo>
                    <a:pt x="1004" y="812"/>
                  </a:lnTo>
                  <a:lnTo>
                    <a:pt x="1004" y="810"/>
                  </a:lnTo>
                  <a:lnTo>
                    <a:pt x="1005" y="810"/>
                  </a:lnTo>
                  <a:lnTo>
                    <a:pt x="1005" y="808"/>
                  </a:lnTo>
                  <a:lnTo>
                    <a:pt x="1007" y="808"/>
                  </a:lnTo>
                  <a:lnTo>
                    <a:pt x="1009" y="808"/>
                  </a:lnTo>
                  <a:lnTo>
                    <a:pt x="1011" y="808"/>
                  </a:lnTo>
                  <a:lnTo>
                    <a:pt x="1012" y="808"/>
                  </a:lnTo>
                  <a:lnTo>
                    <a:pt x="1012" y="810"/>
                  </a:lnTo>
                  <a:lnTo>
                    <a:pt x="1014" y="810"/>
                  </a:lnTo>
                  <a:lnTo>
                    <a:pt x="1016" y="810"/>
                  </a:lnTo>
                  <a:lnTo>
                    <a:pt x="1018" y="810"/>
                  </a:lnTo>
                  <a:lnTo>
                    <a:pt x="1018" y="812"/>
                  </a:lnTo>
                  <a:lnTo>
                    <a:pt x="1019" y="812"/>
                  </a:lnTo>
                  <a:lnTo>
                    <a:pt x="1021" y="812"/>
                  </a:lnTo>
                  <a:lnTo>
                    <a:pt x="1021" y="813"/>
                  </a:lnTo>
                  <a:lnTo>
                    <a:pt x="1023" y="813"/>
                  </a:lnTo>
                  <a:lnTo>
                    <a:pt x="1023" y="812"/>
                  </a:lnTo>
                  <a:lnTo>
                    <a:pt x="1023" y="810"/>
                  </a:lnTo>
                  <a:lnTo>
                    <a:pt x="1023" y="808"/>
                  </a:lnTo>
                  <a:lnTo>
                    <a:pt x="1023" y="806"/>
                  </a:lnTo>
                  <a:lnTo>
                    <a:pt x="1023" y="805"/>
                  </a:lnTo>
                  <a:lnTo>
                    <a:pt x="1024" y="803"/>
                  </a:lnTo>
                  <a:lnTo>
                    <a:pt x="1024" y="801"/>
                  </a:lnTo>
                  <a:lnTo>
                    <a:pt x="1024" y="799"/>
                  </a:lnTo>
                  <a:lnTo>
                    <a:pt x="1024" y="798"/>
                  </a:lnTo>
                  <a:lnTo>
                    <a:pt x="1024" y="796"/>
                  </a:lnTo>
                  <a:lnTo>
                    <a:pt x="1024" y="794"/>
                  </a:lnTo>
                  <a:lnTo>
                    <a:pt x="1024" y="792"/>
                  </a:lnTo>
                  <a:lnTo>
                    <a:pt x="1023" y="791"/>
                  </a:lnTo>
                  <a:lnTo>
                    <a:pt x="1021" y="789"/>
                  </a:lnTo>
                  <a:lnTo>
                    <a:pt x="1019" y="787"/>
                  </a:lnTo>
                  <a:lnTo>
                    <a:pt x="1019" y="785"/>
                  </a:lnTo>
                  <a:lnTo>
                    <a:pt x="1019" y="784"/>
                  </a:lnTo>
                  <a:lnTo>
                    <a:pt x="1019" y="782"/>
                  </a:lnTo>
                  <a:lnTo>
                    <a:pt x="1021" y="782"/>
                  </a:lnTo>
                  <a:lnTo>
                    <a:pt x="1021" y="780"/>
                  </a:lnTo>
                  <a:lnTo>
                    <a:pt x="1023" y="780"/>
                  </a:lnTo>
                  <a:lnTo>
                    <a:pt x="1024" y="780"/>
                  </a:lnTo>
                  <a:lnTo>
                    <a:pt x="1026" y="780"/>
                  </a:lnTo>
                  <a:lnTo>
                    <a:pt x="1026" y="782"/>
                  </a:lnTo>
                  <a:lnTo>
                    <a:pt x="1026" y="784"/>
                  </a:lnTo>
                  <a:lnTo>
                    <a:pt x="1028" y="784"/>
                  </a:lnTo>
                  <a:lnTo>
                    <a:pt x="1030" y="782"/>
                  </a:lnTo>
                  <a:lnTo>
                    <a:pt x="1031" y="782"/>
                  </a:lnTo>
                  <a:lnTo>
                    <a:pt x="1033" y="782"/>
                  </a:lnTo>
                  <a:lnTo>
                    <a:pt x="1033" y="780"/>
                  </a:lnTo>
                  <a:lnTo>
                    <a:pt x="1035" y="780"/>
                  </a:lnTo>
                  <a:lnTo>
                    <a:pt x="1038" y="780"/>
                  </a:lnTo>
                  <a:lnTo>
                    <a:pt x="1040" y="782"/>
                  </a:lnTo>
                  <a:lnTo>
                    <a:pt x="1042" y="782"/>
                  </a:lnTo>
                  <a:lnTo>
                    <a:pt x="1044" y="784"/>
                  </a:lnTo>
                  <a:lnTo>
                    <a:pt x="1045" y="784"/>
                  </a:lnTo>
                  <a:lnTo>
                    <a:pt x="1045" y="785"/>
                  </a:lnTo>
                  <a:lnTo>
                    <a:pt x="1045" y="787"/>
                  </a:lnTo>
                  <a:lnTo>
                    <a:pt x="1045" y="789"/>
                  </a:lnTo>
                  <a:lnTo>
                    <a:pt x="1045" y="791"/>
                  </a:lnTo>
                  <a:lnTo>
                    <a:pt x="1045" y="792"/>
                  </a:lnTo>
                  <a:lnTo>
                    <a:pt x="1047" y="794"/>
                  </a:lnTo>
                  <a:lnTo>
                    <a:pt x="1049" y="796"/>
                  </a:lnTo>
                  <a:lnTo>
                    <a:pt x="1051" y="796"/>
                  </a:lnTo>
                  <a:lnTo>
                    <a:pt x="1052" y="798"/>
                  </a:lnTo>
                  <a:lnTo>
                    <a:pt x="1052" y="799"/>
                  </a:lnTo>
                  <a:lnTo>
                    <a:pt x="1054" y="801"/>
                  </a:lnTo>
                  <a:lnTo>
                    <a:pt x="1054" y="803"/>
                  </a:lnTo>
                  <a:lnTo>
                    <a:pt x="1054" y="805"/>
                  </a:lnTo>
                  <a:lnTo>
                    <a:pt x="1054" y="806"/>
                  </a:lnTo>
                  <a:lnTo>
                    <a:pt x="1056" y="806"/>
                  </a:lnTo>
                  <a:lnTo>
                    <a:pt x="1056" y="808"/>
                  </a:lnTo>
                  <a:lnTo>
                    <a:pt x="1058" y="810"/>
                  </a:lnTo>
                  <a:lnTo>
                    <a:pt x="1059" y="812"/>
                  </a:lnTo>
                  <a:lnTo>
                    <a:pt x="1063" y="815"/>
                  </a:lnTo>
                  <a:lnTo>
                    <a:pt x="1068" y="817"/>
                  </a:lnTo>
                  <a:lnTo>
                    <a:pt x="1075" y="817"/>
                  </a:lnTo>
                  <a:lnTo>
                    <a:pt x="1079" y="817"/>
                  </a:lnTo>
                  <a:lnTo>
                    <a:pt x="1080" y="817"/>
                  </a:lnTo>
                  <a:lnTo>
                    <a:pt x="1082" y="817"/>
                  </a:lnTo>
                  <a:lnTo>
                    <a:pt x="1084" y="817"/>
                  </a:lnTo>
                  <a:lnTo>
                    <a:pt x="1084" y="819"/>
                  </a:lnTo>
                  <a:lnTo>
                    <a:pt x="1086" y="820"/>
                  </a:lnTo>
                  <a:lnTo>
                    <a:pt x="1086" y="822"/>
                  </a:lnTo>
                  <a:lnTo>
                    <a:pt x="1087" y="824"/>
                  </a:lnTo>
                  <a:lnTo>
                    <a:pt x="1087" y="826"/>
                  </a:lnTo>
                  <a:lnTo>
                    <a:pt x="1089" y="827"/>
                  </a:lnTo>
                  <a:lnTo>
                    <a:pt x="1091" y="831"/>
                  </a:lnTo>
                  <a:lnTo>
                    <a:pt x="1089" y="836"/>
                  </a:lnTo>
                  <a:lnTo>
                    <a:pt x="1089" y="838"/>
                  </a:lnTo>
                  <a:lnTo>
                    <a:pt x="1091" y="838"/>
                  </a:lnTo>
                  <a:lnTo>
                    <a:pt x="1094" y="838"/>
                  </a:lnTo>
                  <a:lnTo>
                    <a:pt x="1098" y="840"/>
                  </a:lnTo>
                  <a:lnTo>
                    <a:pt x="1103" y="840"/>
                  </a:lnTo>
                  <a:lnTo>
                    <a:pt x="1105" y="840"/>
                  </a:lnTo>
                  <a:lnTo>
                    <a:pt x="1110" y="841"/>
                  </a:lnTo>
                  <a:lnTo>
                    <a:pt x="1114" y="841"/>
                  </a:lnTo>
                  <a:lnTo>
                    <a:pt x="1117" y="841"/>
                  </a:lnTo>
                  <a:lnTo>
                    <a:pt x="1119" y="841"/>
                  </a:lnTo>
                  <a:lnTo>
                    <a:pt x="1121" y="841"/>
                  </a:lnTo>
                  <a:lnTo>
                    <a:pt x="1124" y="841"/>
                  </a:lnTo>
                  <a:lnTo>
                    <a:pt x="1126" y="843"/>
                  </a:lnTo>
                  <a:lnTo>
                    <a:pt x="1128" y="843"/>
                  </a:lnTo>
                  <a:lnTo>
                    <a:pt x="1129" y="841"/>
                  </a:lnTo>
                  <a:lnTo>
                    <a:pt x="1129" y="840"/>
                  </a:lnTo>
                  <a:lnTo>
                    <a:pt x="1131" y="840"/>
                  </a:lnTo>
                  <a:lnTo>
                    <a:pt x="1129" y="838"/>
                  </a:lnTo>
                  <a:lnTo>
                    <a:pt x="1129" y="836"/>
                  </a:lnTo>
                  <a:lnTo>
                    <a:pt x="1129" y="834"/>
                  </a:lnTo>
                  <a:lnTo>
                    <a:pt x="1128" y="831"/>
                  </a:lnTo>
                  <a:lnTo>
                    <a:pt x="1128" y="829"/>
                  </a:lnTo>
                  <a:lnTo>
                    <a:pt x="1126" y="827"/>
                  </a:lnTo>
                  <a:lnTo>
                    <a:pt x="1126" y="826"/>
                  </a:lnTo>
                  <a:lnTo>
                    <a:pt x="1124" y="822"/>
                  </a:lnTo>
                  <a:lnTo>
                    <a:pt x="1122" y="819"/>
                  </a:lnTo>
                  <a:lnTo>
                    <a:pt x="1121" y="815"/>
                  </a:lnTo>
                  <a:lnTo>
                    <a:pt x="1121" y="813"/>
                  </a:lnTo>
                  <a:lnTo>
                    <a:pt x="1119" y="812"/>
                  </a:lnTo>
                  <a:lnTo>
                    <a:pt x="1119" y="810"/>
                  </a:lnTo>
                  <a:lnTo>
                    <a:pt x="1117" y="808"/>
                  </a:lnTo>
                  <a:lnTo>
                    <a:pt x="1115" y="806"/>
                  </a:lnTo>
                  <a:lnTo>
                    <a:pt x="1114" y="805"/>
                  </a:lnTo>
                  <a:lnTo>
                    <a:pt x="1112" y="803"/>
                  </a:lnTo>
                  <a:lnTo>
                    <a:pt x="1110" y="799"/>
                  </a:lnTo>
                  <a:lnTo>
                    <a:pt x="1110" y="796"/>
                  </a:lnTo>
                  <a:lnTo>
                    <a:pt x="1108" y="792"/>
                  </a:lnTo>
                  <a:lnTo>
                    <a:pt x="1108" y="791"/>
                  </a:lnTo>
                  <a:lnTo>
                    <a:pt x="1107" y="787"/>
                  </a:lnTo>
                  <a:lnTo>
                    <a:pt x="1107" y="785"/>
                  </a:lnTo>
                  <a:lnTo>
                    <a:pt x="1105" y="784"/>
                  </a:lnTo>
                  <a:lnTo>
                    <a:pt x="1103" y="780"/>
                  </a:lnTo>
                  <a:lnTo>
                    <a:pt x="1101" y="773"/>
                  </a:lnTo>
                  <a:lnTo>
                    <a:pt x="1101" y="772"/>
                  </a:lnTo>
                  <a:lnTo>
                    <a:pt x="1100" y="768"/>
                  </a:lnTo>
                  <a:lnTo>
                    <a:pt x="1100" y="765"/>
                  </a:lnTo>
                  <a:lnTo>
                    <a:pt x="1100" y="763"/>
                  </a:lnTo>
                  <a:lnTo>
                    <a:pt x="1100" y="761"/>
                  </a:lnTo>
                  <a:lnTo>
                    <a:pt x="1101" y="758"/>
                  </a:lnTo>
                  <a:lnTo>
                    <a:pt x="1101" y="754"/>
                  </a:lnTo>
                  <a:lnTo>
                    <a:pt x="1101" y="752"/>
                  </a:lnTo>
                  <a:lnTo>
                    <a:pt x="1101" y="749"/>
                  </a:lnTo>
                  <a:lnTo>
                    <a:pt x="1103" y="747"/>
                  </a:lnTo>
                  <a:lnTo>
                    <a:pt x="1103" y="744"/>
                  </a:lnTo>
                  <a:lnTo>
                    <a:pt x="1103" y="740"/>
                  </a:lnTo>
                  <a:lnTo>
                    <a:pt x="1103" y="738"/>
                  </a:lnTo>
                  <a:lnTo>
                    <a:pt x="1103" y="737"/>
                  </a:lnTo>
                  <a:lnTo>
                    <a:pt x="1103" y="733"/>
                  </a:lnTo>
                  <a:lnTo>
                    <a:pt x="1105" y="731"/>
                  </a:lnTo>
                  <a:lnTo>
                    <a:pt x="1103" y="730"/>
                  </a:lnTo>
                  <a:lnTo>
                    <a:pt x="1101" y="728"/>
                  </a:lnTo>
                  <a:lnTo>
                    <a:pt x="1100" y="726"/>
                  </a:lnTo>
                  <a:lnTo>
                    <a:pt x="1098" y="724"/>
                  </a:lnTo>
                  <a:lnTo>
                    <a:pt x="1096" y="721"/>
                  </a:lnTo>
                  <a:lnTo>
                    <a:pt x="1094" y="719"/>
                  </a:lnTo>
                  <a:lnTo>
                    <a:pt x="1094" y="717"/>
                  </a:lnTo>
                  <a:lnTo>
                    <a:pt x="1094" y="716"/>
                  </a:lnTo>
                  <a:lnTo>
                    <a:pt x="1093" y="714"/>
                  </a:lnTo>
                  <a:lnTo>
                    <a:pt x="1093" y="712"/>
                  </a:lnTo>
                  <a:lnTo>
                    <a:pt x="1096" y="710"/>
                  </a:lnTo>
                  <a:lnTo>
                    <a:pt x="1098" y="709"/>
                  </a:lnTo>
                  <a:lnTo>
                    <a:pt x="1100" y="707"/>
                  </a:lnTo>
                  <a:lnTo>
                    <a:pt x="1101" y="705"/>
                  </a:lnTo>
                  <a:lnTo>
                    <a:pt x="1101" y="703"/>
                  </a:lnTo>
                  <a:lnTo>
                    <a:pt x="1103" y="700"/>
                  </a:lnTo>
                  <a:lnTo>
                    <a:pt x="1103" y="698"/>
                  </a:lnTo>
                  <a:lnTo>
                    <a:pt x="1103" y="696"/>
                  </a:lnTo>
                  <a:lnTo>
                    <a:pt x="1103" y="695"/>
                  </a:lnTo>
                  <a:lnTo>
                    <a:pt x="1105" y="693"/>
                  </a:lnTo>
                  <a:lnTo>
                    <a:pt x="1105" y="691"/>
                  </a:lnTo>
                  <a:lnTo>
                    <a:pt x="1107" y="689"/>
                  </a:lnTo>
                  <a:lnTo>
                    <a:pt x="1108" y="688"/>
                  </a:lnTo>
                  <a:lnTo>
                    <a:pt x="1110" y="688"/>
                  </a:lnTo>
                  <a:lnTo>
                    <a:pt x="1112" y="686"/>
                  </a:lnTo>
                  <a:lnTo>
                    <a:pt x="1114" y="686"/>
                  </a:lnTo>
                  <a:lnTo>
                    <a:pt x="1115" y="684"/>
                  </a:lnTo>
                  <a:lnTo>
                    <a:pt x="1117" y="684"/>
                  </a:lnTo>
                  <a:lnTo>
                    <a:pt x="1119" y="684"/>
                  </a:lnTo>
                  <a:lnTo>
                    <a:pt x="1121" y="686"/>
                  </a:lnTo>
                  <a:lnTo>
                    <a:pt x="1122" y="686"/>
                  </a:lnTo>
                  <a:lnTo>
                    <a:pt x="1124" y="686"/>
                  </a:lnTo>
                  <a:lnTo>
                    <a:pt x="1122" y="684"/>
                  </a:lnTo>
                  <a:lnTo>
                    <a:pt x="1117" y="677"/>
                  </a:lnTo>
                  <a:lnTo>
                    <a:pt x="1114" y="674"/>
                  </a:lnTo>
                  <a:lnTo>
                    <a:pt x="1110" y="667"/>
                  </a:lnTo>
                  <a:lnTo>
                    <a:pt x="1110" y="665"/>
                  </a:lnTo>
                  <a:lnTo>
                    <a:pt x="1112" y="661"/>
                  </a:lnTo>
                  <a:lnTo>
                    <a:pt x="1115" y="660"/>
                  </a:lnTo>
                  <a:lnTo>
                    <a:pt x="1117" y="660"/>
                  </a:lnTo>
                  <a:lnTo>
                    <a:pt x="1119" y="658"/>
                  </a:lnTo>
                  <a:lnTo>
                    <a:pt x="1121" y="660"/>
                  </a:lnTo>
                  <a:lnTo>
                    <a:pt x="1121" y="658"/>
                  </a:lnTo>
                  <a:lnTo>
                    <a:pt x="1122" y="654"/>
                  </a:lnTo>
                  <a:lnTo>
                    <a:pt x="1124" y="653"/>
                  </a:lnTo>
                  <a:lnTo>
                    <a:pt x="1124" y="651"/>
                  </a:lnTo>
                  <a:lnTo>
                    <a:pt x="1124" y="649"/>
                  </a:lnTo>
                  <a:lnTo>
                    <a:pt x="1124" y="647"/>
                  </a:lnTo>
                  <a:lnTo>
                    <a:pt x="1126" y="646"/>
                  </a:lnTo>
                  <a:lnTo>
                    <a:pt x="1128" y="646"/>
                  </a:lnTo>
                  <a:lnTo>
                    <a:pt x="1129" y="644"/>
                  </a:lnTo>
                  <a:lnTo>
                    <a:pt x="1131" y="644"/>
                  </a:lnTo>
                  <a:lnTo>
                    <a:pt x="1131" y="642"/>
                  </a:lnTo>
                  <a:lnTo>
                    <a:pt x="1133" y="639"/>
                  </a:lnTo>
                  <a:lnTo>
                    <a:pt x="1135" y="637"/>
                  </a:lnTo>
                  <a:lnTo>
                    <a:pt x="1138" y="637"/>
                  </a:lnTo>
                  <a:lnTo>
                    <a:pt x="1138" y="635"/>
                  </a:lnTo>
                  <a:lnTo>
                    <a:pt x="1136" y="633"/>
                  </a:lnTo>
                  <a:lnTo>
                    <a:pt x="1136" y="632"/>
                  </a:lnTo>
                  <a:lnTo>
                    <a:pt x="1133" y="632"/>
                  </a:lnTo>
                  <a:lnTo>
                    <a:pt x="1129" y="628"/>
                  </a:lnTo>
                  <a:lnTo>
                    <a:pt x="1129" y="626"/>
                  </a:lnTo>
                  <a:lnTo>
                    <a:pt x="1129" y="623"/>
                  </a:lnTo>
                  <a:lnTo>
                    <a:pt x="1131" y="621"/>
                  </a:lnTo>
                  <a:lnTo>
                    <a:pt x="1131" y="619"/>
                  </a:lnTo>
                  <a:lnTo>
                    <a:pt x="1129" y="616"/>
                  </a:lnTo>
                  <a:lnTo>
                    <a:pt x="1128" y="614"/>
                  </a:lnTo>
                  <a:lnTo>
                    <a:pt x="1128" y="612"/>
                  </a:lnTo>
                  <a:lnTo>
                    <a:pt x="1128" y="611"/>
                  </a:lnTo>
                  <a:lnTo>
                    <a:pt x="1128" y="609"/>
                  </a:lnTo>
                  <a:lnTo>
                    <a:pt x="1129" y="605"/>
                  </a:lnTo>
                  <a:lnTo>
                    <a:pt x="1133" y="605"/>
                  </a:lnTo>
                  <a:lnTo>
                    <a:pt x="1136" y="604"/>
                  </a:lnTo>
                  <a:lnTo>
                    <a:pt x="1138" y="602"/>
                  </a:lnTo>
                  <a:lnTo>
                    <a:pt x="1142" y="602"/>
                  </a:lnTo>
                  <a:lnTo>
                    <a:pt x="1145" y="600"/>
                  </a:lnTo>
                  <a:lnTo>
                    <a:pt x="1147" y="600"/>
                  </a:lnTo>
                  <a:lnTo>
                    <a:pt x="1149" y="598"/>
                  </a:lnTo>
                  <a:lnTo>
                    <a:pt x="1152" y="598"/>
                  </a:lnTo>
                  <a:lnTo>
                    <a:pt x="1154" y="597"/>
                  </a:lnTo>
                  <a:lnTo>
                    <a:pt x="1156" y="597"/>
                  </a:lnTo>
                  <a:lnTo>
                    <a:pt x="1157" y="597"/>
                  </a:lnTo>
                  <a:lnTo>
                    <a:pt x="1161" y="597"/>
                  </a:lnTo>
                  <a:lnTo>
                    <a:pt x="1163" y="598"/>
                  </a:lnTo>
                  <a:lnTo>
                    <a:pt x="1166" y="600"/>
                  </a:lnTo>
                  <a:lnTo>
                    <a:pt x="1168" y="602"/>
                  </a:lnTo>
                  <a:lnTo>
                    <a:pt x="1170" y="604"/>
                  </a:lnTo>
                  <a:lnTo>
                    <a:pt x="1170" y="605"/>
                  </a:lnTo>
                  <a:lnTo>
                    <a:pt x="1171" y="607"/>
                  </a:lnTo>
                  <a:lnTo>
                    <a:pt x="1173" y="609"/>
                  </a:lnTo>
                  <a:lnTo>
                    <a:pt x="1173" y="611"/>
                  </a:lnTo>
                  <a:lnTo>
                    <a:pt x="1175" y="614"/>
                  </a:lnTo>
                  <a:lnTo>
                    <a:pt x="1175" y="616"/>
                  </a:lnTo>
                  <a:lnTo>
                    <a:pt x="1177" y="618"/>
                  </a:lnTo>
                  <a:lnTo>
                    <a:pt x="1177" y="619"/>
                  </a:lnTo>
                  <a:lnTo>
                    <a:pt x="1177" y="621"/>
                  </a:lnTo>
                  <a:lnTo>
                    <a:pt x="1178" y="623"/>
                  </a:lnTo>
                  <a:lnTo>
                    <a:pt x="1182" y="621"/>
                  </a:lnTo>
                  <a:lnTo>
                    <a:pt x="1187" y="616"/>
                  </a:lnTo>
                  <a:lnTo>
                    <a:pt x="1191" y="612"/>
                  </a:lnTo>
                  <a:lnTo>
                    <a:pt x="1192" y="612"/>
                  </a:lnTo>
                  <a:lnTo>
                    <a:pt x="1199" y="611"/>
                  </a:lnTo>
                  <a:lnTo>
                    <a:pt x="1201" y="609"/>
                  </a:lnTo>
                  <a:lnTo>
                    <a:pt x="1203" y="607"/>
                  </a:lnTo>
                  <a:lnTo>
                    <a:pt x="1208" y="602"/>
                  </a:lnTo>
                  <a:lnTo>
                    <a:pt x="1212" y="598"/>
                  </a:lnTo>
                  <a:lnTo>
                    <a:pt x="1217" y="595"/>
                  </a:lnTo>
                  <a:lnTo>
                    <a:pt x="1219" y="593"/>
                  </a:lnTo>
                  <a:lnTo>
                    <a:pt x="1222" y="595"/>
                  </a:lnTo>
                  <a:lnTo>
                    <a:pt x="1226" y="593"/>
                  </a:lnTo>
                  <a:lnTo>
                    <a:pt x="1227" y="593"/>
                  </a:lnTo>
                  <a:lnTo>
                    <a:pt x="1229" y="593"/>
                  </a:lnTo>
                  <a:lnTo>
                    <a:pt x="1231" y="595"/>
                  </a:lnTo>
                  <a:lnTo>
                    <a:pt x="1231" y="597"/>
                  </a:lnTo>
                  <a:lnTo>
                    <a:pt x="1233" y="600"/>
                  </a:lnTo>
                  <a:lnTo>
                    <a:pt x="1234" y="600"/>
                  </a:lnTo>
                  <a:lnTo>
                    <a:pt x="1240" y="600"/>
                  </a:lnTo>
                  <a:lnTo>
                    <a:pt x="1241" y="598"/>
                  </a:lnTo>
                  <a:lnTo>
                    <a:pt x="1243" y="593"/>
                  </a:lnTo>
                  <a:lnTo>
                    <a:pt x="1243" y="588"/>
                  </a:lnTo>
                  <a:lnTo>
                    <a:pt x="1245" y="583"/>
                  </a:lnTo>
                  <a:lnTo>
                    <a:pt x="1245" y="579"/>
                  </a:lnTo>
                  <a:lnTo>
                    <a:pt x="1248" y="574"/>
                  </a:lnTo>
                  <a:lnTo>
                    <a:pt x="1248" y="570"/>
                  </a:lnTo>
                  <a:lnTo>
                    <a:pt x="1248" y="567"/>
                  </a:lnTo>
                  <a:lnTo>
                    <a:pt x="1248" y="565"/>
                  </a:lnTo>
                  <a:lnTo>
                    <a:pt x="1248" y="563"/>
                  </a:lnTo>
                  <a:lnTo>
                    <a:pt x="1248" y="560"/>
                  </a:lnTo>
                  <a:lnTo>
                    <a:pt x="1248" y="558"/>
                  </a:lnTo>
                  <a:lnTo>
                    <a:pt x="1252" y="556"/>
                  </a:lnTo>
                  <a:lnTo>
                    <a:pt x="1254" y="555"/>
                  </a:lnTo>
                  <a:lnTo>
                    <a:pt x="1255" y="553"/>
                  </a:lnTo>
                  <a:lnTo>
                    <a:pt x="1257" y="551"/>
                  </a:lnTo>
                  <a:lnTo>
                    <a:pt x="1261" y="548"/>
                  </a:lnTo>
                  <a:lnTo>
                    <a:pt x="1264" y="542"/>
                  </a:lnTo>
                  <a:lnTo>
                    <a:pt x="1269" y="535"/>
                  </a:lnTo>
                  <a:lnTo>
                    <a:pt x="1271" y="535"/>
                  </a:lnTo>
                  <a:lnTo>
                    <a:pt x="1271" y="534"/>
                  </a:lnTo>
                  <a:lnTo>
                    <a:pt x="1273" y="532"/>
                  </a:lnTo>
                  <a:lnTo>
                    <a:pt x="1275" y="525"/>
                  </a:lnTo>
                  <a:lnTo>
                    <a:pt x="1278" y="523"/>
                  </a:lnTo>
                  <a:lnTo>
                    <a:pt x="1280" y="521"/>
                  </a:lnTo>
                  <a:lnTo>
                    <a:pt x="1283" y="520"/>
                  </a:lnTo>
                  <a:lnTo>
                    <a:pt x="1287" y="518"/>
                  </a:lnTo>
                  <a:lnTo>
                    <a:pt x="1287" y="514"/>
                  </a:lnTo>
                  <a:lnTo>
                    <a:pt x="1289" y="509"/>
                  </a:lnTo>
                  <a:lnTo>
                    <a:pt x="1290" y="507"/>
                  </a:lnTo>
                  <a:lnTo>
                    <a:pt x="1292" y="500"/>
                  </a:lnTo>
                  <a:lnTo>
                    <a:pt x="1292" y="497"/>
                  </a:lnTo>
                  <a:lnTo>
                    <a:pt x="1290" y="494"/>
                  </a:lnTo>
                  <a:lnTo>
                    <a:pt x="1289" y="492"/>
                  </a:lnTo>
                  <a:lnTo>
                    <a:pt x="1283" y="488"/>
                  </a:lnTo>
                  <a:lnTo>
                    <a:pt x="1283" y="485"/>
                  </a:lnTo>
                  <a:lnTo>
                    <a:pt x="1285" y="474"/>
                  </a:lnTo>
                  <a:lnTo>
                    <a:pt x="1285" y="469"/>
                  </a:lnTo>
                  <a:lnTo>
                    <a:pt x="1285" y="466"/>
                  </a:lnTo>
                  <a:lnTo>
                    <a:pt x="1287" y="462"/>
                  </a:lnTo>
                  <a:lnTo>
                    <a:pt x="1289" y="459"/>
                  </a:lnTo>
                  <a:lnTo>
                    <a:pt x="1290" y="457"/>
                  </a:lnTo>
                  <a:lnTo>
                    <a:pt x="1297" y="455"/>
                  </a:lnTo>
                  <a:lnTo>
                    <a:pt x="1303" y="455"/>
                  </a:lnTo>
                  <a:lnTo>
                    <a:pt x="1304" y="452"/>
                  </a:lnTo>
                  <a:lnTo>
                    <a:pt x="1303" y="448"/>
                  </a:lnTo>
                  <a:lnTo>
                    <a:pt x="1304" y="446"/>
                  </a:lnTo>
                  <a:lnTo>
                    <a:pt x="1306" y="446"/>
                  </a:lnTo>
                  <a:lnTo>
                    <a:pt x="1306" y="445"/>
                  </a:lnTo>
                  <a:lnTo>
                    <a:pt x="1306" y="443"/>
                  </a:lnTo>
                  <a:lnTo>
                    <a:pt x="1308" y="443"/>
                  </a:lnTo>
                  <a:lnTo>
                    <a:pt x="1308" y="438"/>
                  </a:lnTo>
                  <a:lnTo>
                    <a:pt x="1306" y="438"/>
                  </a:lnTo>
                  <a:lnTo>
                    <a:pt x="1303" y="438"/>
                  </a:lnTo>
                  <a:lnTo>
                    <a:pt x="1303" y="436"/>
                  </a:lnTo>
                  <a:lnTo>
                    <a:pt x="1299" y="436"/>
                  </a:lnTo>
                  <a:lnTo>
                    <a:pt x="1297" y="434"/>
                  </a:lnTo>
                  <a:lnTo>
                    <a:pt x="1299" y="432"/>
                  </a:lnTo>
                  <a:lnTo>
                    <a:pt x="1301" y="431"/>
                  </a:lnTo>
                  <a:lnTo>
                    <a:pt x="1297" y="427"/>
                  </a:lnTo>
                  <a:lnTo>
                    <a:pt x="1296" y="424"/>
                  </a:lnTo>
                  <a:lnTo>
                    <a:pt x="1294" y="420"/>
                  </a:lnTo>
                  <a:lnTo>
                    <a:pt x="1289" y="420"/>
                  </a:lnTo>
                  <a:lnTo>
                    <a:pt x="1289" y="417"/>
                  </a:lnTo>
                  <a:lnTo>
                    <a:pt x="1289" y="415"/>
                  </a:lnTo>
                  <a:lnTo>
                    <a:pt x="1290" y="413"/>
                  </a:lnTo>
                  <a:lnTo>
                    <a:pt x="1290" y="411"/>
                  </a:lnTo>
                  <a:lnTo>
                    <a:pt x="1294" y="410"/>
                  </a:lnTo>
                  <a:lnTo>
                    <a:pt x="1294" y="408"/>
                  </a:lnTo>
                  <a:lnTo>
                    <a:pt x="1294" y="406"/>
                  </a:lnTo>
                  <a:lnTo>
                    <a:pt x="1292" y="404"/>
                  </a:lnTo>
                  <a:lnTo>
                    <a:pt x="1290" y="404"/>
                  </a:lnTo>
                  <a:lnTo>
                    <a:pt x="1285" y="404"/>
                  </a:lnTo>
                  <a:lnTo>
                    <a:pt x="1283" y="403"/>
                  </a:lnTo>
                  <a:lnTo>
                    <a:pt x="1283" y="401"/>
                  </a:lnTo>
                  <a:lnTo>
                    <a:pt x="1283" y="399"/>
                  </a:lnTo>
                  <a:lnTo>
                    <a:pt x="1285" y="399"/>
                  </a:lnTo>
                  <a:lnTo>
                    <a:pt x="1287" y="397"/>
                  </a:lnTo>
                  <a:lnTo>
                    <a:pt x="1285" y="396"/>
                  </a:lnTo>
                  <a:lnTo>
                    <a:pt x="1283" y="394"/>
                  </a:lnTo>
                  <a:lnTo>
                    <a:pt x="1283" y="392"/>
                  </a:lnTo>
                  <a:lnTo>
                    <a:pt x="1282" y="392"/>
                  </a:lnTo>
                  <a:lnTo>
                    <a:pt x="1278" y="392"/>
                  </a:lnTo>
                  <a:lnTo>
                    <a:pt x="1276" y="394"/>
                  </a:lnTo>
                  <a:lnTo>
                    <a:pt x="1275" y="394"/>
                  </a:lnTo>
                  <a:lnTo>
                    <a:pt x="1276" y="390"/>
                  </a:lnTo>
                  <a:lnTo>
                    <a:pt x="1276" y="389"/>
                  </a:lnTo>
                  <a:lnTo>
                    <a:pt x="1276" y="387"/>
                  </a:lnTo>
                  <a:lnTo>
                    <a:pt x="1275" y="387"/>
                  </a:lnTo>
                  <a:lnTo>
                    <a:pt x="1273" y="387"/>
                  </a:lnTo>
                  <a:lnTo>
                    <a:pt x="1271" y="387"/>
                  </a:lnTo>
                  <a:lnTo>
                    <a:pt x="1268" y="383"/>
                  </a:lnTo>
                  <a:lnTo>
                    <a:pt x="1266" y="383"/>
                  </a:lnTo>
                  <a:lnTo>
                    <a:pt x="1264" y="383"/>
                  </a:lnTo>
                  <a:lnTo>
                    <a:pt x="1261" y="380"/>
                  </a:lnTo>
                  <a:lnTo>
                    <a:pt x="1261" y="376"/>
                  </a:lnTo>
                  <a:lnTo>
                    <a:pt x="1257" y="378"/>
                  </a:lnTo>
                  <a:lnTo>
                    <a:pt x="1257" y="375"/>
                  </a:lnTo>
                  <a:lnTo>
                    <a:pt x="1257" y="373"/>
                  </a:lnTo>
                  <a:lnTo>
                    <a:pt x="1254" y="371"/>
                  </a:lnTo>
                  <a:lnTo>
                    <a:pt x="1254" y="369"/>
                  </a:lnTo>
                  <a:lnTo>
                    <a:pt x="1257" y="368"/>
                  </a:lnTo>
                  <a:lnTo>
                    <a:pt x="1257" y="366"/>
                  </a:lnTo>
                  <a:lnTo>
                    <a:pt x="1257" y="364"/>
                  </a:lnTo>
                  <a:lnTo>
                    <a:pt x="1257" y="361"/>
                  </a:lnTo>
                  <a:lnTo>
                    <a:pt x="1254" y="361"/>
                  </a:lnTo>
                  <a:lnTo>
                    <a:pt x="1252" y="359"/>
                  </a:lnTo>
                  <a:lnTo>
                    <a:pt x="1250" y="354"/>
                  </a:lnTo>
                  <a:lnTo>
                    <a:pt x="1250" y="350"/>
                  </a:lnTo>
                  <a:lnTo>
                    <a:pt x="1248" y="347"/>
                  </a:lnTo>
                  <a:lnTo>
                    <a:pt x="1247" y="343"/>
                  </a:lnTo>
                  <a:lnTo>
                    <a:pt x="1248" y="343"/>
                  </a:lnTo>
                  <a:lnTo>
                    <a:pt x="1250" y="343"/>
                  </a:lnTo>
                  <a:lnTo>
                    <a:pt x="1252" y="345"/>
                  </a:lnTo>
                  <a:lnTo>
                    <a:pt x="1254" y="345"/>
                  </a:lnTo>
                  <a:lnTo>
                    <a:pt x="1255" y="343"/>
                  </a:lnTo>
                  <a:lnTo>
                    <a:pt x="1257" y="343"/>
                  </a:lnTo>
                  <a:lnTo>
                    <a:pt x="1259" y="343"/>
                  </a:lnTo>
                  <a:lnTo>
                    <a:pt x="1261" y="343"/>
                  </a:lnTo>
                  <a:lnTo>
                    <a:pt x="1262" y="341"/>
                  </a:lnTo>
                  <a:lnTo>
                    <a:pt x="1264" y="341"/>
                  </a:lnTo>
                  <a:lnTo>
                    <a:pt x="1266" y="341"/>
                  </a:lnTo>
                  <a:lnTo>
                    <a:pt x="1266" y="340"/>
                  </a:lnTo>
                  <a:lnTo>
                    <a:pt x="1269" y="340"/>
                  </a:lnTo>
                  <a:lnTo>
                    <a:pt x="1269" y="338"/>
                  </a:lnTo>
                  <a:lnTo>
                    <a:pt x="1271" y="338"/>
                  </a:lnTo>
                  <a:lnTo>
                    <a:pt x="1273" y="336"/>
                  </a:lnTo>
                  <a:lnTo>
                    <a:pt x="1275" y="336"/>
                  </a:lnTo>
                  <a:lnTo>
                    <a:pt x="1276" y="334"/>
                  </a:lnTo>
                  <a:lnTo>
                    <a:pt x="1276" y="333"/>
                  </a:lnTo>
                  <a:lnTo>
                    <a:pt x="1278" y="331"/>
                  </a:lnTo>
                  <a:lnTo>
                    <a:pt x="1278" y="329"/>
                  </a:lnTo>
                  <a:lnTo>
                    <a:pt x="1280" y="329"/>
                  </a:lnTo>
                  <a:lnTo>
                    <a:pt x="1280" y="327"/>
                  </a:lnTo>
                  <a:lnTo>
                    <a:pt x="1282" y="326"/>
                  </a:lnTo>
                  <a:lnTo>
                    <a:pt x="1282" y="324"/>
                  </a:lnTo>
                  <a:lnTo>
                    <a:pt x="1283" y="322"/>
                  </a:lnTo>
                  <a:lnTo>
                    <a:pt x="1283" y="320"/>
                  </a:lnTo>
                  <a:lnTo>
                    <a:pt x="1285" y="319"/>
                  </a:lnTo>
                  <a:lnTo>
                    <a:pt x="1287" y="317"/>
                  </a:lnTo>
                  <a:lnTo>
                    <a:pt x="1289" y="315"/>
                  </a:lnTo>
                  <a:lnTo>
                    <a:pt x="1290" y="315"/>
                  </a:lnTo>
                  <a:lnTo>
                    <a:pt x="1292" y="315"/>
                  </a:lnTo>
                  <a:lnTo>
                    <a:pt x="1294" y="313"/>
                  </a:lnTo>
                  <a:lnTo>
                    <a:pt x="1296" y="313"/>
                  </a:lnTo>
                  <a:lnTo>
                    <a:pt x="1297" y="313"/>
                  </a:lnTo>
                  <a:lnTo>
                    <a:pt x="1299" y="313"/>
                  </a:lnTo>
                  <a:lnTo>
                    <a:pt x="1301" y="315"/>
                  </a:lnTo>
                  <a:lnTo>
                    <a:pt x="1303" y="315"/>
                  </a:lnTo>
                  <a:lnTo>
                    <a:pt x="1304" y="317"/>
                  </a:lnTo>
                  <a:lnTo>
                    <a:pt x="1304" y="319"/>
                  </a:lnTo>
                  <a:lnTo>
                    <a:pt x="1306" y="319"/>
                  </a:lnTo>
                  <a:lnTo>
                    <a:pt x="1308" y="319"/>
                  </a:lnTo>
                  <a:lnTo>
                    <a:pt x="1310" y="319"/>
                  </a:lnTo>
                  <a:lnTo>
                    <a:pt x="1311" y="319"/>
                  </a:lnTo>
                  <a:lnTo>
                    <a:pt x="1313" y="319"/>
                  </a:lnTo>
                  <a:lnTo>
                    <a:pt x="1315" y="317"/>
                  </a:lnTo>
                  <a:lnTo>
                    <a:pt x="1317" y="317"/>
                  </a:lnTo>
                  <a:lnTo>
                    <a:pt x="1320" y="315"/>
                  </a:lnTo>
                  <a:lnTo>
                    <a:pt x="1322" y="315"/>
                  </a:lnTo>
                  <a:lnTo>
                    <a:pt x="1325" y="313"/>
                  </a:lnTo>
                  <a:lnTo>
                    <a:pt x="1327" y="313"/>
                  </a:lnTo>
                  <a:lnTo>
                    <a:pt x="1329" y="313"/>
                  </a:lnTo>
                  <a:lnTo>
                    <a:pt x="1332" y="313"/>
                  </a:lnTo>
                  <a:lnTo>
                    <a:pt x="1336" y="313"/>
                  </a:lnTo>
                  <a:lnTo>
                    <a:pt x="1338" y="313"/>
                  </a:lnTo>
                  <a:lnTo>
                    <a:pt x="1341" y="313"/>
                  </a:lnTo>
                  <a:lnTo>
                    <a:pt x="1343" y="313"/>
                  </a:lnTo>
                  <a:lnTo>
                    <a:pt x="1346" y="312"/>
                  </a:lnTo>
                  <a:lnTo>
                    <a:pt x="1348" y="312"/>
                  </a:lnTo>
                  <a:lnTo>
                    <a:pt x="1350" y="312"/>
                  </a:lnTo>
                  <a:lnTo>
                    <a:pt x="1353" y="312"/>
                  </a:lnTo>
                  <a:lnTo>
                    <a:pt x="1357" y="310"/>
                  </a:lnTo>
                  <a:lnTo>
                    <a:pt x="1358" y="310"/>
                  </a:lnTo>
                  <a:lnTo>
                    <a:pt x="1362" y="308"/>
                  </a:lnTo>
                  <a:lnTo>
                    <a:pt x="1364" y="308"/>
                  </a:lnTo>
                  <a:lnTo>
                    <a:pt x="1365" y="306"/>
                  </a:lnTo>
                  <a:lnTo>
                    <a:pt x="1367" y="306"/>
                  </a:lnTo>
                  <a:lnTo>
                    <a:pt x="1369" y="305"/>
                  </a:lnTo>
                  <a:lnTo>
                    <a:pt x="1371" y="305"/>
                  </a:lnTo>
                  <a:lnTo>
                    <a:pt x="1371" y="303"/>
                  </a:lnTo>
                  <a:lnTo>
                    <a:pt x="1372" y="303"/>
                  </a:lnTo>
                  <a:lnTo>
                    <a:pt x="1372" y="301"/>
                  </a:lnTo>
                  <a:lnTo>
                    <a:pt x="1374" y="301"/>
                  </a:lnTo>
                  <a:lnTo>
                    <a:pt x="1376" y="299"/>
                  </a:lnTo>
                  <a:lnTo>
                    <a:pt x="1376" y="296"/>
                  </a:lnTo>
                  <a:lnTo>
                    <a:pt x="1376" y="294"/>
                  </a:lnTo>
                  <a:lnTo>
                    <a:pt x="1376" y="292"/>
                  </a:lnTo>
                  <a:lnTo>
                    <a:pt x="1378" y="291"/>
                  </a:lnTo>
                  <a:lnTo>
                    <a:pt x="1376" y="289"/>
                  </a:lnTo>
                  <a:lnTo>
                    <a:pt x="1374" y="287"/>
                  </a:lnTo>
                  <a:lnTo>
                    <a:pt x="1372" y="287"/>
                  </a:lnTo>
                  <a:lnTo>
                    <a:pt x="1371" y="285"/>
                  </a:lnTo>
                  <a:lnTo>
                    <a:pt x="1369" y="285"/>
                  </a:lnTo>
                  <a:lnTo>
                    <a:pt x="1367" y="284"/>
                  </a:lnTo>
                  <a:lnTo>
                    <a:pt x="1365" y="282"/>
                  </a:lnTo>
                  <a:lnTo>
                    <a:pt x="1364" y="280"/>
                  </a:lnTo>
                  <a:lnTo>
                    <a:pt x="1362" y="278"/>
                  </a:lnTo>
                  <a:lnTo>
                    <a:pt x="1362" y="277"/>
                  </a:lnTo>
                  <a:lnTo>
                    <a:pt x="1364" y="277"/>
                  </a:lnTo>
                  <a:lnTo>
                    <a:pt x="1365" y="275"/>
                  </a:lnTo>
                  <a:lnTo>
                    <a:pt x="1369" y="275"/>
                  </a:lnTo>
                  <a:lnTo>
                    <a:pt x="1371" y="275"/>
                  </a:lnTo>
                  <a:lnTo>
                    <a:pt x="1372" y="275"/>
                  </a:lnTo>
                  <a:lnTo>
                    <a:pt x="1374" y="275"/>
                  </a:lnTo>
                  <a:lnTo>
                    <a:pt x="1378" y="275"/>
                  </a:lnTo>
                  <a:lnTo>
                    <a:pt x="1381" y="273"/>
                  </a:lnTo>
                  <a:lnTo>
                    <a:pt x="1383" y="273"/>
                  </a:lnTo>
                  <a:lnTo>
                    <a:pt x="1385" y="273"/>
                  </a:lnTo>
                  <a:lnTo>
                    <a:pt x="1386" y="273"/>
                  </a:lnTo>
                  <a:lnTo>
                    <a:pt x="1388" y="271"/>
                  </a:lnTo>
                  <a:lnTo>
                    <a:pt x="1390" y="270"/>
                  </a:lnTo>
                  <a:lnTo>
                    <a:pt x="1392" y="268"/>
                  </a:lnTo>
                  <a:lnTo>
                    <a:pt x="1393" y="266"/>
                  </a:lnTo>
                  <a:lnTo>
                    <a:pt x="1395" y="266"/>
                  </a:lnTo>
                  <a:lnTo>
                    <a:pt x="1397" y="264"/>
                  </a:lnTo>
                  <a:lnTo>
                    <a:pt x="1399" y="263"/>
                  </a:lnTo>
                  <a:lnTo>
                    <a:pt x="1400" y="263"/>
                  </a:lnTo>
                  <a:lnTo>
                    <a:pt x="1402" y="263"/>
                  </a:lnTo>
                  <a:lnTo>
                    <a:pt x="1404" y="263"/>
                  </a:lnTo>
                  <a:lnTo>
                    <a:pt x="1407" y="263"/>
                  </a:lnTo>
                  <a:lnTo>
                    <a:pt x="1409" y="263"/>
                  </a:lnTo>
                  <a:lnTo>
                    <a:pt x="1411" y="263"/>
                  </a:lnTo>
                  <a:lnTo>
                    <a:pt x="1414" y="263"/>
                  </a:lnTo>
                  <a:lnTo>
                    <a:pt x="1418" y="263"/>
                  </a:lnTo>
                  <a:lnTo>
                    <a:pt x="1420" y="264"/>
                  </a:lnTo>
                  <a:lnTo>
                    <a:pt x="1421" y="264"/>
                  </a:lnTo>
                  <a:lnTo>
                    <a:pt x="1423" y="264"/>
                  </a:lnTo>
                  <a:lnTo>
                    <a:pt x="1425" y="264"/>
                  </a:lnTo>
                  <a:lnTo>
                    <a:pt x="1428" y="264"/>
                  </a:lnTo>
                  <a:lnTo>
                    <a:pt x="1430" y="266"/>
                  </a:lnTo>
                  <a:lnTo>
                    <a:pt x="1432" y="266"/>
                  </a:lnTo>
                  <a:lnTo>
                    <a:pt x="1434" y="266"/>
                  </a:lnTo>
                  <a:lnTo>
                    <a:pt x="1435" y="268"/>
                  </a:lnTo>
                  <a:lnTo>
                    <a:pt x="1437" y="268"/>
                  </a:lnTo>
                  <a:lnTo>
                    <a:pt x="1439" y="268"/>
                  </a:lnTo>
                  <a:lnTo>
                    <a:pt x="1441" y="270"/>
                  </a:lnTo>
                  <a:lnTo>
                    <a:pt x="1444" y="270"/>
                  </a:lnTo>
                  <a:lnTo>
                    <a:pt x="1448" y="271"/>
                  </a:lnTo>
                  <a:lnTo>
                    <a:pt x="1449" y="271"/>
                  </a:lnTo>
                  <a:lnTo>
                    <a:pt x="1451" y="271"/>
                  </a:lnTo>
                  <a:lnTo>
                    <a:pt x="1453" y="273"/>
                  </a:lnTo>
                  <a:lnTo>
                    <a:pt x="1455" y="273"/>
                  </a:lnTo>
                  <a:lnTo>
                    <a:pt x="1456" y="275"/>
                  </a:lnTo>
                  <a:lnTo>
                    <a:pt x="1458" y="275"/>
                  </a:lnTo>
                  <a:lnTo>
                    <a:pt x="1460" y="275"/>
                  </a:lnTo>
                  <a:lnTo>
                    <a:pt x="1462" y="277"/>
                  </a:lnTo>
                  <a:lnTo>
                    <a:pt x="1462" y="278"/>
                  </a:lnTo>
                  <a:lnTo>
                    <a:pt x="1463" y="278"/>
                  </a:lnTo>
                  <a:lnTo>
                    <a:pt x="1465" y="278"/>
                  </a:lnTo>
                  <a:lnTo>
                    <a:pt x="1467" y="280"/>
                  </a:lnTo>
                  <a:lnTo>
                    <a:pt x="1469" y="282"/>
                  </a:lnTo>
                  <a:lnTo>
                    <a:pt x="1470" y="282"/>
                  </a:lnTo>
                  <a:lnTo>
                    <a:pt x="1474" y="284"/>
                  </a:lnTo>
                  <a:lnTo>
                    <a:pt x="1476" y="285"/>
                  </a:lnTo>
                  <a:lnTo>
                    <a:pt x="1477" y="285"/>
                  </a:lnTo>
                  <a:lnTo>
                    <a:pt x="1479" y="287"/>
                  </a:lnTo>
                  <a:lnTo>
                    <a:pt x="1481" y="287"/>
                  </a:lnTo>
                  <a:lnTo>
                    <a:pt x="1483" y="289"/>
                  </a:lnTo>
                  <a:lnTo>
                    <a:pt x="1484" y="289"/>
                  </a:lnTo>
                  <a:lnTo>
                    <a:pt x="1486" y="291"/>
                  </a:lnTo>
                  <a:lnTo>
                    <a:pt x="1488" y="292"/>
                  </a:lnTo>
                  <a:lnTo>
                    <a:pt x="1490" y="292"/>
                  </a:lnTo>
                  <a:lnTo>
                    <a:pt x="1491" y="294"/>
                  </a:lnTo>
                  <a:lnTo>
                    <a:pt x="1491" y="296"/>
                  </a:lnTo>
                  <a:lnTo>
                    <a:pt x="1493" y="296"/>
                  </a:lnTo>
                  <a:lnTo>
                    <a:pt x="1497" y="298"/>
                  </a:lnTo>
                  <a:lnTo>
                    <a:pt x="1497" y="299"/>
                  </a:lnTo>
                  <a:lnTo>
                    <a:pt x="1498" y="299"/>
                  </a:lnTo>
                  <a:lnTo>
                    <a:pt x="1500" y="301"/>
                  </a:lnTo>
                  <a:lnTo>
                    <a:pt x="1502" y="301"/>
                  </a:lnTo>
                  <a:lnTo>
                    <a:pt x="1502" y="303"/>
                  </a:lnTo>
                  <a:lnTo>
                    <a:pt x="1504" y="303"/>
                  </a:lnTo>
                  <a:lnTo>
                    <a:pt x="1504" y="305"/>
                  </a:lnTo>
                  <a:lnTo>
                    <a:pt x="1505" y="305"/>
                  </a:lnTo>
                  <a:lnTo>
                    <a:pt x="1505" y="306"/>
                  </a:lnTo>
                  <a:lnTo>
                    <a:pt x="1507" y="308"/>
                  </a:lnTo>
                  <a:lnTo>
                    <a:pt x="1509" y="310"/>
                  </a:lnTo>
                  <a:lnTo>
                    <a:pt x="1509" y="312"/>
                  </a:lnTo>
                  <a:lnTo>
                    <a:pt x="1511" y="313"/>
                  </a:lnTo>
                  <a:lnTo>
                    <a:pt x="1511" y="315"/>
                  </a:lnTo>
                  <a:lnTo>
                    <a:pt x="1509" y="317"/>
                  </a:lnTo>
                  <a:lnTo>
                    <a:pt x="1509" y="319"/>
                  </a:lnTo>
                  <a:lnTo>
                    <a:pt x="1509" y="320"/>
                  </a:lnTo>
                  <a:lnTo>
                    <a:pt x="1507" y="322"/>
                  </a:lnTo>
                  <a:lnTo>
                    <a:pt x="1505" y="324"/>
                  </a:lnTo>
                  <a:lnTo>
                    <a:pt x="1505" y="327"/>
                  </a:lnTo>
                  <a:lnTo>
                    <a:pt x="1504" y="329"/>
                  </a:lnTo>
                  <a:lnTo>
                    <a:pt x="1504" y="331"/>
                  </a:lnTo>
                  <a:lnTo>
                    <a:pt x="1502" y="331"/>
                  </a:lnTo>
                  <a:lnTo>
                    <a:pt x="1502" y="333"/>
                  </a:lnTo>
                  <a:lnTo>
                    <a:pt x="1500" y="334"/>
                  </a:lnTo>
                  <a:lnTo>
                    <a:pt x="1500" y="336"/>
                  </a:lnTo>
                  <a:lnTo>
                    <a:pt x="1500" y="338"/>
                  </a:lnTo>
                  <a:lnTo>
                    <a:pt x="1500" y="340"/>
                  </a:lnTo>
                  <a:lnTo>
                    <a:pt x="1502" y="340"/>
                  </a:lnTo>
                  <a:lnTo>
                    <a:pt x="1504" y="340"/>
                  </a:lnTo>
                  <a:lnTo>
                    <a:pt x="1504" y="338"/>
                  </a:lnTo>
                  <a:lnTo>
                    <a:pt x="1505" y="338"/>
                  </a:lnTo>
                  <a:lnTo>
                    <a:pt x="1507" y="338"/>
                  </a:lnTo>
                  <a:lnTo>
                    <a:pt x="1509" y="338"/>
                  </a:lnTo>
                  <a:lnTo>
                    <a:pt x="1511" y="341"/>
                  </a:lnTo>
                  <a:lnTo>
                    <a:pt x="1514" y="345"/>
                  </a:lnTo>
                  <a:lnTo>
                    <a:pt x="1516" y="347"/>
                  </a:lnTo>
                  <a:lnTo>
                    <a:pt x="1519" y="350"/>
                  </a:lnTo>
                  <a:lnTo>
                    <a:pt x="1521" y="352"/>
                  </a:lnTo>
                  <a:lnTo>
                    <a:pt x="1523" y="354"/>
                  </a:lnTo>
                  <a:lnTo>
                    <a:pt x="1525" y="355"/>
                  </a:lnTo>
                  <a:lnTo>
                    <a:pt x="1530" y="357"/>
                  </a:lnTo>
                  <a:lnTo>
                    <a:pt x="1533" y="357"/>
                  </a:lnTo>
                  <a:lnTo>
                    <a:pt x="1539" y="357"/>
                  </a:lnTo>
                  <a:lnTo>
                    <a:pt x="1540" y="355"/>
                  </a:lnTo>
                  <a:lnTo>
                    <a:pt x="1544" y="355"/>
                  </a:lnTo>
                  <a:lnTo>
                    <a:pt x="1544" y="354"/>
                  </a:lnTo>
                  <a:lnTo>
                    <a:pt x="1547" y="354"/>
                  </a:lnTo>
                  <a:lnTo>
                    <a:pt x="1549" y="352"/>
                  </a:lnTo>
                  <a:lnTo>
                    <a:pt x="1553" y="350"/>
                  </a:lnTo>
                  <a:lnTo>
                    <a:pt x="1556" y="348"/>
                  </a:lnTo>
                  <a:lnTo>
                    <a:pt x="1558" y="347"/>
                  </a:lnTo>
                  <a:lnTo>
                    <a:pt x="1561" y="345"/>
                  </a:lnTo>
                  <a:lnTo>
                    <a:pt x="1563" y="343"/>
                  </a:lnTo>
                  <a:lnTo>
                    <a:pt x="1565" y="343"/>
                  </a:lnTo>
                  <a:lnTo>
                    <a:pt x="1567" y="341"/>
                  </a:lnTo>
                  <a:lnTo>
                    <a:pt x="1568" y="341"/>
                  </a:lnTo>
                  <a:lnTo>
                    <a:pt x="1570" y="341"/>
                  </a:lnTo>
                  <a:lnTo>
                    <a:pt x="1572" y="341"/>
                  </a:lnTo>
                  <a:lnTo>
                    <a:pt x="1574" y="341"/>
                  </a:lnTo>
                  <a:lnTo>
                    <a:pt x="1575" y="341"/>
                  </a:lnTo>
                  <a:lnTo>
                    <a:pt x="1577" y="340"/>
                  </a:lnTo>
                  <a:lnTo>
                    <a:pt x="1579" y="340"/>
                  </a:lnTo>
                  <a:lnTo>
                    <a:pt x="1582" y="338"/>
                  </a:lnTo>
                  <a:lnTo>
                    <a:pt x="1584" y="338"/>
                  </a:lnTo>
                  <a:lnTo>
                    <a:pt x="1588" y="336"/>
                  </a:lnTo>
                  <a:lnTo>
                    <a:pt x="1591" y="334"/>
                  </a:lnTo>
                  <a:lnTo>
                    <a:pt x="1593" y="334"/>
                  </a:lnTo>
                  <a:lnTo>
                    <a:pt x="1598" y="333"/>
                  </a:lnTo>
                  <a:lnTo>
                    <a:pt x="1602" y="331"/>
                  </a:lnTo>
                  <a:lnTo>
                    <a:pt x="1605" y="331"/>
                  </a:lnTo>
                  <a:lnTo>
                    <a:pt x="1609" y="329"/>
                  </a:lnTo>
                  <a:lnTo>
                    <a:pt x="1612" y="329"/>
                  </a:lnTo>
                  <a:lnTo>
                    <a:pt x="1614" y="329"/>
                  </a:lnTo>
                  <a:lnTo>
                    <a:pt x="1617" y="329"/>
                  </a:lnTo>
                  <a:lnTo>
                    <a:pt x="1619" y="327"/>
                  </a:lnTo>
                  <a:lnTo>
                    <a:pt x="1621" y="327"/>
                  </a:lnTo>
                  <a:lnTo>
                    <a:pt x="1623" y="327"/>
                  </a:lnTo>
                  <a:lnTo>
                    <a:pt x="1624" y="327"/>
                  </a:lnTo>
                  <a:lnTo>
                    <a:pt x="1626" y="329"/>
                  </a:lnTo>
                  <a:lnTo>
                    <a:pt x="1628" y="331"/>
                  </a:lnTo>
                  <a:lnTo>
                    <a:pt x="1628" y="333"/>
                  </a:lnTo>
                  <a:lnTo>
                    <a:pt x="1630" y="336"/>
                  </a:lnTo>
                  <a:lnTo>
                    <a:pt x="1631" y="338"/>
                  </a:lnTo>
                  <a:lnTo>
                    <a:pt x="1635" y="341"/>
                  </a:lnTo>
                  <a:lnTo>
                    <a:pt x="1638" y="345"/>
                  </a:lnTo>
                  <a:lnTo>
                    <a:pt x="1642" y="348"/>
                  </a:lnTo>
                  <a:lnTo>
                    <a:pt x="1644" y="352"/>
                  </a:lnTo>
                  <a:lnTo>
                    <a:pt x="1645" y="355"/>
                  </a:lnTo>
                  <a:lnTo>
                    <a:pt x="1647" y="357"/>
                  </a:lnTo>
                  <a:lnTo>
                    <a:pt x="1649" y="361"/>
                  </a:lnTo>
                  <a:lnTo>
                    <a:pt x="1651" y="362"/>
                  </a:lnTo>
                  <a:lnTo>
                    <a:pt x="1652" y="364"/>
                  </a:lnTo>
                  <a:lnTo>
                    <a:pt x="1654" y="366"/>
                  </a:lnTo>
                  <a:lnTo>
                    <a:pt x="1656" y="366"/>
                  </a:lnTo>
                  <a:lnTo>
                    <a:pt x="1658" y="369"/>
                  </a:lnTo>
                  <a:lnTo>
                    <a:pt x="1659" y="369"/>
                  </a:lnTo>
                  <a:lnTo>
                    <a:pt x="1661" y="371"/>
                  </a:lnTo>
                  <a:lnTo>
                    <a:pt x="1663" y="373"/>
                  </a:lnTo>
                  <a:lnTo>
                    <a:pt x="1665" y="375"/>
                  </a:lnTo>
                  <a:lnTo>
                    <a:pt x="1666" y="376"/>
                  </a:lnTo>
                  <a:lnTo>
                    <a:pt x="1668" y="378"/>
                  </a:lnTo>
                  <a:lnTo>
                    <a:pt x="1670" y="380"/>
                  </a:lnTo>
                  <a:lnTo>
                    <a:pt x="1670" y="382"/>
                  </a:lnTo>
                  <a:lnTo>
                    <a:pt x="1672" y="383"/>
                  </a:lnTo>
                  <a:lnTo>
                    <a:pt x="1672" y="385"/>
                  </a:lnTo>
                  <a:lnTo>
                    <a:pt x="1673" y="387"/>
                  </a:lnTo>
                  <a:lnTo>
                    <a:pt x="1675" y="390"/>
                  </a:lnTo>
                  <a:lnTo>
                    <a:pt x="1677" y="392"/>
                  </a:lnTo>
                  <a:lnTo>
                    <a:pt x="1678" y="394"/>
                  </a:lnTo>
                  <a:lnTo>
                    <a:pt x="1680" y="396"/>
                  </a:lnTo>
                  <a:lnTo>
                    <a:pt x="1682" y="397"/>
                  </a:lnTo>
                  <a:lnTo>
                    <a:pt x="1684" y="397"/>
                  </a:lnTo>
                  <a:lnTo>
                    <a:pt x="1685" y="399"/>
                  </a:lnTo>
                  <a:lnTo>
                    <a:pt x="1687" y="401"/>
                  </a:lnTo>
                  <a:lnTo>
                    <a:pt x="1689" y="401"/>
                  </a:lnTo>
                  <a:lnTo>
                    <a:pt x="1689" y="403"/>
                  </a:lnTo>
                  <a:lnTo>
                    <a:pt x="1691" y="404"/>
                  </a:lnTo>
                  <a:lnTo>
                    <a:pt x="1691" y="406"/>
                  </a:lnTo>
                  <a:lnTo>
                    <a:pt x="1691" y="410"/>
                  </a:lnTo>
                  <a:lnTo>
                    <a:pt x="1691" y="411"/>
                  </a:lnTo>
                  <a:lnTo>
                    <a:pt x="1691" y="413"/>
                  </a:lnTo>
                  <a:lnTo>
                    <a:pt x="1689" y="415"/>
                  </a:lnTo>
                  <a:lnTo>
                    <a:pt x="1687" y="422"/>
                  </a:lnTo>
                  <a:lnTo>
                    <a:pt x="1687" y="424"/>
                  </a:lnTo>
                  <a:lnTo>
                    <a:pt x="1687" y="427"/>
                  </a:lnTo>
                  <a:lnTo>
                    <a:pt x="1687" y="431"/>
                  </a:lnTo>
                  <a:lnTo>
                    <a:pt x="1687" y="432"/>
                  </a:lnTo>
                  <a:lnTo>
                    <a:pt x="1685" y="436"/>
                  </a:lnTo>
                  <a:lnTo>
                    <a:pt x="1685" y="438"/>
                  </a:lnTo>
                  <a:lnTo>
                    <a:pt x="1684" y="439"/>
                  </a:lnTo>
                  <a:lnTo>
                    <a:pt x="1684" y="443"/>
                  </a:lnTo>
                  <a:lnTo>
                    <a:pt x="1682" y="445"/>
                  </a:lnTo>
                  <a:lnTo>
                    <a:pt x="1682" y="446"/>
                  </a:lnTo>
                  <a:lnTo>
                    <a:pt x="1682" y="448"/>
                  </a:lnTo>
                  <a:lnTo>
                    <a:pt x="1680" y="452"/>
                  </a:lnTo>
                  <a:lnTo>
                    <a:pt x="1680" y="457"/>
                  </a:lnTo>
                  <a:lnTo>
                    <a:pt x="1680" y="460"/>
                  </a:lnTo>
                  <a:lnTo>
                    <a:pt x="1680" y="462"/>
                  </a:lnTo>
                  <a:lnTo>
                    <a:pt x="1678" y="466"/>
                  </a:lnTo>
                  <a:lnTo>
                    <a:pt x="1678" y="467"/>
                  </a:lnTo>
                  <a:lnTo>
                    <a:pt x="1677" y="471"/>
                  </a:lnTo>
                  <a:lnTo>
                    <a:pt x="1677" y="473"/>
                  </a:lnTo>
                  <a:lnTo>
                    <a:pt x="1675" y="474"/>
                  </a:lnTo>
                  <a:lnTo>
                    <a:pt x="1673" y="476"/>
                  </a:lnTo>
                  <a:lnTo>
                    <a:pt x="1672" y="476"/>
                  </a:lnTo>
                  <a:lnTo>
                    <a:pt x="1670" y="478"/>
                  </a:lnTo>
                  <a:lnTo>
                    <a:pt x="1668" y="480"/>
                  </a:lnTo>
                  <a:lnTo>
                    <a:pt x="1666" y="480"/>
                  </a:lnTo>
                  <a:lnTo>
                    <a:pt x="1665" y="480"/>
                  </a:lnTo>
                  <a:lnTo>
                    <a:pt x="1663" y="480"/>
                  </a:lnTo>
                  <a:lnTo>
                    <a:pt x="1661" y="480"/>
                  </a:lnTo>
                  <a:lnTo>
                    <a:pt x="1659" y="478"/>
                  </a:lnTo>
                  <a:lnTo>
                    <a:pt x="1656" y="478"/>
                  </a:lnTo>
                  <a:lnTo>
                    <a:pt x="1654" y="476"/>
                  </a:lnTo>
                  <a:lnTo>
                    <a:pt x="1652" y="474"/>
                  </a:lnTo>
                  <a:lnTo>
                    <a:pt x="1651" y="474"/>
                  </a:lnTo>
                  <a:lnTo>
                    <a:pt x="1649" y="473"/>
                  </a:lnTo>
                  <a:lnTo>
                    <a:pt x="1647" y="473"/>
                  </a:lnTo>
                  <a:lnTo>
                    <a:pt x="1645" y="473"/>
                  </a:lnTo>
                  <a:lnTo>
                    <a:pt x="1644" y="473"/>
                  </a:lnTo>
                  <a:lnTo>
                    <a:pt x="1642" y="473"/>
                  </a:lnTo>
                  <a:lnTo>
                    <a:pt x="1640" y="474"/>
                  </a:lnTo>
                  <a:lnTo>
                    <a:pt x="1640" y="478"/>
                  </a:lnTo>
                  <a:lnTo>
                    <a:pt x="1642" y="480"/>
                  </a:lnTo>
                  <a:lnTo>
                    <a:pt x="1642" y="481"/>
                  </a:lnTo>
                  <a:lnTo>
                    <a:pt x="1644" y="481"/>
                  </a:lnTo>
                  <a:lnTo>
                    <a:pt x="1644" y="483"/>
                  </a:lnTo>
                  <a:lnTo>
                    <a:pt x="1644" y="485"/>
                  </a:lnTo>
                  <a:lnTo>
                    <a:pt x="1644" y="487"/>
                  </a:lnTo>
                  <a:lnTo>
                    <a:pt x="1644" y="488"/>
                  </a:lnTo>
                  <a:lnTo>
                    <a:pt x="1642" y="490"/>
                  </a:lnTo>
                  <a:lnTo>
                    <a:pt x="1642" y="492"/>
                  </a:lnTo>
                  <a:lnTo>
                    <a:pt x="1640" y="495"/>
                  </a:lnTo>
                  <a:lnTo>
                    <a:pt x="1638" y="497"/>
                  </a:lnTo>
                  <a:lnTo>
                    <a:pt x="1638" y="499"/>
                  </a:lnTo>
                  <a:lnTo>
                    <a:pt x="1637" y="499"/>
                  </a:lnTo>
                  <a:lnTo>
                    <a:pt x="1635" y="502"/>
                  </a:lnTo>
                  <a:lnTo>
                    <a:pt x="1635" y="506"/>
                  </a:lnTo>
                  <a:lnTo>
                    <a:pt x="1633" y="509"/>
                  </a:lnTo>
                  <a:lnTo>
                    <a:pt x="1631" y="513"/>
                  </a:lnTo>
                  <a:lnTo>
                    <a:pt x="1630" y="514"/>
                  </a:lnTo>
                  <a:lnTo>
                    <a:pt x="1628" y="518"/>
                  </a:lnTo>
                  <a:lnTo>
                    <a:pt x="1628" y="520"/>
                  </a:lnTo>
                  <a:lnTo>
                    <a:pt x="1626" y="523"/>
                  </a:lnTo>
                  <a:lnTo>
                    <a:pt x="1624" y="525"/>
                  </a:lnTo>
                  <a:lnTo>
                    <a:pt x="1624" y="527"/>
                  </a:lnTo>
                  <a:lnTo>
                    <a:pt x="1623" y="530"/>
                  </a:lnTo>
                  <a:lnTo>
                    <a:pt x="1621" y="532"/>
                  </a:lnTo>
                  <a:lnTo>
                    <a:pt x="1621" y="534"/>
                  </a:lnTo>
                  <a:lnTo>
                    <a:pt x="1619" y="535"/>
                  </a:lnTo>
                  <a:lnTo>
                    <a:pt x="1617" y="537"/>
                  </a:lnTo>
                  <a:lnTo>
                    <a:pt x="1616" y="539"/>
                  </a:lnTo>
                  <a:lnTo>
                    <a:pt x="1616" y="541"/>
                  </a:lnTo>
                  <a:lnTo>
                    <a:pt x="1614" y="542"/>
                  </a:lnTo>
                  <a:lnTo>
                    <a:pt x="1610" y="542"/>
                  </a:lnTo>
                  <a:lnTo>
                    <a:pt x="1609" y="544"/>
                  </a:lnTo>
                  <a:lnTo>
                    <a:pt x="1603" y="546"/>
                  </a:lnTo>
                  <a:lnTo>
                    <a:pt x="1602" y="548"/>
                  </a:lnTo>
                  <a:lnTo>
                    <a:pt x="1598" y="549"/>
                  </a:lnTo>
                  <a:lnTo>
                    <a:pt x="1596" y="551"/>
                  </a:lnTo>
                  <a:lnTo>
                    <a:pt x="1593" y="553"/>
                  </a:lnTo>
                  <a:lnTo>
                    <a:pt x="1591" y="553"/>
                  </a:lnTo>
                  <a:lnTo>
                    <a:pt x="1589" y="555"/>
                  </a:lnTo>
                  <a:lnTo>
                    <a:pt x="1586" y="556"/>
                  </a:lnTo>
                  <a:lnTo>
                    <a:pt x="1584" y="556"/>
                  </a:lnTo>
                  <a:lnTo>
                    <a:pt x="1581" y="558"/>
                  </a:lnTo>
                  <a:lnTo>
                    <a:pt x="1577" y="560"/>
                  </a:lnTo>
                  <a:lnTo>
                    <a:pt x="1575" y="560"/>
                  </a:lnTo>
                  <a:lnTo>
                    <a:pt x="1572" y="562"/>
                  </a:lnTo>
                  <a:lnTo>
                    <a:pt x="1568" y="563"/>
                  </a:lnTo>
                  <a:lnTo>
                    <a:pt x="1567" y="563"/>
                  </a:lnTo>
                  <a:lnTo>
                    <a:pt x="1565" y="565"/>
                  </a:lnTo>
                  <a:lnTo>
                    <a:pt x="1563" y="565"/>
                  </a:lnTo>
                  <a:lnTo>
                    <a:pt x="1561" y="567"/>
                  </a:lnTo>
                  <a:lnTo>
                    <a:pt x="1560" y="567"/>
                  </a:lnTo>
                  <a:lnTo>
                    <a:pt x="1558" y="569"/>
                  </a:lnTo>
                  <a:lnTo>
                    <a:pt x="1556" y="570"/>
                  </a:lnTo>
                  <a:lnTo>
                    <a:pt x="1554" y="570"/>
                  </a:lnTo>
                  <a:lnTo>
                    <a:pt x="1553" y="574"/>
                  </a:lnTo>
                  <a:lnTo>
                    <a:pt x="1551" y="576"/>
                  </a:lnTo>
                  <a:lnTo>
                    <a:pt x="1547" y="577"/>
                  </a:lnTo>
                  <a:lnTo>
                    <a:pt x="1546" y="579"/>
                  </a:lnTo>
                  <a:lnTo>
                    <a:pt x="1542" y="583"/>
                  </a:lnTo>
                  <a:lnTo>
                    <a:pt x="1539" y="583"/>
                  </a:lnTo>
                  <a:lnTo>
                    <a:pt x="1537" y="586"/>
                  </a:lnTo>
                  <a:lnTo>
                    <a:pt x="1535" y="588"/>
                  </a:lnTo>
                  <a:lnTo>
                    <a:pt x="1533" y="590"/>
                  </a:lnTo>
                  <a:lnTo>
                    <a:pt x="1532" y="591"/>
                  </a:lnTo>
                  <a:lnTo>
                    <a:pt x="1528" y="595"/>
                  </a:lnTo>
                  <a:lnTo>
                    <a:pt x="1526" y="597"/>
                  </a:lnTo>
                  <a:lnTo>
                    <a:pt x="1523" y="600"/>
                  </a:lnTo>
                  <a:lnTo>
                    <a:pt x="1521" y="602"/>
                  </a:lnTo>
                  <a:lnTo>
                    <a:pt x="1519" y="604"/>
                  </a:lnTo>
                  <a:lnTo>
                    <a:pt x="1518" y="607"/>
                  </a:lnTo>
                  <a:lnTo>
                    <a:pt x="1516" y="607"/>
                  </a:lnTo>
                  <a:lnTo>
                    <a:pt x="1514" y="611"/>
                  </a:lnTo>
                  <a:lnTo>
                    <a:pt x="1512" y="612"/>
                  </a:lnTo>
                  <a:lnTo>
                    <a:pt x="1511" y="614"/>
                  </a:lnTo>
                  <a:lnTo>
                    <a:pt x="1509" y="616"/>
                  </a:lnTo>
                  <a:lnTo>
                    <a:pt x="1509" y="618"/>
                  </a:lnTo>
                  <a:lnTo>
                    <a:pt x="1504" y="621"/>
                  </a:lnTo>
                  <a:lnTo>
                    <a:pt x="1502" y="623"/>
                  </a:lnTo>
                  <a:lnTo>
                    <a:pt x="1500" y="625"/>
                  </a:lnTo>
                  <a:lnTo>
                    <a:pt x="1497" y="626"/>
                  </a:lnTo>
                  <a:lnTo>
                    <a:pt x="1493" y="628"/>
                  </a:lnTo>
                  <a:lnTo>
                    <a:pt x="1491" y="628"/>
                  </a:lnTo>
                  <a:lnTo>
                    <a:pt x="1490" y="630"/>
                  </a:lnTo>
                  <a:lnTo>
                    <a:pt x="1490" y="632"/>
                  </a:lnTo>
                  <a:lnTo>
                    <a:pt x="1488" y="633"/>
                  </a:lnTo>
                  <a:lnTo>
                    <a:pt x="1486" y="633"/>
                  </a:lnTo>
                  <a:lnTo>
                    <a:pt x="1483" y="635"/>
                  </a:lnTo>
                  <a:lnTo>
                    <a:pt x="1481" y="635"/>
                  </a:lnTo>
                  <a:lnTo>
                    <a:pt x="1479" y="635"/>
                  </a:lnTo>
                  <a:lnTo>
                    <a:pt x="1479" y="637"/>
                  </a:lnTo>
                  <a:lnTo>
                    <a:pt x="1479" y="640"/>
                  </a:lnTo>
                  <a:lnTo>
                    <a:pt x="1479" y="642"/>
                  </a:lnTo>
                  <a:lnTo>
                    <a:pt x="1477" y="644"/>
                  </a:lnTo>
                  <a:lnTo>
                    <a:pt x="1476" y="647"/>
                  </a:lnTo>
                  <a:lnTo>
                    <a:pt x="1476" y="651"/>
                  </a:lnTo>
                  <a:lnTo>
                    <a:pt x="1472" y="653"/>
                  </a:lnTo>
                  <a:lnTo>
                    <a:pt x="1470" y="653"/>
                  </a:lnTo>
                  <a:lnTo>
                    <a:pt x="1469" y="653"/>
                  </a:lnTo>
                  <a:lnTo>
                    <a:pt x="1467" y="653"/>
                  </a:lnTo>
                  <a:lnTo>
                    <a:pt x="1465" y="654"/>
                  </a:lnTo>
                  <a:lnTo>
                    <a:pt x="1463" y="654"/>
                  </a:lnTo>
                  <a:lnTo>
                    <a:pt x="1463" y="656"/>
                  </a:lnTo>
                  <a:lnTo>
                    <a:pt x="1462" y="656"/>
                  </a:lnTo>
                  <a:lnTo>
                    <a:pt x="1460" y="658"/>
                  </a:lnTo>
                  <a:lnTo>
                    <a:pt x="1458" y="658"/>
                  </a:lnTo>
                  <a:lnTo>
                    <a:pt x="1458" y="660"/>
                  </a:lnTo>
                  <a:lnTo>
                    <a:pt x="1458" y="663"/>
                  </a:lnTo>
                  <a:lnTo>
                    <a:pt x="1456" y="665"/>
                  </a:lnTo>
                  <a:lnTo>
                    <a:pt x="1453" y="665"/>
                  </a:lnTo>
                  <a:lnTo>
                    <a:pt x="1453" y="667"/>
                  </a:lnTo>
                  <a:lnTo>
                    <a:pt x="1453" y="668"/>
                  </a:lnTo>
                  <a:lnTo>
                    <a:pt x="1453" y="670"/>
                  </a:lnTo>
                  <a:lnTo>
                    <a:pt x="1455" y="672"/>
                  </a:lnTo>
                  <a:lnTo>
                    <a:pt x="1455" y="674"/>
                  </a:lnTo>
                  <a:lnTo>
                    <a:pt x="1456" y="677"/>
                  </a:lnTo>
                  <a:lnTo>
                    <a:pt x="1458" y="679"/>
                  </a:lnTo>
                  <a:lnTo>
                    <a:pt x="1458" y="681"/>
                  </a:lnTo>
                  <a:lnTo>
                    <a:pt x="1458" y="682"/>
                  </a:lnTo>
                  <a:lnTo>
                    <a:pt x="1458" y="684"/>
                  </a:lnTo>
                  <a:lnTo>
                    <a:pt x="1458" y="688"/>
                  </a:lnTo>
                  <a:lnTo>
                    <a:pt x="1456" y="689"/>
                  </a:lnTo>
                  <a:lnTo>
                    <a:pt x="1456" y="691"/>
                  </a:lnTo>
                  <a:lnTo>
                    <a:pt x="1456" y="695"/>
                  </a:lnTo>
                  <a:lnTo>
                    <a:pt x="1456" y="696"/>
                  </a:lnTo>
                  <a:lnTo>
                    <a:pt x="1456" y="698"/>
                  </a:lnTo>
                  <a:lnTo>
                    <a:pt x="1455" y="700"/>
                  </a:lnTo>
                  <a:lnTo>
                    <a:pt x="1455" y="702"/>
                  </a:lnTo>
                  <a:lnTo>
                    <a:pt x="1453" y="703"/>
                  </a:lnTo>
                  <a:lnTo>
                    <a:pt x="1451" y="705"/>
                  </a:lnTo>
                  <a:lnTo>
                    <a:pt x="1449" y="705"/>
                  </a:lnTo>
                  <a:lnTo>
                    <a:pt x="1448" y="705"/>
                  </a:lnTo>
                  <a:lnTo>
                    <a:pt x="1446" y="705"/>
                  </a:lnTo>
                  <a:lnTo>
                    <a:pt x="1444" y="705"/>
                  </a:lnTo>
                  <a:lnTo>
                    <a:pt x="1444" y="707"/>
                  </a:lnTo>
                  <a:lnTo>
                    <a:pt x="1442" y="707"/>
                  </a:lnTo>
                  <a:lnTo>
                    <a:pt x="1442" y="709"/>
                  </a:lnTo>
                  <a:lnTo>
                    <a:pt x="1442" y="710"/>
                  </a:lnTo>
                  <a:lnTo>
                    <a:pt x="1442" y="712"/>
                  </a:lnTo>
                  <a:lnTo>
                    <a:pt x="1444" y="716"/>
                  </a:lnTo>
                  <a:lnTo>
                    <a:pt x="1446" y="717"/>
                  </a:lnTo>
                  <a:lnTo>
                    <a:pt x="1448" y="721"/>
                  </a:lnTo>
                  <a:lnTo>
                    <a:pt x="1449" y="723"/>
                  </a:lnTo>
                  <a:lnTo>
                    <a:pt x="1451" y="726"/>
                  </a:lnTo>
                  <a:lnTo>
                    <a:pt x="1453" y="728"/>
                  </a:lnTo>
                  <a:lnTo>
                    <a:pt x="1456" y="730"/>
                  </a:lnTo>
                  <a:lnTo>
                    <a:pt x="1460" y="731"/>
                  </a:lnTo>
                  <a:lnTo>
                    <a:pt x="1462" y="735"/>
                  </a:lnTo>
                  <a:lnTo>
                    <a:pt x="1463" y="737"/>
                  </a:lnTo>
                  <a:lnTo>
                    <a:pt x="1465" y="738"/>
                  </a:lnTo>
                  <a:lnTo>
                    <a:pt x="1469" y="742"/>
                  </a:lnTo>
                  <a:lnTo>
                    <a:pt x="1470" y="745"/>
                  </a:lnTo>
                  <a:lnTo>
                    <a:pt x="1472" y="749"/>
                  </a:lnTo>
                  <a:lnTo>
                    <a:pt x="1472" y="752"/>
                  </a:lnTo>
                  <a:lnTo>
                    <a:pt x="1472" y="756"/>
                  </a:lnTo>
                  <a:lnTo>
                    <a:pt x="1472" y="758"/>
                  </a:lnTo>
                  <a:lnTo>
                    <a:pt x="1472" y="761"/>
                  </a:lnTo>
                  <a:lnTo>
                    <a:pt x="1470" y="765"/>
                  </a:lnTo>
                  <a:lnTo>
                    <a:pt x="1470" y="766"/>
                  </a:lnTo>
                  <a:lnTo>
                    <a:pt x="1469" y="770"/>
                  </a:lnTo>
                  <a:lnTo>
                    <a:pt x="1469" y="772"/>
                  </a:lnTo>
                  <a:lnTo>
                    <a:pt x="1467" y="775"/>
                  </a:lnTo>
                  <a:lnTo>
                    <a:pt x="1465" y="777"/>
                  </a:lnTo>
                  <a:lnTo>
                    <a:pt x="1463" y="780"/>
                  </a:lnTo>
                  <a:lnTo>
                    <a:pt x="1462" y="782"/>
                  </a:lnTo>
                  <a:lnTo>
                    <a:pt x="1462" y="784"/>
                  </a:lnTo>
                  <a:lnTo>
                    <a:pt x="1460" y="785"/>
                  </a:lnTo>
                  <a:lnTo>
                    <a:pt x="1460" y="787"/>
                  </a:lnTo>
                  <a:lnTo>
                    <a:pt x="1458" y="791"/>
                  </a:lnTo>
                  <a:lnTo>
                    <a:pt x="1458" y="796"/>
                  </a:lnTo>
                  <a:lnTo>
                    <a:pt x="1458" y="798"/>
                  </a:lnTo>
                  <a:lnTo>
                    <a:pt x="1458" y="801"/>
                  </a:lnTo>
                  <a:lnTo>
                    <a:pt x="1456" y="805"/>
                  </a:lnTo>
                  <a:lnTo>
                    <a:pt x="1455" y="806"/>
                  </a:lnTo>
                  <a:lnTo>
                    <a:pt x="1455" y="810"/>
                  </a:lnTo>
                  <a:lnTo>
                    <a:pt x="1455" y="813"/>
                  </a:lnTo>
                  <a:lnTo>
                    <a:pt x="1453" y="815"/>
                  </a:lnTo>
                  <a:lnTo>
                    <a:pt x="1453" y="817"/>
                  </a:lnTo>
                  <a:lnTo>
                    <a:pt x="1453" y="822"/>
                  </a:lnTo>
                  <a:lnTo>
                    <a:pt x="1453" y="826"/>
                  </a:lnTo>
                  <a:lnTo>
                    <a:pt x="1453" y="827"/>
                  </a:lnTo>
                  <a:lnTo>
                    <a:pt x="1451" y="831"/>
                  </a:lnTo>
                  <a:lnTo>
                    <a:pt x="1451" y="833"/>
                  </a:lnTo>
                  <a:lnTo>
                    <a:pt x="1449" y="836"/>
                  </a:lnTo>
                  <a:lnTo>
                    <a:pt x="1449" y="838"/>
                  </a:lnTo>
                  <a:lnTo>
                    <a:pt x="1448" y="841"/>
                  </a:lnTo>
                  <a:lnTo>
                    <a:pt x="1446" y="845"/>
                  </a:lnTo>
                  <a:lnTo>
                    <a:pt x="1444" y="847"/>
                  </a:lnTo>
                  <a:lnTo>
                    <a:pt x="1444" y="850"/>
                  </a:lnTo>
                  <a:lnTo>
                    <a:pt x="1442" y="854"/>
                  </a:lnTo>
                  <a:lnTo>
                    <a:pt x="1442" y="857"/>
                  </a:lnTo>
                  <a:lnTo>
                    <a:pt x="1441" y="861"/>
                  </a:lnTo>
                  <a:lnTo>
                    <a:pt x="1439" y="864"/>
                  </a:lnTo>
                  <a:lnTo>
                    <a:pt x="1439" y="866"/>
                  </a:lnTo>
                  <a:lnTo>
                    <a:pt x="1439" y="871"/>
                  </a:lnTo>
                  <a:lnTo>
                    <a:pt x="1439" y="875"/>
                  </a:lnTo>
                  <a:lnTo>
                    <a:pt x="1441" y="878"/>
                  </a:lnTo>
                  <a:lnTo>
                    <a:pt x="1441" y="882"/>
                  </a:lnTo>
                  <a:lnTo>
                    <a:pt x="1441" y="885"/>
                  </a:lnTo>
                  <a:lnTo>
                    <a:pt x="1442" y="889"/>
                  </a:lnTo>
                  <a:lnTo>
                    <a:pt x="1441" y="892"/>
                  </a:lnTo>
                  <a:lnTo>
                    <a:pt x="1441" y="896"/>
                  </a:lnTo>
                  <a:lnTo>
                    <a:pt x="1441" y="901"/>
                  </a:lnTo>
                  <a:lnTo>
                    <a:pt x="1439" y="904"/>
                  </a:lnTo>
                  <a:lnTo>
                    <a:pt x="1439" y="910"/>
                  </a:lnTo>
                  <a:lnTo>
                    <a:pt x="1437" y="915"/>
                  </a:lnTo>
                  <a:lnTo>
                    <a:pt x="1437" y="918"/>
                  </a:lnTo>
                  <a:lnTo>
                    <a:pt x="1435" y="922"/>
                  </a:lnTo>
                  <a:lnTo>
                    <a:pt x="1435" y="924"/>
                  </a:lnTo>
                  <a:lnTo>
                    <a:pt x="1434" y="925"/>
                  </a:lnTo>
                  <a:lnTo>
                    <a:pt x="1428" y="931"/>
                  </a:lnTo>
                  <a:lnTo>
                    <a:pt x="1427" y="932"/>
                  </a:lnTo>
                  <a:lnTo>
                    <a:pt x="1423" y="936"/>
                  </a:lnTo>
                  <a:lnTo>
                    <a:pt x="1420" y="939"/>
                  </a:lnTo>
                  <a:lnTo>
                    <a:pt x="1416" y="941"/>
                  </a:lnTo>
                  <a:lnTo>
                    <a:pt x="1413" y="945"/>
                  </a:lnTo>
                  <a:lnTo>
                    <a:pt x="1411" y="946"/>
                  </a:lnTo>
                  <a:lnTo>
                    <a:pt x="1409" y="948"/>
                  </a:lnTo>
                  <a:lnTo>
                    <a:pt x="1409" y="952"/>
                  </a:lnTo>
                  <a:lnTo>
                    <a:pt x="1407" y="953"/>
                  </a:lnTo>
                  <a:lnTo>
                    <a:pt x="1406" y="955"/>
                  </a:lnTo>
                  <a:lnTo>
                    <a:pt x="1407" y="959"/>
                  </a:lnTo>
                  <a:lnTo>
                    <a:pt x="1409" y="960"/>
                  </a:lnTo>
                  <a:lnTo>
                    <a:pt x="1407" y="960"/>
                  </a:lnTo>
                  <a:lnTo>
                    <a:pt x="1406" y="962"/>
                  </a:lnTo>
                  <a:lnTo>
                    <a:pt x="1406" y="964"/>
                  </a:lnTo>
                  <a:lnTo>
                    <a:pt x="1406" y="966"/>
                  </a:lnTo>
                  <a:lnTo>
                    <a:pt x="1404" y="964"/>
                  </a:lnTo>
                  <a:lnTo>
                    <a:pt x="1402" y="967"/>
                  </a:lnTo>
                  <a:lnTo>
                    <a:pt x="1400" y="969"/>
                  </a:lnTo>
                  <a:lnTo>
                    <a:pt x="1399" y="969"/>
                  </a:lnTo>
                  <a:lnTo>
                    <a:pt x="1397" y="971"/>
                  </a:lnTo>
                  <a:lnTo>
                    <a:pt x="1397" y="973"/>
                  </a:lnTo>
                  <a:lnTo>
                    <a:pt x="1395" y="974"/>
                  </a:lnTo>
                  <a:lnTo>
                    <a:pt x="1393" y="976"/>
                  </a:lnTo>
                  <a:lnTo>
                    <a:pt x="1395" y="976"/>
                  </a:lnTo>
                  <a:lnTo>
                    <a:pt x="1397" y="978"/>
                  </a:lnTo>
                  <a:lnTo>
                    <a:pt x="1399" y="980"/>
                  </a:lnTo>
                  <a:lnTo>
                    <a:pt x="1399" y="981"/>
                  </a:lnTo>
                  <a:lnTo>
                    <a:pt x="1397" y="981"/>
                  </a:lnTo>
                  <a:lnTo>
                    <a:pt x="1395" y="981"/>
                  </a:lnTo>
                  <a:lnTo>
                    <a:pt x="1393" y="983"/>
                  </a:lnTo>
                  <a:lnTo>
                    <a:pt x="1393" y="981"/>
                  </a:lnTo>
                  <a:lnTo>
                    <a:pt x="1392" y="983"/>
                  </a:lnTo>
                  <a:lnTo>
                    <a:pt x="1392" y="985"/>
                  </a:lnTo>
                  <a:lnTo>
                    <a:pt x="1392" y="987"/>
                  </a:lnTo>
                  <a:lnTo>
                    <a:pt x="1386" y="990"/>
                  </a:lnTo>
                  <a:lnTo>
                    <a:pt x="1386" y="992"/>
                  </a:lnTo>
                  <a:lnTo>
                    <a:pt x="1386" y="994"/>
                  </a:lnTo>
                  <a:lnTo>
                    <a:pt x="1385" y="997"/>
                  </a:lnTo>
                  <a:lnTo>
                    <a:pt x="1381" y="997"/>
                  </a:lnTo>
                  <a:lnTo>
                    <a:pt x="1379" y="997"/>
                  </a:lnTo>
                  <a:lnTo>
                    <a:pt x="1379" y="1001"/>
                  </a:lnTo>
                  <a:lnTo>
                    <a:pt x="1379" y="1002"/>
                  </a:lnTo>
                  <a:lnTo>
                    <a:pt x="1381" y="1004"/>
                  </a:lnTo>
                  <a:lnTo>
                    <a:pt x="1381" y="1006"/>
                  </a:lnTo>
                  <a:lnTo>
                    <a:pt x="1381" y="1008"/>
                  </a:lnTo>
                  <a:lnTo>
                    <a:pt x="1379" y="1009"/>
                  </a:lnTo>
                  <a:lnTo>
                    <a:pt x="1376" y="1011"/>
                  </a:lnTo>
                  <a:lnTo>
                    <a:pt x="1372" y="1011"/>
                  </a:lnTo>
                  <a:lnTo>
                    <a:pt x="1371" y="1011"/>
                  </a:lnTo>
                  <a:lnTo>
                    <a:pt x="1369" y="1013"/>
                  </a:lnTo>
                  <a:lnTo>
                    <a:pt x="1367" y="1015"/>
                  </a:lnTo>
                  <a:lnTo>
                    <a:pt x="1365" y="1018"/>
                  </a:lnTo>
                  <a:lnTo>
                    <a:pt x="1364" y="1022"/>
                  </a:lnTo>
                  <a:lnTo>
                    <a:pt x="1364" y="1025"/>
                  </a:lnTo>
                  <a:lnTo>
                    <a:pt x="1365" y="1029"/>
                  </a:lnTo>
                  <a:lnTo>
                    <a:pt x="1367" y="1030"/>
                  </a:lnTo>
                  <a:lnTo>
                    <a:pt x="1369" y="1032"/>
                  </a:lnTo>
                  <a:lnTo>
                    <a:pt x="1371" y="1034"/>
                  </a:lnTo>
                  <a:lnTo>
                    <a:pt x="1372" y="1036"/>
                  </a:lnTo>
                  <a:lnTo>
                    <a:pt x="1371" y="1036"/>
                  </a:lnTo>
                  <a:lnTo>
                    <a:pt x="1372" y="1036"/>
                  </a:lnTo>
                  <a:lnTo>
                    <a:pt x="1371" y="1036"/>
                  </a:lnTo>
                  <a:lnTo>
                    <a:pt x="1369" y="1036"/>
                  </a:lnTo>
                  <a:lnTo>
                    <a:pt x="1371" y="1037"/>
                  </a:lnTo>
                  <a:lnTo>
                    <a:pt x="1372" y="1039"/>
                  </a:lnTo>
                  <a:lnTo>
                    <a:pt x="1372" y="1041"/>
                  </a:lnTo>
                  <a:lnTo>
                    <a:pt x="1371" y="1043"/>
                  </a:lnTo>
                  <a:lnTo>
                    <a:pt x="1369" y="1044"/>
                  </a:lnTo>
                  <a:lnTo>
                    <a:pt x="1369" y="1043"/>
                  </a:lnTo>
                  <a:lnTo>
                    <a:pt x="1367" y="1044"/>
                  </a:lnTo>
                  <a:lnTo>
                    <a:pt x="1365" y="1044"/>
                  </a:lnTo>
                  <a:lnTo>
                    <a:pt x="1365" y="1046"/>
                  </a:lnTo>
                  <a:lnTo>
                    <a:pt x="1364" y="1046"/>
                  </a:lnTo>
                  <a:lnTo>
                    <a:pt x="1362" y="1046"/>
                  </a:lnTo>
                  <a:lnTo>
                    <a:pt x="1360" y="1048"/>
                  </a:lnTo>
                  <a:lnTo>
                    <a:pt x="1358" y="1048"/>
                  </a:lnTo>
                  <a:lnTo>
                    <a:pt x="1357" y="1048"/>
                  </a:lnTo>
                  <a:lnTo>
                    <a:pt x="1355" y="1046"/>
                  </a:lnTo>
                  <a:lnTo>
                    <a:pt x="1353" y="1044"/>
                  </a:lnTo>
                  <a:lnTo>
                    <a:pt x="1351" y="1044"/>
                  </a:lnTo>
                  <a:lnTo>
                    <a:pt x="1350" y="1044"/>
                  </a:lnTo>
                  <a:lnTo>
                    <a:pt x="1348" y="1044"/>
                  </a:lnTo>
                  <a:lnTo>
                    <a:pt x="1346" y="1044"/>
                  </a:lnTo>
                  <a:lnTo>
                    <a:pt x="1345" y="1044"/>
                  </a:lnTo>
                  <a:lnTo>
                    <a:pt x="1345" y="1046"/>
                  </a:lnTo>
                  <a:lnTo>
                    <a:pt x="1343" y="1046"/>
                  </a:lnTo>
                  <a:lnTo>
                    <a:pt x="1341" y="1048"/>
                  </a:lnTo>
                  <a:lnTo>
                    <a:pt x="1341" y="1050"/>
                  </a:lnTo>
                  <a:lnTo>
                    <a:pt x="1339" y="1050"/>
                  </a:lnTo>
                  <a:lnTo>
                    <a:pt x="1338" y="1051"/>
                  </a:lnTo>
                  <a:lnTo>
                    <a:pt x="1338" y="1053"/>
                  </a:lnTo>
                  <a:lnTo>
                    <a:pt x="1336" y="1056"/>
                  </a:lnTo>
                  <a:lnTo>
                    <a:pt x="1336" y="1058"/>
                  </a:lnTo>
                  <a:lnTo>
                    <a:pt x="1336" y="1060"/>
                  </a:lnTo>
                  <a:lnTo>
                    <a:pt x="1334" y="1060"/>
                  </a:lnTo>
                  <a:lnTo>
                    <a:pt x="1334" y="1062"/>
                  </a:lnTo>
                  <a:lnTo>
                    <a:pt x="1332" y="1062"/>
                  </a:lnTo>
                  <a:lnTo>
                    <a:pt x="1332" y="1065"/>
                  </a:lnTo>
                  <a:lnTo>
                    <a:pt x="1332" y="1067"/>
                  </a:lnTo>
                  <a:lnTo>
                    <a:pt x="1332" y="1069"/>
                  </a:lnTo>
                  <a:lnTo>
                    <a:pt x="1332" y="1070"/>
                  </a:lnTo>
                  <a:lnTo>
                    <a:pt x="1331" y="1072"/>
                  </a:lnTo>
                  <a:lnTo>
                    <a:pt x="1331" y="1074"/>
                  </a:lnTo>
                  <a:lnTo>
                    <a:pt x="1332" y="1076"/>
                  </a:lnTo>
                  <a:lnTo>
                    <a:pt x="1332" y="1077"/>
                  </a:lnTo>
                  <a:lnTo>
                    <a:pt x="1334" y="1079"/>
                  </a:lnTo>
                  <a:lnTo>
                    <a:pt x="1334" y="1081"/>
                  </a:lnTo>
                  <a:lnTo>
                    <a:pt x="1336" y="1081"/>
                  </a:lnTo>
                  <a:lnTo>
                    <a:pt x="1336" y="1083"/>
                  </a:lnTo>
                  <a:lnTo>
                    <a:pt x="1336" y="1084"/>
                  </a:lnTo>
                  <a:lnTo>
                    <a:pt x="1336" y="1086"/>
                  </a:lnTo>
                  <a:lnTo>
                    <a:pt x="1334" y="1086"/>
                  </a:lnTo>
                  <a:lnTo>
                    <a:pt x="1332" y="1086"/>
                  </a:lnTo>
                  <a:lnTo>
                    <a:pt x="1331" y="1088"/>
                  </a:lnTo>
                  <a:lnTo>
                    <a:pt x="1329" y="1088"/>
                  </a:lnTo>
                  <a:lnTo>
                    <a:pt x="1327" y="1086"/>
                  </a:lnTo>
                  <a:lnTo>
                    <a:pt x="1325" y="1086"/>
                  </a:lnTo>
                  <a:lnTo>
                    <a:pt x="1324" y="1084"/>
                  </a:lnTo>
                  <a:lnTo>
                    <a:pt x="1324" y="1083"/>
                  </a:lnTo>
                  <a:lnTo>
                    <a:pt x="1324" y="1084"/>
                  </a:lnTo>
                  <a:lnTo>
                    <a:pt x="1324" y="1086"/>
                  </a:lnTo>
                  <a:lnTo>
                    <a:pt x="1325" y="1086"/>
                  </a:lnTo>
                  <a:lnTo>
                    <a:pt x="1327" y="1086"/>
                  </a:lnTo>
                  <a:lnTo>
                    <a:pt x="1327" y="1088"/>
                  </a:lnTo>
                  <a:lnTo>
                    <a:pt x="1327" y="1090"/>
                  </a:lnTo>
                  <a:lnTo>
                    <a:pt x="1327" y="1091"/>
                  </a:lnTo>
                  <a:lnTo>
                    <a:pt x="1325" y="1091"/>
                  </a:lnTo>
                  <a:lnTo>
                    <a:pt x="1324" y="1091"/>
                  </a:lnTo>
                  <a:lnTo>
                    <a:pt x="1322" y="1091"/>
                  </a:lnTo>
                  <a:lnTo>
                    <a:pt x="1320" y="1091"/>
                  </a:lnTo>
                  <a:lnTo>
                    <a:pt x="1318" y="1093"/>
                  </a:lnTo>
                  <a:lnTo>
                    <a:pt x="1317" y="1093"/>
                  </a:lnTo>
                  <a:lnTo>
                    <a:pt x="1315" y="1091"/>
                  </a:lnTo>
                  <a:lnTo>
                    <a:pt x="1313" y="1090"/>
                  </a:lnTo>
                  <a:lnTo>
                    <a:pt x="1311" y="1090"/>
                  </a:lnTo>
                  <a:lnTo>
                    <a:pt x="1310" y="1090"/>
                  </a:lnTo>
                  <a:lnTo>
                    <a:pt x="1308" y="1090"/>
                  </a:lnTo>
                  <a:lnTo>
                    <a:pt x="1308" y="1088"/>
                  </a:lnTo>
                  <a:lnTo>
                    <a:pt x="1308" y="1086"/>
                  </a:lnTo>
                  <a:lnTo>
                    <a:pt x="1308" y="1084"/>
                  </a:lnTo>
                  <a:lnTo>
                    <a:pt x="1310" y="1084"/>
                  </a:lnTo>
                  <a:lnTo>
                    <a:pt x="1310" y="1083"/>
                  </a:lnTo>
                  <a:lnTo>
                    <a:pt x="1310" y="1081"/>
                  </a:lnTo>
                  <a:lnTo>
                    <a:pt x="1310" y="1079"/>
                  </a:lnTo>
                  <a:lnTo>
                    <a:pt x="1311" y="1079"/>
                  </a:lnTo>
                  <a:lnTo>
                    <a:pt x="1311" y="1077"/>
                  </a:lnTo>
                  <a:lnTo>
                    <a:pt x="1313" y="1077"/>
                  </a:lnTo>
                  <a:lnTo>
                    <a:pt x="1313" y="1079"/>
                  </a:lnTo>
                  <a:lnTo>
                    <a:pt x="1315" y="1079"/>
                  </a:lnTo>
                  <a:lnTo>
                    <a:pt x="1313" y="1079"/>
                  </a:lnTo>
                  <a:lnTo>
                    <a:pt x="1313" y="1077"/>
                  </a:lnTo>
                  <a:lnTo>
                    <a:pt x="1315" y="1077"/>
                  </a:lnTo>
                  <a:lnTo>
                    <a:pt x="1317" y="1079"/>
                  </a:lnTo>
                  <a:lnTo>
                    <a:pt x="1317" y="1077"/>
                  </a:lnTo>
                  <a:lnTo>
                    <a:pt x="1318" y="1077"/>
                  </a:lnTo>
                  <a:lnTo>
                    <a:pt x="1320" y="1077"/>
                  </a:lnTo>
                  <a:lnTo>
                    <a:pt x="1320" y="1076"/>
                  </a:lnTo>
                  <a:lnTo>
                    <a:pt x="1322" y="1076"/>
                  </a:lnTo>
                  <a:lnTo>
                    <a:pt x="1324" y="1072"/>
                  </a:lnTo>
                  <a:lnTo>
                    <a:pt x="1325" y="1072"/>
                  </a:lnTo>
                  <a:lnTo>
                    <a:pt x="1327" y="1072"/>
                  </a:lnTo>
                  <a:lnTo>
                    <a:pt x="1327" y="1070"/>
                  </a:lnTo>
                  <a:lnTo>
                    <a:pt x="1327" y="1069"/>
                  </a:lnTo>
                  <a:lnTo>
                    <a:pt x="1327" y="1067"/>
                  </a:lnTo>
                  <a:lnTo>
                    <a:pt x="1325" y="1065"/>
                  </a:lnTo>
                  <a:lnTo>
                    <a:pt x="1324" y="1063"/>
                  </a:lnTo>
                  <a:lnTo>
                    <a:pt x="1324" y="1062"/>
                  </a:lnTo>
                  <a:lnTo>
                    <a:pt x="1322" y="1062"/>
                  </a:lnTo>
                  <a:lnTo>
                    <a:pt x="1322" y="1063"/>
                  </a:lnTo>
                  <a:lnTo>
                    <a:pt x="1324" y="1063"/>
                  </a:lnTo>
                  <a:lnTo>
                    <a:pt x="1324" y="1065"/>
                  </a:lnTo>
                  <a:lnTo>
                    <a:pt x="1325" y="1065"/>
                  </a:lnTo>
                  <a:lnTo>
                    <a:pt x="1325" y="1067"/>
                  </a:lnTo>
                  <a:lnTo>
                    <a:pt x="1325" y="1069"/>
                  </a:lnTo>
                  <a:lnTo>
                    <a:pt x="1325" y="1070"/>
                  </a:lnTo>
                  <a:lnTo>
                    <a:pt x="1325" y="1072"/>
                  </a:lnTo>
                  <a:lnTo>
                    <a:pt x="1324" y="1072"/>
                  </a:lnTo>
                  <a:lnTo>
                    <a:pt x="1322" y="1072"/>
                  </a:lnTo>
                  <a:lnTo>
                    <a:pt x="1320" y="1072"/>
                  </a:lnTo>
                  <a:lnTo>
                    <a:pt x="1320" y="1074"/>
                  </a:lnTo>
                  <a:lnTo>
                    <a:pt x="1320" y="1076"/>
                  </a:lnTo>
                  <a:lnTo>
                    <a:pt x="1318" y="1076"/>
                  </a:lnTo>
                  <a:lnTo>
                    <a:pt x="1318" y="1077"/>
                  </a:lnTo>
                  <a:lnTo>
                    <a:pt x="1317" y="1077"/>
                  </a:lnTo>
                  <a:lnTo>
                    <a:pt x="1317" y="1076"/>
                  </a:lnTo>
                  <a:lnTo>
                    <a:pt x="1315" y="1076"/>
                  </a:lnTo>
                  <a:lnTo>
                    <a:pt x="1313" y="1074"/>
                  </a:lnTo>
                  <a:lnTo>
                    <a:pt x="1313" y="1072"/>
                  </a:lnTo>
                  <a:lnTo>
                    <a:pt x="1311" y="1072"/>
                  </a:lnTo>
                  <a:lnTo>
                    <a:pt x="1311" y="1070"/>
                  </a:lnTo>
                  <a:lnTo>
                    <a:pt x="1310" y="1070"/>
                  </a:lnTo>
                  <a:lnTo>
                    <a:pt x="1310" y="1069"/>
                  </a:lnTo>
                  <a:lnTo>
                    <a:pt x="1310" y="1067"/>
                  </a:lnTo>
                  <a:lnTo>
                    <a:pt x="1310" y="1065"/>
                  </a:lnTo>
                  <a:lnTo>
                    <a:pt x="1311" y="1065"/>
                  </a:lnTo>
                  <a:lnTo>
                    <a:pt x="1311" y="1063"/>
                  </a:lnTo>
                  <a:lnTo>
                    <a:pt x="1313" y="1063"/>
                  </a:lnTo>
                  <a:lnTo>
                    <a:pt x="1313" y="1062"/>
                  </a:lnTo>
                  <a:lnTo>
                    <a:pt x="1313" y="1060"/>
                  </a:lnTo>
                  <a:lnTo>
                    <a:pt x="1313" y="1058"/>
                  </a:lnTo>
                  <a:lnTo>
                    <a:pt x="1315" y="1058"/>
                  </a:lnTo>
                  <a:lnTo>
                    <a:pt x="1317" y="1058"/>
                  </a:lnTo>
                  <a:lnTo>
                    <a:pt x="1318" y="1056"/>
                  </a:lnTo>
                  <a:lnTo>
                    <a:pt x="1317" y="1058"/>
                  </a:lnTo>
                  <a:lnTo>
                    <a:pt x="1315" y="1058"/>
                  </a:lnTo>
                  <a:lnTo>
                    <a:pt x="1315" y="1056"/>
                  </a:lnTo>
                  <a:lnTo>
                    <a:pt x="1313" y="1056"/>
                  </a:lnTo>
                  <a:lnTo>
                    <a:pt x="1313" y="1058"/>
                  </a:lnTo>
                  <a:lnTo>
                    <a:pt x="1311" y="1060"/>
                  </a:lnTo>
                  <a:lnTo>
                    <a:pt x="1311" y="1062"/>
                  </a:lnTo>
                  <a:lnTo>
                    <a:pt x="1311" y="1063"/>
                  </a:lnTo>
                  <a:lnTo>
                    <a:pt x="1310" y="1063"/>
                  </a:lnTo>
                  <a:lnTo>
                    <a:pt x="1310" y="1065"/>
                  </a:lnTo>
                  <a:lnTo>
                    <a:pt x="1310" y="1067"/>
                  </a:lnTo>
                  <a:lnTo>
                    <a:pt x="1308" y="1067"/>
                  </a:lnTo>
                  <a:lnTo>
                    <a:pt x="1308" y="1069"/>
                  </a:lnTo>
                  <a:lnTo>
                    <a:pt x="1308" y="1070"/>
                  </a:lnTo>
                  <a:lnTo>
                    <a:pt x="1306" y="1072"/>
                  </a:lnTo>
                  <a:lnTo>
                    <a:pt x="1306" y="1074"/>
                  </a:lnTo>
                  <a:lnTo>
                    <a:pt x="1304" y="1074"/>
                  </a:lnTo>
                  <a:lnTo>
                    <a:pt x="1304" y="1076"/>
                  </a:lnTo>
                  <a:lnTo>
                    <a:pt x="1303" y="1076"/>
                  </a:lnTo>
                  <a:lnTo>
                    <a:pt x="1301" y="1076"/>
                  </a:lnTo>
                  <a:lnTo>
                    <a:pt x="1299" y="1076"/>
                  </a:lnTo>
                  <a:lnTo>
                    <a:pt x="1299" y="1077"/>
                  </a:lnTo>
                  <a:lnTo>
                    <a:pt x="1297" y="1077"/>
                  </a:lnTo>
                  <a:lnTo>
                    <a:pt x="1296" y="1079"/>
                  </a:lnTo>
                  <a:lnTo>
                    <a:pt x="1294" y="1079"/>
                  </a:lnTo>
                  <a:lnTo>
                    <a:pt x="1294" y="1077"/>
                  </a:lnTo>
                  <a:lnTo>
                    <a:pt x="1292" y="1077"/>
                  </a:lnTo>
                  <a:lnTo>
                    <a:pt x="1290" y="1077"/>
                  </a:lnTo>
                  <a:lnTo>
                    <a:pt x="1290" y="1076"/>
                  </a:lnTo>
                  <a:lnTo>
                    <a:pt x="1289" y="1074"/>
                  </a:lnTo>
                  <a:lnTo>
                    <a:pt x="1289" y="1072"/>
                  </a:lnTo>
                  <a:lnTo>
                    <a:pt x="1287" y="1072"/>
                  </a:lnTo>
                  <a:lnTo>
                    <a:pt x="1289" y="1074"/>
                  </a:lnTo>
                  <a:lnTo>
                    <a:pt x="1289" y="1076"/>
                  </a:lnTo>
                  <a:lnTo>
                    <a:pt x="1287" y="1076"/>
                  </a:lnTo>
                  <a:lnTo>
                    <a:pt x="1287" y="1077"/>
                  </a:lnTo>
                  <a:lnTo>
                    <a:pt x="1287" y="1076"/>
                  </a:lnTo>
                  <a:lnTo>
                    <a:pt x="1285" y="1074"/>
                  </a:lnTo>
                  <a:lnTo>
                    <a:pt x="1283" y="1074"/>
                  </a:lnTo>
                  <a:lnTo>
                    <a:pt x="1283" y="1072"/>
                  </a:lnTo>
                  <a:lnTo>
                    <a:pt x="1282" y="1072"/>
                  </a:lnTo>
                  <a:lnTo>
                    <a:pt x="1282" y="1070"/>
                  </a:lnTo>
                  <a:lnTo>
                    <a:pt x="1280" y="1070"/>
                  </a:lnTo>
                  <a:lnTo>
                    <a:pt x="1280" y="1069"/>
                  </a:lnTo>
                  <a:lnTo>
                    <a:pt x="1282" y="1069"/>
                  </a:lnTo>
                  <a:lnTo>
                    <a:pt x="1282" y="1067"/>
                  </a:lnTo>
                  <a:lnTo>
                    <a:pt x="1283" y="1067"/>
                  </a:lnTo>
                  <a:lnTo>
                    <a:pt x="1283" y="1065"/>
                  </a:lnTo>
                  <a:lnTo>
                    <a:pt x="1285" y="1065"/>
                  </a:lnTo>
                  <a:lnTo>
                    <a:pt x="1287" y="1063"/>
                  </a:lnTo>
                  <a:lnTo>
                    <a:pt x="1289" y="1063"/>
                  </a:lnTo>
                  <a:lnTo>
                    <a:pt x="1290" y="1063"/>
                  </a:lnTo>
                  <a:lnTo>
                    <a:pt x="1292" y="1063"/>
                  </a:lnTo>
                  <a:lnTo>
                    <a:pt x="1292" y="1062"/>
                  </a:lnTo>
                  <a:lnTo>
                    <a:pt x="1290" y="1062"/>
                  </a:lnTo>
                  <a:lnTo>
                    <a:pt x="1290" y="1060"/>
                  </a:lnTo>
                  <a:lnTo>
                    <a:pt x="1292" y="1060"/>
                  </a:lnTo>
                  <a:lnTo>
                    <a:pt x="1292" y="1062"/>
                  </a:lnTo>
                  <a:lnTo>
                    <a:pt x="1294" y="1062"/>
                  </a:lnTo>
                  <a:lnTo>
                    <a:pt x="1296" y="1062"/>
                  </a:lnTo>
                  <a:lnTo>
                    <a:pt x="1296" y="1060"/>
                  </a:lnTo>
                  <a:lnTo>
                    <a:pt x="1296" y="1062"/>
                  </a:lnTo>
                  <a:lnTo>
                    <a:pt x="1297" y="1062"/>
                  </a:lnTo>
                  <a:lnTo>
                    <a:pt x="1297" y="1063"/>
                  </a:lnTo>
                  <a:lnTo>
                    <a:pt x="1299" y="1063"/>
                  </a:lnTo>
                  <a:lnTo>
                    <a:pt x="1299" y="1062"/>
                  </a:lnTo>
                  <a:lnTo>
                    <a:pt x="1299" y="1060"/>
                  </a:lnTo>
                  <a:lnTo>
                    <a:pt x="1301" y="1062"/>
                  </a:lnTo>
                  <a:lnTo>
                    <a:pt x="1301" y="1060"/>
                  </a:lnTo>
                  <a:lnTo>
                    <a:pt x="1299" y="1058"/>
                  </a:lnTo>
                  <a:lnTo>
                    <a:pt x="1301" y="1058"/>
                  </a:lnTo>
                  <a:lnTo>
                    <a:pt x="1301" y="1056"/>
                  </a:lnTo>
                  <a:lnTo>
                    <a:pt x="1301" y="1055"/>
                  </a:lnTo>
                  <a:lnTo>
                    <a:pt x="1299" y="1055"/>
                  </a:lnTo>
                  <a:lnTo>
                    <a:pt x="1297" y="1055"/>
                  </a:lnTo>
                  <a:lnTo>
                    <a:pt x="1299" y="1055"/>
                  </a:lnTo>
                  <a:lnTo>
                    <a:pt x="1299" y="1056"/>
                  </a:lnTo>
                  <a:lnTo>
                    <a:pt x="1299" y="1058"/>
                  </a:lnTo>
                  <a:lnTo>
                    <a:pt x="1299" y="1060"/>
                  </a:lnTo>
                  <a:lnTo>
                    <a:pt x="1299" y="1062"/>
                  </a:lnTo>
                  <a:lnTo>
                    <a:pt x="1297" y="1062"/>
                  </a:lnTo>
                  <a:lnTo>
                    <a:pt x="1297" y="1060"/>
                  </a:lnTo>
                  <a:lnTo>
                    <a:pt x="1296" y="1060"/>
                  </a:lnTo>
                  <a:lnTo>
                    <a:pt x="1294" y="1062"/>
                  </a:lnTo>
                  <a:lnTo>
                    <a:pt x="1294" y="1060"/>
                  </a:lnTo>
                  <a:lnTo>
                    <a:pt x="1292" y="1060"/>
                  </a:lnTo>
                  <a:lnTo>
                    <a:pt x="1290" y="1060"/>
                  </a:lnTo>
                  <a:lnTo>
                    <a:pt x="1289" y="1060"/>
                  </a:lnTo>
                  <a:lnTo>
                    <a:pt x="1289" y="1062"/>
                  </a:lnTo>
                  <a:lnTo>
                    <a:pt x="1290" y="1062"/>
                  </a:lnTo>
                  <a:lnTo>
                    <a:pt x="1290" y="1063"/>
                  </a:lnTo>
                  <a:lnTo>
                    <a:pt x="1289" y="1063"/>
                  </a:lnTo>
                  <a:lnTo>
                    <a:pt x="1287" y="1063"/>
                  </a:lnTo>
                  <a:lnTo>
                    <a:pt x="1285" y="1062"/>
                  </a:lnTo>
                  <a:lnTo>
                    <a:pt x="1285" y="1060"/>
                  </a:lnTo>
                  <a:lnTo>
                    <a:pt x="1287" y="1060"/>
                  </a:lnTo>
                  <a:lnTo>
                    <a:pt x="1287" y="1058"/>
                  </a:lnTo>
                  <a:lnTo>
                    <a:pt x="1287" y="1056"/>
                  </a:lnTo>
                  <a:lnTo>
                    <a:pt x="1289" y="1056"/>
                  </a:lnTo>
                  <a:lnTo>
                    <a:pt x="1289" y="1055"/>
                  </a:lnTo>
                  <a:lnTo>
                    <a:pt x="1289" y="1053"/>
                  </a:lnTo>
                  <a:lnTo>
                    <a:pt x="1290" y="1051"/>
                  </a:lnTo>
                  <a:lnTo>
                    <a:pt x="1290" y="1048"/>
                  </a:lnTo>
                  <a:lnTo>
                    <a:pt x="1290" y="1046"/>
                  </a:lnTo>
                  <a:lnTo>
                    <a:pt x="1292" y="1044"/>
                  </a:lnTo>
                  <a:lnTo>
                    <a:pt x="1292" y="1043"/>
                  </a:lnTo>
                  <a:lnTo>
                    <a:pt x="1292" y="1041"/>
                  </a:lnTo>
                  <a:lnTo>
                    <a:pt x="1292" y="1039"/>
                  </a:lnTo>
                  <a:lnTo>
                    <a:pt x="1290" y="1037"/>
                  </a:lnTo>
                  <a:lnTo>
                    <a:pt x="1290" y="1036"/>
                  </a:lnTo>
                  <a:lnTo>
                    <a:pt x="1287" y="1036"/>
                  </a:lnTo>
                  <a:lnTo>
                    <a:pt x="1289" y="1037"/>
                  </a:lnTo>
                  <a:lnTo>
                    <a:pt x="1289" y="1039"/>
                  </a:lnTo>
                  <a:lnTo>
                    <a:pt x="1290" y="1043"/>
                  </a:lnTo>
                  <a:lnTo>
                    <a:pt x="1290" y="1044"/>
                  </a:lnTo>
                  <a:lnTo>
                    <a:pt x="1289" y="1046"/>
                  </a:lnTo>
                  <a:lnTo>
                    <a:pt x="1287" y="1050"/>
                  </a:lnTo>
                  <a:lnTo>
                    <a:pt x="1287" y="1051"/>
                  </a:lnTo>
                  <a:lnTo>
                    <a:pt x="1287" y="1053"/>
                  </a:lnTo>
                  <a:lnTo>
                    <a:pt x="1287" y="1055"/>
                  </a:lnTo>
                  <a:lnTo>
                    <a:pt x="1287" y="1056"/>
                  </a:lnTo>
                  <a:lnTo>
                    <a:pt x="1285" y="1056"/>
                  </a:lnTo>
                  <a:lnTo>
                    <a:pt x="1285" y="1058"/>
                  </a:lnTo>
                  <a:lnTo>
                    <a:pt x="1283" y="1058"/>
                  </a:lnTo>
                  <a:lnTo>
                    <a:pt x="1282" y="1058"/>
                  </a:lnTo>
                  <a:lnTo>
                    <a:pt x="1282" y="1060"/>
                  </a:lnTo>
                  <a:lnTo>
                    <a:pt x="1280" y="1060"/>
                  </a:lnTo>
                  <a:lnTo>
                    <a:pt x="1278" y="1060"/>
                  </a:lnTo>
                  <a:lnTo>
                    <a:pt x="1276" y="1060"/>
                  </a:lnTo>
                  <a:lnTo>
                    <a:pt x="1275" y="1060"/>
                  </a:lnTo>
                  <a:lnTo>
                    <a:pt x="1273" y="1060"/>
                  </a:lnTo>
                  <a:lnTo>
                    <a:pt x="1273" y="1058"/>
                  </a:lnTo>
                  <a:lnTo>
                    <a:pt x="1271" y="1058"/>
                  </a:lnTo>
                  <a:lnTo>
                    <a:pt x="1271" y="1056"/>
                  </a:lnTo>
                  <a:lnTo>
                    <a:pt x="1273" y="1056"/>
                  </a:lnTo>
                  <a:lnTo>
                    <a:pt x="1273" y="1055"/>
                  </a:lnTo>
                  <a:lnTo>
                    <a:pt x="1271" y="1056"/>
                  </a:lnTo>
                  <a:lnTo>
                    <a:pt x="1269" y="1056"/>
                  </a:lnTo>
                  <a:lnTo>
                    <a:pt x="1268" y="1055"/>
                  </a:lnTo>
                  <a:lnTo>
                    <a:pt x="1266" y="1055"/>
                  </a:lnTo>
                  <a:lnTo>
                    <a:pt x="1266" y="1053"/>
                  </a:lnTo>
                  <a:lnTo>
                    <a:pt x="1264" y="1053"/>
                  </a:lnTo>
                  <a:lnTo>
                    <a:pt x="1262" y="1051"/>
                  </a:lnTo>
                  <a:lnTo>
                    <a:pt x="1262" y="1050"/>
                  </a:lnTo>
                  <a:lnTo>
                    <a:pt x="1261" y="1050"/>
                  </a:lnTo>
                  <a:lnTo>
                    <a:pt x="1261" y="1048"/>
                  </a:lnTo>
                  <a:lnTo>
                    <a:pt x="1261" y="1046"/>
                  </a:lnTo>
                  <a:lnTo>
                    <a:pt x="1262" y="1044"/>
                  </a:lnTo>
                  <a:lnTo>
                    <a:pt x="1262" y="1043"/>
                  </a:lnTo>
                  <a:lnTo>
                    <a:pt x="1262" y="1041"/>
                  </a:lnTo>
                  <a:lnTo>
                    <a:pt x="1264" y="1041"/>
                  </a:lnTo>
                  <a:lnTo>
                    <a:pt x="1264" y="1043"/>
                  </a:lnTo>
                  <a:lnTo>
                    <a:pt x="1264" y="1044"/>
                  </a:lnTo>
                  <a:lnTo>
                    <a:pt x="1266" y="1044"/>
                  </a:lnTo>
                  <a:lnTo>
                    <a:pt x="1268" y="1044"/>
                  </a:lnTo>
                  <a:lnTo>
                    <a:pt x="1268" y="1043"/>
                  </a:lnTo>
                  <a:lnTo>
                    <a:pt x="1268" y="1041"/>
                  </a:lnTo>
                  <a:lnTo>
                    <a:pt x="1269" y="1039"/>
                  </a:lnTo>
                  <a:lnTo>
                    <a:pt x="1271" y="1039"/>
                  </a:lnTo>
                  <a:lnTo>
                    <a:pt x="1273" y="1037"/>
                  </a:lnTo>
                  <a:lnTo>
                    <a:pt x="1271" y="1037"/>
                  </a:lnTo>
                  <a:lnTo>
                    <a:pt x="1269" y="1037"/>
                  </a:lnTo>
                  <a:lnTo>
                    <a:pt x="1269" y="1039"/>
                  </a:lnTo>
                  <a:lnTo>
                    <a:pt x="1268" y="1039"/>
                  </a:lnTo>
                  <a:lnTo>
                    <a:pt x="1268" y="1041"/>
                  </a:lnTo>
                  <a:lnTo>
                    <a:pt x="1268" y="1043"/>
                  </a:lnTo>
                  <a:lnTo>
                    <a:pt x="1266" y="1044"/>
                  </a:lnTo>
                  <a:lnTo>
                    <a:pt x="1264" y="1044"/>
                  </a:lnTo>
                  <a:lnTo>
                    <a:pt x="1264" y="1043"/>
                  </a:lnTo>
                  <a:lnTo>
                    <a:pt x="1264" y="1041"/>
                  </a:lnTo>
                  <a:lnTo>
                    <a:pt x="1262" y="1041"/>
                  </a:lnTo>
                  <a:lnTo>
                    <a:pt x="1261" y="1043"/>
                  </a:lnTo>
                  <a:lnTo>
                    <a:pt x="1259" y="1043"/>
                  </a:lnTo>
                  <a:lnTo>
                    <a:pt x="1257" y="1043"/>
                  </a:lnTo>
                  <a:lnTo>
                    <a:pt x="1257" y="1041"/>
                  </a:lnTo>
                  <a:lnTo>
                    <a:pt x="1255" y="1039"/>
                  </a:lnTo>
                  <a:lnTo>
                    <a:pt x="1254" y="1039"/>
                  </a:lnTo>
                  <a:lnTo>
                    <a:pt x="1254" y="1037"/>
                  </a:lnTo>
                  <a:lnTo>
                    <a:pt x="1252" y="1037"/>
                  </a:lnTo>
                  <a:lnTo>
                    <a:pt x="1240" y="1037"/>
                  </a:lnTo>
                  <a:lnTo>
                    <a:pt x="1236" y="1041"/>
                  </a:lnTo>
                  <a:lnTo>
                    <a:pt x="1236" y="1043"/>
                  </a:lnTo>
                  <a:lnTo>
                    <a:pt x="1234" y="1043"/>
                  </a:lnTo>
                  <a:lnTo>
                    <a:pt x="1231" y="1046"/>
                  </a:lnTo>
                  <a:lnTo>
                    <a:pt x="1233" y="1048"/>
                  </a:lnTo>
                  <a:lnTo>
                    <a:pt x="1233" y="1050"/>
                  </a:lnTo>
                  <a:lnTo>
                    <a:pt x="1234" y="1051"/>
                  </a:lnTo>
                  <a:lnTo>
                    <a:pt x="1234" y="1053"/>
                  </a:lnTo>
                  <a:lnTo>
                    <a:pt x="1236" y="1053"/>
                  </a:lnTo>
                  <a:lnTo>
                    <a:pt x="1236" y="1055"/>
                  </a:lnTo>
                  <a:lnTo>
                    <a:pt x="1236" y="1056"/>
                  </a:lnTo>
                  <a:lnTo>
                    <a:pt x="1238" y="1056"/>
                  </a:lnTo>
                  <a:lnTo>
                    <a:pt x="1241" y="1058"/>
                  </a:lnTo>
                  <a:lnTo>
                    <a:pt x="1243" y="1060"/>
                  </a:lnTo>
                  <a:lnTo>
                    <a:pt x="1245" y="1060"/>
                  </a:lnTo>
                  <a:lnTo>
                    <a:pt x="1245" y="1062"/>
                  </a:lnTo>
                  <a:lnTo>
                    <a:pt x="1247" y="1062"/>
                  </a:lnTo>
                  <a:lnTo>
                    <a:pt x="1248" y="1062"/>
                  </a:lnTo>
                  <a:lnTo>
                    <a:pt x="1248" y="1063"/>
                  </a:lnTo>
                  <a:lnTo>
                    <a:pt x="1252" y="1067"/>
                  </a:lnTo>
                  <a:lnTo>
                    <a:pt x="1254" y="1069"/>
                  </a:lnTo>
                  <a:lnTo>
                    <a:pt x="1255" y="1070"/>
                  </a:lnTo>
                  <a:lnTo>
                    <a:pt x="1255" y="1072"/>
                  </a:lnTo>
                  <a:lnTo>
                    <a:pt x="1254" y="1072"/>
                  </a:lnTo>
                  <a:lnTo>
                    <a:pt x="1254" y="1074"/>
                  </a:lnTo>
                  <a:lnTo>
                    <a:pt x="1254" y="1076"/>
                  </a:lnTo>
                  <a:lnTo>
                    <a:pt x="1254" y="1077"/>
                  </a:lnTo>
                  <a:lnTo>
                    <a:pt x="1254" y="1079"/>
                  </a:lnTo>
                  <a:lnTo>
                    <a:pt x="1254" y="1081"/>
                  </a:lnTo>
                  <a:lnTo>
                    <a:pt x="1254" y="1079"/>
                  </a:lnTo>
                  <a:lnTo>
                    <a:pt x="1252" y="1079"/>
                  </a:lnTo>
                  <a:lnTo>
                    <a:pt x="1252" y="1077"/>
                  </a:lnTo>
                  <a:lnTo>
                    <a:pt x="1250" y="1076"/>
                  </a:lnTo>
                  <a:lnTo>
                    <a:pt x="1250" y="1074"/>
                  </a:lnTo>
                  <a:lnTo>
                    <a:pt x="1248" y="1072"/>
                  </a:lnTo>
                  <a:lnTo>
                    <a:pt x="1247" y="1072"/>
                  </a:lnTo>
                  <a:lnTo>
                    <a:pt x="1248" y="1072"/>
                  </a:lnTo>
                  <a:lnTo>
                    <a:pt x="1248" y="1076"/>
                  </a:lnTo>
                  <a:lnTo>
                    <a:pt x="1250" y="1076"/>
                  </a:lnTo>
                  <a:lnTo>
                    <a:pt x="1250" y="1077"/>
                  </a:lnTo>
                  <a:lnTo>
                    <a:pt x="1252" y="1079"/>
                  </a:lnTo>
                  <a:lnTo>
                    <a:pt x="1252" y="1081"/>
                  </a:lnTo>
                  <a:lnTo>
                    <a:pt x="1254" y="1081"/>
                  </a:lnTo>
                  <a:lnTo>
                    <a:pt x="1254" y="1083"/>
                  </a:lnTo>
                  <a:lnTo>
                    <a:pt x="1252" y="1083"/>
                  </a:lnTo>
                  <a:lnTo>
                    <a:pt x="1250" y="1081"/>
                  </a:lnTo>
                  <a:lnTo>
                    <a:pt x="1250" y="1083"/>
                  </a:lnTo>
                  <a:lnTo>
                    <a:pt x="1250" y="1081"/>
                  </a:lnTo>
                  <a:lnTo>
                    <a:pt x="1250" y="1083"/>
                  </a:lnTo>
                  <a:lnTo>
                    <a:pt x="1248" y="1083"/>
                  </a:lnTo>
                  <a:lnTo>
                    <a:pt x="1247" y="1083"/>
                  </a:lnTo>
                  <a:lnTo>
                    <a:pt x="1247" y="1084"/>
                  </a:lnTo>
                  <a:lnTo>
                    <a:pt x="1245" y="1084"/>
                  </a:lnTo>
                  <a:lnTo>
                    <a:pt x="1243" y="1084"/>
                  </a:lnTo>
                  <a:lnTo>
                    <a:pt x="1243" y="1083"/>
                  </a:lnTo>
                  <a:lnTo>
                    <a:pt x="1241" y="1083"/>
                  </a:lnTo>
                  <a:lnTo>
                    <a:pt x="1240" y="1083"/>
                  </a:lnTo>
                  <a:lnTo>
                    <a:pt x="1241" y="1083"/>
                  </a:lnTo>
                  <a:lnTo>
                    <a:pt x="1241" y="1084"/>
                  </a:lnTo>
                  <a:lnTo>
                    <a:pt x="1243" y="1084"/>
                  </a:lnTo>
                  <a:lnTo>
                    <a:pt x="1243" y="1086"/>
                  </a:lnTo>
                  <a:lnTo>
                    <a:pt x="1245" y="1084"/>
                  </a:lnTo>
                  <a:lnTo>
                    <a:pt x="1247" y="1086"/>
                  </a:lnTo>
                  <a:lnTo>
                    <a:pt x="1247" y="1084"/>
                  </a:lnTo>
                  <a:lnTo>
                    <a:pt x="1248" y="1083"/>
                  </a:lnTo>
                  <a:lnTo>
                    <a:pt x="1248" y="1084"/>
                  </a:lnTo>
                  <a:lnTo>
                    <a:pt x="1250" y="1083"/>
                  </a:lnTo>
                  <a:lnTo>
                    <a:pt x="1252" y="1083"/>
                  </a:lnTo>
                  <a:lnTo>
                    <a:pt x="1252" y="1084"/>
                  </a:lnTo>
                  <a:lnTo>
                    <a:pt x="1254" y="1083"/>
                  </a:lnTo>
                  <a:lnTo>
                    <a:pt x="1255" y="1083"/>
                  </a:lnTo>
                  <a:lnTo>
                    <a:pt x="1255" y="1084"/>
                  </a:lnTo>
                  <a:lnTo>
                    <a:pt x="1257" y="1086"/>
                  </a:lnTo>
                  <a:lnTo>
                    <a:pt x="1257" y="1088"/>
                  </a:lnTo>
                  <a:lnTo>
                    <a:pt x="1257" y="1090"/>
                  </a:lnTo>
                  <a:lnTo>
                    <a:pt x="1259" y="1091"/>
                  </a:lnTo>
                  <a:lnTo>
                    <a:pt x="1257" y="1093"/>
                  </a:lnTo>
                  <a:lnTo>
                    <a:pt x="1257" y="1095"/>
                  </a:lnTo>
                  <a:lnTo>
                    <a:pt x="1257" y="1097"/>
                  </a:lnTo>
                  <a:lnTo>
                    <a:pt x="1257" y="1098"/>
                  </a:lnTo>
                  <a:lnTo>
                    <a:pt x="1257" y="1100"/>
                  </a:lnTo>
                  <a:lnTo>
                    <a:pt x="1257" y="1102"/>
                  </a:lnTo>
                  <a:lnTo>
                    <a:pt x="1257" y="1104"/>
                  </a:lnTo>
                  <a:lnTo>
                    <a:pt x="1255" y="1104"/>
                  </a:lnTo>
                  <a:lnTo>
                    <a:pt x="1254" y="1102"/>
                  </a:lnTo>
                  <a:lnTo>
                    <a:pt x="1254" y="1100"/>
                  </a:lnTo>
                  <a:lnTo>
                    <a:pt x="1254" y="1098"/>
                  </a:lnTo>
                  <a:lnTo>
                    <a:pt x="1252" y="1097"/>
                  </a:lnTo>
                  <a:lnTo>
                    <a:pt x="1250" y="1095"/>
                  </a:lnTo>
                  <a:lnTo>
                    <a:pt x="1248" y="1095"/>
                  </a:lnTo>
                  <a:lnTo>
                    <a:pt x="1247" y="1095"/>
                  </a:lnTo>
                  <a:lnTo>
                    <a:pt x="1247" y="1093"/>
                  </a:lnTo>
                  <a:lnTo>
                    <a:pt x="1243" y="1093"/>
                  </a:lnTo>
                  <a:lnTo>
                    <a:pt x="1241" y="1093"/>
                  </a:lnTo>
                  <a:lnTo>
                    <a:pt x="1240" y="1093"/>
                  </a:lnTo>
                  <a:lnTo>
                    <a:pt x="1236" y="1093"/>
                  </a:lnTo>
                  <a:lnTo>
                    <a:pt x="1234" y="1095"/>
                  </a:lnTo>
                  <a:lnTo>
                    <a:pt x="1233" y="1095"/>
                  </a:lnTo>
                  <a:lnTo>
                    <a:pt x="1231" y="1095"/>
                  </a:lnTo>
                  <a:lnTo>
                    <a:pt x="1231" y="1097"/>
                  </a:lnTo>
                  <a:lnTo>
                    <a:pt x="1229" y="1098"/>
                  </a:lnTo>
                  <a:lnTo>
                    <a:pt x="1227" y="1098"/>
                  </a:lnTo>
                  <a:lnTo>
                    <a:pt x="1227" y="1100"/>
                  </a:lnTo>
                  <a:lnTo>
                    <a:pt x="1227" y="1102"/>
                  </a:lnTo>
                  <a:lnTo>
                    <a:pt x="1226" y="1102"/>
                  </a:lnTo>
                  <a:lnTo>
                    <a:pt x="1222" y="1102"/>
                  </a:lnTo>
                  <a:lnTo>
                    <a:pt x="1220" y="1100"/>
                  </a:lnTo>
                  <a:lnTo>
                    <a:pt x="1220" y="1098"/>
                  </a:lnTo>
                  <a:lnTo>
                    <a:pt x="1220" y="1097"/>
                  </a:lnTo>
                  <a:lnTo>
                    <a:pt x="1222" y="1097"/>
                  </a:lnTo>
                  <a:lnTo>
                    <a:pt x="1222" y="1095"/>
                  </a:lnTo>
                  <a:lnTo>
                    <a:pt x="1220" y="1095"/>
                  </a:lnTo>
                  <a:lnTo>
                    <a:pt x="1220" y="1093"/>
                  </a:lnTo>
                  <a:lnTo>
                    <a:pt x="1219" y="1093"/>
                  </a:lnTo>
                  <a:lnTo>
                    <a:pt x="1219" y="1095"/>
                  </a:lnTo>
                  <a:lnTo>
                    <a:pt x="1219" y="1097"/>
                  </a:lnTo>
                  <a:lnTo>
                    <a:pt x="1220" y="1097"/>
                  </a:lnTo>
                  <a:lnTo>
                    <a:pt x="1220" y="1098"/>
                  </a:lnTo>
                  <a:lnTo>
                    <a:pt x="1220" y="1100"/>
                  </a:lnTo>
                  <a:lnTo>
                    <a:pt x="1219" y="1100"/>
                  </a:lnTo>
                  <a:lnTo>
                    <a:pt x="1219" y="1098"/>
                  </a:lnTo>
                  <a:lnTo>
                    <a:pt x="1217" y="1097"/>
                  </a:lnTo>
                  <a:lnTo>
                    <a:pt x="1217" y="1095"/>
                  </a:lnTo>
                  <a:lnTo>
                    <a:pt x="1217" y="1097"/>
                  </a:lnTo>
                  <a:lnTo>
                    <a:pt x="1215" y="1095"/>
                  </a:lnTo>
                  <a:lnTo>
                    <a:pt x="1215" y="1097"/>
                  </a:lnTo>
                  <a:lnTo>
                    <a:pt x="1217" y="1097"/>
                  </a:lnTo>
                  <a:lnTo>
                    <a:pt x="1217" y="1098"/>
                  </a:lnTo>
                  <a:lnTo>
                    <a:pt x="1215" y="1098"/>
                  </a:lnTo>
                  <a:lnTo>
                    <a:pt x="1213" y="1098"/>
                  </a:lnTo>
                  <a:lnTo>
                    <a:pt x="1212" y="1098"/>
                  </a:lnTo>
                  <a:lnTo>
                    <a:pt x="1212" y="1097"/>
                  </a:lnTo>
                  <a:lnTo>
                    <a:pt x="1212" y="1098"/>
                  </a:lnTo>
                  <a:lnTo>
                    <a:pt x="1210" y="1097"/>
                  </a:lnTo>
                  <a:lnTo>
                    <a:pt x="1210" y="1098"/>
                  </a:lnTo>
                  <a:lnTo>
                    <a:pt x="1212" y="1098"/>
                  </a:lnTo>
                  <a:lnTo>
                    <a:pt x="1212" y="1100"/>
                  </a:lnTo>
                  <a:lnTo>
                    <a:pt x="1212" y="1102"/>
                  </a:lnTo>
                  <a:lnTo>
                    <a:pt x="1212" y="1100"/>
                  </a:lnTo>
                  <a:lnTo>
                    <a:pt x="1213" y="1100"/>
                  </a:lnTo>
                  <a:lnTo>
                    <a:pt x="1215" y="1100"/>
                  </a:lnTo>
                  <a:lnTo>
                    <a:pt x="1217" y="1100"/>
                  </a:lnTo>
                  <a:lnTo>
                    <a:pt x="1219" y="1100"/>
                  </a:lnTo>
                  <a:lnTo>
                    <a:pt x="1219" y="1102"/>
                  </a:lnTo>
                  <a:lnTo>
                    <a:pt x="1220" y="1102"/>
                  </a:lnTo>
                  <a:lnTo>
                    <a:pt x="1222" y="1102"/>
                  </a:lnTo>
                  <a:lnTo>
                    <a:pt x="1220" y="1102"/>
                  </a:lnTo>
                  <a:lnTo>
                    <a:pt x="1220" y="1104"/>
                  </a:lnTo>
                  <a:lnTo>
                    <a:pt x="1219" y="1104"/>
                  </a:lnTo>
                  <a:lnTo>
                    <a:pt x="1219" y="1105"/>
                  </a:lnTo>
                  <a:lnTo>
                    <a:pt x="1219" y="1107"/>
                  </a:lnTo>
                  <a:lnTo>
                    <a:pt x="1220" y="1107"/>
                  </a:lnTo>
                  <a:lnTo>
                    <a:pt x="1220" y="1109"/>
                  </a:lnTo>
                  <a:lnTo>
                    <a:pt x="1220" y="1111"/>
                  </a:lnTo>
                  <a:lnTo>
                    <a:pt x="1222" y="1109"/>
                  </a:lnTo>
                  <a:lnTo>
                    <a:pt x="1220" y="1107"/>
                  </a:lnTo>
                  <a:lnTo>
                    <a:pt x="1220" y="1105"/>
                  </a:lnTo>
                  <a:lnTo>
                    <a:pt x="1220" y="1104"/>
                  </a:lnTo>
                  <a:lnTo>
                    <a:pt x="1222" y="1104"/>
                  </a:lnTo>
                  <a:lnTo>
                    <a:pt x="1224" y="1104"/>
                  </a:lnTo>
                  <a:lnTo>
                    <a:pt x="1226" y="1104"/>
                  </a:lnTo>
                  <a:lnTo>
                    <a:pt x="1227" y="1104"/>
                  </a:lnTo>
                  <a:lnTo>
                    <a:pt x="1227" y="1102"/>
                  </a:lnTo>
                  <a:lnTo>
                    <a:pt x="1229" y="1102"/>
                  </a:lnTo>
                  <a:lnTo>
                    <a:pt x="1229" y="1100"/>
                  </a:lnTo>
                  <a:lnTo>
                    <a:pt x="1231" y="1098"/>
                  </a:lnTo>
                  <a:lnTo>
                    <a:pt x="1231" y="1097"/>
                  </a:lnTo>
                  <a:lnTo>
                    <a:pt x="1233" y="1097"/>
                  </a:lnTo>
                  <a:lnTo>
                    <a:pt x="1234" y="1097"/>
                  </a:lnTo>
                  <a:lnTo>
                    <a:pt x="1234" y="1098"/>
                  </a:lnTo>
                  <a:lnTo>
                    <a:pt x="1236" y="1098"/>
                  </a:lnTo>
                  <a:lnTo>
                    <a:pt x="1236" y="1100"/>
                  </a:lnTo>
                  <a:lnTo>
                    <a:pt x="1238" y="1100"/>
                  </a:lnTo>
                  <a:lnTo>
                    <a:pt x="1238" y="1102"/>
                  </a:lnTo>
                  <a:lnTo>
                    <a:pt x="1238" y="1100"/>
                  </a:lnTo>
                  <a:lnTo>
                    <a:pt x="1236" y="1100"/>
                  </a:lnTo>
                  <a:lnTo>
                    <a:pt x="1236" y="1098"/>
                  </a:lnTo>
                  <a:lnTo>
                    <a:pt x="1236" y="1097"/>
                  </a:lnTo>
                  <a:lnTo>
                    <a:pt x="1236" y="1095"/>
                  </a:lnTo>
                  <a:lnTo>
                    <a:pt x="1238" y="1095"/>
                  </a:lnTo>
                  <a:lnTo>
                    <a:pt x="1240" y="1095"/>
                  </a:lnTo>
                  <a:lnTo>
                    <a:pt x="1241" y="1095"/>
                  </a:lnTo>
                  <a:lnTo>
                    <a:pt x="1243" y="1095"/>
                  </a:lnTo>
                  <a:lnTo>
                    <a:pt x="1245" y="1097"/>
                  </a:lnTo>
                  <a:lnTo>
                    <a:pt x="1247" y="1097"/>
                  </a:lnTo>
                  <a:lnTo>
                    <a:pt x="1248" y="1097"/>
                  </a:lnTo>
                  <a:lnTo>
                    <a:pt x="1248" y="1098"/>
                  </a:lnTo>
                  <a:lnTo>
                    <a:pt x="1247" y="1100"/>
                  </a:lnTo>
                  <a:lnTo>
                    <a:pt x="1245" y="1100"/>
                  </a:lnTo>
                  <a:lnTo>
                    <a:pt x="1243" y="1100"/>
                  </a:lnTo>
                  <a:lnTo>
                    <a:pt x="1243" y="1102"/>
                  </a:lnTo>
                  <a:lnTo>
                    <a:pt x="1243" y="1104"/>
                  </a:lnTo>
                  <a:lnTo>
                    <a:pt x="1245" y="1104"/>
                  </a:lnTo>
                  <a:lnTo>
                    <a:pt x="1243" y="1104"/>
                  </a:lnTo>
                  <a:lnTo>
                    <a:pt x="1243" y="1105"/>
                  </a:lnTo>
                  <a:lnTo>
                    <a:pt x="1243" y="1104"/>
                  </a:lnTo>
                  <a:lnTo>
                    <a:pt x="1241" y="1104"/>
                  </a:lnTo>
                  <a:lnTo>
                    <a:pt x="1241" y="1102"/>
                  </a:lnTo>
                  <a:lnTo>
                    <a:pt x="1240" y="1104"/>
                  </a:lnTo>
                  <a:lnTo>
                    <a:pt x="1238" y="1104"/>
                  </a:lnTo>
                  <a:lnTo>
                    <a:pt x="1238" y="1105"/>
                  </a:lnTo>
                  <a:lnTo>
                    <a:pt x="1240" y="1105"/>
                  </a:lnTo>
                  <a:lnTo>
                    <a:pt x="1241" y="1105"/>
                  </a:lnTo>
                  <a:lnTo>
                    <a:pt x="1241" y="1107"/>
                  </a:lnTo>
                  <a:lnTo>
                    <a:pt x="1240" y="1107"/>
                  </a:lnTo>
                  <a:lnTo>
                    <a:pt x="1238" y="1107"/>
                  </a:lnTo>
                  <a:lnTo>
                    <a:pt x="1238" y="1109"/>
                  </a:lnTo>
                  <a:lnTo>
                    <a:pt x="1240" y="1107"/>
                  </a:lnTo>
                  <a:lnTo>
                    <a:pt x="1240" y="1109"/>
                  </a:lnTo>
                  <a:lnTo>
                    <a:pt x="1240" y="1107"/>
                  </a:lnTo>
                  <a:lnTo>
                    <a:pt x="1241" y="1107"/>
                  </a:lnTo>
                  <a:lnTo>
                    <a:pt x="1241" y="1105"/>
                  </a:lnTo>
                  <a:lnTo>
                    <a:pt x="1240" y="1105"/>
                  </a:lnTo>
                  <a:lnTo>
                    <a:pt x="1240" y="1104"/>
                  </a:lnTo>
                  <a:lnTo>
                    <a:pt x="1241" y="1104"/>
                  </a:lnTo>
                  <a:lnTo>
                    <a:pt x="1243" y="1105"/>
                  </a:lnTo>
                  <a:lnTo>
                    <a:pt x="1245" y="1105"/>
                  </a:lnTo>
                  <a:lnTo>
                    <a:pt x="1245" y="1104"/>
                  </a:lnTo>
                  <a:lnTo>
                    <a:pt x="1243" y="1102"/>
                  </a:lnTo>
                  <a:lnTo>
                    <a:pt x="1243" y="1100"/>
                  </a:lnTo>
                  <a:lnTo>
                    <a:pt x="1245" y="1100"/>
                  </a:lnTo>
                  <a:lnTo>
                    <a:pt x="1247" y="1100"/>
                  </a:lnTo>
                  <a:lnTo>
                    <a:pt x="1248" y="1098"/>
                  </a:lnTo>
                  <a:lnTo>
                    <a:pt x="1248" y="1097"/>
                  </a:lnTo>
                  <a:lnTo>
                    <a:pt x="1247" y="1097"/>
                  </a:lnTo>
                  <a:lnTo>
                    <a:pt x="1248" y="1097"/>
                  </a:lnTo>
                  <a:lnTo>
                    <a:pt x="1250" y="1097"/>
                  </a:lnTo>
                  <a:lnTo>
                    <a:pt x="1250" y="1098"/>
                  </a:lnTo>
                  <a:lnTo>
                    <a:pt x="1252" y="1098"/>
                  </a:lnTo>
                  <a:lnTo>
                    <a:pt x="1252" y="1100"/>
                  </a:lnTo>
                  <a:lnTo>
                    <a:pt x="1252" y="1102"/>
                  </a:lnTo>
                  <a:lnTo>
                    <a:pt x="1252" y="1104"/>
                  </a:lnTo>
                  <a:lnTo>
                    <a:pt x="1254" y="1105"/>
                  </a:lnTo>
                  <a:lnTo>
                    <a:pt x="1254" y="1107"/>
                  </a:lnTo>
                  <a:lnTo>
                    <a:pt x="1255" y="1107"/>
                  </a:lnTo>
                  <a:lnTo>
                    <a:pt x="1257" y="1109"/>
                  </a:lnTo>
                  <a:lnTo>
                    <a:pt x="1259" y="1111"/>
                  </a:lnTo>
                  <a:lnTo>
                    <a:pt x="1259" y="1112"/>
                  </a:lnTo>
                  <a:lnTo>
                    <a:pt x="1257" y="1112"/>
                  </a:lnTo>
                  <a:lnTo>
                    <a:pt x="1257" y="1114"/>
                  </a:lnTo>
                  <a:lnTo>
                    <a:pt x="1257" y="1116"/>
                  </a:lnTo>
                  <a:lnTo>
                    <a:pt x="1255" y="1116"/>
                  </a:lnTo>
                  <a:lnTo>
                    <a:pt x="1255" y="1118"/>
                  </a:lnTo>
                  <a:lnTo>
                    <a:pt x="1255" y="1119"/>
                  </a:lnTo>
                  <a:lnTo>
                    <a:pt x="1255" y="1121"/>
                  </a:lnTo>
                  <a:lnTo>
                    <a:pt x="1254" y="1121"/>
                  </a:lnTo>
                  <a:lnTo>
                    <a:pt x="1252" y="1121"/>
                  </a:lnTo>
                  <a:lnTo>
                    <a:pt x="1252" y="1123"/>
                  </a:lnTo>
                  <a:lnTo>
                    <a:pt x="1250" y="1123"/>
                  </a:lnTo>
                  <a:lnTo>
                    <a:pt x="1250" y="1121"/>
                  </a:lnTo>
                  <a:lnTo>
                    <a:pt x="1250" y="1119"/>
                  </a:lnTo>
                  <a:lnTo>
                    <a:pt x="1248" y="1119"/>
                  </a:lnTo>
                  <a:lnTo>
                    <a:pt x="1248" y="1121"/>
                  </a:lnTo>
                  <a:lnTo>
                    <a:pt x="1247" y="1121"/>
                  </a:lnTo>
                  <a:lnTo>
                    <a:pt x="1247" y="1123"/>
                  </a:lnTo>
                  <a:lnTo>
                    <a:pt x="1248" y="1123"/>
                  </a:lnTo>
                  <a:lnTo>
                    <a:pt x="1247" y="1123"/>
                  </a:lnTo>
                  <a:lnTo>
                    <a:pt x="1245" y="1123"/>
                  </a:lnTo>
                  <a:lnTo>
                    <a:pt x="1243" y="1123"/>
                  </a:lnTo>
                  <a:lnTo>
                    <a:pt x="1243" y="1121"/>
                  </a:lnTo>
                  <a:lnTo>
                    <a:pt x="1243" y="1123"/>
                  </a:lnTo>
                  <a:lnTo>
                    <a:pt x="1243" y="1125"/>
                  </a:lnTo>
                  <a:lnTo>
                    <a:pt x="1245" y="1125"/>
                  </a:lnTo>
                  <a:lnTo>
                    <a:pt x="1245" y="1123"/>
                  </a:lnTo>
                  <a:lnTo>
                    <a:pt x="1247" y="1123"/>
                  </a:lnTo>
                  <a:lnTo>
                    <a:pt x="1248" y="1123"/>
                  </a:lnTo>
                  <a:lnTo>
                    <a:pt x="1248" y="1121"/>
                  </a:lnTo>
                  <a:lnTo>
                    <a:pt x="1247" y="1121"/>
                  </a:lnTo>
                  <a:lnTo>
                    <a:pt x="1248" y="1121"/>
                  </a:lnTo>
                  <a:lnTo>
                    <a:pt x="1250" y="1119"/>
                  </a:lnTo>
                  <a:lnTo>
                    <a:pt x="1250" y="1121"/>
                  </a:lnTo>
                  <a:lnTo>
                    <a:pt x="1250" y="1123"/>
                  </a:lnTo>
                  <a:lnTo>
                    <a:pt x="1252" y="1125"/>
                  </a:lnTo>
                  <a:lnTo>
                    <a:pt x="1252" y="1126"/>
                  </a:lnTo>
                  <a:lnTo>
                    <a:pt x="1252" y="1128"/>
                  </a:lnTo>
                  <a:lnTo>
                    <a:pt x="1252" y="1130"/>
                  </a:lnTo>
                  <a:lnTo>
                    <a:pt x="1250" y="1130"/>
                  </a:lnTo>
                  <a:lnTo>
                    <a:pt x="1250" y="1132"/>
                  </a:lnTo>
                  <a:lnTo>
                    <a:pt x="1248" y="1132"/>
                  </a:lnTo>
                  <a:lnTo>
                    <a:pt x="1248" y="1133"/>
                  </a:lnTo>
                  <a:lnTo>
                    <a:pt x="1247" y="1133"/>
                  </a:lnTo>
                  <a:lnTo>
                    <a:pt x="1247" y="1135"/>
                  </a:lnTo>
                  <a:lnTo>
                    <a:pt x="1245" y="1135"/>
                  </a:lnTo>
                  <a:lnTo>
                    <a:pt x="1243" y="1133"/>
                  </a:lnTo>
                  <a:lnTo>
                    <a:pt x="1241" y="1133"/>
                  </a:lnTo>
                  <a:lnTo>
                    <a:pt x="1240" y="1132"/>
                  </a:lnTo>
                  <a:lnTo>
                    <a:pt x="1240" y="1130"/>
                  </a:lnTo>
                  <a:lnTo>
                    <a:pt x="1238" y="1128"/>
                  </a:lnTo>
                  <a:lnTo>
                    <a:pt x="1236" y="1130"/>
                  </a:lnTo>
                  <a:lnTo>
                    <a:pt x="1234" y="1130"/>
                  </a:lnTo>
                  <a:lnTo>
                    <a:pt x="1234" y="1128"/>
                  </a:lnTo>
                  <a:lnTo>
                    <a:pt x="1236" y="1126"/>
                  </a:lnTo>
                  <a:lnTo>
                    <a:pt x="1234" y="1125"/>
                  </a:lnTo>
                  <a:lnTo>
                    <a:pt x="1233" y="1125"/>
                  </a:lnTo>
                  <a:lnTo>
                    <a:pt x="1231" y="1125"/>
                  </a:lnTo>
                  <a:lnTo>
                    <a:pt x="1229" y="1125"/>
                  </a:lnTo>
                  <a:lnTo>
                    <a:pt x="1227" y="1125"/>
                  </a:lnTo>
                  <a:lnTo>
                    <a:pt x="1226" y="1123"/>
                  </a:lnTo>
                  <a:lnTo>
                    <a:pt x="1224" y="1125"/>
                  </a:lnTo>
                  <a:lnTo>
                    <a:pt x="1222" y="1125"/>
                  </a:lnTo>
                  <a:lnTo>
                    <a:pt x="1224" y="1125"/>
                  </a:lnTo>
                  <a:lnTo>
                    <a:pt x="1226" y="1125"/>
                  </a:lnTo>
                  <a:lnTo>
                    <a:pt x="1227" y="1125"/>
                  </a:lnTo>
                  <a:lnTo>
                    <a:pt x="1231" y="1125"/>
                  </a:lnTo>
                  <a:lnTo>
                    <a:pt x="1233" y="1125"/>
                  </a:lnTo>
                  <a:lnTo>
                    <a:pt x="1234" y="1125"/>
                  </a:lnTo>
                  <a:lnTo>
                    <a:pt x="1234" y="1126"/>
                  </a:lnTo>
                  <a:lnTo>
                    <a:pt x="1234" y="1128"/>
                  </a:lnTo>
                  <a:lnTo>
                    <a:pt x="1234" y="1130"/>
                  </a:lnTo>
                  <a:lnTo>
                    <a:pt x="1233" y="1130"/>
                  </a:lnTo>
                  <a:lnTo>
                    <a:pt x="1233" y="1132"/>
                  </a:lnTo>
                  <a:lnTo>
                    <a:pt x="1231" y="1132"/>
                  </a:lnTo>
                  <a:lnTo>
                    <a:pt x="1229" y="1130"/>
                  </a:lnTo>
                  <a:lnTo>
                    <a:pt x="1229" y="1132"/>
                  </a:lnTo>
                  <a:lnTo>
                    <a:pt x="1231" y="1132"/>
                  </a:lnTo>
                  <a:lnTo>
                    <a:pt x="1233" y="1132"/>
                  </a:lnTo>
                  <a:lnTo>
                    <a:pt x="1234" y="1132"/>
                  </a:lnTo>
                  <a:lnTo>
                    <a:pt x="1236" y="1132"/>
                  </a:lnTo>
                  <a:lnTo>
                    <a:pt x="1236" y="1130"/>
                  </a:lnTo>
                  <a:lnTo>
                    <a:pt x="1238" y="1130"/>
                  </a:lnTo>
                  <a:lnTo>
                    <a:pt x="1240" y="1130"/>
                  </a:lnTo>
                  <a:lnTo>
                    <a:pt x="1240" y="1132"/>
                  </a:lnTo>
                  <a:lnTo>
                    <a:pt x="1240" y="1133"/>
                  </a:lnTo>
                  <a:lnTo>
                    <a:pt x="1238" y="1135"/>
                  </a:lnTo>
                  <a:lnTo>
                    <a:pt x="1238" y="1137"/>
                  </a:lnTo>
                  <a:lnTo>
                    <a:pt x="1236" y="1137"/>
                  </a:lnTo>
                  <a:lnTo>
                    <a:pt x="1234" y="1137"/>
                  </a:lnTo>
                  <a:lnTo>
                    <a:pt x="1233" y="1135"/>
                  </a:lnTo>
                  <a:lnTo>
                    <a:pt x="1231" y="1135"/>
                  </a:lnTo>
                  <a:lnTo>
                    <a:pt x="1231" y="1137"/>
                  </a:lnTo>
                  <a:lnTo>
                    <a:pt x="1229" y="1137"/>
                  </a:lnTo>
                  <a:lnTo>
                    <a:pt x="1227" y="1135"/>
                  </a:lnTo>
                  <a:lnTo>
                    <a:pt x="1226" y="1135"/>
                  </a:lnTo>
                  <a:lnTo>
                    <a:pt x="1227" y="1133"/>
                  </a:lnTo>
                  <a:lnTo>
                    <a:pt x="1226" y="1133"/>
                  </a:lnTo>
                  <a:lnTo>
                    <a:pt x="1226" y="1135"/>
                  </a:lnTo>
                  <a:lnTo>
                    <a:pt x="1226" y="1137"/>
                  </a:lnTo>
                  <a:lnTo>
                    <a:pt x="1227" y="1137"/>
                  </a:lnTo>
                  <a:lnTo>
                    <a:pt x="1229" y="1137"/>
                  </a:lnTo>
                  <a:lnTo>
                    <a:pt x="1229" y="1139"/>
                  </a:lnTo>
                  <a:lnTo>
                    <a:pt x="1231" y="1139"/>
                  </a:lnTo>
                  <a:lnTo>
                    <a:pt x="1231" y="1137"/>
                  </a:lnTo>
                  <a:lnTo>
                    <a:pt x="1233" y="1137"/>
                  </a:lnTo>
                  <a:lnTo>
                    <a:pt x="1233" y="1135"/>
                  </a:lnTo>
                  <a:lnTo>
                    <a:pt x="1233" y="1137"/>
                  </a:lnTo>
                  <a:lnTo>
                    <a:pt x="1233" y="1139"/>
                  </a:lnTo>
                  <a:lnTo>
                    <a:pt x="1231" y="1139"/>
                  </a:lnTo>
                  <a:lnTo>
                    <a:pt x="1229" y="1139"/>
                  </a:lnTo>
                  <a:lnTo>
                    <a:pt x="1227" y="1139"/>
                  </a:lnTo>
                  <a:lnTo>
                    <a:pt x="1226" y="1139"/>
                  </a:lnTo>
                  <a:lnTo>
                    <a:pt x="1224" y="1139"/>
                  </a:lnTo>
                  <a:lnTo>
                    <a:pt x="1222" y="1139"/>
                  </a:lnTo>
                  <a:lnTo>
                    <a:pt x="1224" y="1139"/>
                  </a:lnTo>
                  <a:lnTo>
                    <a:pt x="1226" y="1139"/>
                  </a:lnTo>
                  <a:lnTo>
                    <a:pt x="1226" y="1140"/>
                  </a:lnTo>
                  <a:lnTo>
                    <a:pt x="1227" y="1140"/>
                  </a:lnTo>
                  <a:lnTo>
                    <a:pt x="1229" y="1140"/>
                  </a:lnTo>
                  <a:lnTo>
                    <a:pt x="1231" y="1140"/>
                  </a:lnTo>
                  <a:lnTo>
                    <a:pt x="1233" y="1139"/>
                  </a:lnTo>
                  <a:lnTo>
                    <a:pt x="1234" y="1139"/>
                  </a:lnTo>
                  <a:lnTo>
                    <a:pt x="1236" y="1139"/>
                  </a:lnTo>
                  <a:lnTo>
                    <a:pt x="1236" y="1137"/>
                  </a:lnTo>
                  <a:lnTo>
                    <a:pt x="1238" y="1137"/>
                  </a:lnTo>
                  <a:lnTo>
                    <a:pt x="1238" y="1135"/>
                  </a:lnTo>
                  <a:lnTo>
                    <a:pt x="1240" y="1135"/>
                  </a:lnTo>
                  <a:lnTo>
                    <a:pt x="1241" y="1133"/>
                  </a:lnTo>
                  <a:lnTo>
                    <a:pt x="1243" y="1135"/>
                  </a:lnTo>
                  <a:lnTo>
                    <a:pt x="1245" y="1137"/>
                  </a:lnTo>
                  <a:lnTo>
                    <a:pt x="1247" y="1137"/>
                  </a:lnTo>
                  <a:lnTo>
                    <a:pt x="1248" y="1137"/>
                  </a:lnTo>
                  <a:lnTo>
                    <a:pt x="1247" y="1139"/>
                  </a:lnTo>
                  <a:lnTo>
                    <a:pt x="1245" y="1140"/>
                  </a:lnTo>
                  <a:lnTo>
                    <a:pt x="1245" y="1142"/>
                  </a:lnTo>
                  <a:lnTo>
                    <a:pt x="1243" y="1144"/>
                  </a:lnTo>
                  <a:lnTo>
                    <a:pt x="1243" y="1146"/>
                  </a:lnTo>
                  <a:lnTo>
                    <a:pt x="1243" y="1147"/>
                  </a:lnTo>
                  <a:lnTo>
                    <a:pt x="1243" y="1149"/>
                  </a:lnTo>
                  <a:lnTo>
                    <a:pt x="1241" y="1149"/>
                  </a:lnTo>
                  <a:lnTo>
                    <a:pt x="1241" y="1151"/>
                  </a:lnTo>
                  <a:lnTo>
                    <a:pt x="1240" y="1153"/>
                  </a:lnTo>
                  <a:lnTo>
                    <a:pt x="1238" y="1153"/>
                  </a:lnTo>
                  <a:lnTo>
                    <a:pt x="1236" y="1153"/>
                  </a:lnTo>
                  <a:lnTo>
                    <a:pt x="1234" y="1151"/>
                  </a:lnTo>
                  <a:lnTo>
                    <a:pt x="1233" y="1151"/>
                  </a:lnTo>
                  <a:lnTo>
                    <a:pt x="1229" y="1151"/>
                  </a:lnTo>
                  <a:lnTo>
                    <a:pt x="1227" y="1151"/>
                  </a:lnTo>
                  <a:lnTo>
                    <a:pt x="1227" y="1149"/>
                  </a:lnTo>
                  <a:lnTo>
                    <a:pt x="1226" y="1149"/>
                  </a:lnTo>
                  <a:lnTo>
                    <a:pt x="1224" y="1149"/>
                  </a:lnTo>
                  <a:lnTo>
                    <a:pt x="1222" y="1149"/>
                  </a:lnTo>
                  <a:lnTo>
                    <a:pt x="1220" y="1149"/>
                  </a:lnTo>
                  <a:lnTo>
                    <a:pt x="1219" y="1147"/>
                  </a:lnTo>
                  <a:lnTo>
                    <a:pt x="1217" y="1147"/>
                  </a:lnTo>
                  <a:lnTo>
                    <a:pt x="1213" y="1147"/>
                  </a:lnTo>
                  <a:lnTo>
                    <a:pt x="1210" y="1147"/>
                  </a:lnTo>
                  <a:lnTo>
                    <a:pt x="1208" y="1147"/>
                  </a:lnTo>
                  <a:lnTo>
                    <a:pt x="1206" y="1147"/>
                  </a:lnTo>
                  <a:lnTo>
                    <a:pt x="1203" y="1147"/>
                  </a:lnTo>
                  <a:lnTo>
                    <a:pt x="1201" y="1147"/>
                  </a:lnTo>
                  <a:lnTo>
                    <a:pt x="1198" y="1147"/>
                  </a:lnTo>
                  <a:lnTo>
                    <a:pt x="1196" y="1147"/>
                  </a:lnTo>
                  <a:lnTo>
                    <a:pt x="1194" y="1147"/>
                  </a:lnTo>
                  <a:lnTo>
                    <a:pt x="1189" y="1147"/>
                  </a:lnTo>
                  <a:lnTo>
                    <a:pt x="1185" y="1147"/>
                  </a:lnTo>
                  <a:lnTo>
                    <a:pt x="1182" y="1147"/>
                  </a:lnTo>
                  <a:lnTo>
                    <a:pt x="1178" y="1147"/>
                  </a:lnTo>
                  <a:lnTo>
                    <a:pt x="1175" y="1147"/>
                  </a:lnTo>
                  <a:lnTo>
                    <a:pt x="1170" y="1147"/>
                  </a:lnTo>
                  <a:lnTo>
                    <a:pt x="1166" y="1147"/>
                  </a:lnTo>
                  <a:lnTo>
                    <a:pt x="1164" y="1147"/>
                  </a:lnTo>
                  <a:lnTo>
                    <a:pt x="1161" y="1147"/>
                  </a:lnTo>
                  <a:lnTo>
                    <a:pt x="1157" y="1147"/>
                  </a:lnTo>
                  <a:lnTo>
                    <a:pt x="1154" y="1149"/>
                  </a:lnTo>
                  <a:lnTo>
                    <a:pt x="1149" y="1149"/>
                  </a:lnTo>
                  <a:lnTo>
                    <a:pt x="1147" y="1147"/>
                  </a:lnTo>
                  <a:lnTo>
                    <a:pt x="1143" y="1149"/>
                  </a:lnTo>
                  <a:lnTo>
                    <a:pt x="1142" y="1149"/>
                  </a:lnTo>
                  <a:lnTo>
                    <a:pt x="1140" y="1149"/>
                  </a:lnTo>
                  <a:lnTo>
                    <a:pt x="1135" y="1149"/>
                  </a:lnTo>
                  <a:lnTo>
                    <a:pt x="1131" y="1149"/>
                  </a:lnTo>
                  <a:lnTo>
                    <a:pt x="1129" y="1151"/>
                  </a:lnTo>
                  <a:lnTo>
                    <a:pt x="1126" y="1151"/>
                  </a:lnTo>
                  <a:lnTo>
                    <a:pt x="1119" y="1151"/>
                  </a:lnTo>
                  <a:lnTo>
                    <a:pt x="1115" y="1151"/>
                  </a:lnTo>
                  <a:lnTo>
                    <a:pt x="1112" y="1151"/>
                  </a:lnTo>
                  <a:lnTo>
                    <a:pt x="1108" y="1151"/>
                  </a:lnTo>
                  <a:lnTo>
                    <a:pt x="1105" y="1153"/>
                  </a:lnTo>
                  <a:lnTo>
                    <a:pt x="1101" y="1153"/>
                  </a:lnTo>
                  <a:lnTo>
                    <a:pt x="1096" y="1153"/>
                  </a:lnTo>
                  <a:lnTo>
                    <a:pt x="1089" y="1154"/>
                  </a:lnTo>
                  <a:lnTo>
                    <a:pt x="1084" y="1154"/>
                  </a:lnTo>
                  <a:lnTo>
                    <a:pt x="1079" y="1154"/>
                  </a:lnTo>
                  <a:lnTo>
                    <a:pt x="1070" y="1156"/>
                  </a:lnTo>
                  <a:lnTo>
                    <a:pt x="1063" y="1156"/>
                  </a:lnTo>
                  <a:lnTo>
                    <a:pt x="1059" y="1158"/>
                  </a:lnTo>
                  <a:lnTo>
                    <a:pt x="1054" y="1158"/>
                  </a:lnTo>
                  <a:lnTo>
                    <a:pt x="1049" y="1158"/>
                  </a:lnTo>
                  <a:lnTo>
                    <a:pt x="1047" y="1160"/>
                  </a:lnTo>
                  <a:lnTo>
                    <a:pt x="1042" y="1160"/>
                  </a:lnTo>
                  <a:lnTo>
                    <a:pt x="1038" y="1160"/>
                  </a:lnTo>
                  <a:lnTo>
                    <a:pt x="1037" y="1161"/>
                  </a:lnTo>
                  <a:lnTo>
                    <a:pt x="1033" y="1161"/>
                  </a:lnTo>
                  <a:lnTo>
                    <a:pt x="1031" y="1161"/>
                  </a:lnTo>
                  <a:lnTo>
                    <a:pt x="1028" y="1163"/>
                  </a:lnTo>
                  <a:lnTo>
                    <a:pt x="1024" y="1163"/>
                  </a:lnTo>
                  <a:lnTo>
                    <a:pt x="1021" y="1163"/>
                  </a:lnTo>
                  <a:lnTo>
                    <a:pt x="1019" y="1163"/>
                  </a:lnTo>
                  <a:lnTo>
                    <a:pt x="1016" y="1165"/>
                  </a:lnTo>
                  <a:lnTo>
                    <a:pt x="1014" y="1165"/>
                  </a:lnTo>
                  <a:lnTo>
                    <a:pt x="1009" y="1167"/>
                  </a:lnTo>
                  <a:lnTo>
                    <a:pt x="1007" y="1168"/>
                  </a:lnTo>
                  <a:lnTo>
                    <a:pt x="1005" y="1170"/>
                  </a:lnTo>
                  <a:lnTo>
                    <a:pt x="1002" y="1172"/>
                  </a:lnTo>
                  <a:lnTo>
                    <a:pt x="998" y="1174"/>
                  </a:lnTo>
                  <a:lnTo>
                    <a:pt x="995" y="1174"/>
                  </a:lnTo>
                  <a:lnTo>
                    <a:pt x="993" y="1175"/>
                  </a:lnTo>
                  <a:lnTo>
                    <a:pt x="991" y="1175"/>
                  </a:lnTo>
                  <a:lnTo>
                    <a:pt x="988" y="1175"/>
                  </a:lnTo>
                  <a:lnTo>
                    <a:pt x="986" y="1175"/>
                  </a:lnTo>
                  <a:lnTo>
                    <a:pt x="984" y="1177"/>
                  </a:lnTo>
                  <a:lnTo>
                    <a:pt x="979" y="1181"/>
                  </a:lnTo>
                  <a:lnTo>
                    <a:pt x="977" y="1182"/>
                  </a:lnTo>
                  <a:lnTo>
                    <a:pt x="974" y="1182"/>
                  </a:lnTo>
                  <a:lnTo>
                    <a:pt x="970" y="1182"/>
                  </a:lnTo>
                  <a:lnTo>
                    <a:pt x="963" y="1182"/>
                  </a:lnTo>
                  <a:lnTo>
                    <a:pt x="960" y="1182"/>
                  </a:lnTo>
                  <a:lnTo>
                    <a:pt x="956" y="1182"/>
                  </a:lnTo>
                  <a:lnTo>
                    <a:pt x="951" y="1182"/>
                  </a:lnTo>
                  <a:lnTo>
                    <a:pt x="948" y="1182"/>
                  </a:lnTo>
                  <a:lnTo>
                    <a:pt x="942" y="1184"/>
                  </a:lnTo>
                  <a:lnTo>
                    <a:pt x="939" y="1184"/>
                  </a:lnTo>
                  <a:lnTo>
                    <a:pt x="934" y="1186"/>
                  </a:lnTo>
                  <a:lnTo>
                    <a:pt x="928" y="1188"/>
                  </a:lnTo>
                  <a:lnTo>
                    <a:pt x="925" y="1188"/>
                  </a:lnTo>
                  <a:lnTo>
                    <a:pt x="923" y="1188"/>
                  </a:lnTo>
                  <a:lnTo>
                    <a:pt x="921" y="1188"/>
                  </a:lnTo>
                  <a:lnTo>
                    <a:pt x="916" y="1189"/>
                  </a:lnTo>
                  <a:lnTo>
                    <a:pt x="914" y="1191"/>
                  </a:lnTo>
                  <a:lnTo>
                    <a:pt x="909" y="1188"/>
                  </a:lnTo>
                  <a:lnTo>
                    <a:pt x="902" y="1188"/>
                  </a:lnTo>
                  <a:lnTo>
                    <a:pt x="899" y="1186"/>
                  </a:lnTo>
                  <a:lnTo>
                    <a:pt x="897" y="1186"/>
                  </a:lnTo>
                  <a:lnTo>
                    <a:pt x="892" y="1186"/>
                  </a:lnTo>
                  <a:lnTo>
                    <a:pt x="886" y="1186"/>
                  </a:lnTo>
                  <a:lnTo>
                    <a:pt x="883" y="1184"/>
                  </a:lnTo>
                  <a:lnTo>
                    <a:pt x="881" y="1184"/>
                  </a:lnTo>
                  <a:lnTo>
                    <a:pt x="879" y="1188"/>
                  </a:lnTo>
                  <a:lnTo>
                    <a:pt x="881" y="1193"/>
                  </a:lnTo>
                  <a:lnTo>
                    <a:pt x="883" y="1195"/>
                  </a:lnTo>
                  <a:lnTo>
                    <a:pt x="879" y="1196"/>
                  </a:lnTo>
                  <a:lnTo>
                    <a:pt x="878" y="1196"/>
                  </a:lnTo>
                  <a:lnTo>
                    <a:pt x="874" y="1196"/>
                  </a:lnTo>
                  <a:lnTo>
                    <a:pt x="869" y="1200"/>
                  </a:lnTo>
                  <a:lnTo>
                    <a:pt x="865" y="1200"/>
                  </a:lnTo>
                  <a:lnTo>
                    <a:pt x="862" y="1202"/>
                  </a:lnTo>
                  <a:lnTo>
                    <a:pt x="857" y="1203"/>
                  </a:lnTo>
                  <a:lnTo>
                    <a:pt x="855" y="1203"/>
                  </a:lnTo>
                  <a:lnTo>
                    <a:pt x="853" y="1203"/>
                  </a:lnTo>
                  <a:lnTo>
                    <a:pt x="851" y="1203"/>
                  </a:lnTo>
                  <a:lnTo>
                    <a:pt x="846" y="1207"/>
                  </a:lnTo>
                  <a:lnTo>
                    <a:pt x="843" y="1207"/>
                  </a:lnTo>
                  <a:lnTo>
                    <a:pt x="839" y="1209"/>
                  </a:lnTo>
                  <a:lnTo>
                    <a:pt x="834" y="1210"/>
                  </a:lnTo>
                  <a:lnTo>
                    <a:pt x="829" y="1210"/>
                  </a:lnTo>
                  <a:lnTo>
                    <a:pt x="825" y="1209"/>
                  </a:lnTo>
                  <a:lnTo>
                    <a:pt x="820" y="1209"/>
                  </a:lnTo>
                  <a:lnTo>
                    <a:pt x="816" y="1209"/>
                  </a:lnTo>
                  <a:lnTo>
                    <a:pt x="813" y="1209"/>
                  </a:lnTo>
                  <a:lnTo>
                    <a:pt x="811" y="1209"/>
                  </a:lnTo>
                  <a:lnTo>
                    <a:pt x="809" y="1209"/>
                  </a:lnTo>
                  <a:lnTo>
                    <a:pt x="809" y="1207"/>
                  </a:lnTo>
                  <a:lnTo>
                    <a:pt x="808" y="1205"/>
                  </a:lnTo>
                  <a:lnTo>
                    <a:pt x="809" y="1200"/>
                  </a:lnTo>
                  <a:lnTo>
                    <a:pt x="809" y="1198"/>
                  </a:lnTo>
                  <a:lnTo>
                    <a:pt x="811" y="1196"/>
                  </a:lnTo>
                  <a:lnTo>
                    <a:pt x="813" y="1195"/>
                  </a:lnTo>
                  <a:lnTo>
                    <a:pt x="816" y="1193"/>
                  </a:lnTo>
                  <a:lnTo>
                    <a:pt x="818" y="1189"/>
                  </a:lnTo>
                  <a:lnTo>
                    <a:pt x="820" y="1186"/>
                  </a:lnTo>
                  <a:lnTo>
                    <a:pt x="823" y="1182"/>
                  </a:lnTo>
                  <a:lnTo>
                    <a:pt x="818" y="1179"/>
                  </a:lnTo>
                  <a:lnTo>
                    <a:pt x="815" y="1182"/>
                  </a:lnTo>
                  <a:lnTo>
                    <a:pt x="811" y="1182"/>
                  </a:lnTo>
                  <a:lnTo>
                    <a:pt x="809" y="1179"/>
                  </a:lnTo>
                  <a:lnTo>
                    <a:pt x="808" y="1179"/>
                  </a:lnTo>
                  <a:lnTo>
                    <a:pt x="806" y="1179"/>
                  </a:lnTo>
                  <a:lnTo>
                    <a:pt x="802" y="1179"/>
                  </a:lnTo>
                  <a:lnTo>
                    <a:pt x="801" y="1181"/>
                  </a:lnTo>
                  <a:lnTo>
                    <a:pt x="801" y="1182"/>
                  </a:lnTo>
                  <a:lnTo>
                    <a:pt x="799" y="1184"/>
                  </a:lnTo>
                  <a:lnTo>
                    <a:pt x="795" y="1182"/>
                  </a:lnTo>
                  <a:lnTo>
                    <a:pt x="792" y="1181"/>
                  </a:lnTo>
                  <a:lnTo>
                    <a:pt x="787" y="1181"/>
                  </a:lnTo>
                  <a:lnTo>
                    <a:pt x="788" y="1182"/>
                  </a:lnTo>
                  <a:lnTo>
                    <a:pt x="788" y="1184"/>
                  </a:lnTo>
                  <a:lnTo>
                    <a:pt x="785" y="1186"/>
                  </a:lnTo>
                  <a:lnTo>
                    <a:pt x="783" y="1186"/>
                  </a:lnTo>
                  <a:lnTo>
                    <a:pt x="781" y="1188"/>
                  </a:lnTo>
                  <a:lnTo>
                    <a:pt x="780" y="1188"/>
                  </a:lnTo>
                  <a:lnTo>
                    <a:pt x="778" y="1188"/>
                  </a:lnTo>
                  <a:lnTo>
                    <a:pt x="774" y="1189"/>
                  </a:lnTo>
                  <a:lnTo>
                    <a:pt x="771" y="1189"/>
                  </a:lnTo>
                  <a:lnTo>
                    <a:pt x="767" y="1191"/>
                  </a:lnTo>
                  <a:lnTo>
                    <a:pt x="764" y="1193"/>
                  </a:lnTo>
                  <a:lnTo>
                    <a:pt x="764" y="1196"/>
                  </a:lnTo>
                  <a:lnTo>
                    <a:pt x="767" y="1198"/>
                  </a:lnTo>
                  <a:lnTo>
                    <a:pt x="769" y="1202"/>
                  </a:lnTo>
                  <a:lnTo>
                    <a:pt x="767" y="1203"/>
                  </a:lnTo>
                  <a:lnTo>
                    <a:pt x="767" y="1205"/>
                  </a:lnTo>
                  <a:lnTo>
                    <a:pt x="764" y="1207"/>
                  </a:lnTo>
                  <a:lnTo>
                    <a:pt x="762" y="1209"/>
                  </a:lnTo>
                  <a:lnTo>
                    <a:pt x="759" y="1210"/>
                  </a:lnTo>
                  <a:lnTo>
                    <a:pt x="757" y="1210"/>
                  </a:lnTo>
                  <a:lnTo>
                    <a:pt x="753" y="1210"/>
                  </a:lnTo>
                  <a:lnTo>
                    <a:pt x="750" y="1207"/>
                  </a:lnTo>
                  <a:lnTo>
                    <a:pt x="748" y="1209"/>
                  </a:lnTo>
                  <a:lnTo>
                    <a:pt x="750" y="1210"/>
                  </a:lnTo>
                  <a:lnTo>
                    <a:pt x="750" y="1212"/>
                  </a:lnTo>
                  <a:lnTo>
                    <a:pt x="746" y="1212"/>
                  </a:lnTo>
                  <a:lnTo>
                    <a:pt x="743" y="1212"/>
                  </a:lnTo>
                  <a:lnTo>
                    <a:pt x="739" y="1210"/>
                  </a:lnTo>
                  <a:lnTo>
                    <a:pt x="736" y="1209"/>
                  </a:lnTo>
                  <a:lnTo>
                    <a:pt x="729" y="1207"/>
                  </a:lnTo>
                  <a:lnTo>
                    <a:pt x="725" y="1205"/>
                  </a:lnTo>
                  <a:lnTo>
                    <a:pt x="720" y="1205"/>
                  </a:lnTo>
                  <a:lnTo>
                    <a:pt x="718" y="1205"/>
                  </a:lnTo>
                  <a:lnTo>
                    <a:pt x="717" y="1205"/>
                  </a:lnTo>
                  <a:lnTo>
                    <a:pt x="711" y="1203"/>
                  </a:lnTo>
                  <a:lnTo>
                    <a:pt x="706" y="1203"/>
                  </a:lnTo>
                  <a:lnTo>
                    <a:pt x="704" y="1209"/>
                  </a:lnTo>
                  <a:lnTo>
                    <a:pt x="708" y="1210"/>
                  </a:lnTo>
                  <a:lnTo>
                    <a:pt x="711" y="1212"/>
                  </a:lnTo>
                  <a:lnTo>
                    <a:pt x="711" y="1214"/>
                  </a:lnTo>
                  <a:lnTo>
                    <a:pt x="713" y="1216"/>
                  </a:lnTo>
                  <a:lnTo>
                    <a:pt x="711" y="1217"/>
                  </a:lnTo>
                  <a:lnTo>
                    <a:pt x="710" y="1217"/>
                  </a:lnTo>
                  <a:lnTo>
                    <a:pt x="708" y="1217"/>
                  </a:lnTo>
                  <a:lnTo>
                    <a:pt x="704" y="1217"/>
                  </a:lnTo>
                  <a:lnTo>
                    <a:pt x="701" y="1217"/>
                  </a:lnTo>
                  <a:lnTo>
                    <a:pt x="697" y="1217"/>
                  </a:lnTo>
                  <a:lnTo>
                    <a:pt x="691" y="1219"/>
                  </a:lnTo>
                  <a:lnTo>
                    <a:pt x="687" y="1219"/>
                  </a:lnTo>
                  <a:lnTo>
                    <a:pt x="684" y="1221"/>
                  </a:lnTo>
                  <a:lnTo>
                    <a:pt x="678" y="1221"/>
                  </a:lnTo>
                  <a:lnTo>
                    <a:pt x="671" y="1221"/>
                  </a:lnTo>
                  <a:lnTo>
                    <a:pt x="668" y="1221"/>
                  </a:lnTo>
                  <a:lnTo>
                    <a:pt x="666" y="1221"/>
                  </a:lnTo>
                  <a:lnTo>
                    <a:pt x="664" y="1221"/>
                  </a:lnTo>
                  <a:lnTo>
                    <a:pt x="659" y="1221"/>
                  </a:lnTo>
                  <a:lnTo>
                    <a:pt x="656" y="1219"/>
                  </a:lnTo>
                  <a:lnTo>
                    <a:pt x="654" y="1217"/>
                  </a:lnTo>
                  <a:lnTo>
                    <a:pt x="649" y="1221"/>
                  </a:lnTo>
                  <a:lnTo>
                    <a:pt x="649" y="1223"/>
                  </a:lnTo>
                  <a:lnTo>
                    <a:pt x="649" y="1224"/>
                  </a:lnTo>
                  <a:lnTo>
                    <a:pt x="647" y="1224"/>
                  </a:lnTo>
                  <a:lnTo>
                    <a:pt x="645" y="1224"/>
                  </a:lnTo>
                  <a:lnTo>
                    <a:pt x="643" y="1224"/>
                  </a:lnTo>
                  <a:lnTo>
                    <a:pt x="642" y="1224"/>
                  </a:lnTo>
                  <a:lnTo>
                    <a:pt x="640" y="1224"/>
                  </a:lnTo>
                  <a:lnTo>
                    <a:pt x="638" y="1224"/>
                  </a:lnTo>
                  <a:lnTo>
                    <a:pt x="636" y="1224"/>
                  </a:lnTo>
                  <a:lnTo>
                    <a:pt x="633" y="1226"/>
                  </a:lnTo>
                  <a:lnTo>
                    <a:pt x="631" y="1226"/>
                  </a:lnTo>
                  <a:lnTo>
                    <a:pt x="629" y="1226"/>
                  </a:lnTo>
                  <a:lnTo>
                    <a:pt x="628" y="1230"/>
                  </a:lnTo>
                  <a:lnTo>
                    <a:pt x="628" y="1231"/>
                  </a:lnTo>
                  <a:lnTo>
                    <a:pt x="626" y="1233"/>
                  </a:lnTo>
                  <a:lnTo>
                    <a:pt x="622" y="1233"/>
                  </a:lnTo>
                  <a:lnTo>
                    <a:pt x="621" y="1233"/>
                  </a:lnTo>
                  <a:lnTo>
                    <a:pt x="621" y="1231"/>
                  </a:lnTo>
                  <a:lnTo>
                    <a:pt x="619" y="1230"/>
                  </a:lnTo>
                  <a:lnTo>
                    <a:pt x="619" y="1228"/>
                  </a:lnTo>
                  <a:lnTo>
                    <a:pt x="617" y="1228"/>
                  </a:lnTo>
                  <a:lnTo>
                    <a:pt x="614" y="1226"/>
                  </a:lnTo>
                  <a:lnTo>
                    <a:pt x="610" y="1226"/>
                  </a:lnTo>
                  <a:lnTo>
                    <a:pt x="608" y="1226"/>
                  </a:lnTo>
                  <a:lnTo>
                    <a:pt x="607" y="1228"/>
                  </a:lnTo>
                  <a:lnTo>
                    <a:pt x="605" y="1228"/>
                  </a:lnTo>
                  <a:lnTo>
                    <a:pt x="603" y="1230"/>
                  </a:lnTo>
                  <a:lnTo>
                    <a:pt x="601" y="1230"/>
                  </a:lnTo>
                  <a:lnTo>
                    <a:pt x="598" y="1230"/>
                  </a:lnTo>
                  <a:lnTo>
                    <a:pt x="594" y="1230"/>
                  </a:lnTo>
                  <a:lnTo>
                    <a:pt x="591" y="1230"/>
                  </a:lnTo>
                  <a:lnTo>
                    <a:pt x="589" y="1230"/>
                  </a:lnTo>
                  <a:lnTo>
                    <a:pt x="584" y="1230"/>
                  </a:lnTo>
                  <a:lnTo>
                    <a:pt x="582" y="1230"/>
                  </a:lnTo>
                  <a:lnTo>
                    <a:pt x="580" y="1230"/>
                  </a:lnTo>
                  <a:lnTo>
                    <a:pt x="579" y="1230"/>
                  </a:lnTo>
                  <a:lnTo>
                    <a:pt x="577" y="1230"/>
                  </a:lnTo>
                  <a:lnTo>
                    <a:pt x="575" y="1230"/>
                  </a:lnTo>
                  <a:lnTo>
                    <a:pt x="573" y="1230"/>
                  </a:lnTo>
                  <a:lnTo>
                    <a:pt x="570" y="1231"/>
                  </a:lnTo>
                  <a:lnTo>
                    <a:pt x="568" y="1231"/>
                  </a:lnTo>
                  <a:lnTo>
                    <a:pt x="565" y="1231"/>
                  </a:lnTo>
                  <a:lnTo>
                    <a:pt x="563" y="1231"/>
                  </a:lnTo>
                  <a:lnTo>
                    <a:pt x="559" y="1233"/>
                  </a:lnTo>
                  <a:lnTo>
                    <a:pt x="556" y="1233"/>
                  </a:lnTo>
                  <a:lnTo>
                    <a:pt x="554" y="1233"/>
                  </a:lnTo>
                  <a:lnTo>
                    <a:pt x="552" y="1233"/>
                  </a:lnTo>
                  <a:lnTo>
                    <a:pt x="551" y="1233"/>
                  </a:lnTo>
                  <a:lnTo>
                    <a:pt x="549" y="1231"/>
                  </a:lnTo>
                  <a:lnTo>
                    <a:pt x="549" y="1230"/>
                  </a:lnTo>
                  <a:lnTo>
                    <a:pt x="547" y="1230"/>
                  </a:lnTo>
                  <a:lnTo>
                    <a:pt x="545" y="1230"/>
                  </a:lnTo>
                  <a:lnTo>
                    <a:pt x="545" y="1228"/>
                  </a:lnTo>
                  <a:lnTo>
                    <a:pt x="542" y="1230"/>
                  </a:lnTo>
                  <a:lnTo>
                    <a:pt x="538" y="1233"/>
                  </a:lnTo>
                  <a:lnTo>
                    <a:pt x="540" y="1235"/>
                  </a:lnTo>
                  <a:lnTo>
                    <a:pt x="542" y="1235"/>
                  </a:lnTo>
                  <a:lnTo>
                    <a:pt x="542" y="1237"/>
                  </a:lnTo>
                  <a:lnTo>
                    <a:pt x="540" y="1237"/>
                  </a:lnTo>
                  <a:lnTo>
                    <a:pt x="538" y="1238"/>
                  </a:lnTo>
                  <a:lnTo>
                    <a:pt x="537" y="1238"/>
                  </a:lnTo>
                  <a:lnTo>
                    <a:pt x="533" y="1237"/>
                  </a:lnTo>
                  <a:lnTo>
                    <a:pt x="530" y="1238"/>
                  </a:lnTo>
                  <a:lnTo>
                    <a:pt x="528" y="1238"/>
                  </a:lnTo>
                  <a:lnTo>
                    <a:pt x="524" y="1238"/>
                  </a:lnTo>
                  <a:lnTo>
                    <a:pt x="523" y="1238"/>
                  </a:lnTo>
                  <a:lnTo>
                    <a:pt x="519" y="1238"/>
                  </a:lnTo>
                  <a:lnTo>
                    <a:pt x="514" y="1238"/>
                  </a:lnTo>
                  <a:lnTo>
                    <a:pt x="507" y="1240"/>
                  </a:lnTo>
                  <a:lnTo>
                    <a:pt x="505" y="1240"/>
                  </a:lnTo>
                  <a:lnTo>
                    <a:pt x="503" y="1240"/>
                  </a:lnTo>
                  <a:lnTo>
                    <a:pt x="500" y="1240"/>
                  </a:lnTo>
                  <a:lnTo>
                    <a:pt x="496" y="1240"/>
                  </a:lnTo>
                  <a:lnTo>
                    <a:pt x="495" y="1242"/>
                  </a:lnTo>
                  <a:lnTo>
                    <a:pt x="493" y="1242"/>
                  </a:lnTo>
                  <a:lnTo>
                    <a:pt x="488" y="1242"/>
                  </a:lnTo>
                  <a:lnTo>
                    <a:pt x="486" y="1242"/>
                  </a:lnTo>
                  <a:lnTo>
                    <a:pt x="484" y="1242"/>
                  </a:lnTo>
                  <a:lnTo>
                    <a:pt x="479" y="1242"/>
                  </a:lnTo>
                  <a:lnTo>
                    <a:pt x="477" y="1242"/>
                  </a:lnTo>
                  <a:lnTo>
                    <a:pt x="475" y="1242"/>
                  </a:lnTo>
                  <a:lnTo>
                    <a:pt x="474" y="1242"/>
                  </a:lnTo>
                  <a:lnTo>
                    <a:pt x="472" y="1242"/>
                  </a:lnTo>
                  <a:lnTo>
                    <a:pt x="470" y="1240"/>
                  </a:lnTo>
                  <a:lnTo>
                    <a:pt x="470" y="1238"/>
                  </a:lnTo>
                  <a:lnTo>
                    <a:pt x="465" y="1242"/>
                  </a:lnTo>
                  <a:lnTo>
                    <a:pt x="467" y="1242"/>
                  </a:lnTo>
                  <a:lnTo>
                    <a:pt x="467" y="1244"/>
                  </a:lnTo>
                  <a:lnTo>
                    <a:pt x="467" y="1245"/>
                  </a:lnTo>
                  <a:lnTo>
                    <a:pt x="465" y="1245"/>
                  </a:lnTo>
                  <a:lnTo>
                    <a:pt x="463" y="1247"/>
                  </a:lnTo>
                  <a:lnTo>
                    <a:pt x="461" y="1247"/>
                  </a:lnTo>
                  <a:lnTo>
                    <a:pt x="460" y="1247"/>
                  </a:lnTo>
                  <a:lnTo>
                    <a:pt x="458" y="1247"/>
                  </a:lnTo>
                  <a:lnTo>
                    <a:pt x="456" y="1247"/>
                  </a:lnTo>
                  <a:lnTo>
                    <a:pt x="454" y="1247"/>
                  </a:lnTo>
                  <a:lnTo>
                    <a:pt x="453" y="1247"/>
                  </a:lnTo>
                  <a:lnTo>
                    <a:pt x="451" y="1247"/>
                  </a:lnTo>
                  <a:lnTo>
                    <a:pt x="449" y="1247"/>
                  </a:lnTo>
                  <a:lnTo>
                    <a:pt x="447" y="1247"/>
                  </a:lnTo>
                  <a:lnTo>
                    <a:pt x="446" y="1247"/>
                  </a:lnTo>
                  <a:lnTo>
                    <a:pt x="444" y="1247"/>
                  </a:lnTo>
                  <a:lnTo>
                    <a:pt x="444" y="1249"/>
                  </a:lnTo>
                  <a:lnTo>
                    <a:pt x="440" y="1249"/>
                  </a:lnTo>
                  <a:lnTo>
                    <a:pt x="439" y="1249"/>
                  </a:lnTo>
                  <a:lnTo>
                    <a:pt x="437" y="1249"/>
                  </a:lnTo>
                  <a:lnTo>
                    <a:pt x="435" y="1249"/>
                  </a:lnTo>
                  <a:lnTo>
                    <a:pt x="433" y="1249"/>
                  </a:lnTo>
                  <a:lnTo>
                    <a:pt x="432" y="1249"/>
                  </a:lnTo>
                  <a:lnTo>
                    <a:pt x="430" y="1249"/>
                  </a:lnTo>
                  <a:lnTo>
                    <a:pt x="428" y="1249"/>
                  </a:lnTo>
                  <a:lnTo>
                    <a:pt x="426" y="1249"/>
                  </a:lnTo>
                  <a:lnTo>
                    <a:pt x="425" y="1249"/>
                  </a:lnTo>
                  <a:lnTo>
                    <a:pt x="423" y="1249"/>
                  </a:lnTo>
                  <a:lnTo>
                    <a:pt x="421" y="1249"/>
                  </a:lnTo>
                  <a:lnTo>
                    <a:pt x="419" y="1249"/>
                  </a:lnTo>
                  <a:lnTo>
                    <a:pt x="418" y="1249"/>
                  </a:lnTo>
                  <a:lnTo>
                    <a:pt x="416" y="1249"/>
                  </a:lnTo>
                  <a:lnTo>
                    <a:pt x="414" y="1249"/>
                  </a:lnTo>
                  <a:lnTo>
                    <a:pt x="412" y="1249"/>
                  </a:lnTo>
                  <a:lnTo>
                    <a:pt x="412" y="1247"/>
                  </a:lnTo>
                  <a:lnTo>
                    <a:pt x="414" y="1245"/>
                  </a:lnTo>
                  <a:lnTo>
                    <a:pt x="411" y="1244"/>
                  </a:lnTo>
                  <a:lnTo>
                    <a:pt x="409" y="1244"/>
                  </a:lnTo>
                  <a:lnTo>
                    <a:pt x="407" y="1244"/>
                  </a:lnTo>
                  <a:lnTo>
                    <a:pt x="405" y="1244"/>
                  </a:lnTo>
                  <a:lnTo>
                    <a:pt x="404" y="1242"/>
                  </a:lnTo>
                  <a:lnTo>
                    <a:pt x="400" y="1242"/>
                  </a:lnTo>
                  <a:lnTo>
                    <a:pt x="398" y="1242"/>
                  </a:lnTo>
                  <a:lnTo>
                    <a:pt x="393" y="1240"/>
                  </a:lnTo>
                  <a:lnTo>
                    <a:pt x="390" y="1238"/>
                  </a:lnTo>
                  <a:lnTo>
                    <a:pt x="388" y="1238"/>
                  </a:lnTo>
                  <a:lnTo>
                    <a:pt x="386" y="1238"/>
                  </a:lnTo>
                  <a:lnTo>
                    <a:pt x="384" y="1238"/>
                  </a:lnTo>
                  <a:lnTo>
                    <a:pt x="384" y="1237"/>
                  </a:lnTo>
                  <a:lnTo>
                    <a:pt x="383" y="1237"/>
                  </a:lnTo>
                  <a:lnTo>
                    <a:pt x="379" y="1237"/>
                  </a:lnTo>
                  <a:lnTo>
                    <a:pt x="377" y="1235"/>
                  </a:lnTo>
                  <a:lnTo>
                    <a:pt x="376" y="1235"/>
                  </a:lnTo>
                  <a:lnTo>
                    <a:pt x="374" y="1233"/>
                  </a:lnTo>
                  <a:lnTo>
                    <a:pt x="374" y="1231"/>
                  </a:lnTo>
                  <a:lnTo>
                    <a:pt x="374" y="1230"/>
                  </a:lnTo>
                  <a:lnTo>
                    <a:pt x="370" y="1224"/>
                  </a:lnTo>
                  <a:lnTo>
                    <a:pt x="369" y="1226"/>
                  </a:lnTo>
                  <a:lnTo>
                    <a:pt x="367" y="1224"/>
                  </a:lnTo>
                  <a:lnTo>
                    <a:pt x="365" y="1223"/>
                  </a:lnTo>
                  <a:lnTo>
                    <a:pt x="364" y="1223"/>
                  </a:lnTo>
                  <a:lnTo>
                    <a:pt x="360" y="1221"/>
                  </a:lnTo>
                  <a:lnTo>
                    <a:pt x="355" y="1219"/>
                  </a:lnTo>
                  <a:lnTo>
                    <a:pt x="350" y="1216"/>
                  </a:lnTo>
                  <a:lnTo>
                    <a:pt x="348" y="1216"/>
                  </a:lnTo>
                  <a:lnTo>
                    <a:pt x="346" y="1216"/>
                  </a:lnTo>
                  <a:lnTo>
                    <a:pt x="343" y="1212"/>
                  </a:lnTo>
                  <a:lnTo>
                    <a:pt x="337" y="1210"/>
                  </a:lnTo>
                  <a:lnTo>
                    <a:pt x="334" y="1207"/>
                  </a:lnTo>
                  <a:lnTo>
                    <a:pt x="325" y="1202"/>
                  </a:lnTo>
                  <a:lnTo>
                    <a:pt x="323" y="1200"/>
                  </a:lnTo>
                  <a:lnTo>
                    <a:pt x="322" y="1196"/>
                  </a:lnTo>
                  <a:lnTo>
                    <a:pt x="320" y="1195"/>
                  </a:lnTo>
                  <a:lnTo>
                    <a:pt x="318" y="1193"/>
                  </a:lnTo>
                  <a:lnTo>
                    <a:pt x="316" y="1191"/>
                  </a:lnTo>
                  <a:lnTo>
                    <a:pt x="315" y="1189"/>
                  </a:lnTo>
                  <a:lnTo>
                    <a:pt x="311" y="1188"/>
                  </a:lnTo>
                  <a:lnTo>
                    <a:pt x="308" y="1184"/>
                  </a:lnTo>
                  <a:lnTo>
                    <a:pt x="306" y="1184"/>
                  </a:lnTo>
                  <a:lnTo>
                    <a:pt x="299" y="1179"/>
                  </a:lnTo>
                  <a:lnTo>
                    <a:pt x="297" y="1177"/>
                  </a:lnTo>
                  <a:lnTo>
                    <a:pt x="295" y="1175"/>
                  </a:lnTo>
                  <a:lnTo>
                    <a:pt x="290" y="1172"/>
                  </a:lnTo>
                  <a:lnTo>
                    <a:pt x="287" y="1170"/>
                  </a:lnTo>
                  <a:lnTo>
                    <a:pt x="285" y="1168"/>
                  </a:lnTo>
                  <a:lnTo>
                    <a:pt x="283" y="1167"/>
                  </a:lnTo>
                  <a:lnTo>
                    <a:pt x="280" y="1165"/>
                  </a:lnTo>
                  <a:lnTo>
                    <a:pt x="278" y="1163"/>
                  </a:lnTo>
                  <a:lnTo>
                    <a:pt x="274" y="1160"/>
                  </a:lnTo>
                  <a:lnTo>
                    <a:pt x="273" y="1158"/>
                  </a:lnTo>
                  <a:lnTo>
                    <a:pt x="271" y="1156"/>
                  </a:lnTo>
                  <a:lnTo>
                    <a:pt x="271" y="1153"/>
                  </a:lnTo>
                  <a:lnTo>
                    <a:pt x="269" y="1151"/>
                  </a:lnTo>
                  <a:lnTo>
                    <a:pt x="267" y="1151"/>
                  </a:lnTo>
                  <a:lnTo>
                    <a:pt x="266" y="1149"/>
                  </a:lnTo>
                  <a:lnTo>
                    <a:pt x="262" y="1144"/>
                  </a:lnTo>
                  <a:lnTo>
                    <a:pt x="260" y="1144"/>
                  </a:lnTo>
                  <a:lnTo>
                    <a:pt x="259" y="1142"/>
                  </a:lnTo>
                  <a:lnTo>
                    <a:pt x="257" y="1140"/>
                  </a:lnTo>
                  <a:lnTo>
                    <a:pt x="255" y="1139"/>
                  </a:lnTo>
                  <a:lnTo>
                    <a:pt x="255" y="1137"/>
                  </a:lnTo>
                  <a:lnTo>
                    <a:pt x="252" y="1133"/>
                  </a:lnTo>
                  <a:lnTo>
                    <a:pt x="250" y="1130"/>
                  </a:lnTo>
                  <a:lnTo>
                    <a:pt x="246" y="1128"/>
                  </a:lnTo>
                  <a:lnTo>
                    <a:pt x="246" y="1126"/>
                  </a:lnTo>
                  <a:lnTo>
                    <a:pt x="245" y="1125"/>
                  </a:lnTo>
                  <a:lnTo>
                    <a:pt x="241" y="1121"/>
                  </a:lnTo>
                  <a:lnTo>
                    <a:pt x="238" y="1114"/>
                  </a:lnTo>
                  <a:lnTo>
                    <a:pt x="236" y="1111"/>
                  </a:lnTo>
                  <a:lnTo>
                    <a:pt x="234" y="1109"/>
                  </a:lnTo>
                  <a:lnTo>
                    <a:pt x="232" y="1107"/>
                  </a:lnTo>
                  <a:lnTo>
                    <a:pt x="229" y="1102"/>
                  </a:lnTo>
                  <a:lnTo>
                    <a:pt x="229" y="1100"/>
                  </a:lnTo>
                  <a:lnTo>
                    <a:pt x="227" y="1098"/>
                  </a:lnTo>
                  <a:lnTo>
                    <a:pt x="225" y="1097"/>
                  </a:lnTo>
                  <a:lnTo>
                    <a:pt x="224" y="1093"/>
                  </a:lnTo>
                  <a:lnTo>
                    <a:pt x="222" y="1091"/>
                  </a:lnTo>
                  <a:lnTo>
                    <a:pt x="220" y="1088"/>
                  </a:lnTo>
                  <a:lnTo>
                    <a:pt x="217" y="1086"/>
                  </a:lnTo>
                  <a:lnTo>
                    <a:pt x="215" y="1084"/>
                  </a:lnTo>
                  <a:lnTo>
                    <a:pt x="213" y="1079"/>
                  </a:lnTo>
                  <a:lnTo>
                    <a:pt x="211" y="1077"/>
                  </a:lnTo>
                  <a:lnTo>
                    <a:pt x="211" y="1074"/>
                  </a:lnTo>
                  <a:lnTo>
                    <a:pt x="211" y="1072"/>
                  </a:lnTo>
                  <a:lnTo>
                    <a:pt x="213" y="1072"/>
                  </a:lnTo>
                  <a:lnTo>
                    <a:pt x="213" y="1074"/>
                  </a:lnTo>
                  <a:lnTo>
                    <a:pt x="215" y="1076"/>
                  </a:lnTo>
                  <a:lnTo>
                    <a:pt x="215" y="1077"/>
                  </a:lnTo>
                  <a:lnTo>
                    <a:pt x="217" y="1079"/>
                  </a:lnTo>
                  <a:lnTo>
                    <a:pt x="218" y="1079"/>
                  </a:lnTo>
                  <a:lnTo>
                    <a:pt x="218" y="1074"/>
                  </a:lnTo>
                  <a:lnTo>
                    <a:pt x="217" y="1074"/>
                  </a:lnTo>
                  <a:lnTo>
                    <a:pt x="211" y="1070"/>
                  </a:lnTo>
                  <a:lnTo>
                    <a:pt x="210" y="1069"/>
                  </a:lnTo>
                  <a:lnTo>
                    <a:pt x="206" y="1065"/>
                  </a:lnTo>
                  <a:lnTo>
                    <a:pt x="206" y="1063"/>
                  </a:lnTo>
                  <a:lnTo>
                    <a:pt x="206" y="1060"/>
                  </a:lnTo>
                  <a:lnTo>
                    <a:pt x="204" y="1056"/>
                  </a:lnTo>
                  <a:lnTo>
                    <a:pt x="201" y="1053"/>
                  </a:lnTo>
                  <a:lnTo>
                    <a:pt x="199" y="1050"/>
                  </a:lnTo>
                  <a:lnTo>
                    <a:pt x="197" y="1046"/>
                  </a:lnTo>
                  <a:lnTo>
                    <a:pt x="196" y="1044"/>
                  </a:lnTo>
                  <a:lnTo>
                    <a:pt x="194" y="1041"/>
                  </a:lnTo>
                  <a:lnTo>
                    <a:pt x="192" y="1037"/>
                  </a:lnTo>
                  <a:lnTo>
                    <a:pt x="187" y="1030"/>
                  </a:lnTo>
                  <a:lnTo>
                    <a:pt x="185" y="1027"/>
                  </a:lnTo>
                  <a:lnTo>
                    <a:pt x="183" y="1022"/>
                  </a:lnTo>
                  <a:lnTo>
                    <a:pt x="182" y="1020"/>
                  </a:lnTo>
                  <a:lnTo>
                    <a:pt x="180" y="1016"/>
                  </a:lnTo>
                  <a:lnTo>
                    <a:pt x="180" y="1015"/>
                  </a:lnTo>
                  <a:lnTo>
                    <a:pt x="182" y="1008"/>
                  </a:lnTo>
                  <a:lnTo>
                    <a:pt x="178" y="1004"/>
                  </a:lnTo>
                  <a:lnTo>
                    <a:pt x="176" y="1001"/>
                  </a:lnTo>
                  <a:lnTo>
                    <a:pt x="175" y="997"/>
                  </a:lnTo>
                  <a:lnTo>
                    <a:pt x="175" y="994"/>
                  </a:lnTo>
                  <a:lnTo>
                    <a:pt x="175" y="988"/>
                  </a:lnTo>
                  <a:lnTo>
                    <a:pt x="175" y="985"/>
                  </a:lnTo>
                  <a:lnTo>
                    <a:pt x="173" y="980"/>
                  </a:lnTo>
                  <a:lnTo>
                    <a:pt x="171" y="976"/>
                  </a:lnTo>
                  <a:lnTo>
                    <a:pt x="169" y="971"/>
                  </a:lnTo>
                  <a:lnTo>
                    <a:pt x="166" y="964"/>
                  </a:lnTo>
                  <a:lnTo>
                    <a:pt x="164" y="960"/>
                  </a:lnTo>
                  <a:lnTo>
                    <a:pt x="162" y="957"/>
                  </a:lnTo>
                  <a:lnTo>
                    <a:pt x="161" y="953"/>
                  </a:lnTo>
                  <a:lnTo>
                    <a:pt x="157" y="946"/>
                  </a:lnTo>
                  <a:lnTo>
                    <a:pt x="157" y="945"/>
                  </a:lnTo>
                  <a:lnTo>
                    <a:pt x="155" y="941"/>
                  </a:lnTo>
                  <a:lnTo>
                    <a:pt x="154" y="938"/>
                  </a:lnTo>
                  <a:lnTo>
                    <a:pt x="152" y="936"/>
                  </a:lnTo>
                  <a:lnTo>
                    <a:pt x="150" y="931"/>
                  </a:lnTo>
                  <a:lnTo>
                    <a:pt x="148" y="929"/>
                  </a:lnTo>
                  <a:lnTo>
                    <a:pt x="150" y="927"/>
                  </a:lnTo>
                  <a:lnTo>
                    <a:pt x="152" y="927"/>
                  </a:lnTo>
                  <a:lnTo>
                    <a:pt x="154" y="927"/>
                  </a:lnTo>
                  <a:lnTo>
                    <a:pt x="152" y="925"/>
                  </a:lnTo>
                  <a:lnTo>
                    <a:pt x="152" y="924"/>
                  </a:lnTo>
                  <a:lnTo>
                    <a:pt x="150" y="922"/>
                  </a:lnTo>
                  <a:lnTo>
                    <a:pt x="148" y="922"/>
                  </a:lnTo>
                  <a:lnTo>
                    <a:pt x="148" y="920"/>
                  </a:lnTo>
                  <a:lnTo>
                    <a:pt x="147" y="920"/>
                  </a:lnTo>
                  <a:lnTo>
                    <a:pt x="147" y="918"/>
                  </a:lnTo>
                  <a:lnTo>
                    <a:pt x="145" y="915"/>
                  </a:lnTo>
                  <a:lnTo>
                    <a:pt x="143" y="913"/>
                  </a:lnTo>
                  <a:lnTo>
                    <a:pt x="141" y="911"/>
                  </a:lnTo>
                  <a:lnTo>
                    <a:pt x="141" y="910"/>
                  </a:lnTo>
                  <a:lnTo>
                    <a:pt x="140" y="908"/>
                  </a:lnTo>
                  <a:lnTo>
                    <a:pt x="141" y="906"/>
                  </a:lnTo>
                  <a:lnTo>
                    <a:pt x="141" y="904"/>
                  </a:lnTo>
                  <a:lnTo>
                    <a:pt x="141" y="903"/>
                  </a:lnTo>
                  <a:lnTo>
                    <a:pt x="141" y="901"/>
                  </a:lnTo>
                  <a:lnTo>
                    <a:pt x="141" y="897"/>
                  </a:lnTo>
                  <a:lnTo>
                    <a:pt x="141" y="896"/>
                  </a:lnTo>
                  <a:lnTo>
                    <a:pt x="140" y="894"/>
                  </a:lnTo>
                  <a:lnTo>
                    <a:pt x="140" y="887"/>
                  </a:lnTo>
                  <a:lnTo>
                    <a:pt x="140" y="883"/>
                  </a:lnTo>
                  <a:lnTo>
                    <a:pt x="138" y="878"/>
                  </a:lnTo>
                  <a:lnTo>
                    <a:pt x="136" y="875"/>
                  </a:lnTo>
                  <a:lnTo>
                    <a:pt x="136" y="873"/>
                  </a:lnTo>
                  <a:lnTo>
                    <a:pt x="134" y="869"/>
                  </a:lnTo>
                  <a:lnTo>
                    <a:pt x="134" y="868"/>
                  </a:lnTo>
                  <a:lnTo>
                    <a:pt x="133" y="866"/>
                  </a:lnTo>
                  <a:lnTo>
                    <a:pt x="133" y="862"/>
                  </a:lnTo>
                  <a:lnTo>
                    <a:pt x="131" y="859"/>
                  </a:lnTo>
                  <a:lnTo>
                    <a:pt x="131" y="857"/>
                  </a:lnTo>
                  <a:lnTo>
                    <a:pt x="131" y="854"/>
                  </a:lnTo>
                  <a:lnTo>
                    <a:pt x="131" y="852"/>
                  </a:lnTo>
                  <a:lnTo>
                    <a:pt x="131" y="848"/>
                  </a:lnTo>
                  <a:lnTo>
                    <a:pt x="131" y="845"/>
                  </a:lnTo>
                  <a:lnTo>
                    <a:pt x="129" y="845"/>
                  </a:lnTo>
                  <a:lnTo>
                    <a:pt x="129" y="843"/>
                  </a:lnTo>
                  <a:lnTo>
                    <a:pt x="129" y="840"/>
                  </a:lnTo>
                  <a:lnTo>
                    <a:pt x="129" y="838"/>
                  </a:lnTo>
                  <a:lnTo>
                    <a:pt x="129" y="834"/>
                  </a:lnTo>
                  <a:lnTo>
                    <a:pt x="129" y="831"/>
                  </a:lnTo>
                  <a:lnTo>
                    <a:pt x="127" y="822"/>
                  </a:lnTo>
                  <a:lnTo>
                    <a:pt x="124" y="820"/>
                  </a:lnTo>
                  <a:lnTo>
                    <a:pt x="122" y="819"/>
                  </a:lnTo>
                  <a:lnTo>
                    <a:pt x="119" y="819"/>
                  </a:lnTo>
                  <a:lnTo>
                    <a:pt x="117" y="817"/>
                  </a:lnTo>
                  <a:lnTo>
                    <a:pt x="115" y="815"/>
                  </a:lnTo>
                  <a:lnTo>
                    <a:pt x="112" y="815"/>
                  </a:lnTo>
                  <a:lnTo>
                    <a:pt x="110" y="815"/>
                  </a:lnTo>
                  <a:lnTo>
                    <a:pt x="108" y="813"/>
                  </a:lnTo>
                  <a:lnTo>
                    <a:pt x="106" y="813"/>
                  </a:lnTo>
                  <a:lnTo>
                    <a:pt x="103" y="812"/>
                  </a:lnTo>
                  <a:lnTo>
                    <a:pt x="101" y="810"/>
                  </a:lnTo>
                  <a:lnTo>
                    <a:pt x="99" y="808"/>
                  </a:lnTo>
                  <a:lnTo>
                    <a:pt x="98" y="808"/>
                  </a:lnTo>
                  <a:lnTo>
                    <a:pt x="96" y="806"/>
                  </a:lnTo>
                  <a:lnTo>
                    <a:pt x="92" y="803"/>
                  </a:lnTo>
                  <a:lnTo>
                    <a:pt x="91" y="801"/>
                  </a:lnTo>
                  <a:lnTo>
                    <a:pt x="89" y="801"/>
                  </a:lnTo>
                  <a:lnTo>
                    <a:pt x="85" y="796"/>
                  </a:lnTo>
                  <a:lnTo>
                    <a:pt x="84" y="794"/>
                  </a:lnTo>
                  <a:lnTo>
                    <a:pt x="82" y="792"/>
                  </a:lnTo>
                  <a:lnTo>
                    <a:pt x="80" y="791"/>
                  </a:lnTo>
                  <a:lnTo>
                    <a:pt x="80" y="789"/>
                  </a:lnTo>
                  <a:lnTo>
                    <a:pt x="78" y="785"/>
                  </a:lnTo>
                  <a:lnTo>
                    <a:pt x="77" y="784"/>
                  </a:lnTo>
                  <a:lnTo>
                    <a:pt x="71" y="778"/>
                  </a:lnTo>
                  <a:lnTo>
                    <a:pt x="70" y="777"/>
                  </a:lnTo>
                  <a:lnTo>
                    <a:pt x="70" y="775"/>
                  </a:lnTo>
                  <a:lnTo>
                    <a:pt x="68" y="773"/>
                  </a:lnTo>
                  <a:lnTo>
                    <a:pt x="68" y="772"/>
                  </a:lnTo>
                  <a:lnTo>
                    <a:pt x="68" y="770"/>
                  </a:lnTo>
                  <a:lnTo>
                    <a:pt x="70" y="770"/>
                  </a:lnTo>
                  <a:lnTo>
                    <a:pt x="71" y="766"/>
                  </a:lnTo>
                  <a:lnTo>
                    <a:pt x="71" y="765"/>
                  </a:lnTo>
                  <a:lnTo>
                    <a:pt x="73" y="763"/>
                  </a:lnTo>
                  <a:lnTo>
                    <a:pt x="75" y="761"/>
                  </a:lnTo>
                  <a:lnTo>
                    <a:pt x="77" y="759"/>
                  </a:lnTo>
                  <a:lnTo>
                    <a:pt x="78" y="758"/>
                  </a:lnTo>
                  <a:lnTo>
                    <a:pt x="73" y="752"/>
                  </a:lnTo>
                  <a:lnTo>
                    <a:pt x="68" y="749"/>
                  </a:lnTo>
                  <a:lnTo>
                    <a:pt x="64" y="747"/>
                  </a:lnTo>
                  <a:lnTo>
                    <a:pt x="63" y="744"/>
                  </a:lnTo>
                  <a:lnTo>
                    <a:pt x="57" y="738"/>
                  </a:lnTo>
                  <a:lnTo>
                    <a:pt x="56" y="737"/>
                  </a:lnTo>
                  <a:lnTo>
                    <a:pt x="54" y="733"/>
                  </a:lnTo>
                  <a:lnTo>
                    <a:pt x="50" y="726"/>
                  </a:lnTo>
                  <a:lnTo>
                    <a:pt x="50" y="721"/>
                  </a:lnTo>
                  <a:lnTo>
                    <a:pt x="49" y="716"/>
                  </a:lnTo>
                  <a:lnTo>
                    <a:pt x="47" y="714"/>
                  </a:lnTo>
                  <a:lnTo>
                    <a:pt x="43" y="709"/>
                  </a:lnTo>
                  <a:lnTo>
                    <a:pt x="42" y="705"/>
                  </a:lnTo>
                  <a:lnTo>
                    <a:pt x="38" y="703"/>
                  </a:lnTo>
                  <a:lnTo>
                    <a:pt x="38" y="702"/>
                  </a:lnTo>
                  <a:lnTo>
                    <a:pt x="37" y="698"/>
                  </a:lnTo>
                  <a:lnTo>
                    <a:pt x="37" y="695"/>
                  </a:lnTo>
                  <a:lnTo>
                    <a:pt x="37" y="693"/>
                  </a:lnTo>
                  <a:lnTo>
                    <a:pt x="37" y="689"/>
                  </a:lnTo>
                  <a:lnTo>
                    <a:pt x="38" y="686"/>
                  </a:lnTo>
                  <a:lnTo>
                    <a:pt x="33" y="681"/>
                  </a:lnTo>
                  <a:lnTo>
                    <a:pt x="31" y="682"/>
                  </a:lnTo>
                  <a:lnTo>
                    <a:pt x="26" y="681"/>
                  </a:lnTo>
                  <a:lnTo>
                    <a:pt x="24" y="679"/>
                  </a:lnTo>
                  <a:lnTo>
                    <a:pt x="23" y="677"/>
                  </a:lnTo>
                  <a:lnTo>
                    <a:pt x="21" y="674"/>
                  </a:lnTo>
                  <a:lnTo>
                    <a:pt x="19" y="668"/>
                  </a:lnTo>
                  <a:lnTo>
                    <a:pt x="17" y="665"/>
                  </a:lnTo>
                  <a:lnTo>
                    <a:pt x="16" y="661"/>
                  </a:lnTo>
                  <a:lnTo>
                    <a:pt x="14" y="660"/>
                  </a:lnTo>
                  <a:lnTo>
                    <a:pt x="12" y="658"/>
                  </a:lnTo>
                  <a:lnTo>
                    <a:pt x="12" y="656"/>
                  </a:lnTo>
                  <a:lnTo>
                    <a:pt x="10" y="654"/>
                  </a:lnTo>
                  <a:lnTo>
                    <a:pt x="9" y="651"/>
                  </a:lnTo>
                  <a:lnTo>
                    <a:pt x="5" y="647"/>
                  </a:lnTo>
                  <a:lnTo>
                    <a:pt x="2" y="642"/>
                  </a:lnTo>
                  <a:lnTo>
                    <a:pt x="0" y="637"/>
                  </a:lnTo>
                  <a:lnTo>
                    <a:pt x="10" y="621"/>
                  </a:lnTo>
                  <a:lnTo>
                    <a:pt x="12" y="619"/>
                  </a:lnTo>
                  <a:lnTo>
                    <a:pt x="12" y="618"/>
                  </a:lnTo>
                  <a:lnTo>
                    <a:pt x="16" y="611"/>
                  </a:lnTo>
                  <a:lnTo>
                    <a:pt x="17" y="605"/>
                  </a:lnTo>
                  <a:lnTo>
                    <a:pt x="21" y="598"/>
                  </a:lnTo>
                  <a:lnTo>
                    <a:pt x="21" y="597"/>
                  </a:lnTo>
                  <a:lnTo>
                    <a:pt x="26" y="590"/>
                  </a:lnTo>
                  <a:lnTo>
                    <a:pt x="30" y="581"/>
                  </a:lnTo>
                  <a:lnTo>
                    <a:pt x="35" y="570"/>
                  </a:lnTo>
                  <a:lnTo>
                    <a:pt x="38" y="562"/>
                  </a:lnTo>
                  <a:lnTo>
                    <a:pt x="43" y="553"/>
                  </a:lnTo>
                  <a:lnTo>
                    <a:pt x="50" y="542"/>
                  </a:lnTo>
                  <a:lnTo>
                    <a:pt x="54" y="537"/>
                  </a:lnTo>
                  <a:lnTo>
                    <a:pt x="57" y="535"/>
                  </a:lnTo>
                  <a:lnTo>
                    <a:pt x="56" y="534"/>
                  </a:lnTo>
                  <a:lnTo>
                    <a:pt x="57" y="534"/>
                  </a:lnTo>
                  <a:lnTo>
                    <a:pt x="56" y="532"/>
                  </a:lnTo>
                  <a:lnTo>
                    <a:pt x="57" y="530"/>
                  </a:lnTo>
                  <a:lnTo>
                    <a:pt x="57" y="528"/>
                  </a:lnTo>
                  <a:lnTo>
                    <a:pt x="56" y="528"/>
                  </a:lnTo>
                  <a:lnTo>
                    <a:pt x="54" y="528"/>
                  </a:lnTo>
                  <a:lnTo>
                    <a:pt x="54" y="527"/>
                  </a:lnTo>
                  <a:lnTo>
                    <a:pt x="54" y="525"/>
                  </a:lnTo>
                  <a:lnTo>
                    <a:pt x="52" y="523"/>
                  </a:lnTo>
                  <a:lnTo>
                    <a:pt x="52" y="521"/>
                  </a:lnTo>
                  <a:lnTo>
                    <a:pt x="50" y="521"/>
                  </a:lnTo>
                  <a:lnTo>
                    <a:pt x="49" y="521"/>
                  </a:lnTo>
                  <a:lnTo>
                    <a:pt x="49" y="525"/>
                  </a:lnTo>
                  <a:lnTo>
                    <a:pt x="47" y="525"/>
                  </a:lnTo>
                  <a:lnTo>
                    <a:pt x="45" y="523"/>
                  </a:lnTo>
                  <a:lnTo>
                    <a:pt x="43" y="523"/>
                  </a:lnTo>
                  <a:lnTo>
                    <a:pt x="43" y="525"/>
                  </a:lnTo>
                  <a:lnTo>
                    <a:pt x="42" y="525"/>
                  </a:lnTo>
                  <a:lnTo>
                    <a:pt x="40" y="525"/>
                  </a:lnTo>
                  <a:lnTo>
                    <a:pt x="40" y="523"/>
                  </a:lnTo>
                  <a:lnTo>
                    <a:pt x="38" y="523"/>
                  </a:lnTo>
                  <a:lnTo>
                    <a:pt x="38" y="521"/>
                  </a:lnTo>
                  <a:lnTo>
                    <a:pt x="38" y="518"/>
                  </a:lnTo>
                  <a:lnTo>
                    <a:pt x="37" y="518"/>
                  </a:lnTo>
                  <a:lnTo>
                    <a:pt x="35" y="520"/>
                  </a:lnTo>
                  <a:lnTo>
                    <a:pt x="33" y="518"/>
                  </a:lnTo>
                  <a:lnTo>
                    <a:pt x="35" y="516"/>
                  </a:lnTo>
                  <a:lnTo>
                    <a:pt x="35" y="514"/>
                  </a:lnTo>
                  <a:lnTo>
                    <a:pt x="33" y="513"/>
                  </a:lnTo>
                  <a:lnTo>
                    <a:pt x="33" y="511"/>
                  </a:lnTo>
                  <a:lnTo>
                    <a:pt x="33" y="509"/>
                  </a:lnTo>
                  <a:lnTo>
                    <a:pt x="31" y="507"/>
                  </a:lnTo>
                  <a:lnTo>
                    <a:pt x="30" y="506"/>
                  </a:lnTo>
                  <a:lnTo>
                    <a:pt x="28" y="506"/>
                  </a:lnTo>
                  <a:lnTo>
                    <a:pt x="26" y="506"/>
                  </a:lnTo>
                  <a:lnTo>
                    <a:pt x="24" y="504"/>
                  </a:lnTo>
                  <a:lnTo>
                    <a:pt x="24" y="500"/>
                  </a:lnTo>
                  <a:lnTo>
                    <a:pt x="24" y="499"/>
                  </a:lnTo>
                  <a:lnTo>
                    <a:pt x="21" y="495"/>
                  </a:lnTo>
                  <a:lnTo>
                    <a:pt x="19" y="495"/>
                  </a:lnTo>
                  <a:lnTo>
                    <a:pt x="17" y="494"/>
                  </a:lnTo>
                  <a:lnTo>
                    <a:pt x="14" y="492"/>
                  </a:lnTo>
                  <a:lnTo>
                    <a:pt x="12" y="490"/>
                  </a:lnTo>
                  <a:lnTo>
                    <a:pt x="10" y="487"/>
                  </a:lnTo>
                  <a:lnTo>
                    <a:pt x="10" y="485"/>
                  </a:lnTo>
                  <a:lnTo>
                    <a:pt x="12" y="483"/>
                  </a:lnTo>
                  <a:lnTo>
                    <a:pt x="14" y="481"/>
                  </a:lnTo>
                  <a:lnTo>
                    <a:pt x="14" y="480"/>
                  </a:lnTo>
                  <a:lnTo>
                    <a:pt x="17" y="478"/>
                  </a:lnTo>
                  <a:lnTo>
                    <a:pt x="19" y="476"/>
                  </a:lnTo>
                  <a:lnTo>
                    <a:pt x="19" y="474"/>
                  </a:lnTo>
                  <a:lnTo>
                    <a:pt x="17" y="473"/>
                  </a:lnTo>
                  <a:lnTo>
                    <a:pt x="17" y="471"/>
                  </a:lnTo>
                  <a:lnTo>
                    <a:pt x="16" y="469"/>
                  </a:lnTo>
                  <a:lnTo>
                    <a:pt x="16" y="467"/>
                  </a:lnTo>
                  <a:lnTo>
                    <a:pt x="17" y="464"/>
                  </a:lnTo>
                  <a:lnTo>
                    <a:pt x="17" y="462"/>
                  </a:lnTo>
                  <a:lnTo>
                    <a:pt x="21" y="462"/>
                  </a:lnTo>
                  <a:lnTo>
                    <a:pt x="23" y="462"/>
                  </a:lnTo>
                  <a:lnTo>
                    <a:pt x="24" y="459"/>
                  </a:lnTo>
                  <a:lnTo>
                    <a:pt x="24" y="457"/>
                  </a:lnTo>
                  <a:lnTo>
                    <a:pt x="24" y="455"/>
                  </a:lnTo>
                  <a:lnTo>
                    <a:pt x="26" y="455"/>
                  </a:lnTo>
                  <a:lnTo>
                    <a:pt x="28" y="455"/>
                  </a:lnTo>
                  <a:lnTo>
                    <a:pt x="30" y="457"/>
                  </a:lnTo>
                  <a:lnTo>
                    <a:pt x="31" y="457"/>
                  </a:lnTo>
                  <a:lnTo>
                    <a:pt x="33" y="457"/>
                  </a:lnTo>
                  <a:lnTo>
                    <a:pt x="35" y="457"/>
                  </a:lnTo>
                  <a:lnTo>
                    <a:pt x="37" y="455"/>
                  </a:lnTo>
                  <a:lnTo>
                    <a:pt x="38" y="453"/>
                  </a:lnTo>
                  <a:lnTo>
                    <a:pt x="40" y="452"/>
                  </a:lnTo>
                  <a:lnTo>
                    <a:pt x="43" y="450"/>
                  </a:lnTo>
                  <a:lnTo>
                    <a:pt x="45" y="448"/>
                  </a:lnTo>
                  <a:lnTo>
                    <a:pt x="45" y="445"/>
                  </a:lnTo>
                  <a:lnTo>
                    <a:pt x="47" y="445"/>
                  </a:lnTo>
                  <a:lnTo>
                    <a:pt x="47" y="443"/>
                  </a:lnTo>
                  <a:lnTo>
                    <a:pt x="47" y="441"/>
                  </a:lnTo>
                  <a:lnTo>
                    <a:pt x="45" y="441"/>
                  </a:lnTo>
                  <a:lnTo>
                    <a:pt x="45" y="439"/>
                  </a:lnTo>
                  <a:lnTo>
                    <a:pt x="45" y="438"/>
                  </a:lnTo>
                  <a:lnTo>
                    <a:pt x="47" y="436"/>
                  </a:lnTo>
                  <a:lnTo>
                    <a:pt x="45" y="434"/>
                  </a:lnTo>
                  <a:lnTo>
                    <a:pt x="45" y="432"/>
                  </a:lnTo>
                  <a:lnTo>
                    <a:pt x="45" y="431"/>
                  </a:lnTo>
                  <a:lnTo>
                    <a:pt x="47" y="431"/>
                  </a:lnTo>
                  <a:lnTo>
                    <a:pt x="49" y="429"/>
                  </a:lnTo>
                  <a:lnTo>
                    <a:pt x="50" y="427"/>
                  </a:lnTo>
                  <a:lnTo>
                    <a:pt x="52" y="425"/>
                  </a:lnTo>
                  <a:lnTo>
                    <a:pt x="54" y="424"/>
                  </a:lnTo>
                  <a:lnTo>
                    <a:pt x="56" y="422"/>
                  </a:lnTo>
                  <a:lnTo>
                    <a:pt x="57" y="420"/>
                  </a:lnTo>
                  <a:lnTo>
                    <a:pt x="57" y="418"/>
                  </a:lnTo>
                  <a:lnTo>
                    <a:pt x="59" y="417"/>
                  </a:lnTo>
                  <a:lnTo>
                    <a:pt x="61" y="415"/>
                  </a:lnTo>
                  <a:lnTo>
                    <a:pt x="63" y="413"/>
                  </a:lnTo>
                  <a:lnTo>
                    <a:pt x="63" y="411"/>
                  </a:lnTo>
                  <a:lnTo>
                    <a:pt x="64" y="411"/>
                  </a:lnTo>
                  <a:lnTo>
                    <a:pt x="63" y="410"/>
                  </a:lnTo>
                  <a:lnTo>
                    <a:pt x="63" y="408"/>
                  </a:lnTo>
                  <a:lnTo>
                    <a:pt x="63" y="406"/>
                  </a:lnTo>
                  <a:lnTo>
                    <a:pt x="64" y="404"/>
                  </a:lnTo>
                  <a:lnTo>
                    <a:pt x="64" y="401"/>
                  </a:lnTo>
                  <a:lnTo>
                    <a:pt x="64" y="399"/>
                  </a:lnTo>
                  <a:lnTo>
                    <a:pt x="64" y="397"/>
                  </a:lnTo>
                  <a:lnTo>
                    <a:pt x="66" y="396"/>
                  </a:lnTo>
                  <a:lnTo>
                    <a:pt x="66" y="394"/>
                  </a:lnTo>
                  <a:lnTo>
                    <a:pt x="66" y="392"/>
                  </a:lnTo>
                  <a:lnTo>
                    <a:pt x="68" y="390"/>
                  </a:lnTo>
                  <a:lnTo>
                    <a:pt x="66" y="389"/>
                  </a:lnTo>
                  <a:lnTo>
                    <a:pt x="64" y="385"/>
                  </a:lnTo>
                  <a:lnTo>
                    <a:pt x="61" y="385"/>
                  </a:lnTo>
                  <a:lnTo>
                    <a:pt x="59" y="383"/>
                  </a:lnTo>
                  <a:lnTo>
                    <a:pt x="57" y="382"/>
                  </a:lnTo>
                  <a:lnTo>
                    <a:pt x="56" y="380"/>
                  </a:lnTo>
                  <a:lnTo>
                    <a:pt x="56" y="378"/>
                  </a:lnTo>
                  <a:lnTo>
                    <a:pt x="54" y="378"/>
                  </a:lnTo>
                  <a:lnTo>
                    <a:pt x="54" y="376"/>
                  </a:lnTo>
                  <a:lnTo>
                    <a:pt x="52" y="375"/>
                  </a:lnTo>
                  <a:lnTo>
                    <a:pt x="52" y="373"/>
                  </a:lnTo>
                  <a:lnTo>
                    <a:pt x="50" y="371"/>
                  </a:lnTo>
                  <a:lnTo>
                    <a:pt x="50" y="369"/>
                  </a:lnTo>
                  <a:lnTo>
                    <a:pt x="50" y="368"/>
                  </a:lnTo>
                  <a:lnTo>
                    <a:pt x="49" y="366"/>
                  </a:lnTo>
                  <a:lnTo>
                    <a:pt x="49" y="364"/>
                  </a:lnTo>
                  <a:lnTo>
                    <a:pt x="47" y="362"/>
                  </a:lnTo>
                  <a:lnTo>
                    <a:pt x="47" y="359"/>
                  </a:lnTo>
                  <a:lnTo>
                    <a:pt x="49" y="357"/>
                  </a:lnTo>
                  <a:lnTo>
                    <a:pt x="49" y="354"/>
                  </a:lnTo>
                  <a:lnTo>
                    <a:pt x="49" y="352"/>
                  </a:lnTo>
                  <a:lnTo>
                    <a:pt x="49" y="350"/>
                  </a:lnTo>
                  <a:lnTo>
                    <a:pt x="49" y="347"/>
                  </a:lnTo>
                  <a:lnTo>
                    <a:pt x="49" y="345"/>
                  </a:lnTo>
                  <a:lnTo>
                    <a:pt x="50" y="341"/>
                  </a:lnTo>
                  <a:lnTo>
                    <a:pt x="50" y="340"/>
                  </a:lnTo>
                  <a:lnTo>
                    <a:pt x="52" y="338"/>
                  </a:lnTo>
                  <a:lnTo>
                    <a:pt x="52" y="336"/>
                  </a:lnTo>
                  <a:lnTo>
                    <a:pt x="54" y="334"/>
                  </a:lnTo>
                  <a:lnTo>
                    <a:pt x="56" y="331"/>
                  </a:lnTo>
                  <a:lnTo>
                    <a:pt x="57" y="327"/>
                  </a:lnTo>
                  <a:lnTo>
                    <a:pt x="57" y="326"/>
                  </a:lnTo>
                  <a:lnTo>
                    <a:pt x="59" y="324"/>
                  </a:lnTo>
                  <a:lnTo>
                    <a:pt x="61" y="322"/>
                  </a:lnTo>
                  <a:lnTo>
                    <a:pt x="63" y="319"/>
                  </a:lnTo>
                  <a:lnTo>
                    <a:pt x="64" y="317"/>
                  </a:lnTo>
                  <a:lnTo>
                    <a:pt x="68" y="313"/>
                  </a:lnTo>
                  <a:lnTo>
                    <a:pt x="71" y="312"/>
                  </a:lnTo>
                  <a:lnTo>
                    <a:pt x="73" y="310"/>
                  </a:lnTo>
                  <a:lnTo>
                    <a:pt x="75" y="310"/>
                  </a:lnTo>
                  <a:lnTo>
                    <a:pt x="77" y="308"/>
                  </a:lnTo>
                  <a:lnTo>
                    <a:pt x="80" y="308"/>
                  </a:lnTo>
                  <a:lnTo>
                    <a:pt x="82" y="305"/>
                  </a:lnTo>
                  <a:lnTo>
                    <a:pt x="82" y="303"/>
                  </a:lnTo>
                  <a:lnTo>
                    <a:pt x="82" y="301"/>
                  </a:lnTo>
                  <a:lnTo>
                    <a:pt x="84" y="299"/>
                  </a:lnTo>
                  <a:lnTo>
                    <a:pt x="84" y="298"/>
                  </a:lnTo>
                  <a:lnTo>
                    <a:pt x="84" y="296"/>
                  </a:lnTo>
                  <a:lnTo>
                    <a:pt x="84" y="294"/>
                  </a:lnTo>
                  <a:lnTo>
                    <a:pt x="85" y="292"/>
                  </a:lnTo>
                  <a:lnTo>
                    <a:pt x="85" y="291"/>
                  </a:lnTo>
                  <a:lnTo>
                    <a:pt x="87" y="291"/>
                  </a:lnTo>
                  <a:lnTo>
                    <a:pt x="89" y="287"/>
                  </a:lnTo>
                  <a:lnTo>
                    <a:pt x="91" y="285"/>
                  </a:lnTo>
                  <a:lnTo>
                    <a:pt x="91" y="284"/>
                  </a:lnTo>
                  <a:lnTo>
                    <a:pt x="94" y="280"/>
                  </a:lnTo>
                  <a:lnTo>
                    <a:pt x="94" y="278"/>
                  </a:lnTo>
                  <a:lnTo>
                    <a:pt x="98" y="273"/>
                  </a:lnTo>
                  <a:lnTo>
                    <a:pt x="101" y="266"/>
                  </a:lnTo>
                  <a:lnTo>
                    <a:pt x="108" y="264"/>
                  </a:lnTo>
                  <a:lnTo>
                    <a:pt x="178" y="266"/>
                  </a:lnTo>
                  <a:lnTo>
                    <a:pt x="208" y="266"/>
                  </a:lnTo>
                  <a:lnTo>
                    <a:pt x="211" y="266"/>
                  </a:lnTo>
                  <a:lnTo>
                    <a:pt x="215" y="266"/>
                  </a:lnTo>
                  <a:lnTo>
                    <a:pt x="217" y="268"/>
                  </a:lnTo>
                  <a:lnTo>
                    <a:pt x="218" y="270"/>
                  </a:lnTo>
                  <a:lnTo>
                    <a:pt x="220" y="271"/>
                  </a:lnTo>
                  <a:lnTo>
                    <a:pt x="222" y="278"/>
                  </a:lnTo>
                  <a:lnTo>
                    <a:pt x="220" y="282"/>
                  </a:lnTo>
                  <a:lnTo>
                    <a:pt x="218" y="284"/>
                  </a:lnTo>
                  <a:lnTo>
                    <a:pt x="217" y="284"/>
                  </a:lnTo>
                  <a:lnTo>
                    <a:pt x="215" y="285"/>
                  </a:lnTo>
                  <a:lnTo>
                    <a:pt x="213" y="285"/>
                  </a:lnTo>
                  <a:lnTo>
                    <a:pt x="211" y="287"/>
                  </a:lnTo>
                  <a:lnTo>
                    <a:pt x="210" y="289"/>
                  </a:lnTo>
                  <a:lnTo>
                    <a:pt x="210" y="292"/>
                  </a:lnTo>
                  <a:lnTo>
                    <a:pt x="210" y="294"/>
                  </a:lnTo>
                  <a:lnTo>
                    <a:pt x="211" y="294"/>
                  </a:lnTo>
                  <a:lnTo>
                    <a:pt x="211" y="296"/>
                  </a:lnTo>
                  <a:lnTo>
                    <a:pt x="211" y="298"/>
                  </a:lnTo>
                  <a:lnTo>
                    <a:pt x="213" y="299"/>
                  </a:lnTo>
                  <a:lnTo>
                    <a:pt x="215" y="303"/>
                  </a:lnTo>
                  <a:lnTo>
                    <a:pt x="217" y="306"/>
                  </a:lnTo>
                  <a:lnTo>
                    <a:pt x="217" y="308"/>
                  </a:lnTo>
                  <a:lnTo>
                    <a:pt x="217" y="310"/>
                  </a:lnTo>
                  <a:lnTo>
                    <a:pt x="218" y="312"/>
                  </a:lnTo>
                  <a:lnTo>
                    <a:pt x="217" y="317"/>
                  </a:lnTo>
                  <a:lnTo>
                    <a:pt x="218" y="320"/>
                  </a:lnTo>
                  <a:lnTo>
                    <a:pt x="217" y="324"/>
                  </a:lnTo>
                  <a:lnTo>
                    <a:pt x="218" y="327"/>
                  </a:lnTo>
                  <a:lnTo>
                    <a:pt x="220" y="331"/>
                  </a:lnTo>
                  <a:lnTo>
                    <a:pt x="222" y="333"/>
                  </a:lnTo>
                  <a:lnTo>
                    <a:pt x="224" y="334"/>
                  </a:lnTo>
                  <a:lnTo>
                    <a:pt x="225" y="334"/>
                  </a:lnTo>
                  <a:lnTo>
                    <a:pt x="227" y="333"/>
                  </a:lnTo>
                  <a:lnTo>
                    <a:pt x="227" y="331"/>
                  </a:lnTo>
                  <a:lnTo>
                    <a:pt x="231" y="327"/>
                  </a:lnTo>
                  <a:lnTo>
                    <a:pt x="234" y="326"/>
                  </a:lnTo>
                  <a:lnTo>
                    <a:pt x="236" y="322"/>
                  </a:lnTo>
                  <a:lnTo>
                    <a:pt x="239" y="320"/>
                  </a:lnTo>
                  <a:lnTo>
                    <a:pt x="243" y="319"/>
                  </a:lnTo>
                  <a:lnTo>
                    <a:pt x="246" y="319"/>
                  </a:lnTo>
                  <a:lnTo>
                    <a:pt x="250" y="320"/>
                  </a:lnTo>
                  <a:lnTo>
                    <a:pt x="252" y="322"/>
                  </a:lnTo>
                  <a:lnTo>
                    <a:pt x="255" y="324"/>
                  </a:lnTo>
                  <a:lnTo>
                    <a:pt x="257" y="326"/>
                  </a:lnTo>
                  <a:lnTo>
                    <a:pt x="271" y="322"/>
                  </a:lnTo>
                  <a:lnTo>
                    <a:pt x="274" y="317"/>
                  </a:lnTo>
                  <a:lnTo>
                    <a:pt x="274" y="313"/>
                  </a:lnTo>
                  <a:lnTo>
                    <a:pt x="276" y="312"/>
                  </a:lnTo>
                  <a:lnTo>
                    <a:pt x="278" y="310"/>
                  </a:lnTo>
                  <a:lnTo>
                    <a:pt x="280" y="310"/>
                  </a:lnTo>
                  <a:lnTo>
                    <a:pt x="285" y="306"/>
                  </a:lnTo>
                  <a:lnTo>
                    <a:pt x="288" y="305"/>
                  </a:lnTo>
                  <a:lnTo>
                    <a:pt x="292" y="305"/>
                  </a:lnTo>
                  <a:lnTo>
                    <a:pt x="295" y="301"/>
                  </a:lnTo>
                  <a:lnTo>
                    <a:pt x="295" y="299"/>
                  </a:lnTo>
                  <a:lnTo>
                    <a:pt x="299" y="291"/>
                  </a:lnTo>
                  <a:lnTo>
                    <a:pt x="299" y="289"/>
                  </a:lnTo>
                  <a:lnTo>
                    <a:pt x="297" y="287"/>
                  </a:lnTo>
                  <a:lnTo>
                    <a:pt x="297" y="285"/>
                  </a:lnTo>
                  <a:lnTo>
                    <a:pt x="295" y="284"/>
                  </a:lnTo>
                  <a:lnTo>
                    <a:pt x="297" y="280"/>
                  </a:lnTo>
                  <a:lnTo>
                    <a:pt x="297" y="278"/>
                  </a:lnTo>
                  <a:lnTo>
                    <a:pt x="299" y="277"/>
                  </a:lnTo>
                  <a:lnTo>
                    <a:pt x="301" y="273"/>
                  </a:lnTo>
                  <a:lnTo>
                    <a:pt x="302" y="271"/>
                  </a:lnTo>
                  <a:lnTo>
                    <a:pt x="302" y="268"/>
                  </a:lnTo>
                  <a:lnTo>
                    <a:pt x="302" y="264"/>
                  </a:lnTo>
                  <a:lnTo>
                    <a:pt x="302" y="263"/>
                  </a:lnTo>
                  <a:lnTo>
                    <a:pt x="302" y="261"/>
                  </a:lnTo>
                  <a:lnTo>
                    <a:pt x="304" y="257"/>
                  </a:lnTo>
                  <a:lnTo>
                    <a:pt x="306" y="256"/>
                  </a:lnTo>
                  <a:lnTo>
                    <a:pt x="308" y="254"/>
                  </a:lnTo>
                  <a:lnTo>
                    <a:pt x="308" y="252"/>
                  </a:lnTo>
                  <a:lnTo>
                    <a:pt x="306" y="250"/>
                  </a:lnTo>
                  <a:lnTo>
                    <a:pt x="306" y="249"/>
                  </a:lnTo>
                  <a:lnTo>
                    <a:pt x="306" y="245"/>
                  </a:lnTo>
                  <a:lnTo>
                    <a:pt x="306" y="243"/>
                  </a:lnTo>
                  <a:lnTo>
                    <a:pt x="304" y="242"/>
                  </a:lnTo>
                  <a:lnTo>
                    <a:pt x="304" y="240"/>
                  </a:lnTo>
                  <a:lnTo>
                    <a:pt x="302" y="238"/>
                  </a:lnTo>
                  <a:lnTo>
                    <a:pt x="302" y="235"/>
                  </a:lnTo>
                  <a:lnTo>
                    <a:pt x="302" y="229"/>
                  </a:lnTo>
                  <a:lnTo>
                    <a:pt x="302" y="228"/>
                  </a:lnTo>
                  <a:lnTo>
                    <a:pt x="302" y="226"/>
                  </a:lnTo>
                  <a:lnTo>
                    <a:pt x="304" y="224"/>
                  </a:lnTo>
                  <a:lnTo>
                    <a:pt x="304" y="221"/>
                  </a:lnTo>
                  <a:lnTo>
                    <a:pt x="304" y="219"/>
                  </a:lnTo>
                  <a:lnTo>
                    <a:pt x="304" y="217"/>
                  </a:lnTo>
                  <a:lnTo>
                    <a:pt x="304" y="216"/>
                  </a:lnTo>
                  <a:lnTo>
                    <a:pt x="306" y="214"/>
                  </a:lnTo>
                  <a:lnTo>
                    <a:pt x="306" y="212"/>
                  </a:lnTo>
                  <a:lnTo>
                    <a:pt x="308" y="210"/>
                  </a:lnTo>
                  <a:lnTo>
                    <a:pt x="308" y="209"/>
                  </a:lnTo>
                  <a:lnTo>
                    <a:pt x="308" y="205"/>
                  </a:lnTo>
                  <a:lnTo>
                    <a:pt x="309" y="205"/>
                  </a:lnTo>
                  <a:lnTo>
                    <a:pt x="311" y="203"/>
                  </a:lnTo>
                  <a:lnTo>
                    <a:pt x="311" y="202"/>
                  </a:lnTo>
                  <a:lnTo>
                    <a:pt x="311" y="200"/>
                  </a:lnTo>
                  <a:lnTo>
                    <a:pt x="313" y="200"/>
                  </a:lnTo>
                  <a:lnTo>
                    <a:pt x="313" y="198"/>
                  </a:lnTo>
                  <a:lnTo>
                    <a:pt x="313" y="196"/>
                  </a:lnTo>
                  <a:lnTo>
                    <a:pt x="315" y="193"/>
                  </a:lnTo>
                  <a:lnTo>
                    <a:pt x="316" y="193"/>
                  </a:lnTo>
                  <a:lnTo>
                    <a:pt x="318" y="193"/>
                  </a:lnTo>
                  <a:lnTo>
                    <a:pt x="320" y="191"/>
                  </a:lnTo>
                  <a:lnTo>
                    <a:pt x="322" y="191"/>
                  </a:lnTo>
                  <a:lnTo>
                    <a:pt x="323" y="189"/>
                  </a:lnTo>
                  <a:lnTo>
                    <a:pt x="325" y="189"/>
                  </a:lnTo>
                  <a:lnTo>
                    <a:pt x="325" y="188"/>
                  </a:lnTo>
                  <a:lnTo>
                    <a:pt x="327" y="188"/>
                  </a:lnTo>
                  <a:lnTo>
                    <a:pt x="329" y="186"/>
                  </a:lnTo>
                  <a:lnTo>
                    <a:pt x="327" y="186"/>
                  </a:lnTo>
                  <a:lnTo>
                    <a:pt x="327" y="184"/>
                  </a:lnTo>
                  <a:lnTo>
                    <a:pt x="325" y="184"/>
                  </a:lnTo>
                  <a:lnTo>
                    <a:pt x="325" y="182"/>
                  </a:lnTo>
                  <a:lnTo>
                    <a:pt x="323" y="182"/>
                  </a:lnTo>
                  <a:lnTo>
                    <a:pt x="323" y="179"/>
                  </a:lnTo>
                  <a:lnTo>
                    <a:pt x="323" y="177"/>
                  </a:lnTo>
                  <a:lnTo>
                    <a:pt x="325" y="177"/>
                  </a:lnTo>
                  <a:lnTo>
                    <a:pt x="327" y="177"/>
                  </a:lnTo>
                  <a:lnTo>
                    <a:pt x="327" y="175"/>
                  </a:lnTo>
                  <a:lnTo>
                    <a:pt x="329" y="175"/>
                  </a:lnTo>
                  <a:lnTo>
                    <a:pt x="330" y="175"/>
                  </a:lnTo>
                  <a:lnTo>
                    <a:pt x="332" y="172"/>
                  </a:lnTo>
                  <a:lnTo>
                    <a:pt x="332" y="170"/>
                  </a:lnTo>
                  <a:lnTo>
                    <a:pt x="332" y="168"/>
                  </a:lnTo>
                  <a:lnTo>
                    <a:pt x="334" y="165"/>
                  </a:lnTo>
                  <a:lnTo>
                    <a:pt x="334" y="163"/>
                  </a:lnTo>
                  <a:lnTo>
                    <a:pt x="334" y="161"/>
                  </a:lnTo>
                  <a:lnTo>
                    <a:pt x="336" y="161"/>
                  </a:lnTo>
                  <a:lnTo>
                    <a:pt x="336" y="160"/>
                  </a:lnTo>
                  <a:lnTo>
                    <a:pt x="337" y="158"/>
                  </a:lnTo>
                  <a:lnTo>
                    <a:pt x="337" y="156"/>
                  </a:lnTo>
                  <a:lnTo>
                    <a:pt x="339" y="156"/>
                  </a:lnTo>
                  <a:lnTo>
                    <a:pt x="341" y="154"/>
                  </a:lnTo>
                  <a:lnTo>
                    <a:pt x="343" y="154"/>
                  </a:lnTo>
                  <a:lnTo>
                    <a:pt x="343" y="153"/>
                  </a:lnTo>
                  <a:lnTo>
                    <a:pt x="341" y="151"/>
                  </a:lnTo>
                  <a:lnTo>
                    <a:pt x="339" y="151"/>
                  </a:lnTo>
                  <a:lnTo>
                    <a:pt x="339" y="147"/>
                  </a:lnTo>
                  <a:lnTo>
                    <a:pt x="341" y="146"/>
                  </a:lnTo>
                  <a:lnTo>
                    <a:pt x="343" y="144"/>
                  </a:lnTo>
                  <a:lnTo>
                    <a:pt x="344" y="142"/>
                  </a:lnTo>
                  <a:lnTo>
                    <a:pt x="346" y="140"/>
                  </a:lnTo>
                  <a:lnTo>
                    <a:pt x="346" y="139"/>
                  </a:lnTo>
                  <a:lnTo>
                    <a:pt x="344" y="135"/>
                  </a:lnTo>
                  <a:lnTo>
                    <a:pt x="344" y="133"/>
                  </a:lnTo>
                  <a:lnTo>
                    <a:pt x="344" y="130"/>
                  </a:lnTo>
                  <a:lnTo>
                    <a:pt x="343" y="128"/>
                  </a:lnTo>
                  <a:lnTo>
                    <a:pt x="343" y="126"/>
                  </a:lnTo>
                  <a:lnTo>
                    <a:pt x="344" y="125"/>
                  </a:lnTo>
                  <a:lnTo>
                    <a:pt x="346" y="125"/>
                  </a:lnTo>
                  <a:lnTo>
                    <a:pt x="346" y="123"/>
                  </a:lnTo>
                  <a:lnTo>
                    <a:pt x="346" y="121"/>
                  </a:lnTo>
                  <a:lnTo>
                    <a:pt x="348" y="119"/>
                  </a:lnTo>
                  <a:lnTo>
                    <a:pt x="348" y="118"/>
                  </a:lnTo>
                  <a:lnTo>
                    <a:pt x="350" y="118"/>
                  </a:lnTo>
                  <a:lnTo>
                    <a:pt x="350" y="116"/>
                  </a:lnTo>
                  <a:lnTo>
                    <a:pt x="351" y="114"/>
                  </a:lnTo>
                  <a:lnTo>
                    <a:pt x="353" y="112"/>
                  </a:lnTo>
                  <a:lnTo>
                    <a:pt x="353" y="111"/>
                  </a:lnTo>
                  <a:lnTo>
                    <a:pt x="355" y="111"/>
                  </a:lnTo>
                  <a:lnTo>
                    <a:pt x="353" y="109"/>
                  </a:lnTo>
                  <a:lnTo>
                    <a:pt x="353" y="107"/>
                  </a:lnTo>
                  <a:lnTo>
                    <a:pt x="351" y="105"/>
                  </a:lnTo>
                  <a:lnTo>
                    <a:pt x="351" y="104"/>
                  </a:lnTo>
                  <a:lnTo>
                    <a:pt x="351" y="102"/>
                  </a:lnTo>
                  <a:lnTo>
                    <a:pt x="351" y="100"/>
                  </a:lnTo>
                  <a:lnTo>
                    <a:pt x="351" y="97"/>
                  </a:lnTo>
                  <a:lnTo>
                    <a:pt x="353" y="95"/>
                  </a:lnTo>
                  <a:lnTo>
                    <a:pt x="355" y="95"/>
                  </a:lnTo>
                  <a:lnTo>
                    <a:pt x="357" y="95"/>
                  </a:lnTo>
                  <a:lnTo>
                    <a:pt x="358" y="95"/>
                  </a:lnTo>
                  <a:lnTo>
                    <a:pt x="360" y="95"/>
                  </a:lnTo>
                  <a:lnTo>
                    <a:pt x="362" y="93"/>
                  </a:lnTo>
                  <a:lnTo>
                    <a:pt x="364" y="93"/>
                  </a:lnTo>
                  <a:lnTo>
                    <a:pt x="365" y="93"/>
                  </a:lnTo>
                  <a:lnTo>
                    <a:pt x="367" y="93"/>
                  </a:lnTo>
                  <a:lnTo>
                    <a:pt x="369" y="93"/>
                  </a:lnTo>
                  <a:lnTo>
                    <a:pt x="370" y="93"/>
                  </a:lnTo>
                  <a:lnTo>
                    <a:pt x="372" y="93"/>
                  </a:lnTo>
                  <a:lnTo>
                    <a:pt x="372" y="91"/>
                  </a:lnTo>
                  <a:lnTo>
                    <a:pt x="374" y="91"/>
                  </a:lnTo>
                  <a:lnTo>
                    <a:pt x="376" y="91"/>
                  </a:lnTo>
                  <a:lnTo>
                    <a:pt x="377" y="90"/>
                  </a:lnTo>
                  <a:lnTo>
                    <a:pt x="377" y="88"/>
                  </a:lnTo>
                  <a:lnTo>
                    <a:pt x="377" y="86"/>
                  </a:lnTo>
                  <a:lnTo>
                    <a:pt x="376" y="84"/>
                  </a:lnTo>
                  <a:lnTo>
                    <a:pt x="374" y="84"/>
                  </a:lnTo>
                  <a:lnTo>
                    <a:pt x="374" y="83"/>
                  </a:lnTo>
                  <a:lnTo>
                    <a:pt x="372" y="81"/>
                  </a:lnTo>
                  <a:lnTo>
                    <a:pt x="372" y="79"/>
                  </a:lnTo>
                  <a:lnTo>
                    <a:pt x="374" y="77"/>
                  </a:lnTo>
                  <a:lnTo>
                    <a:pt x="374" y="76"/>
                  </a:lnTo>
                  <a:lnTo>
                    <a:pt x="374" y="74"/>
                  </a:lnTo>
                  <a:lnTo>
                    <a:pt x="372" y="72"/>
                  </a:lnTo>
                  <a:lnTo>
                    <a:pt x="372" y="70"/>
                  </a:lnTo>
                  <a:lnTo>
                    <a:pt x="370" y="69"/>
                  </a:lnTo>
                  <a:lnTo>
                    <a:pt x="370" y="67"/>
                  </a:lnTo>
                  <a:lnTo>
                    <a:pt x="372" y="65"/>
                  </a:lnTo>
                  <a:lnTo>
                    <a:pt x="372" y="63"/>
                  </a:lnTo>
                  <a:lnTo>
                    <a:pt x="372" y="62"/>
                  </a:lnTo>
                  <a:lnTo>
                    <a:pt x="374" y="60"/>
                  </a:lnTo>
                  <a:lnTo>
                    <a:pt x="374" y="58"/>
                  </a:lnTo>
                  <a:lnTo>
                    <a:pt x="376" y="58"/>
                  </a:lnTo>
                  <a:lnTo>
                    <a:pt x="377" y="56"/>
                  </a:lnTo>
                  <a:lnTo>
                    <a:pt x="377" y="55"/>
                  </a:lnTo>
                  <a:lnTo>
                    <a:pt x="377" y="53"/>
                  </a:lnTo>
                  <a:lnTo>
                    <a:pt x="376" y="51"/>
                  </a:lnTo>
                  <a:lnTo>
                    <a:pt x="374" y="51"/>
                  </a:lnTo>
                  <a:lnTo>
                    <a:pt x="372" y="49"/>
                  </a:lnTo>
                  <a:lnTo>
                    <a:pt x="369" y="49"/>
                  </a:lnTo>
                  <a:lnTo>
                    <a:pt x="367" y="44"/>
                  </a:lnTo>
                  <a:lnTo>
                    <a:pt x="365" y="44"/>
                  </a:lnTo>
                  <a:lnTo>
                    <a:pt x="365" y="42"/>
                  </a:lnTo>
                  <a:lnTo>
                    <a:pt x="365" y="41"/>
                  </a:lnTo>
                  <a:lnTo>
                    <a:pt x="364" y="39"/>
                  </a:lnTo>
                  <a:lnTo>
                    <a:pt x="364" y="35"/>
                  </a:lnTo>
                  <a:lnTo>
                    <a:pt x="364" y="34"/>
                  </a:lnTo>
                  <a:lnTo>
                    <a:pt x="365" y="32"/>
                  </a:lnTo>
                  <a:lnTo>
                    <a:pt x="365" y="30"/>
                  </a:lnTo>
                  <a:lnTo>
                    <a:pt x="365" y="28"/>
                  </a:lnTo>
                  <a:lnTo>
                    <a:pt x="367" y="30"/>
                  </a:lnTo>
                  <a:lnTo>
                    <a:pt x="369" y="30"/>
                  </a:lnTo>
                  <a:lnTo>
                    <a:pt x="370" y="28"/>
                  </a:lnTo>
                  <a:lnTo>
                    <a:pt x="372" y="27"/>
                  </a:lnTo>
                  <a:lnTo>
                    <a:pt x="372" y="25"/>
                  </a:lnTo>
                  <a:lnTo>
                    <a:pt x="374" y="23"/>
                  </a:lnTo>
                  <a:lnTo>
                    <a:pt x="376" y="23"/>
                  </a:lnTo>
                  <a:lnTo>
                    <a:pt x="377" y="23"/>
                  </a:lnTo>
                  <a:lnTo>
                    <a:pt x="381" y="25"/>
                  </a:lnTo>
                  <a:lnTo>
                    <a:pt x="383" y="23"/>
                  </a:lnTo>
                  <a:lnTo>
                    <a:pt x="384" y="23"/>
                  </a:lnTo>
                  <a:lnTo>
                    <a:pt x="388" y="21"/>
                  </a:lnTo>
                  <a:lnTo>
                    <a:pt x="388" y="20"/>
                  </a:lnTo>
                  <a:lnTo>
                    <a:pt x="390" y="18"/>
                  </a:lnTo>
                  <a:lnTo>
                    <a:pt x="391" y="16"/>
                  </a:lnTo>
                  <a:lnTo>
                    <a:pt x="391" y="14"/>
                  </a:lnTo>
                  <a:lnTo>
                    <a:pt x="391" y="13"/>
                  </a:lnTo>
                  <a:lnTo>
                    <a:pt x="391" y="11"/>
                  </a:lnTo>
                  <a:lnTo>
                    <a:pt x="393" y="9"/>
                  </a:lnTo>
                  <a:lnTo>
                    <a:pt x="395" y="9"/>
                  </a:lnTo>
                  <a:lnTo>
                    <a:pt x="395" y="7"/>
                  </a:lnTo>
                  <a:lnTo>
                    <a:pt x="397" y="6"/>
                  </a:lnTo>
                  <a:lnTo>
                    <a:pt x="398" y="6"/>
                  </a:lnTo>
                  <a:lnTo>
                    <a:pt x="400" y="4"/>
                  </a:lnTo>
                  <a:lnTo>
                    <a:pt x="419" y="2"/>
                  </a:lnTo>
                  <a:lnTo>
                    <a:pt x="426" y="0"/>
                  </a:lnTo>
                  <a:lnTo>
                    <a:pt x="428" y="4"/>
                  </a:lnTo>
                  <a:lnTo>
                    <a:pt x="430" y="6"/>
                  </a:lnTo>
                  <a:lnTo>
                    <a:pt x="432" y="9"/>
                  </a:lnTo>
                  <a:lnTo>
                    <a:pt x="432" y="11"/>
                  </a:lnTo>
                  <a:lnTo>
                    <a:pt x="432" y="13"/>
                  </a:lnTo>
                  <a:lnTo>
                    <a:pt x="433" y="14"/>
                  </a:lnTo>
                  <a:close/>
                </a:path>
              </a:pathLst>
            </a:custGeom>
            <a:solidFill>
              <a:schemeClr val="tx2"/>
            </a:solidFill>
            <a:ln w="9525">
              <a:solidFill>
                <a:schemeClr val="bg2">
                  <a:lumMod val="20000"/>
                  <a:lumOff val="8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5"/>
            <p:cNvSpPr>
              <a:spLocks/>
            </p:cNvSpPr>
            <p:nvPr/>
          </p:nvSpPr>
          <p:spPr bwMode="auto">
            <a:xfrm>
              <a:off x="931" y="512"/>
              <a:ext cx="2674" cy="1841"/>
            </a:xfrm>
            <a:custGeom>
              <a:avLst/>
              <a:gdLst>
                <a:gd name="T0" fmla="*/ 1350 w 2674"/>
                <a:gd name="T1" fmla="*/ 334 h 1841"/>
                <a:gd name="T2" fmla="*/ 1504 w 2674"/>
                <a:gd name="T3" fmla="*/ 283 h 1841"/>
                <a:gd name="T4" fmla="*/ 1635 w 2674"/>
                <a:gd name="T5" fmla="*/ 211 h 1841"/>
                <a:gd name="T6" fmla="*/ 1791 w 2674"/>
                <a:gd name="T7" fmla="*/ 260 h 1841"/>
                <a:gd name="T8" fmla="*/ 1927 w 2674"/>
                <a:gd name="T9" fmla="*/ 339 h 1841"/>
                <a:gd name="T10" fmla="*/ 2197 w 2674"/>
                <a:gd name="T11" fmla="*/ 405 h 1841"/>
                <a:gd name="T12" fmla="*/ 2382 w 2674"/>
                <a:gd name="T13" fmla="*/ 404 h 1841"/>
                <a:gd name="T14" fmla="*/ 2457 w 2674"/>
                <a:gd name="T15" fmla="*/ 343 h 1841"/>
                <a:gd name="T16" fmla="*/ 2545 w 2674"/>
                <a:gd name="T17" fmla="*/ 332 h 1841"/>
                <a:gd name="T18" fmla="*/ 2572 w 2674"/>
                <a:gd name="T19" fmla="*/ 390 h 1841"/>
                <a:gd name="T20" fmla="*/ 2663 w 2674"/>
                <a:gd name="T21" fmla="*/ 411 h 1841"/>
                <a:gd name="T22" fmla="*/ 2670 w 2674"/>
                <a:gd name="T23" fmla="*/ 503 h 1841"/>
                <a:gd name="T24" fmla="*/ 2604 w 2674"/>
                <a:gd name="T25" fmla="*/ 535 h 1841"/>
                <a:gd name="T26" fmla="*/ 2539 w 2674"/>
                <a:gd name="T27" fmla="*/ 584 h 1841"/>
                <a:gd name="T28" fmla="*/ 2510 w 2674"/>
                <a:gd name="T29" fmla="*/ 669 h 1841"/>
                <a:gd name="T30" fmla="*/ 2454 w 2674"/>
                <a:gd name="T31" fmla="*/ 718 h 1841"/>
                <a:gd name="T32" fmla="*/ 2363 w 2674"/>
                <a:gd name="T33" fmla="*/ 752 h 1841"/>
                <a:gd name="T34" fmla="*/ 2308 w 2674"/>
                <a:gd name="T35" fmla="*/ 806 h 1841"/>
                <a:gd name="T36" fmla="*/ 2380 w 2674"/>
                <a:gd name="T37" fmla="*/ 830 h 1841"/>
                <a:gd name="T38" fmla="*/ 2368 w 2674"/>
                <a:gd name="T39" fmla="*/ 911 h 1841"/>
                <a:gd name="T40" fmla="*/ 2405 w 2674"/>
                <a:gd name="T41" fmla="*/ 954 h 1841"/>
                <a:gd name="T42" fmla="*/ 2480 w 2674"/>
                <a:gd name="T43" fmla="*/ 991 h 1841"/>
                <a:gd name="T44" fmla="*/ 2572 w 2674"/>
                <a:gd name="T45" fmla="*/ 1012 h 1841"/>
                <a:gd name="T46" fmla="*/ 2531 w 2674"/>
                <a:gd name="T47" fmla="*/ 1049 h 1841"/>
                <a:gd name="T48" fmla="*/ 2504 w 2674"/>
                <a:gd name="T49" fmla="*/ 1110 h 1841"/>
                <a:gd name="T50" fmla="*/ 2405 w 2674"/>
                <a:gd name="T51" fmla="*/ 1093 h 1841"/>
                <a:gd name="T52" fmla="*/ 2392 w 2674"/>
                <a:gd name="T53" fmla="*/ 1002 h 1841"/>
                <a:gd name="T54" fmla="*/ 2305 w 2674"/>
                <a:gd name="T55" fmla="*/ 993 h 1841"/>
                <a:gd name="T56" fmla="*/ 2232 w 2674"/>
                <a:gd name="T57" fmla="*/ 970 h 1841"/>
                <a:gd name="T58" fmla="*/ 2078 w 2674"/>
                <a:gd name="T59" fmla="*/ 1003 h 1841"/>
                <a:gd name="T60" fmla="*/ 1988 w 2674"/>
                <a:gd name="T61" fmla="*/ 1080 h 1841"/>
                <a:gd name="T62" fmla="*/ 1999 w 2674"/>
                <a:gd name="T63" fmla="*/ 1243 h 1841"/>
                <a:gd name="T64" fmla="*/ 1987 w 2674"/>
                <a:gd name="T65" fmla="*/ 1327 h 1841"/>
                <a:gd name="T66" fmla="*/ 1938 w 2674"/>
                <a:gd name="T67" fmla="*/ 1432 h 1841"/>
                <a:gd name="T68" fmla="*/ 1931 w 2674"/>
                <a:gd name="T69" fmla="*/ 1558 h 1841"/>
                <a:gd name="T70" fmla="*/ 1925 w 2674"/>
                <a:gd name="T71" fmla="*/ 1673 h 1841"/>
                <a:gd name="T72" fmla="*/ 1936 w 2674"/>
                <a:gd name="T73" fmla="*/ 1783 h 1841"/>
                <a:gd name="T74" fmla="*/ 1842 w 2674"/>
                <a:gd name="T75" fmla="*/ 1776 h 1841"/>
                <a:gd name="T76" fmla="*/ 1731 w 2674"/>
                <a:gd name="T77" fmla="*/ 1761 h 1841"/>
                <a:gd name="T78" fmla="*/ 1604 w 2674"/>
                <a:gd name="T79" fmla="*/ 1727 h 1841"/>
                <a:gd name="T80" fmla="*/ 1420 w 2674"/>
                <a:gd name="T81" fmla="*/ 1677 h 1841"/>
                <a:gd name="T82" fmla="*/ 1436 w 2674"/>
                <a:gd name="T83" fmla="*/ 1589 h 1841"/>
                <a:gd name="T84" fmla="*/ 1425 w 2674"/>
                <a:gd name="T85" fmla="*/ 1481 h 1841"/>
                <a:gd name="T86" fmla="*/ 1282 w 2674"/>
                <a:gd name="T87" fmla="*/ 1437 h 1841"/>
                <a:gd name="T88" fmla="*/ 1317 w 2674"/>
                <a:gd name="T89" fmla="*/ 1330 h 1841"/>
                <a:gd name="T90" fmla="*/ 1257 w 2674"/>
                <a:gd name="T91" fmla="*/ 1241 h 1841"/>
                <a:gd name="T92" fmla="*/ 1163 w 2674"/>
                <a:gd name="T93" fmla="*/ 1250 h 1841"/>
                <a:gd name="T94" fmla="*/ 1049 w 2674"/>
                <a:gd name="T95" fmla="*/ 1292 h 1841"/>
                <a:gd name="T96" fmla="*/ 988 w 2674"/>
                <a:gd name="T97" fmla="*/ 1229 h 1841"/>
                <a:gd name="T98" fmla="*/ 995 w 2674"/>
                <a:gd name="T99" fmla="*/ 1145 h 1841"/>
                <a:gd name="T100" fmla="*/ 896 w 2674"/>
                <a:gd name="T101" fmla="*/ 1066 h 1841"/>
                <a:gd name="T102" fmla="*/ 701 w 2674"/>
                <a:gd name="T103" fmla="*/ 1003 h 1841"/>
                <a:gd name="T104" fmla="*/ 623 w 2674"/>
                <a:gd name="T105" fmla="*/ 958 h 1841"/>
                <a:gd name="T106" fmla="*/ 562 w 2674"/>
                <a:gd name="T107" fmla="*/ 981 h 1841"/>
                <a:gd name="T108" fmla="*/ 506 w 2674"/>
                <a:gd name="T109" fmla="*/ 1045 h 1841"/>
                <a:gd name="T110" fmla="*/ 570 w 2674"/>
                <a:gd name="T111" fmla="*/ 1187 h 1841"/>
                <a:gd name="T112" fmla="*/ 497 w 2674"/>
                <a:gd name="T113" fmla="*/ 1350 h 1841"/>
                <a:gd name="T114" fmla="*/ 437 w 2674"/>
                <a:gd name="T115" fmla="*/ 1231 h 1841"/>
                <a:gd name="T116" fmla="*/ 275 w 2674"/>
                <a:gd name="T117" fmla="*/ 1082 h 1841"/>
                <a:gd name="T118" fmla="*/ 61 w 2674"/>
                <a:gd name="T119" fmla="*/ 725 h 1841"/>
                <a:gd name="T120" fmla="*/ 238 w 2674"/>
                <a:gd name="T121" fmla="*/ 218 h 1841"/>
                <a:gd name="T122" fmla="*/ 562 w 2674"/>
                <a:gd name="T123" fmla="*/ 58 h 18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674" h="1841">
                  <a:moveTo>
                    <a:pt x="903" y="56"/>
                  </a:moveTo>
                  <a:lnTo>
                    <a:pt x="913" y="58"/>
                  </a:lnTo>
                  <a:lnTo>
                    <a:pt x="925" y="63"/>
                  </a:lnTo>
                  <a:lnTo>
                    <a:pt x="937" y="68"/>
                  </a:lnTo>
                  <a:lnTo>
                    <a:pt x="944" y="70"/>
                  </a:lnTo>
                  <a:lnTo>
                    <a:pt x="948" y="70"/>
                  </a:lnTo>
                  <a:lnTo>
                    <a:pt x="958" y="73"/>
                  </a:lnTo>
                  <a:lnTo>
                    <a:pt x="967" y="77"/>
                  </a:lnTo>
                  <a:lnTo>
                    <a:pt x="976" y="80"/>
                  </a:lnTo>
                  <a:lnTo>
                    <a:pt x="990" y="89"/>
                  </a:lnTo>
                  <a:lnTo>
                    <a:pt x="999" y="94"/>
                  </a:lnTo>
                  <a:lnTo>
                    <a:pt x="1006" y="93"/>
                  </a:lnTo>
                  <a:lnTo>
                    <a:pt x="1020" y="87"/>
                  </a:lnTo>
                  <a:lnTo>
                    <a:pt x="1030" y="86"/>
                  </a:lnTo>
                  <a:lnTo>
                    <a:pt x="1044" y="86"/>
                  </a:lnTo>
                  <a:lnTo>
                    <a:pt x="1056" y="87"/>
                  </a:lnTo>
                  <a:lnTo>
                    <a:pt x="1067" y="93"/>
                  </a:lnTo>
                  <a:lnTo>
                    <a:pt x="1086" y="101"/>
                  </a:lnTo>
                  <a:lnTo>
                    <a:pt x="1097" y="110"/>
                  </a:lnTo>
                  <a:lnTo>
                    <a:pt x="1104" y="110"/>
                  </a:lnTo>
                  <a:lnTo>
                    <a:pt x="1111" y="119"/>
                  </a:lnTo>
                  <a:lnTo>
                    <a:pt x="1140" y="147"/>
                  </a:lnTo>
                  <a:lnTo>
                    <a:pt x="1184" y="189"/>
                  </a:lnTo>
                  <a:lnTo>
                    <a:pt x="1196" y="203"/>
                  </a:lnTo>
                  <a:lnTo>
                    <a:pt x="1200" y="206"/>
                  </a:lnTo>
                  <a:lnTo>
                    <a:pt x="1203" y="213"/>
                  </a:lnTo>
                  <a:lnTo>
                    <a:pt x="1209" y="222"/>
                  </a:lnTo>
                  <a:lnTo>
                    <a:pt x="1214" y="231"/>
                  </a:lnTo>
                  <a:lnTo>
                    <a:pt x="1219" y="238"/>
                  </a:lnTo>
                  <a:lnTo>
                    <a:pt x="1230" y="257"/>
                  </a:lnTo>
                  <a:lnTo>
                    <a:pt x="1233" y="264"/>
                  </a:lnTo>
                  <a:lnTo>
                    <a:pt x="1238" y="271"/>
                  </a:lnTo>
                  <a:lnTo>
                    <a:pt x="1240" y="276"/>
                  </a:lnTo>
                  <a:lnTo>
                    <a:pt x="1244" y="281"/>
                  </a:lnTo>
                  <a:lnTo>
                    <a:pt x="1252" y="292"/>
                  </a:lnTo>
                  <a:lnTo>
                    <a:pt x="1263" y="304"/>
                  </a:lnTo>
                  <a:lnTo>
                    <a:pt x="1271" y="316"/>
                  </a:lnTo>
                  <a:lnTo>
                    <a:pt x="1285" y="330"/>
                  </a:lnTo>
                  <a:lnTo>
                    <a:pt x="1292" y="339"/>
                  </a:lnTo>
                  <a:lnTo>
                    <a:pt x="1294" y="339"/>
                  </a:lnTo>
                  <a:lnTo>
                    <a:pt x="1312" y="339"/>
                  </a:lnTo>
                  <a:lnTo>
                    <a:pt x="1324" y="339"/>
                  </a:lnTo>
                  <a:lnTo>
                    <a:pt x="1331" y="337"/>
                  </a:lnTo>
                  <a:lnTo>
                    <a:pt x="1333" y="337"/>
                  </a:lnTo>
                  <a:lnTo>
                    <a:pt x="1338" y="336"/>
                  </a:lnTo>
                  <a:lnTo>
                    <a:pt x="1340" y="336"/>
                  </a:lnTo>
                  <a:lnTo>
                    <a:pt x="1341" y="336"/>
                  </a:lnTo>
                  <a:lnTo>
                    <a:pt x="1343" y="336"/>
                  </a:lnTo>
                  <a:lnTo>
                    <a:pt x="1345" y="336"/>
                  </a:lnTo>
                  <a:lnTo>
                    <a:pt x="1347" y="334"/>
                  </a:lnTo>
                  <a:lnTo>
                    <a:pt x="1350" y="334"/>
                  </a:lnTo>
                  <a:lnTo>
                    <a:pt x="1352" y="332"/>
                  </a:lnTo>
                  <a:lnTo>
                    <a:pt x="1355" y="332"/>
                  </a:lnTo>
                  <a:lnTo>
                    <a:pt x="1357" y="330"/>
                  </a:lnTo>
                  <a:lnTo>
                    <a:pt x="1361" y="329"/>
                  </a:lnTo>
                  <a:lnTo>
                    <a:pt x="1362" y="329"/>
                  </a:lnTo>
                  <a:lnTo>
                    <a:pt x="1366" y="327"/>
                  </a:lnTo>
                  <a:lnTo>
                    <a:pt x="1368" y="325"/>
                  </a:lnTo>
                  <a:lnTo>
                    <a:pt x="1369" y="323"/>
                  </a:lnTo>
                  <a:lnTo>
                    <a:pt x="1371" y="323"/>
                  </a:lnTo>
                  <a:lnTo>
                    <a:pt x="1373" y="322"/>
                  </a:lnTo>
                  <a:lnTo>
                    <a:pt x="1378" y="316"/>
                  </a:lnTo>
                  <a:lnTo>
                    <a:pt x="1380" y="315"/>
                  </a:lnTo>
                  <a:lnTo>
                    <a:pt x="1383" y="311"/>
                  </a:lnTo>
                  <a:lnTo>
                    <a:pt x="1385" y="308"/>
                  </a:lnTo>
                  <a:lnTo>
                    <a:pt x="1387" y="306"/>
                  </a:lnTo>
                  <a:lnTo>
                    <a:pt x="1389" y="302"/>
                  </a:lnTo>
                  <a:lnTo>
                    <a:pt x="1392" y="302"/>
                  </a:lnTo>
                  <a:lnTo>
                    <a:pt x="1392" y="301"/>
                  </a:lnTo>
                  <a:lnTo>
                    <a:pt x="1394" y="297"/>
                  </a:lnTo>
                  <a:lnTo>
                    <a:pt x="1396" y="295"/>
                  </a:lnTo>
                  <a:lnTo>
                    <a:pt x="1397" y="294"/>
                  </a:lnTo>
                  <a:lnTo>
                    <a:pt x="1399" y="292"/>
                  </a:lnTo>
                  <a:lnTo>
                    <a:pt x="1403" y="292"/>
                  </a:lnTo>
                  <a:lnTo>
                    <a:pt x="1406" y="292"/>
                  </a:lnTo>
                  <a:lnTo>
                    <a:pt x="1408" y="292"/>
                  </a:lnTo>
                  <a:lnTo>
                    <a:pt x="1410" y="292"/>
                  </a:lnTo>
                  <a:lnTo>
                    <a:pt x="1413" y="294"/>
                  </a:lnTo>
                  <a:lnTo>
                    <a:pt x="1418" y="295"/>
                  </a:lnTo>
                  <a:lnTo>
                    <a:pt x="1422" y="297"/>
                  </a:lnTo>
                  <a:lnTo>
                    <a:pt x="1425" y="297"/>
                  </a:lnTo>
                  <a:lnTo>
                    <a:pt x="1429" y="297"/>
                  </a:lnTo>
                  <a:lnTo>
                    <a:pt x="1434" y="297"/>
                  </a:lnTo>
                  <a:lnTo>
                    <a:pt x="1438" y="299"/>
                  </a:lnTo>
                  <a:lnTo>
                    <a:pt x="1439" y="299"/>
                  </a:lnTo>
                  <a:lnTo>
                    <a:pt x="1445" y="299"/>
                  </a:lnTo>
                  <a:lnTo>
                    <a:pt x="1448" y="301"/>
                  </a:lnTo>
                  <a:lnTo>
                    <a:pt x="1452" y="302"/>
                  </a:lnTo>
                  <a:lnTo>
                    <a:pt x="1453" y="302"/>
                  </a:lnTo>
                  <a:lnTo>
                    <a:pt x="1455" y="304"/>
                  </a:lnTo>
                  <a:lnTo>
                    <a:pt x="1459" y="304"/>
                  </a:lnTo>
                  <a:lnTo>
                    <a:pt x="1460" y="304"/>
                  </a:lnTo>
                  <a:lnTo>
                    <a:pt x="1464" y="304"/>
                  </a:lnTo>
                  <a:lnTo>
                    <a:pt x="1466" y="304"/>
                  </a:lnTo>
                  <a:lnTo>
                    <a:pt x="1473" y="301"/>
                  </a:lnTo>
                  <a:lnTo>
                    <a:pt x="1478" y="299"/>
                  </a:lnTo>
                  <a:lnTo>
                    <a:pt x="1481" y="297"/>
                  </a:lnTo>
                  <a:lnTo>
                    <a:pt x="1487" y="294"/>
                  </a:lnTo>
                  <a:lnTo>
                    <a:pt x="1490" y="292"/>
                  </a:lnTo>
                  <a:lnTo>
                    <a:pt x="1492" y="290"/>
                  </a:lnTo>
                  <a:lnTo>
                    <a:pt x="1501" y="287"/>
                  </a:lnTo>
                  <a:lnTo>
                    <a:pt x="1504" y="283"/>
                  </a:lnTo>
                  <a:lnTo>
                    <a:pt x="1508" y="281"/>
                  </a:lnTo>
                  <a:lnTo>
                    <a:pt x="1513" y="280"/>
                  </a:lnTo>
                  <a:lnTo>
                    <a:pt x="1515" y="278"/>
                  </a:lnTo>
                  <a:lnTo>
                    <a:pt x="1518" y="276"/>
                  </a:lnTo>
                  <a:lnTo>
                    <a:pt x="1520" y="274"/>
                  </a:lnTo>
                  <a:lnTo>
                    <a:pt x="1522" y="274"/>
                  </a:lnTo>
                  <a:lnTo>
                    <a:pt x="1527" y="271"/>
                  </a:lnTo>
                  <a:lnTo>
                    <a:pt x="1529" y="271"/>
                  </a:lnTo>
                  <a:lnTo>
                    <a:pt x="1532" y="267"/>
                  </a:lnTo>
                  <a:lnTo>
                    <a:pt x="1536" y="266"/>
                  </a:lnTo>
                  <a:lnTo>
                    <a:pt x="1537" y="264"/>
                  </a:lnTo>
                  <a:lnTo>
                    <a:pt x="1541" y="262"/>
                  </a:lnTo>
                  <a:lnTo>
                    <a:pt x="1544" y="260"/>
                  </a:lnTo>
                  <a:lnTo>
                    <a:pt x="1544" y="259"/>
                  </a:lnTo>
                  <a:lnTo>
                    <a:pt x="1546" y="259"/>
                  </a:lnTo>
                  <a:lnTo>
                    <a:pt x="1550" y="257"/>
                  </a:lnTo>
                  <a:lnTo>
                    <a:pt x="1551" y="255"/>
                  </a:lnTo>
                  <a:lnTo>
                    <a:pt x="1553" y="255"/>
                  </a:lnTo>
                  <a:lnTo>
                    <a:pt x="1555" y="253"/>
                  </a:lnTo>
                  <a:lnTo>
                    <a:pt x="1558" y="252"/>
                  </a:lnTo>
                  <a:lnTo>
                    <a:pt x="1560" y="252"/>
                  </a:lnTo>
                  <a:lnTo>
                    <a:pt x="1562" y="250"/>
                  </a:lnTo>
                  <a:lnTo>
                    <a:pt x="1565" y="248"/>
                  </a:lnTo>
                  <a:lnTo>
                    <a:pt x="1569" y="246"/>
                  </a:lnTo>
                  <a:lnTo>
                    <a:pt x="1572" y="245"/>
                  </a:lnTo>
                  <a:lnTo>
                    <a:pt x="1576" y="243"/>
                  </a:lnTo>
                  <a:lnTo>
                    <a:pt x="1578" y="241"/>
                  </a:lnTo>
                  <a:lnTo>
                    <a:pt x="1579" y="239"/>
                  </a:lnTo>
                  <a:lnTo>
                    <a:pt x="1581" y="239"/>
                  </a:lnTo>
                  <a:lnTo>
                    <a:pt x="1583" y="238"/>
                  </a:lnTo>
                  <a:lnTo>
                    <a:pt x="1586" y="236"/>
                  </a:lnTo>
                  <a:lnTo>
                    <a:pt x="1588" y="234"/>
                  </a:lnTo>
                  <a:lnTo>
                    <a:pt x="1593" y="231"/>
                  </a:lnTo>
                  <a:lnTo>
                    <a:pt x="1595" y="231"/>
                  </a:lnTo>
                  <a:lnTo>
                    <a:pt x="1597" y="229"/>
                  </a:lnTo>
                  <a:lnTo>
                    <a:pt x="1598" y="227"/>
                  </a:lnTo>
                  <a:lnTo>
                    <a:pt x="1602" y="225"/>
                  </a:lnTo>
                  <a:lnTo>
                    <a:pt x="1604" y="224"/>
                  </a:lnTo>
                  <a:lnTo>
                    <a:pt x="1607" y="222"/>
                  </a:lnTo>
                  <a:lnTo>
                    <a:pt x="1609" y="220"/>
                  </a:lnTo>
                  <a:lnTo>
                    <a:pt x="1611" y="218"/>
                  </a:lnTo>
                  <a:lnTo>
                    <a:pt x="1612" y="218"/>
                  </a:lnTo>
                  <a:lnTo>
                    <a:pt x="1614" y="217"/>
                  </a:lnTo>
                  <a:lnTo>
                    <a:pt x="1616" y="215"/>
                  </a:lnTo>
                  <a:lnTo>
                    <a:pt x="1618" y="213"/>
                  </a:lnTo>
                  <a:lnTo>
                    <a:pt x="1619" y="211"/>
                  </a:lnTo>
                  <a:lnTo>
                    <a:pt x="1621" y="211"/>
                  </a:lnTo>
                  <a:lnTo>
                    <a:pt x="1623" y="211"/>
                  </a:lnTo>
                  <a:lnTo>
                    <a:pt x="1625" y="211"/>
                  </a:lnTo>
                  <a:lnTo>
                    <a:pt x="1628" y="211"/>
                  </a:lnTo>
                  <a:lnTo>
                    <a:pt x="1635" y="211"/>
                  </a:lnTo>
                  <a:lnTo>
                    <a:pt x="1639" y="211"/>
                  </a:lnTo>
                  <a:lnTo>
                    <a:pt x="1640" y="211"/>
                  </a:lnTo>
                  <a:lnTo>
                    <a:pt x="1642" y="213"/>
                  </a:lnTo>
                  <a:lnTo>
                    <a:pt x="1646" y="213"/>
                  </a:lnTo>
                  <a:lnTo>
                    <a:pt x="1647" y="213"/>
                  </a:lnTo>
                  <a:lnTo>
                    <a:pt x="1651" y="213"/>
                  </a:lnTo>
                  <a:lnTo>
                    <a:pt x="1654" y="213"/>
                  </a:lnTo>
                  <a:lnTo>
                    <a:pt x="1660" y="215"/>
                  </a:lnTo>
                  <a:lnTo>
                    <a:pt x="1661" y="215"/>
                  </a:lnTo>
                  <a:lnTo>
                    <a:pt x="1665" y="215"/>
                  </a:lnTo>
                  <a:lnTo>
                    <a:pt x="1667" y="215"/>
                  </a:lnTo>
                  <a:lnTo>
                    <a:pt x="1672" y="217"/>
                  </a:lnTo>
                  <a:lnTo>
                    <a:pt x="1674" y="217"/>
                  </a:lnTo>
                  <a:lnTo>
                    <a:pt x="1681" y="217"/>
                  </a:lnTo>
                  <a:lnTo>
                    <a:pt x="1686" y="217"/>
                  </a:lnTo>
                  <a:lnTo>
                    <a:pt x="1689" y="217"/>
                  </a:lnTo>
                  <a:lnTo>
                    <a:pt x="1693" y="217"/>
                  </a:lnTo>
                  <a:lnTo>
                    <a:pt x="1696" y="217"/>
                  </a:lnTo>
                  <a:lnTo>
                    <a:pt x="1700" y="217"/>
                  </a:lnTo>
                  <a:lnTo>
                    <a:pt x="1702" y="217"/>
                  </a:lnTo>
                  <a:lnTo>
                    <a:pt x="1703" y="218"/>
                  </a:lnTo>
                  <a:lnTo>
                    <a:pt x="1705" y="218"/>
                  </a:lnTo>
                  <a:lnTo>
                    <a:pt x="1712" y="220"/>
                  </a:lnTo>
                  <a:lnTo>
                    <a:pt x="1714" y="220"/>
                  </a:lnTo>
                  <a:lnTo>
                    <a:pt x="1716" y="220"/>
                  </a:lnTo>
                  <a:lnTo>
                    <a:pt x="1717" y="220"/>
                  </a:lnTo>
                  <a:lnTo>
                    <a:pt x="1721" y="222"/>
                  </a:lnTo>
                  <a:lnTo>
                    <a:pt x="1723" y="222"/>
                  </a:lnTo>
                  <a:lnTo>
                    <a:pt x="1724" y="222"/>
                  </a:lnTo>
                  <a:lnTo>
                    <a:pt x="1726" y="224"/>
                  </a:lnTo>
                  <a:lnTo>
                    <a:pt x="1728" y="224"/>
                  </a:lnTo>
                  <a:lnTo>
                    <a:pt x="1737" y="229"/>
                  </a:lnTo>
                  <a:lnTo>
                    <a:pt x="1738" y="229"/>
                  </a:lnTo>
                  <a:lnTo>
                    <a:pt x="1740" y="231"/>
                  </a:lnTo>
                  <a:lnTo>
                    <a:pt x="1744" y="232"/>
                  </a:lnTo>
                  <a:lnTo>
                    <a:pt x="1745" y="232"/>
                  </a:lnTo>
                  <a:lnTo>
                    <a:pt x="1749" y="234"/>
                  </a:lnTo>
                  <a:lnTo>
                    <a:pt x="1751" y="234"/>
                  </a:lnTo>
                  <a:lnTo>
                    <a:pt x="1752" y="234"/>
                  </a:lnTo>
                  <a:lnTo>
                    <a:pt x="1756" y="238"/>
                  </a:lnTo>
                  <a:lnTo>
                    <a:pt x="1759" y="243"/>
                  </a:lnTo>
                  <a:lnTo>
                    <a:pt x="1763" y="246"/>
                  </a:lnTo>
                  <a:lnTo>
                    <a:pt x="1765" y="248"/>
                  </a:lnTo>
                  <a:lnTo>
                    <a:pt x="1766" y="248"/>
                  </a:lnTo>
                  <a:lnTo>
                    <a:pt x="1770" y="252"/>
                  </a:lnTo>
                  <a:lnTo>
                    <a:pt x="1772" y="252"/>
                  </a:lnTo>
                  <a:lnTo>
                    <a:pt x="1773" y="253"/>
                  </a:lnTo>
                  <a:lnTo>
                    <a:pt x="1777" y="255"/>
                  </a:lnTo>
                  <a:lnTo>
                    <a:pt x="1784" y="257"/>
                  </a:lnTo>
                  <a:lnTo>
                    <a:pt x="1786" y="257"/>
                  </a:lnTo>
                  <a:lnTo>
                    <a:pt x="1791" y="260"/>
                  </a:lnTo>
                  <a:lnTo>
                    <a:pt x="1793" y="262"/>
                  </a:lnTo>
                  <a:lnTo>
                    <a:pt x="1794" y="264"/>
                  </a:lnTo>
                  <a:lnTo>
                    <a:pt x="1798" y="267"/>
                  </a:lnTo>
                  <a:lnTo>
                    <a:pt x="1800" y="269"/>
                  </a:lnTo>
                  <a:lnTo>
                    <a:pt x="1801" y="269"/>
                  </a:lnTo>
                  <a:lnTo>
                    <a:pt x="1803" y="273"/>
                  </a:lnTo>
                  <a:lnTo>
                    <a:pt x="1805" y="273"/>
                  </a:lnTo>
                  <a:lnTo>
                    <a:pt x="1807" y="274"/>
                  </a:lnTo>
                  <a:lnTo>
                    <a:pt x="1810" y="278"/>
                  </a:lnTo>
                  <a:lnTo>
                    <a:pt x="1810" y="280"/>
                  </a:lnTo>
                  <a:lnTo>
                    <a:pt x="1812" y="281"/>
                  </a:lnTo>
                  <a:lnTo>
                    <a:pt x="1814" y="281"/>
                  </a:lnTo>
                  <a:lnTo>
                    <a:pt x="1815" y="283"/>
                  </a:lnTo>
                  <a:lnTo>
                    <a:pt x="1817" y="285"/>
                  </a:lnTo>
                  <a:lnTo>
                    <a:pt x="1819" y="287"/>
                  </a:lnTo>
                  <a:lnTo>
                    <a:pt x="1821" y="288"/>
                  </a:lnTo>
                  <a:lnTo>
                    <a:pt x="1824" y="292"/>
                  </a:lnTo>
                  <a:lnTo>
                    <a:pt x="1826" y="294"/>
                  </a:lnTo>
                  <a:lnTo>
                    <a:pt x="1828" y="294"/>
                  </a:lnTo>
                  <a:lnTo>
                    <a:pt x="1829" y="295"/>
                  </a:lnTo>
                  <a:lnTo>
                    <a:pt x="1835" y="299"/>
                  </a:lnTo>
                  <a:lnTo>
                    <a:pt x="1838" y="301"/>
                  </a:lnTo>
                  <a:lnTo>
                    <a:pt x="1838" y="302"/>
                  </a:lnTo>
                  <a:lnTo>
                    <a:pt x="1842" y="304"/>
                  </a:lnTo>
                  <a:lnTo>
                    <a:pt x="1843" y="306"/>
                  </a:lnTo>
                  <a:lnTo>
                    <a:pt x="1845" y="308"/>
                  </a:lnTo>
                  <a:lnTo>
                    <a:pt x="1847" y="309"/>
                  </a:lnTo>
                  <a:lnTo>
                    <a:pt x="1849" y="311"/>
                  </a:lnTo>
                  <a:lnTo>
                    <a:pt x="1849" y="313"/>
                  </a:lnTo>
                  <a:lnTo>
                    <a:pt x="1852" y="315"/>
                  </a:lnTo>
                  <a:lnTo>
                    <a:pt x="1852" y="316"/>
                  </a:lnTo>
                  <a:lnTo>
                    <a:pt x="1856" y="315"/>
                  </a:lnTo>
                  <a:lnTo>
                    <a:pt x="1866" y="311"/>
                  </a:lnTo>
                  <a:lnTo>
                    <a:pt x="1877" y="309"/>
                  </a:lnTo>
                  <a:lnTo>
                    <a:pt x="1884" y="311"/>
                  </a:lnTo>
                  <a:lnTo>
                    <a:pt x="1889" y="311"/>
                  </a:lnTo>
                  <a:lnTo>
                    <a:pt x="1892" y="313"/>
                  </a:lnTo>
                  <a:lnTo>
                    <a:pt x="1894" y="313"/>
                  </a:lnTo>
                  <a:lnTo>
                    <a:pt x="1898" y="315"/>
                  </a:lnTo>
                  <a:lnTo>
                    <a:pt x="1901" y="316"/>
                  </a:lnTo>
                  <a:lnTo>
                    <a:pt x="1903" y="318"/>
                  </a:lnTo>
                  <a:lnTo>
                    <a:pt x="1906" y="320"/>
                  </a:lnTo>
                  <a:lnTo>
                    <a:pt x="1911" y="325"/>
                  </a:lnTo>
                  <a:lnTo>
                    <a:pt x="1913" y="327"/>
                  </a:lnTo>
                  <a:lnTo>
                    <a:pt x="1913" y="329"/>
                  </a:lnTo>
                  <a:lnTo>
                    <a:pt x="1918" y="330"/>
                  </a:lnTo>
                  <a:lnTo>
                    <a:pt x="1918" y="332"/>
                  </a:lnTo>
                  <a:lnTo>
                    <a:pt x="1920" y="332"/>
                  </a:lnTo>
                  <a:lnTo>
                    <a:pt x="1922" y="334"/>
                  </a:lnTo>
                  <a:lnTo>
                    <a:pt x="1925" y="337"/>
                  </a:lnTo>
                  <a:lnTo>
                    <a:pt x="1927" y="339"/>
                  </a:lnTo>
                  <a:lnTo>
                    <a:pt x="1929" y="339"/>
                  </a:lnTo>
                  <a:lnTo>
                    <a:pt x="1934" y="344"/>
                  </a:lnTo>
                  <a:lnTo>
                    <a:pt x="1934" y="346"/>
                  </a:lnTo>
                  <a:lnTo>
                    <a:pt x="1936" y="350"/>
                  </a:lnTo>
                  <a:lnTo>
                    <a:pt x="1938" y="353"/>
                  </a:lnTo>
                  <a:lnTo>
                    <a:pt x="1938" y="355"/>
                  </a:lnTo>
                  <a:lnTo>
                    <a:pt x="1939" y="358"/>
                  </a:lnTo>
                  <a:lnTo>
                    <a:pt x="1945" y="362"/>
                  </a:lnTo>
                  <a:lnTo>
                    <a:pt x="1950" y="364"/>
                  </a:lnTo>
                  <a:lnTo>
                    <a:pt x="1959" y="369"/>
                  </a:lnTo>
                  <a:lnTo>
                    <a:pt x="1962" y="369"/>
                  </a:lnTo>
                  <a:lnTo>
                    <a:pt x="1967" y="369"/>
                  </a:lnTo>
                  <a:lnTo>
                    <a:pt x="1974" y="371"/>
                  </a:lnTo>
                  <a:lnTo>
                    <a:pt x="1980" y="374"/>
                  </a:lnTo>
                  <a:lnTo>
                    <a:pt x="1987" y="374"/>
                  </a:lnTo>
                  <a:lnTo>
                    <a:pt x="1990" y="376"/>
                  </a:lnTo>
                  <a:lnTo>
                    <a:pt x="1992" y="377"/>
                  </a:lnTo>
                  <a:lnTo>
                    <a:pt x="1999" y="377"/>
                  </a:lnTo>
                  <a:lnTo>
                    <a:pt x="2006" y="381"/>
                  </a:lnTo>
                  <a:lnTo>
                    <a:pt x="2011" y="383"/>
                  </a:lnTo>
                  <a:lnTo>
                    <a:pt x="2015" y="384"/>
                  </a:lnTo>
                  <a:lnTo>
                    <a:pt x="2022" y="384"/>
                  </a:lnTo>
                  <a:lnTo>
                    <a:pt x="2029" y="388"/>
                  </a:lnTo>
                  <a:lnTo>
                    <a:pt x="2043" y="391"/>
                  </a:lnTo>
                  <a:lnTo>
                    <a:pt x="2051" y="395"/>
                  </a:lnTo>
                  <a:lnTo>
                    <a:pt x="2060" y="398"/>
                  </a:lnTo>
                  <a:lnTo>
                    <a:pt x="2064" y="398"/>
                  </a:lnTo>
                  <a:lnTo>
                    <a:pt x="2069" y="397"/>
                  </a:lnTo>
                  <a:lnTo>
                    <a:pt x="2078" y="397"/>
                  </a:lnTo>
                  <a:lnTo>
                    <a:pt x="2086" y="397"/>
                  </a:lnTo>
                  <a:lnTo>
                    <a:pt x="2090" y="397"/>
                  </a:lnTo>
                  <a:lnTo>
                    <a:pt x="2095" y="397"/>
                  </a:lnTo>
                  <a:lnTo>
                    <a:pt x="2100" y="397"/>
                  </a:lnTo>
                  <a:lnTo>
                    <a:pt x="2102" y="398"/>
                  </a:lnTo>
                  <a:lnTo>
                    <a:pt x="2107" y="397"/>
                  </a:lnTo>
                  <a:lnTo>
                    <a:pt x="2114" y="398"/>
                  </a:lnTo>
                  <a:lnTo>
                    <a:pt x="2123" y="398"/>
                  </a:lnTo>
                  <a:lnTo>
                    <a:pt x="2125" y="398"/>
                  </a:lnTo>
                  <a:lnTo>
                    <a:pt x="2127" y="398"/>
                  </a:lnTo>
                  <a:lnTo>
                    <a:pt x="2132" y="398"/>
                  </a:lnTo>
                  <a:lnTo>
                    <a:pt x="2141" y="400"/>
                  </a:lnTo>
                  <a:lnTo>
                    <a:pt x="2149" y="400"/>
                  </a:lnTo>
                  <a:lnTo>
                    <a:pt x="2156" y="400"/>
                  </a:lnTo>
                  <a:lnTo>
                    <a:pt x="2158" y="402"/>
                  </a:lnTo>
                  <a:lnTo>
                    <a:pt x="2165" y="402"/>
                  </a:lnTo>
                  <a:lnTo>
                    <a:pt x="2170" y="404"/>
                  </a:lnTo>
                  <a:lnTo>
                    <a:pt x="2174" y="404"/>
                  </a:lnTo>
                  <a:lnTo>
                    <a:pt x="2181" y="407"/>
                  </a:lnTo>
                  <a:lnTo>
                    <a:pt x="2184" y="407"/>
                  </a:lnTo>
                  <a:lnTo>
                    <a:pt x="2190" y="407"/>
                  </a:lnTo>
                  <a:lnTo>
                    <a:pt x="2197" y="405"/>
                  </a:lnTo>
                  <a:lnTo>
                    <a:pt x="2205" y="405"/>
                  </a:lnTo>
                  <a:lnTo>
                    <a:pt x="2214" y="404"/>
                  </a:lnTo>
                  <a:lnTo>
                    <a:pt x="2216" y="404"/>
                  </a:lnTo>
                  <a:lnTo>
                    <a:pt x="2219" y="402"/>
                  </a:lnTo>
                  <a:lnTo>
                    <a:pt x="2228" y="404"/>
                  </a:lnTo>
                  <a:lnTo>
                    <a:pt x="2233" y="404"/>
                  </a:lnTo>
                  <a:lnTo>
                    <a:pt x="2237" y="404"/>
                  </a:lnTo>
                  <a:lnTo>
                    <a:pt x="2245" y="405"/>
                  </a:lnTo>
                  <a:lnTo>
                    <a:pt x="2258" y="407"/>
                  </a:lnTo>
                  <a:lnTo>
                    <a:pt x="2273" y="407"/>
                  </a:lnTo>
                  <a:lnTo>
                    <a:pt x="2279" y="409"/>
                  </a:lnTo>
                  <a:lnTo>
                    <a:pt x="2284" y="409"/>
                  </a:lnTo>
                  <a:lnTo>
                    <a:pt x="2287" y="409"/>
                  </a:lnTo>
                  <a:lnTo>
                    <a:pt x="2289" y="409"/>
                  </a:lnTo>
                  <a:lnTo>
                    <a:pt x="2291" y="409"/>
                  </a:lnTo>
                  <a:lnTo>
                    <a:pt x="2296" y="409"/>
                  </a:lnTo>
                  <a:lnTo>
                    <a:pt x="2298" y="409"/>
                  </a:lnTo>
                  <a:lnTo>
                    <a:pt x="2300" y="409"/>
                  </a:lnTo>
                  <a:lnTo>
                    <a:pt x="2305" y="409"/>
                  </a:lnTo>
                  <a:lnTo>
                    <a:pt x="2308" y="409"/>
                  </a:lnTo>
                  <a:lnTo>
                    <a:pt x="2315" y="409"/>
                  </a:lnTo>
                  <a:lnTo>
                    <a:pt x="2319" y="409"/>
                  </a:lnTo>
                  <a:lnTo>
                    <a:pt x="2319" y="407"/>
                  </a:lnTo>
                  <a:lnTo>
                    <a:pt x="2322" y="407"/>
                  </a:lnTo>
                  <a:lnTo>
                    <a:pt x="2324" y="407"/>
                  </a:lnTo>
                  <a:lnTo>
                    <a:pt x="2328" y="407"/>
                  </a:lnTo>
                  <a:lnTo>
                    <a:pt x="2329" y="407"/>
                  </a:lnTo>
                  <a:lnTo>
                    <a:pt x="2331" y="407"/>
                  </a:lnTo>
                  <a:lnTo>
                    <a:pt x="2333" y="407"/>
                  </a:lnTo>
                  <a:lnTo>
                    <a:pt x="2335" y="407"/>
                  </a:lnTo>
                  <a:lnTo>
                    <a:pt x="2336" y="407"/>
                  </a:lnTo>
                  <a:lnTo>
                    <a:pt x="2340" y="407"/>
                  </a:lnTo>
                  <a:lnTo>
                    <a:pt x="2342" y="407"/>
                  </a:lnTo>
                  <a:lnTo>
                    <a:pt x="2345" y="407"/>
                  </a:lnTo>
                  <a:lnTo>
                    <a:pt x="2349" y="407"/>
                  </a:lnTo>
                  <a:lnTo>
                    <a:pt x="2350" y="407"/>
                  </a:lnTo>
                  <a:lnTo>
                    <a:pt x="2352" y="407"/>
                  </a:lnTo>
                  <a:lnTo>
                    <a:pt x="2354" y="407"/>
                  </a:lnTo>
                  <a:lnTo>
                    <a:pt x="2356" y="407"/>
                  </a:lnTo>
                  <a:lnTo>
                    <a:pt x="2357" y="407"/>
                  </a:lnTo>
                  <a:lnTo>
                    <a:pt x="2359" y="407"/>
                  </a:lnTo>
                  <a:lnTo>
                    <a:pt x="2363" y="407"/>
                  </a:lnTo>
                  <a:lnTo>
                    <a:pt x="2366" y="407"/>
                  </a:lnTo>
                  <a:lnTo>
                    <a:pt x="2368" y="405"/>
                  </a:lnTo>
                  <a:lnTo>
                    <a:pt x="2370" y="405"/>
                  </a:lnTo>
                  <a:lnTo>
                    <a:pt x="2371" y="405"/>
                  </a:lnTo>
                  <a:lnTo>
                    <a:pt x="2373" y="405"/>
                  </a:lnTo>
                  <a:lnTo>
                    <a:pt x="2378" y="405"/>
                  </a:lnTo>
                  <a:lnTo>
                    <a:pt x="2378" y="404"/>
                  </a:lnTo>
                  <a:lnTo>
                    <a:pt x="2380" y="404"/>
                  </a:lnTo>
                  <a:lnTo>
                    <a:pt x="2382" y="404"/>
                  </a:lnTo>
                  <a:lnTo>
                    <a:pt x="2384" y="404"/>
                  </a:lnTo>
                  <a:lnTo>
                    <a:pt x="2385" y="404"/>
                  </a:lnTo>
                  <a:lnTo>
                    <a:pt x="2391" y="402"/>
                  </a:lnTo>
                  <a:lnTo>
                    <a:pt x="2392" y="400"/>
                  </a:lnTo>
                  <a:lnTo>
                    <a:pt x="2394" y="400"/>
                  </a:lnTo>
                  <a:lnTo>
                    <a:pt x="2396" y="400"/>
                  </a:lnTo>
                  <a:lnTo>
                    <a:pt x="2398" y="398"/>
                  </a:lnTo>
                  <a:lnTo>
                    <a:pt x="2399" y="398"/>
                  </a:lnTo>
                  <a:lnTo>
                    <a:pt x="2401" y="397"/>
                  </a:lnTo>
                  <a:lnTo>
                    <a:pt x="2405" y="395"/>
                  </a:lnTo>
                  <a:lnTo>
                    <a:pt x="2405" y="393"/>
                  </a:lnTo>
                  <a:lnTo>
                    <a:pt x="2406" y="393"/>
                  </a:lnTo>
                  <a:lnTo>
                    <a:pt x="2408" y="391"/>
                  </a:lnTo>
                  <a:lnTo>
                    <a:pt x="2408" y="390"/>
                  </a:lnTo>
                  <a:lnTo>
                    <a:pt x="2410" y="388"/>
                  </a:lnTo>
                  <a:lnTo>
                    <a:pt x="2412" y="386"/>
                  </a:lnTo>
                  <a:lnTo>
                    <a:pt x="2412" y="384"/>
                  </a:lnTo>
                  <a:lnTo>
                    <a:pt x="2413" y="383"/>
                  </a:lnTo>
                  <a:lnTo>
                    <a:pt x="2413" y="381"/>
                  </a:lnTo>
                  <a:lnTo>
                    <a:pt x="2415" y="381"/>
                  </a:lnTo>
                  <a:lnTo>
                    <a:pt x="2415" y="379"/>
                  </a:lnTo>
                  <a:lnTo>
                    <a:pt x="2417" y="377"/>
                  </a:lnTo>
                  <a:lnTo>
                    <a:pt x="2417" y="376"/>
                  </a:lnTo>
                  <a:lnTo>
                    <a:pt x="2419" y="374"/>
                  </a:lnTo>
                  <a:lnTo>
                    <a:pt x="2419" y="372"/>
                  </a:lnTo>
                  <a:lnTo>
                    <a:pt x="2419" y="371"/>
                  </a:lnTo>
                  <a:lnTo>
                    <a:pt x="2420" y="369"/>
                  </a:lnTo>
                  <a:lnTo>
                    <a:pt x="2420" y="367"/>
                  </a:lnTo>
                  <a:lnTo>
                    <a:pt x="2420" y="365"/>
                  </a:lnTo>
                  <a:lnTo>
                    <a:pt x="2422" y="364"/>
                  </a:lnTo>
                  <a:lnTo>
                    <a:pt x="2422" y="362"/>
                  </a:lnTo>
                  <a:lnTo>
                    <a:pt x="2424" y="360"/>
                  </a:lnTo>
                  <a:lnTo>
                    <a:pt x="2424" y="358"/>
                  </a:lnTo>
                  <a:lnTo>
                    <a:pt x="2426" y="357"/>
                  </a:lnTo>
                  <a:lnTo>
                    <a:pt x="2427" y="355"/>
                  </a:lnTo>
                  <a:lnTo>
                    <a:pt x="2429" y="353"/>
                  </a:lnTo>
                  <a:lnTo>
                    <a:pt x="2431" y="351"/>
                  </a:lnTo>
                  <a:lnTo>
                    <a:pt x="2433" y="351"/>
                  </a:lnTo>
                  <a:lnTo>
                    <a:pt x="2433" y="350"/>
                  </a:lnTo>
                  <a:lnTo>
                    <a:pt x="2434" y="350"/>
                  </a:lnTo>
                  <a:lnTo>
                    <a:pt x="2436" y="350"/>
                  </a:lnTo>
                  <a:lnTo>
                    <a:pt x="2438" y="348"/>
                  </a:lnTo>
                  <a:lnTo>
                    <a:pt x="2441" y="346"/>
                  </a:lnTo>
                  <a:lnTo>
                    <a:pt x="2445" y="346"/>
                  </a:lnTo>
                  <a:lnTo>
                    <a:pt x="2447" y="346"/>
                  </a:lnTo>
                  <a:lnTo>
                    <a:pt x="2448" y="346"/>
                  </a:lnTo>
                  <a:lnTo>
                    <a:pt x="2450" y="346"/>
                  </a:lnTo>
                  <a:lnTo>
                    <a:pt x="2450" y="344"/>
                  </a:lnTo>
                  <a:lnTo>
                    <a:pt x="2454" y="343"/>
                  </a:lnTo>
                  <a:lnTo>
                    <a:pt x="2455" y="343"/>
                  </a:lnTo>
                  <a:lnTo>
                    <a:pt x="2457" y="343"/>
                  </a:lnTo>
                  <a:lnTo>
                    <a:pt x="2459" y="343"/>
                  </a:lnTo>
                  <a:lnTo>
                    <a:pt x="2461" y="343"/>
                  </a:lnTo>
                  <a:lnTo>
                    <a:pt x="2462" y="343"/>
                  </a:lnTo>
                  <a:lnTo>
                    <a:pt x="2464" y="341"/>
                  </a:lnTo>
                  <a:lnTo>
                    <a:pt x="2466" y="341"/>
                  </a:lnTo>
                  <a:lnTo>
                    <a:pt x="2468" y="339"/>
                  </a:lnTo>
                  <a:lnTo>
                    <a:pt x="2469" y="339"/>
                  </a:lnTo>
                  <a:lnTo>
                    <a:pt x="2471" y="337"/>
                  </a:lnTo>
                  <a:lnTo>
                    <a:pt x="2473" y="337"/>
                  </a:lnTo>
                  <a:lnTo>
                    <a:pt x="2475" y="337"/>
                  </a:lnTo>
                  <a:lnTo>
                    <a:pt x="2476" y="336"/>
                  </a:lnTo>
                  <a:lnTo>
                    <a:pt x="2478" y="336"/>
                  </a:lnTo>
                  <a:lnTo>
                    <a:pt x="2480" y="336"/>
                  </a:lnTo>
                  <a:lnTo>
                    <a:pt x="2482" y="336"/>
                  </a:lnTo>
                  <a:lnTo>
                    <a:pt x="2485" y="334"/>
                  </a:lnTo>
                  <a:lnTo>
                    <a:pt x="2487" y="334"/>
                  </a:lnTo>
                  <a:lnTo>
                    <a:pt x="2489" y="336"/>
                  </a:lnTo>
                  <a:lnTo>
                    <a:pt x="2490" y="336"/>
                  </a:lnTo>
                  <a:lnTo>
                    <a:pt x="2492" y="336"/>
                  </a:lnTo>
                  <a:lnTo>
                    <a:pt x="2494" y="334"/>
                  </a:lnTo>
                  <a:lnTo>
                    <a:pt x="2496" y="334"/>
                  </a:lnTo>
                  <a:lnTo>
                    <a:pt x="2497" y="334"/>
                  </a:lnTo>
                  <a:lnTo>
                    <a:pt x="2499" y="334"/>
                  </a:lnTo>
                  <a:lnTo>
                    <a:pt x="2501" y="334"/>
                  </a:lnTo>
                  <a:lnTo>
                    <a:pt x="2503" y="332"/>
                  </a:lnTo>
                  <a:lnTo>
                    <a:pt x="2504" y="332"/>
                  </a:lnTo>
                  <a:lnTo>
                    <a:pt x="2508" y="330"/>
                  </a:lnTo>
                  <a:lnTo>
                    <a:pt x="2510" y="330"/>
                  </a:lnTo>
                  <a:lnTo>
                    <a:pt x="2511" y="329"/>
                  </a:lnTo>
                  <a:lnTo>
                    <a:pt x="2513" y="329"/>
                  </a:lnTo>
                  <a:lnTo>
                    <a:pt x="2515" y="329"/>
                  </a:lnTo>
                  <a:lnTo>
                    <a:pt x="2515" y="327"/>
                  </a:lnTo>
                  <a:lnTo>
                    <a:pt x="2517" y="327"/>
                  </a:lnTo>
                  <a:lnTo>
                    <a:pt x="2518" y="325"/>
                  </a:lnTo>
                  <a:lnTo>
                    <a:pt x="2520" y="325"/>
                  </a:lnTo>
                  <a:lnTo>
                    <a:pt x="2524" y="323"/>
                  </a:lnTo>
                  <a:lnTo>
                    <a:pt x="2525" y="322"/>
                  </a:lnTo>
                  <a:lnTo>
                    <a:pt x="2527" y="320"/>
                  </a:lnTo>
                  <a:lnTo>
                    <a:pt x="2531" y="320"/>
                  </a:lnTo>
                  <a:lnTo>
                    <a:pt x="2532" y="320"/>
                  </a:lnTo>
                  <a:lnTo>
                    <a:pt x="2534" y="320"/>
                  </a:lnTo>
                  <a:lnTo>
                    <a:pt x="2536" y="320"/>
                  </a:lnTo>
                  <a:lnTo>
                    <a:pt x="2538" y="320"/>
                  </a:lnTo>
                  <a:lnTo>
                    <a:pt x="2541" y="323"/>
                  </a:lnTo>
                  <a:lnTo>
                    <a:pt x="2541" y="325"/>
                  </a:lnTo>
                  <a:lnTo>
                    <a:pt x="2543" y="325"/>
                  </a:lnTo>
                  <a:lnTo>
                    <a:pt x="2543" y="327"/>
                  </a:lnTo>
                  <a:lnTo>
                    <a:pt x="2543" y="329"/>
                  </a:lnTo>
                  <a:lnTo>
                    <a:pt x="2545" y="329"/>
                  </a:lnTo>
                  <a:lnTo>
                    <a:pt x="2545" y="330"/>
                  </a:lnTo>
                  <a:lnTo>
                    <a:pt x="2545" y="332"/>
                  </a:lnTo>
                  <a:lnTo>
                    <a:pt x="2545" y="334"/>
                  </a:lnTo>
                  <a:lnTo>
                    <a:pt x="2546" y="334"/>
                  </a:lnTo>
                  <a:lnTo>
                    <a:pt x="2546" y="336"/>
                  </a:lnTo>
                  <a:lnTo>
                    <a:pt x="2548" y="339"/>
                  </a:lnTo>
                  <a:lnTo>
                    <a:pt x="2548" y="341"/>
                  </a:lnTo>
                  <a:lnTo>
                    <a:pt x="2548" y="343"/>
                  </a:lnTo>
                  <a:lnTo>
                    <a:pt x="2552" y="346"/>
                  </a:lnTo>
                  <a:lnTo>
                    <a:pt x="2553" y="348"/>
                  </a:lnTo>
                  <a:lnTo>
                    <a:pt x="2553" y="350"/>
                  </a:lnTo>
                  <a:lnTo>
                    <a:pt x="2553" y="351"/>
                  </a:lnTo>
                  <a:lnTo>
                    <a:pt x="2553" y="353"/>
                  </a:lnTo>
                  <a:lnTo>
                    <a:pt x="2555" y="355"/>
                  </a:lnTo>
                  <a:lnTo>
                    <a:pt x="2555" y="357"/>
                  </a:lnTo>
                  <a:lnTo>
                    <a:pt x="2555" y="358"/>
                  </a:lnTo>
                  <a:lnTo>
                    <a:pt x="2555" y="360"/>
                  </a:lnTo>
                  <a:lnTo>
                    <a:pt x="2555" y="362"/>
                  </a:lnTo>
                  <a:lnTo>
                    <a:pt x="2553" y="364"/>
                  </a:lnTo>
                  <a:lnTo>
                    <a:pt x="2553" y="365"/>
                  </a:lnTo>
                  <a:lnTo>
                    <a:pt x="2552" y="367"/>
                  </a:lnTo>
                  <a:lnTo>
                    <a:pt x="2552" y="371"/>
                  </a:lnTo>
                  <a:lnTo>
                    <a:pt x="2552" y="372"/>
                  </a:lnTo>
                  <a:lnTo>
                    <a:pt x="2552" y="374"/>
                  </a:lnTo>
                  <a:lnTo>
                    <a:pt x="2552" y="376"/>
                  </a:lnTo>
                  <a:lnTo>
                    <a:pt x="2552" y="377"/>
                  </a:lnTo>
                  <a:lnTo>
                    <a:pt x="2552" y="379"/>
                  </a:lnTo>
                  <a:lnTo>
                    <a:pt x="2550" y="379"/>
                  </a:lnTo>
                  <a:lnTo>
                    <a:pt x="2550" y="381"/>
                  </a:lnTo>
                  <a:lnTo>
                    <a:pt x="2550" y="383"/>
                  </a:lnTo>
                  <a:lnTo>
                    <a:pt x="2548" y="383"/>
                  </a:lnTo>
                  <a:lnTo>
                    <a:pt x="2548" y="384"/>
                  </a:lnTo>
                  <a:lnTo>
                    <a:pt x="2546" y="384"/>
                  </a:lnTo>
                  <a:lnTo>
                    <a:pt x="2546" y="386"/>
                  </a:lnTo>
                  <a:lnTo>
                    <a:pt x="2545" y="386"/>
                  </a:lnTo>
                  <a:lnTo>
                    <a:pt x="2543" y="388"/>
                  </a:lnTo>
                  <a:lnTo>
                    <a:pt x="2541" y="391"/>
                  </a:lnTo>
                  <a:lnTo>
                    <a:pt x="2543" y="393"/>
                  </a:lnTo>
                  <a:lnTo>
                    <a:pt x="2543" y="395"/>
                  </a:lnTo>
                  <a:lnTo>
                    <a:pt x="2545" y="395"/>
                  </a:lnTo>
                  <a:lnTo>
                    <a:pt x="2546" y="395"/>
                  </a:lnTo>
                  <a:lnTo>
                    <a:pt x="2550" y="395"/>
                  </a:lnTo>
                  <a:lnTo>
                    <a:pt x="2552" y="395"/>
                  </a:lnTo>
                  <a:lnTo>
                    <a:pt x="2553" y="395"/>
                  </a:lnTo>
                  <a:lnTo>
                    <a:pt x="2555" y="395"/>
                  </a:lnTo>
                  <a:lnTo>
                    <a:pt x="2557" y="395"/>
                  </a:lnTo>
                  <a:lnTo>
                    <a:pt x="2557" y="393"/>
                  </a:lnTo>
                  <a:lnTo>
                    <a:pt x="2559" y="393"/>
                  </a:lnTo>
                  <a:lnTo>
                    <a:pt x="2560" y="393"/>
                  </a:lnTo>
                  <a:lnTo>
                    <a:pt x="2564" y="393"/>
                  </a:lnTo>
                  <a:lnTo>
                    <a:pt x="2569" y="391"/>
                  </a:lnTo>
                  <a:lnTo>
                    <a:pt x="2571" y="390"/>
                  </a:lnTo>
                  <a:lnTo>
                    <a:pt x="2572" y="390"/>
                  </a:lnTo>
                  <a:lnTo>
                    <a:pt x="2574" y="390"/>
                  </a:lnTo>
                  <a:lnTo>
                    <a:pt x="2578" y="388"/>
                  </a:lnTo>
                  <a:lnTo>
                    <a:pt x="2579" y="388"/>
                  </a:lnTo>
                  <a:lnTo>
                    <a:pt x="2583" y="388"/>
                  </a:lnTo>
                  <a:lnTo>
                    <a:pt x="2585" y="388"/>
                  </a:lnTo>
                  <a:lnTo>
                    <a:pt x="2586" y="388"/>
                  </a:lnTo>
                  <a:lnTo>
                    <a:pt x="2590" y="390"/>
                  </a:lnTo>
                  <a:lnTo>
                    <a:pt x="2592" y="390"/>
                  </a:lnTo>
                  <a:lnTo>
                    <a:pt x="2595" y="391"/>
                  </a:lnTo>
                  <a:lnTo>
                    <a:pt x="2597" y="391"/>
                  </a:lnTo>
                  <a:lnTo>
                    <a:pt x="2599" y="393"/>
                  </a:lnTo>
                  <a:lnTo>
                    <a:pt x="2600" y="395"/>
                  </a:lnTo>
                  <a:lnTo>
                    <a:pt x="2602" y="397"/>
                  </a:lnTo>
                  <a:lnTo>
                    <a:pt x="2604" y="395"/>
                  </a:lnTo>
                  <a:lnTo>
                    <a:pt x="2606" y="395"/>
                  </a:lnTo>
                  <a:lnTo>
                    <a:pt x="2607" y="397"/>
                  </a:lnTo>
                  <a:lnTo>
                    <a:pt x="2609" y="397"/>
                  </a:lnTo>
                  <a:lnTo>
                    <a:pt x="2611" y="397"/>
                  </a:lnTo>
                  <a:lnTo>
                    <a:pt x="2613" y="397"/>
                  </a:lnTo>
                  <a:lnTo>
                    <a:pt x="2614" y="398"/>
                  </a:lnTo>
                  <a:lnTo>
                    <a:pt x="2616" y="398"/>
                  </a:lnTo>
                  <a:lnTo>
                    <a:pt x="2618" y="400"/>
                  </a:lnTo>
                  <a:lnTo>
                    <a:pt x="2620" y="402"/>
                  </a:lnTo>
                  <a:lnTo>
                    <a:pt x="2621" y="402"/>
                  </a:lnTo>
                  <a:lnTo>
                    <a:pt x="2621" y="404"/>
                  </a:lnTo>
                  <a:lnTo>
                    <a:pt x="2623" y="402"/>
                  </a:lnTo>
                  <a:lnTo>
                    <a:pt x="2625" y="402"/>
                  </a:lnTo>
                  <a:lnTo>
                    <a:pt x="2627" y="402"/>
                  </a:lnTo>
                  <a:lnTo>
                    <a:pt x="2628" y="404"/>
                  </a:lnTo>
                  <a:lnTo>
                    <a:pt x="2630" y="404"/>
                  </a:lnTo>
                  <a:lnTo>
                    <a:pt x="2632" y="404"/>
                  </a:lnTo>
                  <a:lnTo>
                    <a:pt x="2634" y="404"/>
                  </a:lnTo>
                  <a:lnTo>
                    <a:pt x="2635" y="402"/>
                  </a:lnTo>
                  <a:lnTo>
                    <a:pt x="2637" y="402"/>
                  </a:lnTo>
                  <a:lnTo>
                    <a:pt x="2639" y="402"/>
                  </a:lnTo>
                  <a:lnTo>
                    <a:pt x="2641" y="402"/>
                  </a:lnTo>
                  <a:lnTo>
                    <a:pt x="2642" y="400"/>
                  </a:lnTo>
                  <a:lnTo>
                    <a:pt x="2646" y="400"/>
                  </a:lnTo>
                  <a:lnTo>
                    <a:pt x="2648" y="400"/>
                  </a:lnTo>
                  <a:lnTo>
                    <a:pt x="2649" y="400"/>
                  </a:lnTo>
                  <a:lnTo>
                    <a:pt x="2651" y="400"/>
                  </a:lnTo>
                  <a:lnTo>
                    <a:pt x="2653" y="400"/>
                  </a:lnTo>
                  <a:lnTo>
                    <a:pt x="2656" y="402"/>
                  </a:lnTo>
                  <a:lnTo>
                    <a:pt x="2658" y="402"/>
                  </a:lnTo>
                  <a:lnTo>
                    <a:pt x="2660" y="402"/>
                  </a:lnTo>
                  <a:lnTo>
                    <a:pt x="2660" y="404"/>
                  </a:lnTo>
                  <a:lnTo>
                    <a:pt x="2662" y="404"/>
                  </a:lnTo>
                  <a:lnTo>
                    <a:pt x="2663" y="405"/>
                  </a:lnTo>
                  <a:lnTo>
                    <a:pt x="2665" y="407"/>
                  </a:lnTo>
                  <a:lnTo>
                    <a:pt x="2667" y="409"/>
                  </a:lnTo>
                  <a:lnTo>
                    <a:pt x="2663" y="411"/>
                  </a:lnTo>
                  <a:lnTo>
                    <a:pt x="2665" y="414"/>
                  </a:lnTo>
                  <a:lnTo>
                    <a:pt x="2665" y="416"/>
                  </a:lnTo>
                  <a:lnTo>
                    <a:pt x="2665" y="418"/>
                  </a:lnTo>
                  <a:lnTo>
                    <a:pt x="2665" y="419"/>
                  </a:lnTo>
                  <a:lnTo>
                    <a:pt x="2665" y="421"/>
                  </a:lnTo>
                  <a:lnTo>
                    <a:pt x="2665" y="423"/>
                  </a:lnTo>
                  <a:lnTo>
                    <a:pt x="2665" y="425"/>
                  </a:lnTo>
                  <a:lnTo>
                    <a:pt x="2665" y="426"/>
                  </a:lnTo>
                  <a:lnTo>
                    <a:pt x="2665" y="428"/>
                  </a:lnTo>
                  <a:lnTo>
                    <a:pt x="2665" y="430"/>
                  </a:lnTo>
                  <a:lnTo>
                    <a:pt x="2667" y="432"/>
                  </a:lnTo>
                  <a:lnTo>
                    <a:pt x="2667" y="433"/>
                  </a:lnTo>
                  <a:lnTo>
                    <a:pt x="2669" y="433"/>
                  </a:lnTo>
                  <a:lnTo>
                    <a:pt x="2669" y="435"/>
                  </a:lnTo>
                  <a:lnTo>
                    <a:pt x="2669" y="437"/>
                  </a:lnTo>
                  <a:lnTo>
                    <a:pt x="2670" y="437"/>
                  </a:lnTo>
                  <a:lnTo>
                    <a:pt x="2670" y="439"/>
                  </a:lnTo>
                  <a:lnTo>
                    <a:pt x="2672" y="440"/>
                  </a:lnTo>
                  <a:lnTo>
                    <a:pt x="2672" y="442"/>
                  </a:lnTo>
                  <a:lnTo>
                    <a:pt x="2674" y="444"/>
                  </a:lnTo>
                  <a:lnTo>
                    <a:pt x="2674" y="446"/>
                  </a:lnTo>
                  <a:lnTo>
                    <a:pt x="2674" y="447"/>
                  </a:lnTo>
                  <a:lnTo>
                    <a:pt x="2674" y="451"/>
                  </a:lnTo>
                  <a:lnTo>
                    <a:pt x="2674" y="453"/>
                  </a:lnTo>
                  <a:lnTo>
                    <a:pt x="2674" y="454"/>
                  </a:lnTo>
                  <a:lnTo>
                    <a:pt x="2672" y="458"/>
                  </a:lnTo>
                  <a:lnTo>
                    <a:pt x="2672" y="460"/>
                  </a:lnTo>
                  <a:lnTo>
                    <a:pt x="2672" y="463"/>
                  </a:lnTo>
                  <a:lnTo>
                    <a:pt x="2672" y="465"/>
                  </a:lnTo>
                  <a:lnTo>
                    <a:pt x="2672" y="467"/>
                  </a:lnTo>
                  <a:lnTo>
                    <a:pt x="2674" y="468"/>
                  </a:lnTo>
                  <a:lnTo>
                    <a:pt x="2674" y="470"/>
                  </a:lnTo>
                  <a:lnTo>
                    <a:pt x="2674" y="472"/>
                  </a:lnTo>
                  <a:lnTo>
                    <a:pt x="2674" y="474"/>
                  </a:lnTo>
                  <a:lnTo>
                    <a:pt x="2672" y="475"/>
                  </a:lnTo>
                  <a:lnTo>
                    <a:pt x="2672" y="477"/>
                  </a:lnTo>
                  <a:lnTo>
                    <a:pt x="2672" y="479"/>
                  </a:lnTo>
                  <a:lnTo>
                    <a:pt x="2674" y="481"/>
                  </a:lnTo>
                  <a:lnTo>
                    <a:pt x="2674" y="482"/>
                  </a:lnTo>
                  <a:lnTo>
                    <a:pt x="2674" y="486"/>
                  </a:lnTo>
                  <a:lnTo>
                    <a:pt x="2674" y="488"/>
                  </a:lnTo>
                  <a:lnTo>
                    <a:pt x="2674" y="489"/>
                  </a:lnTo>
                  <a:lnTo>
                    <a:pt x="2674" y="491"/>
                  </a:lnTo>
                  <a:lnTo>
                    <a:pt x="2674" y="493"/>
                  </a:lnTo>
                  <a:lnTo>
                    <a:pt x="2674" y="495"/>
                  </a:lnTo>
                  <a:lnTo>
                    <a:pt x="2672" y="496"/>
                  </a:lnTo>
                  <a:lnTo>
                    <a:pt x="2672" y="498"/>
                  </a:lnTo>
                  <a:lnTo>
                    <a:pt x="2672" y="500"/>
                  </a:lnTo>
                  <a:lnTo>
                    <a:pt x="2672" y="502"/>
                  </a:lnTo>
                  <a:lnTo>
                    <a:pt x="2670" y="502"/>
                  </a:lnTo>
                  <a:lnTo>
                    <a:pt x="2670" y="503"/>
                  </a:lnTo>
                  <a:lnTo>
                    <a:pt x="2670" y="505"/>
                  </a:lnTo>
                  <a:lnTo>
                    <a:pt x="2670" y="507"/>
                  </a:lnTo>
                  <a:lnTo>
                    <a:pt x="2672" y="509"/>
                  </a:lnTo>
                  <a:lnTo>
                    <a:pt x="2672" y="510"/>
                  </a:lnTo>
                  <a:lnTo>
                    <a:pt x="2670" y="512"/>
                  </a:lnTo>
                  <a:lnTo>
                    <a:pt x="2670" y="514"/>
                  </a:lnTo>
                  <a:lnTo>
                    <a:pt x="2670" y="516"/>
                  </a:lnTo>
                  <a:lnTo>
                    <a:pt x="2672" y="517"/>
                  </a:lnTo>
                  <a:lnTo>
                    <a:pt x="2670" y="519"/>
                  </a:lnTo>
                  <a:lnTo>
                    <a:pt x="2670" y="521"/>
                  </a:lnTo>
                  <a:lnTo>
                    <a:pt x="2669" y="521"/>
                  </a:lnTo>
                  <a:lnTo>
                    <a:pt x="2667" y="523"/>
                  </a:lnTo>
                  <a:lnTo>
                    <a:pt x="2665" y="524"/>
                  </a:lnTo>
                  <a:lnTo>
                    <a:pt x="2663" y="524"/>
                  </a:lnTo>
                  <a:lnTo>
                    <a:pt x="2662" y="526"/>
                  </a:lnTo>
                  <a:lnTo>
                    <a:pt x="2660" y="526"/>
                  </a:lnTo>
                  <a:lnTo>
                    <a:pt x="2656" y="526"/>
                  </a:lnTo>
                  <a:lnTo>
                    <a:pt x="2655" y="528"/>
                  </a:lnTo>
                  <a:lnTo>
                    <a:pt x="2653" y="528"/>
                  </a:lnTo>
                  <a:lnTo>
                    <a:pt x="2649" y="530"/>
                  </a:lnTo>
                  <a:lnTo>
                    <a:pt x="2646" y="531"/>
                  </a:lnTo>
                  <a:lnTo>
                    <a:pt x="2644" y="533"/>
                  </a:lnTo>
                  <a:lnTo>
                    <a:pt x="2642" y="535"/>
                  </a:lnTo>
                  <a:lnTo>
                    <a:pt x="2641" y="537"/>
                  </a:lnTo>
                  <a:lnTo>
                    <a:pt x="2639" y="540"/>
                  </a:lnTo>
                  <a:lnTo>
                    <a:pt x="2635" y="544"/>
                  </a:lnTo>
                  <a:lnTo>
                    <a:pt x="2634" y="545"/>
                  </a:lnTo>
                  <a:lnTo>
                    <a:pt x="2634" y="547"/>
                  </a:lnTo>
                  <a:lnTo>
                    <a:pt x="2632" y="549"/>
                  </a:lnTo>
                  <a:lnTo>
                    <a:pt x="2628" y="549"/>
                  </a:lnTo>
                  <a:lnTo>
                    <a:pt x="2627" y="551"/>
                  </a:lnTo>
                  <a:lnTo>
                    <a:pt x="2625" y="551"/>
                  </a:lnTo>
                  <a:lnTo>
                    <a:pt x="2623" y="551"/>
                  </a:lnTo>
                  <a:lnTo>
                    <a:pt x="2621" y="551"/>
                  </a:lnTo>
                  <a:lnTo>
                    <a:pt x="2621" y="552"/>
                  </a:lnTo>
                  <a:lnTo>
                    <a:pt x="2618" y="552"/>
                  </a:lnTo>
                  <a:lnTo>
                    <a:pt x="2616" y="552"/>
                  </a:lnTo>
                  <a:lnTo>
                    <a:pt x="2614" y="552"/>
                  </a:lnTo>
                  <a:lnTo>
                    <a:pt x="2613" y="551"/>
                  </a:lnTo>
                  <a:lnTo>
                    <a:pt x="2613" y="549"/>
                  </a:lnTo>
                  <a:lnTo>
                    <a:pt x="2611" y="547"/>
                  </a:lnTo>
                  <a:lnTo>
                    <a:pt x="2611" y="545"/>
                  </a:lnTo>
                  <a:lnTo>
                    <a:pt x="2611" y="544"/>
                  </a:lnTo>
                  <a:lnTo>
                    <a:pt x="2611" y="540"/>
                  </a:lnTo>
                  <a:lnTo>
                    <a:pt x="2611" y="538"/>
                  </a:lnTo>
                  <a:lnTo>
                    <a:pt x="2609" y="538"/>
                  </a:lnTo>
                  <a:lnTo>
                    <a:pt x="2609" y="537"/>
                  </a:lnTo>
                  <a:lnTo>
                    <a:pt x="2609" y="535"/>
                  </a:lnTo>
                  <a:lnTo>
                    <a:pt x="2607" y="535"/>
                  </a:lnTo>
                  <a:lnTo>
                    <a:pt x="2606" y="535"/>
                  </a:lnTo>
                  <a:lnTo>
                    <a:pt x="2604" y="535"/>
                  </a:lnTo>
                  <a:lnTo>
                    <a:pt x="2602" y="535"/>
                  </a:lnTo>
                  <a:lnTo>
                    <a:pt x="2600" y="535"/>
                  </a:lnTo>
                  <a:lnTo>
                    <a:pt x="2599" y="535"/>
                  </a:lnTo>
                  <a:lnTo>
                    <a:pt x="2597" y="535"/>
                  </a:lnTo>
                  <a:lnTo>
                    <a:pt x="2595" y="535"/>
                  </a:lnTo>
                  <a:lnTo>
                    <a:pt x="2592" y="535"/>
                  </a:lnTo>
                  <a:lnTo>
                    <a:pt x="2590" y="535"/>
                  </a:lnTo>
                  <a:lnTo>
                    <a:pt x="2588" y="535"/>
                  </a:lnTo>
                  <a:lnTo>
                    <a:pt x="2585" y="535"/>
                  </a:lnTo>
                  <a:lnTo>
                    <a:pt x="2583" y="537"/>
                  </a:lnTo>
                  <a:lnTo>
                    <a:pt x="2581" y="537"/>
                  </a:lnTo>
                  <a:lnTo>
                    <a:pt x="2579" y="537"/>
                  </a:lnTo>
                  <a:lnTo>
                    <a:pt x="2578" y="537"/>
                  </a:lnTo>
                  <a:lnTo>
                    <a:pt x="2576" y="537"/>
                  </a:lnTo>
                  <a:lnTo>
                    <a:pt x="2574" y="537"/>
                  </a:lnTo>
                  <a:lnTo>
                    <a:pt x="2572" y="538"/>
                  </a:lnTo>
                  <a:lnTo>
                    <a:pt x="2571" y="538"/>
                  </a:lnTo>
                  <a:lnTo>
                    <a:pt x="2569" y="538"/>
                  </a:lnTo>
                  <a:lnTo>
                    <a:pt x="2567" y="540"/>
                  </a:lnTo>
                  <a:lnTo>
                    <a:pt x="2565" y="540"/>
                  </a:lnTo>
                  <a:lnTo>
                    <a:pt x="2564" y="540"/>
                  </a:lnTo>
                  <a:lnTo>
                    <a:pt x="2562" y="540"/>
                  </a:lnTo>
                  <a:lnTo>
                    <a:pt x="2560" y="542"/>
                  </a:lnTo>
                  <a:lnTo>
                    <a:pt x="2557" y="542"/>
                  </a:lnTo>
                  <a:lnTo>
                    <a:pt x="2557" y="544"/>
                  </a:lnTo>
                  <a:lnTo>
                    <a:pt x="2555" y="544"/>
                  </a:lnTo>
                  <a:lnTo>
                    <a:pt x="2553" y="545"/>
                  </a:lnTo>
                  <a:lnTo>
                    <a:pt x="2552" y="547"/>
                  </a:lnTo>
                  <a:lnTo>
                    <a:pt x="2550" y="549"/>
                  </a:lnTo>
                  <a:lnTo>
                    <a:pt x="2548" y="549"/>
                  </a:lnTo>
                  <a:lnTo>
                    <a:pt x="2548" y="551"/>
                  </a:lnTo>
                  <a:lnTo>
                    <a:pt x="2546" y="552"/>
                  </a:lnTo>
                  <a:lnTo>
                    <a:pt x="2545" y="554"/>
                  </a:lnTo>
                  <a:lnTo>
                    <a:pt x="2545" y="556"/>
                  </a:lnTo>
                  <a:lnTo>
                    <a:pt x="2545" y="558"/>
                  </a:lnTo>
                  <a:lnTo>
                    <a:pt x="2543" y="559"/>
                  </a:lnTo>
                  <a:lnTo>
                    <a:pt x="2543" y="561"/>
                  </a:lnTo>
                  <a:lnTo>
                    <a:pt x="2541" y="563"/>
                  </a:lnTo>
                  <a:lnTo>
                    <a:pt x="2541" y="565"/>
                  </a:lnTo>
                  <a:lnTo>
                    <a:pt x="2541" y="566"/>
                  </a:lnTo>
                  <a:lnTo>
                    <a:pt x="2541" y="568"/>
                  </a:lnTo>
                  <a:lnTo>
                    <a:pt x="2539" y="570"/>
                  </a:lnTo>
                  <a:lnTo>
                    <a:pt x="2539" y="572"/>
                  </a:lnTo>
                  <a:lnTo>
                    <a:pt x="2541" y="572"/>
                  </a:lnTo>
                  <a:lnTo>
                    <a:pt x="2539" y="573"/>
                  </a:lnTo>
                  <a:lnTo>
                    <a:pt x="2539" y="575"/>
                  </a:lnTo>
                  <a:lnTo>
                    <a:pt x="2539" y="577"/>
                  </a:lnTo>
                  <a:lnTo>
                    <a:pt x="2539" y="579"/>
                  </a:lnTo>
                  <a:lnTo>
                    <a:pt x="2539" y="580"/>
                  </a:lnTo>
                  <a:lnTo>
                    <a:pt x="2539" y="582"/>
                  </a:lnTo>
                  <a:lnTo>
                    <a:pt x="2539" y="584"/>
                  </a:lnTo>
                  <a:lnTo>
                    <a:pt x="2539" y="586"/>
                  </a:lnTo>
                  <a:lnTo>
                    <a:pt x="2539" y="587"/>
                  </a:lnTo>
                  <a:lnTo>
                    <a:pt x="2539" y="589"/>
                  </a:lnTo>
                  <a:lnTo>
                    <a:pt x="2539" y="591"/>
                  </a:lnTo>
                  <a:lnTo>
                    <a:pt x="2539" y="593"/>
                  </a:lnTo>
                  <a:lnTo>
                    <a:pt x="2539" y="594"/>
                  </a:lnTo>
                  <a:lnTo>
                    <a:pt x="2538" y="596"/>
                  </a:lnTo>
                  <a:lnTo>
                    <a:pt x="2536" y="600"/>
                  </a:lnTo>
                  <a:lnTo>
                    <a:pt x="2536" y="601"/>
                  </a:lnTo>
                  <a:lnTo>
                    <a:pt x="2534" y="603"/>
                  </a:lnTo>
                  <a:lnTo>
                    <a:pt x="2532" y="607"/>
                  </a:lnTo>
                  <a:lnTo>
                    <a:pt x="2532" y="608"/>
                  </a:lnTo>
                  <a:lnTo>
                    <a:pt x="2531" y="610"/>
                  </a:lnTo>
                  <a:lnTo>
                    <a:pt x="2529" y="610"/>
                  </a:lnTo>
                  <a:lnTo>
                    <a:pt x="2529" y="612"/>
                  </a:lnTo>
                  <a:lnTo>
                    <a:pt x="2529" y="614"/>
                  </a:lnTo>
                  <a:lnTo>
                    <a:pt x="2527" y="615"/>
                  </a:lnTo>
                  <a:lnTo>
                    <a:pt x="2527" y="617"/>
                  </a:lnTo>
                  <a:lnTo>
                    <a:pt x="2525" y="617"/>
                  </a:lnTo>
                  <a:lnTo>
                    <a:pt x="2525" y="619"/>
                  </a:lnTo>
                  <a:lnTo>
                    <a:pt x="2524" y="621"/>
                  </a:lnTo>
                  <a:lnTo>
                    <a:pt x="2524" y="622"/>
                  </a:lnTo>
                  <a:lnTo>
                    <a:pt x="2522" y="624"/>
                  </a:lnTo>
                  <a:lnTo>
                    <a:pt x="2522" y="626"/>
                  </a:lnTo>
                  <a:lnTo>
                    <a:pt x="2520" y="628"/>
                  </a:lnTo>
                  <a:lnTo>
                    <a:pt x="2520" y="629"/>
                  </a:lnTo>
                  <a:lnTo>
                    <a:pt x="2520" y="631"/>
                  </a:lnTo>
                  <a:lnTo>
                    <a:pt x="2520" y="633"/>
                  </a:lnTo>
                  <a:lnTo>
                    <a:pt x="2518" y="633"/>
                  </a:lnTo>
                  <a:lnTo>
                    <a:pt x="2518" y="635"/>
                  </a:lnTo>
                  <a:lnTo>
                    <a:pt x="2518" y="636"/>
                  </a:lnTo>
                  <a:lnTo>
                    <a:pt x="2518" y="638"/>
                  </a:lnTo>
                  <a:lnTo>
                    <a:pt x="2517" y="642"/>
                  </a:lnTo>
                  <a:lnTo>
                    <a:pt x="2515" y="643"/>
                  </a:lnTo>
                  <a:lnTo>
                    <a:pt x="2515" y="645"/>
                  </a:lnTo>
                  <a:lnTo>
                    <a:pt x="2515" y="647"/>
                  </a:lnTo>
                  <a:lnTo>
                    <a:pt x="2513" y="647"/>
                  </a:lnTo>
                  <a:lnTo>
                    <a:pt x="2513" y="649"/>
                  </a:lnTo>
                  <a:lnTo>
                    <a:pt x="2513" y="650"/>
                  </a:lnTo>
                  <a:lnTo>
                    <a:pt x="2513" y="652"/>
                  </a:lnTo>
                  <a:lnTo>
                    <a:pt x="2511" y="652"/>
                  </a:lnTo>
                  <a:lnTo>
                    <a:pt x="2511" y="654"/>
                  </a:lnTo>
                  <a:lnTo>
                    <a:pt x="2511" y="655"/>
                  </a:lnTo>
                  <a:lnTo>
                    <a:pt x="2511" y="657"/>
                  </a:lnTo>
                  <a:lnTo>
                    <a:pt x="2510" y="659"/>
                  </a:lnTo>
                  <a:lnTo>
                    <a:pt x="2510" y="661"/>
                  </a:lnTo>
                  <a:lnTo>
                    <a:pt x="2510" y="662"/>
                  </a:lnTo>
                  <a:lnTo>
                    <a:pt x="2510" y="664"/>
                  </a:lnTo>
                  <a:lnTo>
                    <a:pt x="2510" y="666"/>
                  </a:lnTo>
                  <a:lnTo>
                    <a:pt x="2510" y="668"/>
                  </a:lnTo>
                  <a:lnTo>
                    <a:pt x="2510" y="669"/>
                  </a:lnTo>
                  <a:lnTo>
                    <a:pt x="2510" y="671"/>
                  </a:lnTo>
                  <a:lnTo>
                    <a:pt x="2510" y="673"/>
                  </a:lnTo>
                  <a:lnTo>
                    <a:pt x="2511" y="675"/>
                  </a:lnTo>
                  <a:lnTo>
                    <a:pt x="2511" y="678"/>
                  </a:lnTo>
                  <a:lnTo>
                    <a:pt x="2513" y="678"/>
                  </a:lnTo>
                  <a:lnTo>
                    <a:pt x="2513" y="680"/>
                  </a:lnTo>
                  <a:lnTo>
                    <a:pt x="2513" y="682"/>
                  </a:lnTo>
                  <a:lnTo>
                    <a:pt x="2513" y="683"/>
                  </a:lnTo>
                  <a:lnTo>
                    <a:pt x="2515" y="683"/>
                  </a:lnTo>
                  <a:lnTo>
                    <a:pt x="2515" y="685"/>
                  </a:lnTo>
                  <a:lnTo>
                    <a:pt x="2515" y="687"/>
                  </a:lnTo>
                  <a:lnTo>
                    <a:pt x="2515" y="689"/>
                  </a:lnTo>
                  <a:lnTo>
                    <a:pt x="2515" y="690"/>
                  </a:lnTo>
                  <a:lnTo>
                    <a:pt x="2513" y="692"/>
                  </a:lnTo>
                  <a:lnTo>
                    <a:pt x="2511" y="694"/>
                  </a:lnTo>
                  <a:lnTo>
                    <a:pt x="2510" y="694"/>
                  </a:lnTo>
                  <a:lnTo>
                    <a:pt x="2508" y="696"/>
                  </a:lnTo>
                  <a:lnTo>
                    <a:pt x="2506" y="697"/>
                  </a:lnTo>
                  <a:lnTo>
                    <a:pt x="2504" y="697"/>
                  </a:lnTo>
                  <a:lnTo>
                    <a:pt x="2503" y="699"/>
                  </a:lnTo>
                  <a:lnTo>
                    <a:pt x="2501" y="697"/>
                  </a:lnTo>
                  <a:lnTo>
                    <a:pt x="2499" y="697"/>
                  </a:lnTo>
                  <a:lnTo>
                    <a:pt x="2497" y="697"/>
                  </a:lnTo>
                  <a:lnTo>
                    <a:pt x="2496" y="699"/>
                  </a:lnTo>
                  <a:lnTo>
                    <a:pt x="2496" y="701"/>
                  </a:lnTo>
                  <a:lnTo>
                    <a:pt x="2494" y="701"/>
                  </a:lnTo>
                  <a:lnTo>
                    <a:pt x="2492" y="701"/>
                  </a:lnTo>
                  <a:lnTo>
                    <a:pt x="2490" y="701"/>
                  </a:lnTo>
                  <a:lnTo>
                    <a:pt x="2489" y="701"/>
                  </a:lnTo>
                  <a:lnTo>
                    <a:pt x="2487" y="701"/>
                  </a:lnTo>
                  <a:lnTo>
                    <a:pt x="2485" y="701"/>
                  </a:lnTo>
                  <a:lnTo>
                    <a:pt x="2485" y="703"/>
                  </a:lnTo>
                  <a:lnTo>
                    <a:pt x="2485" y="706"/>
                  </a:lnTo>
                  <a:lnTo>
                    <a:pt x="2485" y="708"/>
                  </a:lnTo>
                  <a:lnTo>
                    <a:pt x="2483" y="710"/>
                  </a:lnTo>
                  <a:lnTo>
                    <a:pt x="2482" y="710"/>
                  </a:lnTo>
                  <a:lnTo>
                    <a:pt x="2480" y="710"/>
                  </a:lnTo>
                  <a:lnTo>
                    <a:pt x="2478" y="711"/>
                  </a:lnTo>
                  <a:lnTo>
                    <a:pt x="2475" y="711"/>
                  </a:lnTo>
                  <a:lnTo>
                    <a:pt x="2475" y="713"/>
                  </a:lnTo>
                  <a:lnTo>
                    <a:pt x="2473" y="713"/>
                  </a:lnTo>
                  <a:lnTo>
                    <a:pt x="2471" y="713"/>
                  </a:lnTo>
                  <a:lnTo>
                    <a:pt x="2469" y="715"/>
                  </a:lnTo>
                  <a:lnTo>
                    <a:pt x="2468" y="715"/>
                  </a:lnTo>
                  <a:lnTo>
                    <a:pt x="2466" y="715"/>
                  </a:lnTo>
                  <a:lnTo>
                    <a:pt x="2464" y="717"/>
                  </a:lnTo>
                  <a:lnTo>
                    <a:pt x="2462" y="717"/>
                  </a:lnTo>
                  <a:lnTo>
                    <a:pt x="2459" y="717"/>
                  </a:lnTo>
                  <a:lnTo>
                    <a:pt x="2457" y="718"/>
                  </a:lnTo>
                  <a:lnTo>
                    <a:pt x="2455" y="718"/>
                  </a:lnTo>
                  <a:lnTo>
                    <a:pt x="2454" y="718"/>
                  </a:lnTo>
                  <a:lnTo>
                    <a:pt x="2452" y="720"/>
                  </a:lnTo>
                  <a:lnTo>
                    <a:pt x="2450" y="720"/>
                  </a:lnTo>
                  <a:lnTo>
                    <a:pt x="2447" y="722"/>
                  </a:lnTo>
                  <a:lnTo>
                    <a:pt x="2445" y="722"/>
                  </a:lnTo>
                  <a:lnTo>
                    <a:pt x="2441" y="722"/>
                  </a:lnTo>
                  <a:lnTo>
                    <a:pt x="2440" y="722"/>
                  </a:lnTo>
                  <a:lnTo>
                    <a:pt x="2438" y="724"/>
                  </a:lnTo>
                  <a:lnTo>
                    <a:pt x="2438" y="725"/>
                  </a:lnTo>
                  <a:lnTo>
                    <a:pt x="2436" y="725"/>
                  </a:lnTo>
                  <a:lnTo>
                    <a:pt x="2434" y="725"/>
                  </a:lnTo>
                  <a:lnTo>
                    <a:pt x="2433" y="725"/>
                  </a:lnTo>
                  <a:lnTo>
                    <a:pt x="2431" y="724"/>
                  </a:lnTo>
                  <a:lnTo>
                    <a:pt x="2429" y="724"/>
                  </a:lnTo>
                  <a:lnTo>
                    <a:pt x="2427" y="725"/>
                  </a:lnTo>
                  <a:lnTo>
                    <a:pt x="2426" y="725"/>
                  </a:lnTo>
                  <a:lnTo>
                    <a:pt x="2424" y="725"/>
                  </a:lnTo>
                  <a:lnTo>
                    <a:pt x="2422" y="727"/>
                  </a:lnTo>
                  <a:lnTo>
                    <a:pt x="2420" y="727"/>
                  </a:lnTo>
                  <a:lnTo>
                    <a:pt x="2419" y="727"/>
                  </a:lnTo>
                  <a:lnTo>
                    <a:pt x="2417" y="729"/>
                  </a:lnTo>
                  <a:lnTo>
                    <a:pt x="2415" y="729"/>
                  </a:lnTo>
                  <a:lnTo>
                    <a:pt x="2413" y="729"/>
                  </a:lnTo>
                  <a:lnTo>
                    <a:pt x="2412" y="731"/>
                  </a:lnTo>
                  <a:lnTo>
                    <a:pt x="2410" y="731"/>
                  </a:lnTo>
                  <a:lnTo>
                    <a:pt x="2408" y="731"/>
                  </a:lnTo>
                  <a:lnTo>
                    <a:pt x="2406" y="731"/>
                  </a:lnTo>
                  <a:lnTo>
                    <a:pt x="2405" y="731"/>
                  </a:lnTo>
                  <a:lnTo>
                    <a:pt x="2403" y="731"/>
                  </a:lnTo>
                  <a:lnTo>
                    <a:pt x="2401" y="732"/>
                  </a:lnTo>
                  <a:lnTo>
                    <a:pt x="2399" y="732"/>
                  </a:lnTo>
                  <a:lnTo>
                    <a:pt x="2398" y="732"/>
                  </a:lnTo>
                  <a:lnTo>
                    <a:pt x="2396" y="734"/>
                  </a:lnTo>
                  <a:lnTo>
                    <a:pt x="2394" y="734"/>
                  </a:lnTo>
                  <a:lnTo>
                    <a:pt x="2392" y="734"/>
                  </a:lnTo>
                  <a:lnTo>
                    <a:pt x="2391" y="736"/>
                  </a:lnTo>
                  <a:lnTo>
                    <a:pt x="2389" y="738"/>
                  </a:lnTo>
                  <a:lnTo>
                    <a:pt x="2387" y="739"/>
                  </a:lnTo>
                  <a:lnTo>
                    <a:pt x="2385" y="741"/>
                  </a:lnTo>
                  <a:lnTo>
                    <a:pt x="2384" y="743"/>
                  </a:lnTo>
                  <a:lnTo>
                    <a:pt x="2382" y="743"/>
                  </a:lnTo>
                  <a:lnTo>
                    <a:pt x="2380" y="745"/>
                  </a:lnTo>
                  <a:lnTo>
                    <a:pt x="2378" y="746"/>
                  </a:lnTo>
                  <a:lnTo>
                    <a:pt x="2377" y="748"/>
                  </a:lnTo>
                  <a:lnTo>
                    <a:pt x="2375" y="748"/>
                  </a:lnTo>
                  <a:lnTo>
                    <a:pt x="2373" y="748"/>
                  </a:lnTo>
                  <a:lnTo>
                    <a:pt x="2371" y="748"/>
                  </a:lnTo>
                  <a:lnTo>
                    <a:pt x="2370" y="750"/>
                  </a:lnTo>
                  <a:lnTo>
                    <a:pt x="2368" y="750"/>
                  </a:lnTo>
                  <a:lnTo>
                    <a:pt x="2366" y="750"/>
                  </a:lnTo>
                  <a:lnTo>
                    <a:pt x="2366" y="752"/>
                  </a:lnTo>
                  <a:lnTo>
                    <a:pt x="2363" y="752"/>
                  </a:lnTo>
                  <a:lnTo>
                    <a:pt x="2361" y="753"/>
                  </a:lnTo>
                  <a:lnTo>
                    <a:pt x="2359" y="753"/>
                  </a:lnTo>
                  <a:lnTo>
                    <a:pt x="2357" y="753"/>
                  </a:lnTo>
                  <a:lnTo>
                    <a:pt x="2356" y="753"/>
                  </a:lnTo>
                  <a:lnTo>
                    <a:pt x="2354" y="753"/>
                  </a:lnTo>
                  <a:lnTo>
                    <a:pt x="2352" y="753"/>
                  </a:lnTo>
                  <a:lnTo>
                    <a:pt x="2350" y="755"/>
                  </a:lnTo>
                  <a:lnTo>
                    <a:pt x="2349" y="757"/>
                  </a:lnTo>
                  <a:lnTo>
                    <a:pt x="2347" y="757"/>
                  </a:lnTo>
                  <a:lnTo>
                    <a:pt x="2345" y="757"/>
                  </a:lnTo>
                  <a:lnTo>
                    <a:pt x="2343" y="759"/>
                  </a:lnTo>
                  <a:lnTo>
                    <a:pt x="2342" y="759"/>
                  </a:lnTo>
                  <a:lnTo>
                    <a:pt x="2340" y="757"/>
                  </a:lnTo>
                  <a:lnTo>
                    <a:pt x="2338" y="757"/>
                  </a:lnTo>
                  <a:lnTo>
                    <a:pt x="2336" y="755"/>
                  </a:lnTo>
                  <a:lnTo>
                    <a:pt x="2335" y="753"/>
                  </a:lnTo>
                  <a:lnTo>
                    <a:pt x="2333" y="753"/>
                  </a:lnTo>
                  <a:lnTo>
                    <a:pt x="2331" y="753"/>
                  </a:lnTo>
                  <a:lnTo>
                    <a:pt x="2329" y="755"/>
                  </a:lnTo>
                  <a:lnTo>
                    <a:pt x="2328" y="755"/>
                  </a:lnTo>
                  <a:lnTo>
                    <a:pt x="2328" y="757"/>
                  </a:lnTo>
                  <a:lnTo>
                    <a:pt x="2326" y="759"/>
                  </a:lnTo>
                  <a:lnTo>
                    <a:pt x="2326" y="760"/>
                  </a:lnTo>
                  <a:lnTo>
                    <a:pt x="2326" y="762"/>
                  </a:lnTo>
                  <a:lnTo>
                    <a:pt x="2326" y="764"/>
                  </a:lnTo>
                  <a:lnTo>
                    <a:pt x="2326" y="766"/>
                  </a:lnTo>
                  <a:lnTo>
                    <a:pt x="2326" y="767"/>
                  </a:lnTo>
                  <a:lnTo>
                    <a:pt x="2326" y="769"/>
                  </a:lnTo>
                  <a:lnTo>
                    <a:pt x="2326" y="771"/>
                  </a:lnTo>
                  <a:lnTo>
                    <a:pt x="2326" y="773"/>
                  </a:lnTo>
                  <a:lnTo>
                    <a:pt x="2324" y="773"/>
                  </a:lnTo>
                  <a:lnTo>
                    <a:pt x="2324" y="774"/>
                  </a:lnTo>
                  <a:lnTo>
                    <a:pt x="2322" y="776"/>
                  </a:lnTo>
                  <a:lnTo>
                    <a:pt x="2322" y="778"/>
                  </a:lnTo>
                  <a:lnTo>
                    <a:pt x="2322" y="780"/>
                  </a:lnTo>
                  <a:lnTo>
                    <a:pt x="2322" y="781"/>
                  </a:lnTo>
                  <a:lnTo>
                    <a:pt x="2322" y="783"/>
                  </a:lnTo>
                  <a:lnTo>
                    <a:pt x="2322" y="785"/>
                  </a:lnTo>
                  <a:lnTo>
                    <a:pt x="2322" y="787"/>
                  </a:lnTo>
                  <a:lnTo>
                    <a:pt x="2321" y="788"/>
                  </a:lnTo>
                  <a:lnTo>
                    <a:pt x="2319" y="790"/>
                  </a:lnTo>
                  <a:lnTo>
                    <a:pt x="2317" y="790"/>
                  </a:lnTo>
                  <a:lnTo>
                    <a:pt x="2315" y="790"/>
                  </a:lnTo>
                  <a:lnTo>
                    <a:pt x="2314" y="792"/>
                  </a:lnTo>
                  <a:lnTo>
                    <a:pt x="2312" y="794"/>
                  </a:lnTo>
                  <a:lnTo>
                    <a:pt x="2310" y="795"/>
                  </a:lnTo>
                  <a:lnTo>
                    <a:pt x="2310" y="797"/>
                  </a:lnTo>
                  <a:lnTo>
                    <a:pt x="2308" y="801"/>
                  </a:lnTo>
                  <a:lnTo>
                    <a:pt x="2308" y="802"/>
                  </a:lnTo>
                  <a:lnTo>
                    <a:pt x="2308" y="804"/>
                  </a:lnTo>
                  <a:lnTo>
                    <a:pt x="2308" y="806"/>
                  </a:lnTo>
                  <a:lnTo>
                    <a:pt x="2308" y="808"/>
                  </a:lnTo>
                  <a:lnTo>
                    <a:pt x="2310" y="809"/>
                  </a:lnTo>
                  <a:lnTo>
                    <a:pt x="2312" y="809"/>
                  </a:lnTo>
                  <a:lnTo>
                    <a:pt x="2312" y="811"/>
                  </a:lnTo>
                  <a:lnTo>
                    <a:pt x="2314" y="811"/>
                  </a:lnTo>
                  <a:lnTo>
                    <a:pt x="2314" y="813"/>
                  </a:lnTo>
                  <a:lnTo>
                    <a:pt x="2315" y="813"/>
                  </a:lnTo>
                  <a:lnTo>
                    <a:pt x="2317" y="813"/>
                  </a:lnTo>
                  <a:lnTo>
                    <a:pt x="2319" y="813"/>
                  </a:lnTo>
                  <a:lnTo>
                    <a:pt x="2321" y="815"/>
                  </a:lnTo>
                  <a:lnTo>
                    <a:pt x="2322" y="815"/>
                  </a:lnTo>
                  <a:lnTo>
                    <a:pt x="2324" y="815"/>
                  </a:lnTo>
                  <a:lnTo>
                    <a:pt x="2326" y="815"/>
                  </a:lnTo>
                  <a:lnTo>
                    <a:pt x="2328" y="815"/>
                  </a:lnTo>
                  <a:lnTo>
                    <a:pt x="2329" y="815"/>
                  </a:lnTo>
                  <a:lnTo>
                    <a:pt x="2331" y="815"/>
                  </a:lnTo>
                  <a:lnTo>
                    <a:pt x="2333" y="813"/>
                  </a:lnTo>
                  <a:lnTo>
                    <a:pt x="2335" y="813"/>
                  </a:lnTo>
                  <a:lnTo>
                    <a:pt x="2336" y="813"/>
                  </a:lnTo>
                  <a:lnTo>
                    <a:pt x="2338" y="813"/>
                  </a:lnTo>
                  <a:lnTo>
                    <a:pt x="2340" y="813"/>
                  </a:lnTo>
                  <a:lnTo>
                    <a:pt x="2342" y="813"/>
                  </a:lnTo>
                  <a:lnTo>
                    <a:pt x="2342" y="811"/>
                  </a:lnTo>
                  <a:lnTo>
                    <a:pt x="2343" y="811"/>
                  </a:lnTo>
                  <a:lnTo>
                    <a:pt x="2347" y="811"/>
                  </a:lnTo>
                  <a:lnTo>
                    <a:pt x="2347" y="809"/>
                  </a:lnTo>
                  <a:lnTo>
                    <a:pt x="2349" y="809"/>
                  </a:lnTo>
                  <a:lnTo>
                    <a:pt x="2352" y="809"/>
                  </a:lnTo>
                  <a:lnTo>
                    <a:pt x="2354" y="809"/>
                  </a:lnTo>
                  <a:lnTo>
                    <a:pt x="2356" y="808"/>
                  </a:lnTo>
                  <a:lnTo>
                    <a:pt x="2357" y="808"/>
                  </a:lnTo>
                  <a:lnTo>
                    <a:pt x="2359" y="808"/>
                  </a:lnTo>
                  <a:lnTo>
                    <a:pt x="2361" y="808"/>
                  </a:lnTo>
                  <a:lnTo>
                    <a:pt x="2368" y="806"/>
                  </a:lnTo>
                  <a:lnTo>
                    <a:pt x="2371" y="808"/>
                  </a:lnTo>
                  <a:lnTo>
                    <a:pt x="2373" y="808"/>
                  </a:lnTo>
                  <a:lnTo>
                    <a:pt x="2375" y="808"/>
                  </a:lnTo>
                  <a:lnTo>
                    <a:pt x="2375" y="809"/>
                  </a:lnTo>
                  <a:lnTo>
                    <a:pt x="2377" y="809"/>
                  </a:lnTo>
                  <a:lnTo>
                    <a:pt x="2378" y="811"/>
                  </a:lnTo>
                  <a:lnTo>
                    <a:pt x="2378" y="813"/>
                  </a:lnTo>
                  <a:lnTo>
                    <a:pt x="2380" y="815"/>
                  </a:lnTo>
                  <a:lnTo>
                    <a:pt x="2380" y="816"/>
                  </a:lnTo>
                  <a:lnTo>
                    <a:pt x="2380" y="818"/>
                  </a:lnTo>
                  <a:lnTo>
                    <a:pt x="2380" y="820"/>
                  </a:lnTo>
                  <a:lnTo>
                    <a:pt x="2380" y="822"/>
                  </a:lnTo>
                  <a:lnTo>
                    <a:pt x="2380" y="823"/>
                  </a:lnTo>
                  <a:lnTo>
                    <a:pt x="2382" y="825"/>
                  </a:lnTo>
                  <a:lnTo>
                    <a:pt x="2382" y="827"/>
                  </a:lnTo>
                  <a:lnTo>
                    <a:pt x="2382" y="829"/>
                  </a:lnTo>
                  <a:lnTo>
                    <a:pt x="2380" y="830"/>
                  </a:lnTo>
                  <a:lnTo>
                    <a:pt x="2380" y="832"/>
                  </a:lnTo>
                  <a:lnTo>
                    <a:pt x="2380" y="834"/>
                  </a:lnTo>
                  <a:lnTo>
                    <a:pt x="2382" y="836"/>
                  </a:lnTo>
                  <a:lnTo>
                    <a:pt x="2382" y="837"/>
                  </a:lnTo>
                  <a:lnTo>
                    <a:pt x="2382" y="839"/>
                  </a:lnTo>
                  <a:lnTo>
                    <a:pt x="2382" y="841"/>
                  </a:lnTo>
                  <a:lnTo>
                    <a:pt x="2382" y="843"/>
                  </a:lnTo>
                  <a:lnTo>
                    <a:pt x="2382" y="844"/>
                  </a:lnTo>
                  <a:lnTo>
                    <a:pt x="2384" y="844"/>
                  </a:lnTo>
                  <a:lnTo>
                    <a:pt x="2384" y="848"/>
                  </a:lnTo>
                  <a:lnTo>
                    <a:pt x="2384" y="850"/>
                  </a:lnTo>
                  <a:lnTo>
                    <a:pt x="2384" y="851"/>
                  </a:lnTo>
                  <a:lnTo>
                    <a:pt x="2384" y="853"/>
                  </a:lnTo>
                  <a:lnTo>
                    <a:pt x="2382" y="855"/>
                  </a:lnTo>
                  <a:lnTo>
                    <a:pt x="2382" y="857"/>
                  </a:lnTo>
                  <a:lnTo>
                    <a:pt x="2382" y="858"/>
                  </a:lnTo>
                  <a:lnTo>
                    <a:pt x="2380" y="860"/>
                  </a:lnTo>
                  <a:lnTo>
                    <a:pt x="2378" y="862"/>
                  </a:lnTo>
                  <a:lnTo>
                    <a:pt x="2378" y="864"/>
                  </a:lnTo>
                  <a:lnTo>
                    <a:pt x="2380" y="865"/>
                  </a:lnTo>
                  <a:lnTo>
                    <a:pt x="2380" y="867"/>
                  </a:lnTo>
                  <a:lnTo>
                    <a:pt x="2380" y="869"/>
                  </a:lnTo>
                  <a:lnTo>
                    <a:pt x="2380" y="871"/>
                  </a:lnTo>
                  <a:lnTo>
                    <a:pt x="2380" y="872"/>
                  </a:lnTo>
                  <a:lnTo>
                    <a:pt x="2380" y="874"/>
                  </a:lnTo>
                  <a:lnTo>
                    <a:pt x="2380" y="876"/>
                  </a:lnTo>
                  <a:lnTo>
                    <a:pt x="2378" y="876"/>
                  </a:lnTo>
                  <a:lnTo>
                    <a:pt x="2378" y="878"/>
                  </a:lnTo>
                  <a:lnTo>
                    <a:pt x="2377" y="879"/>
                  </a:lnTo>
                  <a:lnTo>
                    <a:pt x="2375" y="879"/>
                  </a:lnTo>
                  <a:lnTo>
                    <a:pt x="2375" y="881"/>
                  </a:lnTo>
                  <a:lnTo>
                    <a:pt x="2371" y="881"/>
                  </a:lnTo>
                  <a:lnTo>
                    <a:pt x="2371" y="883"/>
                  </a:lnTo>
                  <a:lnTo>
                    <a:pt x="2370" y="883"/>
                  </a:lnTo>
                  <a:lnTo>
                    <a:pt x="2368" y="885"/>
                  </a:lnTo>
                  <a:lnTo>
                    <a:pt x="2366" y="886"/>
                  </a:lnTo>
                  <a:lnTo>
                    <a:pt x="2364" y="888"/>
                  </a:lnTo>
                  <a:lnTo>
                    <a:pt x="2364" y="890"/>
                  </a:lnTo>
                  <a:lnTo>
                    <a:pt x="2364" y="892"/>
                  </a:lnTo>
                  <a:lnTo>
                    <a:pt x="2366" y="893"/>
                  </a:lnTo>
                  <a:lnTo>
                    <a:pt x="2366" y="895"/>
                  </a:lnTo>
                  <a:lnTo>
                    <a:pt x="2366" y="897"/>
                  </a:lnTo>
                  <a:lnTo>
                    <a:pt x="2366" y="899"/>
                  </a:lnTo>
                  <a:lnTo>
                    <a:pt x="2368" y="899"/>
                  </a:lnTo>
                  <a:lnTo>
                    <a:pt x="2368" y="900"/>
                  </a:lnTo>
                  <a:lnTo>
                    <a:pt x="2368" y="902"/>
                  </a:lnTo>
                  <a:lnTo>
                    <a:pt x="2368" y="904"/>
                  </a:lnTo>
                  <a:lnTo>
                    <a:pt x="2368" y="906"/>
                  </a:lnTo>
                  <a:lnTo>
                    <a:pt x="2368" y="907"/>
                  </a:lnTo>
                  <a:lnTo>
                    <a:pt x="2368" y="909"/>
                  </a:lnTo>
                  <a:lnTo>
                    <a:pt x="2368" y="911"/>
                  </a:lnTo>
                  <a:lnTo>
                    <a:pt x="2370" y="911"/>
                  </a:lnTo>
                  <a:lnTo>
                    <a:pt x="2370" y="913"/>
                  </a:lnTo>
                  <a:lnTo>
                    <a:pt x="2371" y="914"/>
                  </a:lnTo>
                  <a:lnTo>
                    <a:pt x="2373" y="914"/>
                  </a:lnTo>
                  <a:lnTo>
                    <a:pt x="2375" y="914"/>
                  </a:lnTo>
                  <a:lnTo>
                    <a:pt x="2377" y="916"/>
                  </a:lnTo>
                  <a:lnTo>
                    <a:pt x="2378" y="914"/>
                  </a:lnTo>
                  <a:lnTo>
                    <a:pt x="2380" y="914"/>
                  </a:lnTo>
                  <a:lnTo>
                    <a:pt x="2382" y="914"/>
                  </a:lnTo>
                  <a:lnTo>
                    <a:pt x="2384" y="913"/>
                  </a:lnTo>
                  <a:lnTo>
                    <a:pt x="2385" y="911"/>
                  </a:lnTo>
                  <a:lnTo>
                    <a:pt x="2387" y="909"/>
                  </a:lnTo>
                  <a:lnTo>
                    <a:pt x="2387" y="907"/>
                  </a:lnTo>
                  <a:lnTo>
                    <a:pt x="2389" y="906"/>
                  </a:lnTo>
                  <a:lnTo>
                    <a:pt x="2391" y="902"/>
                  </a:lnTo>
                  <a:lnTo>
                    <a:pt x="2392" y="902"/>
                  </a:lnTo>
                  <a:lnTo>
                    <a:pt x="2394" y="902"/>
                  </a:lnTo>
                  <a:lnTo>
                    <a:pt x="2396" y="904"/>
                  </a:lnTo>
                  <a:lnTo>
                    <a:pt x="2398" y="906"/>
                  </a:lnTo>
                  <a:lnTo>
                    <a:pt x="2399" y="906"/>
                  </a:lnTo>
                  <a:lnTo>
                    <a:pt x="2399" y="907"/>
                  </a:lnTo>
                  <a:lnTo>
                    <a:pt x="2399" y="909"/>
                  </a:lnTo>
                  <a:lnTo>
                    <a:pt x="2401" y="909"/>
                  </a:lnTo>
                  <a:lnTo>
                    <a:pt x="2401" y="911"/>
                  </a:lnTo>
                  <a:lnTo>
                    <a:pt x="2403" y="913"/>
                  </a:lnTo>
                  <a:lnTo>
                    <a:pt x="2403" y="914"/>
                  </a:lnTo>
                  <a:lnTo>
                    <a:pt x="2405" y="914"/>
                  </a:lnTo>
                  <a:lnTo>
                    <a:pt x="2405" y="916"/>
                  </a:lnTo>
                  <a:lnTo>
                    <a:pt x="2405" y="918"/>
                  </a:lnTo>
                  <a:lnTo>
                    <a:pt x="2405" y="920"/>
                  </a:lnTo>
                  <a:lnTo>
                    <a:pt x="2403" y="921"/>
                  </a:lnTo>
                  <a:lnTo>
                    <a:pt x="2403" y="923"/>
                  </a:lnTo>
                  <a:lnTo>
                    <a:pt x="2403" y="925"/>
                  </a:lnTo>
                  <a:lnTo>
                    <a:pt x="2403" y="927"/>
                  </a:lnTo>
                  <a:lnTo>
                    <a:pt x="2403" y="928"/>
                  </a:lnTo>
                  <a:lnTo>
                    <a:pt x="2403" y="930"/>
                  </a:lnTo>
                  <a:lnTo>
                    <a:pt x="2403" y="932"/>
                  </a:lnTo>
                  <a:lnTo>
                    <a:pt x="2405" y="933"/>
                  </a:lnTo>
                  <a:lnTo>
                    <a:pt x="2405" y="935"/>
                  </a:lnTo>
                  <a:lnTo>
                    <a:pt x="2405" y="937"/>
                  </a:lnTo>
                  <a:lnTo>
                    <a:pt x="2405" y="939"/>
                  </a:lnTo>
                  <a:lnTo>
                    <a:pt x="2403" y="940"/>
                  </a:lnTo>
                  <a:lnTo>
                    <a:pt x="2405" y="940"/>
                  </a:lnTo>
                  <a:lnTo>
                    <a:pt x="2403" y="942"/>
                  </a:lnTo>
                  <a:lnTo>
                    <a:pt x="2403" y="944"/>
                  </a:lnTo>
                  <a:lnTo>
                    <a:pt x="2403" y="946"/>
                  </a:lnTo>
                  <a:lnTo>
                    <a:pt x="2403" y="947"/>
                  </a:lnTo>
                  <a:lnTo>
                    <a:pt x="2403" y="949"/>
                  </a:lnTo>
                  <a:lnTo>
                    <a:pt x="2403" y="951"/>
                  </a:lnTo>
                  <a:lnTo>
                    <a:pt x="2405" y="953"/>
                  </a:lnTo>
                  <a:lnTo>
                    <a:pt x="2405" y="954"/>
                  </a:lnTo>
                  <a:lnTo>
                    <a:pt x="2410" y="956"/>
                  </a:lnTo>
                  <a:lnTo>
                    <a:pt x="2410" y="958"/>
                  </a:lnTo>
                  <a:lnTo>
                    <a:pt x="2412" y="958"/>
                  </a:lnTo>
                  <a:lnTo>
                    <a:pt x="2413" y="958"/>
                  </a:lnTo>
                  <a:lnTo>
                    <a:pt x="2415" y="958"/>
                  </a:lnTo>
                  <a:lnTo>
                    <a:pt x="2417" y="958"/>
                  </a:lnTo>
                  <a:lnTo>
                    <a:pt x="2419" y="958"/>
                  </a:lnTo>
                  <a:lnTo>
                    <a:pt x="2419" y="960"/>
                  </a:lnTo>
                  <a:lnTo>
                    <a:pt x="2420" y="960"/>
                  </a:lnTo>
                  <a:lnTo>
                    <a:pt x="2420" y="961"/>
                  </a:lnTo>
                  <a:lnTo>
                    <a:pt x="2422" y="961"/>
                  </a:lnTo>
                  <a:lnTo>
                    <a:pt x="2422" y="963"/>
                  </a:lnTo>
                  <a:lnTo>
                    <a:pt x="2424" y="963"/>
                  </a:lnTo>
                  <a:lnTo>
                    <a:pt x="2426" y="965"/>
                  </a:lnTo>
                  <a:lnTo>
                    <a:pt x="2427" y="965"/>
                  </a:lnTo>
                  <a:lnTo>
                    <a:pt x="2427" y="967"/>
                  </a:lnTo>
                  <a:lnTo>
                    <a:pt x="2429" y="967"/>
                  </a:lnTo>
                  <a:lnTo>
                    <a:pt x="2431" y="968"/>
                  </a:lnTo>
                  <a:lnTo>
                    <a:pt x="2433" y="970"/>
                  </a:lnTo>
                  <a:lnTo>
                    <a:pt x="2433" y="972"/>
                  </a:lnTo>
                  <a:lnTo>
                    <a:pt x="2433" y="974"/>
                  </a:lnTo>
                  <a:lnTo>
                    <a:pt x="2434" y="975"/>
                  </a:lnTo>
                  <a:lnTo>
                    <a:pt x="2436" y="977"/>
                  </a:lnTo>
                  <a:lnTo>
                    <a:pt x="2438" y="981"/>
                  </a:lnTo>
                  <a:lnTo>
                    <a:pt x="2440" y="982"/>
                  </a:lnTo>
                  <a:lnTo>
                    <a:pt x="2440" y="984"/>
                  </a:lnTo>
                  <a:lnTo>
                    <a:pt x="2441" y="986"/>
                  </a:lnTo>
                  <a:lnTo>
                    <a:pt x="2441" y="988"/>
                  </a:lnTo>
                  <a:lnTo>
                    <a:pt x="2443" y="989"/>
                  </a:lnTo>
                  <a:lnTo>
                    <a:pt x="2443" y="991"/>
                  </a:lnTo>
                  <a:lnTo>
                    <a:pt x="2445" y="993"/>
                  </a:lnTo>
                  <a:lnTo>
                    <a:pt x="2445" y="995"/>
                  </a:lnTo>
                  <a:lnTo>
                    <a:pt x="2447" y="995"/>
                  </a:lnTo>
                  <a:lnTo>
                    <a:pt x="2448" y="996"/>
                  </a:lnTo>
                  <a:lnTo>
                    <a:pt x="2450" y="995"/>
                  </a:lnTo>
                  <a:lnTo>
                    <a:pt x="2452" y="995"/>
                  </a:lnTo>
                  <a:lnTo>
                    <a:pt x="2454" y="993"/>
                  </a:lnTo>
                  <a:lnTo>
                    <a:pt x="2455" y="993"/>
                  </a:lnTo>
                  <a:lnTo>
                    <a:pt x="2457" y="993"/>
                  </a:lnTo>
                  <a:lnTo>
                    <a:pt x="2459" y="991"/>
                  </a:lnTo>
                  <a:lnTo>
                    <a:pt x="2461" y="991"/>
                  </a:lnTo>
                  <a:lnTo>
                    <a:pt x="2462" y="989"/>
                  </a:lnTo>
                  <a:lnTo>
                    <a:pt x="2466" y="989"/>
                  </a:lnTo>
                  <a:lnTo>
                    <a:pt x="2468" y="989"/>
                  </a:lnTo>
                  <a:lnTo>
                    <a:pt x="2469" y="989"/>
                  </a:lnTo>
                  <a:lnTo>
                    <a:pt x="2471" y="991"/>
                  </a:lnTo>
                  <a:lnTo>
                    <a:pt x="2473" y="991"/>
                  </a:lnTo>
                  <a:lnTo>
                    <a:pt x="2475" y="991"/>
                  </a:lnTo>
                  <a:lnTo>
                    <a:pt x="2476" y="991"/>
                  </a:lnTo>
                  <a:lnTo>
                    <a:pt x="2478" y="991"/>
                  </a:lnTo>
                  <a:lnTo>
                    <a:pt x="2480" y="991"/>
                  </a:lnTo>
                  <a:lnTo>
                    <a:pt x="2482" y="991"/>
                  </a:lnTo>
                  <a:lnTo>
                    <a:pt x="2483" y="993"/>
                  </a:lnTo>
                  <a:lnTo>
                    <a:pt x="2485" y="993"/>
                  </a:lnTo>
                  <a:lnTo>
                    <a:pt x="2489" y="995"/>
                  </a:lnTo>
                  <a:lnTo>
                    <a:pt x="2490" y="995"/>
                  </a:lnTo>
                  <a:lnTo>
                    <a:pt x="2492" y="996"/>
                  </a:lnTo>
                  <a:lnTo>
                    <a:pt x="2496" y="996"/>
                  </a:lnTo>
                  <a:lnTo>
                    <a:pt x="2497" y="998"/>
                  </a:lnTo>
                  <a:lnTo>
                    <a:pt x="2499" y="998"/>
                  </a:lnTo>
                  <a:lnTo>
                    <a:pt x="2501" y="998"/>
                  </a:lnTo>
                  <a:lnTo>
                    <a:pt x="2503" y="998"/>
                  </a:lnTo>
                  <a:lnTo>
                    <a:pt x="2504" y="998"/>
                  </a:lnTo>
                  <a:lnTo>
                    <a:pt x="2506" y="1000"/>
                  </a:lnTo>
                  <a:lnTo>
                    <a:pt x="2508" y="1002"/>
                  </a:lnTo>
                  <a:lnTo>
                    <a:pt x="2511" y="1003"/>
                  </a:lnTo>
                  <a:lnTo>
                    <a:pt x="2513" y="1003"/>
                  </a:lnTo>
                  <a:lnTo>
                    <a:pt x="2515" y="1005"/>
                  </a:lnTo>
                  <a:lnTo>
                    <a:pt x="2518" y="1005"/>
                  </a:lnTo>
                  <a:lnTo>
                    <a:pt x="2520" y="1005"/>
                  </a:lnTo>
                  <a:lnTo>
                    <a:pt x="2522" y="1003"/>
                  </a:lnTo>
                  <a:lnTo>
                    <a:pt x="2524" y="1003"/>
                  </a:lnTo>
                  <a:lnTo>
                    <a:pt x="2525" y="1003"/>
                  </a:lnTo>
                  <a:lnTo>
                    <a:pt x="2527" y="1003"/>
                  </a:lnTo>
                  <a:lnTo>
                    <a:pt x="2529" y="1003"/>
                  </a:lnTo>
                  <a:lnTo>
                    <a:pt x="2531" y="1003"/>
                  </a:lnTo>
                  <a:lnTo>
                    <a:pt x="2532" y="1003"/>
                  </a:lnTo>
                  <a:lnTo>
                    <a:pt x="2534" y="1003"/>
                  </a:lnTo>
                  <a:lnTo>
                    <a:pt x="2536" y="1003"/>
                  </a:lnTo>
                  <a:lnTo>
                    <a:pt x="2536" y="1005"/>
                  </a:lnTo>
                  <a:lnTo>
                    <a:pt x="2538" y="1005"/>
                  </a:lnTo>
                  <a:lnTo>
                    <a:pt x="2539" y="1005"/>
                  </a:lnTo>
                  <a:lnTo>
                    <a:pt x="2541" y="1005"/>
                  </a:lnTo>
                  <a:lnTo>
                    <a:pt x="2543" y="1007"/>
                  </a:lnTo>
                  <a:lnTo>
                    <a:pt x="2545" y="1007"/>
                  </a:lnTo>
                  <a:lnTo>
                    <a:pt x="2546" y="1009"/>
                  </a:lnTo>
                  <a:lnTo>
                    <a:pt x="2548" y="1009"/>
                  </a:lnTo>
                  <a:lnTo>
                    <a:pt x="2550" y="1009"/>
                  </a:lnTo>
                  <a:lnTo>
                    <a:pt x="2552" y="1009"/>
                  </a:lnTo>
                  <a:lnTo>
                    <a:pt x="2553" y="1009"/>
                  </a:lnTo>
                  <a:lnTo>
                    <a:pt x="2553" y="1010"/>
                  </a:lnTo>
                  <a:lnTo>
                    <a:pt x="2555" y="1010"/>
                  </a:lnTo>
                  <a:lnTo>
                    <a:pt x="2557" y="1010"/>
                  </a:lnTo>
                  <a:lnTo>
                    <a:pt x="2559" y="1010"/>
                  </a:lnTo>
                  <a:lnTo>
                    <a:pt x="2560" y="1010"/>
                  </a:lnTo>
                  <a:lnTo>
                    <a:pt x="2560" y="1012"/>
                  </a:lnTo>
                  <a:lnTo>
                    <a:pt x="2562" y="1012"/>
                  </a:lnTo>
                  <a:lnTo>
                    <a:pt x="2564" y="1012"/>
                  </a:lnTo>
                  <a:lnTo>
                    <a:pt x="2565" y="1012"/>
                  </a:lnTo>
                  <a:lnTo>
                    <a:pt x="2567" y="1012"/>
                  </a:lnTo>
                  <a:lnTo>
                    <a:pt x="2569" y="1012"/>
                  </a:lnTo>
                  <a:lnTo>
                    <a:pt x="2572" y="1012"/>
                  </a:lnTo>
                  <a:lnTo>
                    <a:pt x="2574" y="1012"/>
                  </a:lnTo>
                  <a:lnTo>
                    <a:pt x="2576" y="1010"/>
                  </a:lnTo>
                  <a:lnTo>
                    <a:pt x="2578" y="1010"/>
                  </a:lnTo>
                  <a:lnTo>
                    <a:pt x="2579" y="1010"/>
                  </a:lnTo>
                  <a:lnTo>
                    <a:pt x="2581" y="1010"/>
                  </a:lnTo>
                  <a:lnTo>
                    <a:pt x="2583" y="1010"/>
                  </a:lnTo>
                  <a:lnTo>
                    <a:pt x="2585" y="1010"/>
                  </a:lnTo>
                  <a:lnTo>
                    <a:pt x="2586" y="1012"/>
                  </a:lnTo>
                  <a:lnTo>
                    <a:pt x="2586" y="1014"/>
                  </a:lnTo>
                  <a:lnTo>
                    <a:pt x="2586" y="1016"/>
                  </a:lnTo>
                  <a:lnTo>
                    <a:pt x="2586" y="1017"/>
                  </a:lnTo>
                  <a:lnTo>
                    <a:pt x="2585" y="1017"/>
                  </a:lnTo>
                  <a:lnTo>
                    <a:pt x="2586" y="1021"/>
                  </a:lnTo>
                  <a:lnTo>
                    <a:pt x="2585" y="1023"/>
                  </a:lnTo>
                  <a:lnTo>
                    <a:pt x="2583" y="1023"/>
                  </a:lnTo>
                  <a:lnTo>
                    <a:pt x="2581" y="1024"/>
                  </a:lnTo>
                  <a:lnTo>
                    <a:pt x="2581" y="1026"/>
                  </a:lnTo>
                  <a:lnTo>
                    <a:pt x="2579" y="1028"/>
                  </a:lnTo>
                  <a:lnTo>
                    <a:pt x="2578" y="1030"/>
                  </a:lnTo>
                  <a:lnTo>
                    <a:pt x="2576" y="1031"/>
                  </a:lnTo>
                  <a:lnTo>
                    <a:pt x="2576" y="1033"/>
                  </a:lnTo>
                  <a:lnTo>
                    <a:pt x="2574" y="1035"/>
                  </a:lnTo>
                  <a:lnTo>
                    <a:pt x="2574" y="1037"/>
                  </a:lnTo>
                  <a:lnTo>
                    <a:pt x="2574" y="1038"/>
                  </a:lnTo>
                  <a:lnTo>
                    <a:pt x="2572" y="1038"/>
                  </a:lnTo>
                  <a:lnTo>
                    <a:pt x="2572" y="1040"/>
                  </a:lnTo>
                  <a:lnTo>
                    <a:pt x="2571" y="1040"/>
                  </a:lnTo>
                  <a:lnTo>
                    <a:pt x="2569" y="1038"/>
                  </a:lnTo>
                  <a:lnTo>
                    <a:pt x="2567" y="1038"/>
                  </a:lnTo>
                  <a:lnTo>
                    <a:pt x="2567" y="1037"/>
                  </a:lnTo>
                  <a:lnTo>
                    <a:pt x="2565" y="1038"/>
                  </a:lnTo>
                  <a:lnTo>
                    <a:pt x="2564" y="1038"/>
                  </a:lnTo>
                  <a:lnTo>
                    <a:pt x="2560" y="1040"/>
                  </a:lnTo>
                  <a:lnTo>
                    <a:pt x="2559" y="1042"/>
                  </a:lnTo>
                  <a:lnTo>
                    <a:pt x="2557" y="1042"/>
                  </a:lnTo>
                  <a:lnTo>
                    <a:pt x="2555" y="1044"/>
                  </a:lnTo>
                  <a:lnTo>
                    <a:pt x="2555" y="1045"/>
                  </a:lnTo>
                  <a:lnTo>
                    <a:pt x="2553" y="1045"/>
                  </a:lnTo>
                  <a:lnTo>
                    <a:pt x="2552" y="1047"/>
                  </a:lnTo>
                  <a:lnTo>
                    <a:pt x="2550" y="1047"/>
                  </a:lnTo>
                  <a:lnTo>
                    <a:pt x="2550" y="1051"/>
                  </a:lnTo>
                  <a:lnTo>
                    <a:pt x="2548" y="1052"/>
                  </a:lnTo>
                  <a:lnTo>
                    <a:pt x="2546" y="1054"/>
                  </a:lnTo>
                  <a:lnTo>
                    <a:pt x="2545" y="1054"/>
                  </a:lnTo>
                  <a:lnTo>
                    <a:pt x="2541" y="1054"/>
                  </a:lnTo>
                  <a:lnTo>
                    <a:pt x="2539" y="1054"/>
                  </a:lnTo>
                  <a:lnTo>
                    <a:pt x="2539" y="1052"/>
                  </a:lnTo>
                  <a:lnTo>
                    <a:pt x="2538" y="1052"/>
                  </a:lnTo>
                  <a:lnTo>
                    <a:pt x="2536" y="1051"/>
                  </a:lnTo>
                  <a:lnTo>
                    <a:pt x="2534" y="1051"/>
                  </a:lnTo>
                  <a:lnTo>
                    <a:pt x="2531" y="1049"/>
                  </a:lnTo>
                  <a:lnTo>
                    <a:pt x="2527" y="1051"/>
                  </a:lnTo>
                  <a:lnTo>
                    <a:pt x="2524" y="1051"/>
                  </a:lnTo>
                  <a:lnTo>
                    <a:pt x="2522" y="1054"/>
                  </a:lnTo>
                  <a:lnTo>
                    <a:pt x="2520" y="1056"/>
                  </a:lnTo>
                  <a:lnTo>
                    <a:pt x="2518" y="1056"/>
                  </a:lnTo>
                  <a:lnTo>
                    <a:pt x="2518" y="1058"/>
                  </a:lnTo>
                  <a:lnTo>
                    <a:pt x="2517" y="1059"/>
                  </a:lnTo>
                  <a:lnTo>
                    <a:pt x="2515" y="1061"/>
                  </a:lnTo>
                  <a:lnTo>
                    <a:pt x="2513" y="1063"/>
                  </a:lnTo>
                  <a:lnTo>
                    <a:pt x="2513" y="1065"/>
                  </a:lnTo>
                  <a:lnTo>
                    <a:pt x="2511" y="1065"/>
                  </a:lnTo>
                  <a:lnTo>
                    <a:pt x="2511" y="1066"/>
                  </a:lnTo>
                  <a:lnTo>
                    <a:pt x="2510" y="1068"/>
                  </a:lnTo>
                  <a:lnTo>
                    <a:pt x="2510" y="1070"/>
                  </a:lnTo>
                  <a:lnTo>
                    <a:pt x="2508" y="1072"/>
                  </a:lnTo>
                  <a:lnTo>
                    <a:pt x="2506" y="1073"/>
                  </a:lnTo>
                  <a:lnTo>
                    <a:pt x="2506" y="1075"/>
                  </a:lnTo>
                  <a:lnTo>
                    <a:pt x="2504" y="1077"/>
                  </a:lnTo>
                  <a:lnTo>
                    <a:pt x="2503" y="1079"/>
                  </a:lnTo>
                  <a:lnTo>
                    <a:pt x="2503" y="1080"/>
                  </a:lnTo>
                  <a:lnTo>
                    <a:pt x="2503" y="1082"/>
                  </a:lnTo>
                  <a:lnTo>
                    <a:pt x="2503" y="1084"/>
                  </a:lnTo>
                  <a:lnTo>
                    <a:pt x="2503" y="1086"/>
                  </a:lnTo>
                  <a:lnTo>
                    <a:pt x="2504" y="1087"/>
                  </a:lnTo>
                  <a:lnTo>
                    <a:pt x="2504" y="1089"/>
                  </a:lnTo>
                  <a:lnTo>
                    <a:pt x="2506" y="1091"/>
                  </a:lnTo>
                  <a:lnTo>
                    <a:pt x="2506" y="1093"/>
                  </a:lnTo>
                  <a:lnTo>
                    <a:pt x="2508" y="1094"/>
                  </a:lnTo>
                  <a:lnTo>
                    <a:pt x="2510" y="1094"/>
                  </a:lnTo>
                  <a:lnTo>
                    <a:pt x="2510" y="1096"/>
                  </a:lnTo>
                  <a:lnTo>
                    <a:pt x="2511" y="1096"/>
                  </a:lnTo>
                  <a:lnTo>
                    <a:pt x="2513" y="1096"/>
                  </a:lnTo>
                  <a:lnTo>
                    <a:pt x="2515" y="1098"/>
                  </a:lnTo>
                  <a:lnTo>
                    <a:pt x="2517" y="1098"/>
                  </a:lnTo>
                  <a:lnTo>
                    <a:pt x="2518" y="1098"/>
                  </a:lnTo>
                  <a:lnTo>
                    <a:pt x="2520" y="1100"/>
                  </a:lnTo>
                  <a:lnTo>
                    <a:pt x="2522" y="1101"/>
                  </a:lnTo>
                  <a:lnTo>
                    <a:pt x="2522" y="1103"/>
                  </a:lnTo>
                  <a:lnTo>
                    <a:pt x="2522" y="1105"/>
                  </a:lnTo>
                  <a:lnTo>
                    <a:pt x="2522" y="1107"/>
                  </a:lnTo>
                  <a:lnTo>
                    <a:pt x="2522" y="1108"/>
                  </a:lnTo>
                  <a:lnTo>
                    <a:pt x="2520" y="1108"/>
                  </a:lnTo>
                  <a:lnTo>
                    <a:pt x="2518" y="1110"/>
                  </a:lnTo>
                  <a:lnTo>
                    <a:pt x="2517" y="1110"/>
                  </a:lnTo>
                  <a:lnTo>
                    <a:pt x="2515" y="1110"/>
                  </a:lnTo>
                  <a:lnTo>
                    <a:pt x="2513" y="1110"/>
                  </a:lnTo>
                  <a:lnTo>
                    <a:pt x="2511" y="1110"/>
                  </a:lnTo>
                  <a:lnTo>
                    <a:pt x="2510" y="1110"/>
                  </a:lnTo>
                  <a:lnTo>
                    <a:pt x="2508" y="1110"/>
                  </a:lnTo>
                  <a:lnTo>
                    <a:pt x="2506" y="1108"/>
                  </a:lnTo>
                  <a:lnTo>
                    <a:pt x="2504" y="1110"/>
                  </a:lnTo>
                  <a:lnTo>
                    <a:pt x="2503" y="1108"/>
                  </a:lnTo>
                  <a:lnTo>
                    <a:pt x="2499" y="1108"/>
                  </a:lnTo>
                  <a:lnTo>
                    <a:pt x="2496" y="1107"/>
                  </a:lnTo>
                  <a:lnTo>
                    <a:pt x="2494" y="1107"/>
                  </a:lnTo>
                  <a:lnTo>
                    <a:pt x="2492" y="1105"/>
                  </a:lnTo>
                  <a:lnTo>
                    <a:pt x="2492" y="1103"/>
                  </a:lnTo>
                  <a:lnTo>
                    <a:pt x="2490" y="1103"/>
                  </a:lnTo>
                  <a:lnTo>
                    <a:pt x="2489" y="1101"/>
                  </a:lnTo>
                  <a:lnTo>
                    <a:pt x="2489" y="1098"/>
                  </a:lnTo>
                  <a:lnTo>
                    <a:pt x="2487" y="1096"/>
                  </a:lnTo>
                  <a:lnTo>
                    <a:pt x="2485" y="1096"/>
                  </a:lnTo>
                  <a:lnTo>
                    <a:pt x="2483" y="1094"/>
                  </a:lnTo>
                  <a:lnTo>
                    <a:pt x="2482" y="1094"/>
                  </a:lnTo>
                  <a:lnTo>
                    <a:pt x="2478" y="1093"/>
                  </a:lnTo>
                  <a:lnTo>
                    <a:pt x="2476" y="1093"/>
                  </a:lnTo>
                  <a:lnTo>
                    <a:pt x="2475" y="1094"/>
                  </a:lnTo>
                  <a:lnTo>
                    <a:pt x="2471" y="1094"/>
                  </a:lnTo>
                  <a:lnTo>
                    <a:pt x="2469" y="1093"/>
                  </a:lnTo>
                  <a:lnTo>
                    <a:pt x="2468" y="1093"/>
                  </a:lnTo>
                  <a:lnTo>
                    <a:pt x="2466" y="1094"/>
                  </a:lnTo>
                  <a:lnTo>
                    <a:pt x="2464" y="1094"/>
                  </a:lnTo>
                  <a:lnTo>
                    <a:pt x="2462" y="1094"/>
                  </a:lnTo>
                  <a:lnTo>
                    <a:pt x="2461" y="1094"/>
                  </a:lnTo>
                  <a:lnTo>
                    <a:pt x="2459" y="1096"/>
                  </a:lnTo>
                  <a:lnTo>
                    <a:pt x="2457" y="1096"/>
                  </a:lnTo>
                  <a:lnTo>
                    <a:pt x="2455" y="1098"/>
                  </a:lnTo>
                  <a:lnTo>
                    <a:pt x="2454" y="1100"/>
                  </a:lnTo>
                  <a:lnTo>
                    <a:pt x="2452" y="1101"/>
                  </a:lnTo>
                  <a:lnTo>
                    <a:pt x="2450" y="1101"/>
                  </a:lnTo>
                  <a:lnTo>
                    <a:pt x="2448" y="1101"/>
                  </a:lnTo>
                  <a:lnTo>
                    <a:pt x="2447" y="1101"/>
                  </a:lnTo>
                  <a:lnTo>
                    <a:pt x="2445" y="1101"/>
                  </a:lnTo>
                  <a:lnTo>
                    <a:pt x="2443" y="1101"/>
                  </a:lnTo>
                  <a:lnTo>
                    <a:pt x="2441" y="1103"/>
                  </a:lnTo>
                  <a:lnTo>
                    <a:pt x="2438" y="1103"/>
                  </a:lnTo>
                  <a:lnTo>
                    <a:pt x="2436" y="1103"/>
                  </a:lnTo>
                  <a:lnTo>
                    <a:pt x="2433" y="1103"/>
                  </a:lnTo>
                  <a:lnTo>
                    <a:pt x="2431" y="1103"/>
                  </a:lnTo>
                  <a:lnTo>
                    <a:pt x="2429" y="1103"/>
                  </a:lnTo>
                  <a:lnTo>
                    <a:pt x="2427" y="1101"/>
                  </a:lnTo>
                  <a:lnTo>
                    <a:pt x="2426" y="1101"/>
                  </a:lnTo>
                  <a:lnTo>
                    <a:pt x="2424" y="1100"/>
                  </a:lnTo>
                  <a:lnTo>
                    <a:pt x="2422" y="1100"/>
                  </a:lnTo>
                  <a:lnTo>
                    <a:pt x="2419" y="1098"/>
                  </a:lnTo>
                  <a:lnTo>
                    <a:pt x="2417" y="1098"/>
                  </a:lnTo>
                  <a:lnTo>
                    <a:pt x="2415" y="1096"/>
                  </a:lnTo>
                  <a:lnTo>
                    <a:pt x="2413" y="1096"/>
                  </a:lnTo>
                  <a:lnTo>
                    <a:pt x="2412" y="1094"/>
                  </a:lnTo>
                  <a:lnTo>
                    <a:pt x="2408" y="1093"/>
                  </a:lnTo>
                  <a:lnTo>
                    <a:pt x="2406" y="1093"/>
                  </a:lnTo>
                  <a:lnTo>
                    <a:pt x="2405" y="1093"/>
                  </a:lnTo>
                  <a:lnTo>
                    <a:pt x="2401" y="1089"/>
                  </a:lnTo>
                  <a:lnTo>
                    <a:pt x="2399" y="1089"/>
                  </a:lnTo>
                  <a:lnTo>
                    <a:pt x="2398" y="1089"/>
                  </a:lnTo>
                  <a:lnTo>
                    <a:pt x="2398" y="1086"/>
                  </a:lnTo>
                  <a:lnTo>
                    <a:pt x="2396" y="1084"/>
                  </a:lnTo>
                  <a:lnTo>
                    <a:pt x="2396" y="1082"/>
                  </a:lnTo>
                  <a:lnTo>
                    <a:pt x="2396" y="1080"/>
                  </a:lnTo>
                  <a:lnTo>
                    <a:pt x="2394" y="1079"/>
                  </a:lnTo>
                  <a:lnTo>
                    <a:pt x="2394" y="1077"/>
                  </a:lnTo>
                  <a:lnTo>
                    <a:pt x="2394" y="1075"/>
                  </a:lnTo>
                  <a:lnTo>
                    <a:pt x="2394" y="1073"/>
                  </a:lnTo>
                  <a:lnTo>
                    <a:pt x="2394" y="1072"/>
                  </a:lnTo>
                  <a:lnTo>
                    <a:pt x="2394" y="1070"/>
                  </a:lnTo>
                  <a:lnTo>
                    <a:pt x="2394" y="1068"/>
                  </a:lnTo>
                  <a:lnTo>
                    <a:pt x="2392" y="1065"/>
                  </a:lnTo>
                  <a:lnTo>
                    <a:pt x="2394" y="1061"/>
                  </a:lnTo>
                  <a:lnTo>
                    <a:pt x="2394" y="1059"/>
                  </a:lnTo>
                  <a:lnTo>
                    <a:pt x="2394" y="1058"/>
                  </a:lnTo>
                  <a:lnTo>
                    <a:pt x="2394" y="1056"/>
                  </a:lnTo>
                  <a:lnTo>
                    <a:pt x="2394" y="1054"/>
                  </a:lnTo>
                  <a:lnTo>
                    <a:pt x="2394" y="1051"/>
                  </a:lnTo>
                  <a:lnTo>
                    <a:pt x="2394" y="1047"/>
                  </a:lnTo>
                  <a:lnTo>
                    <a:pt x="2394" y="1045"/>
                  </a:lnTo>
                  <a:lnTo>
                    <a:pt x="2394" y="1044"/>
                  </a:lnTo>
                  <a:lnTo>
                    <a:pt x="2396" y="1044"/>
                  </a:lnTo>
                  <a:lnTo>
                    <a:pt x="2396" y="1042"/>
                  </a:lnTo>
                  <a:lnTo>
                    <a:pt x="2398" y="1040"/>
                  </a:lnTo>
                  <a:lnTo>
                    <a:pt x="2399" y="1038"/>
                  </a:lnTo>
                  <a:lnTo>
                    <a:pt x="2401" y="1038"/>
                  </a:lnTo>
                  <a:lnTo>
                    <a:pt x="2403" y="1035"/>
                  </a:lnTo>
                  <a:lnTo>
                    <a:pt x="2405" y="1035"/>
                  </a:lnTo>
                  <a:lnTo>
                    <a:pt x="2405" y="1033"/>
                  </a:lnTo>
                  <a:lnTo>
                    <a:pt x="2406" y="1031"/>
                  </a:lnTo>
                  <a:lnTo>
                    <a:pt x="2408" y="1030"/>
                  </a:lnTo>
                  <a:lnTo>
                    <a:pt x="2408" y="1028"/>
                  </a:lnTo>
                  <a:lnTo>
                    <a:pt x="2406" y="1026"/>
                  </a:lnTo>
                  <a:lnTo>
                    <a:pt x="2405" y="1024"/>
                  </a:lnTo>
                  <a:lnTo>
                    <a:pt x="2403" y="1024"/>
                  </a:lnTo>
                  <a:lnTo>
                    <a:pt x="2401" y="1023"/>
                  </a:lnTo>
                  <a:lnTo>
                    <a:pt x="2399" y="1023"/>
                  </a:lnTo>
                  <a:lnTo>
                    <a:pt x="2399" y="1021"/>
                  </a:lnTo>
                  <a:lnTo>
                    <a:pt x="2398" y="1019"/>
                  </a:lnTo>
                  <a:lnTo>
                    <a:pt x="2398" y="1017"/>
                  </a:lnTo>
                  <a:lnTo>
                    <a:pt x="2396" y="1016"/>
                  </a:lnTo>
                  <a:lnTo>
                    <a:pt x="2396" y="1014"/>
                  </a:lnTo>
                  <a:lnTo>
                    <a:pt x="2396" y="1012"/>
                  </a:lnTo>
                  <a:lnTo>
                    <a:pt x="2394" y="1009"/>
                  </a:lnTo>
                  <a:lnTo>
                    <a:pt x="2392" y="1007"/>
                  </a:lnTo>
                  <a:lnTo>
                    <a:pt x="2392" y="1005"/>
                  </a:lnTo>
                  <a:lnTo>
                    <a:pt x="2392" y="1003"/>
                  </a:lnTo>
                  <a:lnTo>
                    <a:pt x="2392" y="1002"/>
                  </a:lnTo>
                  <a:lnTo>
                    <a:pt x="2391" y="1000"/>
                  </a:lnTo>
                  <a:lnTo>
                    <a:pt x="2389" y="998"/>
                  </a:lnTo>
                  <a:lnTo>
                    <a:pt x="2389" y="996"/>
                  </a:lnTo>
                  <a:lnTo>
                    <a:pt x="2387" y="996"/>
                  </a:lnTo>
                  <a:lnTo>
                    <a:pt x="2385" y="995"/>
                  </a:lnTo>
                  <a:lnTo>
                    <a:pt x="2385" y="991"/>
                  </a:lnTo>
                  <a:lnTo>
                    <a:pt x="2384" y="989"/>
                  </a:lnTo>
                  <a:lnTo>
                    <a:pt x="2384" y="988"/>
                  </a:lnTo>
                  <a:lnTo>
                    <a:pt x="2384" y="986"/>
                  </a:lnTo>
                  <a:lnTo>
                    <a:pt x="2384" y="984"/>
                  </a:lnTo>
                  <a:lnTo>
                    <a:pt x="2382" y="984"/>
                  </a:lnTo>
                  <a:lnTo>
                    <a:pt x="2382" y="982"/>
                  </a:lnTo>
                  <a:lnTo>
                    <a:pt x="2380" y="982"/>
                  </a:lnTo>
                  <a:lnTo>
                    <a:pt x="2378" y="982"/>
                  </a:lnTo>
                  <a:lnTo>
                    <a:pt x="2377" y="981"/>
                  </a:lnTo>
                  <a:lnTo>
                    <a:pt x="2375" y="981"/>
                  </a:lnTo>
                  <a:lnTo>
                    <a:pt x="2373" y="981"/>
                  </a:lnTo>
                  <a:lnTo>
                    <a:pt x="2371" y="982"/>
                  </a:lnTo>
                  <a:lnTo>
                    <a:pt x="2370" y="984"/>
                  </a:lnTo>
                  <a:lnTo>
                    <a:pt x="2368" y="984"/>
                  </a:lnTo>
                  <a:lnTo>
                    <a:pt x="2366" y="986"/>
                  </a:lnTo>
                  <a:lnTo>
                    <a:pt x="2364" y="986"/>
                  </a:lnTo>
                  <a:lnTo>
                    <a:pt x="2363" y="986"/>
                  </a:lnTo>
                  <a:lnTo>
                    <a:pt x="2363" y="988"/>
                  </a:lnTo>
                  <a:lnTo>
                    <a:pt x="2361" y="988"/>
                  </a:lnTo>
                  <a:lnTo>
                    <a:pt x="2359" y="988"/>
                  </a:lnTo>
                  <a:lnTo>
                    <a:pt x="2357" y="989"/>
                  </a:lnTo>
                  <a:lnTo>
                    <a:pt x="2356" y="989"/>
                  </a:lnTo>
                  <a:lnTo>
                    <a:pt x="2354" y="989"/>
                  </a:lnTo>
                  <a:lnTo>
                    <a:pt x="2350" y="989"/>
                  </a:lnTo>
                  <a:lnTo>
                    <a:pt x="2347" y="991"/>
                  </a:lnTo>
                  <a:lnTo>
                    <a:pt x="2345" y="989"/>
                  </a:lnTo>
                  <a:lnTo>
                    <a:pt x="2343" y="989"/>
                  </a:lnTo>
                  <a:lnTo>
                    <a:pt x="2342" y="989"/>
                  </a:lnTo>
                  <a:lnTo>
                    <a:pt x="2340" y="991"/>
                  </a:lnTo>
                  <a:lnTo>
                    <a:pt x="2338" y="991"/>
                  </a:lnTo>
                  <a:lnTo>
                    <a:pt x="2335" y="991"/>
                  </a:lnTo>
                  <a:lnTo>
                    <a:pt x="2333" y="991"/>
                  </a:lnTo>
                  <a:lnTo>
                    <a:pt x="2331" y="991"/>
                  </a:lnTo>
                  <a:lnTo>
                    <a:pt x="2329" y="991"/>
                  </a:lnTo>
                  <a:lnTo>
                    <a:pt x="2328" y="993"/>
                  </a:lnTo>
                  <a:lnTo>
                    <a:pt x="2324" y="993"/>
                  </a:lnTo>
                  <a:lnTo>
                    <a:pt x="2322" y="993"/>
                  </a:lnTo>
                  <a:lnTo>
                    <a:pt x="2319" y="993"/>
                  </a:lnTo>
                  <a:lnTo>
                    <a:pt x="2317" y="993"/>
                  </a:lnTo>
                  <a:lnTo>
                    <a:pt x="2315" y="993"/>
                  </a:lnTo>
                  <a:lnTo>
                    <a:pt x="2314" y="995"/>
                  </a:lnTo>
                  <a:lnTo>
                    <a:pt x="2312" y="993"/>
                  </a:lnTo>
                  <a:lnTo>
                    <a:pt x="2308" y="995"/>
                  </a:lnTo>
                  <a:lnTo>
                    <a:pt x="2307" y="993"/>
                  </a:lnTo>
                  <a:lnTo>
                    <a:pt x="2305" y="993"/>
                  </a:lnTo>
                  <a:lnTo>
                    <a:pt x="2303" y="993"/>
                  </a:lnTo>
                  <a:lnTo>
                    <a:pt x="2300" y="991"/>
                  </a:lnTo>
                  <a:lnTo>
                    <a:pt x="2296" y="991"/>
                  </a:lnTo>
                  <a:lnTo>
                    <a:pt x="2294" y="991"/>
                  </a:lnTo>
                  <a:lnTo>
                    <a:pt x="2293" y="991"/>
                  </a:lnTo>
                  <a:lnTo>
                    <a:pt x="2291" y="991"/>
                  </a:lnTo>
                  <a:lnTo>
                    <a:pt x="2291" y="989"/>
                  </a:lnTo>
                  <a:lnTo>
                    <a:pt x="2289" y="986"/>
                  </a:lnTo>
                  <a:lnTo>
                    <a:pt x="2289" y="984"/>
                  </a:lnTo>
                  <a:lnTo>
                    <a:pt x="2289" y="982"/>
                  </a:lnTo>
                  <a:lnTo>
                    <a:pt x="2289" y="981"/>
                  </a:lnTo>
                  <a:lnTo>
                    <a:pt x="2289" y="977"/>
                  </a:lnTo>
                  <a:lnTo>
                    <a:pt x="2289" y="975"/>
                  </a:lnTo>
                  <a:lnTo>
                    <a:pt x="2289" y="972"/>
                  </a:lnTo>
                  <a:lnTo>
                    <a:pt x="2287" y="970"/>
                  </a:lnTo>
                  <a:lnTo>
                    <a:pt x="2287" y="968"/>
                  </a:lnTo>
                  <a:lnTo>
                    <a:pt x="2287" y="967"/>
                  </a:lnTo>
                  <a:lnTo>
                    <a:pt x="2286" y="965"/>
                  </a:lnTo>
                  <a:lnTo>
                    <a:pt x="2284" y="965"/>
                  </a:lnTo>
                  <a:lnTo>
                    <a:pt x="2282" y="963"/>
                  </a:lnTo>
                  <a:lnTo>
                    <a:pt x="2280" y="963"/>
                  </a:lnTo>
                  <a:lnTo>
                    <a:pt x="2279" y="961"/>
                  </a:lnTo>
                  <a:lnTo>
                    <a:pt x="2275" y="961"/>
                  </a:lnTo>
                  <a:lnTo>
                    <a:pt x="2273" y="961"/>
                  </a:lnTo>
                  <a:lnTo>
                    <a:pt x="2273" y="960"/>
                  </a:lnTo>
                  <a:lnTo>
                    <a:pt x="2272" y="960"/>
                  </a:lnTo>
                  <a:lnTo>
                    <a:pt x="2270" y="960"/>
                  </a:lnTo>
                  <a:lnTo>
                    <a:pt x="2268" y="961"/>
                  </a:lnTo>
                  <a:lnTo>
                    <a:pt x="2266" y="961"/>
                  </a:lnTo>
                  <a:lnTo>
                    <a:pt x="2265" y="961"/>
                  </a:lnTo>
                  <a:lnTo>
                    <a:pt x="2263" y="963"/>
                  </a:lnTo>
                  <a:lnTo>
                    <a:pt x="2259" y="963"/>
                  </a:lnTo>
                  <a:lnTo>
                    <a:pt x="2258" y="965"/>
                  </a:lnTo>
                  <a:lnTo>
                    <a:pt x="2256" y="967"/>
                  </a:lnTo>
                  <a:lnTo>
                    <a:pt x="2254" y="968"/>
                  </a:lnTo>
                  <a:lnTo>
                    <a:pt x="2252" y="968"/>
                  </a:lnTo>
                  <a:lnTo>
                    <a:pt x="2252" y="970"/>
                  </a:lnTo>
                  <a:lnTo>
                    <a:pt x="2252" y="972"/>
                  </a:lnTo>
                  <a:lnTo>
                    <a:pt x="2251" y="972"/>
                  </a:lnTo>
                  <a:lnTo>
                    <a:pt x="2249" y="972"/>
                  </a:lnTo>
                  <a:lnTo>
                    <a:pt x="2247" y="974"/>
                  </a:lnTo>
                  <a:lnTo>
                    <a:pt x="2245" y="972"/>
                  </a:lnTo>
                  <a:lnTo>
                    <a:pt x="2244" y="974"/>
                  </a:lnTo>
                  <a:lnTo>
                    <a:pt x="2242" y="972"/>
                  </a:lnTo>
                  <a:lnTo>
                    <a:pt x="2240" y="974"/>
                  </a:lnTo>
                  <a:lnTo>
                    <a:pt x="2238" y="972"/>
                  </a:lnTo>
                  <a:lnTo>
                    <a:pt x="2237" y="972"/>
                  </a:lnTo>
                  <a:lnTo>
                    <a:pt x="2235" y="972"/>
                  </a:lnTo>
                  <a:lnTo>
                    <a:pt x="2233" y="972"/>
                  </a:lnTo>
                  <a:lnTo>
                    <a:pt x="2233" y="970"/>
                  </a:lnTo>
                  <a:lnTo>
                    <a:pt x="2232" y="970"/>
                  </a:lnTo>
                  <a:lnTo>
                    <a:pt x="2228" y="970"/>
                  </a:lnTo>
                  <a:lnTo>
                    <a:pt x="2228" y="968"/>
                  </a:lnTo>
                  <a:lnTo>
                    <a:pt x="2226" y="968"/>
                  </a:lnTo>
                  <a:lnTo>
                    <a:pt x="2225" y="967"/>
                  </a:lnTo>
                  <a:lnTo>
                    <a:pt x="2223" y="967"/>
                  </a:lnTo>
                  <a:lnTo>
                    <a:pt x="2221" y="965"/>
                  </a:lnTo>
                  <a:lnTo>
                    <a:pt x="2219" y="965"/>
                  </a:lnTo>
                  <a:lnTo>
                    <a:pt x="2218" y="963"/>
                  </a:lnTo>
                  <a:lnTo>
                    <a:pt x="2216" y="963"/>
                  </a:lnTo>
                  <a:lnTo>
                    <a:pt x="2212" y="961"/>
                  </a:lnTo>
                  <a:lnTo>
                    <a:pt x="2211" y="960"/>
                  </a:lnTo>
                  <a:lnTo>
                    <a:pt x="2209" y="960"/>
                  </a:lnTo>
                  <a:lnTo>
                    <a:pt x="2204" y="956"/>
                  </a:lnTo>
                  <a:lnTo>
                    <a:pt x="2198" y="954"/>
                  </a:lnTo>
                  <a:lnTo>
                    <a:pt x="2197" y="953"/>
                  </a:lnTo>
                  <a:lnTo>
                    <a:pt x="2190" y="949"/>
                  </a:lnTo>
                  <a:lnTo>
                    <a:pt x="2184" y="949"/>
                  </a:lnTo>
                  <a:lnTo>
                    <a:pt x="2177" y="949"/>
                  </a:lnTo>
                  <a:lnTo>
                    <a:pt x="2176" y="949"/>
                  </a:lnTo>
                  <a:lnTo>
                    <a:pt x="2162" y="949"/>
                  </a:lnTo>
                  <a:lnTo>
                    <a:pt x="2156" y="951"/>
                  </a:lnTo>
                  <a:lnTo>
                    <a:pt x="2151" y="954"/>
                  </a:lnTo>
                  <a:lnTo>
                    <a:pt x="2144" y="956"/>
                  </a:lnTo>
                  <a:lnTo>
                    <a:pt x="2132" y="963"/>
                  </a:lnTo>
                  <a:lnTo>
                    <a:pt x="2132" y="965"/>
                  </a:lnTo>
                  <a:lnTo>
                    <a:pt x="2128" y="965"/>
                  </a:lnTo>
                  <a:lnTo>
                    <a:pt x="2127" y="965"/>
                  </a:lnTo>
                  <a:lnTo>
                    <a:pt x="2127" y="963"/>
                  </a:lnTo>
                  <a:lnTo>
                    <a:pt x="2125" y="965"/>
                  </a:lnTo>
                  <a:lnTo>
                    <a:pt x="2121" y="968"/>
                  </a:lnTo>
                  <a:lnTo>
                    <a:pt x="2120" y="970"/>
                  </a:lnTo>
                  <a:lnTo>
                    <a:pt x="2118" y="972"/>
                  </a:lnTo>
                  <a:lnTo>
                    <a:pt x="2114" y="974"/>
                  </a:lnTo>
                  <a:lnTo>
                    <a:pt x="2113" y="975"/>
                  </a:lnTo>
                  <a:lnTo>
                    <a:pt x="2113" y="977"/>
                  </a:lnTo>
                  <a:lnTo>
                    <a:pt x="2111" y="977"/>
                  </a:lnTo>
                  <a:lnTo>
                    <a:pt x="2109" y="979"/>
                  </a:lnTo>
                  <a:lnTo>
                    <a:pt x="2106" y="981"/>
                  </a:lnTo>
                  <a:lnTo>
                    <a:pt x="2100" y="982"/>
                  </a:lnTo>
                  <a:lnTo>
                    <a:pt x="2097" y="984"/>
                  </a:lnTo>
                  <a:lnTo>
                    <a:pt x="2095" y="984"/>
                  </a:lnTo>
                  <a:lnTo>
                    <a:pt x="2093" y="988"/>
                  </a:lnTo>
                  <a:lnTo>
                    <a:pt x="2090" y="989"/>
                  </a:lnTo>
                  <a:lnTo>
                    <a:pt x="2086" y="991"/>
                  </a:lnTo>
                  <a:lnTo>
                    <a:pt x="2085" y="993"/>
                  </a:lnTo>
                  <a:lnTo>
                    <a:pt x="2083" y="995"/>
                  </a:lnTo>
                  <a:lnTo>
                    <a:pt x="2081" y="996"/>
                  </a:lnTo>
                  <a:lnTo>
                    <a:pt x="2081" y="998"/>
                  </a:lnTo>
                  <a:lnTo>
                    <a:pt x="2079" y="1000"/>
                  </a:lnTo>
                  <a:lnTo>
                    <a:pt x="2079" y="1002"/>
                  </a:lnTo>
                  <a:lnTo>
                    <a:pt x="2078" y="1003"/>
                  </a:lnTo>
                  <a:lnTo>
                    <a:pt x="2076" y="1003"/>
                  </a:lnTo>
                  <a:lnTo>
                    <a:pt x="2074" y="1005"/>
                  </a:lnTo>
                  <a:lnTo>
                    <a:pt x="2074" y="1007"/>
                  </a:lnTo>
                  <a:lnTo>
                    <a:pt x="2072" y="1007"/>
                  </a:lnTo>
                  <a:lnTo>
                    <a:pt x="2072" y="1009"/>
                  </a:lnTo>
                  <a:lnTo>
                    <a:pt x="2071" y="1010"/>
                  </a:lnTo>
                  <a:lnTo>
                    <a:pt x="2069" y="1012"/>
                  </a:lnTo>
                  <a:lnTo>
                    <a:pt x="2067" y="1014"/>
                  </a:lnTo>
                  <a:lnTo>
                    <a:pt x="2065" y="1016"/>
                  </a:lnTo>
                  <a:lnTo>
                    <a:pt x="2064" y="1017"/>
                  </a:lnTo>
                  <a:lnTo>
                    <a:pt x="2060" y="1017"/>
                  </a:lnTo>
                  <a:lnTo>
                    <a:pt x="2058" y="1019"/>
                  </a:lnTo>
                  <a:lnTo>
                    <a:pt x="2055" y="1023"/>
                  </a:lnTo>
                  <a:lnTo>
                    <a:pt x="2053" y="1023"/>
                  </a:lnTo>
                  <a:lnTo>
                    <a:pt x="2051" y="1024"/>
                  </a:lnTo>
                  <a:lnTo>
                    <a:pt x="2051" y="1026"/>
                  </a:lnTo>
                  <a:lnTo>
                    <a:pt x="2050" y="1028"/>
                  </a:lnTo>
                  <a:lnTo>
                    <a:pt x="2048" y="1028"/>
                  </a:lnTo>
                  <a:lnTo>
                    <a:pt x="2048" y="1030"/>
                  </a:lnTo>
                  <a:lnTo>
                    <a:pt x="2048" y="1031"/>
                  </a:lnTo>
                  <a:lnTo>
                    <a:pt x="2046" y="1033"/>
                  </a:lnTo>
                  <a:lnTo>
                    <a:pt x="2044" y="1033"/>
                  </a:lnTo>
                  <a:lnTo>
                    <a:pt x="2044" y="1035"/>
                  </a:lnTo>
                  <a:lnTo>
                    <a:pt x="2043" y="1037"/>
                  </a:lnTo>
                  <a:lnTo>
                    <a:pt x="2041" y="1038"/>
                  </a:lnTo>
                  <a:lnTo>
                    <a:pt x="2039" y="1040"/>
                  </a:lnTo>
                  <a:lnTo>
                    <a:pt x="2039" y="1044"/>
                  </a:lnTo>
                  <a:lnTo>
                    <a:pt x="2037" y="1045"/>
                  </a:lnTo>
                  <a:lnTo>
                    <a:pt x="2037" y="1047"/>
                  </a:lnTo>
                  <a:lnTo>
                    <a:pt x="2034" y="1049"/>
                  </a:lnTo>
                  <a:lnTo>
                    <a:pt x="2032" y="1051"/>
                  </a:lnTo>
                  <a:lnTo>
                    <a:pt x="2030" y="1052"/>
                  </a:lnTo>
                  <a:lnTo>
                    <a:pt x="2029" y="1052"/>
                  </a:lnTo>
                  <a:lnTo>
                    <a:pt x="2025" y="1056"/>
                  </a:lnTo>
                  <a:lnTo>
                    <a:pt x="2022" y="1054"/>
                  </a:lnTo>
                  <a:lnTo>
                    <a:pt x="2018" y="1054"/>
                  </a:lnTo>
                  <a:lnTo>
                    <a:pt x="2015" y="1054"/>
                  </a:lnTo>
                  <a:lnTo>
                    <a:pt x="2013" y="1052"/>
                  </a:lnTo>
                  <a:lnTo>
                    <a:pt x="2011" y="1052"/>
                  </a:lnTo>
                  <a:lnTo>
                    <a:pt x="2008" y="1051"/>
                  </a:lnTo>
                  <a:lnTo>
                    <a:pt x="2006" y="1051"/>
                  </a:lnTo>
                  <a:lnTo>
                    <a:pt x="2004" y="1052"/>
                  </a:lnTo>
                  <a:lnTo>
                    <a:pt x="2002" y="1052"/>
                  </a:lnTo>
                  <a:lnTo>
                    <a:pt x="2001" y="1054"/>
                  </a:lnTo>
                  <a:lnTo>
                    <a:pt x="1999" y="1058"/>
                  </a:lnTo>
                  <a:lnTo>
                    <a:pt x="1997" y="1059"/>
                  </a:lnTo>
                  <a:lnTo>
                    <a:pt x="1995" y="1063"/>
                  </a:lnTo>
                  <a:lnTo>
                    <a:pt x="1994" y="1066"/>
                  </a:lnTo>
                  <a:lnTo>
                    <a:pt x="1992" y="1070"/>
                  </a:lnTo>
                  <a:lnTo>
                    <a:pt x="1990" y="1075"/>
                  </a:lnTo>
                  <a:lnTo>
                    <a:pt x="1988" y="1080"/>
                  </a:lnTo>
                  <a:lnTo>
                    <a:pt x="1988" y="1084"/>
                  </a:lnTo>
                  <a:lnTo>
                    <a:pt x="1988" y="1087"/>
                  </a:lnTo>
                  <a:lnTo>
                    <a:pt x="1988" y="1094"/>
                  </a:lnTo>
                  <a:lnTo>
                    <a:pt x="1990" y="1098"/>
                  </a:lnTo>
                  <a:lnTo>
                    <a:pt x="1992" y="1103"/>
                  </a:lnTo>
                  <a:lnTo>
                    <a:pt x="1992" y="1105"/>
                  </a:lnTo>
                  <a:lnTo>
                    <a:pt x="1992" y="1108"/>
                  </a:lnTo>
                  <a:lnTo>
                    <a:pt x="1992" y="1110"/>
                  </a:lnTo>
                  <a:lnTo>
                    <a:pt x="1992" y="1112"/>
                  </a:lnTo>
                  <a:lnTo>
                    <a:pt x="1992" y="1115"/>
                  </a:lnTo>
                  <a:lnTo>
                    <a:pt x="1990" y="1117"/>
                  </a:lnTo>
                  <a:lnTo>
                    <a:pt x="1990" y="1119"/>
                  </a:lnTo>
                  <a:lnTo>
                    <a:pt x="1988" y="1122"/>
                  </a:lnTo>
                  <a:lnTo>
                    <a:pt x="1987" y="1126"/>
                  </a:lnTo>
                  <a:lnTo>
                    <a:pt x="1987" y="1128"/>
                  </a:lnTo>
                  <a:lnTo>
                    <a:pt x="1985" y="1133"/>
                  </a:lnTo>
                  <a:lnTo>
                    <a:pt x="1985" y="1136"/>
                  </a:lnTo>
                  <a:lnTo>
                    <a:pt x="1983" y="1140"/>
                  </a:lnTo>
                  <a:lnTo>
                    <a:pt x="1983" y="1142"/>
                  </a:lnTo>
                  <a:lnTo>
                    <a:pt x="1983" y="1145"/>
                  </a:lnTo>
                  <a:lnTo>
                    <a:pt x="1985" y="1150"/>
                  </a:lnTo>
                  <a:lnTo>
                    <a:pt x="1985" y="1154"/>
                  </a:lnTo>
                  <a:lnTo>
                    <a:pt x="1987" y="1157"/>
                  </a:lnTo>
                  <a:lnTo>
                    <a:pt x="1988" y="1159"/>
                  </a:lnTo>
                  <a:lnTo>
                    <a:pt x="1988" y="1161"/>
                  </a:lnTo>
                  <a:lnTo>
                    <a:pt x="1992" y="1166"/>
                  </a:lnTo>
                  <a:lnTo>
                    <a:pt x="1994" y="1166"/>
                  </a:lnTo>
                  <a:lnTo>
                    <a:pt x="1994" y="1168"/>
                  </a:lnTo>
                  <a:lnTo>
                    <a:pt x="1995" y="1170"/>
                  </a:lnTo>
                  <a:lnTo>
                    <a:pt x="1999" y="1171"/>
                  </a:lnTo>
                  <a:lnTo>
                    <a:pt x="2002" y="1175"/>
                  </a:lnTo>
                  <a:lnTo>
                    <a:pt x="2004" y="1177"/>
                  </a:lnTo>
                  <a:lnTo>
                    <a:pt x="2008" y="1180"/>
                  </a:lnTo>
                  <a:lnTo>
                    <a:pt x="2008" y="1182"/>
                  </a:lnTo>
                  <a:lnTo>
                    <a:pt x="2009" y="1185"/>
                  </a:lnTo>
                  <a:lnTo>
                    <a:pt x="2011" y="1189"/>
                  </a:lnTo>
                  <a:lnTo>
                    <a:pt x="2015" y="1192"/>
                  </a:lnTo>
                  <a:lnTo>
                    <a:pt x="2016" y="1194"/>
                  </a:lnTo>
                  <a:lnTo>
                    <a:pt x="2018" y="1199"/>
                  </a:lnTo>
                  <a:lnTo>
                    <a:pt x="2016" y="1203"/>
                  </a:lnTo>
                  <a:lnTo>
                    <a:pt x="2016" y="1206"/>
                  </a:lnTo>
                  <a:lnTo>
                    <a:pt x="2015" y="1211"/>
                  </a:lnTo>
                  <a:lnTo>
                    <a:pt x="2015" y="1213"/>
                  </a:lnTo>
                  <a:lnTo>
                    <a:pt x="2011" y="1218"/>
                  </a:lnTo>
                  <a:lnTo>
                    <a:pt x="2011" y="1220"/>
                  </a:lnTo>
                  <a:lnTo>
                    <a:pt x="2009" y="1224"/>
                  </a:lnTo>
                  <a:lnTo>
                    <a:pt x="2008" y="1227"/>
                  </a:lnTo>
                  <a:lnTo>
                    <a:pt x="2008" y="1231"/>
                  </a:lnTo>
                  <a:lnTo>
                    <a:pt x="2006" y="1234"/>
                  </a:lnTo>
                  <a:lnTo>
                    <a:pt x="2002" y="1238"/>
                  </a:lnTo>
                  <a:lnTo>
                    <a:pt x="1999" y="1243"/>
                  </a:lnTo>
                  <a:lnTo>
                    <a:pt x="1997" y="1246"/>
                  </a:lnTo>
                  <a:lnTo>
                    <a:pt x="1994" y="1250"/>
                  </a:lnTo>
                  <a:lnTo>
                    <a:pt x="1990" y="1252"/>
                  </a:lnTo>
                  <a:lnTo>
                    <a:pt x="1988" y="1253"/>
                  </a:lnTo>
                  <a:lnTo>
                    <a:pt x="1988" y="1257"/>
                  </a:lnTo>
                  <a:lnTo>
                    <a:pt x="1987" y="1260"/>
                  </a:lnTo>
                  <a:lnTo>
                    <a:pt x="1987" y="1262"/>
                  </a:lnTo>
                  <a:lnTo>
                    <a:pt x="1985" y="1267"/>
                  </a:lnTo>
                  <a:lnTo>
                    <a:pt x="1985" y="1271"/>
                  </a:lnTo>
                  <a:lnTo>
                    <a:pt x="1983" y="1274"/>
                  </a:lnTo>
                  <a:lnTo>
                    <a:pt x="1983" y="1278"/>
                  </a:lnTo>
                  <a:lnTo>
                    <a:pt x="1983" y="1280"/>
                  </a:lnTo>
                  <a:lnTo>
                    <a:pt x="1981" y="1281"/>
                  </a:lnTo>
                  <a:lnTo>
                    <a:pt x="1980" y="1285"/>
                  </a:lnTo>
                  <a:lnTo>
                    <a:pt x="1976" y="1287"/>
                  </a:lnTo>
                  <a:lnTo>
                    <a:pt x="1974" y="1288"/>
                  </a:lnTo>
                  <a:lnTo>
                    <a:pt x="1973" y="1290"/>
                  </a:lnTo>
                  <a:lnTo>
                    <a:pt x="1971" y="1292"/>
                  </a:lnTo>
                  <a:lnTo>
                    <a:pt x="1969" y="1294"/>
                  </a:lnTo>
                  <a:lnTo>
                    <a:pt x="1969" y="1295"/>
                  </a:lnTo>
                  <a:lnTo>
                    <a:pt x="1971" y="1299"/>
                  </a:lnTo>
                  <a:lnTo>
                    <a:pt x="1971" y="1301"/>
                  </a:lnTo>
                  <a:lnTo>
                    <a:pt x="1974" y="1304"/>
                  </a:lnTo>
                  <a:lnTo>
                    <a:pt x="1976" y="1304"/>
                  </a:lnTo>
                  <a:lnTo>
                    <a:pt x="1980" y="1304"/>
                  </a:lnTo>
                  <a:lnTo>
                    <a:pt x="1983" y="1306"/>
                  </a:lnTo>
                  <a:lnTo>
                    <a:pt x="1987" y="1306"/>
                  </a:lnTo>
                  <a:lnTo>
                    <a:pt x="1990" y="1306"/>
                  </a:lnTo>
                  <a:lnTo>
                    <a:pt x="1992" y="1308"/>
                  </a:lnTo>
                  <a:lnTo>
                    <a:pt x="1995" y="1308"/>
                  </a:lnTo>
                  <a:lnTo>
                    <a:pt x="1999" y="1311"/>
                  </a:lnTo>
                  <a:lnTo>
                    <a:pt x="2001" y="1315"/>
                  </a:lnTo>
                  <a:lnTo>
                    <a:pt x="2002" y="1316"/>
                  </a:lnTo>
                  <a:lnTo>
                    <a:pt x="2004" y="1318"/>
                  </a:lnTo>
                  <a:lnTo>
                    <a:pt x="2006" y="1322"/>
                  </a:lnTo>
                  <a:lnTo>
                    <a:pt x="2004" y="1322"/>
                  </a:lnTo>
                  <a:lnTo>
                    <a:pt x="2002" y="1320"/>
                  </a:lnTo>
                  <a:lnTo>
                    <a:pt x="2001" y="1322"/>
                  </a:lnTo>
                  <a:lnTo>
                    <a:pt x="1999" y="1322"/>
                  </a:lnTo>
                  <a:lnTo>
                    <a:pt x="1997" y="1322"/>
                  </a:lnTo>
                  <a:lnTo>
                    <a:pt x="1994" y="1320"/>
                  </a:lnTo>
                  <a:lnTo>
                    <a:pt x="1992" y="1320"/>
                  </a:lnTo>
                  <a:lnTo>
                    <a:pt x="1992" y="1318"/>
                  </a:lnTo>
                  <a:lnTo>
                    <a:pt x="1990" y="1318"/>
                  </a:lnTo>
                  <a:lnTo>
                    <a:pt x="1988" y="1316"/>
                  </a:lnTo>
                  <a:lnTo>
                    <a:pt x="1987" y="1316"/>
                  </a:lnTo>
                  <a:lnTo>
                    <a:pt x="1987" y="1318"/>
                  </a:lnTo>
                  <a:lnTo>
                    <a:pt x="1987" y="1322"/>
                  </a:lnTo>
                  <a:lnTo>
                    <a:pt x="1988" y="1322"/>
                  </a:lnTo>
                  <a:lnTo>
                    <a:pt x="1988" y="1325"/>
                  </a:lnTo>
                  <a:lnTo>
                    <a:pt x="1987" y="1327"/>
                  </a:lnTo>
                  <a:lnTo>
                    <a:pt x="1987" y="1329"/>
                  </a:lnTo>
                  <a:lnTo>
                    <a:pt x="1987" y="1330"/>
                  </a:lnTo>
                  <a:lnTo>
                    <a:pt x="1985" y="1330"/>
                  </a:lnTo>
                  <a:lnTo>
                    <a:pt x="1985" y="1334"/>
                  </a:lnTo>
                  <a:lnTo>
                    <a:pt x="1983" y="1336"/>
                  </a:lnTo>
                  <a:lnTo>
                    <a:pt x="1983" y="1339"/>
                  </a:lnTo>
                  <a:lnTo>
                    <a:pt x="1983" y="1341"/>
                  </a:lnTo>
                  <a:lnTo>
                    <a:pt x="1985" y="1343"/>
                  </a:lnTo>
                  <a:lnTo>
                    <a:pt x="1985" y="1346"/>
                  </a:lnTo>
                  <a:lnTo>
                    <a:pt x="1987" y="1348"/>
                  </a:lnTo>
                  <a:lnTo>
                    <a:pt x="1985" y="1350"/>
                  </a:lnTo>
                  <a:lnTo>
                    <a:pt x="1985" y="1351"/>
                  </a:lnTo>
                  <a:lnTo>
                    <a:pt x="1983" y="1353"/>
                  </a:lnTo>
                  <a:lnTo>
                    <a:pt x="1981" y="1353"/>
                  </a:lnTo>
                  <a:lnTo>
                    <a:pt x="1981" y="1355"/>
                  </a:lnTo>
                  <a:lnTo>
                    <a:pt x="1980" y="1357"/>
                  </a:lnTo>
                  <a:lnTo>
                    <a:pt x="1978" y="1358"/>
                  </a:lnTo>
                  <a:lnTo>
                    <a:pt x="1976" y="1358"/>
                  </a:lnTo>
                  <a:lnTo>
                    <a:pt x="1974" y="1360"/>
                  </a:lnTo>
                  <a:lnTo>
                    <a:pt x="1973" y="1360"/>
                  </a:lnTo>
                  <a:lnTo>
                    <a:pt x="1969" y="1364"/>
                  </a:lnTo>
                  <a:lnTo>
                    <a:pt x="1969" y="1365"/>
                  </a:lnTo>
                  <a:lnTo>
                    <a:pt x="1966" y="1365"/>
                  </a:lnTo>
                  <a:lnTo>
                    <a:pt x="1962" y="1367"/>
                  </a:lnTo>
                  <a:lnTo>
                    <a:pt x="1960" y="1369"/>
                  </a:lnTo>
                  <a:lnTo>
                    <a:pt x="1959" y="1372"/>
                  </a:lnTo>
                  <a:lnTo>
                    <a:pt x="1957" y="1372"/>
                  </a:lnTo>
                  <a:lnTo>
                    <a:pt x="1955" y="1374"/>
                  </a:lnTo>
                  <a:lnTo>
                    <a:pt x="1953" y="1376"/>
                  </a:lnTo>
                  <a:lnTo>
                    <a:pt x="1952" y="1378"/>
                  </a:lnTo>
                  <a:lnTo>
                    <a:pt x="1948" y="1379"/>
                  </a:lnTo>
                  <a:lnTo>
                    <a:pt x="1948" y="1381"/>
                  </a:lnTo>
                  <a:lnTo>
                    <a:pt x="1945" y="1383"/>
                  </a:lnTo>
                  <a:lnTo>
                    <a:pt x="1941" y="1385"/>
                  </a:lnTo>
                  <a:lnTo>
                    <a:pt x="1939" y="1388"/>
                  </a:lnTo>
                  <a:lnTo>
                    <a:pt x="1939" y="1392"/>
                  </a:lnTo>
                  <a:lnTo>
                    <a:pt x="1939" y="1393"/>
                  </a:lnTo>
                  <a:lnTo>
                    <a:pt x="1939" y="1397"/>
                  </a:lnTo>
                  <a:lnTo>
                    <a:pt x="1939" y="1402"/>
                  </a:lnTo>
                  <a:lnTo>
                    <a:pt x="1938" y="1404"/>
                  </a:lnTo>
                  <a:lnTo>
                    <a:pt x="1938" y="1406"/>
                  </a:lnTo>
                  <a:lnTo>
                    <a:pt x="1936" y="1407"/>
                  </a:lnTo>
                  <a:lnTo>
                    <a:pt x="1934" y="1411"/>
                  </a:lnTo>
                  <a:lnTo>
                    <a:pt x="1932" y="1414"/>
                  </a:lnTo>
                  <a:lnTo>
                    <a:pt x="1932" y="1418"/>
                  </a:lnTo>
                  <a:lnTo>
                    <a:pt x="1932" y="1420"/>
                  </a:lnTo>
                  <a:lnTo>
                    <a:pt x="1932" y="1423"/>
                  </a:lnTo>
                  <a:lnTo>
                    <a:pt x="1932" y="1427"/>
                  </a:lnTo>
                  <a:lnTo>
                    <a:pt x="1934" y="1428"/>
                  </a:lnTo>
                  <a:lnTo>
                    <a:pt x="1936" y="1430"/>
                  </a:lnTo>
                  <a:lnTo>
                    <a:pt x="1938" y="1432"/>
                  </a:lnTo>
                  <a:lnTo>
                    <a:pt x="1939" y="1435"/>
                  </a:lnTo>
                  <a:lnTo>
                    <a:pt x="1939" y="1437"/>
                  </a:lnTo>
                  <a:lnTo>
                    <a:pt x="1941" y="1441"/>
                  </a:lnTo>
                  <a:lnTo>
                    <a:pt x="1945" y="1444"/>
                  </a:lnTo>
                  <a:lnTo>
                    <a:pt x="1946" y="1448"/>
                  </a:lnTo>
                  <a:lnTo>
                    <a:pt x="1948" y="1451"/>
                  </a:lnTo>
                  <a:lnTo>
                    <a:pt x="1950" y="1453"/>
                  </a:lnTo>
                  <a:lnTo>
                    <a:pt x="1950" y="1456"/>
                  </a:lnTo>
                  <a:lnTo>
                    <a:pt x="1952" y="1460"/>
                  </a:lnTo>
                  <a:lnTo>
                    <a:pt x="1952" y="1463"/>
                  </a:lnTo>
                  <a:lnTo>
                    <a:pt x="1950" y="1469"/>
                  </a:lnTo>
                  <a:lnTo>
                    <a:pt x="1948" y="1470"/>
                  </a:lnTo>
                  <a:lnTo>
                    <a:pt x="1946" y="1470"/>
                  </a:lnTo>
                  <a:lnTo>
                    <a:pt x="1945" y="1472"/>
                  </a:lnTo>
                  <a:lnTo>
                    <a:pt x="1941" y="1474"/>
                  </a:lnTo>
                  <a:lnTo>
                    <a:pt x="1936" y="1474"/>
                  </a:lnTo>
                  <a:lnTo>
                    <a:pt x="1934" y="1474"/>
                  </a:lnTo>
                  <a:lnTo>
                    <a:pt x="1932" y="1474"/>
                  </a:lnTo>
                  <a:lnTo>
                    <a:pt x="1931" y="1474"/>
                  </a:lnTo>
                  <a:lnTo>
                    <a:pt x="1927" y="1476"/>
                  </a:lnTo>
                  <a:lnTo>
                    <a:pt x="1927" y="1477"/>
                  </a:lnTo>
                  <a:lnTo>
                    <a:pt x="1925" y="1479"/>
                  </a:lnTo>
                  <a:lnTo>
                    <a:pt x="1925" y="1481"/>
                  </a:lnTo>
                  <a:lnTo>
                    <a:pt x="1927" y="1484"/>
                  </a:lnTo>
                  <a:lnTo>
                    <a:pt x="1931" y="1486"/>
                  </a:lnTo>
                  <a:lnTo>
                    <a:pt x="1932" y="1489"/>
                  </a:lnTo>
                  <a:lnTo>
                    <a:pt x="1934" y="1491"/>
                  </a:lnTo>
                  <a:lnTo>
                    <a:pt x="1934" y="1495"/>
                  </a:lnTo>
                  <a:lnTo>
                    <a:pt x="1934" y="1496"/>
                  </a:lnTo>
                  <a:lnTo>
                    <a:pt x="1932" y="1500"/>
                  </a:lnTo>
                  <a:lnTo>
                    <a:pt x="1931" y="1502"/>
                  </a:lnTo>
                  <a:lnTo>
                    <a:pt x="1931" y="1503"/>
                  </a:lnTo>
                  <a:lnTo>
                    <a:pt x="1929" y="1505"/>
                  </a:lnTo>
                  <a:lnTo>
                    <a:pt x="1929" y="1509"/>
                  </a:lnTo>
                  <a:lnTo>
                    <a:pt x="1929" y="1512"/>
                  </a:lnTo>
                  <a:lnTo>
                    <a:pt x="1931" y="1516"/>
                  </a:lnTo>
                  <a:lnTo>
                    <a:pt x="1932" y="1517"/>
                  </a:lnTo>
                  <a:lnTo>
                    <a:pt x="1932" y="1521"/>
                  </a:lnTo>
                  <a:lnTo>
                    <a:pt x="1932" y="1524"/>
                  </a:lnTo>
                  <a:lnTo>
                    <a:pt x="1932" y="1528"/>
                  </a:lnTo>
                  <a:lnTo>
                    <a:pt x="1932" y="1530"/>
                  </a:lnTo>
                  <a:lnTo>
                    <a:pt x="1932" y="1531"/>
                  </a:lnTo>
                  <a:lnTo>
                    <a:pt x="1932" y="1535"/>
                  </a:lnTo>
                  <a:lnTo>
                    <a:pt x="1932" y="1540"/>
                  </a:lnTo>
                  <a:lnTo>
                    <a:pt x="1932" y="1542"/>
                  </a:lnTo>
                  <a:lnTo>
                    <a:pt x="1931" y="1545"/>
                  </a:lnTo>
                  <a:lnTo>
                    <a:pt x="1932" y="1547"/>
                  </a:lnTo>
                  <a:lnTo>
                    <a:pt x="1932" y="1549"/>
                  </a:lnTo>
                  <a:lnTo>
                    <a:pt x="1932" y="1551"/>
                  </a:lnTo>
                  <a:lnTo>
                    <a:pt x="1932" y="1556"/>
                  </a:lnTo>
                  <a:lnTo>
                    <a:pt x="1931" y="1558"/>
                  </a:lnTo>
                  <a:lnTo>
                    <a:pt x="1929" y="1559"/>
                  </a:lnTo>
                  <a:lnTo>
                    <a:pt x="1927" y="1563"/>
                  </a:lnTo>
                  <a:lnTo>
                    <a:pt x="1925" y="1563"/>
                  </a:lnTo>
                  <a:lnTo>
                    <a:pt x="1922" y="1563"/>
                  </a:lnTo>
                  <a:lnTo>
                    <a:pt x="1922" y="1565"/>
                  </a:lnTo>
                  <a:lnTo>
                    <a:pt x="1918" y="1566"/>
                  </a:lnTo>
                  <a:lnTo>
                    <a:pt x="1918" y="1570"/>
                  </a:lnTo>
                  <a:lnTo>
                    <a:pt x="1920" y="1575"/>
                  </a:lnTo>
                  <a:lnTo>
                    <a:pt x="1920" y="1577"/>
                  </a:lnTo>
                  <a:lnTo>
                    <a:pt x="1920" y="1579"/>
                  </a:lnTo>
                  <a:lnTo>
                    <a:pt x="1920" y="1582"/>
                  </a:lnTo>
                  <a:lnTo>
                    <a:pt x="1920" y="1584"/>
                  </a:lnTo>
                  <a:lnTo>
                    <a:pt x="1920" y="1586"/>
                  </a:lnTo>
                  <a:lnTo>
                    <a:pt x="1918" y="1587"/>
                  </a:lnTo>
                  <a:lnTo>
                    <a:pt x="1917" y="1591"/>
                  </a:lnTo>
                  <a:lnTo>
                    <a:pt x="1915" y="1591"/>
                  </a:lnTo>
                  <a:lnTo>
                    <a:pt x="1911" y="1591"/>
                  </a:lnTo>
                  <a:lnTo>
                    <a:pt x="1908" y="1589"/>
                  </a:lnTo>
                  <a:lnTo>
                    <a:pt x="1905" y="1593"/>
                  </a:lnTo>
                  <a:lnTo>
                    <a:pt x="1905" y="1596"/>
                  </a:lnTo>
                  <a:lnTo>
                    <a:pt x="1906" y="1601"/>
                  </a:lnTo>
                  <a:lnTo>
                    <a:pt x="1906" y="1603"/>
                  </a:lnTo>
                  <a:lnTo>
                    <a:pt x="1908" y="1605"/>
                  </a:lnTo>
                  <a:lnTo>
                    <a:pt x="1908" y="1608"/>
                  </a:lnTo>
                  <a:lnTo>
                    <a:pt x="1910" y="1610"/>
                  </a:lnTo>
                  <a:lnTo>
                    <a:pt x="1910" y="1614"/>
                  </a:lnTo>
                  <a:lnTo>
                    <a:pt x="1908" y="1617"/>
                  </a:lnTo>
                  <a:lnTo>
                    <a:pt x="1908" y="1619"/>
                  </a:lnTo>
                  <a:lnTo>
                    <a:pt x="1906" y="1621"/>
                  </a:lnTo>
                  <a:lnTo>
                    <a:pt x="1905" y="1622"/>
                  </a:lnTo>
                  <a:lnTo>
                    <a:pt x="1905" y="1628"/>
                  </a:lnTo>
                  <a:lnTo>
                    <a:pt x="1905" y="1633"/>
                  </a:lnTo>
                  <a:lnTo>
                    <a:pt x="1905" y="1635"/>
                  </a:lnTo>
                  <a:lnTo>
                    <a:pt x="1905" y="1636"/>
                  </a:lnTo>
                  <a:lnTo>
                    <a:pt x="1906" y="1638"/>
                  </a:lnTo>
                  <a:lnTo>
                    <a:pt x="1906" y="1640"/>
                  </a:lnTo>
                  <a:lnTo>
                    <a:pt x="1906" y="1643"/>
                  </a:lnTo>
                  <a:lnTo>
                    <a:pt x="1908" y="1645"/>
                  </a:lnTo>
                  <a:lnTo>
                    <a:pt x="1908" y="1649"/>
                  </a:lnTo>
                  <a:lnTo>
                    <a:pt x="1910" y="1652"/>
                  </a:lnTo>
                  <a:lnTo>
                    <a:pt x="1910" y="1654"/>
                  </a:lnTo>
                  <a:lnTo>
                    <a:pt x="1911" y="1656"/>
                  </a:lnTo>
                  <a:lnTo>
                    <a:pt x="1913" y="1659"/>
                  </a:lnTo>
                  <a:lnTo>
                    <a:pt x="1917" y="1661"/>
                  </a:lnTo>
                  <a:lnTo>
                    <a:pt x="1918" y="1661"/>
                  </a:lnTo>
                  <a:lnTo>
                    <a:pt x="1922" y="1663"/>
                  </a:lnTo>
                  <a:lnTo>
                    <a:pt x="1922" y="1664"/>
                  </a:lnTo>
                  <a:lnTo>
                    <a:pt x="1924" y="1666"/>
                  </a:lnTo>
                  <a:lnTo>
                    <a:pt x="1924" y="1668"/>
                  </a:lnTo>
                  <a:lnTo>
                    <a:pt x="1925" y="1670"/>
                  </a:lnTo>
                  <a:lnTo>
                    <a:pt x="1925" y="1673"/>
                  </a:lnTo>
                  <a:lnTo>
                    <a:pt x="1927" y="1678"/>
                  </a:lnTo>
                  <a:lnTo>
                    <a:pt x="1929" y="1678"/>
                  </a:lnTo>
                  <a:lnTo>
                    <a:pt x="1931" y="1680"/>
                  </a:lnTo>
                  <a:lnTo>
                    <a:pt x="1932" y="1684"/>
                  </a:lnTo>
                  <a:lnTo>
                    <a:pt x="1934" y="1687"/>
                  </a:lnTo>
                  <a:lnTo>
                    <a:pt x="1936" y="1689"/>
                  </a:lnTo>
                  <a:lnTo>
                    <a:pt x="1938" y="1691"/>
                  </a:lnTo>
                  <a:lnTo>
                    <a:pt x="1939" y="1692"/>
                  </a:lnTo>
                  <a:lnTo>
                    <a:pt x="1943" y="1694"/>
                  </a:lnTo>
                  <a:lnTo>
                    <a:pt x="1946" y="1694"/>
                  </a:lnTo>
                  <a:lnTo>
                    <a:pt x="1948" y="1692"/>
                  </a:lnTo>
                  <a:lnTo>
                    <a:pt x="1952" y="1694"/>
                  </a:lnTo>
                  <a:lnTo>
                    <a:pt x="1953" y="1696"/>
                  </a:lnTo>
                  <a:lnTo>
                    <a:pt x="1955" y="1698"/>
                  </a:lnTo>
                  <a:lnTo>
                    <a:pt x="1957" y="1699"/>
                  </a:lnTo>
                  <a:lnTo>
                    <a:pt x="1957" y="1701"/>
                  </a:lnTo>
                  <a:lnTo>
                    <a:pt x="1957" y="1703"/>
                  </a:lnTo>
                  <a:lnTo>
                    <a:pt x="1957" y="1706"/>
                  </a:lnTo>
                  <a:lnTo>
                    <a:pt x="1955" y="1708"/>
                  </a:lnTo>
                  <a:lnTo>
                    <a:pt x="1955" y="1713"/>
                  </a:lnTo>
                  <a:lnTo>
                    <a:pt x="1957" y="1719"/>
                  </a:lnTo>
                  <a:lnTo>
                    <a:pt x="1957" y="1720"/>
                  </a:lnTo>
                  <a:lnTo>
                    <a:pt x="1959" y="1720"/>
                  </a:lnTo>
                  <a:lnTo>
                    <a:pt x="1957" y="1724"/>
                  </a:lnTo>
                  <a:lnTo>
                    <a:pt x="1955" y="1727"/>
                  </a:lnTo>
                  <a:lnTo>
                    <a:pt x="1953" y="1729"/>
                  </a:lnTo>
                  <a:lnTo>
                    <a:pt x="1953" y="1736"/>
                  </a:lnTo>
                  <a:lnTo>
                    <a:pt x="1952" y="1738"/>
                  </a:lnTo>
                  <a:lnTo>
                    <a:pt x="1948" y="1741"/>
                  </a:lnTo>
                  <a:lnTo>
                    <a:pt x="1946" y="1741"/>
                  </a:lnTo>
                  <a:lnTo>
                    <a:pt x="1943" y="1741"/>
                  </a:lnTo>
                  <a:lnTo>
                    <a:pt x="1939" y="1743"/>
                  </a:lnTo>
                  <a:lnTo>
                    <a:pt x="1938" y="1743"/>
                  </a:lnTo>
                  <a:lnTo>
                    <a:pt x="1938" y="1745"/>
                  </a:lnTo>
                  <a:lnTo>
                    <a:pt x="1936" y="1747"/>
                  </a:lnTo>
                  <a:lnTo>
                    <a:pt x="1934" y="1748"/>
                  </a:lnTo>
                  <a:lnTo>
                    <a:pt x="1936" y="1752"/>
                  </a:lnTo>
                  <a:lnTo>
                    <a:pt x="1938" y="1752"/>
                  </a:lnTo>
                  <a:lnTo>
                    <a:pt x="1939" y="1752"/>
                  </a:lnTo>
                  <a:lnTo>
                    <a:pt x="1941" y="1754"/>
                  </a:lnTo>
                  <a:lnTo>
                    <a:pt x="1943" y="1755"/>
                  </a:lnTo>
                  <a:lnTo>
                    <a:pt x="1943" y="1757"/>
                  </a:lnTo>
                  <a:lnTo>
                    <a:pt x="1943" y="1761"/>
                  </a:lnTo>
                  <a:lnTo>
                    <a:pt x="1943" y="1762"/>
                  </a:lnTo>
                  <a:lnTo>
                    <a:pt x="1943" y="1764"/>
                  </a:lnTo>
                  <a:lnTo>
                    <a:pt x="1943" y="1767"/>
                  </a:lnTo>
                  <a:lnTo>
                    <a:pt x="1941" y="1771"/>
                  </a:lnTo>
                  <a:lnTo>
                    <a:pt x="1941" y="1773"/>
                  </a:lnTo>
                  <a:lnTo>
                    <a:pt x="1939" y="1778"/>
                  </a:lnTo>
                  <a:lnTo>
                    <a:pt x="1938" y="1780"/>
                  </a:lnTo>
                  <a:lnTo>
                    <a:pt x="1936" y="1783"/>
                  </a:lnTo>
                  <a:lnTo>
                    <a:pt x="1934" y="1787"/>
                  </a:lnTo>
                  <a:lnTo>
                    <a:pt x="1932" y="1790"/>
                  </a:lnTo>
                  <a:lnTo>
                    <a:pt x="1932" y="1792"/>
                  </a:lnTo>
                  <a:lnTo>
                    <a:pt x="1931" y="1794"/>
                  </a:lnTo>
                  <a:lnTo>
                    <a:pt x="1931" y="1795"/>
                  </a:lnTo>
                  <a:lnTo>
                    <a:pt x="1929" y="1799"/>
                  </a:lnTo>
                  <a:lnTo>
                    <a:pt x="1927" y="1801"/>
                  </a:lnTo>
                  <a:lnTo>
                    <a:pt x="1925" y="1802"/>
                  </a:lnTo>
                  <a:lnTo>
                    <a:pt x="1924" y="1804"/>
                  </a:lnTo>
                  <a:lnTo>
                    <a:pt x="1918" y="1808"/>
                  </a:lnTo>
                  <a:lnTo>
                    <a:pt x="1917" y="1811"/>
                  </a:lnTo>
                  <a:lnTo>
                    <a:pt x="1913" y="1815"/>
                  </a:lnTo>
                  <a:lnTo>
                    <a:pt x="1911" y="1815"/>
                  </a:lnTo>
                  <a:lnTo>
                    <a:pt x="1910" y="1818"/>
                  </a:lnTo>
                  <a:lnTo>
                    <a:pt x="1908" y="1818"/>
                  </a:lnTo>
                  <a:lnTo>
                    <a:pt x="1908" y="1822"/>
                  </a:lnTo>
                  <a:lnTo>
                    <a:pt x="1908" y="1825"/>
                  </a:lnTo>
                  <a:lnTo>
                    <a:pt x="1906" y="1829"/>
                  </a:lnTo>
                  <a:lnTo>
                    <a:pt x="1906" y="1830"/>
                  </a:lnTo>
                  <a:lnTo>
                    <a:pt x="1905" y="1834"/>
                  </a:lnTo>
                  <a:lnTo>
                    <a:pt x="1901" y="1836"/>
                  </a:lnTo>
                  <a:lnTo>
                    <a:pt x="1899" y="1837"/>
                  </a:lnTo>
                  <a:lnTo>
                    <a:pt x="1896" y="1841"/>
                  </a:lnTo>
                  <a:lnTo>
                    <a:pt x="1892" y="1841"/>
                  </a:lnTo>
                  <a:lnTo>
                    <a:pt x="1889" y="1841"/>
                  </a:lnTo>
                  <a:lnTo>
                    <a:pt x="1887" y="1841"/>
                  </a:lnTo>
                  <a:lnTo>
                    <a:pt x="1885" y="1841"/>
                  </a:lnTo>
                  <a:lnTo>
                    <a:pt x="1884" y="1837"/>
                  </a:lnTo>
                  <a:lnTo>
                    <a:pt x="1882" y="1832"/>
                  </a:lnTo>
                  <a:lnTo>
                    <a:pt x="1880" y="1827"/>
                  </a:lnTo>
                  <a:lnTo>
                    <a:pt x="1878" y="1825"/>
                  </a:lnTo>
                  <a:lnTo>
                    <a:pt x="1877" y="1822"/>
                  </a:lnTo>
                  <a:lnTo>
                    <a:pt x="1875" y="1822"/>
                  </a:lnTo>
                  <a:lnTo>
                    <a:pt x="1875" y="1815"/>
                  </a:lnTo>
                  <a:lnTo>
                    <a:pt x="1873" y="1815"/>
                  </a:lnTo>
                  <a:lnTo>
                    <a:pt x="1873" y="1813"/>
                  </a:lnTo>
                  <a:lnTo>
                    <a:pt x="1871" y="1811"/>
                  </a:lnTo>
                  <a:lnTo>
                    <a:pt x="1870" y="1808"/>
                  </a:lnTo>
                  <a:lnTo>
                    <a:pt x="1868" y="1804"/>
                  </a:lnTo>
                  <a:lnTo>
                    <a:pt x="1866" y="1804"/>
                  </a:lnTo>
                  <a:lnTo>
                    <a:pt x="1864" y="1799"/>
                  </a:lnTo>
                  <a:lnTo>
                    <a:pt x="1863" y="1797"/>
                  </a:lnTo>
                  <a:lnTo>
                    <a:pt x="1861" y="1797"/>
                  </a:lnTo>
                  <a:lnTo>
                    <a:pt x="1857" y="1794"/>
                  </a:lnTo>
                  <a:lnTo>
                    <a:pt x="1856" y="1792"/>
                  </a:lnTo>
                  <a:lnTo>
                    <a:pt x="1854" y="1788"/>
                  </a:lnTo>
                  <a:lnTo>
                    <a:pt x="1850" y="1787"/>
                  </a:lnTo>
                  <a:lnTo>
                    <a:pt x="1847" y="1783"/>
                  </a:lnTo>
                  <a:lnTo>
                    <a:pt x="1845" y="1781"/>
                  </a:lnTo>
                  <a:lnTo>
                    <a:pt x="1843" y="1778"/>
                  </a:lnTo>
                  <a:lnTo>
                    <a:pt x="1842" y="1776"/>
                  </a:lnTo>
                  <a:lnTo>
                    <a:pt x="1840" y="1774"/>
                  </a:lnTo>
                  <a:lnTo>
                    <a:pt x="1829" y="1774"/>
                  </a:lnTo>
                  <a:lnTo>
                    <a:pt x="1826" y="1774"/>
                  </a:lnTo>
                  <a:lnTo>
                    <a:pt x="1822" y="1774"/>
                  </a:lnTo>
                  <a:lnTo>
                    <a:pt x="1821" y="1774"/>
                  </a:lnTo>
                  <a:lnTo>
                    <a:pt x="1819" y="1773"/>
                  </a:lnTo>
                  <a:lnTo>
                    <a:pt x="1815" y="1771"/>
                  </a:lnTo>
                  <a:lnTo>
                    <a:pt x="1814" y="1771"/>
                  </a:lnTo>
                  <a:lnTo>
                    <a:pt x="1810" y="1769"/>
                  </a:lnTo>
                  <a:lnTo>
                    <a:pt x="1808" y="1769"/>
                  </a:lnTo>
                  <a:lnTo>
                    <a:pt x="1805" y="1767"/>
                  </a:lnTo>
                  <a:lnTo>
                    <a:pt x="1801" y="1767"/>
                  </a:lnTo>
                  <a:lnTo>
                    <a:pt x="1796" y="1767"/>
                  </a:lnTo>
                  <a:lnTo>
                    <a:pt x="1789" y="1769"/>
                  </a:lnTo>
                  <a:lnTo>
                    <a:pt x="1789" y="1773"/>
                  </a:lnTo>
                  <a:lnTo>
                    <a:pt x="1793" y="1774"/>
                  </a:lnTo>
                  <a:lnTo>
                    <a:pt x="1791" y="1776"/>
                  </a:lnTo>
                  <a:lnTo>
                    <a:pt x="1791" y="1780"/>
                  </a:lnTo>
                  <a:lnTo>
                    <a:pt x="1787" y="1783"/>
                  </a:lnTo>
                  <a:lnTo>
                    <a:pt x="1786" y="1787"/>
                  </a:lnTo>
                  <a:lnTo>
                    <a:pt x="1786" y="1788"/>
                  </a:lnTo>
                  <a:lnTo>
                    <a:pt x="1782" y="1792"/>
                  </a:lnTo>
                  <a:lnTo>
                    <a:pt x="1780" y="1794"/>
                  </a:lnTo>
                  <a:lnTo>
                    <a:pt x="1777" y="1797"/>
                  </a:lnTo>
                  <a:lnTo>
                    <a:pt x="1773" y="1801"/>
                  </a:lnTo>
                  <a:lnTo>
                    <a:pt x="1772" y="1802"/>
                  </a:lnTo>
                  <a:lnTo>
                    <a:pt x="1766" y="1808"/>
                  </a:lnTo>
                  <a:lnTo>
                    <a:pt x="1765" y="1809"/>
                  </a:lnTo>
                  <a:lnTo>
                    <a:pt x="1761" y="1811"/>
                  </a:lnTo>
                  <a:lnTo>
                    <a:pt x="1756" y="1816"/>
                  </a:lnTo>
                  <a:lnTo>
                    <a:pt x="1754" y="1818"/>
                  </a:lnTo>
                  <a:lnTo>
                    <a:pt x="1752" y="1820"/>
                  </a:lnTo>
                  <a:lnTo>
                    <a:pt x="1749" y="1822"/>
                  </a:lnTo>
                  <a:lnTo>
                    <a:pt x="1747" y="1822"/>
                  </a:lnTo>
                  <a:lnTo>
                    <a:pt x="1744" y="1823"/>
                  </a:lnTo>
                  <a:lnTo>
                    <a:pt x="1737" y="1822"/>
                  </a:lnTo>
                  <a:lnTo>
                    <a:pt x="1735" y="1818"/>
                  </a:lnTo>
                  <a:lnTo>
                    <a:pt x="1733" y="1813"/>
                  </a:lnTo>
                  <a:lnTo>
                    <a:pt x="1733" y="1811"/>
                  </a:lnTo>
                  <a:lnTo>
                    <a:pt x="1733" y="1809"/>
                  </a:lnTo>
                  <a:lnTo>
                    <a:pt x="1733" y="1806"/>
                  </a:lnTo>
                  <a:lnTo>
                    <a:pt x="1733" y="1799"/>
                  </a:lnTo>
                  <a:lnTo>
                    <a:pt x="1733" y="1795"/>
                  </a:lnTo>
                  <a:lnTo>
                    <a:pt x="1733" y="1787"/>
                  </a:lnTo>
                  <a:lnTo>
                    <a:pt x="1733" y="1785"/>
                  </a:lnTo>
                  <a:lnTo>
                    <a:pt x="1733" y="1780"/>
                  </a:lnTo>
                  <a:lnTo>
                    <a:pt x="1735" y="1778"/>
                  </a:lnTo>
                  <a:lnTo>
                    <a:pt x="1735" y="1776"/>
                  </a:lnTo>
                  <a:lnTo>
                    <a:pt x="1733" y="1767"/>
                  </a:lnTo>
                  <a:lnTo>
                    <a:pt x="1731" y="1762"/>
                  </a:lnTo>
                  <a:lnTo>
                    <a:pt x="1731" y="1761"/>
                  </a:lnTo>
                  <a:lnTo>
                    <a:pt x="1730" y="1755"/>
                  </a:lnTo>
                  <a:lnTo>
                    <a:pt x="1726" y="1754"/>
                  </a:lnTo>
                  <a:lnTo>
                    <a:pt x="1724" y="1750"/>
                  </a:lnTo>
                  <a:lnTo>
                    <a:pt x="1724" y="1747"/>
                  </a:lnTo>
                  <a:lnTo>
                    <a:pt x="1723" y="1745"/>
                  </a:lnTo>
                  <a:lnTo>
                    <a:pt x="1719" y="1740"/>
                  </a:lnTo>
                  <a:lnTo>
                    <a:pt x="1717" y="1740"/>
                  </a:lnTo>
                  <a:lnTo>
                    <a:pt x="1712" y="1738"/>
                  </a:lnTo>
                  <a:lnTo>
                    <a:pt x="1710" y="1736"/>
                  </a:lnTo>
                  <a:lnTo>
                    <a:pt x="1707" y="1734"/>
                  </a:lnTo>
                  <a:lnTo>
                    <a:pt x="1705" y="1733"/>
                  </a:lnTo>
                  <a:lnTo>
                    <a:pt x="1703" y="1733"/>
                  </a:lnTo>
                  <a:lnTo>
                    <a:pt x="1702" y="1731"/>
                  </a:lnTo>
                  <a:lnTo>
                    <a:pt x="1698" y="1727"/>
                  </a:lnTo>
                  <a:lnTo>
                    <a:pt x="1696" y="1727"/>
                  </a:lnTo>
                  <a:lnTo>
                    <a:pt x="1695" y="1724"/>
                  </a:lnTo>
                  <a:lnTo>
                    <a:pt x="1695" y="1722"/>
                  </a:lnTo>
                  <a:lnTo>
                    <a:pt x="1695" y="1720"/>
                  </a:lnTo>
                  <a:lnTo>
                    <a:pt x="1695" y="1719"/>
                  </a:lnTo>
                  <a:lnTo>
                    <a:pt x="1696" y="1713"/>
                  </a:lnTo>
                  <a:lnTo>
                    <a:pt x="1695" y="1708"/>
                  </a:lnTo>
                  <a:lnTo>
                    <a:pt x="1693" y="1706"/>
                  </a:lnTo>
                  <a:lnTo>
                    <a:pt x="1691" y="1705"/>
                  </a:lnTo>
                  <a:lnTo>
                    <a:pt x="1688" y="1703"/>
                  </a:lnTo>
                  <a:lnTo>
                    <a:pt x="1674" y="1692"/>
                  </a:lnTo>
                  <a:lnTo>
                    <a:pt x="1672" y="1691"/>
                  </a:lnTo>
                  <a:lnTo>
                    <a:pt x="1665" y="1689"/>
                  </a:lnTo>
                  <a:lnTo>
                    <a:pt x="1663" y="1691"/>
                  </a:lnTo>
                  <a:lnTo>
                    <a:pt x="1660" y="1694"/>
                  </a:lnTo>
                  <a:lnTo>
                    <a:pt x="1658" y="1696"/>
                  </a:lnTo>
                  <a:lnTo>
                    <a:pt x="1654" y="1701"/>
                  </a:lnTo>
                  <a:lnTo>
                    <a:pt x="1651" y="1705"/>
                  </a:lnTo>
                  <a:lnTo>
                    <a:pt x="1651" y="1706"/>
                  </a:lnTo>
                  <a:lnTo>
                    <a:pt x="1649" y="1708"/>
                  </a:lnTo>
                  <a:lnTo>
                    <a:pt x="1646" y="1715"/>
                  </a:lnTo>
                  <a:lnTo>
                    <a:pt x="1642" y="1720"/>
                  </a:lnTo>
                  <a:lnTo>
                    <a:pt x="1640" y="1722"/>
                  </a:lnTo>
                  <a:lnTo>
                    <a:pt x="1639" y="1724"/>
                  </a:lnTo>
                  <a:lnTo>
                    <a:pt x="1639" y="1726"/>
                  </a:lnTo>
                  <a:lnTo>
                    <a:pt x="1637" y="1727"/>
                  </a:lnTo>
                  <a:lnTo>
                    <a:pt x="1635" y="1731"/>
                  </a:lnTo>
                  <a:lnTo>
                    <a:pt x="1633" y="1734"/>
                  </a:lnTo>
                  <a:lnTo>
                    <a:pt x="1630" y="1738"/>
                  </a:lnTo>
                  <a:lnTo>
                    <a:pt x="1628" y="1740"/>
                  </a:lnTo>
                  <a:lnTo>
                    <a:pt x="1623" y="1741"/>
                  </a:lnTo>
                  <a:lnTo>
                    <a:pt x="1619" y="1741"/>
                  </a:lnTo>
                  <a:lnTo>
                    <a:pt x="1618" y="1738"/>
                  </a:lnTo>
                  <a:lnTo>
                    <a:pt x="1616" y="1736"/>
                  </a:lnTo>
                  <a:lnTo>
                    <a:pt x="1609" y="1733"/>
                  </a:lnTo>
                  <a:lnTo>
                    <a:pt x="1607" y="1731"/>
                  </a:lnTo>
                  <a:lnTo>
                    <a:pt x="1604" y="1727"/>
                  </a:lnTo>
                  <a:lnTo>
                    <a:pt x="1602" y="1724"/>
                  </a:lnTo>
                  <a:lnTo>
                    <a:pt x="1600" y="1720"/>
                  </a:lnTo>
                  <a:lnTo>
                    <a:pt x="1593" y="1717"/>
                  </a:lnTo>
                  <a:lnTo>
                    <a:pt x="1590" y="1712"/>
                  </a:lnTo>
                  <a:lnTo>
                    <a:pt x="1572" y="1687"/>
                  </a:lnTo>
                  <a:lnTo>
                    <a:pt x="1541" y="1680"/>
                  </a:lnTo>
                  <a:lnTo>
                    <a:pt x="1511" y="1706"/>
                  </a:lnTo>
                  <a:lnTo>
                    <a:pt x="1506" y="1706"/>
                  </a:lnTo>
                  <a:lnTo>
                    <a:pt x="1499" y="1703"/>
                  </a:lnTo>
                  <a:lnTo>
                    <a:pt x="1494" y="1703"/>
                  </a:lnTo>
                  <a:lnTo>
                    <a:pt x="1487" y="1703"/>
                  </a:lnTo>
                  <a:lnTo>
                    <a:pt x="1476" y="1703"/>
                  </a:lnTo>
                  <a:lnTo>
                    <a:pt x="1469" y="1708"/>
                  </a:lnTo>
                  <a:lnTo>
                    <a:pt x="1467" y="1708"/>
                  </a:lnTo>
                  <a:lnTo>
                    <a:pt x="1466" y="1710"/>
                  </a:lnTo>
                  <a:lnTo>
                    <a:pt x="1460" y="1705"/>
                  </a:lnTo>
                  <a:lnTo>
                    <a:pt x="1455" y="1703"/>
                  </a:lnTo>
                  <a:lnTo>
                    <a:pt x="1452" y="1705"/>
                  </a:lnTo>
                  <a:lnTo>
                    <a:pt x="1450" y="1705"/>
                  </a:lnTo>
                  <a:lnTo>
                    <a:pt x="1448" y="1705"/>
                  </a:lnTo>
                  <a:lnTo>
                    <a:pt x="1445" y="1706"/>
                  </a:lnTo>
                  <a:lnTo>
                    <a:pt x="1443" y="1705"/>
                  </a:lnTo>
                  <a:lnTo>
                    <a:pt x="1439" y="1705"/>
                  </a:lnTo>
                  <a:lnTo>
                    <a:pt x="1438" y="1705"/>
                  </a:lnTo>
                  <a:lnTo>
                    <a:pt x="1436" y="1705"/>
                  </a:lnTo>
                  <a:lnTo>
                    <a:pt x="1431" y="1706"/>
                  </a:lnTo>
                  <a:lnTo>
                    <a:pt x="1429" y="1708"/>
                  </a:lnTo>
                  <a:lnTo>
                    <a:pt x="1425" y="1710"/>
                  </a:lnTo>
                  <a:lnTo>
                    <a:pt x="1424" y="1710"/>
                  </a:lnTo>
                  <a:lnTo>
                    <a:pt x="1422" y="1710"/>
                  </a:lnTo>
                  <a:lnTo>
                    <a:pt x="1420" y="1710"/>
                  </a:lnTo>
                  <a:lnTo>
                    <a:pt x="1418" y="1710"/>
                  </a:lnTo>
                  <a:lnTo>
                    <a:pt x="1417" y="1708"/>
                  </a:lnTo>
                  <a:lnTo>
                    <a:pt x="1417" y="1706"/>
                  </a:lnTo>
                  <a:lnTo>
                    <a:pt x="1415" y="1705"/>
                  </a:lnTo>
                  <a:lnTo>
                    <a:pt x="1415" y="1701"/>
                  </a:lnTo>
                  <a:lnTo>
                    <a:pt x="1417" y="1699"/>
                  </a:lnTo>
                  <a:lnTo>
                    <a:pt x="1418" y="1696"/>
                  </a:lnTo>
                  <a:lnTo>
                    <a:pt x="1420" y="1694"/>
                  </a:lnTo>
                  <a:lnTo>
                    <a:pt x="1422" y="1692"/>
                  </a:lnTo>
                  <a:lnTo>
                    <a:pt x="1424" y="1691"/>
                  </a:lnTo>
                  <a:lnTo>
                    <a:pt x="1425" y="1691"/>
                  </a:lnTo>
                  <a:lnTo>
                    <a:pt x="1425" y="1689"/>
                  </a:lnTo>
                  <a:lnTo>
                    <a:pt x="1429" y="1687"/>
                  </a:lnTo>
                  <a:lnTo>
                    <a:pt x="1427" y="1687"/>
                  </a:lnTo>
                  <a:lnTo>
                    <a:pt x="1427" y="1682"/>
                  </a:lnTo>
                  <a:lnTo>
                    <a:pt x="1425" y="1680"/>
                  </a:lnTo>
                  <a:lnTo>
                    <a:pt x="1424" y="1678"/>
                  </a:lnTo>
                  <a:lnTo>
                    <a:pt x="1424" y="1677"/>
                  </a:lnTo>
                  <a:lnTo>
                    <a:pt x="1422" y="1677"/>
                  </a:lnTo>
                  <a:lnTo>
                    <a:pt x="1420" y="1677"/>
                  </a:lnTo>
                  <a:lnTo>
                    <a:pt x="1418" y="1677"/>
                  </a:lnTo>
                  <a:lnTo>
                    <a:pt x="1417" y="1677"/>
                  </a:lnTo>
                  <a:lnTo>
                    <a:pt x="1415" y="1675"/>
                  </a:lnTo>
                  <a:lnTo>
                    <a:pt x="1411" y="1677"/>
                  </a:lnTo>
                  <a:lnTo>
                    <a:pt x="1410" y="1677"/>
                  </a:lnTo>
                  <a:lnTo>
                    <a:pt x="1408" y="1677"/>
                  </a:lnTo>
                  <a:lnTo>
                    <a:pt x="1404" y="1675"/>
                  </a:lnTo>
                  <a:lnTo>
                    <a:pt x="1403" y="1673"/>
                  </a:lnTo>
                  <a:lnTo>
                    <a:pt x="1403" y="1671"/>
                  </a:lnTo>
                  <a:lnTo>
                    <a:pt x="1403" y="1668"/>
                  </a:lnTo>
                  <a:lnTo>
                    <a:pt x="1403" y="1666"/>
                  </a:lnTo>
                  <a:lnTo>
                    <a:pt x="1401" y="1664"/>
                  </a:lnTo>
                  <a:lnTo>
                    <a:pt x="1401" y="1663"/>
                  </a:lnTo>
                  <a:lnTo>
                    <a:pt x="1399" y="1661"/>
                  </a:lnTo>
                  <a:lnTo>
                    <a:pt x="1399" y="1659"/>
                  </a:lnTo>
                  <a:lnTo>
                    <a:pt x="1399" y="1657"/>
                  </a:lnTo>
                  <a:lnTo>
                    <a:pt x="1399" y="1654"/>
                  </a:lnTo>
                  <a:lnTo>
                    <a:pt x="1401" y="1652"/>
                  </a:lnTo>
                  <a:lnTo>
                    <a:pt x="1403" y="1656"/>
                  </a:lnTo>
                  <a:lnTo>
                    <a:pt x="1404" y="1656"/>
                  </a:lnTo>
                  <a:lnTo>
                    <a:pt x="1408" y="1650"/>
                  </a:lnTo>
                  <a:lnTo>
                    <a:pt x="1410" y="1647"/>
                  </a:lnTo>
                  <a:lnTo>
                    <a:pt x="1411" y="1645"/>
                  </a:lnTo>
                  <a:lnTo>
                    <a:pt x="1413" y="1645"/>
                  </a:lnTo>
                  <a:lnTo>
                    <a:pt x="1415" y="1645"/>
                  </a:lnTo>
                  <a:lnTo>
                    <a:pt x="1417" y="1643"/>
                  </a:lnTo>
                  <a:lnTo>
                    <a:pt x="1418" y="1642"/>
                  </a:lnTo>
                  <a:lnTo>
                    <a:pt x="1420" y="1640"/>
                  </a:lnTo>
                  <a:lnTo>
                    <a:pt x="1422" y="1638"/>
                  </a:lnTo>
                  <a:lnTo>
                    <a:pt x="1424" y="1636"/>
                  </a:lnTo>
                  <a:lnTo>
                    <a:pt x="1425" y="1635"/>
                  </a:lnTo>
                  <a:lnTo>
                    <a:pt x="1427" y="1633"/>
                  </a:lnTo>
                  <a:lnTo>
                    <a:pt x="1429" y="1626"/>
                  </a:lnTo>
                  <a:lnTo>
                    <a:pt x="1431" y="1622"/>
                  </a:lnTo>
                  <a:lnTo>
                    <a:pt x="1434" y="1619"/>
                  </a:lnTo>
                  <a:lnTo>
                    <a:pt x="1436" y="1619"/>
                  </a:lnTo>
                  <a:lnTo>
                    <a:pt x="1438" y="1617"/>
                  </a:lnTo>
                  <a:lnTo>
                    <a:pt x="1439" y="1617"/>
                  </a:lnTo>
                  <a:lnTo>
                    <a:pt x="1443" y="1615"/>
                  </a:lnTo>
                  <a:lnTo>
                    <a:pt x="1445" y="1615"/>
                  </a:lnTo>
                  <a:lnTo>
                    <a:pt x="1448" y="1614"/>
                  </a:lnTo>
                  <a:lnTo>
                    <a:pt x="1450" y="1614"/>
                  </a:lnTo>
                  <a:lnTo>
                    <a:pt x="1450" y="1612"/>
                  </a:lnTo>
                  <a:lnTo>
                    <a:pt x="1450" y="1608"/>
                  </a:lnTo>
                  <a:lnTo>
                    <a:pt x="1448" y="1605"/>
                  </a:lnTo>
                  <a:lnTo>
                    <a:pt x="1448" y="1603"/>
                  </a:lnTo>
                  <a:lnTo>
                    <a:pt x="1443" y="1598"/>
                  </a:lnTo>
                  <a:lnTo>
                    <a:pt x="1441" y="1596"/>
                  </a:lnTo>
                  <a:lnTo>
                    <a:pt x="1438" y="1593"/>
                  </a:lnTo>
                  <a:lnTo>
                    <a:pt x="1438" y="1591"/>
                  </a:lnTo>
                  <a:lnTo>
                    <a:pt x="1436" y="1589"/>
                  </a:lnTo>
                  <a:lnTo>
                    <a:pt x="1434" y="1589"/>
                  </a:lnTo>
                  <a:lnTo>
                    <a:pt x="1432" y="1587"/>
                  </a:lnTo>
                  <a:lnTo>
                    <a:pt x="1431" y="1586"/>
                  </a:lnTo>
                  <a:lnTo>
                    <a:pt x="1429" y="1586"/>
                  </a:lnTo>
                  <a:lnTo>
                    <a:pt x="1425" y="1584"/>
                  </a:lnTo>
                  <a:lnTo>
                    <a:pt x="1425" y="1582"/>
                  </a:lnTo>
                  <a:lnTo>
                    <a:pt x="1425" y="1580"/>
                  </a:lnTo>
                  <a:lnTo>
                    <a:pt x="1427" y="1577"/>
                  </a:lnTo>
                  <a:lnTo>
                    <a:pt x="1427" y="1575"/>
                  </a:lnTo>
                  <a:lnTo>
                    <a:pt x="1427" y="1573"/>
                  </a:lnTo>
                  <a:lnTo>
                    <a:pt x="1425" y="1572"/>
                  </a:lnTo>
                  <a:lnTo>
                    <a:pt x="1424" y="1570"/>
                  </a:lnTo>
                  <a:lnTo>
                    <a:pt x="1420" y="1566"/>
                  </a:lnTo>
                  <a:lnTo>
                    <a:pt x="1411" y="1566"/>
                  </a:lnTo>
                  <a:lnTo>
                    <a:pt x="1404" y="1563"/>
                  </a:lnTo>
                  <a:lnTo>
                    <a:pt x="1399" y="1559"/>
                  </a:lnTo>
                  <a:lnTo>
                    <a:pt x="1396" y="1556"/>
                  </a:lnTo>
                  <a:lnTo>
                    <a:pt x="1397" y="1554"/>
                  </a:lnTo>
                  <a:lnTo>
                    <a:pt x="1397" y="1552"/>
                  </a:lnTo>
                  <a:lnTo>
                    <a:pt x="1397" y="1549"/>
                  </a:lnTo>
                  <a:lnTo>
                    <a:pt x="1399" y="1547"/>
                  </a:lnTo>
                  <a:lnTo>
                    <a:pt x="1403" y="1545"/>
                  </a:lnTo>
                  <a:lnTo>
                    <a:pt x="1406" y="1544"/>
                  </a:lnTo>
                  <a:lnTo>
                    <a:pt x="1413" y="1542"/>
                  </a:lnTo>
                  <a:lnTo>
                    <a:pt x="1415" y="1544"/>
                  </a:lnTo>
                  <a:lnTo>
                    <a:pt x="1417" y="1545"/>
                  </a:lnTo>
                  <a:lnTo>
                    <a:pt x="1420" y="1547"/>
                  </a:lnTo>
                  <a:lnTo>
                    <a:pt x="1422" y="1547"/>
                  </a:lnTo>
                  <a:lnTo>
                    <a:pt x="1424" y="1545"/>
                  </a:lnTo>
                  <a:lnTo>
                    <a:pt x="1427" y="1545"/>
                  </a:lnTo>
                  <a:lnTo>
                    <a:pt x="1429" y="1540"/>
                  </a:lnTo>
                  <a:lnTo>
                    <a:pt x="1429" y="1537"/>
                  </a:lnTo>
                  <a:lnTo>
                    <a:pt x="1429" y="1531"/>
                  </a:lnTo>
                  <a:lnTo>
                    <a:pt x="1429" y="1530"/>
                  </a:lnTo>
                  <a:lnTo>
                    <a:pt x="1427" y="1526"/>
                  </a:lnTo>
                  <a:lnTo>
                    <a:pt x="1429" y="1521"/>
                  </a:lnTo>
                  <a:lnTo>
                    <a:pt x="1431" y="1521"/>
                  </a:lnTo>
                  <a:lnTo>
                    <a:pt x="1432" y="1519"/>
                  </a:lnTo>
                  <a:lnTo>
                    <a:pt x="1432" y="1517"/>
                  </a:lnTo>
                  <a:lnTo>
                    <a:pt x="1431" y="1514"/>
                  </a:lnTo>
                  <a:lnTo>
                    <a:pt x="1431" y="1510"/>
                  </a:lnTo>
                  <a:lnTo>
                    <a:pt x="1431" y="1507"/>
                  </a:lnTo>
                  <a:lnTo>
                    <a:pt x="1431" y="1503"/>
                  </a:lnTo>
                  <a:lnTo>
                    <a:pt x="1429" y="1500"/>
                  </a:lnTo>
                  <a:lnTo>
                    <a:pt x="1427" y="1495"/>
                  </a:lnTo>
                  <a:lnTo>
                    <a:pt x="1427" y="1493"/>
                  </a:lnTo>
                  <a:lnTo>
                    <a:pt x="1427" y="1491"/>
                  </a:lnTo>
                  <a:lnTo>
                    <a:pt x="1427" y="1489"/>
                  </a:lnTo>
                  <a:lnTo>
                    <a:pt x="1427" y="1488"/>
                  </a:lnTo>
                  <a:lnTo>
                    <a:pt x="1427" y="1484"/>
                  </a:lnTo>
                  <a:lnTo>
                    <a:pt x="1425" y="1481"/>
                  </a:lnTo>
                  <a:lnTo>
                    <a:pt x="1425" y="1479"/>
                  </a:lnTo>
                  <a:lnTo>
                    <a:pt x="1425" y="1476"/>
                  </a:lnTo>
                  <a:lnTo>
                    <a:pt x="1424" y="1476"/>
                  </a:lnTo>
                  <a:lnTo>
                    <a:pt x="1424" y="1472"/>
                  </a:lnTo>
                  <a:lnTo>
                    <a:pt x="1424" y="1470"/>
                  </a:lnTo>
                  <a:lnTo>
                    <a:pt x="1425" y="1469"/>
                  </a:lnTo>
                  <a:lnTo>
                    <a:pt x="1424" y="1465"/>
                  </a:lnTo>
                  <a:lnTo>
                    <a:pt x="1424" y="1462"/>
                  </a:lnTo>
                  <a:lnTo>
                    <a:pt x="1424" y="1460"/>
                  </a:lnTo>
                  <a:lnTo>
                    <a:pt x="1422" y="1456"/>
                  </a:lnTo>
                  <a:lnTo>
                    <a:pt x="1420" y="1455"/>
                  </a:lnTo>
                  <a:lnTo>
                    <a:pt x="1418" y="1453"/>
                  </a:lnTo>
                  <a:lnTo>
                    <a:pt x="1417" y="1451"/>
                  </a:lnTo>
                  <a:lnTo>
                    <a:pt x="1415" y="1451"/>
                  </a:lnTo>
                  <a:lnTo>
                    <a:pt x="1413" y="1451"/>
                  </a:lnTo>
                  <a:lnTo>
                    <a:pt x="1410" y="1451"/>
                  </a:lnTo>
                  <a:lnTo>
                    <a:pt x="1406" y="1449"/>
                  </a:lnTo>
                  <a:lnTo>
                    <a:pt x="1404" y="1451"/>
                  </a:lnTo>
                  <a:lnTo>
                    <a:pt x="1403" y="1451"/>
                  </a:lnTo>
                  <a:lnTo>
                    <a:pt x="1401" y="1451"/>
                  </a:lnTo>
                  <a:lnTo>
                    <a:pt x="1399" y="1451"/>
                  </a:lnTo>
                  <a:lnTo>
                    <a:pt x="1397" y="1449"/>
                  </a:lnTo>
                  <a:lnTo>
                    <a:pt x="1394" y="1453"/>
                  </a:lnTo>
                  <a:lnTo>
                    <a:pt x="1392" y="1455"/>
                  </a:lnTo>
                  <a:lnTo>
                    <a:pt x="1390" y="1455"/>
                  </a:lnTo>
                  <a:lnTo>
                    <a:pt x="1387" y="1455"/>
                  </a:lnTo>
                  <a:lnTo>
                    <a:pt x="1382" y="1453"/>
                  </a:lnTo>
                  <a:lnTo>
                    <a:pt x="1378" y="1453"/>
                  </a:lnTo>
                  <a:lnTo>
                    <a:pt x="1375" y="1453"/>
                  </a:lnTo>
                  <a:lnTo>
                    <a:pt x="1371" y="1451"/>
                  </a:lnTo>
                  <a:lnTo>
                    <a:pt x="1366" y="1453"/>
                  </a:lnTo>
                  <a:lnTo>
                    <a:pt x="1366" y="1455"/>
                  </a:lnTo>
                  <a:lnTo>
                    <a:pt x="1361" y="1455"/>
                  </a:lnTo>
                  <a:lnTo>
                    <a:pt x="1359" y="1455"/>
                  </a:lnTo>
                  <a:lnTo>
                    <a:pt x="1357" y="1453"/>
                  </a:lnTo>
                  <a:lnTo>
                    <a:pt x="1357" y="1455"/>
                  </a:lnTo>
                  <a:lnTo>
                    <a:pt x="1354" y="1453"/>
                  </a:lnTo>
                  <a:lnTo>
                    <a:pt x="1350" y="1451"/>
                  </a:lnTo>
                  <a:lnTo>
                    <a:pt x="1343" y="1449"/>
                  </a:lnTo>
                  <a:lnTo>
                    <a:pt x="1331" y="1449"/>
                  </a:lnTo>
                  <a:lnTo>
                    <a:pt x="1326" y="1451"/>
                  </a:lnTo>
                  <a:lnTo>
                    <a:pt x="1322" y="1448"/>
                  </a:lnTo>
                  <a:lnTo>
                    <a:pt x="1313" y="1448"/>
                  </a:lnTo>
                  <a:lnTo>
                    <a:pt x="1305" y="1448"/>
                  </a:lnTo>
                  <a:lnTo>
                    <a:pt x="1301" y="1448"/>
                  </a:lnTo>
                  <a:lnTo>
                    <a:pt x="1296" y="1442"/>
                  </a:lnTo>
                  <a:lnTo>
                    <a:pt x="1291" y="1441"/>
                  </a:lnTo>
                  <a:lnTo>
                    <a:pt x="1287" y="1435"/>
                  </a:lnTo>
                  <a:lnTo>
                    <a:pt x="1284" y="1435"/>
                  </a:lnTo>
                  <a:lnTo>
                    <a:pt x="1282" y="1435"/>
                  </a:lnTo>
                  <a:lnTo>
                    <a:pt x="1282" y="1437"/>
                  </a:lnTo>
                  <a:lnTo>
                    <a:pt x="1278" y="1430"/>
                  </a:lnTo>
                  <a:lnTo>
                    <a:pt x="1275" y="1421"/>
                  </a:lnTo>
                  <a:lnTo>
                    <a:pt x="1275" y="1409"/>
                  </a:lnTo>
                  <a:lnTo>
                    <a:pt x="1277" y="1407"/>
                  </a:lnTo>
                  <a:lnTo>
                    <a:pt x="1278" y="1406"/>
                  </a:lnTo>
                  <a:lnTo>
                    <a:pt x="1282" y="1402"/>
                  </a:lnTo>
                  <a:lnTo>
                    <a:pt x="1284" y="1400"/>
                  </a:lnTo>
                  <a:lnTo>
                    <a:pt x="1285" y="1399"/>
                  </a:lnTo>
                  <a:lnTo>
                    <a:pt x="1287" y="1395"/>
                  </a:lnTo>
                  <a:lnTo>
                    <a:pt x="1289" y="1393"/>
                  </a:lnTo>
                  <a:lnTo>
                    <a:pt x="1291" y="1393"/>
                  </a:lnTo>
                  <a:lnTo>
                    <a:pt x="1291" y="1395"/>
                  </a:lnTo>
                  <a:lnTo>
                    <a:pt x="1292" y="1397"/>
                  </a:lnTo>
                  <a:lnTo>
                    <a:pt x="1294" y="1397"/>
                  </a:lnTo>
                  <a:lnTo>
                    <a:pt x="1296" y="1397"/>
                  </a:lnTo>
                  <a:lnTo>
                    <a:pt x="1298" y="1397"/>
                  </a:lnTo>
                  <a:lnTo>
                    <a:pt x="1299" y="1395"/>
                  </a:lnTo>
                  <a:lnTo>
                    <a:pt x="1301" y="1393"/>
                  </a:lnTo>
                  <a:lnTo>
                    <a:pt x="1303" y="1390"/>
                  </a:lnTo>
                  <a:lnTo>
                    <a:pt x="1305" y="1388"/>
                  </a:lnTo>
                  <a:lnTo>
                    <a:pt x="1306" y="1385"/>
                  </a:lnTo>
                  <a:lnTo>
                    <a:pt x="1306" y="1381"/>
                  </a:lnTo>
                  <a:lnTo>
                    <a:pt x="1308" y="1378"/>
                  </a:lnTo>
                  <a:lnTo>
                    <a:pt x="1310" y="1376"/>
                  </a:lnTo>
                  <a:lnTo>
                    <a:pt x="1312" y="1374"/>
                  </a:lnTo>
                  <a:lnTo>
                    <a:pt x="1313" y="1376"/>
                  </a:lnTo>
                  <a:lnTo>
                    <a:pt x="1315" y="1374"/>
                  </a:lnTo>
                  <a:lnTo>
                    <a:pt x="1317" y="1372"/>
                  </a:lnTo>
                  <a:lnTo>
                    <a:pt x="1320" y="1372"/>
                  </a:lnTo>
                  <a:lnTo>
                    <a:pt x="1320" y="1374"/>
                  </a:lnTo>
                  <a:lnTo>
                    <a:pt x="1322" y="1374"/>
                  </a:lnTo>
                  <a:lnTo>
                    <a:pt x="1322" y="1372"/>
                  </a:lnTo>
                  <a:lnTo>
                    <a:pt x="1322" y="1371"/>
                  </a:lnTo>
                  <a:lnTo>
                    <a:pt x="1326" y="1365"/>
                  </a:lnTo>
                  <a:lnTo>
                    <a:pt x="1326" y="1362"/>
                  </a:lnTo>
                  <a:lnTo>
                    <a:pt x="1329" y="1360"/>
                  </a:lnTo>
                  <a:lnTo>
                    <a:pt x="1331" y="1357"/>
                  </a:lnTo>
                  <a:lnTo>
                    <a:pt x="1334" y="1357"/>
                  </a:lnTo>
                  <a:lnTo>
                    <a:pt x="1336" y="1355"/>
                  </a:lnTo>
                  <a:lnTo>
                    <a:pt x="1338" y="1351"/>
                  </a:lnTo>
                  <a:lnTo>
                    <a:pt x="1338" y="1348"/>
                  </a:lnTo>
                  <a:lnTo>
                    <a:pt x="1338" y="1346"/>
                  </a:lnTo>
                  <a:lnTo>
                    <a:pt x="1336" y="1344"/>
                  </a:lnTo>
                  <a:lnTo>
                    <a:pt x="1334" y="1343"/>
                  </a:lnTo>
                  <a:lnTo>
                    <a:pt x="1331" y="1336"/>
                  </a:lnTo>
                  <a:lnTo>
                    <a:pt x="1329" y="1334"/>
                  </a:lnTo>
                  <a:lnTo>
                    <a:pt x="1327" y="1334"/>
                  </a:lnTo>
                  <a:lnTo>
                    <a:pt x="1326" y="1332"/>
                  </a:lnTo>
                  <a:lnTo>
                    <a:pt x="1320" y="1330"/>
                  </a:lnTo>
                  <a:lnTo>
                    <a:pt x="1319" y="1330"/>
                  </a:lnTo>
                  <a:lnTo>
                    <a:pt x="1317" y="1330"/>
                  </a:lnTo>
                  <a:lnTo>
                    <a:pt x="1315" y="1330"/>
                  </a:lnTo>
                  <a:lnTo>
                    <a:pt x="1313" y="1329"/>
                  </a:lnTo>
                  <a:lnTo>
                    <a:pt x="1310" y="1329"/>
                  </a:lnTo>
                  <a:lnTo>
                    <a:pt x="1306" y="1329"/>
                  </a:lnTo>
                  <a:lnTo>
                    <a:pt x="1305" y="1329"/>
                  </a:lnTo>
                  <a:lnTo>
                    <a:pt x="1301" y="1329"/>
                  </a:lnTo>
                  <a:lnTo>
                    <a:pt x="1299" y="1330"/>
                  </a:lnTo>
                  <a:lnTo>
                    <a:pt x="1296" y="1329"/>
                  </a:lnTo>
                  <a:lnTo>
                    <a:pt x="1294" y="1329"/>
                  </a:lnTo>
                  <a:lnTo>
                    <a:pt x="1292" y="1327"/>
                  </a:lnTo>
                  <a:lnTo>
                    <a:pt x="1291" y="1325"/>
                  </a:lnTo>
                  <a:lnTo>
                    <a:pt x="1291" y="1323"/>
                  </a:lnTo>
                  <a:lnTo>
                    <a:pt x="1291" y="1322"/>
                  </a:lnTo>
                  <a:lnTo>
                    <a:pt x="1292" y="1313"/>
                  </a:lnTo>
                  <a:lnTo>
                    <a:pt x="1294" y="1308"/>
                  </a:lnTo>
                  <a:lnTo>
                    <a:pt x="1296" y="1302"/>
                  </a:lnTo>
                  <a:lnTo>
                    <a:pt x="1298" y="1299"/>
                  </a:lnTo>
                  <a:lnTo>
                    <a:pt x="1299" y="1295"/>
                  </a:lnTo>
                  <a:lnTo>
                    <a:pt x="1299" y="1294"/>
                  </a:lnTo>
                  <a:lnTo>
                    <a:pt x="1301" y="1292"/>
                  </a:lnTo>
                  <a:lnTo>
                    <a:pt x="1301" y="1288"/>
                  </a:lnTo>
                  <a:lnTo>
                    <a:pt x="1301" y="1283"/>
                  </a:lnTo>
                  <a:lnTo>
                    <a:pt x="1299" y="1280"/>
                  </a:lnTo>
                  <a:lnTo>
                    <a:pt x="1294" y="1276"/>
                  </a:lnTo>
                  <a:lnTo>
                    <a:pt x="1292" y="1273"/>
                  </a:lnTo>
                  <a:lnTo>
                    <a:pt x="1291" y="1271"/>
                  </a:lnTo>
                  <a:lnTo>
                    <a:pt x="1289" y="1267"/>
                  </a:lnTo>
                  <a:lnTo>
                    <a:pt x="1289" y="1266"/>
                  </a:lnTo>
                  <a:lnTo>
                    <a:pt x="1287" y="1264"/>
                  </a:lnTo>
                  <a:lnTo>
                    <a:pt x="1285" y="1262"/>
                  </a:lnTo>
                  <a:lnTo>
                    <a:pt x="1284" y="1262"/>
                  </a:lnTo>
                  <a:lnTo>
                    <a:pt x="1282" y="1260"/>
                  </a:lnTo>
                  <a:lnTo>
                    <a:pt x="1280" y="1260"/>
                  </a:lnTo>
                  <a:lnTo>
                    <a:pt x="1277" y="1259"/>
                  </a:lnTo>
                  <a:lnTo>
                    <a:pt x="1275" y="1259"/>
                  </a:lnTo>
                  <a:lnTo>
                    <a:pt x="1271" y="1257"/>
                  </a:lnTo>
                  <a:lnTo>
                    <a:pt x="1270" y="1257"/>
                  </a:lnTo>
                  <a:lnTo>
                    <a:pt x="1268" y="1257"/>
                  </a:lnTo>
                  <a:lnTo>
                    <a:pt x="1266" y="1259"/>
                  </a:lnTo>
                  <a:lnTo>
                    <a:pt x="1264" y="1262"/>
                  </a:lnTo>
                  <a:lnTo>
                    <a:pt x="1263" y="1266"/>
                  </a:lnTo>
                  <a:lnTo>
                    <a:pt x="1261" y="1266"/>
                  </a:lnTo>
                  <a:lnTo>
                    <a:pt x="1259" y="1266"/>
                  </a:lnTo>
                  <a:lnTo>
                    <a:pt x="1257" y="1262"/>
                  </a:lnTo>
                  <a:lnTo>
                    <a:pt x="1259" y="1259"/>
                  </a:lnTo>
                  <a:lnTo>
                    <a:pt x="1259" y="1255"/>
                  </a:lnTo>
                  <a:lnTo>
                    <a:pt x="1259" y="1252"/>
                  </a:lnTo>
                  <a:lnTo>
                    <a:pt x="1259" y="1250"/>
                  </a:lnTo>
                  <a:lnTo>
                    <a:pt x="1259" y="1248"/>
                  </a:lnTo>
                  <a:lnTo>
                    <a:pt x="1257" y="1245"/>
                  </a:lnTo>
                  <a:lnTo>
                    <a:pt x="1257" y="1241"/>
                  </a:lnTo>
                  <a:lnTo>
                    <a:pt x="1254" y="1239"/>
                  </a:lnTo>
                  <a:lnTo>
                    <a:pt x="1254" y="1238"/>
                  </a:lnTo>
                  <a:lnTo>
                    <a:pt x="1256" y="1234"/>
                  </a:lnTo>
                  <a:lnTo>
                    <a:pt x="1254" y="1231"/>
                  </a:lnTo>
                  <a:lnTo>
                    <a:pt x="1252" y="1227"/>
                  </a:lnTo>
                  <a:lnTo>
                    <a:pt x="1251" y="1225"/>
                  </a:lnTo>
                  <a:lnTo>
                    <a:pt x="1249" y="1225"/>
                  </a:lnTo>
                  <a:lnTo>
                    <a:pt x="1245" y="1224"/>
                  </a:lnTo>
                  <a:lnTo>
                    <a:pt x="1244" y="1224"/>
                  </a:lnTo>
                  <a:lnTo>
                    <a:pt x="1242" y="1224"/>
                  </a:lnTo>
                  <a:lnTo>
                    <a:pt x="1238" y="1225"/>
                  </a:lnTo>
                  <a:lnTo>
                    <a:pt x="1237" y="1224"/>
                  </a:lnTo>
                  <a:lnTo>
                    <a:pt x="1235" y="1224"/>
                  </a:lnTo>
                  <a:lnTo>
                    <a:pt x="1231" y="1224"/>
                  </a:lnTo>
                  <a:lnTo>
                    <a:pt x="1228" y="1222"/>
                  </a:lnTo>
                  <a:lnTo>
                    <a:pt x="1224" y="1222"/>
                  </a:lnTo>
                  <a:lnTo>
                    <a:pt x="1223" y="1222"/>
                  </a:lnTo>
                  <a:lnTo>
                    <a:pt x="1219" y="1222"/>
                  </a:lnTo>
                  <a:lnTo>
                    <a:pt x="1217" y="1220"/>
                  </a:lnTo>
                  <a:lnTo>
                    <a:pt x="1216" y="1222"/>
                  </a:lnTo>
                  <a:lnTo>
                    <a:pt x="1214" y="1222"/>
                  </a:lnTo>
                  <a:lnTo>
                    <a:pt x="1212" y="1224"/>
                  </a:lnTo>
                  <a:lnTo>
                    <a:pt x="1212" y="1225"/>
                  </a:lnTo>
                  <a:lnTo>
                    <a:pt x="1210" y="1227"/>
                  </a:lnTo>
                  <a:lnTo>
                    <a:pt x="1212" y="1229"/>
                  </a:lnTo>
                  <a:lnTo>
                    <a:pt x="1214" y="1231"/>
                  </a:lnTo>
                  <a:lnTo>
                    <a:pt x="1216" y="1232"/>
                  </a:lnTo>
                  <a:lnTo>
                    <a:pt x="1216" y="1234"/>
                  </a:lnTo>
                  <a:lnTo>
                    <a:pt x="1216" y="1236"/>
                  </a:lnTo>
                  <a:lnTo>
                    <a:pt x="1217" y="1238"/>
                  </a:lnTo>
                  <a:lnTo>
                    <a:pt x="1217" y="1241"/>
                  </a:lnTo>
                  <a:lnTo>
                    <a:pt x="1216" y="1243"/>
                  </a:lnTo>
                  <a:lnTo>
                    <a:pt x="1210" y="1245"/>
                  </a:lnTo>
                  <a:lnTo>
                    <a:pt x="1209" y="1245"/>
                  </a:lnTo>
                  <a:lnTo>
                    <a:pt x="1207" y="1243"/>
                  </a:lnTo>
                  <a:lnTo>
                    <a:pt x="1205" y="1243"/>
                  </a:lnTo>
                  <a:lnTo>
                    <a:pt x="1202" y="1243"/>
                  </a:lnTo>
                  <a:lnTo>
                    <a:pt x="1198" y="1243"/>
                  </a:lnTo>
                  <a:lnTo>
                    <a:pt x="1195" y="1243"/>
                  </a:lnTo>
                  <a:lnTo>
                    <a:pt x="1188" y="1243"/>
                  </a:lnTo>
                  <a:lnTo>
                    <a:pt x="1186" y="1241"/>
                  </a:lnTo>
                  <a:lnTo>
                    <a:pt x="1182" y="1243"/>
                  </a:lnTo>
                  <a:lnTo>
                    <a:pt x="1181" y="1245"/>
                  </a:lnTo>
                  <a:lnTo>
                    <a:pt x="1177" y="1245"/>
                  </a:lnTo>
                  <a:lnTo>
                    <a:pt x="1175" y="1245"/>
                  </a:lnTo>
                  <a:lnTo>
                    <a:pt x="1174" y="1246"/>
                  </a:lnTo>
                  <a:lnTo>
                    <a:pt x="1172" y="1246"/>
                  </a:lnTo>
                  <a:lnTo>
                    <a:pt x="1170" y="1246"/>
                  </a:lnTo>
                  <a:lnTo>
                    <a:pt x="1170" y="1248"/>
                  </a:lnTo>
                  <a:lnTo>
                    <a:pt x="1167" y="1248"/>
                  </a:lnTo>
                  <a:lnTo>
                    <a:pt x="1163" y="1250"/>
                  </a:lnTo>
                  <a:lnTo>
                    <a:pt x="1161" y="1250"/>
                  </a:lnTo>
                  <a:lnTo>
                    <a:pt x="1161" y="1252"/>
                  </a:lnTo>
                  <a:lnTo>
                    <a:pt x="1160" y="1253"/>
                  </a:lnTo>
                  <a:lnTo>
                    <a:pt x="1158" y="1255"/>
                  </a:lnTo>
                  <a:lnTo>
                    <a:pt x="1156" y="1257"/>
                  </a:lnTo>
                  <a:lnTo>
                    <a:pt x="1154" y="1259"/>
                  </a:lnTo>
                  <a:lnTo>
                    <a:pt x="1153" y="1259"/>
                  </a:lnTo>
                  <a:lnTo>
                    <a:pt x="1151" y="1260"/>
                  </a:lnTo>
                  <a:lnTo>
                    <a:pt x="1149" y="1260"/>
                  </a:lnTo>
                  <a:lnTo>
                    <a:pt x="1146" y="1260"/>
                  </a:lnTo>
                  <a:lnTo>
                    <a:pt x="1144" y="1259"/>
                  </a:lnTo>
                  <a:lnTo>
                    <a:pt x="1142" y="1257"/>
                  </a:lnTo>
                  <a:lnTo>
                    <a:pt x="1140" y="1253"/>
                  </a:lnTo>
                  <a:lnTo>
                    <a:pt x="1139" y="1250"/>
                  </a:lnTo>
                  <a:lnTo>
                    <a:pt x="1139" y="1246"/>
                  </a:lnTo>
                  <a:lnTo>
                    <a:pt x="1139" y="1245"/>
                  </a:lnTo>
                  <a:lnTo>
                    <a:pt x="1140" y="1241"/>
                  </a:lnTo>
                  <a:lnTo>
                    <a:pt x="1139" y="1239"/>
                  </a:lnTo>
                  <a:lnTo>
                    <a:pt x="1135" y="1238"/>
                  </a:lnTo>
                  <a:lnTo>
                    <a:pt x="1133" y="1236"/>
                  </a:lnTo>
                  <a:lnTo>
                    <a:pt x="1132" y="1236"/>
                  </a:lnTo>
                  <a:lnTo>
                    <a:pt x="1128" y="1234"/>
                  </a:lnTo>
                  <a:lnTo>
                    <a:pt x="1125" y="1236"/>
                  </a:lnTo>
                  <a:lnTo>
                    <a:pt x="1123" y="1236"/>
                  </a:lnTo>
                  <a:lnTo>
                    <a:pt x="1121" y="1238"/>
                  </a:lnTo>
                  <a:lnTo>
                    <a:pt x="1119" y="1238"/>
                  </a:lnTo>
                  <a:lnTo>
                    <a:pt x="1114" y="1239"/>
                  </a:lnTo>
                  <a:lnTo>
                    <a:pt x="1112" y="1241"/>
                  </a:lnTo>
                  <a:lnTo>
                    <a:pt x="1107" y="1243"/>
                  </a:lnTo>
                  <a:lnTo>
                    <a:pt x="1105" y="1243"/>
                  </a:lnTo>
                  <a:lnTo>
                    <a:pt x="1104" y="1245"/>
                  </a:lnTo>
                  <a:lnTo>
                    <a:pt x="1100" y="1248"/>
                  </a:lnTo>
                  <a:lnTo>
                    <a:pt x="1093" y="1250"/>
                  </a:lnTo>
                  <a:lnTo>
                    <a:pt x="1091" y="1250"/>
                  </a:lnTo>
                  <a:lnTo>
                    <a:pt x="1091" y="1252"/>
                  </a:lnTo>
                  <a:lnTo>
                    <a:pt x="1090" y="1253"/>
                  </a:lnTo>
                  <a:lnTo>
                    <a:pt x="1090" y="1255"/>
                  </a:lnTo>
                  <a:lnTo>
                    <a:pt x="1090" y="1257"/>
                  </a:lnTo>
                  <a:lnTo>
                    <a:pt x="1088" y="1257"/>
                  </a:lnTo>
                  <a:lnTo>
                    <a:pt x="1083" y="1264"/>
                  </a:lnTo>
                  <a:lnTo>
                    <a:pt x="1081" y="1266"/>
                  </a:lnTo>
                  <a:lnTo>
                    <a:pt x="1079" y="1266"/>
                  </a:lnTo>
                  <a:lnTo>
                    <a:pt x="1072" y="1271"/>
                  </a:lnTo>
                  <a:lnTo>
                    <a:pt x="1065" y="1274"/>
                  </a:lnTo>
                  <a:lnTo>
                    <a:pt x="1060" y="1280"/>
                  </a:lnTo>
                  <a:lnTo>
                    <a:pt x="1058" y="1281"/>
                  </a:lnTo>
                  <a:lnTo>
                    <a:pt x="1056" y="1283"/>
                  </a:lnTo>
                  <a:lnTo>
                    <a:pt x="1055" y="1287"/>
                  </a:lnTo>
                  <a:lnTo>
                    <a:pt x="1055" y="1288"/>
                  </a:lnTo>
                  <a:lnTo>
                    <a:pt x="1049" y="1290"/>
                  </a:lnTo>
                  <a:lnTo>
                    <a:pt x="1049" y="1292"/>
                  </a:lnTo>
                  <a:lnTo>
                    <a:pt x="1048" y="1292"/>
                  </a:lnTo>
                  <a:lnTo>
                    <a:pt x="1041" y="1294"/>
                  </a:lnTo>
                  <a:lnTo>
                    <a:pt x="1039" y="1299"/>
                  </a:lnTo>
                  <a:lnTo>
                    <a:pt x="1037" y="1302"/>
                  </a:lnTo>
                  <a:lnTo>
                    <a:pt x="1037" y="1304"/>
                  </a:lnTo>
                  <a:lnTo>
                    <a:pt x="1037" y="1306"/>
                  </a:lnTo>
                  <a:lnTo>
                    <a:pt x="1034" y="1306"/>
                  </a:lnTo>
                  <a:lnTo>
                    <a:pt x="1032" y="1308"/>
                  </a:lnTo>
                  <a:lnTo>
                    <a:pt x="1028" y="1308"/>
                  </a:lnTo>
                  <a:lnTo>
                    <a:pt x="1028" y="1311"/>
                  </a:lnTo>
                  <a:lnTo>
                    <a:pt x="1023" y="1316"/>
                  </a:lnTo>
                  <a:lnTo>
                    <a:pt x="1018" y="1320"/>
                  </a:lnTo>
                  <a:lnTo>
                    <a:pt x="1014" y="1320"/>
                  </a:lnTo>
                  <a:lnTo>
                    <a:pt x="1007" y="1320"/>
                  </a:lnTo>
                  <a:lnTo>
                    <a:pt x="1006" y="1322"/>
                  </a:lnTo>
                  <a:lnTo>
                    <a:pt x="1006" y="1320"/>
                  </a:lnTo>
                  <a:lnTo>
                    <a:pt x="1004" y="1318"/>
                  </a:lnTo>
                  <a:lnTo>
                    <a:pt x="1002" y="1315"/>
                  </a:lnTo>
                  <a:lnTo>
                    <a:pt x="1000" y="1313"/>
                  </a:lnTo>
                  <a:lnTo>
                    <a:pt x="1000" y="1311"/>
                  </a:lnTo>
                  <a:lnTo>
                    <a:pt x="1000" y="1306"/>
                  </a:lnTo>
                  <a:lnTo>
                    <a:pt x="1000" y="1304"/>
                  </a:lnTo>
                  <a:lnTo>
                    <a:pt x="999" y="1301"/>
                  </a:lnTo>
                  <a:lnTo>
                    <a:pt x="999" y="1299"/>
                  </a:lnTo>
                  <a:lnTo>
                    <a:pt x="999" y="1295"/>
                  </a:lnTo>
                  <a:lnTo>
                    <a:pt x="995" y="1292"/>
                  </a:lnTo>
                  <a:lnTo>
                    <a:pt x="992" y="1290"/>
                  </a:lnTo>
                  <a:lnTo>
                    <a:pt x="986" y="1292"/>
                  </a:lnTo>
                  <a:lnTo>
                    <a:pt x="985" y="1292"/>
                  </a:lnTo>
                  <a:lnTo>
                    <a:pt x="981" y="1294"/>
                  </a:lnTo>
                  <a:lnTo>
                    <a:pt x="979" y="1290"/>
                  </a:lnTo>
                  <a:lnTo>
                    <a:pt x="979" y="1288"/>
                  </a:lnTo>
                  <a:lnTo>
                    <a:pt x="978" y="1287"/>
                  </a:lnTo>
                  <a:lnTo>
                    <a:pt x="976" y="1287"/>
                  </a:lnTo>
                  <a:lnTo>
                    <a:pt x="976" y="1285"/>
                  </a:lnTo>
                  <a:lnTo>
                    <a:pt x="974" y="1271"/>
                  </a:lnTo>
                  <a:lnTo>
                    <a:pt x="976" y="1269"/>
                  </a:lnTo>
                  <a:lnTo>
                    <a:pt x="976" y="1262"/>
                  </a:lnTo>
                  <a:lnTo>
                    <a:pt x="978" y="1260"/>
                  </a:lnTo>
                  <a:lnTo>
                    <a:pt x="979" y="1260"/>
                  </a:lnTo>
                  <a:lnTo>
                    <a:pt x="983" y="1259"/>
                  </a:lnTo>
                  <a:lnTo>
                    <a:pt x="985" y="1259"/>
                  </a:lnTo>
                  <a:lnTo>
                    <a:pt x="988" y="1257"/>
                  </a:lnTo>
                  <a:lnTo>
                    <a:pt x="988" y="1253"/>
                  </a:lnTo>
                  <a:lnTo>
                    <a:pt x="990" y="1252"/>
                  </a:lnTo>
                  <a:lnTo>
                    <a:pt x="992" y="1246"/>
                  </a:lnTo>
                  <a:lnTo>
                    <a:pt x="990" y="1241"/>
                  </a:lnTo>
                  <a:lnTo>
                    <a:pt x="985" y="1239"/>
                  </a:lnTo>
                  <a:lnTo>
                    <a:pt x="985" y="1238"/>
                  </a:lnTo>
                  <a:lnTo>
                    <a:pt x="985" y="1234"/>
                  </a:lnTo>
                  <a:lnTo>
                    <a:pt x="988" y="1229"/>
                  </a:lnTo>
                  <a:lnTo>
                    <a:pt x="988" y="1225"/>
                  </a:lnTo>
                  <a:lnTo>
                    <a:pt x="988" y="1224"/>
                  </a:lnTo>
                  <a:lnTo>
                    <a:pt x="990" y="1224"/>
                  </a:lnTo>
                  <a:lnTo>
                    <a:pt x="990" y="1222"/>
                  </a:lnTo>
                  <a:lnTo>
                    <a:pt x="990" y="1220"/>
                  </a:lnTo>
                  <a:lnTo>
                    <a:pt x="992" y="1218"/>
                  </a:lnTo>
                  <a:lnTo>
                    <a:pt x="992" y="1217"/>
                  </a:lnTo>
                  <a:lnTo>
                    <a:pt x="993" y="1217"/>
                  </a:lnTo>
                  <a:lnTo>
                    <a:pt x="993" y="1213"/>
                  </a:lnTo>
                  <a:lnTo>
                    <a:pt x="993" y="1210"/>
                  </a:lnTo>
                  <a:lnTo>
                    <a:pt x="992" y="1210"/>
                  </a:lnTo>
                  <a:lnTo>
                    <a:pt x="986" y="1208"/>
                  </a:lnTo>
                  <a:lnTo>
                    <a:pt x="985" y="1206"/>
                  </a:lnTo>
                  <a:lnTo>
                    <a:pt x="985" y="1203"/>
                  </a:lnTo>
                  <a:lnTo>
                    <a:pt x="981" y="1203"/>
                  </a:lnTo>
                  <a:lnTo>
                    <a:pt x="978" y="1203"/>
                  </a:lnTo>
                  <a:lnTo>
                    <a:pt x="976" y="1201"/>
                  </a:lnTo>
                  <a:lnTo>
                    <a:pt x="976" y="1199"/>
                  </a:lnTo>
                  <a:lnTo>
                    <a:pt x="979" y="1196"/>
                  </a:lnTo>
                  <a:lnTo>
                    <a:pt x="981" y="1194"/>
                  </a:lnTo>
                  <a:lnTo>
                    <a:pt x="983" y="1192"/>
                  </a:lnTo>
                  <a:lnTo>
                    <a:pt x="983" y="1189"/>
                  </a:lnTo>
                  <a:lnTo>
                    <a:pt x="985" y="1189"/>
                  </a:lnTo>
                  <a:lnTo>
                    <a:pt x="985" y="1187"/>
                  </a:lnTo>
                  <a:lnTo>
                    <a:pt x="985" y="1185"/>
                  </a:lnTo>
                  <a:lnTo>
                    <a:pt x="983" y="1184"/>
                  </a:lnTo>
                  <a:lnTo>
                    <a:pt x="983" y="1182"/>
                  </a:lnTo>
                  <a:lnTo>
                    <a:pt x="983" y="1180"/>
                  </a:lnTo>
                  <a:lnTo>
                    <a:pt x="983" y="1178"/>
                  </a:lnTo>
                  <a:lnTo>
                    <a:pt x="981" y="1178"/>
                  </a:lnTo>
                  <a:lnTo>
                    <a:pt x="979" y="1175"/>
                  </a:lnTo>
                  <a:lnTo>
                    <a:pt x="981" y="1173"/>
                  </a:lnTo>
                  <a:lnTo>
                    <a:pt x="981" y="1171"/>
                  </a:lnTo>
                  <a:lnTo>
                    <a:pt x="983" y="1170"/>
                  </a:lnTo>
                  <a:lnTo>
                    <a:pt x="983" y="1168"/>
                  </a:lnTo>
                  <a:lnTo>
                    <a:pt x="985" y="1166"/>
                  </a:lnTo>
                  <a:lnTo>
                    <a:pt x="985" y="1164"/>
                  </a:lnTo>
                  <a:lnTo>
                    <a:pt x="985" y="1163"/>
                  </a:lnTo>
                  <a:lnTo>
                    <a:pt x="983" y="1161"/>
                  </a:lnTo>
                  <a:lnTo>
                    <a:pt x="983" y="1159"/>
                  </a:lnTo>
                  <a:lnTo>
                    <a:pt x="986" y="1159"/>
                  </a:lnTo>
                  <a:lnTo>
                    <a:pt x="988" y="1159"/>
                  </a:lnTo>
                  <a:lnTo>
                    <a:pt x="990" y="1157"/>
                  </a:lnTo>
                  <a:lnTo>
                    <a:pt x="992" y="1156"/>
                  </a:lnTo>
                  <a:lnTo>
                    <a:pt x="992" y="1154"/>
                  </a:lnTo>
                  <a:lnTo>
                    <a:pt x="990" y="1152"/>
                  </a:lnTo>
                  <a:lnTo>
                    <a:pt x="988" y="1150"/>
                  </a:lnTo>
                  <a:lnTo>
                    <a:pt x="986" y="1150"/>
                  </a:lnTo>
                  <a:lnTo>
                    <a:pt x="988" y="1147"/>
                  </a:lnTo>
                  <a:lnTo>
                    <a:pt x="993" y="1145"/>
                  </a:lnTo>
                  <a:lnTo>
                    <a:pt x="995" y="1145"/>
                  </a:lnTo>
                  <a:lnTo>
                    <a:pt x="997" y="1145"/>
                  </a:lnTo>
                  <a:lnTo>
                    <a:pt x="999" y="1145"/>
                  </a:lnTo>
                  <a:lnTo>
                    <a:pt x="1000" y="1143"/>
                  </a:lnTo>
                  <a:lnTo>
                    <a:pt x="1002" y="1142"/>
                  </a:lnTo>
                  <a:lnTo>
                    <a:pt x="1002" y="1140"/>
                  </a:lnTo>
                  <a:lnTo>
                    <a:pt x="1004" y="1140"/>
                  </a:lnTo>
                  <a:lnTo>
                    <a:pt x="1004" y="1138"/>
                  </a:lnTo>
                  <a:lnTo>
                    <a:pt x="1004" y="1136"/>
                  </a:lnTo>
                  <a:lnTo>
                    <a:pt x="1004" y="1133"/>
                  </a:lnTo>
                  <a:lnTo>
                    <a:pt x="1004" y="1129"/>
                  </a:lnTo>
                  <a:lnTo>
                    <a:pt x="1002" y="1126"/>
                  </a:lnTo>
                  <a:lnTo>
                    <a:pt x="1002" y="1122"/>
                  </a:lnTo>
                  <a:lnTo>
                    <a:pt x="1002" y="1121"/>
                  </a:lnTo>
                  <a:lnTo>
                    <a:pt x="1002" y="1117"/>
                  </a:lnTo>
                  <a:lnTo>
                    <a:pt x="1000" y="1115"/>
                  </a:lnTo>
                  <a:lnTo>
                    <a:pt x="999" y="1112"/>
                  </a:lnTo>
                  <a:lnTo>
                    <a:pt x="999" y="1108"/>
                  </a:lnTo>
                  <a:lnTo>
                    <a:pt x="997" y="1105"/>
                  </a:lnTo>
                  <a:lnTo>
                    <a:pt x="995" y="1103"/>
                  </a:lnTo>
                  <a:lnTo>
                    <a:pt x="993" y="1100"/>
                  </a:lnTo>
                  <a:lnTo>
                    <a:pt x="992" y="1096"/>
                  </a:lnTo>
                  <a:lnTo>
                    <a:pt x="986" y="1091"/>
                  </a:lnTo>
                  <a:lnTo>
                    <a:pt x="985" y="1089"/>
                  </a:lnTo>
                  <a:lnTo>
                    <a:pt x="983" y="1086"/>
                  </a:lnTo>
                  <a:lnTo>
                    <a:pt x="978" y="1084"/>
                  </a:lnTo>
                  <a:lnTo>
                    <a:pt x="971" y="1079"/>
                  </a:lnTo>
                  <a:lnTo>
                    <a:pt x="967" y="1077"/>
                  </a:lnTo>
                  <a:lnTo>
                    <a:pt x="962" y="1073"/>
                  </a:lnTo>
                  <a:lnTo>
                    <a:pt x="960" y="1068"/>
                  </a:lnTo>
                  <a:lnTo>
                    <a:pt x="957" y="1065"/>
                  </a:lnTo>
                  <a:lnTo>
                    <a:pt x="955" y="1061"/>
                  </a:lnTo>
                  <a:lnTo>
                    <a:pt x="953" y="1058"/>
                  </a:lnTo>
                  <a:lnTo>
                    <a:pt x="951" y="1051"/>
                  </a:lnTo>
                  <a:lnTo>
                    <a:pt x="951" y="1045"/>
                  </a:lnTo>
                  <a:lnTo>
                    <a:pt x="950" y="1042"/>
                  </a:lnTo>
                  <a:lnTo>
                    <a:pt x="948" y="1037"/>
                  </a:lnTo>
                  <a:lnTo>
                    <a:pt x="944" y="1035"/>
                  </a:lnTo>
                  <a:lnTo>
                    <a:pt x="943" y="1035"/>
                  </a:lnTo>
                  <a:lnTo>
                    <a:pt x="939" y="1033"/>
                  </a:lnTo>
                  <a:lnTo>
                    <a:pt x="937" y="1035"/>
                  </a:lnTo>
                  <a:lnTo>
                    <a:pt x="932" y="1037"/>
                  </a:lnTo>
                  <a:lnTo>
                    <a:pt x="929" y="1044"/>
                  </a:lnTo>
                  <a:lnTo>
                    <a:pt x="927" y="1044"/>
                  </a:lnTo>
                  <a:lnTo>
                    <a:pt x="924" y="1049"/>
                  </a:lnTo>
                  <a:lnTo>
                    <a:pt x="922" y="1051"/>
                  </a:lnTo>
                  <a:lnTo>
                    <a:pt x="918" y="1056"/>
                  </a:lnTo>
                  <a:lnTo>
                    <a:pt x="915" y="1059"/>
                  </a:lnTo>
                  <a:lnTo>
                    <a:pt x="913" y="1063"/>
                  </a:lnTo>
                  <a:lnTo>
                    <a:pt x="910" y="1065"/>
                  </a:lnTo>
                  <a:lnTo>
                    <a:pt x="903" y="1065"/>
                  </a:lnTo>
                  <a:lnTo>
                    <a:pt x="896" y="1066"/>
                  </a:lnTo>
                  <a:lnTo>
                    <a:pt x="890" y="1066"/>
                  </a:lnTo>
                  <a:lnTo>
                    <a:pt x="883" y="1068"/>
                  </a:lnTo>
                  <a:lnTo>
                    <a:pt x="878" y="1068"/>
                  </a:lnTo>
                  <a:lnTo>
                    <a:pt x="875" y="1068"/>
                  </a:lnTo>
                  <a:lnTo>
                    <a:pt x="869" y="1072"/>
                  </a:lnTo>
                  <a:lnTo>
                    <a:pt x="866" y="1072"/>
                  </a:lnTo>
                  <a:lnTo>
                    <a:pt x="859" y="1075"/>
                  </a:lnTo>
                  <a:lnTo>
                    <a:pt x="854" y="1079"/>
                  </a:lnTo>
                  <a:lnTo>
                    <a:pt x="850" y="1082"/>
                  </a:lnTo>
                  <a:lnTo>
                    <a:pt x="845" y="1087"/>
                  </a:lnTo>
                  <a:lnTo>
                    <a:pt x="838" y="1091"/>
                  </a:lnTo>
                  <a:lnTo>
                    <a:pt x="831" y="1093"/>
                  </a:lnTo>
                  <a:lnTo>
                    <a:pt x="826" y="1096"/>
                  </a:lnTo>
                  <a:lnTo>
                    <a:pt x="822" y="1098"/>
                  </a:lnTo>
                  <a:lnTo>
                    <a:pt x="815" y="1100"/>
                  </a:lnTo>
                  <a:lnTo>
                    <a:pt x="813" y="1101"/>
                  </a:lnTo>
                  <a:lnTo>
                    <a:pt x="806" y="1103"/>
                  </a:lnTo>
                  <a:lnTo>
                    <a:pt x="799" y="1103"/>
                  </a:lnTo>
                  <a:lnTo>
                    <a:pt x="796" y="1101"/>
                  </a:lnTo>
                  <a:lnTo>
                    <a:pt x="787" y="1103"/>
                  </a:lnTo>
                  <a:lnTo>
                    <a:pt x="782" y="1101"/>
                  </a:lnTo>
                  <a:lnTo>
                    <a:pt x="778" y="1103"/>
                  </a:lnTo>
                  <a:lnTo>
                    <a:pt x="766" y="1103"/>
                  </a:lnTo>
                  <a:lnTo>
                    <a:pt x="764" y="1103"/>
                  </a:lnTo>
                  <a:lnTo>
                    <a:pt x="759" y="1103"/>
                  </a:lnTo>
                  <a:lnTo>
                    <a:pt x="750" y="1105"/>
                  </a:lnTo>
                  <a:lnTo>
                    <a:pt x="743" y="1105"/>
                  </a:lnTo>
                  <a:lnTo>
                    <a:pt x="742" y="1107"/>
                  </a:lnTo>
                  <a:lnTo>
                    <a:pt x="738" y="1107"/>
                  </a:lnTo>
                  <a:lnTo>
                    <a:pt x="736" y="1105"/>
                  </a:lnTo>
                  <a:lnTo>
                    <a:pt x="733" y="1100"/>
                  </a:lnTo>
                  <a:lnTo>
                    <a:pt x="731" y="1094"/>
                  </a:lnTo>
                  <a:lnTo>
                    <a:pt x="731" y="1089"/>
                  </a:lnTo>
                  <a:lnTo>
                    <a:pt x="729" y="1086"/>
                  </a:lnTo>
                  <a:lnTo>
                    <a:pt x="728" y="1082"/>
                  </a:lnTo>
                  <a:lnTo>
                    <a:pt x="728" y="1073"/>
                  </a:lnTo>
                  <a:lnTo>
                    <a:pt x="728" y="1066"/>
                  </a:lnTo>
                  <a:lnTo>
                    <a:pt x="728" y="1059"/>
                  </a:lnTo>
                  <a:lnTo>
                    <a:pt x="731" y="1052"/>
                  </a:lnTo>
                  <a:lnTo>
                    <a:pt x="733" y="1049"/>
                  </a:lnTo>
                  <a:lnTo>
                    <a:pt x="733" y="1042"/>
                  </a:lnTo>
                  <a:lnTo>
                    <a:pt x="733" y="1037"/>
                  </a:lnTo>
                  <a:lnTo>
                    <a:pt x="729" y="1033"/>
                  </a:lnTo>
                  <a:lnTo>
                    <a:pt x="728" y="1028"/>
                  </a:lnTo>
                  <a:lnTo>
                    <a:pt x="724" y="1026"/>
                  </a:lnTo>
                  <a:lnTo>
                    <a:pt x="719" y="1024"/>
                  </a:lnTo>
                  <a:lnTo>
                    <a:pt x="714" y="1021"/>
                  </a:lnTo>
                  <a:lnTo>
                    <a:pt x="710" y="1019"/>
                  </a:lnTo>
                  <a:lnTo>
                    <a:pt x="707" y="1017"/>
                  </a:lnTo>
                  <a:lnTo>
                    <a:pt x="705" y="1012"/>
                  </a:lnTo>
                  <a:lnTo>
                    <a:pt x="701" y="1003"/>
                  </a:lnTo>
                  <a:lnTo>
                    <a:pt x="701" y="1002"/>
                  </a:lnTo>
                  <a:lnTo>
                    <a:pt x="701" y="996"/>
                  </a:lnTo>
                  <a:lnTo>
                    <a:pt x="700" y="995"/>
                  </a:lnTo>
                  <a:lnTo>
                    <a:pt x="698" y="991"/>
                  </a:lnTo>
                  <a:lnTo>
                    <a:pt x="698" y="986"/>
                  </a:lnTo>
                  <a:lnTo>
                    <a:pt x="698" y="984"/>
                  </a:lnTo>
                  <a:lnTo>
                    <a:pt x="698" y="977"/>
                  </a:lnTo>
                  <a:lnTo>
                    <a:pt x="696" y="974"/>
                  </a:lnTo>
                  <a:lnTo>
                    <a:pt x="696" y="970"/>
                  </a:lnTo>
                  <a:lnTo>
                    <a:pt x="693" y="965"/>
                  </a:lnTo>
                  <a:lnTo>
                    <a:pt x="693" y="963"/>
                  </a:lnTo>
                  <a:lnTo>
                    <a:pt x="693" y="961"/>
                  </a:lnTo>
                  <a:lnTo>
                    <a:pt x="693" y="958"/>
                  </a:lnTo>
                  <a:lnTo>
                    <a:pt x="691" y="954"/>
                  </a:lnTo>
                  <a:lnTo>
                    <a:pt x="689" y="953"/>
                  </a:lnTo>
                  <a:lnTo>
                    <a:pt x="686" y="951"/>
                  </a:lnTo>
                  <a:lnTo>
                    <a:pt x="680" y="951"/>
                  </a:lnTo>
                  <a:lnTo>
                    <a:pt x="677" y="951"/>
                  </a:lnTo>
                  <a:lnTo>
                    <a:pt x="672" y="953"/>
                  </a:lnTo>
                  <a:lnTo>
                    <a:pt x="666" y="953"/>
                  </a:lnTo>
                  <a:lnTo>
                    <a:pt x="663" y="954"/>
                  </a:lnTo>
                  <a:lnTo>
                    <a:pt x="659" y="958"/>
                  </a:lnTo>
                  <a:lnTo>
                    <a:pt x="656" y="960"/>
                  </a:lnTo>
                  <a:lnTo>
                    <a:pt x="652" y="963"/>
                  </a:lnTo>
                  <a:lnTo>
                    <a:pt x="651" y="967"/>
                  </a:lnTo>
                  <a:lnTo>
                    <a:pt x="651" y="972"/>
                  </a:lnTo>
                  <a:lnTo>
                    <a:pt x="654" y="977"/>
                  </a:lnTo>
                  <a:lnTo>
                    <a:pt x="656" y="981"/>
                  </a:lnTo>
                  <a:lnTo>
                    <a:pt x="656" y="982"/>
                  </a:lnTo>
                  <a:lnTo>
                    <a:pt x="656" y="986"/>
                  </a:lnTo>
                  <a:lnTo>
                    <a:pt x="654" y="989"/>
                  </a:lnTo>
                  <a:lnTo>
                    <a:pt x="652" y="991"/>
                  </a:lnTo>
                  <a:lnTo>
                    <a:pt x="651" y="991"/>
                  </a:lnTo>
                  <a:lnTo>
                    <a:pt x="649" y="989"/>
                  </a:lnTo>
                  <a:lnTo>
                    <a:pt x="647" y="988"/>
                  </a:lnTo>
                  <a:lnTo>
                    <a:pt x="647" y="986"/>
                  </a:lnTo>
                  <a:lnTo>
                    <a:pt x="647" y="982"/>
                  </a:lnTo>
                  <a:lnTo>
                    <a:pt x="647" y="981"/>
                  </a:lnTo>
                  <a:lnTo>
                    <a:pt x="647" y="979"/>
                  </a:lnTo>
                  <a:lnTo>
                    <a:pt x="647" y="975"/>
                  </a:lnTo>
                  <a:lnTo>
                    <a:pt x="647" y="974"/>
                  </a:lnTo>
                  <a:lnTo>
                    <a:pt x="645" y="972"/>
                  </a:lnTo>
                  <a:lnTo>
                    <a:pt x="645" y="967"/>
                  </a:lnTo>
                  <a:lnTo>
                    <a:pt x="642" y="965"/>
                  </a:lnTo>
                  <a:lnTo>
                    <a:pt x="638" y="963"/>
                  </a:lnTo>
                  <a:lnTo>
                    <a:pt x="635" y="961"/>
                  </a:lnTo>
                  <a:lnTo>
                    <a:pt x="631" y="960"/>
                  </a:lnTo>
                  <a:lnTo>
                    <a:pt x="630" y="960"/>
                  </a:lnTo>
                  <a:lnTo>
                    <a:pt x="626" y="960"/>
                  </a:lnTo>
                  <a:lnTo>
                    <a:pt x="624" y="958"/>
                  </a:lnTo>
                  <a:lnTo>
                    <a:pt x="623" y="958"/>
                  </a:lnTo>
                  <a:lnTo>
                    <a:pt x="621" y="958"/>
                  </a:lnTo>
                  <a:lnTo>
                    <a:pt x="619" y="956"/>
                  </a:lnTo>
                  <a:lnTo>
                    <a:pt x="616" y="956"/>
                  </a:lnTo>
                  <a:lnTo>
                    <a:pt x="614" y="956"/>
                  </a:lnTo>
                  <a:lnTo>
                    <a:pt x="610" y="954"/>
                  </a:lnTo>
                  <a:lnTo>
                    <a:pt x="605" y="956"/>
                  </a:lnTo>
                  <a:lnTo>
                    <a:pt x="603" y="958"/>
                  </a:lnTo>
                  <a:lnTo>
                    <a:pt x="603" y="961"/>
                  </a:lnTo>
                  <a:lnTo>
                    <a:pt x="603" y="965"/>
                  </a:lnTo>
                  <a:lnTo>
                    <a:pt x="605" y="967"/>
                  </a:lnTo>
                  <a:lnTo>
                    <a:pt x="605" y="970"/>
                  </a:lnTo>
                  <a:lnTo>
                    <a:pt x="605" y="975"/>
                  </a:lnTo>
                  <a:lnTo>
                    <a:pt x="603" y="981"/>
                  </a:lnTo>
                  <a:lnTo>
                    <a:pt x="603" y="984"/>
                  </a:lnTo>
                  <a:lnTo>
                    <a:pt x="602" y="988"/>
                  </a:lnTo>
                  <a:lnTo>
                    <a:pt x="600" y="989"/>
                  </a:lnTo>
                  <a:lnTo>
                    <a:pt x="597" y="993"/>
                  </a:lnTo>
                  <a:lnTo>
                    <a:pt x="593" y="998"/>
                  </a:lnTo>
                  <a:lnTo>
                    <a:pt x="593" y="1000"/>
                  </a:lnTo>
                  <a:lnTo>
                    <a:pt x="593" y="1002"/>
                  </a:lnTo>
                  <a:lnTo>
                    <a:pt x="593" y="1003"/>
                  </a:lnTo>
                  <a:lnTo>
                    <a:pt x="591" y="1005"/>
                  </a:lnTo>
                  <a:lnTo>
                    <a:pt x="591" y="1007"/>
                  </a:lnTo>
                  <a:lnTo>
                    <a:pt x="590" y="1010"/>
                  </a:lnTo>
                  <a:lnTo>
                    <a:pt x="588" y="1012"/>
                  </a:lnTo>
                  <a:lnTo>
                    <a:pt x="586" y="1012"/>
                  </a:lnTo>
                  <a:lnTo>
                    <a:pt x="584" y="1009"/>
                  </a:lnTo>
                  <a:lnTo>
                    <a:pt x="584" y="1007"/>
                  </a:lnTo>
                  <a:lnTo>
                    <a:pt x="584" y="1003"/>
                  </a:lnTo>
                  <a:lnTo>
                    <a:pt x="586" y="1002"/>
                  </a:lnTo>
                  <a:lnTo>
                    <a:pt x="588" y="1000"/>
                  </a:lnTo>
                  <a:lnTo>
                    <a:pt x="590" y="996"/>
                  </a:lnTo>
                  <a:lnTo>
                    <a:pt x="590" y="993"/>
                  </a:lnTo>
                  <a:lnTo>
                    <a:pt x="590" y="989"/>
                  </a:lnTo>
                  <a:lnTo>
                    <a:pt x="588" y="988"/>
                  </a:lnTo>
                  <a:lnTo>
                    <a:pt x="586" y="986"/>
                  </a:lnTo>
                  <a:lnTo>
                    <a:pt x="583" y="986"/>
                  </a:lnTo>
                  <a:lnTo>
                    <a:pt x="581" y="988"/>
                  </a:lnTo>
                  <a:lnTo>
                    <a:pt x="579" y="989"/>
                  </a:lnTo>
                  <a:lnTo>
                    <a:pt x="577" y="991"/>
                  </a:lnTo>
                  <a:lnTo>
                    <a:pt x="576" y="993"/>
                  </a:lnTo>
                  <a:lnTo>
                    <a:pt x="572" y="995"/>
                  </a:lnTo>
                  <a:lnTo>
                    <a:pt x="570" y="995"/>
                  </a:lnTo>
                  <a:lnTo>
                    <a:pt x="569" y="991"/>
                  </a:lnTo>
                  <a:lnTo>
                    <a:pt x="569" y="989"/>
                  </a:lnTo>
                  <a:lnTo>
                    <a:pt x="569" y="988"/>
                  </a:lnTo>
                  <a:lnTo>
                    <a:pt x="570" y="988"/>
                  </a:lnTo>
                  <a:lnTo>
                    <a:pt x="570" y="986"/>
                  </a:lnTo>
                  <a:lnTo>
                    <a:pt x="569" y="984"/>
                  </a:lnTo>
                  <a:lnTo>
                    <a:pt x="567" y="982"/>
                  </a:lnTo>
                  <a:lnTo>
                    <a:pt x="562" y="981"/>
                  </a:lnTo>
                  <a:lnTo>
                    <a:pt x="562" y="979"/>
                  </a:lnTo>
                  <a:lnTo>
                    <a:pt x="560" y="974"/>
                  </a:lnTo>
                  <a:lnTo>
                    <a:pt x="558" y="968"/>
                  </a:lnTo>
                  <a:lnTo>
                    <a:pt x="558" y="965"/>
                  </a:lnTo>
                  <a:lnTo>
                    <a:pt x="556" y="961"/>
                  </a:lnTo>
                  <a:lnTo>
                    <a:pt x="556" y="958"/>
                  </a:lnTo>
                  <a:lnTo>
                    <a:pt x="555" y="956"/>
                  </a:lnTo>
                  <a:lnTo>
                    <a:pt x="553" y="953"/>
                  </a:lnTo>
                  <a:lnTo>
                    <a:pt x="551" y="949"/>
                  </a:lnTo>
                  <a:lnTo>
                    <a:pt x="548" y="949"/>
                  </a:lnTo>
                  <a:lnTo>
                    <a:pt x="546" y="951"/>
                  </a:lnTo>
                  <a:lnTo>
                    <a:pt x="544" y="954"/>
                  </a:lnTo>
                  <a:lnTo>
                    <a:pt x="541" y="956"/>
                  </a:lnTo>
                  <a:lnTo>
                    <a:pt x="539" y="954"/>
                  </a:lnTo>
                  <a:lnTo>
                    <a:pt x="537" y="951"/>
                  </a:lnTo>
                  <a:lnTo>
                    <a:pt x="535" y="949"/>
                  </a:lnTo>
                  <a:lnTo>
                    <a:pt x="530" y="947"/>
                  </a:lnTo>
                  <a:lnTo>
                    <a:pt x="525" y="949"/>
                  </a:lnTo>
                  <a:lnTo>
                    <a:pt x="521" y="953"/>
                  </a:lnTo>
                  <a:lnTo>
                    <a:pt x="518" y="956"/>
                  </a:lnTo>
                  <a:lnTo>
                    <a:pt x="514" y="956"/>
                  </a:lnTo>
                  <a:lnTo>
                    <a:pt x="509" y="960"/>
                  </a:lnTo>
                  <a:lnTo>
                    <a:pt x="504" y="961"/>
                  </a:lnTo>
                  <a:lnTo>
                    <a:pt x="500" y="963"/>
                  </a:lnTo>
                  <a:lnTo>
                    <a:pt x="499" y="965"/>
                  </a:lnTo>
                  <a:lnTo>
                    <a:pt x="493" y="968"/>
                  </a:lnTo>
                  <a:lnTo>
                    <a:pt x="485" y="972"/>
                  </a:lnTo>
                  <a:lnTo>
                    <a:pt x="478" y="974"/>
                  </a:lnTo>
                  <a:lnTo>
                    <a:pt x="478" y="975"/>
                  </a:lnTo>
                  <a:lnTo>
                    <a:pt x="478" y="977"/>
                  </a:lnTo>
                  <a:lnTo>
                    <a:pt x="478" y="982"/>
                  </a:lnTo>
                  <a:lnTo>
                    <a:pt x="478" y="984"/>
                  </a:lnTo>
                  <a:lnTo>
                    <a:pt x="476" y="988"/>
                  </a:lnTo>
                  <a:lnTo>
                    <a:pt x="472" y="991"/>
                  </a:lnTo>
                  <a:lnTo>
                    <a:pt x="467" y="995"/>
                  </a:lnTo>
                  <a:lnTo>
                    <a:pt x="455" y="1003"/>
                  </a:lnTo>
                  <a:lnTo>
                    <a:pt x="453" y="1005"/>
                  </a:lnTo>
                  <a:lnTo>
                    <a:pt x="453" y="1012"/>
                  </a:lnTo>
                  <a:lnTo>
                    <a:pt x="453" y="1016"/>
                  </a:lnTo>
                  <a:lnTo>
                    <a:pt x="457" y="1021"/>
                  </a:lnTo>
                  <a:lnTo>
                    <a:pt x="460" y="1023"/>
                  </a:lnTo>
                  <a:lnTo>
                    <a:pt x="471" y="1033"/>
                  </a:lnTo>
                  <a:lnTo>
                    <a:pt x="474" y="1035"/>
                  </a:lnTo>
                  <a:lnTo>
                    <a:pt x="478" y="1037"/>
                  </a:lnTo>
                  <a:lnTo>
                    <a:pt x="483" y="1040"/>
                  </a:lnTo>
                  <a:lnTo>
                    <a:pt x="485" y="1042"/>
                  </a:lnTo>
                  <a:lnTo>
                    <a:pt x="486" y="1044"/>
                  </a:lnTo>
                  <a:lnTo>
                    <a:pt x="492" y="1045"/>
                  </a:lnTo>
                  <a:lnTo>
                    <a:pt x="495" y="1045"/>
                  </a:lnTo>
                  <a:lnTo>
                    <a:pt x="497" y="1044"/>
                  </a:lnTo>
                  <a:lnTo>
                    <a:pt x="506" y="1045"/>
                  </a:lnTo>
                  <a:lnTo>
                    <a:pt x="509" y="1047"/>
                  </a:lnTo>
                  <a:lnTo>
                    <a:pt x="513" y="1051"/>
                  </a:lnTo>
                  <a:lnTo>
                    <a:pt x="514" y="1051"/>
                  </a:lnTo>
                  <a:lnTo>
                    <a:pt x="520" y="1054"/>
                  </a:lnTo>
                  <a:lnTo>
                    <a:pt x="528" y="1056"/>
                  </a:lnTo>
                  <a:lnTo>
                    <a:pt x="532" y="1058"/>
                  </a:lnTo>
                  <a:lnTo>
                    <a:pt x="541" y="1058"/>
                  </a:lnTo>
                  <a:lnTo>
                    <a:pt x="546" y="1058"/>
                  </a:lnTo>
                  <a:lnTo>
                    <a:pt x="551" y="1058"/>
                  </a:lnTo>
                  <a:lnTo>
                    <a:pt x="555" y="1059"/>
                  </a:lnTo>
                  <a:lnTo>
                    <a:pt x="558" y="1059"/>
                  </a:lnTo>
                  <a:lnTo>
                    <a:pt x="563" y="1063"/>
                  </a:lnTo>
                  <a:lnTo>
                    <a:pt x="563" y="1066"/>
                  </a:lnTo>
                  <a:lnTo>
                    <a:pt x="565" y="1068"/>
                  </a:lnTo>
                  <a:lnTo>
                    <a:pt x="569" y="1070"/>
                  </a:lnTo>
                  <a:lnTo>
                    <a:pt x="574" y="1068"/>
                  </a:lnTo>
                  <a:lnTo>
                    <a:pt x="576" y="1070"/>
                  </a:lnTo>
                  <a:lnTo>
                    <a:pt x="579" y="1070"/>
                  </a:lnTo>
                  <a:lnTo>
                    <a:pt x="581" y="1070"/>
                  </a:lnTo>
                  <a:lnTo>
                    <a:pt x="583" y="1073"/>
                  </a:lnTo>
                  <a:lnTo>
                    <a:pt x="590" y="1084"/>
                  </a:lnTo>
                  <a:lnTo>
                    <a:pt x="591" y="1093"/>
                  </a:lnTo>
                  <a:lnTo>
                    <a:pt x="597" y="1108"/>
                  </a:lnTo>
                  <a:lnTo>
                    <a:pt x="597" y="1117"/>
                  </a:lnTo>
                  <a:lnTo>
                    <a:pt x="595" y="1121"/>
                  </a:lnTo>
                  <a:lnTo>
                    <a:pt x="586" y="1124"/>
                  </a:lnTo>
                  <a:lnTo>
                    <a:pt x="579" y="1128"/>
                  </a:lnTo>
                  <a:lnTo>
                    <a:pt x="576" y="1129"/>
                  </a:lnTo>
                  <a:lnTo>
                    <a:pt x="576" y="1136"/>
                  </a:lnTo>
                  <a:lnTo>
                    <a:pt x="577" y="1142"/>
                  </a:lnTo>
                  <a:lnTo>
                    <a:pt x="581" y="1150"/>
                  </a:lnTo>
                  <a:lnTo>
                    <a:pt x="584" y="1156"/>
                  </a:lnTo>
                  <a:lnTo>
                    <a:pt x="588" y="1156"/>
                  </a:lnTo>
                  <a:lnTo>
                    <a:pt x="597" y="1157"/>
                  </a:lnTo>
                  <a:lnTo>
                    <a:pt x="603" y="1161"/>
                  </a:lnTo>
                  <a:lnTo>
                    <a:pt x="607" y="1166"/>
                  </a:lnTo>
                  <a:lnTo>
                    <a:pt x="607" y="1170"/>
                  </a:lnTo>
                  <a:lnTo>
                    <a:pt x="603" y="1175"/>
                  </a:lnTo>
                  <a:lnTo>
                    <a:pt x="603" y="1180"/>
                  </a:lnTo>
                  <a:lnTo>
                    <a:pt x="603" y="1178"/>
                  </a:lnTo>
                  <a:lnTo>
                    <a:pt x="602" y="1180"/>
                  </a:lnTo>
                  <a:lnTo>
                    <a:pt x="597" y="1180"/>
                  </a:lnTo>
                  <a:lnTo>
                    <a:pt x="595" y="1184"/>
                  </a:lnTo>
                  <a:lnTo>
                    <a:pt x="590" y="1184"/>
                  </a:lnTo>
                  <a:lnTo>
                    <a:pt x="588" y="1187"/>
                  </a:lnTo>
                  <a:lnTo>
                    <a:pt x="584" y="1187"/>
                  </a:lnTo>
                  <a:lnTo>
                    <a:pt x="581" y="1187"/>
                  </a:lnTo>
                  <a:lnTo>
                    <a:pt x="577" y="1185"/>
                  </a:lnTo>
                  <a:lnTo>
                    <a:pt x="576" y="1184"/>
                  </a:lnTo>
                  <a:lnTo>
                    <a:pt x="574" y="1184"/>
                  </a:lnTo>
                  <a:lnTo>
                    <a:pt x="570" y="1187"/>
                  </a:lnTo>
                  <a:lnTo>
                    <a:pt x="569" y="1189"/>
                  </a:lnTo>
                  <a:lnTo>
                    <a:pt x="569" y="1194"/>
                  </a:lnTo>
                  <a:lnTo>
                    <a:pt x="563" y="1194"/>
                  </a:lnTo>
                  <a:lnTo>
                    <a:pt x="562" y="1196"/>
                  </a:lnTo>
                  <a:lnTo>
                    <a:pt x="558" y="1196"/>
                  </a:lnTo>
                  <a:lnTo>
                    <a:pt x="556" y="1196"/>
                  </a:lnTo>
                  <a:lnTo>
                    <a:pt x="556" y="1198"/>
                  </a:lnTo>
                  <a:lnTo>
                    <a:pt x="553" y="1199"/>
                  </a:lnTo>
                  <a:lnTo>
                    <a:pt x="549" y="1199"/>
                  </a:lnTo>
                  <a:lnTo>
                    <a:pt x="546" y="1201"/>
                  </a:lnTo>
                  <a:lnTo>
                    <a:pt x="546" y="1205"/>
                  </a:lnTo>
                  <a:lnTo>
                    <a:pt x="544" y="1206"/>
                  </a:lnTo>
                  <a:lnTo>
                    <a:pt x="541" y="1206"/>
                  </a:lnTo>
                  <a:lnTo>
                    <a:pt x="537" y="1205"/>
                  </a:lnTo>
                  <a:lnTo>
                    <a:pt x="534" y="1206"/>
                  </a:lnTo>
                  <a:lnTo>
                    <a:pt x="532" y="1206"/>
                  </a:lnTo>
                  <a:lnTo>
                    <a:pt x="527" y="1205"/>
                  </a:lnTo>
                  <a:lnTo>
                    <a:pt x="525" y="1201"/>
                  </a:lnTo>
                  <a:lnTo>
                    <a:pt x="521" y="1201"/>
                  </a:lnTo>
                  <a:lnTo>
                    <a:pt x="516" y="1201"/>
                  </a:lnTo>
                  <a:lnTo>
                    <a:pt x="514" y="1199"/>
                  </a:lnTo>
                  <a:lnTo>
                    <a:pt x="509" y="1199"/>
                  </a:lnTo>
                  <a:lnTo>
                    <a:pt x="507" y="1203"/>
                  </a:lnTo>
                  <a:lnTo>
                    <a:pt x="504" y="1201"/>
                  </a:lnTo>
                  <a:lnTo>
                    <a:pt x="502" y="1201"/>
                  </a:lnTo>
                  <a:lnTo>
                    <a:pt x="495" y="1199"/>
                  </a:lnTo>
                  <a:lnTo>
                    <a:pt x="493" y="1203"/>
                  </a:lnTo>
                  <a:lnTo>
                    <a:pt x="493" y="1205"/>
                  </a:lnTo>
                  <a:lnTo>
                    <a:pt x="495" y="1211"/>
                  </a:lnTo>
                  <a:lnTo>
                    <a:pt x="495" y="1217"/>
                  </a:lnTo>
                  <a:lnTo>
                    <a:pt x="492" y="1220"/>
                  </a:lnTo>
                  <a:lnTo>
                    <a:pt x="490" y="1229"/>
                  </a:lnTo>
                  <a:lnTo>
                    <a:pt x="492" y="1234"/>
                  </a:lnTo>
                  <a:lnTo>
                    <a:pt x="495" y="1238"/>
                  </a:lnTo>
                  <a:lnTo>
                    <a:pt x="499" y="1241"/>
                  </a:lnTo>
                  <a:lnTo>
                    <a:pt x="500" y="1250"/>
                  </a:lnTo>
                  <a:lnTo>
                    <a:pt x="499" y="1255"/>
                  </a:lnTo>
                  <a:lnTo>
                    <a:pt x="499" y="1262"/>
                  </a:lnTo>
                  <a:lnTo>
                    <a:pt x="497" y="1269"/>
                  </a:lnTo>
                  <a:lnTo>
                    <a:pt x="497" y="1274"/>
                  </a:lnTo>
                  <a:lnTo>
                    <a:pt x="500" y="1280"/>
                  </a:lnTo>
                  <a:lnTo>
                    <a:pt x="502" y="1281"/>
                  </a:lnTo>
                  <a:lnTo>
                    <a:pt x="507" y="1285"/>
                  </a:lnTo>
                  <a:lnTo>
                    <a:pt x="511" y="1292"/>
                  </a:lnTo>
                  <a:lnTo>
                    <a:pt x="511" y="1297"/>
                  </a:lnTo>
                  <a:lnTo>
                    <a:pt x="507" y="1308"/>
                  </a:lnTo>
                  <a:lnTo>
                    <a:pt x="507" y="1318"/>
                  </a:lnTo>
                  <a:lnTo>
                    <a:pt x="506" y="1327"/>
                  </a:lnTo>
                  <a:lnTo>
                    <a:pt x="504" y="1339"/>
                  </a:lnTo>
                  <a:lnTo>
                    <a:pt x="500" y="1346"/>
                  </a:lnTo>
                  <a:lnTo>
                    <a:pt x="497" y="1350"/>
                  </a:lnTo>
                  <a:lnTo>
                    <a:pt x="492" y="1353"/>
                  </a:lnTo>
                  <a:lnTo>
                    <a:pt x="481" y="1355"/>
                  </a:lnTo>
                  <a:lnTo>
                    <a:pt x="471" y="1350"/>
                  </a:lnTo>
                  <a:lnTo>
                    <a:pt x="465" y="1346"/>
                  </a:lnTo>
                  <a:lnTo>
                    <a:pt x="458" y="1348"/>
                  </a:lnTo>
                  <a:lnTo>
                    <a:pt x="455" y="1351"/>
                  </a:lnTo>
                  <a:lnTo>
                    <a:pt x="453" y="1355"/>
                  </a:lnTo>
                  <a:lnTo>
                    <a:pt x="453" y="1362"/>
                  </a:lnTo>
                  <a:lnTo>
                    <a:pt x="455" y="1371"/>
                  </a:lnTo>
                  <a:lnTo>
                    <a:pt x="451" y="1374"/>
                  </a:lnTo>
                  <a:lnTo>
                    <a:pt x="444" y="1379"/>
                  </a:lnTo>
                  <a:lnTo>
                    <a:pt x="441" y="1381"/>
                  </a:lnTo>
                  <a:lnTo>
                    <a:pt x="443" y="1386"/>
                  </a:lnTo>
                  <a:lnTo>
                    <a:pt x="444" y="1392"/>
                  </a:lnTo>
                  <a:lnTo>
                    <a:pt x="450" y="1397"/>
                  </a:lnTo>
                  <a:lnTo>
                    <a:pt x="455" y="1400"/>
                  </a:lnTo>
                  <a:lnTo>
                    <a:pt x="458" y="1404"/>
                  </a:lnTo>
                  <a:lnTo>
                    <a:pt x="458" y="1406"/>
                  </a:lnTo>
                  <a:lnTo>
                    <a:pt x="457" y="1416"/>
                  </a:lnTo>
                  <a:lnTo>
                    <a:pt x="453" y="1420"/>
                  </a:lnTo>
                  <a:lnTo>
                    <a:pt x="450" y="1423"/>
                  </a:lnTo>
                  <a:lnTo>
                    <a:pt x="441" y="1423"/>
                  </a:lnTo>
                  <a:lnTo>
                    <a:pt x="432" y="1420"/>
                  </a:lnTo>
                  <a:lnTo>
                    <a:pt x="429" y="1418"/>
                  </a:lnTo>
                  <a:lnTo>
                    <a:pt x="420" y="1414"/>
                  </a:lnTo>
                  <a:lnTo>
                    <a:pt x="408" y="1416"/>
                  </a:lnTo>
                  <a:lnTo>
                    <a:pt x="392" y="1421"/>
                  </a:lnTo>
                  <a:lnTo>
                    <a:pt x="388" y="1423"/>
                  </a:lnTo>
                  <a:lnTo>
                    <a:pt x="388" y="1411"/>
                  </a:lnTo>
                  <a:lnTo>
                    <a:pt x="397" y="1392"/>
                  </a:lnTo>
                  <a:lnTo>
                    <a:pt x="402" y="1381"/>
                  </a:lnTo>
                  <a:lnTo>
                    <a:pt x="404" y="1372"/>
                  </a:lnTo>
                  <a:lnTo>
                    <a:pt x="402" y="1372"/>
                  </a:lnTo>
                  <a:lnTo>
                    <a:pt x="402" y="1369"/>
                  </a:lnTo>
                  <a:lnTo>
                    <a:pt x="401" y="1364"/>
                  </a:lnTo>
                  <a:lnTo>
                    <a:pt x="394" y="1357"/>
                  </a:lnTo>
                  <a:lnTo>
                    <a:pt x="385" y="1353"/>
                  </a:lnTo>
                  <a:lnTo>
                    <a:pt x="374" y="1348"/>
                  </a:lnTo>
                  <a:lnTo>
                    <a:pt x="371" y="1341"/>
                  </a:lnTo>
                  <a:lnTo>
                    <a:pt x="371" y="1337"/>
                  </a:lnTo>
                  <a:lnTo>
                    <a:pt x="373" y="1327"/>
                  </a:lnTo>
                  <a:lnTo>
                    <a:pt x="369" y="1306"/>
                  </a:lnTo>
                  <a:lnTo>
                    <a:pt x="373" y="1288"/>
                  </a:lnTo>
                  <a:lnTo>
                    <a:pt x="376" y="1271"/>
                  </a:lnTo>
                  <a:lnTo>
                    <a:pt x="381" y="1264"/>
                  </a:lnTo>
                  <a:lnTo>
                    <a:pt x="387" y="1260"/>
                  </a:lnTo>
                  <a:lnTo>
                    <a:pt x="395" y="1259"/>
                  </a:lnTo>
                  <a:lnTo>
                    <a:pt x="409" y="1253"/>
                  </a:lnTo>
                  <a:lnTo>
                    <a:pt x="418" y="1248"/>
                  </a:lnTo>
                  <a:lnTo>
                    <a:pt x="425" y="1241"/>
                  </a:lnTo>
                  <a:lnTo>
                    <a:pt x="437" y="1231"/>
                  </a:lnTo>
                  <a:lnTo>
                    <a:pt x="450" y="1224"/>
                  </a:lnTo>
                  <a:lnTo>
                    <a:pt x="451" y="1215"/>
                  </a:lnTo>
                  <a:lnTo>
                    <a:pt x="453" y="1205"/>
                  </a:lnTo>
                  <a:lnTo>
                    <a:pt x="453" y="1199"/>
                  </a:lnTo>
                  <a:lnTo>
                    <a:pt x="455" y="1187"/>
                  </a:lnTo>
                  <a:lnTo>
                    <a:pt x="458" y="1175"/>
                  </a:lnTo>
                  <a:lnTo>
                    <a:pt x="460" y="1159"/>
                  </a:lnTo>
                  <a:lnTo>
                    <a:pt x="467" y="1145"/>
                  </a:lnTo>
                  <a:lnTo>
                    <a:pt x="469" y="1136"/>
                  </a:lnTo>
                  <a:lnTo>
                    <a:pt x="465" y="1128"/>
                  </a:lnTo>
                  <a:lnTo>
                    <a:pt x="458" y="1121"/>
                  </a:lnTo>
                  <a:lnTo>
                    <a:pt x="455" y="1119"/>
                  </a:lnTo>
                  <a:lnTo>
                    <a:pt x="453" y="1117"/>
                  </a:lnTo>
                  <a:lnTo>
                    <a:pt x="451" y="1114"/>
                  </a:lnTo>
                  <a:lnTo>
                    <a:pt x="450" y="1110"/>
                  </a:lnTo>
                  <a:lnTo>
                    <a:pt x="446" y="1107"/>
                  </a:lnTo>
                  <a:lnTo>
                    <a:pt x="439" y="1105"/>
                  </a:lnTo>
                  <a:lnTo>
                    <a:pt x="437" y="1105"/>
                  </a:lnTo>
                  <a:lnTo>
                    <a:pt x="432" y="1110"/>
                  </a:lnTo>
                  <a:lnTo>
                    <a:pt x="429" y="1115"/>
                  </a:lnTo>
                  <a:lnTo>
                    <a:pt x="427" y="1117"/>
                  </a:lnTo>
                  <a:lnTo>
                    <a:pt x="425" y="1121"/>
                  </a:lnTo>
                  <a:lnTo>
                    <a:pt x="416" y="1122"/>
                  </a:lnTo>
                  <a:lnTo>
                    <a:pt x="411" y="1124"/>
                  </a:lnTo>
                  <a:lnTo>
                    <a:pt x="404" y="1124"/>
                  </a:lnTo>
                  <a:lnTo>
                    <a:pt x="397" y="1121"/>
                  </a:lnTo>
                  <a:lnTo>
                    <a:pt x="392" y="1119"/>
                  </a:lnTo>
                  <a:lnTo>
                    <a:pt x="387" y="1121"/>
                  </a:lnTo>
                  <a:lnTo>
                    <a:pt x="374" y="1122"/>
                  </a:lnTo>
                  <a:lnTo>
                    <a:pt x="367" y="1126"/>
                  </a:lnTo>
                  <a:lnTo>
                    <a:pt x="364" y="1126"/>
                  </a:lnTo>
                  <a:lnTo>
                    <a:pt x="355" y="1128"/>
                  </a:lnTo>
                  <a:lnTo>
                    <a:pt x="348" y="1129"/>
                  </a:lnTo>
                  <a:lnTo>
                    <a:pt x="339" y="1128"/>
                  </a:lnTo>
                  <a:lnTo>
                    <a:pt x="332" y="1126"/>
                  </a:lnTo>
                  <a:lnTo>
                    <a:pt x="329" y="1126"/>
                  </a:lnTo>
                  <a:lnTo>
                    <a:pt x="324" y="1122"/>
                  </a:lnTo>
                  <a:lnTo>
                    <a:pt x="320" y="1122"/>
                  </a:lnTo>
                  <a:lnTo>
                    <a:pt x="318" y="1122"/>
                  </a:lnTo>
                  <a:lnTo>
                    <a:pt x="318" y="1121"/>
                  </a:lnTo>
                  <a:lnTo>
                    <a:pt x="310" y="1121"/>
                  </a:lnTo>
                  <a:lnTo>
                    <a:pt x="306" y="1119"/>
                  </a:lnTo>
                  <a:lnTo>
                    <a:pt x="297" y="1115"/>
                  </a:lnTo>
                  <a:lnTo>
                    <a:pt x="296" y="1112"/>
                  </a:lnTo>
                  <a:lnTo>
                    <a:pt x="296" y="1107"/>
                  </a:lnTo>
                  <a:lnTo>
                    <a:pt x="297" y="1096"/>
                  </a:lnTo>
                  <a:lnTo>
                    <a:pt x="294" y="1094"/>
                  </a:lnTo>
                  <a:lnTo>
                    <a:pt x="289" y="1096"/>
                  </a:lnTo>
                  <a:lnTo>
                    <a:pt x="285" y="1094"/>
                  </a:lnTo>
                  <a:lnTo>
                    <a:pt x="280" y="1086"/>
                  </a:lnTo>
                  <a:lnTo>
                    <a:pt x="275" y="1082"/>
                  </a:lnTo>
                  <a:lnTo>
                    <a:pt x="269" y="1077"/>
                  </a:lnTo>
                  <a:lnTo>
                    <a:pt x="259" y="1077"/>
                  </a:lnTo>
                  <a:lnTo>
                    <a:pt x="252" y="1080"/>
                  </a:lnTo>
                  <a:lnTo>
                    <a:pt x="240" y="1079"/>
                  </a:lnTo>
                  <a:lnTo>
                    <a:pt x="228" y="1079"/>
                  </a:lnTo>
                  <a:lnTo>
                    <a:pt x="215" y="1080"/>
                  </a:lnTo>
                  <a:lnTo>
                    <a:pt x="187" y="1082"/>
                  </a:lnTo>
                  <a:lnTo>
                    <a:pt x="166" y="1075"/>
                  </a:lnTo>
                  <a:lnTo>
                    <a:pt x="149" y="1068"/>
                  </a:lnTo>
                  <a:lnTo>
                    <a:pt x="128" y="1056"/>
                  </a:lnTo>
                  <a:lnTo>
                    <a:pt x="121" y="1052"/>
                  </a:lnTo>
                  <a:lnTo>
                    <a:pt x="112" y="1047"/>
                  </a:lnTo>
                  <a:lnTo>
                    <a:pt x="96" y="1040"/>
                  </a:lnTo>
                  <a:lnTo>
                    <a:pt x="84" y="1040"/>
                  </a:lnTo>
                  <a:lnTo>
                    <a:pt x="86" y="1042"/>
                  </a:lnTo>
                  <a:lnTo>
                    <a:pt x="74" y="1042"/>
                  </a:lnTo>
                  <a:lnTo>
                    <a:pt x="70" y="1038"/>
                  </a:lnTo>
                  <a:lnTo>
                    <a:pt x="58" y="1030"/>
                  </a:lnTo>
                  <a:lnTo>
                    <a:pt x="26" y="1002"/>
                  </a:lnTo>
                  <a:lnTo>
                    <a:pt x="14" y="991"/>
                  </a:lnTo>
                  <a:lnTo>
                    <a:pt x="7" y="986"/>
                  </a:lnTo>
                  <a:lnTo>
                    <a:pt x="0" y="979"/>
                  </a:lnTo>
                  <a:lnTo>
                    <a:pt x="0" y="977"/>
                  </a:lnTo>
                  <a:lnTo>
                    <a:pt x="0" y="974"/>
                  </a:lnTo>
                  <a:lnTo>
                    <a:pt x="2" y="968"/>
                  </a:lnTo>
                  <a:lnTo>
                    <a:pt x="14" y="911"/>
                  </a:lnTo>
                  <a:lnTo>
                    <a:pt x="16" y="899"/>
                  </a:lnTo>
                  <a:lnTo>
                    <a:pt x="25" y="860"/>
                  </a:lnTo>
                  <a:lnTo>
                    <a:pt x="28" y="851"/>
                  </a:lnTo>
                  <a:lnTo>
                    <a:pt x="32" y="844"/>
                  </a:lnTo>
                  <a:lnTo>
                    <a:pt x="35" y="837"/>
                  </a:lnTo>
                  <a:lnTo>
                    <a:pt x="39" y="829"/>
                  </a:lnTo>
                  <a:lnTo>
                    <a:pt x="40" y="827"/>
                  </a:lnTo>
                  <a:lnTo>
                    <a:pt x="42" y="825"/>
                  </a:lnTo>
                  <a:lnTo>
                    <a:pt x="42" y="823"/>
                  </a:lnTo>
                  <a:lnTo>
                    <a:pt x="44" y="820"/>
                  </a:lnTo>
                  <a:lnTo>
                    <a:pt x="47" y="815"/>
                  </a:lnTo>
                  <a:lnTo>
                    <a:pt x="51" y="813"/>
                  </a:lnTo>
                  <a:lnTo>
                    <a:pt x="54" y="809"/>
                  </a:lnTo>
                  <a:lnTo>
                    <a:pt x="61" y="799"/>
                  </a:lnTo>
                  <a:lnTo>
                    <a:pt x="63" y="794"/>
                  </a:lnTo>
                  <a:lnTo>
                    <a:pt x="63" y="787"/>
                  </a:lnTo>
                  <a:lnTo>
                    <a:pt x="63" y="785"/>
                  </a:lnTo>
                  <a:lnTo>
                    <a:pt x="56" y="780"/>
                  </a:lnTo>
                  <a:lnTo>
                    <a:pt x="49" y="774"/>
                  </a:lnTo>
                  <a:lnTo>
                    <a:pt x="47" y="769"/>
                  </a:lnTo>
                  <a:lnTo>
                    <a:pt x="46" y="743"/>
                  </a:lnTo>
                  <a:lnTo>
                    <a:pt x="46" y="739"/>
                  </a:lnTo>
                  <a:lnTo>
                    <a:pt x="49" y="738"/>
                  </a:lnTo>
                  <a:lnTo>
                    <a:pt x="54" y="732"/>
                  </a:lnTo>
                  <a:lnTo>
                    <a:pt x="61" y="725"/>
                  </a:lnTo>
                  <a:lnTo>
                    <a:pt x="65" y="720"/>
                  </a:lnTo>
                  <a:lnTo>
                    <a:pt x="65" y="715"/>
                  </a:lnTo>
                  <a:lnTo>
                    <a:pt x="56" y="687"/>
                  </a:lnTo>
                  <a:lnTo>
                    <a:pt x="54" y="682"/>
                  </a:lnTo>
                  <a:lnTo>
                    <a:pt x="53" y="676"/>
                  </a:lnTo>
                  <a:lnTo>
                    <a:pt x="51" y="673"/>
                  </a:lnTo>
                  <a:lnTo>
                    <a:pt x="49" y="669"/>
                  </a:lnTo>
                  <a:lnTo>
                    <a:pt x="51" y="654"/>
                  </a:lnTo>
                  <a:lnTo>
                    <a:pt x="51" y="643"/>
                  </a:lnTo>
                  <a:lnTo>
                    <a:pt x="53" y="638"/>
                  </a:lnTo>
                  <a:lnTo>
                    <a:pt x="54" y="633"/>
                  </a:lnTo>
                  <a:lnTo>
                    <a:pt x="56" y="624"/>
                  </a:lnTo>
                  <a:lnTo>
                    <a:pt x="58" y="615"/>
                  </a:lnTo>
                  <a:lnTo>
                    <a:pt x="60" y="605"/>
                  </a:lnTo>
                  <a:lnTo>
                    <a:pt x="60" y="593"/>
                  </a:lnTo>
                  <a:lnTo>
                    <a:pt x="58" y="587"/>
                  </a:lnTo>
                  <a:lnTo>
                    <a:pt x="58" y="575"/>
                  </a:lnTo>
                  <a:lnTo>
                    <a:pt x="58" y="570"/>
                  </a:lnTo>
                  <a:lnTo>
                    <a:pt x="56" y="563"/>
                  </a:lnTo>
                  <a:lnTo>
                    <a:pt x="56" y="559"/>
                  </a:lnTo>
                  <a:lnTo>
                    <a:pt x="54" y="531"/>
                  </a:lnTo>
                  <a:lnTo>
                    <a:pt x="54" y="523"/>
                  </a:lnTo>
                  <a:lnTo>
                    <a:pt x="54" y="519"/>
                  </a:lnTo>
                  <a:lnTo>
                    <a:pt x="54" y="516"/>
                  </a:lnTo>
                  <a:lnTo>
                    <a:pt x="61" y="510"/>
                  </a:lnTo>
                  <a:lnTo>
                    <a:pt x="88" y="488"/>
                  </a:lnTo>
                  <a:lnTo>
                    <a:pt x="107" y="474"/>
                  </a:lnTo>
                  <a:lnTo>
                    <a:pt x="135" y="451"/>
                  </a:lnTo>
                  <a:lnTo>
                    <a:pt x="158" y="433"/>
                  </a:lnTo>
                  <a:lnTo>
                    <a:pt x="165" y="426"/>
                  </a:lnTo>
                  <a:lnTo>
                    <a:pt x="166" y="425"/>
                  </a:lnTo>
                  <a:lnTo>
                    <a:pt x="182" y="400"/>
                  </a:lnTo>
                  <a:lnTo>
                    <a:pt x="194" y="383"/>
                  </a:lnTo>
                  <a:lnTo>
                    <a:pt x="201" y="372"/>
                  </a:lnTo>
                  <a:lnTo>
                    <a:pt x="207" y="364"/>
                  </a:lnTo>
                  <a:lnTo>
                    <a:pt x="221" y="346"/>
                  </a:lnTo>
                  <a:lnTo>
                    <a:pt x="226" y="337"/>
                  </a:lnTo>
                  <a:lnTo>
                    <a:pt x="228" y="330"/>
                  </a:lnTo>
                  <a:lnTo>
                    <a:pt x="231" y="313"/>
                  </a:lnTo>
                  <a:lnTo>
                    <a:pt x="235" y="299"/>
                  </a:lnTo>
                  <a:lnTo>
                    <a:pt x="236" y="287"/>
                  </a:lnTo>
                  <a:lnTo>
                    <a:pt x="238" y="278"/>
                  </a:lnTo>
                  <a:lnTo>
                    <a:pt x="236" y="264"/>
                  </a:lnTo>
                  <a:lnTo>
                    <a:pt x="238" y="252"/>
                  </a:lnTo>
                  <a:lnTo>
                    <a:pt x="238" y="239"/>
                  </a:lnTo>
                  <a:lnTo>
                    <a:pt x="238" y="238"/>
                  </a:lnTo>
                  <a:lnTo>
                    <a:pt x="238" y="236"/>
                  </a:lnTo>
                  <a:lnTo>
                    <a:pt x="238" y="234"/>
                  </a:lnTo>
                  <a:lnTo>
                    <a:pt x="238" y="231"/>
                  </a:lnTo>
                  <a:lnTo>
                    <a:pt x="238" y="225"/>
                  </a:lnTo>
                  <a:lnTo>
                    <a:pt x="238" y="218"/>
                  </a:lnTo>
                  <a:lnTo>
                    <a:pt x="238" y="197"/>
                  </a:lnTo>
                  <a:lnTo>
                    <a:pt x="238" y="194"/>
                  </a:lnTo>
                  <a:lnTo>
                    <a:pt x="238" y="187"/>
                  </a:lnTo>
                  <a:lnTo>
                    <a:pt x="238" y="182"/>
                  </a:lnTo>
                  <a:lnTo>
                    <a:pt x="238" y="173"/>
                  </a:lnTo>
                  <a:lnTo>
                    <a:pt x="238" y="166"/>
                  </a:lnTo>
                  <a:lnTo>
                    <a:pt x="238" y="162"/>
                  </a:lnTo>
                  <a:lnTo>
                    <a:pt x="238" y="157"/>
                  </a:lnTo>
                  <a:lnTo>
                    <a:pt x="242" y="157"/>
                  </a:lnTo>
                  <a:lnTo>
                    <a:pt x="254" y="157"/>
                  </a:lnTo>
                  <a:lnTo>
                    <a:pt x="261" y="157"/>
                  </a:lnTo>
                  <a:lnTo>
                    <a:pt x="266" y="157"/>
                  </a:lnTo>
                  <a:lnTo>
                    <a:pt x="271" y="152"/>
                  </a:lnTo>
                  <a:lnTo>
                    <a:pt x="278" y="147"/>
                  </a:lnTo>
                  <a:lnTo>
                    <a:pt x="287" y="140"/>
                  </a:lnTo>
                  <a:lnTo>
                    <a:pt x="301" y="127"/>
                  </a:lnTo>
                  <a:lnTo>
                    <a:pt x="313" y="115"/>
                  </a:lnTo>
                  <a:lnTo>
                    <a:pt x="318" y="110"/>
                  </a:lnTo>
                  <a:lnTo>
                    <a:pt x="327" y="103"/>
                  </a:lnTo>
                  <a:lnTo>
                    <a:pt x="338" y="91"/>
                  </a:lnTo>
                  <a:lnTo>
                    <a:pt x="346" y="86"/>
                  </a:lnTo>
                  <a:lnTo>
                    <a:pt x="352" y="80"/>
                  </a:lnTo>
                  <a:lnTo>
                    <a:pt x="364" y="72"/>
                  </a:lnTo>
                  <a:lnTo>
                    <a:pt x="369" y="70"/>
                  </a:lnTo>
                  <a:lnTo>
                    <a:pt x="373" y="68"/>
                  </a:lnTo>
                  <a:lnTo>
                    <a:pt x="383" y="66"/>
                  </a:lnTo>
                  <a:lnTo>
                    <a:pt x="392" y="65"/>
                  </a:lnTo>
                  <a:lnTo>
                    <a:pt x="397" y="65"/>
                  </a:lnTo>
                  <a:lnTo>
                    <a:pt x="406" y="63"/>
                  </a:lnTo>
                  <a:lnTo>
                    <a:pt x="415" y="61"/>
                  </a:lnTo>
                  <a:lnTo>
                    <a:pt x="423" y="58"/>
                  </a:lnTo>
                  <a:lnTo>
                    <a:pt x="434" y="58"/>
                  </a:lnTo>
                  <a:lnTo>
                    <a:pt x="439" y="56"/>
                  </a:lnTo>
                  <a:lnTo>
                    <a:pt x="451" y="54"/>
                  </a:lnTo>
                  <a:lnTo>
                    <a:pt x="464" y="52"/>
                  </a:lnTo>
                  <a:lnTo>
                    <a:pt x="472" y="51"/>
                  </a:lnTo>
                  <a:lnTo>
                    <a:pt x="479" y="49"/>
                  </a:lnTo>
                  <a:lnTo>
                    <a:pt x="486" y="45"/>
                  </a:lnTo>
                  <a:lnTo>
                    <a:pt x="490" y="45"/>
                  </a:lnTo>
                  <a:lnTo>
                    <a:pt x="499" y="44"/>
                  </a:lnTo>
                  <a:lnTo>
                    <a:pt x="500" y="44"/>
                  </a:lnTo>
                  <a:lnTo>
                    <a:pt x="506" y="44"/>
                  </a:lnTo>
                  <a:lnTo>
                    <a:pt x="513" y="42"/>
                  </a:lnTo>
                  <a:lnTo>
                    <a:pt x="518" y="42"/>
                  </a:lnTo>
                  <a:lnTo>
                    <a:pt x="520" y="45"/>
                  </a:lnTo>
                  <a:lnTo>
                    <a:pt x="525" y="49"/>
                  </a:lnTo>
                  <a:lnTo>
                    <a:pt x="530" y="52"/>
                  </a:lnTo>
                  <a:lnTo>
                    <a:pt x="535" y="54"/>
                  </a:lnTo>
                  <a:lnTo>
                    <a:pt x="542" y="54"/>
                  </a:lnTo>
                  <a:lnTo>
                    <a:pt x="553" y="56"/>
                  </a:lnTo>
                  <a:lnTo>
                    <a:pt x="562" y="58"/>
                  </a:lnTo>
                  <a:lnTo>
                    <a:pt x="574" y="54"/>
                  </a:lnTo>
                  <a:lnTo>
                    <a:pt x="584" y="54"/>
                  </a:lnTo>
                  <a:lnTo>
                    <a:pt x="595" y="52"/>
                  </a:lnTo>
                  <a:lnTo>
                    <a:pt x="600" y="51"/>
                  </a:lnTo>
                  <a:lnTo>
                    <a:pt x="603" y="52"/>
                  </a:lnTo>
                  <a:lnTo>
                    <a:pt x="614" y="54"/>
                  </a:lnTo>
                  <a:lnTo>
                    <a:pt x="616" y="54"/>
                  </a:lnTo>
                  <a:lnTo>
                    <a:pt x="619" y="54"/>
                  </a:lnTo>
                  <a:lnTo>
                    <a:pt x="626" y="56"/>
                  </a:lnTo>
                  <a:lnTo>
                    <a:pt x="631" y="56"/>
                  </a:lnTo>
                  <a:lnTo>
                    <a:pt x="637" y="56"/>
                  </a:lnTo>
                  <a:lnTo>
                    <a:pt x="647" y="56"/>
                  </a:lnTo>
                  <a:lnTo>
                    <a:pt x="656" y="54"/>
                  </a:lnTo>
                  <a:lnTo>
                    <a:pt x="666" y="51"/>
                  </a:lnTo>
                  <a:lnTo>
                    <a:pt x="675" y="45"/>
                  </a:lnTo>
                  <a:lnTo>
                    <a:pt x="680" y="38"/>
                  </a:lnTo>
                  <a:lnTo>
                    <a:pt x="684" y="33"/>
                  </a:lnTo>
                  <a:lnTo>
                    <a:pt x="689" y="24"/>
                  </a:lnTo>
                  <a:lnTo>
                    <a:pt x="694" y="19"/>
                  </a:lnTo>
                  <a:lnTo>
                    <a:pt x="698" y="17"/>
                  </a:lnTo>
                  <a:lnTo>
                    <a:pt x="700" y="16"/>
                  </a:lnTo>
                  <a:lnTo>
                    <a:pt x="705" y="14"/>
                  </a:lnTo>
                  <a:lnTo>
                    <a:pt x="710" y="12"/>
                  </a:lnTo>
                  <a:lnTo>
                    <a:pt x="715" y="9"/>
                  </a:lnTo>
                  <a:lnTo>
                    <a:pt x="719" y="9"/>
                  </a:lnTo>
                  <a:lnTo>
                    <a:pt x="726" y="5"/>
                  </a:lnTo>
                  <a:lnTo>
                    <a:pt x="735" y="3"/>
                  </a:lnTo>
                  <a:lnTo>
                    <a:pt x="750" y="0"/>
                  </a:lnTo>
                  <a:lnTo>
                    <a:pt x="752" y="0"/>
                  </a:lnTo>
                  <a:lnTo>
                    <a:pt x="759" y="0"/>
                  </a:lnTo>
                  <a:lnTo>
                    <a:pt x="764" y="0"/>
                  </a:lnTo>
                  <a:lnTo>
                    <a:pt x="768" y="0"/>
                  </a:lnTo>
                  <a:lnTo>
                    <a:pt x="777" y="5"/>
                  </a:lnTo>
                  <a:lnTo>
                    <a:pt x="789" y="10"/>
                  </a:lnTo>
                  <a:lnTo>
                    <a:pt x="796" y="14"/>
                  </a:lnTo>
                  <a:lnTo>
                    <a:pt x="808" y="19"/>
                  </a:lnTo>
                  <a:lnTo>
                    <a:pt x="817" y="23"/>
                  </a:lnTo>
                  <a:lnTo>
                    <a:pt x="824" y="24"/>
                  </a:lnTo>
                  <a:lnTo>
                    <a:pt x="829" y="28"/>
                  </a:lnTo>
                  <a:lnTo>
                    <a:pt x="838" y="31"/>
                  </a:lnTo>
                  <a:lnTo>
                    <a:pt x="848" y="37"/>
                  </a:lnTo>
                  <a:lnTo>
                    <a:pt x="859" y="40"/>
                  </a:lnTo>
                  <a:lnTo>
                    <a:pt x="882" y="49"/>
                  </a:lnTo>
                  <a:lnTo>
                    <a:pt x="892" y="52"/>
                  </a:lnTo>
                  <a:lnTo>
                    <a:pt x="903" y="56"/>
                  </a:lnTo>
                  <a:close/>
                </a:path>
              </a:pathLst>
            </a:custGeom>
            <a:solidFill>
              <a:schemeClr val="tx2"/>
            </a:solidFill>
            <a:ln w="9525">
              <a:solidFill>
                <a:schemeClr val="bg2">
                  <a:lumMod val="20000"/>
                  <a:lumOff val="8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5"/>
            <p:cNvSpPr>
              <a:spLocks/>
            </p:cNvSpPr>
            <p:nvPr/>
          </p:nvSpPr>
          <p:spPr bwMode="auto">
            <a:xfrm>
              <a:off x="643" y="1459"/>
              <a:ext cx="2978" cy="1857"/>
            </a:xfrm>
            <a:custGeom>
              <a:avLst/>
              <a:gdLst>
                <a:gd name="T0" fmla="*/ 893 w 2978"/>
                <a:gd name="T1" fmla="*/ 28 h 1857"/>
                <a:gd name="T2" fmla="*/ 984 w 2978"/>
                <a:gd name="T3" fmla="*/ 23 h 1857"/>
                <a:gd name="T4" fmla="*/ 1154 w 2978"/>
                <a:gd name="T5" fmla="*/ 125 h 1857"/>
                <a:gd name="T6" fmla="*/ 1288 w 2978"/>
                <a:gd name="T7" fmla="*/ 196 h 1857"/>
                <a:gd name="T8" fmla="*/ 1276 w 2978"/>
                <a:gd name="T9" fmla="*/ 282 h 1857"/>
                <a:gd name="T10" fmla="*/ 1343 w 2978"/>
                <a:gd name="T11" fmla="*/ 340 h 1857"/>
                <a:gd name="T12" fmla="*/ 1463 w 2978"/>
                <a:gd name="T13" fmla="*/ 298 h 1857"/>
                <a:gd name="T14" fmla="*/ 1549 w 2978"/>
                <a:gd name="T15" fmla="*/ 319 h 1857"/>
                <a:gd name="T16" fmla="*/ 1624 w 2978"/>
                <a:gd name="T17" fmla="*/ 408 h 1857"/>
                <a:gd name="T18" fmla="*/ 1645 w 2978"/>
                <a:gd name="T19" fmla="*/ 508 h 1857"/>
                <a:gd name="T20" fmla="*/ 1717 w 2978"/>
                <a:gd name="T21" fmla="*/ 584 h 1857"/>
                <a:gd name="T22" fmla="*/ 1712 w 2978"/>
                <a:gd name="T23" fmla="*/ 689 h 1857"/>
                <a:gd name="T24" fmla="*/ 1717 w 2978"/>
                <a:gd name="T25" fmla="*/ 761 h 1857"/>
                <a:gd name="T26" fmla="*/ 1976 w 2978"/>
                <a:gd name="T27" fmla="*/ 756 h 1857"/>
                <a:gd name="T28" fmla="*/ 2074 w 2978"/>
                <a:gd name="T29" fmla="*/ 841 h 1857"/>
                <a:gd name="T30" fmla="*/ 2194 w 2978"/>
                <a:gd name="T31" fmla="*/ 882 h 1857"/>
                <a:gd name="T32" fmla="*/ 2245 w 2978"/>
                <a:gd name="T33" fmla="*/ 752 h 1857"/>
                <a:gd name="T34" fmla="*/ 2208 w 2978"/>
                <a:gd name="T35" fmla="*/ 637 h 1857"/>
                <a:gd name="T36" fmla="*/ 2240 w 2978"/>
                <a:gd name="T37" fmla="*/ 513 h 1857"/>
                <a:gd name="T38" fmla="*/ 2271 w 2978"/>
                <a:gd name="T39" fmla="*/ 392 h 1857"/>
                <a:gd name="T40" fmla="*/ 2334 w 2978"/>
                <a:gd name="T41" fmla="*/ 434 h 1857"/>
                <a:gd name="T42" fmla="*/ 2394 w 2978"/>
                <a:gd name="T43" fmla="*/ 509 h 1857"/>
                <a:gd name="T44" fmla="*/ 2464 w 2978"/>
                <a:gd name="T45" fmla="*/ 576 h 1857"/>
                <a:gd name="T46" fmla="*/ 2471 w 2978"/>
                <a:gd name="T47" fmla="*/ 647 h 1857"/>
                <a:gd name="T48" fmla="*/ 2560 w 2978"/>
                <a:gd name="T49" fmla="*/ 700 h 1857"/>
                <a:gd name="T50" fmla="*/ 2740 w 2978"/>
                <a:gd name="T51" fmla="*/ 605 h 1857"/>
                <a:gd name="T52" fmla="*/ 2874 w 2978"/>
                <a:gd name="T53" fmla="*/ 665 h 1857"/>
                <a:gd name="T54" fmla="*/ 2948 w 2978"/>
                <a:gd name="T55" fmla="*/ 763 h 1857"/>
                <a:gd name="T56" fmla="*/ 2969 w 2978"/>
                <a:gd name="T57" fmla="*/ 892 h 1857"/>
                <a:gd name="T58" fmla="*/ 2820 w 2978"/>
                <a:gd name="T59" fmla="*/ 976 h 1857"/>
                <a:gd name="T60" fmla="*/ 2705 w 2978"/>
                <a:gd name="T61" fmla="*/ 1093 h 1857"/>
                <a:gd name="T62" fmla="*/ 2581 w 2978"/>
                <a:gd name="T63" fmla="*/ 1160 h 1857"/>
                <a:gd name="T64" fmla="*/ 2507 w 2978"/>
                <a:gd name="T65" fmla="*/ 1212 h 1857"/>
                <a:gd name="T66" fmla="*/ 2642 w 2978"/>
                <a:gd name="T67" fmla="*/ 1401 h 1857"/>
                <a:gd name="T68" fmla="*/ 2533 w 2978"/>
                <a:gd name="T69" fmla="*/ 1824 h 1857"/>
                <a:gd name="T70" fmla="*/ 2422 w 2978"/>
                <a:gd name="T71" fmla="*/ 1766 h 1857"/>
                <a:gd name="T72" fmla="*/ 2352 w 2978"/>
                <a:gd name="T73" fmla="*/ 1728 h 1857"/>
                <a:gd name="T74" fmla="*/ 2250 w 2978"/>
                <a:gd name="T75" fmla="*/ 1688 h 1857"/>
                <a:gd name="T76" fmla="*/ 2184 w 2978"/>
                <a:gd name="T77" fmla="*/ 1738 h 1857"/>
                <a:gd name="T78" fmla="*/ 2095 w 2978"/>
                <a:gd name="T79" fmla="*/ 1768 h 1857"/>
                <a:gd name="T80" fmla="*/ 1979 w 2978"/>
                <a:gd name="T81" fmla="*/ 1775 h 1857"/>
                <a:gd name="T82" fmla="*/ 1932 w 2978"/>
                <a:gd name="T83" fmla="*/ 1693 h 1857"/>
                <a:gd name="T84" fmla="*/ 1696 w 2978"/>
                <a:gd name="T85" fmla="*/ 1677 h 1857"/>
                <a:gd name="T86" fmla="*/ 1532 w 2978"/>
                <a:gd name="T87" fmla="*/ 1772 h 1857"/>
                <a:gd name="T88" fmla="*/ 1488 w 2978"/>
                <a:gd name="T89" fmla="*/ 1564 h 1857"/>
                <a:gd name="T90" fmla="*/ 1372 w 2978"/>
                <a:gd name="T91" fmla="*/ 1499 h 1857"/>
                <a:gd name="T92" fmla="*/ 1271 w 2978"/>
                <a:gd name="T93" fmla="*/ 1464 h 1857"/>
                <a:gd name="T94" fmla="*/ 1224 w 2978"/>
                <a:gd name="T95" fmla="*/ 1431 h 1857"/>
                <a:gd name="T96" fmla="*/ 1143 w 2978"/>
                <a:gd name="T97" fmla="*/ 1352 h 1857"/>
                <a:gd name="T98" fmla="*/ 1063 w 2978"/>
                <a:gd name="T99" fmla="*/ 1251 h 1857"/>
                <a:gd name="T100" fmla="*/ 923 w 2978"/>
                <a:gd name="T101" fmla="*/ 1258 h 1857"/>
                <a:gd name="T102" fmla="*/ 799 w 2978"/>
                <a:gd name="T103" fmla="*/ 1238 h 1857"/>
                <a:gd name="T104" fmla="*/ 662 w 2978"/>
                <a:gd name="T105" fmla="*/ 1209 h 1857"/>
                <a:gd name="T106" fmla="*/ 175 w 2978"/>
                <a:gd name="T107" fmla="*/ 971 h 1857"/>
                <a:gd name="T108" fmla="*/ 15 w 2978"/>
                <a:gd name="T109" fmla="*/ 936 h 1857"/>
                <a:gd name="T110" fmla="*/ 131 w 2978"/>
                <a:gd name="T111" fmla="*/ 859 h 1857"/>
                <a:gd name="T112" fmla="*/ 309 w 2978"/>
                <a:gd name="T113" fmla="*/ 563 h 1857"/>
                <a:gd name="T114" fmla="*/ 418 w 2978"/>
                <a:gd name="T115" fmla="*/ 256 h 1857"/>
                <a:gd name="T116" fmla="*/ 627 w 2978"/>
                <a:gd name="T117" fmla="*/ 181 h 1857"/>
                <a:gd name="T118" fmla="*/ 690 w 2978"/>
                <a:gd name="T119" fmla="*/ 434 h 1857"/>
                <a:gd name="T120" fmla="*/ 781 w 2978"/>
                <a:gd name="T121" fmla="*/ 258 h 1857"/>
                <a:gd name="T122" fmla="*/ 883 w 2978"/>
                <a:gd name="T123" fmla="*/ 174 h 1857"/>
                <a:gd name="T124" fmla="*/ 797 w 2978"/>
                <a:gd name="T125" fmla="*/ 13 h 18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978" h="1857">
                  <a:moveTo>
                    <a:pt x="827" y="7"/>
                  </a:moveTo>
                  <a:lnTo>
                    <a:pt x="829" y="9"/>
                  </a:lnTo>
                  <a:lnTo>
                    <a:pt x="832" y="7"/>
                  </a:lnTo>
                  <a:lnTo>
                    <a:pt x="834" y="4"/>
                  </a:lnTo>
                  <a:lnTo>
                    <a:pt x="836" y="2"/>
                  </a:lnTo>
                  <a:lnTo>
                    <a:pt x="839" y="2"/>
                  </a:lnTo>
                  <a:lnTo>
                    <a:pt x="841" y="6"/>
                  </a:lnTo>
                  <a:lnTo>
                    <a:pt x="843" y="9"/>
                  </a:lnTo>
                  <a:lnTo>
                    <a:pt x="844" y="11"/>
                  </a:lnTo>
                  <a:lnTo>
                    <a:pt x="844" y="14"/>
                  </a:lnTo>
                  <a:lnTo>
                    <a:pt x="846" y="18"/>
                  </a:lnTo>
                  <a:lnTo>
                    <a:pt x="846" y="21"/>
                  </a:lnTo>
                  <a:lnTo>
                    <a:pt x="848" y="27"/>
                  </a:lnTo>
                  <a:lnTo>
                    <a:pt x="850" y="32"/>
                  </a:lnTo>
                  <a:lnTo>
                    <a:pt x="850" y="34"/>
                  </a:lnTo>
                  <a:lnTo>
                    <a:pt x="855" y="35"/>
                  </a:lnTo>
                  <a:lnTo>
                    <a:pt x="857" y="37"/>
                  </a:lnTo>
                  <a:lnTo>
                    <a:pt x="858" y="39"/>
                  </a:lnTo>
                  <a:lnTo>
                    <a:pt x="858" y="41"/>
                  </a:lnTo>
                  <a:lnTo>
                    <a:pt x="857" y="41"/>
                  </a:lnTo>
                  <a:lnTo>
                    <a:pt x="857" y="42"/>
                  </a:lnTo>
                  <a:lnTo>
                    <a:pt x="857" y="44"/>
                  </a:lnTo>
                  <a:lnTo>
                    <a:pt x="858" y="48"/>
                  </a:lnTo>
                  <a:lnTo>
                    <a:pt x="860" y="48"/>
                  </a:lnTo>
                  <a:lnTo>
                    <a:pt x="864" y="46"/>
                  </a:lnTo>
                  <a:lnTo>
                    <a:pt x="865" y="44"/>
                  </a:lnTo>
                  <a:lnTo>
                    <a:pt x="867" y="42"/>
                  </a:lnTo>
                  <a:lnTo>
                    <a:pt x="869" y="41"/>
                  </a:lnTo>
                  <a:lnTo>
                    <a:pt x="871" y="39"/>
                  </a:lnTo>
                  <a:lnTo>
                    <a:pt x="874" y="39"/>
                  </a:lnTo>
                  <a:lnTo>
                    <a:pt x="876" y="41"/>
                  </a:lnTo>
                  <a:lnTo>
                    <a:pt x="878" y="42"/>
                  </a:lnTo>
                  <a:lnTo>
                    <a:pt x="878" y="46"/>
                  </a:lnTo>
                  <a:lnTo>
                    <a:pt x="878" y="49"/>
                  </a:lnTo>
                  <a:lnTo>
                    <a:pt x="876" y="53"/>
                  </a:lnTo>
                  <a:lnTo>
                    <a:pt x="874" y="55"/>
                  </a:lnTo>
                  <a:lnTo>
                    <a:pt x="872" y="56"/>
                  </a:lnTo>
                  <a:lnTo>
                    <a:pt x="872" y="60"/>
                  </a:lnTo>
                  <a:lnTo>
                    <a:pt x="872" y="62"/>
                  </a:lnTo>
                  <a:lnTo>
                    <a:pt x="874" y="65"/>
                  </a:lnTo>
                  <a:lnTo>
                    <a:pt x="876" y="65"/>
                  </a:lnTo>
                  <a:lnTo>
                    <a:pt x="878" y="63"/>
                  </a:lnTo>
                  <a:lnTo>
                    <a:pt x="879" y="60"/>
                  </a:lnTo>
                  <a:lnTo>
                    <a:pt x="879" y="58"/>
                  </a:lnTo>
                  <a:lnTo>
                    <a:pt x="881" y="56"/>
                  </a:lnTo>
                  <a:lnTo>
                    <a:pt x="881" y="55"/>
                  </a:lnTo>
                  <a:lnTo>
                    <a:pt x="881" y="53"/>
                  </a:lnTo>
                  <a:lnTo>
                    <a:pt x="881" y="51"/>
                  </a:lnTo>
                  <a:lnTo>
                    <a:pt x="885" y="46"/>
                  </a:lnTo>
                  <a:lnTo>
                    <a:pt x="888" y="42"/>
                  </a:lnTo>
                  <a:lnTo>
                    <a:pt x="890" y="41"/>
                  </a:lnTo>
                  <a:lnTo>
                    <a:pt x="891" y="37"/>
                  </a:lnTo>
                  <a:lnTo>
                    <a:pt x="891" y="34"/>
                  </a:lnTo>
                  <a:lnTo>
                    <a:pt x="893" y="28"/>
                  </a:lnTo>
                  <a:lnTo>
                    <a:pt x="893" y="23"/>
                  </a:lnTo>
                  <a:lnTo>
                    <a:pt x="893" y="20"/>
                  </a:lnTo>
                  <a:lnTo>
                    <a:pt x="891" y="18"/>
                  </a:lnTo>
                  <a:lnTo>
                    <a:pt x="891" y="14"/>
                  </a:lnTo>
                  <a:lnTo>
                    <a:pt x="891" y="11"/>
                  </a:lnTo>
                  <a:lnTo>
                    <a:pt x="893" y="9"/>
                  </a:lnTo>
                  <a:lnTo>
                    <a:pt x="898" y="7"/>
                  </a:lnTo>
                  <a:lnTo>
                    <a:pt x="902" y="9"/>
                  </a:lnTo>
                  <a:lnTo>
                    <a:pt x="904" y="9"/>
                  </a:lnTo>
                  <a:lnTo>
                    <a:pt x="907" y="9"/>
                  </a:lnTo>
                  <a:lnTo>
                    <a:pt x="909" y="11"/>
                  </a:lnTo>
                  <a:lnTo>
                    <a:pt x="911" y="11"/>
                  </a:lnTo>
                  <a:lnTo>
                    <a:pt x="912" y="11"/>
                  </a:lnTo>
                  <a:lnTo>
                    <a:pt x="914" y="13"/>
                  </a:lnTo>
                  <a:lnTo>
                    <a:pt x="918" y="13"/>
                  </a:lnTo>
                  <a:lnTo>
                    <a:pt x="919" y="13"/>
                  </a:lnTo>
                  <a:lnTo>
                    <a:pt x="923" y="14"/>
                  </a:lnTo>
                  <a:lnTo>
                    <a:pt x="926" y="16"/>
                  </a:lnTo>
                  <a:lnTo>
                    <a:pt x="930" y="18"/>
                  </a:lnTo>
                  <a:lnTo>
                    <a:pt x="933" y="20"/>
                  </a:lnTo>
                  <a:lnTo>
                    <a:pt x="933" y="25"/>
                  </a:lnTo>
                  <a:lnTo>
                    <a:pt x="935" y="27"/>
                  </a:lnTo>
                  <a:lnTo>
                    <a:pt x="935" y="28"/>
                  </a:lnTo>
                  <a:lnTo>
                    <a:pt x="935" y="32"/>
                  </a:lnTo>
                  <a:lnTo>
                    <a:pt x="935" y="34"/>
                  </a:lnTo>
                  <a:lnTo>
                    <a:pt x="935" y="35"/>
                  </a:lnTo>
                  <a:lnTo>
                    <a:pt x="935" y="39"/>
                  </a:lnTo>
                  <a:lnTo>
                    <a:pt x="935" y="41"/>
                  </a:lnTo>
                  <a:lnTo>
                    <a:pt x="937" y="42"/>
                  </a:lnTo>
                  <a:lnTo>
                    <a:pt x="939" y="44"/>
                  </a:lnTo>
                  <a:lnTo>
                    <a:pt x="940" y="44"/>
                  </a:lnTo>
                  <a:lnTo>
                    <a:pt x="942" y="42"/>
                  </a:lnTo>
                  <a:lnTo>
                    <a:pt x="944" y="39"/>
                  </a:lnTo>
                  <a:lnTo>
                    <a:pt x="944" y="35"/>
                  </a:lnTo>
                  <a:lnTo>
                    <a:pt x="944" y="34"/>
                  </a:lnTo>
                  <a:lnTo>
                    <a:pt x="942" y="30"/>
                  </a:lnTo>
                  <a:lnTo>
                    <a:pt x="939" y="25"/>
                  </a:lnTo>
                  <a:lnTo>
                    <a:pt x="939" y="20"/>
                  </a:lnTo>
                  <a:lnTo>
                    <a:pt x="940" y="16"/>
                  </a:lnTo>
                  <a:lnTo>
                    <a:pt x="944" y="13"/>
                  </a:lnTo>
                  <a:lnTo>
                    <a:pt x="947" y="11"/>
                  </a:lnTo>
                  <a:lnTo>
                    <a:pt x="951" y="7"/>
                  </a:lnTo>
                  <a:lnTo>
                    <a:pt x="954" y="6"/>
                  </a:lnTo>
                  <a:lnTo>
                    <a:pt x="960" y="6"/>
                  </a:lnTo>
                  <a:lnTo>
                    <a:pt x="965" y="4"/>
                  </a:lnTo>
                  <a:lnTo>
                    <a:pt x="968" y="4"/>
                  </a:lnTo>
                  <a:lnTo>
                    <a:pt x="974" y="4"/>
                  </a:lnTo>
                  <a:lnTo>
                    <a:pt x="977" y="6"/>
                  </a:lnTo>
                  <a:lnTo>
                    <a:pt x="979" y="7"/>
                  </a:lnTo>
                  <a:lnTo>
                    <a:pt x="981" y="11"/>
                  </a:lnTo>
                  <a:lnTo>
                    <a:pt x="981" y="14"/>
                  </a:lnTo>
                  <a:lnTo>
                    <a:pt x="981" y="16"/>
                  </a:lnTo>
                  <a:lnTo>
                    <a:pt x="981" y="18"/>
                  </a:lnTo>
                  <a:lnTo>
                    <a:pt x="984" y="23"/>
                  </a:lnTo>
                  <a:lnTo>
                    <a:pt x="984" y="27"/>
                  </a:lnTo>
                  <a:lnTo>
                    <a:pt x="986" y="30"/>
                  </a:lnTo>
                  <a:lnTo>
                    <a:pt x="986" y="37"/>
                  </a:lnTo>
                  <a:lnTo>
                    <a:pt x="986" y="39"/>
                  </a:lnTo>
                  <a:lnTo>
                    <a:pt x="986" y="44"/>
                  </a:lnTo>
                  <a:lnTo>
                    <a:pt x="988" y="48"/>
                  </a:lnTo>
                  <a:lnTo>
                    <a:pt x="989" y="49"/>
                  </a:lnTo>
                  <a:lnTo>
                    <a:pt x="989" y="55"/>
                  </a:lnTo>
                  <a:lnTo>
                    <a:pt x="989" y="56"/>
                  </a:lnTo>
                  <a:lnTo>
                    <a:pt x="993" y="65"/>
                  </a:lnTo>
                  <a:lnTo>
                    <a:pt x="995" y="70"/>
                  </a:lnTo>
                  <a:lnTo>
                    <a:pt x="998" y="72"/>
                  </a:lnTo>
                  <a:lnTo>
                    <a:pt x="1002" y="74"/>
                  </a:lnTo>
                  <a:lnTo>
                    <a:pt x="1007" y="77"/>
                  </a:lnTo>
                  <a:lnTo>
                    <a:pt x="1012" y="79"/>
                  </a:lnTo>
                  <a:lnTo>
                    <a:pt x="1016" y="81"/>
                  </a:lnTo>
                  <a:lnTo>
                    <a:pt x="1017" y="86"/>
                  </a:lnTo>
                  <a:lnTo>
                    <a:pt x="1021" y="90"/>
                  </a:lnTo>
                  <a:lnTo>
                    <a:pt x="1021" y="95"/>
                  </a:lnTo>
                  <a:lnTo>
                    <a:pt x="1021" y="102"/>
                  </a:lnTo>
                  <a:lnTo>
                    <a:pt x="1019" y="105"/>
                  </a:lnTo>
                  <a:lnTo>
                    <a:pt x="1016" y="112"/>
                  </a:lnTo>
                  <a:lnTo>
                    <a:pt x="1016" y="119"/>
                  </a:lnTo>
                  <a:lnTo>
                    <a:pt x="1016" y="126"/>
                  </a:lnTo>
                  <a:lnTo>
                    <a:pt x="1016" y="135"/>
                  </a:lnTo>
                  <a:lnTo>
                    <a:pt x="1017" y="139"/>
                  </a:lnTo>
                  <a:lnTo>
                    <a:pt x="1019" y="142"/>
                  </a:lnTo>
                  <a:lnTo>
                    <a:pt x="1019" y="147"/>
                  </a:lnTo>
                  <a:lnTo>
                    <a:pt x="1021" y="153"/>
                  </a:lnTo>
                  <a:lnTo>
                    <a:pt x="1024" y="158"/>
                  </a:lnTo>
                  <a:lnTo>
                    <a:pt x="1026" y="160"/>
                  </a:lnTo>
                  <a:lnTo>
                    <a:pt x="1030" y="160"/>
                  </a:lnTo>
                  <a:lnTo>
                    <a:pt x="1031" y="158"/>
                  </a:lnTo>
                  <a:lnTo>
                    <a:pt x="1038" y="158"/>
                  </a:lnTo>
                  <a:lnTo>
                    <a:pt x="1047" y="156"/>
                  </a:lnTo>
                  <a:lnTo>
                    <a:pt x="1052" y="156"/>
                  </a:lnTo>
                  <a:lnTo>
                    <a:pt x="1054" y="156"/>
                  </a:lnTo>
                  <a:lnTo>
                    <a:pt x="1066" y="156"/>
                  </a:lnTo>
                  <a:lnTo>
                    <a:pt x="1070" y="154"/>
                  </a:lnTo>
                  <a:lnTo>
                    <a:pt x="1075" y="156"/>
                  </a:lnTo>
                  <a:lnTo>
                    <a:pt x="1084" y="154"/>
                  </a:lnTo>
                  <a:lnTo>
                    <a:pt x="1087" y="156"/>
                  </a:lnTo>
                  <a:lnTo>
                    <a:pt x="1094" y="156"/>
                  </a:lnTo>
                  <a:lnTo>
                    <a:pt x="1101" y="154"/>
                  </a:lnTo>
                  <a:lnTo>
                    <a:pt x="1103" y="153"/>
                  </a:lnTo>
                  <a:lnTo>
                    <a:pt x="1110" y="151"/>
                  </a:lnTo>
                  <a:lnTo>
                    <a:pt x="1114" y="149"/>
                  </a:lnTo>
                  <a:lnTo>
                    <a:pt x="1119" y="146"/>
                  </a:lnTo>
                  <a:lnTo>
                    <a:pt x="1126" y="144"/>
                  </a:lnTo>
                  <a:lnTo>
                    <a:pt x="1133" y="140"/>
                  </a:lnTo>
                  <a:lnTo>
                    <a:pt x="1138" y="135"/>
                  </a:lnTo>
                  <a:lnTo>
                    <a:pt x="1142" y="132"/>
                  </a:lnTo>
                  <a:lnTo>
                    <a:pt x="1147" y="128"/>
                  </a:lnTo>
                  <a:lnTo>
                    <a:pt x="1154" y="125"/>
                  </a:lnTo>
                  <a:lnTo>
                    <a:pt x="1157" y="125"/>
                  </a:lnTo>
                  <a:lnTo>
                    <a:pt x="1163" y="121"/>
                  </a:lnTo>
                  <a:lnTo>
                    <a:pt x="1166" y="121"/>
                  </a:lnTo>
                  <a:lnTo>
                    <a:pt x="1171" y="121"/>
                  </a:lnTo>
                  <a:lnTo>
                    <a:pt x="1178" y="119"/>
                  </a:lnTo>
                  <a:lnTo>
                    <a:pt x="1184" y="119"/>
                  </a:lnTo>
                  <a:lnTo>
                    <a:pt x="1191" y="118"/>
                  </a:lnTo>
                  <a:lnTo>
                    <a:pt x="1198" y="118"/>
                  </a:lnTo>
                  <a:lnTo>
                    <a:pt x="1201" y="116"/>
                  </a:lnTo>
                  <a:lnTo>
                    <a:pt x="1203" y="112"/>
                  </a:lnTo>
                  <a:lnTo>
                    <a:pt x="1206" y="109"/>
                  </a:lnTo>
                  <a:lnTo>
                    <a:pt x="1210" y="104"/>
                  </a:lnTo>
                  <a:lnTo>
                    <a:pt x="1212" y="102"/>
                  </a:lnTo>
                  <a:lnTo>
                    <a:pt x="1215" y="97"/>
                  </a:lnTo>
                  <a:lnTo>
                    <a:pt x="1217" y="97"/>
                  </a:lnTo>
                  <a:lnTo>
                    <a:pt x="1220" y="90"/>
                  </a:lnTo>
                  <a:lnTo>
                    <a:pt x="1225" y="88"/>
                  </a:lnTo>
                  <a:lnTo>
                    <a:pt x="1227" y="86"/>
                  </a:lnTo>
                  <a:lnTo>
                    <a:pt x="1231" y="88"/>
                  </a:lnTo>
                  <a:lnTo>
                    <a:pt x="1232" y="88"/>
                  </a:lnTo>
                  <a:lnTo>
                    <a:pt x="1236" y="90"/>
                  </a:lnTo>
                  <a:lnTo>
                    <a:pt x="1238" y="95"/>
                  </a:lnTo>
                  <a:lnTo>
                    <a:pt x="1239" y="98"/>
                  </a:lnTo>
                  <a:lnTo>
                    <a:pt x="1239" y="104"/>
                  </a:lnTo>
                  <a:lnTo>
                    <a:pt x="1241" y="111"/>
                  </a:lnTo>
                  <a:lnTo>
                    <a:pt x="1243" y="114"/>
                  </a:lnTo>
                  <a:lnTo>
                    <a:pt x="1245" y="118"/>
                  </a:lnTo>
                  <a:lnTo>
                    <a:pt x="1248" y="121"/>
                  </a:lnTo>
                  <a:lnTo>
                    <a:pt x="1250" y="126"/>
                  </a:lnTo>
                  <a:lnTo>
                    <a:pt x="1255" y="130"/>
                  </a:lnTo>
                  <a:lnTo>
                    <a:pt x="1259" y="132"/>
                  </a:lnTo>
                  <a:lnTo>
                    <a:pt x="1266" y="137"/>
                  </a:lnTo>
                  <a:lnTo>
                    <a:pt x="1271" y="139"/>
                  </a:lnTo>
                  <a:lnTo>
                    <a:pt x="1273" y="142"/>
                  </a:lnTo>
                  <a:lnTo>
                    <a:pt x="1274" y="144"/>
                  </a:lnTo>
                  <a:lnTo>
                    <a:pt x="1280" y="149"/>
                  </a:lnTo>
                  <a:lnTo>
                    <a:pt x="1281" y="153"/>
                  </a:lnTo>
                  <a:lnTo>
                    <a:pt x="1283" y="156"/>
                  </a:lnTo>
                  <a:lnTo>
                    <a:pt x="1285" y="158"/>
                  </a:lnTo>
                  <a:lnTo>
                    <a:pt x="1287" y="161"/>
                  </a:lnTo>
                  <a:lnTo>
                    <a:pt x="1287" y="165"/>
                  </a:lnTo>
                  <a:lnTo>
                    <a:pt x="1288" y="168"/>
                  </a:lnTo>
                  <a:lnTo>
                    <a:pt x="1290" y="170"/>
                  </a:lnTo>
                  <a:lnTo>
                    <a:pt x="1290" y="174"/>
                  </a:lnTo>
                  <a:lnTo>
                    <a:pt x="1290" y="175"/>
                  </a:lnTo>
                  <a:lnTo>
                    <a:pt x="1290" y="179"/>
                  </a:lnTo>
                  <a:lnTo>
                    <a:pt x="1292" y="182"/>
                  </a:lnTo>
                  <a:lnTo>
                    <a:pt x="1292" y="186"/>
                  </a:lnTo>
                  <a:lnTo>
                    <a:pt x="1292" y="189"/>
                  </a:lnTo>
                  <a:lnTo>
                    <a:pt x="1292" y="191"/>
                  </a:lnTo>
                  <a:lnTo>
                    <a:pt x="1292" y="193"/>
                  </a:lnTo>
                  <a:lnTo>
                    <a:pt x="1290" y="193"/>
                  </a:lnTo>
                  <a:lnTo>
                    <a:pt x="1290" y="195"/>
                  </a:lnTo>
                  <a:lnTo>
                    <a:pt x="1288" y="196"/>
                  </a:lnTo>
                  <a:lnTo>
                    <a:pt x="1287" y="198"/>
                  </a:lnTo>
                  <a:lnTo>
                    <a:pt x="1285" y="198"/>
                  </a:lnTo>
                  <a:lnTo>
                    <a:pt x="1283" y="198"/>
                  </a:lnTo>
                  <a:lnTo>
                    <a:pt x="1281" y="198"/>
                  </a:lnTo>
                  <a:lnTo>
                    <a:pt x="1276" y="200"/>
                  </a:lnTo>
                  <a:lnTo>
                    <a:pt x="1274" y="203"/>
                  </a:lnTo>
                  <a:lnTo>
                    <a:pt x="1276" y="203"/>
                  </a:lnTo>
                  <a:lnTo>
                    <a:pt x="1278" y="205"/>
                  </a:lnTo>
                  <a:lnTo>
                    <a:pt x="1280" y="207"/>
                  </a:lnTo>
                  <a:lnTo>
                    <a:pt x="1280" y="209"/>
                  </a:lnTo>
                  <a:lnTo>
                    <a:pt x="1278" y="210"/>
                  </a:lnTo>
                  <a:lnTo>
                    <a:pt x="1276" y="212"/>
                  </a:lnTo>
                  <a:lnTo>
                    <a:pt x="1274" y="212"/>
                  </a:lnTo>
                  <a:lnTo>
                    <a:pt x="1271" y="212"/>
                  </a:lnTo>
                  <a:lnTo>
                    <a:pt x="1271" y="214"/>
                  </a:lnTo>
                  <a:lnTo>
                    <a:pt x="1273" y="216"/>
                  </a:lnTo>
                  <a:lnTo>
                    <a:pt x="1273" y="217"/>
                  </a:lnTo>
                  <a:lnTo>
                    <a:pt x="1273" y="219"/>
                  </a:lnTo>
                  <a:lnTo>
                    <a:pt x="1271" y="221"/>
                  </a:lnTo>
                  <a:lnTo>
                    <a:pt x="1271" y="223"/>
                  </a:lnTo>
                  <a:lnTo>
                    <a:pt x="1269" y="224"/>
                  </a:lnTo>
                  <a:lnTo>
                    <a:pt x="1269" y="226"/>
                  </a:lnTo>
                  <a:lnTo>
                    <a:pt x="1267" y="228"/>
                  </a:lnTo>
                  <a:lnTo>
                    <a:pt x="1269" y="231"/>
                  </a:lnTo>
                  <a:lnTo>
                    <a:pt x="1271" y="231"/>
                  </a:lnTo>
                  <a:lnTo>
                    <a:pt x="1271" y="233"/>
                  </a:lnTo>
                  <a:lnTo>
                    <a:pt x="1271" y="235"/>
                  </a:lnTo>
                  <a:lnTo>
                    <a:pt x="1271" y="237"/>
                  </a:lnTo>
                  <a:lnTo>
                    <a:pt x="1273" y="238"/>
                  </a:lnTo>
                  <a:lnTo>
                    <a:pt x="1273" y="240"/>
                  </a:lnTo>
                  <a:lnTo>
                    <a:pt x="1273" y="242"/>
                  </a:lnTo>
                  <a:lnTo>
                    <a:pt x="1271" y="242"/>
                  </a:lnTo>
                  <a:lnTo>
                    <a:pt x="1271" y="245"/>
                  </a:lnTo>
                  <a:lnTo>
                    <a:pt x="1269" y="247"/>
                  </a:lnTo>
                  <a:lnTo>
                    <a:pt x="1267" y="249"/>
                  </a:lnTo>
                  <a:lnTo>
                    <a:pt x="1264" y="252"/>
                  </a:lnTo>
                  <a:lnTo>
                    <a:pt x="1264" y="254"/>
                  </a:lnTo>
                  <a:lnTo>
                    <a:pt x="1266" y="256"/>
                  </a:lnTo>
                  <a:lnTo>
                    <a:pt x="1269" y="256"/>
                  </a:lnTo>
                  <a:lnTo>
                    <a:pt x="1273" y="256"/>
                  </a:lnTo>
                  <a:lnTo>
                    <a:pt x="1273" y="259"/>
                  </a:lnTo>
                  <a:lnTo>
                    <a:pt x="1274" y="261"/>
                  </a:lnTo>
                  <a:lnTo>
                    <a:pt x="1280" y="263"/>
                  </a:lnTo>
                  <a:lnTo>
                    <a:pt x="1281" y="263"/>
                  </a:lnTo>
                  <a:lnTo>
                    <a:pt x="1281" y="266"/>
                  </a:lnTo>
                  <a:lnTo>
                    <a:pt x="1281" y="270"/>
                  </a:lnTo>
                  <a:lnTo>
                    <a:pt x="1280" y="270"/>
                  </a:lnTo>
                  <a:lnTo>
                    <a:pt x="1280" y="271"/>
                  </a:lnTo>
                  <a:lnTo>
                    <a:pt x="1278" y="273"/>
                  </a:lnTo>
                  <a:lnTo>
                    <a:pt x="1278" y="275"/>
                  </a:lnTo>
                  <a:lnTo>
                    <a:pt x="1278" y="277"/>
                  </a:lnTo>
                  <a:lnTo>
                    <a:pt x="1276" y="277"/>
                  </a:lnTo>
                  <a:lnTo>
                    <a:pt x="1276" y="278"/>
                  </a:lnTo>
                  <a:lnTo>
                    <a:pt x="1276" y="282"/>
                  </a:lnTo>
                  <a:lnTo>
                    <a:pt x="1273" y="287"/>
                  </a:lnTo>
                  <a:lnTo>
                    <a:pt x="1273" y="291"/>
                  </a:lnTo>
                  <a:lnTo>
                    <a:pt x="1273" y="292"/>
                  </a:lnTo>
                  <a:lnTo>
                    <a:pt x="1278" y="294"/>
                  </a:lnTo>
                  <a:lnTo>
                    <a:pt x="1280" y="299"/>
                  </a:lnTo>
                  <a:lnTo>
                    <a:pt x="1278" y="305"/>
                  </a:lnTo>
                  <a:lnTo>
                    <a:pt x="1276" y="306"/>
                  </a:lnTo>
                  <a:lnTo>
                    <a:pt x="1276" y="310"/>
                  </a:lnTo>
                  <a:lnTo>
                    <a:pt x="1273" y="312"/>
                  </a:lnTo>
                  <a:lnTo>
                    <a:pt x="1271" y="312"/>
                  </a:lnTo>
                  <a:lnTo>
                    <a:pt x="1267" y="313"/>
                  </a:lnTo>
                  <a:lnTo>
                    <a:pt x="1266" y="313"/>
                  </a:lnTo>
                  <a:lnTo>
                    <a:pt x="1264" y="315"/>
                  </a:lnTo>
                  <a:lnTo>
                    <a:pt x="1264" y="322"/>
                  </a:lnTo>
                  <a:lnTo>
                    <a:pt x="1262" y="324"/>
                  </a:lnTo>
                  <a:lnTo>
                    <a:pt x="1264" y="338"/>
                  </a:lnTo>
                  <a:lnTo>
                    <a:pt x="1264" y="340"/>
                  </a:lnTo>
                  <a:lnTo>
                    <a:pt x="1266" y="340"/>
                  </a:lnTo>
                  <a:lnTo>
                    <a:pt x="1267" y="341"/>
                  </a:lnTo>
                  <a:lnTo>
                    <a:pt x="1267" y="343"/>
                  </a:lnTo>
                  <a:lnTo>
                    <a:pt x="1269" y="347"/>
                  </a:lnTo>
                  <a:lnTo>
                    <a:pt x="1273" y="345"/>
                  </a:lnTo>
                  <a:lnTo>
                    <a:pt x="1274" y="345"/>
                  </a:lnTo>
                  <a:lnTo>
                    <a:pt x="1280" y="343"/>
                  </a:lnTo>
                  <a:lnTo>
                    <a:pt x="1283" y="345"/>
                  </a:lnTo>
                  <a:lnTo>
                    <a:pt x="1287" y="348"/>
                  </a:lnTo>
                  <a:lnTo>
                    <a:pt x="1287" y="352"/>
                  </a:lnTo>
                  <a:lnTo>
                    <a:pt x="1287" y="354"/>
                  </a:lnTo>
                  <a:lnTo>
                    <a:pt x="1288" y="357"/>
                  </a:lnTo>
                  <a:lnTo>
                    <a:pt x="1288" y="359"/>
                  </a:lnTo>
                  <a:lnTo>
                    <a:pt x="1288" y="364"/>
                  </a:lnTo>
                  <a:lnTo>
                    <a:pt x="1288" y="366"/>
                  </a:lnTo>
                  <a:lnTo>
                    <a:pt x="1290" y="368"/>
                  </a:lnTo>
                  <a:lnTo>
                    <a:pt x="1292" y="371"/>
                  </a:lnTo>
                  <a:lnTo>
                    <a:pt x="1294" y="373"/>
                  </a:lnTo>
                  <a:lnTo>
                    <a:pt x="1294" y="375"/>
                  </a:lnTo>
                  <a:lnTo>
                    <a:pt x="1295" y="373"/>
                  </a:lnTo>
                  <a:lnTo>
                    <a:pt x="1302" y="373"/>
                  </a:lnTo>
                  <a:lnTo>
                    <a:pt x="1306" y="373"/>
                  </a:lnTo>
                  <a:lnTo>
                    <a:pt x="1311" y="369"/>
                  </a:lnTo>
                  <a:lnTo>
                    <a:pt x="1316" y="364"/>
                  </a:lnTo>
                  <a:lnTo>
                    <a:pt x="1316" y="361"/>
                  </a:lnTo>
                  <a:lnTo>
                    <a:pt x="1320" y="361"/>
                  </a:lnTo>
                  <a:lnTo>
                    <a:pt x="1322" y="359"/>
                  </a:lnTo>
                  <a:lnTo>
                    <a:pt x="1325" y="359"/>
                  </a:lnTo>
                  <a:lnTo>
                    <a:pt x="1325" y="357"/>
                  </a:lnTo>
                  <a:lnTo>
                    <a:pt x="1325" y="355"/>
                  </a:lnTo>
                  <a:lnTo>
                    <a:pt x="1327" y="352"/>
                  </a:lnTo>
                  <a:lnTo>
                    <a:pt x="1329" y="347"/>
                  </a:lnTo>
                  <a:lnTo>
                    <a:pt x="1336" y="345"/>
                  </a:lnTo>
                  <a:lnTo>
                    <a:pt x="1337" y="345"/>
                  </a:lnTo>
                  <a:lnTo>
                    <a:pt x="1337" y="343"/>
                  </a:lnTo>
                  <a:lnTo>
                    <a:pt x="1343" y="341"/>
                  </a:lnTo>
                  <a:lnTo>
                    <a:pt x="1343" y="340"/>
                  </a:lnTo>
                  <a:lnTo>
                    <a:pt x="1344" y="336"/>
                  </a:lnTo>
                  <a:lnTo>
                    <a:pt x="1346" y="334"/>
                  </a:lnTo>
                  <a:lnTo>
                    <a:pt x="1348" y="333"/>
                  </a:lnTo>
                  <a:lnTo>
                    <a:pt x="1353" y="327"/>
                  </a:lnTo>
                  <a:lnTo>
                    <a:pt x="1360" y="324"/>
                  </a:lnTo>
                  <a:lnTo>
                    <a:pt x="1367" y="319"/>
                  </a:lnTo>
                  <a:lnTo>
                    <a:pt x="1369" y="319"/>
                  </a:lnTo>
                  <a:lnTo>
                    <a:pt x="1371" y="317"/>
                  </a:lnTo>
                  <a:lnTo>
                    <a:pt x="1376" y="310"/>
                  </a:lnTo>
                  <a:lnTo>
                    <a:pt x="1378" y="310"/>
                  </a:lnTo>
                  <a:lnTo>
                    <a:pt x="1378" y="308"/>
                  </a:lnTo>
                  <a:lnTo>
                    <a:pt x="1378" y="306"/>
                  </a:lnTo>
                  <a:lnTo>
                    <a:pt x="1379" y="305"/>
                  </a:lnTo>
                  <a:lnTo>
                    <a:pt x="1379" y="303"/>
                  </a:lnTo>
                  <a:lnTo>
                    <a:pt x="1381" y="303"/>
                  </a:lnTo>
                  <a:lnTo>
                    <a:pt x="1388" y="301"/>
                  </a:lnTo>
                  <a:lnTo>
                    <a:pt x="1392" y="298"/>
                  </a:lnTo>
                  <a:lnTo>
                    <a:pt x="1393" y="296"/>
                  </a:lnTo>
                  <a:lnTo>
                    <a:pt x="1395" y="296"/>
                  </a:lnTo>
                  <a:lnTo>
                    <a:pt x="1400" y="294"/>
                  </a:lnTo>
                  <a:lnTo>
                    <a:pt x="1402" y="292"/>
                  </a:lnTo>
                  <a:lnTo>
                    <a:pt x="1407" y="291"/>
                  </a:lnTo>
                  <a:lnTo>
                    <a:pt x="1409" y="291"/>
                  </a:lnTo>
                  <a:lnTo>
                    <a:pt x="1411" y="289"/>
                  </a:lnTo>
                  <a:lnTo>
                    <a:pt x="1413" y="289"/>
                  </a:lnTo>
                  <a:lnTo>
                    <a:pt x="1416" y="287"/>
                  </a:lnTo>
                  <a:lnTo>
                    <a:pt x="1420" y="289"/>
                  </a:lnTo>
                  <a:lnTo>
                    <a:pt x="1421" y="289"/>
                  </a:lnTo>
                  <a:lnTo>
                    <a:pt x="1423" y="291"/>
                  </a:lnTo>
                  <a:lnTo>
                    <a:pt x="1427" y="292"/>
                  </a:lnTo>
                  <a:lnTo>
                    <a:pt x="1428" y="294"/>
                  </a:lnTo>
                  <a:lnTo>
                    <a:pt x="1427" y="298"/>
                  </a:lnTo>
                  <a:lnTo>
                    <a:pt x="1427" y="299"/>
                  </a:lnTo>
                  <a:lnTo>
                    <a:pt x="1427" y="303"/>
                  </a:lnTo>
                  <a:lnTo>
                    <a:pt x="1428" y="306"/>
                  </a:lnTo>
                  <a:lnTo>
                    <a:pt x="1430" y="310"/>
                  </a:lnTo>
                  <a:lnTo>
                    <a:pt x="1432" y="312"/>
                  </a:lnTo>
                  <a:lnTo>
                    <a:pt x="1434" y="313"/>
                  </a:lnTo>
                  <a:lnTo>
                    <a:pt x="1437" y="313"/>
                  </a:lnTo>
                  <a:lnTo>
                    <a:pt x="1439" y="313"/>
                  </a:lnTo>
                  <a:lnTo>
                    <a:pt x="1441" y="312"/>
                  </a:lnTo>
                  <a:lnTo>
                    <a:pt x="1442" y="312"/>
                  </a:lnTo>
                  <a:lnTo>
                    <a:pt x="1444" y="310"/>
                  </a:lnTo>
                  <a:lnTo>
                    <a:pt x="1446" y="308"/>
                  </a:lnTo>
                  <a:lnTo>
                    <a:pt x="1448" y="306"/>
                  </a:lnTo>
                  <a:lnTo>
                    <a:pt x="1449" y="305"/>
                  </a:lnTo>
                  <a:lnTo>
                    <a:pt x="1449" y="303"/>
                  </a:lnTo>
                  <a:lnTo>
                    <a:pt x="1451" y="303"/>
                  </a:lnTo>
                  <a:lnTo>
                    <a:pt x="1455" y="301"/>
                  </a:lnTo>
                  <a:lnTo>
                    <a:pt x="1458" y="301"/>
                  </a:lnTo>
                  <a:lnTo>
                    <a:pt x="1458" y="299"/>
                  </a:lnTo>
                  <a:lnTo>
                    <a:pt x="1460" y="299"/>
                  </a:lnTo>
                  <a:lnTo>
                    <a:pt x="1462" y="299"/>
                  </a:lnTo>
                  <a:lnTo>
                    <a:pt x="1463" y="298"/>
                  </a:lnTo>
                  <a:lnTo>
                    <a:pt x="1465" y="298"/>
                  </a:lnTo>
                  <a:lnTo>
                    <a:pt x="1469" y="298"/>
                  </a:lnTo>
                  <a:lnTo>
                    <a:pt x="1470" y="296"/>
                  </a:lnTo>
                  <a:lnTo>
                    <a:pt x="1474" y="294"/>
                  </a:lnTo>
                  <a:lnTo>
                    <a:pt x="1476" y="296"/>
                  </a:lnTo>
                  <a:lnTo>
                    <a:pt x="1483" y="296"/>
                  </a:lnTo>
                  <a:lnTo>
                    <a:pt x="1486" y="296"/>
                  </a:lnTo>
                  <a:lnTo>
                    <a:pt x="1490" y="296"/>
                  </a:lnTo>
                  <a:lnTo>
                    <a:pt x="1493" y="296"/>
                  </a:lnTo>
                  <a:lnTo>
                    <a:pt x="1495" y="296"/>
                  </a:lnTo>
                  <a:lnTo>
                    <a:pt x="1497" y="298"/>
                  </a:lnTo>
                  <a:lnTo>
                    <a:pt x="1498" y="298"/>
                  </a:lnTo>
                  <a:lnTo>
                    <a:pt x="1504" y="296"/>
                  </a:lnTo>
                  <a:lnTo>
                    <a:pt x="1505" y="294"/>
                  </a:lnTo>
                  <a:lnTo>
                    <a:pt x="1505" y="291"/>
                  </a:lnTo>
                  <a:lnTo>
                    <a:pt x="1504" y="289"/>
                  </a:lnTo>
                  <a:lnTo>
                    <a:pt x="1504" y="287"/>
                  </a:lnTo>
                  <a:lnTo>
                    <a:pt x="1504" y="285"/>
                  </a:lnTo>
                  <a:lnTo>
                    <a:pt x="1502" y="284"/>
                  </a:lnTo>
                  <a:lnTo>
                    <a:pt x="1500" y="282"/>
                  </a:lnTo>
                  <a:lnTo>
                    <a:pt x="1498" y="280"/>
                  </a:lnTo>
                  <a:lnTo>
                    <a:pt x="1500" y="278"/>
                  </a:lnTo>
                  <a:lnTo>
                    <a:pt x="1500" y="277"/>
                  </a:lnTo>
                  <a:lnTo>
                    <a:pt x="1502" y="275"/>
                  </a:lnTo>
                  <a:lnTo>
                    <a:pt x="1504" y="275"/>
                  </a:lnTo>
                  <a:lnTo>
                    <a:pt x="1505" y="273"/>
                  </a:lnTo>
                  <a:lnTo>
                    <a:pt x="1507" y="275"/>
                  </a:lnTo>
                  <a:lnTo>
                    <a:pt x="1511" y="275"/>
                  </a:lnTo>
                  <a:lnTo>
                    <a:pt x="1512" y="275"/>
                  </a:lnTo>
                  <a:lnTo>
                    <a:pt x="1516" y="275"/>
                  </a:lnTo>
                  <a:lnTo>
                    <a:pt x="1519" y="277"/>
                  </a:lnTo>
                  <a:lnTo>
                    <a:pt x="1523" y="277"/>
                  </a:lnTo>
                  <a:lnTo>
                    <a:pt x="1525" y="277"/>
                  </a:lnTo>
                  <a:lnTo>
                    <a:pt x="1526" y="278"/>
                  </a:lnTo>
                  <a:lnTo>
                    <a:pt x="1530" y="277"/>
                  </a:lnTo>
                  <a:lnTo>
                    <a:pt x="1532" y="277"/>
                  </a:lnTo>
                  <a:lnTo>
                    <a:pt x="1533" y="277"/>
                  </a:lnTo>
                  <a:lnTo>
                    <a:pt x="1537" y="278"/>
                  </a:lnTo>
                  <a:lnTo>
                    <a:pt x="1539" y="278"/>
                  </a:lnTo>
                  <a:lnTo>
                    <a:pt x="1540" y="280"/>
                  </a:lnTo>
                  <a:lnTo>
                    <a:pt x="1542" y="284"/>
                  </a:lnTo>
                  <a:lnTo>
                    <a:pt x="1544" y="287"/>
                  </a:lnTo>
                  <a:lnTo>
                    <a:pt x="1542" y="291"/>
                  </a:lnTo>
                  <a:lnTo>
                    <a:pt x="1542" y="292"/>
                  </a:lnTo>
                  <a:lnTo>
                    <a:pt x="1545" y="294"/>
                  </a:lnTo>
                  <a:lnTo>
                    <a:pt x="1545" y="298"/>
                  </a:lnTo>
                  <a:lnTo>
                    <a:pt x="1547" y="301"/>
                  </a:lnTo>
                  <a:lnTo>
                    <a:pt x="1547" y="303"/>
                  </a:lnTo>
                  <a:lnTo>
                    <a:pt x="1547" y="305"/>
                  </a:lnTo>
                  <a:lnTo>
                    <a:pt x="1547" y="308"/>
                  </a:lnTo>
                  <a:lnTo>
                    <a:pt x="1547" y="312"/>
                  </a:lnTo>
                  <a:lnTo>
                    <a:pt x="1545" y="315"/>
                  </a:lnTo>
                  <a:lnTo>
                    <a:pt x="1547" y="319"/>
                  </a:lnTo>
                  <a:lnTo>
                    <a:pt x="1549" y="319"/>
                  </a:lnTo>
                  <a:lnTo>
                    <a:pt x="1551" y="319"/>
                  </a:lnTo>
                  <a:lnTo>
                    <a:pt x="1552" y="315"/>
                  </a:lnTo>
                  <a:lnTo>
                    <a:pt x="1554" y="312"/>
                  </a:lnTo>
                  <a:lnTo>
                    <a:pt x="1556" y="310"/>
                  </a:lnTo>
                  <a:lnTo>
                    <a:pt x="1558" y="310"/>
                  </a:lnTo>
                  <a:lnTo>
                    <a:pt x="1559" y="310"/>
                  </a:lnTo>
                  <a:lnTo>
                    <a:pt x="1563" y="312"/>
                  </a:lnTo>
                  <a:lnTo>
                    <a:pt x="1565" y="312"/>
                  </a:lnTo>
                  <a:lnTo>
                    <a:pt x="1568" y="313"/>
                  </a:lnTo>
                  <a:lnTo>
                    <a:pt x="1570" y="313"/>
                  </a:lnTo>
                  <a:lnTo>
                    <a:pt x="1572" y="315"/>
                  </a:lnTo>
                  <a:lnTo>
                    <a:pt x="1573" y="315"/>
                  </a:lnTo>
                  <a:lnTo>
                    <a:pt x="1575" y="317"/>
                  </a:lnTo>
                  <a:lnTo>
                    <a:pt x="1577" y="319"/>
                  </a:lnTo>
                  <a:lnTo>
                    <a:pt x="1577" y="320"/>
                  </a:lnTo>
                  <a:lnTo>
                    <a:pt x="1579" y="324"/>
                  </a:lnTo>
                  <a:lnTo>
                    <a:pt x="1580" y="326"/>
                  </a:lnTo>
                  <a:lnTo>
                    <a:pt x="1582" y="329"/>
                  </a:lnTo>
                  <a:lnTo>
                    <a:pt x="1587" y="333"/>
                  </a:lnTo>
                  <a:lnTo>
                    <a:pt x="1589" y="336"/>
                  </a:lnTo>
                  <a:lnTo>
                    <a:pt x="1589" y="341"/>
                  </a:lnTo>
                  <a:lnTo>
                    <a:pt x="1589" y="345"/>
                  </a:lnTo>
                  <a:lnTo>
                    <a:pt x="1587" y="347"/>
                  </a:lnTo>
                  <a:lnTo>
                    <a:pt x="1587" y="348"/>
                  </a:lnTo>
                  <a:lnTo>
                    <a:pt x="1586" y="352"/>
                  </a:lnTo>
                  <a:lnTo>
                    <a:pt x="1584" y="355"/>
                  </a:lnTo>
                  <a:lnTo>
                    <a:pt x="1582" y="361"/>
                  </a:lnTo>
                  <a:lnTo>
                    <a:pt x="1580" y="366"/>
                  </a:lnTo>
                  <a:lnTo>
                    <a:pt x="1579" y="375"/>
                  </a:lnTo>
                  <a:lnTo>
                    <a:pt x="1579" y="376"/>
                  </a:lnTo>
                  <a:lnTo>
                    <a:pt x="1579" y="378"/>
                  </a:lnTo>
                  <a:lnTo>
                    <a:pt x="1580" y="380"/>
                  </a:lnTo>
                  <a:lnTo>
                    <a:pt x="1582" y="382"/>
                  </a:lnTo>
                  <a:lnTo>
                    <a:pt x="1584" y="382"/>
                  </a:lnTo>
                  <a:lnTo>
                    <a:pt x="1587" y="383"/>
                  </a:lnTo>
                  <a:lnTo>
                    <a:pt x="1589" y="382"/>
                  </a:lnTo>
                  <a:lnTo>
                    <a:pt x="1593" y="382"/>
                  </a:lnTo>
                  <a:lnTo>
                    <a:pt x="1594" y="382"/>
                  </a:lnTo>
                  <a:lnTo>
                    <a:pt x="1598" y="382"/>
                  </a:lnTo>
                  <a:lnTo>
                    <a:pt x="1601" y="382"/>
                  </a:lnTo>
                  <a:lnTo>
                    <a:pt x="1603" y="383"/>
                  </a:lnTo>
                  <a:lnTo>
                    <a:pt x="1605" y="383"/>
                  </a:lnTo>
                  <a:lnTo>
                    <a:pt x="1607" y="383"/>
                  </a:lnTo>
                  <a:lnTo>
                    <a:pt x="1608" y="383"/>
                  </a:lnTo>
                  <a:lnTo>
                    <a:pt x="1614" y="385"/>
                  </a:lnTo>
                  <a:lnTo>
                    <a:pt x="1615" y="387"/>
                  </a:lnTo>
                  <a:lnTo>
                    <a:pt x="1617" y="387"/>
                  </a:lnTo>
                  <a:lnTo>
                    <a:pt x="1619" y="389"/>
                  </a:lnTo>
                  <a:lnTo>
                    <a:pt x="1622" y="396"/>
                  </a:lnTo>
                  <a:lnTo>
                    <a:pt x="1624" y="397"/>
                  </a:lnTo>
                  <a:lnTo>
                    <a:pt x="1626" y="399"/>
                  </a:lnTo>
                  <a:lnTo>
                    <a:pt x="1626" y="401"/>
                  </a:lnTo>
                  <a:lnTo>
                    <a:pt x="1626" y="404"/>
                  </a:lnTo>
                  <a:lnTo>
                    <a:pt x="1624" y="408"/>
                  </a:lnTo>
                  <a:lnTo>
                    <a:pt x="1622" y="410"/>
                  </a:lnTo>
                  <a:lnTo>
                    <a:pt x="1619" y="410"/>
                  </a:lnTo>
                  <a:lnTo>
                    <a:pt x="1617" y="413"/>
                  </a:lnTo>
                  <a:lnTo>
                    <a:pt x="1614" y="415"/>
                  </a:lnTo>
                  <a:lnTo>
                    <a:pt x="1614" y="418"/>
                  </a:lnTo>
                  <a:lnTo>
                    <a:pt x="1610" y="424"/>
                  </a:lnTo>
                  <a:lnTo>
                    <a:pt x="1610" y="425"/>
                  </a:lnTo>
                  <a:lnTo>
                    <a:pt x="1610" y="427"/>
                  </a:lnTo>
                  <a:lnTo>
                    <a:pt x="1608" y="427"/>
                  </a:lnTo>
                  <a:lnTo>
                    <a:pt x="1608" y="425"/>
                  </a:lnTo>
                  <a:lnTo>
                    <a:pt x="1605" y="425"/>
                  </a:lnTo>
                  <a:lnTo>
                    <a:pt x="1603" y="427"/>
                  </a:lnTo>
                  <a:lnTo>
                    <a:pt x="1601" y="429"/>
                  </a:lnTo>
                  <a:lnTo>
                    <a:pt x="1600" y="427"/>
                  </a:lnTo>
                  <a:lnTo>
                    <a:pt x="1598" y="429"/>
                  </a:lnTo>
                  <a:lnTo>
                    <a:pt x="1596" y="431"/>
                  </a:lnTo>
                  <a:lnTo>
                    <a:pt x="1594" y="434"/>
                  </a:lnTo>
                  <a:lnTo>
                    <a:pt x="1594" y="438"/>
                  </a:lnTo>
                  <a:lnTo>
                    <a:pt x="1593" y="441"/>
                  </a:lnTo>
                  <a:lnTo>
                    <a:pt x="1591" y="443"/>
                  </a:lnTo>
                  <a:lnTo>
                    <a:pt x="1589" y="446"/>
                  </a:lnTo>
                  <a:lnTo>
                    <a:pt x="1587" y="448"/>
                  </a:lnTo>
                  <a:lnTo>
                    <a:pt x="1586" y="450"/>
                  </a:lnTo>
                  <a:lnTo>
                    <a:pt x="1584" y="450"/>
                  </a:lnTo>
                  <a:lnTo>
                    <a:pt x="1582" y="450"/>
                  </a:lnTo>
                  <a:lnTo>
                    <a:pt x="1580" y="450"/>
                  </a:lnTo>
                  <a:lnTo>
                    <a:pt x="1579" y="448"/>
                  </a:lnTo>
                  <a:lnTo>
                    <a:pt x="1579" y="446"/>
                  </a:lnTo>
                  <a:lnTo>
                    <a:pt x="1577" y="446"/>
                  </a:lnTo>
                  <a:lnTo>
                    <a:pt x="1575" y="448"/>
                  </a:lnTo>
                  <a:lnTo>
                    <a:pt x="1573" y="452"/>
                  </a:lnTo>
                  <a:lnTo>
                    <a:pt x="1572" y="453"/>
                  </a:lnTo>
                  <a:lnTo>
                    <a:pt x="1570" y="455"/>
                  </a:lnTo>
                  <a:lnTo>
                    <a:pt x="1566" y="459"/>
                  </a:lnTo>
                  <a:lnTo>
                    <a:pt x="1565" y="460"/>
                  </a:lnTo>
                  <a:lnTo>
                    <a:pt x="1563" y="462"/>
                  </a:lnTo>
                  <a:lnTo>
                    <a:pt x="1563" y="474"/>
                  </a:lnTo>
                  <a:lnTo>
                    <a:pt x="1566" y="483"/>
                  </a:lnTo>
                  <a:lnTo>
                    <a:pt x="1570" y="490"/>
                  </a:lnTo>
                  <a:lnTo>
                    <a:pt x="1570" y="488"/>
                  </a:lnTo>
                  <a:lnTo>
                    <a:pt x="1572" y="488"/>
                  </a:lnTo>
                  <a:lnTo>
                    <a:pt x="1575" y="488"/>
                  </a:lnTo>
                  <a:lnTo>
                    <a:pt x="1579" y="494"/>
                  </a:lnTo>
                  <a:lnTo>
                    <a:pt x="1584" y="495"/>
                  </a:lnTo>
                  <a:lnTo>
                    <a:pt x="1589" y="501"/>
                  </a:lnTo>
                  <a:lnTo>
                    <a:pt x="1593" y="501"/>
                  </a:lnTo>
                  <a:lnTo>
                    <a:pt x="1601" y="501"/>
                  </a:lnTo>
                  <a:lnTo>
                    <a:pt x="1610" y="501"/>
                  </a:lnTo>
                  <a:lnTo>
                    <a:pt x="1614" y="504"/>
                  </a:lnTo>
                  <a:lnTo>
                    <a:pt x="1619" y="502"/>
                  </a:lnTo>
                  <a:lnTo>
                    <a:pt x="1631" y="502"/>
                  </a:lnTo>
                  <a:lnTo>
                    <a:pt x="1638" y="504"/>
                  </a:lnTo>
                  <a:lnTo>
                    <a:pt x="1642" y="506"/>
                  </a:lnTo>
                  <a:lnTo>
                    <a:pt x="1645" y="508"/>
                  </a:lnTo>
                  <a:lnTo>
                    <a:pt x="1645" y="506"/>
                  </a:lnTo>
                  <a:lnTo>
                    <a:pt x="1647" y="508"/>
                  </a:lnTo>
                  <a:lnTo>
                    <a:pt x="1649" y="508"/>
                  </a:lnTo>
                  <a:lnTo>
                    <a:pt x="1654" y="508"/>
                  </a:lnTo>
                  <a:lnTo>
                    <a:pt x="1654" y="506"/>
                  </a:lnTo>
                  <a:lnTo>
                    <a:pt x="1659" y="504"/>
                  </a:lnTo>
                  <a:lnTo>
                    <a:pt x="1663" y="506"/>
                  </a:lnTo>
                  <a:lnTo>
                    <a:pt x="1666" y="506"/>
                  </a:lnTo>
                  <a:lnTo>
                    <a:pt x="1670" y="506"/>
                  </a:lnTo>
                  <a:lnTo>
                    <a:pt x="1675" y="508"/>
                  </a:lnTo>
                  <a:lnTo>
                    <a:pt x="1678" y="508"/>
                  </a:lnTo>
                  <a:lnTo>
                    <a:pt x="1680" y="508"/>
                  </a:lnTo>
                  <a:lnTo>
                    <a:pt x="1682" y="506"/>
                  </a:lnTo>
                  <a:lnTo>
                    <a:pt x="1685" y="502"/>
                  </a:lnTo>
                  <a:lnTo>
                    <a:pt x="1687" y="504"/>
                  </a:lnTo>
                  <a:lnTo>
                    <a:pt x="1689" y="504"/>
                  </a:lnTo>
                  <a:lnTo>
                    <a:pt x="1691" y="504"/>
                  </a:lnTo>
                  <a:lnTo>
                    <a:pt x="1692" y="504"/>
                  </a:lnTo>
                  <a:lnTo>
                    <a:pt x="1694" y="502"/>
                  </a:lnTo>
                  <a:lnTo>
                    <a:pt x="1698" y="504"/>
                  </a:lnTo>
                  <a:lnTo>
                    <a:pt x="1701" y="504"/>
                  </a:lnTo>
                  <a:lnTo>
                    <a:pt x="1703" y="504"/>
                  </a:lnTo>
                  <a:lnTo>
                    <a:pt x="1705" y="504"/>
                  </a:lnTo>
                  <a:lnTo>
                    <a:pt x="1706" y="506"/>
                  </a:lnTo>
                  <a:lnTo>
                    <a:pt x="1708" y="508"/>
                  </a:lnTo>
                  <a:lnTo>
                    <a:pt x="1710" y="509"/>
                  </a:lnTo>
                  <a:lnTo>
                    <a:pt x="1712" y="513"/>
                  </a:lnTo>
                  <a:lnTo>
                    <a:pt x="1712" y="515"/>
                  </a:lnTo>
                  <a:lnTo>
                    <a:pt x="1712" y="518"/>
                  </a:lnTo>
                  <a:lnTo>
                    <a:pt x="1713" y="522"/>
                  </a:lnTo>
                  <a:lnTo>
                    <a:pt x="1712" y="523"/>
                  </a:lnTo>
                  <a:lnTo>
                    <a:pt x="1712" y="525"/>
                  </a:lnTo>
                  <a:lnTo>
                    <a:pt x="1712" y="529"/>
                  </a:lnTo>
                  <a:lnTo>
                    <a:pt x="1713" y="529"/>
                  </a:lnTo>
                  <a:lnTo>
                    <a:pt x="1713" y="532"/>
                  </a:lnTo>
                  <a:lnTo>
                    <a:pt x="1713" y="534"/>
                  </a:lnTo>
                  <a:lnTo>
                    <a:pt x="1715" y="537"/>
                  </a:lnTo>
                  <a:lnTo>
                    <a:pt x="1715" y="541"/>
                  </a:lnTo>
                  <a:lnTo>
                    <a:pt x="1715" y="542"/>
                  </a:lnTo>
                  <a:lnTo>
                    <a:pt x="1715" y="544"/>
                  </a:lnTo>
                  <a:lnTo>
                    <a:pt x="1715" y="546"/>
                  </a:lnTo>
                  <a:lnTo>
                    <a:pt x="1715" y="548"/>
                  </a:lnTo>
                  <a:lnTo>
                    <a:pt x="1717" y="553"/>
                  </a:lnTo>
                  <a:lnTo>
                    <a:pt x="1719" y="556"/>
                  </a:lnTo>
                  <a:lnTo>
                    <a:pt x="1719" y="560"/>
                  </a:lnTo>
                  <a:lnTo>
                    <a:pt x="1719" y="563"/>
                  </a:lnTo>
                  <a:lnTo>
                    <a:pt x="1719" y="567"/>
                  </a:lnTo>
                  <a:lnTo>
                    <a:pt x="1720" y="570"/>
                  </a:lnTo>
                  <a:lnTo>
                    <a:pt x="1720" y="572"/>
                  </a:lnTo>
                  <a:lnTo>
                    <a:pt x="1719" y="574"/>
                  </a:lnTo>
                  <a:lnTo>
                    <a:pt x="1717" y="574"/>
                  </a:lnTo>
                  <a:lnTo>
                    <a:pt x="1715" y="579"/>
                  </a:lnTo>
                  <a:lnTo>
                    <a:pt x="1717" y="583"/>
                  </a:lnTo>
                  <a:lnTo>
                    <a:pt x="1717" y="584"/>
                  </a:lnTo>
                  <a:lnTo>
                    <a:pt x="1717" y="590"/>
                  </a:lnTo>
                  <a:lnTo>
                    <a:pt x="1717" y="593"/>
                  </a:lnTo>
                  <a:lnTo>
                    <a:pt x="1715" y="598"/>
                  </a:lnTo>
                  <a:lnTo>
                    <a:pt x="1712" y="598"/>
                  </a:lnTo>
                  <a:lnTo>
                    <a:pt x="1710" y="600"/>
                  </a:lnTo>
                  <a:lnTo>
                    <a:pt x="1708" y="600"/>
                  </a:lnTo>
                  <a:lnTo>
                    <a:pt x="1705" y="598"/>
                  </a:lnTo>
                  <a:lnTo>
                    <a:pt x="1703" y="597"/>
                  </a:lnTo>
                  <a:lnTo>
                    <a:pt x="1701" y="595"/>
                  </a:lnTo>
                  <a:lnTo>
                    <a:pt x="1694" y="597"/>
                  </a:lnTo>
                  <a:lnTo>
                    <a:pt x="1691" y="598"/>
                  </a:lnTo>
                  <a:lnTo>
                    <a:pt x="1687" y="600"/>
                  </a:lnTo>
                  <a:lnTo>
                    <a:pt x="1685" y="602"/>
                  </a:lnTo>
                  <a:lnTo>
                    <a:pt x="1685" y="605"/>
                  </a:lnTo>
                  <a:lnTo>
                    <a:pt x="1685" y="607"/>
                  </a:lnTo>
                  <a:lnTo>
                    <a:pt x="1684" y="609"/>
                  </a:lnTo>
                  <a:lnTo>
                    <a:pt x="1687" y="612"/>
                  </a:lnTo>
                  <a:lnTo>
                    <a:pt x="1692" y="616"/>
                  </a:lnTo>
                  <a:lnTo>
                    <a:pt x="1699" y="619"/>
                  </a:lnTo>
                  <a:lnTo>
                    <a:pt x="1708" y="619"/>
                  </a:lnTo>
                  <a:lnTo>
                    <a:pt x="1712" y="623"/>
                  </a:lnTo>
                  <a:lnTo>
                    <a:pt x="1713" y="625"/>
                  </a:lnTo>
                  <a:lnTo>
                    <a:pt x="1715" y="626"/>
                  </a:lnTo>
                  <a:lnTo>
                    <a:pt x="1715" y="628"/>
                  </a:lnTo>
                  <a:lnTo>
                    <a:pt x="1715" y="630"/>
                  </a:lnTo>
                  <a:lnTo>
                    <a:pt x="1713" y="633"/>
                  </a:lnTo>
                  <a:lnTo>
                    <a:pt x="1713" y="635"/>
                  </a:lnTo>
                  <a:lnTo>
                    <a:pt x="1713" y="637"/>
                  </a:lnTo>
                  <a:lnTo>
                    <a:pt x="1717" y="639"/>
                  </a:lnTo>
                  <a:lnTo>
                    <a:pt x="1719" y="639"/>
                  </a:lnTo>
                  <a:lnTo>
                    <a:pt x="1720" y="640"/>
                  </a:lnTo>
                  <a:lnTo>
                    <a:pt x="1722" y="642"/>
                  </a:lnTo>
                  <a:lnTo>
                    <a:pt x="1724" y="642"/>
                  </a:lnTo>
                  <a:lnTo>
                    <a:pt x="1726" y="644"/>
                  </a:lnTo>
                  <a:lnTo>
                    <a:pt x="1726" y="646"/>
                  </a:lnTo>
                  <a:lnTo>
                    <a:pt x="1729" y="649"/>
                  </a:lnTo>
                  <a:lnTo>
                    <a:pt x="1731" y="651"/>
                  </a:lnTo>
                  <a:lnTo>
                    <a:pt x="1736" y="656"/>
                  </a:lnTo>
                  <a:lnTo>
                    <a:pt x="1736" y="658"/>
                  </a:lnTo>
                  <a:lnTo>
                    <a:pt x="1738" y="661"/>
                  </a:lnTo>
                  <a:lnTo>
                    <a:pt x="1738" y="665"/>
                  </a:lnTo>
                  <a:lnTo>
                    <a:pt x="1738" y="667"/>
                  </a:lnTo>
                  <a:lnTo>
                    <a:pt x="1736" y="667"/>
                  </a:lnTo>
                  <a:lnTo>
                    <a:pt x="1733" y="668"/>
                  </a:lnTo>
                  <a:lnTo>
                    <a:pt x="1731" y="668"/>
                  </a:lnTo>
                  <a:lnTo>
                    <a:pt x="1727" y="670"/>
                  </a:lnTo>
                  <a:lnTo>
                    <a:pt x="1726" y="670"/>
                  </a:lnTo>
                  <a:lnTo>
                    <a:pt x="1724" y="672"/>
                  </a:lnTo>
                  <a:lnTo>
                    <a:pt x="1722" y="672"/>
                  </a:lnTo>
                  <a:lnTo>
                    <a:pt x="1719" y="675"/>
                  </a:lnTo>
                  <a:lnTo>
                    <a:pt x="1717" y="679"/>
                  </a:lnTo>
                  <a:lnTo>
                    <a:pt x="1715" y="686"/>
                  </a:lnTo>
                  <a:lnTo>
                    <a:pt x="1713" y="688"/>
                  </a:lnTo>
                  <a:lnTo>
                    <a:pt x="1712" y="689"/>
                  </a:lnTo>
                  <a:lnTo>
                    <a:pt x="1710" y="691"/>
                  </a:lnTo>
                  <a:lnTo>
                    <a:pt x="1708" y="693"/>
                  </a:lnTo>
                  <a:lnTo>
                    <a:pt x="1706" y="695"/>
                  </a:lnTo>
                  <a:lnTo>
                    <a:pt x="1705" y="696"/>
                  </a:lnTo>
                  <a:lnTo>
                    <a:pt x="1703" y="698"/>
                  </a:lnTo>
                  <a:lnTo>
                    <a:pt x="1701" y="698"/>
                  </a:lnTo>
                  <a:lnTo>
                    <a:pt x="1699" y="698"/>
                  </a:lnTo>
                  <a:lnTo>
                    <a:pt x="1698" y="700"/>
                  </a:lnTo>
                  <a:lnTo>
                    <a:pt x="1696" y="703"/>
                  </a:lnTo>
                  <a:lnTo>
                    <a:pt x="1692" y="709"/>
                  </a:lnTo>
                  <a:lnTo>
                    <a:pt x="1691" y="709"/>
                  </a:lnTo>
                  <a:lnTo>
                    <a:pt x="1689" y="705"/>
                  </a:lnTo>
                  <a:lnTo>
                    <a:pt x="1687" y="707"/>
                  </a:lnTo>
                  <a:lnTo>
                    <a:pt x="1687" y="710"/>
                  </a:lnTo>
                  <a:lnTo>
                    <a:pt x="1687" y="712"/>
                  </a:lnTo>
                  <a:lnTo>
                    <a:pt x="1687" y="714"/>
                  </a:lnTo>
                  <a:lnTo>
                    <a:pt x="1689" y="716"/>
                  </a:lnTo>
                  <a:lnTo>
                    <a:pt x="1689" y="717"/>
                  </a:lnTo>
                  <a:lnTo>
                    <a:pt x="1691" y="719"/>
                  </a:lnTo>
                  <a:lnTo>
                    <a:pt x="1691" y="721"/>
                  </a:lnTo>
                  <a:lnTo>
                    <a:pt x="1691" y="724"/>
                  </a:lnTo>
                  <a:lnTo>
                    <a:pt x="1691" y="726"/>
                  </a:lnTo>
                  <a:lnTo>
                    <a:pt x="1692" y="728"/>
                  </a:lnTo>
                  <a:lnTo>
                    <a:pt x="1696" y="730"/>
                  </a:lnTo>
                  <a:lnTo>
                    <a:pt x="1698" y="730"/>
                  </a:lnTo>
                  <a:lnTo>
                    <a:pt x="1699" y="730"/>
                  </a:lnTo>
                  <a:lnTo>
                    <a:pt x="1703" y="728"/>
                  </a:lnTo>
                  <a:lnTo>
                    <a:pt x="1705" y="730"/>
                  </a:lnTo>
                  <a:lnTo>
                    <a:pt x="1706" y="730"/>
                  </a:lnTo>
                  <a:lnTo>
                    <a:pt x="1708" y="730"/>
                  </a:lnTo>
                  <a:lnTo>
                    <a:pt x="1710" y="730"/>
                  </a:lnTo>
                  <a:lnTo>
                    <a:pt x="1712" y="730"/>
                  </a:lnTo>
                  <a:lnTo>
                    <a:pt x="1712" y="731"/>
                  </a:lnTo>
                  <a:lnTo>
                    <a:pt x="1713" y="733"/>
                  </a:lnTo>
                  <a:lnTo>
                    <a:pt x="1715" y="735"/>
                  </a:lnTo>
                  <a:lnTo>
                    <a:pt x="1715" y="740"/>
                  </a:lnTo>
                  <a:lnTo>
                    <a:pt x="1717" y="740"/>
                  </a:lnTo>
                  <a:lnTo>
                    <a:pt x="1713" y="742"/>
                  </a:lnTo>
                  <a:lnTo>
                    <a:pt x="1713" y="744"/>
                  </a:lnTo>
                  <a:lnTo>
                    <a:pt x="1712" y="744"/>
                  </a:lnTo>
                  <a:lnTo>
                    <a:pt x="1710" y="745"/>
                  </a:lnTo>
                  <a:lnTo>
                    <a:pt x="1708" y="747"/>
                  </a:lnTo>
                  <a:lnTo>
                    <a:pt x="1706" y="749"/>
                  </a:lnTo>
                  <a:lnTo>
                    <a:pt x="1705" y="752"/>
                  </a:lnTo>
                  <a:lnTo>
                    <a:pt x="1703" y="754"/>
                  </a:lnTo>
                  <a:lnTo>
                    <a:pt x="1703" y="758"/>
                  </a:lnTo>
                  <a:lnTo>
                    <a:pt x="1705" y="759"/>
                  </a:lnTo>
                  <a:lnTo>
                    <a:pt x="1705" y="761"/>
                  </a:lnTo>
                  <a:lnTo>
                    <a:pt x="1706" y="763"/>
                  </a:lnTo>
                  <a:lnTo>
                    <a:pt x="1708" y="763"/>
                  </a:lnTo>
                  <a:lnTo>
                    <a:pt x="1710" y="763"/>
                  </a:lnTo>
                  <a:lnTo>
                    <a:pt x="1712" y="763"/>
                  </a:lnTo>
                  <a:lnTo>
                    <a:pt x="1713" y="763"/>
                  </a:lnTo>
                  <a:lnTo>
                    <a:pt x="1717" y="761"/>
                  </a:lnTo>
                  <a:lnTo>
                    <a:pt x="1719" y="759"/>
                  </a:lnTo>
                  <a:lnTo>
                    <a:pt x="1724" y="758"/>
                  </a:lnTo>
                  <a:lnTo>
                    <a:pt x="1726" y="758"/>
                  </a:lnTo>
                  <a:lnTo>
                    <a:pt x="1727" y="758"/>
                  </a:lnTo>
                  <a:lnTo>
                    <a:pt x="1731" y="758"/>
                  </a:lnTo>
                  <a:lnTo>
                    <a:pt x="1733" y="759"/>
                  </a:lnTo>
                  <a:lnTo>
                    <a:pt x="1736" y="758"/>
                  </a:lnTo>
                  <a:lnTo>
                    <a:pt x="1738" y="758"/>
                  </a:lnTo>
                  <a:lnTo>
                    <a:pt x="1740" y="758"/>
                  </a:lnTo>
                  <a:lnTo>
                    <a:pt x="1743" y="756"/>
                  </a:lnTo>
                  <a:lnTo>
                    <a:pt x="1748" y="758"/>
                  </a:lnTo>
                  <a:lnTo>
                    <a:pt x="1754" y="763"/>
                  </a:lnTo>
                  <a:lnTo>
                    <a:pt x="1755" y="761"/>
                  </a:lnTo>
                  <a:lnTo>
                    <a:pt x="1757" y="761"/>
                  </a:lnTo>
                  <a:lnTo>
                    <a:pt x="1764" y="756"/>
                  </a:lnTo>
                  <a:lnTo>
                    <a:pt x="1775" y="756"/>
                  </a:lnTo>
                  <a:lnTo>
                    <a:pt x="1782" y="756"/>
                  </a:lnTo>
                  <a:lnTo>
                    <a:pt x="1787" y="756"/>
                  </a:lnTo>
                  <a:lnTo>
                    <a:pt x="1794" y="759"/>
                  </a:lnTo>
                  <a:lnTo>
                    <a:pt x="1799" y="759"/>
                  </a:lnTo>
                  <a:lnTo>
                    <a:pt x="1829" y="733"/>
                  </a:lnTo>
                  <a:lnTo>
                    <a:pt x="1860" y="740"/>
                  </a:lnTo>
                  <a:lnTo>
                    <a:pt x="1878" y="765"/>
                  </a:lnTo>
                  <a:lnTo>
                    <a:pt x="1881" y="770"/>
                  </a:lnTo>
                  <a:lnTo>
                    <a:pt x="1888" y="773"/>
                  </a:lnTo>
                  <a:lnTo>
                    <a:pt x="1890" y="777"/>
                  </a:lnTo>
                  <a:lnTo>
                    <a:pt x="1892" y="780"/>
                  </a:lnTo>
                  <a:lnTo>
                    <a:pt x="1895" y="784"/>
                  </a:lnTo>
                  <a:lnTo>
                    <a:pt x="1897" y="786"/>
                  </a:lnTo>
                  <a:lnTo>
                    <a:pt x="1904" y="789"/>
                  </a:lnTo>
                  <a:lnTo>
                    <a:pt x="1906" y="791"/>
                  </a:lnTo>
                  <a:lnTo>
                    <a:pt x="1907" y="794"/>
                  </a:lnTo>
                  <a:lnTo>
                    <a:pt x="1911" y="794"/>
                  </a:lnTo>
                  <a:lnTo>
                    <a:pt x="1916" y="793"/>
                  </a:lnTo>
                  <a:lnTo>
                    <a:pt x="1918" y="791"/>
                  </a:lnTo>
                  <a:lnTo>
                    <a:pt x="1921" y="787"/>
                  </a:lnTo>
                  <a:lnTo>
                    <a:pt x="1923" y="784"/>
                  </a:lnTo>
                  <a:lnTo>
                    <a:pt x="1925" y="780"/>
                  </a:lnTo>
                  <a:lnTo>
                    <a:pt x="1927" y="779"/>
                  </a:lnTo>
                  <a:lnTo>
                    <a:pt x="1927" y="777"/>
                  </a:lnTo>
                  <a:lnTo>
                    <a:pt x="1928" y="775"/>
                  </a:lnTo>
                  <a:lnTo>
                    <a:pt x="1930" y="773"/>
                  </a:lnTo>
                  <a:lnTo>
                    <a:pt x="1934" y="768"/>
                  </a:lnTo>
                  <a:lnTo>
                    <a:pt x="1937" y="761"/>
                  </a:lnTo>
                  <a:lnTo>
                    <a:pt x="1939" y="759"/>
                  </a:lnTo>
                  <a:lnTo>
                    <a:pt x="1939" y="758"/>
                  </a:lnTo>
                  <a:lnTo>
                    <a:pt x="1942" y="754"/>
                  </a:lnTo>
                  <a:lnTo>
                    <a:pt x="1946" y="749"/>
                  </a:lnTo>
                  <a:lnTo>
                    <a:pt x="1948" y="747"/>
                  </a:lnTo>
                  <a:lnTo>
                    <a:pt x="1951" y="744"/>
                  </a:lnTo>
                  <a:lnTo>
                    <a:pt x="1953" y="742"/>
                  </a:lnTo>
                  <a:lnTo>
                    <a:pt x="1960" y="744"/>
                  </a:lnTo>
                  <a:lnTo>
                    <a:pt x="1962" y="745"/>
                  </a:lnTo>
                  <a:lnTo>
                    <a:pt x="1976" y="756"/>
                  </a:lnTo>
                  <a:lnTo>
                    <a:pt x="1979" y="758"/>
                  </a:lnTo>
                  <a:lnTo>
                    <a:pt x="1981" y="759"/>
                  </a:lnTo>
                  <a:lnTo>
                    <a:pt x="1983" y="761"/>
                  </a:lnTo>
                  <a:lnTo>
                    <a:pt x="1984" y="766"/>
                  </a:lnTo>
                  <a:lnTo>
                    <a:pt x="1983" y="772"/>
                  </a:lnTo>
                  <a:lnTo>
                    <a:pt x="1983" y="773"/>
                  </a:lnTo>
                  <a:lnTo>
                    <a:pt x="1983" y="775"/>
                  </a:lnTo>
                  <a:lnTo>
                    <a:pt x="1983" y="777"/>
                  </a:lnTo>
                  <a:lnTo>
                    <a:pt x="1984" y="780"/>
                  </a:lnTo>
                  <a:lnTo>
                    <a:pt x="1986" y="780"/>
                  </a:lnTo>
                  <a:lnTo>
                    <a:pt x="1990" y="784"/>
                  </a:lnTo>
                  <a:lnTo>
                    <a:pt x="1991" y="786"/>
                  </a:lnTo>
                  <a:lnTo>
                    <a:pt x="1993" y="786"/>
                  </a:lnTo>
                  <a:lnTo>
                    <a:pt x="1995" y="787"/>
                  </a:lnTo>
                  <a:lnTo>
                    <a:pt x="1998" y="789"/>
                  </a:lnTo>
                  <a:lnTo>
                    <a:pt x="2000" y="791"/>
                  </a:lnTo>
                  <a:lnTo>
                    <a:pt x="2005" y="793"/>
                  </a:lnTo>
                  <a:lnTo>
                    <a:pt x="2007" y="793"/>
                  </a:lnTo>
                  <a:lnTo>
                    <a:pt x="2011" y="798"/>
                  </a:lnTo>
                  <a:lnTo>
                    <a:pt x="2012" y="800"/>
                  </a:lnTo>
                  <a:lnTo>
                    <a:pt x="2012" y="803"/>
                  </a:lnTo>
                  <a:lnTo>
                    <a:pt x="2014" y="807"/>
                  </a:lnTo>
                  <a:lnTo>
                    <a:pt x="2018" y="808"/>
                  </a:lnTo>
                  <a:lnTo>
                    <a:pt x="2019" y="814"/>
                  </a:lnTo>
                  <a:lnTo>
                    <a:pt x="2019" y="815"/>
                  </a:lnTo>
                  <a:lnTo>
                    <a:pt x="2021" y="820"/>
                  </a:lnTo>
                  <a:lnTo>
                    <a:pt x="2023" y="829"/>
                  </a:lnTo>
                  <a:lnTo>
                    <a:pt x="2023" y="831"/>
                  </a:lnTo>
                  <a:lnTo>
                    <a:pt x="2021" y="833"/>
                  </a:lnTo>
                  <a:lnTo>
                    <a:pt x="2021" y="838"/>
                  </a:lnTo>
                  <a:lnTo>
                    <a:pt x="2021" y="840"/>
                  </a:lnTo>
                  <a:lnTo>
                    <a:pt x="2021" y="848"/>
                  </a:lnTo>
                  <a:lnTo>
                    <a:pt x="2021" y="852"/>
                  </a:lnTo>
                  <a:lnTo>
                    <a:pt x="2021" y="859"/>
                  </a:lnTo>
                  <a:lnTo>
                    <a:pt x="2021" y="862"/>
                  </a:lnTo>
                  <a:lnTo>
                    <a:pt x="2021" y="864"/>
                  </a:lnTo>
                  <a:lnTo>
                    <a:pt x="2021" y="866"/>
                  </a:lnTo>
                  <a:lnTo>
                    <a:pt x="2023" y="871"/>
                  </a:lnTo>
                  <a:lnTo>
                    <a:pt x="2025" y="875"/>
                  </a:lnTo>
                  <a:lnTo>
                    <a:pt x="2032" y="876"/>
                  </a:lnTo>
                  <a:lnTo>
                    <a:pt x="2035" y="875"/>
                  </a:lnTo>
                  <a:lnTo>
                    <a:pt x="2037" y="875"/>
                  </a:lnTo>
                  <a:lnTo>
                    <a:pt x="2040" y="873"/>
                  </a:lnTo>
                  <a:lnTo>
                    <a:pt x="2042" y="871"/>
                  </a:lnTo>
                  <a:lnTo>
                    <a:pt x="2044" y="869"/>
                  </a:lnTo>
                  <a:lnTo>
                    <a:pt x="2049" y="864"/>
                  </a:lnTo>
                  <a:lnTo>
                    <a:pt x="2053" y="862"/>
                  </a:lnTo>
                  <a:lnTo>
                    <a:pt x="2054" y="861"/>
                  </a:lnTo>
                  <a:lnTo>
                    <a:pt x="2060" y="855"/>
                  </a:lnTo>
                  <a:lnTo>
                    <a:pt x="2061" y="854"/>
                  </a:lnTo>
                  <a:lnTo>
                    <a:pt x="2065" y="850"/>
                  </a:lnTo>
                  <a:lnTo>
                    <a:pt x="2068" y="847"/>
                  </a:lnTo>
                  <a:lnTo>
                    <a:pt x="2070" y="845"/>
                  </a:lnTo>
                  <a:lnTo>
                    <a:pt x="2074" y="841"/>
                  </a:lnTo>
                  <a:lnTo>
                    <a:pt x="2074" y="840"/>
                  </a:lnTo>
                  <a:lnTo>
                    <a:pt x="2075" y="836"/>
                  </a:lnTo>
                  <a:lnTo>
                    <a:pt x="2079" y="833"/>
                  </a:lnTo>
                  <a:lnTo>
                    <a:pt x="2079" y="829"/>
                  </a:lnTo>
                  <a:lnTo>
                    <a:pt x="2081" y="827"/>
                  </a:lnTo>
                  <a:lnTo>
                    <a:pt x="2077" y="826"/>
                  </a:lnTo>
                  <a:lnTo>
                    <a:pt x="2077" y="822"/>
                  </a:lnTo>
                  <a:lnTo>
                    <a:pt x="2084" y="820"/>
                  </a:lnTo>
                  <a:lnTo>
                    <a:pt x="2089" y="820"/>
                  </a:lnTo>
                  <a:lnTo>
                    <a:pt x="2093" y="820"/>
                  </a:lnTo>
                  <a:lnTo>
                    <a:pt x="2096" y="822"/>
                  </a:lnTo>
                  <a:lnTo>
                    <a:pt x="2098" y="822"/>
                  </a:lnTo>
                  <a:lnTo>
                    <a:pt x="2102" y="824"/>
                  </a:lnTo>
                  <a:lnTo>
                    <a:pt x="2103" y="824"/>
                  </a:lnTo>
                  <a:lnTo>
                    <a:pt x="2107" y="826"/>
                  </a:lnTo>
                  <a:lnTo>
                    <a:pt x="2109" y="827"/>
                  </a:lnTo>
                  <a:lnTo>
                    <a:pt x="2110" y="827"/>
                  </a:lnTo>
                  <a:lnTo>
                    <a:pt x="2114" y="827"/>
                  </a:lnTo>
                  <a:lnTo>
                    <a:pt x="2117" y="827"/>
                  </a:lnTo>
                  <a:lnTo>
                    <a:pt x="2128" y="827"/>
                  </a:lnTo>
                  <a:lnTo>
                    <a:pt x="2130" y="829"/>
                  </a:lnTo>
                  <a:lnTo>
                    <a:pt x="2131" y="831"/>
                  </a:lnTo>
                  <a:lnTo>
                    <a:pt x="2133" y="834"/>
                  </a:lnTo>
                  <a:lnTo>
                    <a:pt x="2135" y="836"/>
                  </a:lnTo>
                  <a:lnTo>
                    <a:pt x="2138" y="840"/>
                  </a:lnTo>
                  <a:lnTo>
                    <a:pt x="2142" y="841"/>
                  </a:lnTo>
                  <a:lnTo>
                    <a:pt x="2144" y="845"/>
                  </a:lnTo>
                  <a:lnTo>
                    <a:pt x="2145" y="847"/>
                  </a:lnTo>
                  <a:lnTo>
                    <a:pt x="2149" y="850"/>
                  </a:lnTo>
                  <a:lnTo>
                    <a:pt x="2151" y="850"/>
                  </a:lnTo>
                  <a:lnTo>
                    <a:pt x="2152" y="852"/>
                  </a:lnTo>
                  <a:lnTo>
                    <a:pt x="2154" y="857"/>
                  </a:lnTo>
                  <a:lnTo>
                    <a:pt x="2156" y="857"/>
                  </a:lnTo>
                  <a:lnTo>
                    <a:pt x="2158" y="861"/>
                  </a:lnTo>
                  <a:lnTo>
                    <a:pt x="2159" y="864"/>
                  </a:lnTo>
                  <a:lnTo>
                    <a:pt x="2161" y="866"/>
                  </a:lnTo>
                  <a:lnTo>
                    <a:pt x="2161" y="868"/>
                  </a:lnTo>
                  <a:lnTo>
                    <a:pt x="2163" y="868"/>
                  </a:lnTo>
                  <a:lnTo>
                    <a:pt x="2163" y="875"/>
                  </a:lnTo>
                  <a:lnTo>
                    <a:pt x="2165" y="875"/>
                  </a:lnTo>
                  <a:lnTo>
                    <a:pt x="2166" y="878"/>
                  </a:lnTo>
                  <a:lnTo>
                    <a:pt x="2168" y="880"/>
                  </a:lnTo>
                  <a:lnTo>
                    <a:pt x="2170" y="885"/>
                  </a:lnTo>
                  <a:lnTo>
                    <a:pt x="2172" y="890"/>
                  </a:lnTo>
                  <a:lnTo>
                    <a:pt x="2173" y="894"/>
                  </a:lnTo>
                  <a:lnTo>
                    <a:pt x="2175" y="894"/>
                  </a:lnTo>
                  <a:lnTo>
                    <a:pt x="2177" y="894"/>
                  </a:lnTo>
                  <a:lnTo>
                    <a:pt x="2180" y="894"/>
                  </a:lnTo>
                  <a:lnTo>
                    <a:pt x="2184" y="894"/>
                  </a:lnTo>
                  <a:lnTo>
                    <a:pt x="2187" y="890"/>
                  </a:lnTo>
                  <a:lnTo>
                    <a:pt x="2189" y="889"/>
                  </a:lnTo>
                  <a:lnTo>
                    <a:pt x="2193" y="887"/>
                  </a:lnTo>
                  <a:lnTo>
                    <a:pt x="2194" y="883"/>
                  </a:lnTo>
                  <a:lnTo>
                    <a:pt x="2194" y="882"/>
                  </a:lnTo>
                  <a:lnTo>
                    <a:pt x="2196" y="878"/>
                  </a:lnTo>
                  <a:lnTo>
                    <a:pt x="2196" y="875"/>
                  </a:lnTo>
                  <a:lnTo>
                    <a:pt x="2196" y="871"/>
                  </a:lnTo>
                  <a:lnTo>
                    <a:pt x="2198" y="871"/>
                  </a:lnTo>
                  <a:lnTo>
                    <a:pt x="2199" y="868"/>
                  </a:lnTo>
                  <a:lnTo>
                    <a:pt x="2201" y="868"/>
                  </a:lnTo>
                  <a:lnTo>
                    <a:pt x="2205" y="864"/>
                  </a:lnTo>
                  <a:lnTo>
                    <a:pt x="2206" y="861"/>
                  </a:lnTo>
                  <a:lnTo>
                    <a:pt x="2212" y="857"/>
                  </a:lnTo>
                  <a:lnTo>
                    <a:pt x="2213" y="855"/>
                  </a:lnTo>
                  <a:lnTo>
                    <a:pt x="2215" y="854"/>
                  </a:lnTo>
                  <a:lnTo>
                    <a:pt x="2217" y="852"/>
                  </a:lnTo>
                  <a:lnTo>
                    <a:pt x="2219" y="848"/>
                  </a:lnTo>
                  <a:lnTo>
                    <a:pt x="2219" y="847"/>
                  </a:lnTo>
                  <a:lnTo>
                    <a:pt x="2220" y="845"/>
                  </a:lnTo>
                  <a:lnTo>
                    <a:pt x="2220" y="843"/>
                  </a:lnTo>
                  <a:lnTo>
                    <a:pt x="2222" y="840"/>
                  </a:lnTo>
                  <a:lnTo>
                    <a:pt x="2224" y="836"/>
                  </a:lnTo>
                  <a:lnTo>
                    <a:pt x="2226" y="833"/>
                  </a:lnTo>
                  <a:lnTo>
                    <a:pt x="2227" y="831"/>
                  </a:lnTo>
                  <a:lnTo>
                    <a:pt x="2229" y="826"/>
                  </a:lnTo>
                  <a:lnTo>
                    <a:pt x="2229" y="824"/>
                  </a:lnTo>
                  <a:lnTo>
                    <a:pt x="2231" y="820"/>
                  </a:lnTo>
                  <a:lnTo>
                    <a:pt x="2231" y="817"/>
                  </a:lnTo>
                  <a:lnTo>
                    <a:pt x="2231" y="815"/>
                  </a:lnTo>
                  <a:lnTo>
                    <a:pt x="2231" y="814"/>
                  </a:lnTo>
                  <a:lnTo>
                    <a:pt x="2231" y="810"/>
                  </a:lnTo>
                  <a:lnTo>
                    <a:pt x="2231" y="808"/>
                  </a:lnTo>
                  <a:lnTo>
                    <a:pt x="2229" y="807"/>
                  </a:lnTo>
                  <a:lnTo>
                    <a:pt x="2227" y="805"/>
                  </a:lnTo>
                  <a:lnTo>
                    <a:pt x="2226" y="805"/>
                  </a:lnTo>
                  <a:lnTo>
                    <a:pt x="2224" y="805"/>
                  </a:lnTo>
                  <a:lnTo>
                    <a:pt x="2222" y="801"/>
                  </a:lnTo>
                  <a:lnTo>
                    <a:pt x="2224" y="800"/>
                  </a:lnTo>
                  <a:lnTo>
                    <a:pt x="2226" y="798"/>
                  </a:lnTo>
                  <a:lnTo>
                    <a:pt x="2226" y="796"/>
                  </a:lnTo>
                  <a:lnTo>
                    <a:pt x="2227" y="796"/>
                  </a:lnTo>
                  <a:lnTo>
                    <a:pt x="2231" y="794"/>
                  </a:lnTo>
                  <a:lnTo>
                    <a:pt x="2234" y="794"/>
                  </a:lnTo>
                  <a:lnTo>
                    <a:pt x="2236" y="794"/>
                  </a:lnTo>
                  <a:lnTo>
                    <a:pt x="2240" y="791"/>
                  </a:lnTo>
                  <a:lnTo>
                    <a:pt x="2241" y="789"/>
                  </a:lnTo>
                  <a:lnTo>
                    <a:pt x="2241" y="782"/>
                  </a:lnTo>
                  <a:lnTo>
                    <a:pt x="2243" y="780"/>
                  </a:lnTo>
                  <a:lnTo>
                    <a:pt x="2245" y="777"/>
                  </a:lnTo>
                  <a:lnTo>
                    <a:pt x="2247" y="773"/>
                  </a:lnTo>
                  <a:lnTo>
                    <a:pt x="2245" y="773"/>
                  </a:lnTo>
                  <a:lnTo>
                    <a:pt x="2245" y="772"/>
                  </a:lnTo>
                  <a:lnTo>
                    <a:pt x="2243" y="766"/>
                  </a:lnTo>
                  <a:lnTo>
                    <a:pt x="2243" y="761"/>
                  </a:lnTo>
                  <a:lnTo>
                    <a:pt x="2245" y="759"/>
                  </a:lnTo>
                  <a:lnTo>
                    <a:pt x="2245" y="756"/>
                  </a:lnTo>
                  <a:lnTo>
                    <a:pt x="2245" y="754"/>
                  </a:lnTo>
                  <a:lnTo>
                    <a:pt x="2245" y="752"/>
                  </a:lnTo>
                  <a:lnTo>
                    <a:pt x="2243" y="751"/>
                  </a:lnTo>
                  <a:lnTo>
                    <a:pt x="2241" y="749"/>
                  </a:lnTo>
                  <a:lnTo>
                    <a:pt x="2240" y="747"/>
                  </a:lnTo>
                  <a:lnTo>
                    <a:pt x="2236" y="745"/>
                  </a:lnTo>
                  <a:lnTo>
                    <a:pt x="2234" y="747"/>
                  </a:lnTo>
                  <a:lnTo>
                    <a:pt x="2231" y="747"/>
                  </a:lnTo>
                  <a:lnTo>
                    <a:pt x="2227" y="745"/>
                  </a:lnTo>
                  <a:lnTo>
                    <a:pt x="2226" y="744"/>
                  </a:lnTo>
                  <a:lnTo>
                    <a:pt x="2224" y="742"/>
                  </a:lnTo>
                  <a:lnTo>
                    <a:pt x="2222" y="740"/>
                  </a:lnTo>
                  <a:lnTo>
                    <a:pt x="2220" y="737"/>
                  </a:lnTo>
                  <a:lnTo>
                    <a:pt x="2219" y="733"/>
                  </a:lnTo>
                  <a:lnTo>
                    <a:pt x="2217" y="731"/>
                  </a:lnTo>
                  <a:lnTo>
                    <a:pt x="2215" y="731"/>
                  </a:lnTo>
                  <a:lnTo>
                    <a:pt x="2213" y="726"/>
                  </a:lnTo>
                  <a:lnTo>
                    <a:pt x="2213" y="723"/>
                  </a:lnTo>
                  <a:lnTo>
                    <a:pt x="2212" y="721"/>
                  </a:lnTo>
                  <a:lnTo>
                    <a:pt x="2212" y="719"/>
                  </a:lnTo>
                  <a:lnTo>
                    <a:pt x="2210" y="717"/>
                  </a:lnTo>
                  <a:lnTo>
                    <a:pt x="2210" y="716"/>
                  </a:lnTo>
                  <a:lnTo>
                    <a:pt x="2206" y="714"/>
                  </a:lnTo>
                  <a:lnTo>
                    <a:pt x="2205" y="714"/>
                  </a:lnTo>
                  <a:lnTo>
                    <a:pt x="2201" y="712"/>
                  </a:lnTo>
                  <a:lnTo>
                    <a:pt x="2199" y="709"/>
                  </a:lnTo>
                  <a:lnTo>
                    <a:pt x="2198" y="707"/>
                  </a:lnTo>
                  <a:lnTo>
                    <a:pt x="2198" y="705"/>
                  </a:lnTo>
                  <a:lnTo>
                    <a:pt x="2196" y="702"/>
                  </a:lnTo>
                  <a:lnTo>
                    <a:pt x="2196" y="698"/>
                  </a:lnTo>
                  <a:lnTo>
                    <a:pt x="2194" y="696"/>
                  </a:lnTo>
                  <a:lnTo>
                    <a:pt x="2194" y="693"/>
                  </a:lnTo>
                  <a:lnTo>
                    <a:pt x="2194" y="691"/>
                  </a:lnTo>
                  <a:lnTo>
                    <a:pt x="2193" y="689"/>
                  </a:lnTo>
                  <a:lnTo>
                    <a:pt x="2193" y="688"/>
                  </a:lnTo>
                  <a:lnTo>
                    <a:pt x="2193" y="686"/>
                  </a:lnTo>
                  <a:lnTo>
                    <a:pt x="2193" y="681"/>
                  </a:lnTo>
                  <a:lnTo>
                    <a:pt x="2193" y="675"/>
                  </a:lnTo>
                  <a:lnTo>
                    <a:pt x="2194" y="674"/>
                  </a:lnTo>
                  <a:lnTo>
                    <a:pt x="2196" y="672"/>
                  </a:lnTo>
                  <a:lnTo>
                    <a:pt x="2196" y="670"/>
                  </a:lnTo>
                  <a:lnTo>
                    <a:pt x="2198" y="667"/>
                  </a:lnTo>
                  <a:lnTo>
                    <a:pt x="2198" y="663"/>
                  </a:lnTo>
                  <a:lnTo>
                    <a:pt x="2196" y="661"/>
                  </a:lnTo>
                  <a:lnTo>
                    <a:pt x="2196" y="658"/>
                  </a:lnTo>
                  <a:lnTo>
                    <a:pt x="2194" y="656"/>
                  </a:lnTo>
                  <a:lnTo>
                    <a:pt x="2194" y="654"/>
                  </a:lnTo>
                  <a:lnTo>
                    <a:pt x="2193" y="649"/>
                  </a:lnTo>
                  <a:lnTo>
                    <a:pt x="2193" y="646"/>
                  </a:lnTo>
                  <a:lnTo>
                    <a:pt x="2196" y="642"/>
                  </a:lnTo>
                  <a:lnTo>
                    <a:pt x="2199" y="644"/>
                  </a:lnTo>
                  <a:lnTo>
                    <a:pt x="2203" y="644"/>
                  </a:lnTo>
                  <a:lnTo>
                    <a:pt x="2205" y="644"/>
                  </a:lnTo>
                  <a:lnTo>
                    <a:pt x="2206" y="640"/>
                  </a:lnTo>
                  <a:lnTo>
                    <a:pt x="2208" y="639"/>
                  </a:lnTo>
                  <a:lnTo>
                    <a:pt x="2208" y="637"/>
                  </a:lnTo>
                  <a:lnTo>
                    <a:pt x="2208" y="635"/>
                  </a:lnTo>
                  <a:lnTo>
                    <a:pt x="2208" y="632"/>
                  </a:lnTo>
                  <a:lnTo>
                    <a:pt x="2208" y="630"/>
                  </a:lnTo>
                  <a:lnTo>
                    <a:pt x="2208" y="628"/>
                  </a:lnTo>
                  <a:lnTo>
                    <a:pt x="2206" y="623"/>
                  </a:lnTo>
                  <a:lnTo>
                    <a:pt x="2206" y="619"/>
                  </a:lnTo>
                  <a:lnTo>
                    <a:pt x="2210" y="618"/>
                  </a:lnTo>
                  <a:lnTo>
                    <a:pt x="2210" y="616"/>
                  </a:lnTo>
                  <a:lnTo>
                    <a:pt x="2213" y="616"/>
                  </a:lnTo>
                  <a:lnTo>
                    <a:pt x="2215" y="616"/>
                  </a:lnTo>
                  <a:lnTo>
                    <a:pt x="2217" y="612"/>
                  </a:lnTo>
                  <a:lnTo>
                    <a:pt x="2219" y="611"/>
                  </a:lnTo>
                  <a:lnTo>
                    <a:pt x="2220" y="609"/>
                  </a:lnTo>
                  <a:lnTo>
                    <a:pt x="2220" y="604"/>
                  </a:lnTo>
                  <a:lnTo>
                    <a:pt x="2220" y="602"/>
                  </a:lnTo>
                  <a:lnTo>
                    <a:pt x="2220" y="600"/>
                  </a:lnTo>
                  <a:lnTo>
                    <a:pt x="2219" y="598"/>
                  </a:lnTo>
                  <a:lnTo>
                    <a:pt x="2220" y="595"/>
                  </a:lnTo>
                  <a:lnTo>
                    <a:pt x="2220" y="593"/>
                  </a:lnTo>
                  <a:lnTo>
                    <a:pt x="2220" y="588"/>
                  </a:lnTo>
                  <a:lnTo>
                    <a:pt x="2220" y="584"/>
                  </a:lnTo>
                  <a:lnTo>
                    <a:pt x="2220" y="583"/>
                  </a:lnTo>
                  <a:lnTo>
                    <a:pt x="2220" y="581"/>
                  </a:lnTo>
                  <a:lnTo>
                    <a:pt x="2220" y="577"/>
                  </a:lnTo>
                  <a:lnTo>
                    <a:pt x="2220" y="574"/>
                  </a:lnTo>
                  <a:lnTo>
                    <a:pt x="2220" y="570"/>
                  </a:lnTo>
                  <a:lnTo>
                    <a:pt x="2219" y="569"/>
                  </a:lnTo>
                  <a:lnTo>
                    <a:pt x="2217" y="565"/>
                  </a:lnTo>
                  <a:lnTo>
                    <a:pt x="2217" y="562"/>
                  </a:lnTo>
                  <a:lnTo>
                    <a:pt x="2217" y="558"/>
                  </a:lnTo>
                  <a:lnTo>
                    <a:pt x="2219" y="556"/>
                  </a:lnTo>
                  <a:lnTo>
                    <a:pt x="2219" y="555"/>
                  </a:lnTo>
                  <a:lnTo>
                    <a:pt x="2220" y="553"/>
                  </a:lnTo>
                  <a:lnTo>
                    <a:pt x="2222" y="549"/>
                  </a:lnTo>
                  <a:lnTo>
                    <a:pt x="2222" y="548"/>
                  </a:lnTo>
                  <a:lnTo>
                    <a:pt x="2222" y="544"/>
                  </a:lnTo>
                  <a:lnTo>
                    <a:pt x="2220" y="542"/>
                  </a:lnTo>
                  <a:lnTo>
                    <a:pt x="2219" y="539"/>
                  </a:lnTo>
                  <a:lnTo>
                    <a:pt x="2215" y="537"/>
                  </a:lnTo>
                  <a:lnTo>
                    <a:pt x="2213" y="534"/>
                  </a:lnTo>
                  <a:lnTo>
                    <a:pt x="2213" y="532"/>
                  </a:lnTo>
                  <a:lnTo>
                    <a:pt x="2215" y="530"/>
                  </a:lnTo>
                  <a:lnTo>
                    <a:pt x="2215" y="529"/>
                  </a:lnTo>
                  <a:lnTo>
                    <a:pt x="2219" y="527"/>
                  </a:lnTo>
                  <a:lnTo>
                    <a:pt x="2220" y="527"/>
                  </a:lnTo>
                  <a:lnTo>
                    <a:pt x="2222" y="527"/>
                  </a:lnTo>
                  <a:lnTo>
                    <a:pt x="2224" y="527"/>
                  </a:lnTo>
                  <a:lnTo>
                    <a:pt x="2229" y="527"/>
                  </a:lnTo>
                  <a:lnTo>
                    <a:pt x="2233" y="525"/>
                  </a:lnTo>
                  <a:lnTo>
                    <a:pt x="2234" y="523"/>
                  </a:lnTo>
                  <a:lnTo>
                    <a:pt x="2236" y="523"/>
                  </a:lnTo>
                  <a:lnTo>
                    <a:pt x="2238" y="522"/>
                  </a:lnTo>
                  <a:lnTo>
                    <a:pt x="2240" y="516"/>
                  </a:lnTo>
                  <a:lnTo>
                    <a:pt x="2240" y="513"/>
                  </a:lnTo>
                  <a:lnTo>
                    <a:pt x="2238" y="509"/>
                  </a:lnTo>
                  <a:lnTo>
                    <a:pt x="2238" y="506"/>
                  </a:lnTo>
                  <a:lnTo>
                    <a:pt x="2236" y="504"/>
                  </a:lnTo>
                  <a:lnTo>
                    <a:pt x="2234" y="501"/>
                  </a:lnTo>
                  <a:lnTo>
                    <a:pt x="2233" y="497"/>
                  </a:lnTo>
                  <a:lnTo>
                    <a:pt x="2229" y="494"/>
                  </a:lnTo>
                  <a:lnTo>
                    <a:pt x="2227" y="490"/>
                  </a:lnTo>
                  <a:lnTo>
                    <a:pt x="2227" y="488"/>
                  </a:lnTo>
                  <a:lnTo>
                    <a:pt x="2226" y="485"/>
                  </a:lnTo>
                  <a:lnTo>
                    <a:pt x="2224" y="483"/>
                  </a:lnTo>
                  <a:lnTo>
                    <a:pt x="2222" y="481"/>
                  </a:lnTo>
                  <a:lnTo>
                    <a:pt x="2220" y="480"/>
                  </a:lnTo>
                  <a:lnTo>
                    <a:pt x="2220" y="476"/>
                  </a:lnTo>
                  <a:lnTo>
                    <a:pt x="2220" y="473"/>
                  </a:lnTo>
                  <a:lnTo>
                    <a:pt x="2220" y="471"/>
                  </a:lnTo>
                  <a:lnTo>
                    <a:pt x="2220" y="467"/>
                  </a:lnTo>
                  <a:lnTo>
                    <a:pt x="2222" y="464"/>
                  </a:lnTo>
                  <a:lnTo>
                    <a:pt x="2224" y="460"/>
                  </a:lnTo>
                  <a:lnTo>
                    <a:pt x="2226" y="459"/>
                  </a:lnTo>
                  <a:lnTo>
                    <a:pt x="2226" y="457"/>
                  </a:lnTo>
                  <a:lnTo>
                    <a:pt x="2227" y="455"/>
                  </a:lnTo>
                  <a:lnTo>
                    <a:pt x="2227" y="450"/>
                  </a:lnTo>
                  <a:lnTo>
                    <a:pt x="2227" y="446"/>
                  </a:lnTo>
                  <a:lnTo>
                    <a:pt x="2227" y="445"/>
                  </a:lnTo>
                  <a:lnTo>
                    <a:pt x="2227" y="441"/>
                  </a:lnTo>
                  <a:lnTo>
                    <a:pt x="2229" y="438"/>
                  </a:lnTo>
                  <a:lnTo>
                    <a:pt x="2233" y="436"/>
                  </a:lnTo>
                  <a:lnTo>
                    <a:pt x="2236" y="434"/>
                  </a:lnTo>
                  <a:lnTo>
                    <a:pt x="2236" y="432"/>
                  </a:lnTo>
                  <a:lnTo>
                    <a:pt x="2240" y="431"/>
                  </a:lnTo>
                  <a:lnTo>
                    <a:pt x="2241" y="429"/>
                  </a:lnTo>
                  <a:lnTo>
                    <a:pt x="2243" y="427"/>
                  </a:lnTo>
                  <a:lnTo>
                    <a:pt x="2245" y="425"/>
                  </a:lnTo>
                  <a:lnTo>
                    <a:pt x="2247" y="425"/>
                  </a:lnTo>
                  <a:lnTo>
                    <a:pt x="2248" y="422"/>
                  </a:lnTo>
                  <a:lnTo>
                    <a:pt x="2250" y="420"/>
                  </a:lnTo>
                  <a:lnTo>
                    <a:pt x="2254" y="418"/>
                  </a:lnTo>
                  <a:lnTo>
                    <a:pt x="2257" y="418"/>
                  </a:lnTo>
                  <a:lnTo>
                    <a:pt x="2257" y="417"/>
                  </a:lnTo>
                  <a:lnTo>
                    <a:pt x="2261" y="413"/>
                  </a:lnTo>
                  <a:lnTo>
                    <a:pt x="2262" y="413"/>
                  </a:lnTo>
                  <a:lnTo>
                    <a:pt x="2264" y="411"/>
                  </a:lnTo>
                  <a:lnTo>
                    <a:pt x="2266" y="411"/>
                  </a:lnTo>
                  <a:lnTo>
                    <a:pt x="2268" y="410"/>
                  </a:lnTo>
                  <a:lnTo>
                    <a:pt x="2269" y="408"/>
                  </a:lnTo>
                  <a:lnTo>
                    <a:pt x="2269" y="406"/>
                  </a:lnTo>
                  <a:lnTo>
                    <a:pt x="2271" y="406"/>
                  </a:lnTo>
                  <a:lnTo>
                    <a:pt x="2273" y="404"/>
                  </a:lnTo>
                  <a:lnTo>
                    <a:pt x="2273" y="403"/>
                  </a:lnTo>
                  <a:lnTo>
                    <a:pt x="2275" y="401"/>
                  </a:lnTo>
                  <a:lnTo>
                    <a:pt x="2273" y="399"/>
                  </a:lnTo>
                  <a:lnTo>
                    <a:pt x="2273" y="396"/>
                  </a:lnTo>
                  <a:lnTo>
                    <a:pt x="2271" y="394"/>
                  </a:lnTo>
                  <a:lnTo>
                    <a:pt x="2271" y="392"/>
                  </a:lnTo>
                  <a:lnTo>
                    <a:pt x="2271" y="389"/>
                  </a:lnTo>
                  <a:lnTo>
                    <a:pt x="2273" y="387"/>
                  </a:lnTo>
                  <a:lnTo>
                    <a:pt x="2273" y="383"/>
                  </a:lnTo>
                  <a:lnTo>
                    <a:pt x="2275" y="383"/>
                  </a:lnTo>
                  <a:lnTo>
                    <a:pt x="2275" y="382"/>
                  </a:lnTo>
                  <a:lnTo>
                    <a:pt x="2275" y="380"/>
                  </a:lnTo>
                  <a:lnTo>
                    <a:pt x="2276" y="378"/>
                  </a:lnTo>
                  <a:lnTo>
                    <a:pt x="2276" y="375"/>
                  </a:lnTo>
                  <a:lnTo>
                    <a:pt x="2275" y="375"/>
                  </a:lnTo>
                  <a:lnTo>
                    <a:pt x="2275" y="371"/>
                  </a:lnTo>
                  <a:lnTo>
                    <a:pt x="2275" y="369"/>
                  </a:lnTo>
                  <a:lnTo>
                    <a:pt x="2276" y="369"/>
                  </a:lnTo>
                  <a:lnTo>
                    <a:pt x="2278" y="371"/>
                  </a:lnTo>
                  <a:lnTo>
                    <a:pt x="2280" y="371"/>
                  </a:lnTo>
                  <a:lnTo>
                    <a:pt x="2280" y="373"/>
                  </a:lnTo>
                  <a:lnTo>
                    <a:pt x="2282" y="373"/>
                  </a:lnTo>
                  <a:lnTo>
                    <a:pt x="2285" y="375"/>
                  </a:lnTo>
                  <a:lnTo>
                    <a:pt x="2287" y="375"/>
                  </a:lnTo>
                  <a:lnTo>
                    <a:pt x="2289" y="375"/>
                  </a:lnTo>
                  <a:lnTo>
                    <a:pt x="2290" y="373"/>
                  </a:lnTo>
                  <a:lnTo>
                    <a:pt x="2292" y="375"/>
                  </a:lnTo>
                  <a:lnTo>
                    <a:pt x="2294" y="375"/>
                  </a:lnTo>
                  <a:lnTo>
                    <a:pt x="2296" y="375"/>
                  </a:lnTo>
                  <a:lnTo>
                    <a:pt x="2304" y="378"/>
                  </a:lnTo>
                  <a:lnTo>
                    <a:pt x="2306" y="380"/>
                  </a:lnTo>
                  <a:lnTo>
                    <a:pt x="2311" y="383"/>
                  </a:lnTo>
                  <a:lnTo>
                    <a:pt x="2317" y="383"/>
                  </a:lnTo>
                  <a:lnTo>
                    <a:pt x="2320" y="383"/>
                  </a:lnTo>
                  <a:lnTo>
                    <a:pt x="2322" y="383"/>
                  </a:lnTo>
                  <a:lnTo>
                    <a:pt x="2324" y="383"/>
                  </a:lnTo>
                  <a:lnTo>
                    <a:pt x="2325" y="385"/>
                  </a:lnTo>
                  <a:lnTo>
                    <a:pt x="2327" y="385"/>
                  </a:lnTo>
                  <a:lnTo>
                    <a:pt x="2329" y="385"/>
                  </a:lnTo>
                  <a:lnTo>
                    <a:pt x="2332" y="385"/>
                  </a:lnTo>
                  <a:lnTo>
                    <a:pt x="2334" y="385"/>
                  </a:lnTo>
                  <a:lnTo>
                    <a:pt x="2336" y="387"/>
                  </a:lnTo>
                  <a:lnTo>
                    <a:pt x="2336" y="389"/>
                  </a:lnTo>
                  <a:lnTo>
                    <a:pt x="2338" y="392"/>
                  </a:lnTo>
                  <a:lnTo>
                    <a:pt x="2339" y="396"/>
                  </a:lnTo>
                  <a:lnTo>
                    <a:pt x="2341" y="399"/>
                  </a:lnTo>
                  <a:lnTo>
                    <a:pt x="2343" y="401"/>
                  </a:lnTo>
                  <a:lnTo>
                    <a:pt x="2343" y="403"/>
                  </a:lnTo>
                  <a:lnTo>
                    <a:pt x="2343" y="408"/>
                  </a:lnTo>
                  <a:lnTo>
                    <a:pt x="2343" y="410"/>
                  </a:lnTo>
                  <a:lnTo>
                    <a:pt x="2339" y="413"/>
                  </a:lnTo>
                  <a:lnTo>
                    <a:pt x="2338" y="415"/>
                  </a:lnTo>
                  <a:lnTo>
                    <a:pt x="2336" y="418"/>
                  </a:lnTo>
                  <a:lnTo>
                    <a:pt x="2336" y="422"/>
                  </a:lnTo>
                  <a:lnTo>
                    <a:pt x="2336" y="424"/>
                  </a:lnTo>
                  <a:lnTo>
                    <a:pt x="2336" y="425"/>
                  </a:lnTo>
                  <a:lnTo>
                    <a:pt x="2334" y="425"/>
                  </a:lnTo>
                  <a:lnTo>
                    <a:pt x="2334" y="427"/>
                  </a:lnTo>
                  <a:lnTo>
                    <a:pt x="2334" y="432"/>
                  </a:lnTo>
                  <a:lnTo>
                    <a:pt x="2334" y="434"/>
                  </a:lnTo>
                  <a:lnTo>
                    <a:pt x="2334" y="436"/>
                  </a:lnTo>
                  <a:lnTo>
                    <a:pt x="2334" y="438"/>
                  </a:lnTo>
                  <a:lnTo>
                    <a:pt x="2336" y="439"/>
                  </a:lnTo>
                  <a:lnTo>
                    <a:pt x="2338" y="439"/>
                  </a:lnTo>
                  <a:lnTo>
                    <a:pt x="2339" y="441"/>
                  </a:lnTo>
                  <a:lnTo>
                    <a:pt x="2341" y="441"/>
                  </a:lnTo>
                  <a:lnTo>
                    <a:pt x="2345" y="445"/>
                  </a:lnTo>
                  <a:lnTo>
                    <a:pt x="2346" y="445"/>
                  </a:lnTo>
                  <a:lnTo>
                    <a:pt x="2348" y="446"/>
                  </a:lnTo>
                  <a:lnTo>
                    <a:pt x="2350" y="446"/>
                  </a:lnTo>
                  <a:lnTo>
                    <a:pt x="2352" y="450"/>
                  </a:lnTo>
                  <a:lnTo>
                    <a:pt x="2352" y="453"/>
                  </a:lnTo>
                  <a:lnTo>
                    <a:pt x="2352" y="457"/>
                  </a:lnTo>
                  <a:lnTo>
                    <a:pt x="2350" y="460"/>
                  </a:lnTo>
                  <a:lnTo>
                    <a:pt x="2350" y="462"/>
                  </a:lnTo>
                  <a:lnTo>
                    <a:pt x="2350" y="464"/>
                  </a:lnTo>
                  <a:lnTo>
                    <a:pt x="2350" y="467"/>
                  </a:lnTo>
                  <a:lnTo>
                    <a:pt x="2350" y="469"/>
                  </a:lnTo>
                  <a:lnTo>
                    <a:pt x="2350" y="471"/>
                  </a:lnTo>
                  <a:lnTo>
                    <a:pt x="2350" y="473"/>
                  </a:lnTo>
                  <a:lnTo>
                    <a:pt x="2348" y="476"/>
                  </a:lnTo>
                  <a:lnTo>
                    <a:pt x="2348" y="478"/>
                  </a:lnTo>
                  <a:lnTo>
                    <a:pt x="2348" y="480"/>
                  </a:lnTo>
                  <a:lnTo>
                    <a:pt x="2348" y="483"/>
                  </a:lnTo>
                  <a:lnTo>
                    <a:pt x="2346" y="485"/>
                  </a:lnTo>
                  <a:lnTo>
                    <a:pt x="2346" y="488"/>
                  </a:lnTo>
                  <a:lnTo>
                    <a:pt x="2346" y="492"/>
                  </a:lnTo>
                  <a:lnTo>
                    <a:pt x="2345" y="495"/>
                  </a:lnTo>
                  <a:lnTo>
                    <a:pt x="2345" y="499"/>
                  </a:lnTo>
                  <a:lnTo>
                    <a:pt x="2345" y="502"/>
                  </a:lnTo>
                  <a:lnTo>
                    <a:pt x="2345" y="504"/>
                  </a:lnTo>
                  <a:lnTo>
                    <a:pt x="2343" y="506"/>
                  </a:lnTo>
                  <a:lnTo>
                    <a:pt x="2343" y="508"/>
                  </a:lnTo>
                  <a:lnTo>
                    <a:pt x="2343" y="509"/>
                  </a:lnTo>
                  <a:lnTo>
                    <a:pt x="2348" y="511"/>
                  </a:lnTo>
                  <a:lnTo>
                    <a:pt x="2352" y="513"/>
                  </a:lnTo>
                  <a:lnTo>
                    <a:pt x="2353" y="515"/>
                  </a:lnTo>
                  <a:lnTo>
                    <a:pt x="2355" y="515"/>
                  </a:lnTo>
                  <a:lnTo>
                    <a:pt x="2357" y="515"/>
                  </a:lnTo>
                  <a:lnTo>
                    <a:pt x="2359" y="515"/>
                  </a:lnTo>
                  <a:lnTo>
                    <a:pt x="2362" y="515"/>
                  </a:lnTo>
                  <a:lnTo>
                    <a:pt x="2366" y="513"/>
                  </a:lnTo>
                  <a:lnTo>
                    <a:pt x="2367" y="513"/>
                  </a:lnTo>
                  <a:lnTo>
                    <a:pt x="2369" y="513"/>
                  </a:lnTo>
                  <a:lnTo>
                    <a:pt x="2371" y="513"/>
                  </a:lnTo>
                  <a:lnTo>
                    <a:pt x="2373" y="513"/>
                  </a:lnTo>
                  <a:lnTo>
                    <a:pt x="2376" y="513"/>
                  </a:lnTo>
                  <a:lnTo>
                    <a:pt x="2378" y="513"/>
                  </a:lnTo>
                  <a:lnTo>
                    <a:pt x="2381" y="511"/>
                  </a:lnTo>
                  <a:lnTo>
                    <a:pt x="2385" y="511"/>
                  </a:lnTo>
                  <a:lnTo>
                    <a:pt x="2385" y="509"/>
                  </a:lnTo>
                  <a:lnTo>
                    <a:pt x="2388" y="509"/>
                  </a:lnTo>
                  <a:lnTo>
                    <a:pt x="2392" y="509"/>
                  </a:lnTo>
                  <a:lnTo>
                    <a:pt x="2394" y="509"/>
                  </a:lnTo>
                  <a:lnTo>
                    <a:pt x="2394" y="508"/>
                  </a:lnTo>
                  <a:lnTo>
                    <a:pt x="2399" y="506"/>
                  </a:lnTo>
                  <a:lnTo>
                    <a:pt x="2401" y="506"/>
                  </a:lnTo>
                  <a:lnTo>
                    <a:pt x="2404" y="504"/>
                  </a:lnTo>
                  <a:lnTo>
                    <a:pt x="2408" y="504"/>
                  </a:lnTo>
                  <a:lnTo>
                    <a:pt x="2409" y="504"/>
                  </a:lnTo>
                  <a:lnTo>
                    <a:pt x="2411" y="502"/>
                  </a:lnTo>
                  <a:lnTo>
                    <a:pt x="2413" y="502"/>
                  </a:lnTo>
                  <a:lnTo>
                    <a:pt x="2415" y="502"/>
                  </a:lnTo>
                  <a:lnTo>
                    <a:pt x="2416" y="502"/>
                  </a:lnTo>
                  <a:lnTo>
                    <a:pt x="2418" y="502"/>
                  </a:lnTo>
                  <a:lnTo>
                    <a:pt x="2420" y="502"/>
                  </a:lnTo>
                  <a:lnTo>
                    <a:pt x="2422" y="501"/>
                  </a:lnTo>
                  <a:lnTo>
                    <a:pt x="2425" y="501"/>
                  </a:lnTo>
                  <a:lnTo>
                    <a:pt x="2427" y="501"/>
                  </a:lnTo>
                  <a:lnTo>
                    <a:pt x="2432" y="501"/>
                  </a:lnTo>
                  <a:lnTo>
                    <a:pt x="2434" y="501"/>
                  </a:lnTo>
                  <a:lnTo>
                    <a:pt x="2436" y="501"/>
                  </a:lnTo>
                  <a:lnTo>
                    <a:pt x="2439" y="501"/>
                  </a:lnTo>
                  <a:lnTo>
                    <a:pt x="2443" y="501"/>
                  </a:lnTo>
                  <a:lnTo>
                    <a:pt x="2443" y="502"/>
                  </a:lnTo>
                  <a:lnTo>
                    <a:pt x="2450" y="506"/>
                  </a:lnTo>
                  <a:lnTo>
                    <a:pt x="2453" y="506"/>
                  </a:lnTo>
                  <a:lnTo>
                    <a:pt x="2455" y="509"/>
                  </a:lnTo>
                  <a:lnTo>
                    <a:pt x="2455" y="511"/>
                  </a:lnTo>
                  <a:lnTo>
                    <a:pt x="2457" y="513"/>
                  </a:lnTo>
                  <a:lnTo>
                    <a:pt x="2458" y="516"/>
                  </a:lnTo>
                  <a:lnTo>
                    <a:pt x="2458" y="518"/>
                  </a:lnTo>
                  <a:lnTo>
                    <a:pt x="2458" y="520"/>
                  </a:lnTo>
                  <a:lnTo>
                    <a:pt x="2460" y="522"/>
                  </a:lnTo>
                  <a:lnTo>
                    <a:pt x="2460" y="523"/>
                  </a:lnTo>
                  <a:lnTo>
                    <a:pt x="2460" y="525"/>
                  </a:lnTo>
                  <a:lnTo>
                    <a:pt x="2460" y="527"/>
                  </a:lnTo>
                  <a:lnTo>
                    <a:pt x="2460" y="529"/>
                  </a:lnTo>
                  <a:lnTo>
                    <a:pt x="2460" y="530"/>
                  </a:lnTo>
                  <a:lnTo>
                    <a:pt x="2462" y="532"/>
                  </a:lnTo>
                  <a:lnTo>
                    <a:pt x="2464" y="534"/>
                  </a:lnTo>
                  <a:lnTo>
                    <a:pt x="2465" y="536"/>
                  </a:lnTo>
                  <a:lnTo>
                    <a:pt x="2465" y="537"/>
                  </a:lnTo>
                  <a:lnTo>
                    <a:pt x="2467" y="541"/>
                  </a:lnTo>
                  <a:lnTo>
                    <a:pt x="2467" y="544"/>
                  </a:lnTo>
                  <a:lnTo>
                    <a:pt x="2467" y="546"/>
                  </a:lnTo>
                  <a:lnTo>
                    <a:pt x="2469" y="548"/>
                  </a:lnTo>
                  <a:lnTo>
                    <a:pt x="2469" y="549"/>
                  </a:lnTo>
                  <a:lnTo>
                    <a:pt x="2469" y="551"/>
                  </a:lnTo>
                  <a:lnTo>
                    <a:pt x="2469" y="553"/>
                  </a:lnTo>
                  <a:lnTo>
                    <a:pt x="2471" y="556"/>
                  </a:lnTo>
                  <a:lnTo>
                    <a:pt x="2469" y="560"/>
                  </a:lnTo>
                  <a:lnTo>
                    <a:pt x="2469" y="562"/>
                  </a:lnTo>
                  <a:lnTo>
                    <a:pt x="2469" y="563"/>
                  </a:lnTo>
                  <a:lnTo>
                    <a:pt x="2465" y="567"/>
                  </a:lnTo>
                  <a:lnTo>
                    <a:pt x="2464" y="570"/>
                  </a:lnTo>
                  <a:lnTo>
                    <a:pt x="2464" y="572"/>
                  </a:lnTo>
                  <a:lnTo>
                    <a:pt x="2464" y="576"/>
                  </a:lnTo>
                  <a:lnTo>
                    <a:pt x="2462" y="577"/>
                  </a:lnTo>
                  <a:lnTo>
                    <a:pt x="2460" y="579"/>
                  </a:lnTo>
                  <a:lnTo>
                    <a:pt x="2460" y="583"/>
                  </a:lnTo>
                  <a:lnTo>
                    <a:pt x="2458" y="586"/>
                  </a:lnTo>
                  <a:lnTo>
                    <a:pt x="2457" y="590"/>
                  </a:lnTo>
                  <a:lnTo>
                    <a:pt x="2455" y="590"/>
                  </a:lnTo>
                  <a:lnTo>
                    <a:pt x="2451" y="593"/>
                  </a:lnTo>
                  <a:lnTo>
                    <a:pt x="2450" y="595"/>
                  </a:lnTo>
                  <a:lnTo>
                    <a:pt x="2448" y="595"/>
                  </a:lnTo>
                  <a:lnTo>
                    <a:pt x="2446" y="597"/>
                  </a:lnTo>
                  <a:lnTo>
                    <a:pt x="2444" y="597"/>
                  </a:lnTo>
                  <a:lnTo>
                    <a:pt x="2443" y="598"/>
                  </a:lnTo>
                  <a:lnTo>
                    <a:pt x="2441" y="600"/>
                  </a:lnTo>
                  <a:lnTo>
                    <a:pt x="2437" y="602"/>
                  </a:lnTo>
                  <a:lnTo>
                    <a:pt x="2436" y="602"/>
                  </a:lnTo>
                  <a:lnTo>
                    <a:pt x="2434" y="604"/>
                  </a:lnTo>
                  <a:lnTo>
                    <a:pt x="2430" y="605"/>
                  </a:lnTo>
                  <a:lnTo>
                    <a:pt x="2429" y="605"/>
                  </a:lnTo>
                  <a:lnTo>
                    <a:pt x="2425" y="607"/>
                  </a:lnTo>
                  <a:lnTo>
                    <a:pt x="2423" y="607"/>
                  </a:lnTo>
                  <a:lnTo>
                    <a:pt x="2422" y="609"/>
                  </a:lnTo>
                  <a:lnTo>
                    <a:pt x="2420" y="609"/>
                  </a:lnTo>
                  <a:lnTo>
                    <a:pt x="2418" y="611"/>
                  </a:lnTo>
                  <a:lnTo>
                    <a:pt x="2418" y="612"/>
                  </a:lnTo>
                  <a:lnTo>
                    <a:pt x="2416" y="612"/>
                  </a:lnTo>
                  <a:lnTo>
                    <a:pt x="2418" y="614"/>
                  </a:lnTo>
                  <a:lnTo>
                    <a:pt x="2420" y="616"/>
                  </a:lnTo>
                  <a:lnTo>
                    <a:pt x="2423" y="619"/>
                  </a:lnTo>
                  <a:lnTo>
                    <a:pt x="2425" y="619"/>
                  </a:lnTo>
                  <a:lnTo>
                    <a:pt x="2427" y="621"/>
                  </a:lnTo>
                  <a:lnTo>
                    <a:pt x="2429" y="623"/>
                  </a:lnTo>
                  <a:lnTo>
                    <a:pt x="2430" y="625"/>
                  </a:lnTo>
                  <a:lnTo>
                    <a:pt x="2434" y="626"/>
                  </a:lnTo>
                  <a:lnTo>
                    <a:pt x="2434" y="628"/>
                  </a:lnTo>
                  <a:lnTo>
                    <a:pt x="2436" y="630"/>
                  </a:lnTo>
                  <a:lnTo>
                    <a:pt x="2439" y="632"/>
                  </a:lnTo>
                  <a:lnTo>
                    <a:pt x="2448" y="633"/>
                  </a:lnTo>
                  <a:lnTo>
                    <a:pt x="2450" y="635"/>
                  </a:lnTo>
                  <a:lnTo>
                    <a:pt x="2451" y="633"/>
                  </a:lnTo>
                  <a:lnTo>
                    <a:pt x="2453" y="632"/>
                  </a:lnTo>
                  <a:lnTo>
                    <a:pt x="2455" y="630"/>
                  </a:lnTo>
                  <a:lnTo>
                    <a:pt x="2457" y="628"/>
                  </a:lnTo>
                  <a:lnTo>
                    <a:pt x="2458" y="626"/>
                  </a:lnTo>
                  <a:lnTo>
                    <a:pt x="2460" y="626"/>
                  </a:lnTo>
                  <a:lnTo>
                    <a:pt x="2462" y="625"/>
                  </a:lnTo>
                  <a:lnTo>
                    <a:pt x="2464" y="626"/>
                  </a:lnTo>
                  <a:lnTo>
                    <a:pt x="2465" y="628"/>
                  </a:lnTo>
                  <a:lnTo>
                    <a:pt x="2467" y="632"/>
                  </a:lnTo>
                  <a:lnTo>
                    <a:pt x="2469" y="633"/>
                  </a:lnTo>
                  <a:lnTo>
                    <a:pt x="2469" y="639"/>
                  </a:lnTo>
                  <a:lnTo>
                    <a:pt x="2469" y="640"/>
                  </a:lnTo>
                  <a:lnTo>
                    <a:pt x="2471" y="642"/>
                  </a:lnTo>
                  <a:lnTo>
                    <a:pt x="2469" y="646"/>
                  </a:lnTo>
                  <a:lnTo>
                    <a:pt x="2471" y="647"/>
                  </a:lnTo>
                  <a:lnTo>
                    <a:pt x="2469" y="649"/>
                  </a:lnTo>
                  <a:lnTo>
                    <a:pt x="2467" y="653"/>
                  </a:lnTo>
                  <a:lnTo>
                    <a:pt x="2467" y="654"/>
                  </a:lnTo>
                  <a:lnTo>
                    <a:pt x="2467" y="656"/>
                  </a:lnTo>
                  <a:lnTo>
                    <a:pt x="2469" y="656"/>
                  </a:lnTo>
                  <a:lnTo>
                    <a:pt x="2469" y="658"/>
                  </a:lnTo>
                  <a:lnTo>
                    <a:pt x="2471" y="660"/>
                  </a:lnTo>
                  <a:lnTo>
                    <a:pt x="2472" y="660"/>
                  </a:lnTo>
                  <a:lnTo>
                    <a:pt x="2474" y="661"/>
                  </a:lnTo>
                  <a:lnTo>
                    <a:pt x="2478" y="661"/>
                  </a:lnTo>
                  <a:lnTo>
                    <a:pt x="2481" y="661"/>
                  </a:lnTo>
                  <a:lnTo>
                    <a:pt x="2481" y="665"/>
                  </a:lnTo>
                  <a:lnTo>
                    <a:pt x="2481" y="667"/>
                  </a:lnTo>
                  <a:lnTo>
                    <a:pt x="2481" y="668"/>
                  </a:lnTo>
                  <a:lnTo>
                    <a:pt x="2483" y="670"/>
                  </a:lnTo>
                  <a:lnTo>
                    <a:pt x="2485" y="672"/>
                  </a:lnTo>
                  <a:lnTo>
                    <a:pt x="2486" y="674"/>
                  </a:lnTo>
                  <a:lnTo>
                    <a:pt x="2486" y="677"/>
                  </a:lnTo>
                  <a:lnTo>
                    <a:pt x="2488" y="677"/>
                  </a:lnTo>
                  <a:lnTo>
                    <a:pt x="2490" y="679"/>
                  </a:lnTo>
                  <a:lnTo>
                    <a:pt x="2492" y="679"/>
                  </a:lnTo>
                  <a:lnTo>
                    <a:pt x="2495" y="679"/>
                  </a:lnTo>
                  <a:lnTo>
                    <a:pt x="2495" y="681"/>
                  </a:lnTo>
                  <a:lnTo>
                    <a:pt x="2497" y="682"/>
                  </a:lnTo>
                  <a:lnTo>
                    <a:pt x="2499" y="684"/>
                  </a:lnTo>
                  <a:lnTo>
                    <a:pt x="2506" y="688"/>
                  </a:lnTo>
                  <a:lnTo>
                    <a:pt x="2509" y="689"/>
                  </a:lnTo>
                  <a:lnTo>
                    <a:pt x="2509" y="693"/>
                  </a:lnTo>
                  <a:lnTo>
                    <a:pt x="2509" y="695"/>
                  </a:lnTo>
                  <a:lnTo>
                    <a:pt x="2511" y="696"/>
                  </a:lnTo>
                  <a:lnTo>
                    <a:pt x="2511" y="700"/>
                  </a:lnTo>
                  <a:lnTo>
                    <a:pt x="2511" y="702"/>
                  </a:lnTo>
                  <a:lnTo>
                    <a:pt x="2513" y="703"/>
                  </a:lnTo>
                  <a:lnTo>
                    <a:pt x="2514" y="705"/>
                  </a:lnTo>
                  <a:lnTo>
                    <a:pt x="2516" y="705"/>
                  </a:lnTo>
                  <a:lnTo>
                    <a:pt x="2518" y="707"/>
                  </a:lnTo>
                  <a:lnTo>
                    <a:pt x="2520" y="707"/>
                  </a:lnTo>
                  <a:lnTo>
                    <a:pt x="2521" y="707"/>
                  </a:lnTo>
                  <a:lnTo>
                    <a:pt x="2525" y="707"/>
                  </a:lnTo>
                  <a:lnTo>
                    <a:pt x="2528" y="707"/>
                  </a:lnTo>
                  <a:lnTo>
                    <a:pt x="2532" y="707"/>
                  </a:lnTo>
                  <a:lnTo>
                    <a:pt x="2533" y="707"/>
                  </a:lnTo>
                  <a:lnTo>
                    <a:pt x="2537" y="705"/>
                  </a:lnTo>
                  <a:lnTo>
                    <a:pt x="2539" y="703"/>
                  </a:lnTo>
                  <a:lnTo>
                    <a:pt x="2540" y="703"/>
                  </a:lnTo>
                  <a:lnTo>
                    <a:pt x="2540" y="702"/>
                  </a:lnTo>
                  <a:lnTo>
                    <a:pt x="2542" y="700"/>
                  </a:lnTo>
                  <a:lnTo>
                    <a:pt x="2546" y="695"/>
                  </a:lnTo>
                  <a:lnTo>
                    <a:pt x="2549" y="693"/>
                  </a:lnTo>
                  <a:lnTo>
                    <a:pt x="2551" y="691"/>
                  </a:lnTo>
                  <a:lnTo>
                    <a:pt x="2554" y="693"/>
                  </a:lnTo>
                  <a:lnTo>
                    <a:pt x="2558" y="696"/>
                  </a:lnTo>
                  <a:lnTo>
                    <a:pt x="2560" y="698"/>
                  </a:lnTo>
                  <a:lnTo>
                    <a:pt x="2560" y="700"/>
                  </a:lnTo>
                  <a:lnTo>
                    <a:pt x="2565" y="703"/>
                  </a:lnTo>
                  <a:lnTo>
                    <a:pt x="2567" y="705"/>
                  </a:lnTo>
                  <a:lnTo>
                    <a:pt x="2570" y="705"/>
                  </a:lnTo>
                  <a:lnTo>
                    <a:pt x="2572" y="705"/>
                  </a:lnTo>
                  <a:lnTo>
                    <a:pt x="2575" y="703"/>
                  </a:lnTo>
                  <a:lnTo>
                    <a:pt x="2581" y="703"/>
                  </a:lnTo>
                  <a:lnTo>
                    <a:pt x="2584" y="702"/>
                  </a:lnTo>
                  <a:lnTo>
                    <a:pt x="2589" y="702"/>
                  </a:lnTo>
                  <a:lnTo>
                    <a:pt x="2591" y="702"/>
                  </a:lnTo>
                  <a:lnTo>
                    <a:pt x="2595" y="700"/>
                  </a:lnTo>
                  <a:lnTo>
                    <a:pt x="2598" y="698"/>
                  </a:lnTo>
                  <a:lnTo>
                    <a:pt x="2603" y="698"/>
                  </a:lnTo>
                  <a:lnTo>
                    <a:pt x="2605" y="698"/>
                  </a:lnTo>
                  <a:lnTo>
                    <a:pt x="2607" y="698"/>
                  </a:lnTo>
                  <a:lnTo>
                    <a:pt x="2609" y="700"/>
                  </a:lnTo>
                  <a:lnTo>
                    <a:pt x="2612" y="700"/>
                  </a:lnTo>
                  <a:lnTo>
                    <a:pt x="2616" y="698"/>
                  </a:lnTo>
                  <a:lnTo>
                    <a:pt x="2619" y="698"/>
                  </a:lnTo>
                  <a:lnTo>
                    <a:pt x="2621" y="698"/>
                  </a:lnTo>
                  <a:lnTo>
                    <a:pt x="2624" y="696"/>
                  </a:lnTo>
                  <a:lnTo>
                    <a:pt x="2628" y="696"/>
                  </a:lnTo>
                  <a:lnTo>
                    <a:pt x="2637" y="695"/>
                  </a:lnTo>
                  <a:lnTo>
                    <a:pt x="2638" y="693"/>
                  </a:lnTo>
                  <a:lnTo>
                    <a:pt x="2640" y="693"/>
                  </a:lnTo>
                  <a:lnTo>
                    <a:pt x="2642" y="691"/>
                  </a:lnTo>
                  <a:lnTo>
                    <a:pt x="2645" y="689"/>
                  </a:lnTo>
                  <a:lnTo>
                    <a:pt x="2652" y="688"/>
                  </a:lnTo>
                  <a:lnTo>
                    <a:pt x="2654" y="686"/>
                  </a:lnTo>
                  <a:lnTo>
                    <a:pt x="2656" y="686"/>
                  </a:lnTo>
                  <a:lnTo>
                    <a:pt x="2659" y="681"/>
                  </a:lnTo>
                  <a:lnTo>
                    <a:pt x="2665" y="674"/>
                  </a:lnTo>
                  <a:lnTo>
                    <a:pt x="2668" y="672"/>
                  </a:lnTo>
                  <a:lnTo>
                    <a:pt x="2675" y="668"/>
                  </a:lnTo>
                  <a:lnTo>
                    <a:pt x="2682" y="667"/>
                  </a:lnTo>
                  <a:lnTo>
                    <a:pt x="2693" y="667"/>
                  </a:lnTo>
                  <a:lnTo>
                    <a:pt x="2701" y="665"/>
                  </a:lnTo>
                  <a:lnTo>
                    <a:pt x="2705" y="665"/>
                  </a:lnTo>
                  <a:lnTo>
                    <a:pt x="2715" y="665"/>
                  </a:lnTo>
                  <a:lnTo>
                    <a:pt x="2722" y="665"/>
                  </a:lnTo>
                  <a:lnTo>
                    <a:pt x="2729" y="660"/>
                  </a:lnTo>
                  <a:lnTo>
                    <a:pt x="2733" y="654"/>
                  </a:lnTo>
                  <a:lnTo>
                    <a:pt x="2733" y="651"/>
                  </a:lnTo>
                  <a:lnTo>
                    <a:pt x="2731" y="646"/>
                  </a:lnTo>
                  <a:lnTo>
                    <a:pt x="2728" y="635"/>
                  </a:lnTo>
                  <a:lnTo>
                    <a:pt x="2726" y="628"/>
                  </a:lnTo>
                  <a:lnTo>
                    <a:pt x="2722" y="621"/>
                  </a:lnTo>
                  <a:lnTo>
                    <a:pt x="2722" y="614"/>
                  </a:lnTo>
                  <a:lnTo>
                    <a:pt x="2722" y="611"/>
                  </a:lnTo>
                  <a:lnTo>
                    <a:pt x="2724" y="605"/>
                  </a:lnTo>
                  <a:lnTo>
                    <a:pt x="2724" y="604"/>
                  </a:lnTo>
                  <a:lnTo>
                    <a:pt x="2731" y="605"/>
                  </a:lnTo>
                  <a:lnTo>
                    <a:pt x="2735" y="605"/>
                  </a:lnTo>
                  <a:lnTo>
                    <a:pt x="2738" y="605"/>
                  </a:lnTo>
                  <a:lnTo>
                    <a:pt x="2740" y="605"/>
                  </a:lnTo>
                  <a:lnTo>
                    <a:pt x="2743" y="605"/>
                  </a:lnTo>
                  <a:lnTo>
                    <a:pt x="2745" y="607"/>
                  </a:lnTo>
                  <a:lnTo>
                    <a:pt x="2754" y="609"/>
                  </a:lnTo>
                  <a:lnTo>
                    <a:pt x="2756" y="609"/>
                  </a:lnTo>
                  <a:lnTo>
                    <a:pt x="2757" y="609"/>
                  </a:lnTo>
                  <a:lnTo>
                    <a:pt x="2759" y="609"/>
                  </a:lnTo>
                  <a:lnTo>
                    <a:pt x="2761" y="611"/>
                  </a:lnTo>
                  <a:lnTo>
                    <a:pt x="2766" y="612"/>
                  </a:lnTo>
                  <a:lnTo>
                    <a:pt x="2768" y="612"/>
                  </a:lnTo>
                  <a:lnTo>
                    <a:pt x="2770" y="614"/>
                  </a:lnTo>
                  <a:lnTo>
                    <a:pt x="2771" y="614"/>
                  </a:lnTo>
                  <a:lnTo>
                    <a:pt x="2773" y="616"/>
                  </a:lnTo>
                  <a:lnTo>
                    <a:pt x="2778" y="619"/>
                  </a:lnTo>
                  <a:lnTo>
                    <a:pt x="2782" y="621"/>
                  </a:lnTo>
                  <a:lnTo>
                    <a:pt x="2785" y="623"/>
                  </a:lnTo>
                  <a:lnTo>
                    <a:pt x="2789" y="628"/>
                  </a:lnTo>
                  <a:lnTo>
                    <a:pt x="2789" y="630"/>
                  </a:lnTo>
                  <a:lnTo>
                    <a:pt x="2791" y="632"/>
                  </a:lnTo>
                  <a:lnTo>
                    <a:pt x="2791" y="633"/>
                  </a:lnTo>
                  <a:lnTo>
                    <a:pt x="2792" y="635"/>
                  </a:lnTo>
                  <a:lnTo>
                    <a:pt x="2794" y="640"/>
                  </a:lnTo>
                  <a:lnTo>
                    <a:pt x="2796" y="644"/>
                  </a:lnTo>
                  <a:lnTo>
                    <a:pt x="2798" y="647"/>
                  </a:lnTo>
                  <a:lnTo>
                    <a:pt x="2798" y="649"/>
                  </a:lnTo>
                  <a:lnTo>
                    <a:pt x="2799" y="651"/>
                  </a:lnTo>
                  <a:lnTo>
                    <a:pt x="2801" y="649"/>
                  </a:lnTo>
                  <a:lnTo>
                    <a:pt x="2805" y="649"/>
                  </a:lnTo>
                  <a:lnTo>
                    <a:pt x="2806" y="649"/>
                  </a:lnTo>
                  <a:lnTo>
                    <a:pt x="2806" y="647"/>
                  </a:lnTo>
                  <a:lnTo>
                    <a:pt x="2810" y="647"/>
                  </a:lnTo>
                  <a:lnTo>
                    <a:pt x="2812" y="647"/>
                  </a:lnTo>
                  <a:lnTo>
                    <a:pt x="2815" y="646"/>
                  </a:lnTo>
                  <a:lnTo>
                    <a:pt x="2817" y="646"/>
                  </a:lnTo>
                  <a:lnTo>
                    <a:pt x="2819" y="647"/>
                  </a:lnTo>
                  <a:lnTo>
                    <a:pt x="2820" y="647"/>
                  </a:lnTo>
                  <a:lnTo>
                    <a:pt x="2824" y="646"/>
                  </a:lnTo>
                  <a:lnTo>
                    <a:pt x="2827" y="644"/>
                  </a:lnTo>
                  <a:lnTo>
                    <a:pt x="2829" y="644"/>
                  </a:lnTo>
                  <a:lnTo>
                    <a:pt x="2831" y="644"/>
                  </a:lnTo>
                  <a:lnTo>
                    <a:pt x="2834" y="644"/>
                  </a:lnTo>
                  <a:lnTo>
                    <a:pt x="2836" y="644"/>
                  </a:lnTo>
                  <a:lnTo>
                    <a:pt x="2838" y="644"/>
                  </a:lnTo>
                  <a:lnTo>
                    <a:pt x="2840" y="644"/>
                  </a:lnTo>
                  <a:lnTo>
                    <a:pt x="2843" y="646"/>
                  </a:lnTo>
                  <a:lnTo>
                    <a:pt x="2847" y="647"/>
                  </a:lnTo>
                  <a:lnTo>
                    <a:pt x="2848" y="649"/>
                  </a:lnTo>
                  <a:lnTo>
                    <a:pt x="2855" y="653"/>
                  </a:lnTo>
                  <a:lnTo>
                    <a:pt x="2859" y="654"/>
                  </a:lnTo>
                  <a:lnTo>
                    <a:pt x="2864" y="658"/>
                  </a:lnTo>
                  <a:lnTo>
                    <a:pt x="2866" y="660"/>
                  </a:lnTo>
                  <a:lnTo>
                    <a:pt x="2867" y="661"/>
                  </a:lnTo>
                  <a:lnTo>
                    <a:pt x="2869" y="663"/>
                  </a:lnTo>
                  <a:lnTo>
                    <a:pt x="2873" y="665"/>
                  </a:lnTo>
                  <a:lnTo>
                    <a:pt x="2874" y="665"/>
                  </a:lnTo>
                  <a:lnTo>
                    <a:pt x="2876" y="668"/>
                  </a:lnTo>
                  <a:lnTo>
                    <a:pt x="2881" y="670"/>
                  </a:lnTo>
                  <a:lnTo>
                    <a:pt x="2885" y="670"/>
                  </a:lnTo>
                  <a:lnTo>
                    <a:pt x="2887" y="672"/>
                  </a:lnTo>
                  <a:lnTo>
                    <a:pt x="2888" y="672"/>
                  </a:lnTo>
                  <a:lnTo>
                    <a:pt x="2890" y="674"/>
                  </a:lnTo>
                  <a:lnTo>
                    <a:pt x="2894" y="675"/>
                  </a:lnTo>
                  <a:lnTo>
                    <a:pt x="2895" y="675"/>
                  </a:lnTo>
                  <a:lnTo>
                    <a:pt x="2897" y="675"/>
                  </a:lnTo>
                  <a:lnTo>
                    <a:pt x="2899" y="675"/>
                  </a:lnTo>
                  <a:lnTo>
                    <a:pt x="2902" y="679"/>
                  </a:lnTo>
                  <a:lnTo>
                    <a:pt x="2906" y="679"/>
                  </a:lnTo>
                  <a:lnTo>
                    <a:pt x="2908" y="681"/>
                  </a:lnTo>
                  <a:lnTo>
                    <a:pt x="2909" y="681"/>
                  </a:lnTo>
                  <a:lnTo>
                    <a:pt x="2911" y="684"/>
                  </a:lnTo>
                  <a:lnTo>
                    <a:pt x="2916" y="684"/>
                  </a:lnTo>
                  <a:lnTo>
                    <a:pt x="2918" y="686"/>
                  </a:lnTo>
                  <a:lnTo>
                    <a:pt x="2920" y="688"/>
                  </a:lnTo>
                  <a:lnTo>
                    <a:pt x="2922" y="691"/>
                  </a:lnTo>
                  <a:lnTo>
                    <a:pt x="2923" y="693"/>
                  </a:lnTo>
                  <a:lnTo>
                    <a:pt x="2925" y="696"/>
                  </a:lnTo>
                  <a:lnTo>
                    <a:pt x="2927" y="696"/>
                  </a:lnTo>
                  <a:lnTo>
                    <a:pt x="2927" y="698"/>
                  </a:lnTo>
                  <a:lnTo>
                    <a:pt x="2929" y="702"/>
                  </a:lnTo>
                  <a:lnTo>
                    <a:pt x="2930" y="703"/>
                  </a:lnTo>
                  <a:lnTo>
                    <a:pt x="2932" y="705"/>
                  </a:lnTo>
                  <a:lnTo>
                    <a:pt x="2934" y="707"/>
                  </a:lnTo>
                  <a:lnTo>
                    <a:pt x="2936" y="709"/>
                  </a:lnTo>
                  <a:lnTo>
                    <a:pt x="2937" y="710"/>
                  </a:lnTo>
                  <a:lnTo>
                    <a:pt x="2939" y="710"/>
                  </a:lnTo>
                  <a:lnTo>
                    <a:pt x="2941" y="714"/>
                  </a:lnTo>
                  <a:lnTo>
                    <a:pt x="2943" y="714"/>
                  </a:lnTo>
                  <a:lnTo>
                    <a:pt x="2943" y="716"/>
                  </a:lnTo>
                  <a:lnTo>
                    <a:pt x="2946" y="717"/>
                  </a:lnTo>
                  <a:lnTo>
                    <a:pt x="2948" y="719"/>
                  </a:lnTo>
                  <a:lnTo>
                    <a:pt x="2950" y="719"/>
                  </a:lnTo>
                  <a:lnTo>
                    <a:pt x="2951" y="723"/>
                  </a:lnTo>
                  <a:lnTo>
                    <a:pt x="2951" y="724"/>
                  </a:lnTo>
                  <a:lnTo>
                    <a:pt x="2953" y="726"/>
                  </a:lnTo>
                  <a:lnTo>
                    <a:pt x="2955" y="730"/>
                  </a:lnTo>
                  <a:lnTo>
                    <a:pt x="2955" y="731"/>
                  </a:lnTo>
                  <a:lnTo>
                    <a:pt x="2955" y="735"/>
                  </a:lnTo>
                  <a:lnTo>
                    <a:pt x="2955" y="738"/>
                  </a:lnTo>
                  <a:lnTo>
                    <a:pt x="2955" y="740"/>
                  </a:lnTo>
                  <a:lnTo>
                    <a:pt x="2951" y="744"/>
                  </a:lnTo>
                  <a:lnTo>
                    <a:pt x="2948" y="745"/>
                  </a:lnTo>
                  <a:lnTo>
                    <a:pt x="2948" y="749"/>
                  </a:lnTo>
                  <a:lnTo>
                    <a:pt x="2948" y="751"/>
                  </a:lnTo>
                  <a:lnTo>
                    <a:pt x="2950" y="752"/>
                  </a:lnTo>
                  <a:lnTo>
                    <a:pt x="2950" y="754"/>
                  </a:lnTo>
                  <a:lnTo>
                    <a:pt x="2948" y="758"/>
                  </a:lnTo>
                  <a:lnTo>
                    <a:pt x="2948" y="759"/>
                  </a:lnTo>
                  <a:lnTo>
                    <a:pt x="2948" y="761"/>
                  </a:lnTo>
                  <a:lnTo>
                    <a:pt x="2948" y="763"/>
                  </a:lnTo>
                  <a:lnTo>
                    <a:pt x="2950" y="766"/>
                  </a:lnTo>
                  <a:lnTo>
                    <a:pt x="2951" y="768"/>
                  </a:lnTo>
                  <a:lnTo>
                    <a:pt x="2953" y="770"/>
                  </a:lnTo>
                  <a:lnTo>
                    <a:pt x="2955" y="770"/>
                  </a:lnTo>
                  <a:lnTo>
                    <a:pt x="2955" y="772"/>
                  </a:lnTo>
                  <a:lnTo>
                    <a:pt x="2955" y="775"/>
                  </a:lnTo>
                  <a:lnTo>
                    <a:pt x="2955" y="777"/>
                  </a:lnTo>
                  <a:lnTo>
                    <a:pt x="2955" y="780"/>
                  </a:lnTo>
                  <a:lnTo>
                    <a:pt x="2955" y="782"/>
                  </a:lnTo>
                  <a:lnTo>
                    <a:pt x="2955" y="786"/>
                  </a:lnTo>
                  <a:lnTo>
                    <a:pt x="2955" y="787"/>
                  </a:lnTo>
                  <a:lnTo>
                    <a:pt x="2955" y="791"/>
                  </a:lnTo>
                  <a:lnTo>
                    <a:pt x="2955" y="793"/>
                  </a:lnTo>
                  <a:lnTo>
                    <a:pt x="2955" y="794"/>
                  </a:lnTo>
                  <a:lnTo>
                    <a:pt x="2955" y="800"/>
                  </a:lnTo>
                  <a:lnTo>
                    <a:pt x="2955" y="803"/>
                  </a:lnTo>
                  <a:lnTo>
                    <a:pt x="2958" y="805"/>
                  </a:lnTo>
                  <a:lnTo>
                    <a:pt x="2960" y="807"/>
                  </a:lnTo>
                  <a:lnTo>
                    <a:pt x="2962" y="810"/>
                  </a:lnTo>
                  <a:lnTo>
                    <a:pt x="2962" y="814"/>
                  </a:lnTo>
                  <a:lnTo>
                    <a:pt x="2962" y="815"/>
                  </a:lnTo>
                  <a:lnTo>
                    <a:pt x="2960" y="817"/>
                  </a:lnTo>
                  <a:lnTo>
                    <a:pt x="2962" y="819"/>
                  </a:lnTo>
                  <a:lnTo>
                    <a:pt x="2962" y="820"/>
                  </a:lnTo>
                  <a:lnTo>
                    <a:pt x="2967" y="824"/>
                  </a:lnTo>
                  <a:lnTo>
                    <a:pt x="2967" y="826"/>
                  </a:lnTo>
                  <a:lnTo>
                    <a:pt x="2967" y="829"/>
                  </a:lnTo>
                  <a:lnTo>
                    <a:pt x="2967" y="831"/>
                  </a:lnTo>
                  <a:lnTo>
                    <a:pt x="2967" y="833"/>
                  </a:lnTo>
                  <a:lnTo>
                    <a:pt x="2969" y="836"/>
                  </a:lnTo>
                  <a:lnTo>
                    <a:pt x="2967" y="838"/>
                  </a:lnTo>
                  <a:lnTo>
                    <a:pt x="2969" y="841"/>
                  </a:lnTo>
                  <a:lnTo>
                    <a:pt x="2972" y="843"/>
                  </a:lnTo>
                  <a:lnTo>
                    <a:pt x="2974" y="845"/>
                  </a:lnTo>
                  <a:lnTo>
                    <a:pt x="2976" y="845"/>
                  </a:lnTo>
                  <a:lnTo>
                    <a:pt x="2976" y="847"/>
                  </a:lnTo>
                  <a:lnTo>
                    <a:pt x="2976" y="850"/>
                  </a:lnTo>
                  <a:lnTo>
                    <a:pt x="2974" y="854"/>
                  </a:lnTo>
                  <a:lnTo>
                    <a:pt x="2972" y="855"/>
                  </a:lnTo>
                  <a:lnTo>
                    <a:pt x="2971" y="857"/>
                  </a:lnTo>
                  <a:lnTo>
                    <a:pt x="2971" y="859"/>
                  </a:lnTo>
                  <a:lnTo>
                    <a:pt x="2972" y="861"/>
                  </a:lnTo>
                  <a:lnTo>
                    <a:pt x="2974" y="862"/>
                  </a:lnTo>
                  <a:lnTo>
                    <a:pt x="2976" y="864"/>
                  </a:lnTo>
                  <a:lnTo>
                    <a:pt x="2978" y="868"/>
                  </a:lnTo>
                  <a:lnTo>
                    <a:pt x="2976" y="871"/>
                  </a:lnTo>
                  <a:lnTo>
                    <a:pt x="2976" y="875"/>
                  </a:lnTo>
                  <a:lnTo>
                    <a:pt x="2976" y="876"/>
                  </a:lnTo>
                  <a:lnTo>
                    <a:pt x="2974" y="878"/>
                  </a:lnTo>
                  <a:lnTo>
                    <a:pt x="2974" y="882"/>
                  </a:lnTo>
                  <a:lnTo>
                    <a:pt x="2974" y="883"/>
                  </a:lnTo>
                  <a:lnTo>
                    <a:pt x="2972" y="887"/>
                  </a:lnTo>
                  <a:lnTo>
                    <a:pt x="2971" y="890"/>
                  </a:lnTo>
                  <a:lnTo>
                    <a:pt x="2969" y="892"/>
                  </a:lnTo>
                  <a:lnTo>
                    <a:pt x="2967" y="894"/>
                  </a:lnTo>
                  <a:lnTo>
                    <a:pt x="2965" y="896"/>
                  </a:lnTo>
                  <a:lnTo>
                    <a:pt x="2965" y="897"/>
                  </a:lnTo>
                  <a:lnTo>
                    <a:pt x="2964" y="901"/>
                  </a:lnTo>
                  <a:lnTo>
                    <a:pt x="2962" y="904"/>
                  </a:lnTo>
                  <a:lnTo>
                    <a:pt x="2958" y="904"/>
                  </a:lnTo>
                  <a:lnTo>
                    <a:pt x="2955" y="904"/>
                  </a:lnTo>
                  <a:lnTo>
                    <a:pt x="2953" y="906"/>
                  </a:lnTo>
                  <a:lnTo>
                    <a:pt x="2950" y="906"/>
                  </a:lnTo>
                  <a:lnTo>
                    <a:pt x="2946" y="906"/>
                  </a:lnTo>
                  <a:lnTo>
                    <a:pt x="2941" y="906"/>
                  </a:lnTo>
                  <a:lnTo>
                    <a:pt x="2939" y="906"/>
                  </a:lnTo>
                  <a:lnTo>
                    <a:pt x="2936" y="906"/>
                  </a:lnTo>
                  <a:lnTo>
                    <a:pt x="2932" y="908"/>
                  </a:lnTo>
                  <a:lnTo>
                    <a:pt x="2929" y="906"/>
                  </a:lnTo>
                  <a:lnTo>
                    <a:pt x="2923" y="908"/>
                  </a:lnTo>
                  <a:lnTo>
                    <a:pt x="2920" y="908"/>
                  </a:lnTo>
                  <a:lnTo>
                    <a:pt x="2916" y="908"/>
                  </a:lnTo>
                  <a:lnTo>
                    <a:pt x="2913" y="908"/>
                  </a:lnTo>
                  <a:lnTo>
                    <a:pt x="2911" y="908"/>
                  </a:lnTo>
                  <a:lnTo>
                    <a:pt x="2906" y="911"/>
                  </a:lnTo>
                  <a:lnTo>
                    <a:pt x="2904" y="911"/>
                  </a:lnTo>
                  <a:lnTo>
                    <a:pt x="2902" y="913"/>
                  </a:lnTo>
                  <a:lnTo>
                    <a:pt x="2899" y="913"/>
                  </a:lnTo>
                  <a:lnTo>
                    <a:pt x="2897" y="915"/>
                  </a:lnTo>
                  <a:lnTo>
                    <a:pt x="2895" y="917"/>
                  </a:lnTo>
                  <a:lnTo>
                    <a:pt x="2890" y="920"/>
                  </a:lnTo>
                  <a:lnTo>
                    <a:pt x="2887" y="922"/>
                  </a:lnTo>
                  <a:lnTo>
                    <a:pt x="2887" y="924"/>
                  </a:lnTo>
                  <a:lnTo>
                    <a:pt x="2883" y="925"/>
                  </a:lnTo>
                  <a:lnTo>
                    <a:pt x="2880" y="927"/>
                  </a:lnTo>
                  <a:lnTo>
                    <a:pt x="2878" y="929"/>
                  </a:lnTo>
                  <a:lnTo>
                    <a:pt x="2876" y="931"/>
                  </a:lnTo>
                  <a:lnTo>
                    <a:pt x="2876" y="932"/>
                  </a:lnTo>
                  <a:lnTo>
                    <a:pt x="2873" y="934"/>
                  </a:lnTo>
                  <a:lnTo>
                    <a:pt x="2871" y="936"/>
                  </a:lnTo>
                  <a:lnTo>
                    <a:pt x="2869" y="936"/>
                  </a:lnTo>
                  <a:lnTo>
                    <a:pt x="2866" y="939"/>
                  </a:lnTo>
                  <a:lnTo>
                    <a:pt x="2862" y="943"/>
                  </a:lnTo>
                  <a:lnTo>
                    <a:pt x="2860" y="946"/>
                  </a:lnTo>
                  <a:lnTo>
                    <a:pt x="2859" y="948"/>
                  </a:lnTo>
                  <a:lnTo>
                    <a:pt x="2852" y="953"/>
                  </a:lnTo>
                  <a:lnTo>
                    <a:pt x="2848" y="955"/>
                  </a:lnTo>
                  <a:lnTo>
                    <a:pt x="2847" y="957"/>
                  </a:lnTo>
                  <a:lnTo>
                    <a:pt x="2845" y="959"/>
                  </a:lnTo>
                  <a:lnTo>
                    <a:pt x="2841" y="960"/>
                  </a:lnTo>
                  <a:lnTo>
                    <a:pt x="2838" y="962"/>
                  </a:lnTo>
                  <a:lnTo>
                    <a:pt x="2834" y="962"/>
                  </a:lnTo>
                  <a:lnTo>
                    <a:pt x="2833" y="966"/>
                  </a:lnTo>
                  <a:lnTo>
                    <a:pt x="2831" y="967"/>
                  </a:lnTo>
                  <a:lnTo>
                    <a:pt x="2829" y="969"/>
                  </a:lnTo>
                  <a:lnTo>
                    <a:pt x="2826" y="973"/>
                  </a:lnTo>
                  <a:lnTo>
                    <a:pt x="2822" y="974"/>
                  </a:lnTo>
                  <a:lnTo>
                    <a:pt x="2820" y="976"/>
                  </a:lnTo>
                  <a:lnTo>
                    <a:pt x="2817" y="980"/>
                  </a:lnTo>
                  <a:lnTo>
                    <a:pt x="2815" y="981"/>
                  </a:lnTo>
                  <a:lnTo>
                    <a:pt x="2815" y="983"/>
                  </a:lnTo>
                  <a:lnTo>
                    <a:pt x="2810" y="988"/>
                  </a:lnTo>
                  <a:lnTo>
                    <a:pt x="2808" y="990"/>
                  </a:lnTo>
                  <a:lnTo>
                    <a:pt x="2806" y="994"/>
                  </a:lnTo>
                  <a:lnTo>
                    <a:pt x="2805" y="995"/>
                  </a:lnTo>
                  <a:lnTo>
                    <a:pt x="2803" y="997"/>
                  </a:lnTo>
                  <a:lnTo>
                    <a:pt x="2801" y="999"/>
                  </a:lnTo>
                  <a:lnTo>
                    <a:pt x="2799" y="1001"/>
                  </a:lnTo>
                  <a:lnTo>
                    <a:pt x="2798" y="1002"/>
                  </a:lnTo>
                  <a:lnTo>
                    <a:pt x="2796" y="1002"/>
                  </a:lnTo>
                  <a:lnTo>
                    <a:pt x="2794" y="1006"/>
                  </a:lnTo>
                  <a:lnTo>
                    <a:pt x="2792" y="1006"/>
                  </a:lnTo>
                  <a:lnTo>
                    <a:pt x="2789" y="1009"/>
                  </a:lnTo>
                  <a:lnTo>
                    <a:pt x="2789" y="1011"/>
                  </a:lnTo>
                  <a:lnTo>
                    <a:pt x="2787" y="1013"/>
                  </a:lnTo>
                  <a:lnTo>
                    <a:pt x="2785" y="1015"/>
                  </a:lnTo>
                  <a:lnTo>
                    <a:pt x="2784" y="1016"/>
                  </a:lnTo>
                  <a:lnTo>
                    <a:pt x="2780" y="1018"/>
                  </a:lnTo>
                  <a:lnTo>
                    <a:pt x="2778" y="1020"/>
                  </a:lnTo>
                  <a:lnTo>
                    <a:pt x="2777" y="1022"/>
                  </a:lnTo>
                  <a:lnTo>
                    <a:pt x="2775" y="1025"/>
                  </a:lnTo>
                  <a:lnTo>
                    <a:pt x="2773" y="1029"/>
                  </a:lnTo>
                  <a:lnTo>
                    <a:pt x="2770" y="1030"/>
                  </a:lnTo>
                  <a:lnTo>
                    <a:pt x="2770" y="1032"/>
                  </a:lnTo>
                  <a:lnTo>
                    <a:pt x="2768" y="1034"/>
                  </a:lnTo>
                  <a:lnTo>
                    <a:pt x="2764" y="1036"/>
                  </a:lnTo>
                  <a:lnTo>
                    <a:pt x="2763" y="1039"/>
                  </a:lnTo>
                  <a:lnTo>
                    <a:pt x="2761" y="1041"/>
                  </a:lnTo>
                  <a:lnTo>
                    <a:pt x="2759" y="1043"/>
                  </a:lnTo>
                  <a:lnTo>
                    <a:pt x="2756" y="1048"/>
                  </a:lnTo>
                  <a:lnTo>
                    <a:pt x="2752" y="1051"/>
                  </a:lnTo>
                  <a:lnTo>
                    <a:pt x="2749" y="1055"/>
                  </a:lnTo>
                  <a:lnTo>
                    <a:pt x="2747" y="1057"/>
                  </a:lnTo>
                  <a:lnTo>
                    <a:pt x="2745" y="1058"/>
                  </a:lnTo>
                  <a:lnTo>
                    <a:pt x="2742" y="1062"/>
                  </a:lnTo>
                  <a:lnTo>
                    <a:pt x="2740" y="1062"/>
                  </a:lnTo>
                  <a:lnTo>
                    <a:pt x="2740" y="1064"/>
                  </a:lnTo>
                  <a:lnTo>
                    <a:pt x="2738" y="1064"/>
                  </a:lnTo>
                  <a:lnTo>
                    <a:pt x="2736" y="1067"/>
                  </a:lnTo>
                  <a:lnTo>
                    <a:pt x="2735" y="1069"/>
                  </a:lnTo>
                  <a:lnTo>
                    <a:pt x="2729" y="1072"/>
                  </a:lnTo>
                  <a:lnTo>
                    <a:pt x="2728" y="1074"/>
                  </a:lnTo>
                  <a:lnTo>
                    <a:pt x="2726" y="1076"/>
                  </a:lnTo>
                  <a:lnTo>
                    <a:pt x="2722" y="1078"/>
                  </a:lnTo>
                  <a:lnTo>
                    <a:pt x="2721" y="1079"/>
                  </a:lnTo>
                  <a:lnTo>
                    <a:pt x="2719" y="1083"/>
                  </a:lnTo>
                  <a:lnTo>
                    <a:pt x="2717" y="1083"/>
                  </a:lnTo>
                  <a:lnTo>
                    <a:pt x="2715" y="1085"/>
                  </a:lnTo>
                  <a:lnTo>
                    <a:pt x="2712" y="1088"/>
                  </a:lnTo>
                  <a:lnTo>
                    <a:pt x="2708" y="1090"/>
                  </a:lnTo>
                  <a:lnTo>
                    <a:pt x="2707" y="1092"/>
                  </a:lnTo>
                  <a:lnTo>
                    <a:pt x="2705" y="1093"/>
                  </a:lnTo>
                  <a:lnTo>
                    <a:pt x="2701" y="1097"/>
                  </a:lnTo>
                  <a:lnTo>
                    <a:pt x="2698" y="1100"/>
                  </a:lnTo>
                  <a:lnTo>
                    <a:pt x="2696" y="1102"/>
                  </a:lnTo>
                  <a:lnTo>
                    <a:pt x="2691" y="1105"/>
                  </a:lnTo>
                  <a:lnTo>
                    <a:pt x="2687" y="1109"/>
                  </a:lnTo>
                  <a:lnTo>
                    <a:pt x="2686" y="1111"/>
                  </a:lnTo>
                  <a:lnTo>
                    <a:pt x="2682" y="1111"/>
                  </a:lnTo>
                  <a:lnTo>
                    <a:pt x="2677" y="1114"/>
                  </a:lnTo>
                  <a:lnTo>
                    <a:pt x="2675" y="1116"/>
                  </a:lnTo>
                  <a:lnTo>
                    <a:pt x="2670" y="1119"/>
                  </a:lnTo>
                  <a:lnTo>
                    <a:pt x="2668" y="1119"/>
                  </a:lnTo>
                  <a:lnTo>
                    <a:pt x="2665" y="1121"/>
                  </a:lnTo>
                  <a:lnTo>
                    <a:pt x="2663" y="1125"/>
                  </a:lnTo>
                  <a:lnTo>
                    <a:pt x="2659" y="1125"/>
                  </a:lnTo>
                  <a:lnTo>
                    <a:pt x="2656" y="1128"/>
                  </a:lnTo>
                  <a:lnTo>
                    <a:pt x="2654" y="1128"/>
                  </a:lnTo>
                  <a:lnTo>
                    <a:pt x="2652" y="1128"/>
                  </a:lnTo>
                  <a:lnTo>
                    <a:pt x="2647" y="1130"/>
                  </a:lnTo>
                  <a:lnTo>
                    <a:pt x="2647" y="1132"/>
                  </a:lnTo>
                  <a:lnTo>
                    <a:pt x="2645" y="1133"/>
                  </a:lnTo>
                  <a:lnTo>
                    <a:pt x="2637" y="1132"/>
                  </a:lnTo>
                  <a:lnTo>
                    <a:pt x="2633" y="1132"/>
                  </a:lnTo>
                  <a:lnTo>
                    <a:pt x="2630" y="1132"/>
                  </a:lnTo>
                  <a:lnTo>
                    <a:pt x="2628" y="1130"/>
                  </a:lnTo>
                  <a:lnTo>
                    <a:pt x="2626" y="1130"/>
                  </a:lnTo>
                  <a:lnTo>
                    <a:pt x="2624" y="1130"/>
                  </a:lnTo>
                  <a:lnTo>
                    <a:pt x="2623" y="1130"/>
                  </a:lnTo>
                  <a:lnTo>
                    <a:pt x="2621" y="1130"/>
                  </a:lnTo>
                  <a:lnTo>
                    <a:pt x="2617" y="1128"/>
                  </a:lnTo>
                  <a:lnTo>
                    <a:pt x="2616" y="1128"/>
                  </a:lnTo>
                  <a:lnTo>
                    <a:pt x="2612" y="1128"/>
                  </a:lnTo>
                  <a:lnTo>
                    <a:pt x="2610" y="1126"/>
                  </a:lnTo>
                  <a:lnTo>
                    <a:pt x="2607" y="1128"/>
                  </a:lnTo>
                  <a:lnTo>
                    <a:pt x="2605" y="1126"/>
                  </a:lnTo>
                  <a:lnTo>
                    <a:pt x="2603" y="1126"/>
                  </a:lnTo>
                  <a:lnTo>
                    <a:pt x="2600" y="1126"/>
                  </a:lnTo>
                  <a:lnTo>
                    <a:pt x="2598" y="1126"/>
                  </a:lnTo>
                  <a:lnTo>
                    <a:pt x="2596" y="1126"/>
                  </a:lnTo>
                  <a:lnTo>
                    <a:pt x="2595" y="1125"/>
                  </a:lnTo>
                  <a:lnTo>
                    <a:pt x="2593" y="1125"/>
                  </a:lnTo>
                  <a:lnTo>
                    <a:pt x="2593" y="1126"/>
                  </a:lnTo>
                  <a:lnTo>
                    <a:pt x="2595" y="1126"/>
                  </a:lnTo>
                  <a:lnTo>
                    <a:pt x="2593" y="1130"/>
                  </a:lnTo>
                  <a:lnTo>
                    <a:pt x="2591" y="1135"/>
                  </a:lnTo>
                  <a:lnTo>
                    <a:pt x="2591" y="1139"/>
                  </a:lnTo>
                  <a:lnTo>
                    <a:pt x="2591" y="1142"/>
                  </a:lnTo>
                  <a:lnTo>
                    <a:pt x="2591" y="1147"/>
                  </a:lnTo>
                  <a:lnTo>
                    <a:pt x="2591" y="1151"/>
                  </a:lnTo>
                  <a:lnTo>
                    <a:pt x="2593" y="1158"/>
                  </a:lnTo>
                  <a:lnTo>
                    <a:pt x="2591" y="1160"/>
                  </a:lnTo>
                  <a:lnTo>
                    <a:pt x="2589" y="1161"/>
                  </a:lnTo>
                  <a:lnTo>
                    <a:pt x="2586" y="1161"/>
                  </a:lnTo>
                  <a:lnTo>
                    <a:pt x="2582" y="1160"/>
                  </a:lnTo>
                  <a:lnTo>
                    <a:pt x="2581" y="1160"/>
                  </a:lnTo>
                  <a:lnTo>
                    <a:pt x="2574" y="1158"/>
                  </a:lnTo>
                  <a:lnTo>
                    <a:pt x="2572" y="1158"/>
                  </a:lnTo>
                  <a:lnTo>
                    <a:pt x="2567" y="1156"/>
                  </a:lnTo>
                  <a:lnTo>
                    <a:pt x="2565" y="1156"/>
                  </a:lnTo>
                  <a:lnTo>
                    <a:pt x="2561" y="1156"/>
                  </a:lnTo>
                  <a:lnTo>
                    <a:pt x="2558" y="1158"/>
                  </a:lnTo>
                  <a:lnTo>
                    <a:pt x="2554" y="1158"/>
                  </a:lnTo>
                  <a:lnTo>
                    <a:pt x="2553" y="1158"/>
                  </a:lnTo>
                  <a:lnTo>
                    <a:pt x="2549" y="1156"/>
                  </a:lnTo>
                  <a:lnTo>
                    <a:pt x="2547" y="1156"/>
                  </a:lnTo>
                  <a:lnTo>
                    <a:pt x="2546" y="1156"/>
                  </a:lnTo>
                  <a:lnTo>
                    <a:pt x="2542" y="1156"/>
                  </a:lnTo>
                  <a:lnTo>
                    <a:pt x="2539" y="1154"/>
                  </a:lnTo>
                  <a:lnTo>
                    <a:pt x="2535" y="1154"/>
                  </a:lnTo>
                  <a:lnTo>
                    <a:pt x="2530" y="1151"/>
                  </a:lnTo>
                  <a:lnTo>
                    <a:pt x="2526" y="1149"/>
                  </a:lnTo>
                  <a:lnTo>
                    <a:pt x="2523" y="1147"/>
                  </a:lnTo>
                  <a:lnTo>
                    <a:pt x="2518" y="1146"/>
                  </a:lnTo>
                  <a:lnTo>
                    <a:pt x="2514" y="1144"/>
                  </a:lnTo>
                  <a:lnTo>
                    <a:pt x="2511" y="1142"/>
                  </a:lnTo>
                  <a:lnTo>
                    <a:pt x="2507" y="1140"/>
                  </a:lnTo>
                  <a:lnTo>
                    <a:pt x="2504" y="1139"/>
                  </a:lnTo>
                  <a:lnTo>
                    <a:pt x="2502" y="1139"/>
                  </a:lnTo>
                  <a:lnTo>
                    <a:pt x="2499" y="1142"/>
                  </a:lnTo>
                  <a:lnTo>
                    <a:pt x="2497" y="1144"/>
                  </a:lnTo>
                  <a:lnTo>
                    <a:pt x="2495" y="1146"/>
                  </a:lnTo>
                  <a:lnTo>
                    <a:pt x="2495" y="1149"/>
                  </a:lnTo>
                  <a:lnTo>
                    <a:pt x="2493" y="1153"/>
                  </a:lnTo>
                  <a:lnTo>
                    <a:pt x="2492" y="1158"/>
                  </a:lnTo>
                  <a:lnTo>
                    <a:pt x="2490" y="1160"/>
                  </a:lnTo>
                  <a:lnTo>
                    <a:pt x="2490" y="1165"/>
                  </a:lnTo>
                  <a:lnTo>
                    <a:pt x="2486" y="1168"/>
                  </a:lnTo>
                  <a:lnTo>
                    <a:pt x="2485" y="1170"/>
                  </a:lnTo>
                  <a:lnTo>
                    <a:pt x="2483" y="1172"/>
                  </a:lnTo>
                  <a:lnTo>
                    <a:pt x="2481" y="1175"/>
                  </a:lnTo>
                  <a:lnTo>
                    <a:pt x="2483" y="1179"/>
                  </a:lnTo>
                  <a:lnTo>
                    <a:pt x="2485" y="1182"/>
                  </a:lnTo>
                  <a:lnTo>
                    <a:pt x="2486" y="1184"/>
                  </a:lnTo>
                  <a:lnTo>
                    <a:pt x="2488" y="1184"/>
                  </a:lnTo>
                  <a:lnTo>
                    <a:pt x="2490" y="1186"/>
                  </a:lnTo>
                  <a:lnTo>
                    <a:pt x="2493" y="1188"/>
                  </a:lnTo>
                  <a:lnTo>
                    <a:pt x="2495" y="1188"/>
                  </a:lnTo>
                  <a:lnTo>
                    <a:pt x="2497" y="1189"/>
                  </a:lnTo>
                  <a:lnTo>
                    <a:pt x="2500" y="1191"/>
                  </a:lnTo>
                  <a:lnTo>
                    <a:pt x="2504" y="1193"/>
                  </a:lnTo>
                  <a:lnTo>
                    <a:pt x="2504" y="1195"/>
                  </a:lnTo>
                  <a:lnTo>
                    <a:pt x="2506" y="1195"/>
                  </a:lnTo>
                  <a:lnTo>
                    <a:pt x="2507" y="1195"/>
                  </a:lnTo>
                  <a:lnTo>
                    <a:pt x="2509" y="1198"/>
                  </a:lnTo>
                  <a:lnTo>
                    <a:pt x="2513" y="1202"/>
                  </a:lnTo>
                  <a:lnTo>
                    <a:pt x="2514" y="1205"/>
                  </a:lnTo>
                  <a:lnTo>
                    <a:pt x="2513" y="1209"/>
                  </a:lnTo>
                  <a:lnTo>
                    <a:pt x="2511" y="1212"/>
                  </a:lnTo>
                  <a:lnTo>
                    <a:pt x="2507" y="1212"/>
                  </a:lnTo>
                  <a:lnTo>
                    <a:pt x="2506" y="1216"/>
                  </a:lnTo>
                  <a:lnTo>
                    <a:pt x="2507" y="1221"/>
                  </a:lnTo>
                  <a:lnTo>
                    <a:pt x="2507" y="1226"/>
                  </a:lnTo>
                  <a:lnTo>
                    <a:pt x="2507" y="1233"/>
                  </a:lnTo>
                  <a:lnTo>
                    <a:pt x="2509" y="1237"/>
                  </a:lnTo>
                  <a:lnTo>
                    <a:pt x="2511" y="1238"/>
                  </a:lnTo>
                  <a:lnTo>
                    <a:pt x="2513" y="1242"/>
                  </a:lnTo>
                  <a:lnTo>
                    <a:pt x="2516" y="1245"/>
                  </a:lnTo>
                  <a:lnTo>
                    <a:pt x="2516" y="1249"/>
                  </a:lnTo>
                  <a:lnTo>
                    <a:pt x="2513" y="1254"/>
                  </a:lnTo>
                  <a:lnTo>
                    <a:pt x="2509" y="1256"/>
                  </a:lnTo>
                  <a:lnTo>
                    <a:pt x="2506" y="1259"/>
                  </a:lnTo>
                  <a:lnTo>
                    <a:pt x="2502" y="1261"/>
                  </a:lnTo>
                  <a:lnTo>
                    <a:pt x="2499" y="1265"/>
                  </a:lnTo>
                  <a:lnTo>
                    <a:pt x="2495" y="1266"/>
                  </a:lnTo>
                  <a:lnTo>
                    <a:pt x="2493" y="1268"/>
                  </a:lnTo>
                  <a:lnTo>
                    <a:pt x="2490" y="1270"/>
                  </a:lnTo>
                  <a:lnTo>
                    <a:pt x="2488" y="1275"/>
                  </a:lnTo>
                  <a:lnTo>
                    <a:pt x="2486" y="1277"/>
                  </a:lnTo>
                  <a:lnTo>
                    <a:pt x="2479" y="1280"/>
                  </a:lnTo>
                  <a:lnTo>
                    <a:pt x="2476" y="1284"/>
                  </a:lnTo>
                  <a:lnTo>
                    <a:pt x="2465" y="1287"/>
                  </a:lnTo>
                  <a:lnTo>
                    <a:pt x="2455" y="1293"/>
                  </a:lnTo>
                  <a:lnTo>
                    <a:pt x="2443" y="1300"/>
                  </a:lnTo>
                  <a:lnTo>
                    <a:pt x="2439" y="1301"/>
                  </a:lnTo>
                  <a:lnTo>
                    <a:pt x="2430" y="1305"/>
                  </a:lnTo>
                  <a:lnTo>
                    <a:pt x="2427" y="1307"/>
                  </a:lnTo>
                  <a:lnTo>
                    <a:pt x="2429" y="1308"/>
                  </a:lnTo>
                  <a:lnTo>
                    <a:pt x="2429" y="1310"/>
                  </a:lnTo>
                  <a:lnTo>
                    <a:pt x="2429" y="1312"/>
                  </a:lnTo>
                  <a:lnTo>
                    <a:pt x="2427" y="1314"/>
                  </a:lnTo>
                  <a:lnTo>
                    <a:pt x="2425" y="1314"/>
                  </a:lnTo>
                  <a:lnTo>
                    <a:pt x="2423" y="1315"/>
                  </a:lnTo>
                  <a:lnTo>
                    <a:pt x="2422" y="1321"/>
                  </a:lnTo>
                  <a:lnTo>
                    <a:pt x="2416" y="1324"/>
                  </a:lnTo>
                  <a:lnTo>
                    <a:pt x="2413" y="1328"/>
                  </a:lnTo>
                  <a:lnTo>
                    <a:pt x="2408" y="1336"/>
                  </a:lnTo>
                  <a:lnTo>
                    <a:pt x="2404" y="1343"/>
                  </a:lnTo>
                  <a:lnTo>
                    <a:pt x="2406" y="1349"/>
                  </a:lnTo>
                  <a:lnTo>
                    <a:pt x="2409" y="1352"/>
                  </a:lnTo>
                  <a:lnTo>
                    <a:pt x="2418" y="1347"/>
                  </a:lnTo>
                  <a:lnTo>
                    <a:pt x="2432" y="1343"/>
                  </a:lnTo>
                  <a:lnTo>
                    <a:pt x="2444" y="1340"/>
                  </a:lnTo>
                  <a:lnTo>
                    <a:pt x="2462" y="1338"/>
                  </a:lnTo>
                  <a:lnTo>
                    <a:pt x="2479" y="1333"/>
                  </a:lnTo>
                  <a:lnTo>
                    <a:pt x="2502" y="1331"/>
                  </a:lnTo>
                  <a:lnTo>
                    <a:pt x="2506" y="1329"/>
                  </a:lnTo>
                  <a:lnTo>
                    <a:pt x="2547" y="1331"/>
                  </a:lnTo>
                  <a:lnTo>
                    <a:pt x="2572" y="1333"/>
                  </a:lnTo>
                  <a:lnTo>
                    <a:pt x="2586" y="1336"/>
                  </a:lnTo>
                  <a:lnTo>
                    <a:pt x="2602" y="1347"/>
                  </a:lnTo>
                  <a:lnTo>
                    <a:pt x="2612" y="1361"/>
                  </a:lnTo>
                  <a:lnTo>
                    <a:pt x="2624" y="1380"/>
                  </a:lnTo>
                  <a:lnTo>
                    <a:pt x="2642" y="1401"/>
                  </a:lnTo>
                  <a:lnTo>
                    <a:pt x="2661" y="1417"/>
                  </a:lnTo>
                  <a:lnTo>
                    <a:pt x="2665" y="1420"/>
                  </a:lnTo>
                  <a:lnTo>
                    <a:pt x="2668" y="1422"/>
                  </a:lnTo>
                  <a:lnTo>
                    <a:pt x="2670" y="1424"/>
                  </a:lnTo>
                  <a:lnTo>
                    <a:pt x="2677" y="1429"/>
                  </a:lnTo>
                  <a:lnTo>
                    <a:pt x="2679" y="1431"/>
                  </a:lnTo>
                  <a:lnTo>
                    <a:pt x="2687" y="1445"/>
                  </a:lnTo>
                  <a:lnTo>
                    <a:pt x="2693" y="1457"/>
                  </a:lnTo>
                  <a:lnTo>
                    <a:pt x="2694" y="1474"/>
                  </a:lnTo>
                  <a:lnTo>
                    <a:pt x="2693" y="1492"/>
                  </a:lnTo>
                  <a:lnTo>
                    <a:pt x="2686" y="1511"/>
                  </a:lnTo>
                  <a:lnTo>
                    <a:pt x="2682" y="1525"/>
                  </a:lnTo>
                  <a:lnTo>
                    <a:pt x="2677" y="1543"/>
                  </a:lnTo>
                  <a:lnTo>
                    <a:pt x="2672" y="1551"/>
                  </a:lnTo>
                  <a:lnTo>
                    <a:pt x="2670" y="1551"/>
                  </a:lnTo>
                  <a:lnTo>
                    <a:pt x="2672" y="1558"/>
                  </a:lnTo>
                  <a:lnTo>
                    <a:pt x="2675" y="1565"/>
                  </a:lnTo>
                  <a:lnTo>
                    <a:pt x="2673" y="1572"/>
                  </a:lnTo>
                  <a:lnTo>
                    <a:pt x="2670" y="1583"/>
                  </a:lnTo>
                  <a:lnTo>
                    <a:pt x="2647" y="1609"/>
                  </a:lnTo>
                  <a:lnTo>
                    <a:pt x="2638" y="1618"/>
                  </a:lnTo>
                  <a:lnTo>
                    <a:pt x="2623" y="1644"/>
                  </a:lnTo>
                  <a:lnTo>
                    <a:pt x="2619" y="1653"/>
                  </a:lnTo>
                  <a:lnTo>
                    <a:pt x="2610" y="1672"/>
                  </a:lnTo>
                  <a:lnTo>
                    <a:pt x="2603" y="1688"/>
                  </a:lnTo>
                  <a:lnTo>
                    <a:pt x="2602" y="1698"/>
                  </a:lnTo>
                  <a:lnTo>
                    <a:pt x="2602" y="1707"/>
                  </a:lnTo>
                  <a:lnTo>
                    <a:pt x="2603" y="1723"/>
                  </a:lnTo>
                  <a:lnTo>
                    <a:pt x="2603" y="1745"/>
                  </a:lnTo>
                  <a:lnTo>
                    <a:pt x="2600" y="1756"/>
                  </a:lnTo>
                  <a:lnTo>
                    <a:pt x="2595" y="1775"/>
                  </a:lnTo>
                  <a:lnTo>
                    <a:pt x="2588" y="1808"/>
                  </a:lnTo>
                  <a:lnTo>
                    <a:pt x="2588" y="1822"/>
                  </a:lnTo>
                  <a:lnTo>
                    <a:pt x="2586" y="1824"/>
                  </a:lnTo>
                  <a:lnTo>
                    <a:pt x="2582" y="1833"/>
                  </a:lnTo>
                  <a:lnTo>
                    <a:pt x="2581" y="1838"/>
                  </a:lnTo>
                  <a:lnTo>
                    <a:pt x="2581" y="1845"/>
                  </a:lnTo>
                  <a:lnTo>
                    <a:pt x="2577" y="1849"/>
                  </a:lnTo>
                  <a:lnTo>
                    <a:pt x="2565" y="1857"/>
                  </a:lnTo>
                  <a:lnTo>
                    <a:pt x="2546" y="1857"/>
                  </a:lnTo>
                  <a:lnTo>
                    <a:pt x="2535" y="1854"/>
                  </a:lnTo>
                  <a:lnTo>
                    <a:pt x="2535" y="1852"/>
                  </a:lnTo>
                  <a:lnTo>
                    <a:pt x="2535" y="1849"/>
                  </a:lnTo>
                  <a:lnTo>
                    <a:pt x="2535" y="1847"/>
                  </a:lnTo>
                  <a:lnTo>
                    <a:pt x="2537" y="1840"/>
                  </a:lnTo>
                  <a:lnTo>
                    <a:pt x="2539" y="1838"/>
                  </a:lnTo>
                  <a:lnTo>
                    <a:pt x="2539" y="1836"/>
                  </a:lnTo>
                  <a:lnTo>
                    <a:pt x="2539" y="1835"/>
                  </a:lnTo>
                  <a:lnTo>
                    <a:pt x="2539" y="1831"/>
                  </a:lnTo>
                  <a:lnTo>
                    <a:pt x="2539" y="1829"/>
                  </a:lnTo>
                  <a:lnTo>
                    <a:pt x="2537" y="1828"/>
                  </a:lnTo>
                  <a:lnTo>
                    <a:pt x="2537" y="1826"/>
                  </a:lnTo>
                  <a:lnTo>
                    <a:pt x="2535" y="1826"/>
                  </a:lnTo>
                  <a:lnTo>
                    <a:pt x="2533" y="1824"/>
                  </a:lnTo>
                  <a:lnTo>
                    <a:pt x="2532" y="1822"/>
                  </a:lnTo>
                  <a:lnTo>
                    <a:pt x="2530" y="1822"/>
                  </a:lnTo>
                  <a:lnTo>
                    <a:pt x="2528" y="1821"/>
                  </a:lnTo>
                  <a:lnTo>
                    <a:pt x="2526" y="1819"/>
                  </a:lnTo>
                  <a:lnTo>
                    <a:pt x="2525" y="1817"/>
                  </a:lnTo>
                  <a:lnTo>
                    <a:pt x="2523" y="1815"/>
                  </a:lnTo>
                  <a:lnTo>
                    <a:pt x="2521" y="1812"/>
                  </a:lnTo>
                  <a:lnTo>
                    <a:pt x="2520" y="1810"/>
                  </a:lnTo>
                  <a:lnTo>
                    <a:pt x="2520" y="1808"/>
                  </a:lnTo>
                  <a:lnTo>
                    <a:pt x="2518" y="1807"/>
                  </a:lnTo>
                  <a:lnTo>
                    <a:pt x="2518" y="1805"/>
                  </a:lnTo>
                  <a:lnTo>
                    <a:pt x="2516" y="1803"/>
                  </a:lnTo>
                  <a:lnTo>
                    <a:pt x="2514" y="1801"/>
                  </a:lnTo>
                  <a:lnTo>
                    <a:pt x="2513" y="1800"/>
                  </a:lnTo>
                  <a:lnTo>
                    <a:pt x="2511" y="1798"/>
                  </a:lnTo>
                  <a:lnTo>
                    <a:pt x="2509" y="1796"/>
                  </a:lnTo>
                  <a:lnTo>
                    <a:pt x="2507" y="1794"/>
                  </a:lnTo>
                  <a:lnTo>
                    <a:pt x="2506" y="1794"/>
                  </a:lnTo>
                  <a:lnTo>
                    <a:pt x="2504" y="1791"/>
                  </a:lnTo>
                  <a:lnTo>
                    <a:pt x="2502" y="1791"/>
                  </a:lnTo>
                  <a:lnTo>
                    <a:pt x="2500" y="1789"/>
                  </a:lnTo>
                  <a:lnTo>
                    <a:pt x="2499" y="1787"/>
                  </a:lnTo>
                  <a:lnTo>
                    <a:pt x="2497" y="1786"/>
                  </a:lnTo>
                  <a:lnTo>
                    <a:pt x="2495" y="1782"/>
                  </a:lnTo>
                  <a:lnTo>
                    <a:pt x="2493" y="1780"/>
                  </a:lnTo>
                  <a:lnTo>
                    <a:pt x="2492" y="1777"/>
                  </a:lnTo>
                  <a:lnTo>
                    <a:pt x="2490" y="1773"/>
                  </a:lnTo>
                  <a:lnTo>
                    <a:pt x="2486" y="1770"/>
                  </a:lnTo>
                  <a:lnTo>
                    <a:pt x="2483" y="1766"/>
                  </a:lnTo>
                  <a:lnTo>
                    <a:pt x="2479" y="1763"/>
                  </a:lnTo>
                  <a:lnTo>
                    <a:pt x="2478" y="1761"/>
                  </a:lnTo>
                  <a:lnTo>
                    <a:pt x="2476" y="1758"/>
                  </a:lnTo>
                  <a:lnTo>
                    <a:pt x="2476" y="1756"/>
                  </a:lnTo>
                  <a:lnTo>
                    <a:pt x="2474" y="1754"/>
                  </a:lnTo>
                  <a:lnTo>
                    <a:pt x="2472" y="1752"/>
                  </a:lnTo>
                  <a:lnTo>
                    <a:pt x="2471" y="1752"/>
                  </a:lnTo>
                  <a:lnTo>
                    <a:pt x="2469" y="1752"/>
                  </a:lnTo>
                  <a:lnTo>
                    <a:pt x="2467" y="1752"/>
                  </a:lnTo>
                  <a:lnTo>
                    <a:pt x="2465" y="1754"/>
                  </a:lnTo>
                  <a:lnTo>
                    <a:pt x="2462" y="1754"/>
                  </a:lnTo>
                  <a:lnTo>
                    <a:pt x="2460" y="1754"/>
                  </a:lnTo>
                  <a:lnTo>
                    <a:pt x="2457" y="1754"/>
                  </a:lnTo>
                  <a:lnTo>
                    <a:pt x="2453" y="1756"/>
                  </a:lnTo>
                  <a:lnTo>
                    <a:pt x="2450" y="1756"/>
                  </a:lnTo>
                  <a:lnTo>
                    <a:pt x="2446" y="1758"/>
                  </a:lnTo>
                  <a:lnTo>
                    <a:pt x="2441" y="1759"/>
                  </a:lnTo>
                  <a:lnTo>
                    <a:pt x="2439" y="1759"/>
                  </a:lnTo>
                  <a:lnTo>
                    <a:pt x="2436" y="1761"/>
                  </a:lnTo>
                  <a:lnTo>
                    <a:pt x="2432" y="1763"/>
                  </a:lnTo>
                  <a:lnTo>
                    <a:pt x="2430" y="1763"/>
                  </a:lnTo>
                  <a:lnTo>
                    <a:pt x="2427" y="1765"/>
                  </a:lnTo>
                  <a:lnTo>
                    <a:pt x="2425" y="1765"/>
                  </a:lnTo>
                  <a:lnTo>
                    <a:pt x="2423" y="1766"/>
                  </a:lnTo>
                  <a:lnTo>
                    <a:pt x="2422" y="1766"/>
                  </a:lnTo>
                  <a:lnTo>
                    <a:pt x="2420" y="1766"/>
                  </a:lnTo>
                  <a:lnTo>
                    <a:pt x="2418" y="1766"/>
                  </a:lnTo>
                  <a:lnTo>
                    <a:pt x="2416" y="1766"/>
                  </a:lnTo>
                  <a:lnTo>
                    <a:pt x="2415" y="1766"/>
                  </a:lnTo>
                  <a:lnTo>
                    <a:pt x="2413" y="1768"/>
                  </a:lnTo>
                  <a:lnTo>
                    <a:pt x="2411" y="1768"/>
                  </a:lnTo>
                  <a:lnTo>
                    <a:pt x="2409" y="1770"/>
                  </a:lnTo>
                  <a:lnTo>
                    <a:pt x="2406" y="1772"/>
                  </a:lnTo>
                  <a:lnTo>
                    <a:pt x="2404" y="1773"/>
                  </a:lnTo>
                  <a:lnTo>
                    <a:pt x="2401" y="1775"/>
                  </a:lnTo>
                  <a:lnTo>
                    <a:pt x="2397" y="1777"/>
                  </a:lnTo>
                  <a:lnTo>
                    <a:pt x="2395" y="1779"/>
                  </a:lnTo>
                  <a:lnTo>
                    <a:pt x="2392" y="1779"/>
                  </a:lnTo>
                  <a:lnTo>
                    <a:pt x="2392" y="1780"/>
                  </a:lnTo>
                  <a:lnTo>
                    <a:pt x="2388" y="1780"/>
                  </a:lnTo>
                  <a:lnTo>
                    <a:pt x="2387" y="1782"/>
                  </a:lnTo>
                  <a:lnTo>
                    <a:pt x="2381" y="1782"/>
                  </a:lnTo>
                  <a:lnTo>
                    <a:pt x="2378" y="1782"/>
                  </a:lnTo>
                  <a:lnTo>
                    <a:pt x="2373" y="1780"/>
                  </a:lnTo>
                  <a:lnTo>
                    <a:pt x="2371" y="1779"/>
                  </a:lnTo>
                  <a:lnTo>
                    <a:pt x="2369" y="1777"/>
                  </a:lnTo>
                  <a:lnTo>
                    <a:pt x="2367" y="1775"/>
                  </a:lnTo>
                  <a:lnTo>
                    <a:pt x="2364" y="1772"/>
                  </a:lnTo>
                  <a:lnTo>
                    <a:pt x="2362" y="1770"/>
                  </a:lnTo>
                  <a:lnTo>
                    <a:pt x="2359" y="1766"/>
                  </a:lnTo>
                  <a:lnTo>
                    <a:pt x="2357" y="1763"/>
                  </a:lnTo>
                  <a:lnTo>
                    <a:pt x="2355" y="1763"/>
                  </a:lnTo>
                  <a:lnTo>
                    <a:pt x="2353" y="1763"/>
                  </a:lnTo>
                  <a:lnTo>
                    <a:pt x="2352" y="1763"/>
                  </a:lnTo>
                  <a:lnTo>
                    <a:pt x="2352" y="1765"/>
                  </a:lnTo>
                  <a:lnTo>
                    <a:pt x="2350" y="1765"/>
                  </a:lnTo>
                  <a:lnTo>
                    <a:pt x="2348" y="1765"/>
                  </a:lnTo>
                  <a:lnTo>
                    <a:pt x="2348" y="1763"/>
                  </a:lnTo>
                  <a:lnTo>
                    <a:pt x="2348" y="1761"/>
                  </a:lnTo>
                  <a:lnTo>
                    <a:pt x="2348" y="1759"/>
                  </a:lnTo>
                  <a:lnTo>
                    <a:pt x="2350" y="1758"/>
                  </a:lnTo>
                  <a:lnTo>
                    <a:pt x="2350" y="1756"/>
                  </a:lnTo>
                  <a:lnTo>
                    <a:pt x="2352" y="1756"/>
                  </a:lnTo>
                  <a:lnTo>
                    <a:pt x="2352" y="1754"/>
                  </a:lnTo>
                  <a:lnTo>
                    <a:pt x="2353" y="1752"/>
                  </a:lnTo>
                  <a:lnTo>
                    <a:pt x="2353" y="1749"/>
                  </a:lnTo>
                  <a:lnTo>
                    <a:pt x="2355" y="1747"/>
                  </a:lnTo>
                  <a:lnTo>
                    <a:pt x="2357" y="1745"/>
                  </a:lnTo>
                  <a:lnTo>
                    <a:pt x="2357" y="1744"/>
                  </a:lnTo>
                  <a:lnTo>
                    <a:pt x="2357" y="1742"/>
                  </a:lnTo>
                  <a:lnTo>
                    <a:pt x="2359" y="1740"/>
                  </a:lnTo>
                  <a:lnTo>
                    <a:pt x="2359" y="1738"/>
                  </a:lnTo>
                  <a:lnTo>
                    <a:pt x="2357" y="1737"/>
                  </a:lnTo>
                  <a:lnTo>
                    <a:pt x="2357" y="1735"/>
                  </a:lnTo>
                  <a:lnTo>
                    <a:pt x="2355" y="1733"/>
                  </a:lnTo>
                  <a:lnTo>
                    <a:pt x="2353" y="1731"/>
                  </a:lnTo>
                  <a:lnTo>
                    <a:pt x="2353" y="1730"/>
                  </a:lnTo>
                  <a:lnTo>
                    <a:pt x="2352" y="1730"/>
                  </a:lnTo>
                  <a:lnTo>
                    <a:pt x="2352" y="1728"/>
                  </a:lnTo>
                  <a:lnTo>
                    <a:pt x="2350" y="1728"/>
                  </a:lnTo>
                  <a:lnTo>
                    <a:pt x="2350" y="1726"/>
                  </a:lnTo>
                  <a:lnTo>
                    <a:pt x="2348" y="1726"/>
                  </a:lnTo>
                  <a:lnTo>
                    <a:pt x="2346" y="1724"/>
                  </a:lnTo>
                  <a:lnTo>
                    <a:pt x="2345" y="1724"/>
                  </a:lnTo>
                  <a:lnTo>
                    <a:pt x="2345" y="1723"/>
                  </a:lnTo>
                  <a:lnTo>
                    <a:pt x="2341" y="1721"/>
                  </a:lnTo>
                  <a:lnTo>
                    <a:pt x="2339" y="1721"/>
                  </a:lnTo>
                  <a:lnTo>
                    <a:pt x="2339" y="1719"/>
                  </a:lnTo>
                  <a:lnTo>
                    <a:pt x="2338" y="1717"/>
                  </a:lnTo>
                  <a:lnTo>
                    <a:pt x="2336" y="1717"/>
                  </a:lnTo>
                  <a:lnTo>
                    <a:pt x="2334" y="1716"/>
                  </a:lnTo>
                  <a:lnTo>
                    <a:pt x="2332" y="1714"/>
                  </a:lnTo>
                  <a:lnTo>
                    <a:pt x="2331" y="1714"/>
                  </a:lnTo>
                  <a:lnTo>
                    <a:pt x="2329" y="1712"/>
                  </a:lnTo>
                  <a:lnTo>
                    <a:pt x="2327" y="1712"/>
                  </a:lnTo>
                  <a:lnTo>
                    <a:pt x="2325" y="1710"/>
                  </a:lnTo>
                  <a:lnTo>
                    <a:pt x="2324" y="1710"/>
                  </a:lnTo>
                  <a:lnTo>
                    <a:pt x="2322" y="1709"/>
                  </a:lnTo>
                  <a:lnTo>
                    <a:pt x="2318" y="1707"/>
                  </a:lnTo>
                  <a:lnTo>
                    <a:pt x="2317" y="1707"/>
                  </a:lnTo>
                  <a:lnTo>
                    <a:pt x="2315" y="1705"/>
                  </a:lnTo>
                  <a:lnTo>
                    <a:pt x="2313" y="1703"/>
                  </a:lnTo>
                  <a:lnTo>
                    <a:pt x="2311" y="1703"/>
                  </a:lnTo>
                  <a:lnTo>
                    <a:pt x="2310" y="1703"/>
                  </a:lnTo>
                  <a:lnTo>
                    <a:pt x="2310" y="1702"/>
                  </a:lnTo>
                  <a:lnTo>
                    <a:pt x="2308" y="1700"/>
                  </a:lnTo>
                  <a:lnTo>
                    <a:pt x="2306" y="1700"/>
                  </a:lnTo>
                  <a:lnTo>
                    <a:pt x="2304" y="1700"/>
                  </a:lnTo>
                  <a:lnTo>
                    <a:pt x="2303" y="1698"/>
                  </a:lnTo>
                  <a:lnTo>
                    <a:pt x="2301" y="1698"/>
                  </a:lnTo>
                  <a:lnTo>
                    <a:pt x="2299" y="1696"/>
                  </a:lnTo>
                  <a:lnTo>
                    <a:pt x="2297" y="1696"/>
                  </a:lnTo>
                  <a:lnTo>
                    <a:pt x="2296" y="1696"/>
                  </a:lnTo>
                  <a:lnTo>
                    <a:pt x="2292" y="1695"/>
                  </a:lnTo>
                  <a:lnTo>
                    <a:pt x="2289" y="1695"/>
                  </a:lnTo>
                  <a:lnTo>
                    <a:pt x="2287" y="1693"/>
                  </a:lnTo>
                  <a:lnTo>
                    <a:pt x="2285" y="1693"/>
                  </a:lnTo>
                  <a:lnTo>
                    <a:pt x="2283" y="1693"/>
                  </a:lnTo>
                  <a:lnTo>
                    <a:pt x="2282" y="1691"/>
                  </a:lnTo>
                  <a:lnTo>
                    <a:pt x="2280" y="1691"/>
                  </a:lnTo>
                  <a:lnTo>
                    <a:pt x="2278" y="1691"/>
                  </a:lnTo>
                  <a:lnTo>
                    <a:pt x="2276" y="1689"/>
                  </a:lnTo>
                  <a:lnTo>
                    <a:pt x="2273" y="1689"/>
                  </a:lnTo>
                  <a:lnTo>
                    <a:pt x="2271" y="1689"/>
                  </a:lnTo>
                  <a:lnTo>
                    <a:pt x="2269" y="1689"/>
                  </a:lnTo>
                  <a:lnTo>
                    <a:pt x="2268" y="1689"/>
                  </a:lnTo>
                  <a:lnTo>
                    <a:pt x="2266" y="1688"/>
                  </a:lnTo>
                  <a:lnTo>
                    <a:pt x="2262" y="1688"/>
                  </a:lnTo>
                  <a:lnTo>
                    <a:pt x="2259" y="1688"/>
                  </a:lnTo>
                  <a:lnTo>
                    <a:pt x="2257" y="1688"/>
                  </a:lnTo>
                  <a:lnTo>
                    <a:pt x="2255" y="1688"/>
                  </a:lnTo>
                  <a:lnTo>
                    <a:pt x="2252" y="1688"/>
                  </a:lnTo>
                  <a:lnTo>
                    <a:pt x="2250" y="1688"/>
                  </a:lnTo>
                  <a:lnTo>
                    <a:pt x="2248" y="1688"/>
                  </a:lnTo>
                  <a:lnTo>
                    <a:pt x="2247" y="1688"/>
                  </a:lnTo>
                  <a:lnTo>
                    <a:pt x="2245" y="1689"/>
                  </a:lnTo>
                  <a:lnTo>
                    <a:pt x="2243" y="1691"/>
                  </a:lnTo>
                  <a:lnTo>
                    <a:pt x="2241" y="1691"/>
                  </a:lnTo>
                  <a:lnTo>
                    <a:pt x="2240" y="1693"/>
                  </a:lnTo>
                  <a:lnTo>
                    <a:pt x="2238" y="1695"/>
                  </a:lnTo>
                  <a:lnTo>
                    <a:pt x="2236" y="1696"/>
                  </a:lnTo>
                  <a:lnTo>
                    <a:pt x="2234" y="1698"/>
                  </a:lnTo>
                  <a:lnTo>
                    <a:pt x="2233" y="1698"/>
                  </a:lnTo>
                  <a:lnTo>
                    <a:pt x="2231" y="1698"/>
                  </a:lnTo>
                  <a:lnTo>
                    <a:pt x="2229" y="1698"/>
                  </a:lnTo>
                  <a:lnTo>
                    <a:pt x="2226" y="1700"/>
                  </a:lnTo>
                  <a:lnTo>
                    <a:pt x="2222" y="1700"/>
                  </a:lnTo>
                  <a:lnTo>
                    <a:pt x="2220" y="1700"/>
                  </a:lnTo>
                  <a:lnTo>
                    <a:pt x="2219" y="1700"/>
                  </a:lnTo>
                  <a:lnTo>
                    <a:pt x="2217" y="1700"/>
                  </a:lnTo>
                  <a:lnTo>
                    <a:pt x="2213" y="1700"/>
                  </a:lnTo>
                  <a:lnTo>
                    <a:pt x="2212" y="1702"/>
                  </a:lnTo>
                  <a:lnTo>
                    <a:pt x="2210" y="1702"/>
                  </a:lnTo>
                  <a:lnTo>
                    <a:pt x="2210" y="1703"/>
                  </a:lnTo>
                  <a:lnTo>
                    <a:pt x="2212" y="1705"/>
                  </a:lnTo>
                  <a:lnTo>
                    <a:pt x="2213" y="1707"/>
                  </a:lnTo>
                  <a:lnTo>
                    <a:pt x="2215" y="1709"/>
                  </a:lnTo>
                  <a:lnTo>
                    <a:pt x="2217" y="1710"/>
                  </a:lnTo>
                  <a:lnTo>
                    <a:pt x="2219" y="1710"/>
                  </a:lnTo>
                  <a:lnTo>
                    <a:pt x="2220" y="1712"/>
                  </a:lnTo>
                  <a:lnTo>
                    <a:pt x="2222" y="1712"/>
                  </a:lnTo>
                  <a:lnTo>
                    <a:pt x="2224" y="1714"/>
                  </a:lnTo>
                  <a:lnTo>
                    <a:pt x="2226" y="1716"/>
                  </a:lnTo>
                  <a:lnTo>
                    <a:pt x="2224" y="1717"/>
                  </a:lnTo>
                  <a:lnTo>
                    <a:pt x="2224" y="1719"/>
                  </a:lnTo>
                  <a:lnTo>
                    <a:pt x="2224" y="1721"/>
                  </a:lnTo>
                  <a:lnTo>
                    <a:pt x="2224" y="1724"/>
                  </a:lnTo>
                  <a:lnTo>
                    <a:pt x="2222" y="1726"/>
                  </a:lnTo>
                  <a:lnTo>
                    <a:pt x="2220" y="1726"/>
                  </a:lnTo>
                  <a:lnTo>
                    <a:pt x="2220" y="1728"/>
                  </a:lnTo>
                  <a:lnTo>
                    <a:pt x="2219" y="1728"/>
                  </a:lnTo>
                  <a:lnTo>
                    <a:pt x="2219" y="1730"/>
                  </a:lnTo>
                  <a:lnTo>
                    <a:pt x="2217" y="1730"/>
                  </a:lnTo>
                  <a:lnTo>
                    <a:pt x="2215" y="1731"/>
                  </a:lnTo>
                  <a:lnTo>
                    <a:pt x="2213" y="1731"/>
                  </a:lnTo>
                  <a:lnTo>
                    <a:pt x="2212" y="1733"/>
                  </a:lnTo>
                  <a:lnTo>
                    <a:pt x="2210" y="1733"/>
                  </a:lnTo>
                  <a:lnTo>
                    <a:pt x="2206" y="1735"/>
                  </a:lnTo>
                  <a:lnTo>
                    <a:pt x="2205" y="1735"/>
                  </a:lnTo>
                  <a:lnTo>
                    <a:pt x="2201" y="1737"/>
                  </a:lnTo>
                  <a:lnTo>
                    <a:pt x="2198" y="1737"/>
                  </a:lnTo>
                  <a:lnTo>
                    <a:pt x="2196" y="1737"/>
                  </a:lnTo>
                  <a:lnTo>
                    <a:pt x="2194" y="1737"/>
                  </a:lnTo>
                  <a:lnTo>
                    <a:pt x="2191" y="1738"/>
                  </a:lnTo>
                  <a:lnTo>
                    <a:pt x="2189" y="1738"/>
                  </a:lnTo>
                  <a:lnTo>
                    <a:pt x="2186" y="1738"/>
                  </a:lnTo>
                  <a:lnTo>
                    <a:pt x="2184" y="1738"/>
                  </a:lnTo>
                  <a:lnTo>
                    <a:pt x="2180" y="1738"/>
                  </a:lnTo>
                  <a:lnTo>
                    <a:pt x="2177" y="1738"/>
                  </a:lnTo>
                  <a:lnTo>
                    <a:pt x="2175" y="1738"/>
                  </a:lnTo>
                  <a:lnTo>
                    <a:pt x="2173" y="1738"/>
                  </a:lnTo>
                  <a:lnTo>
                    <a:pt x="2170" y="1740"/>
                  </a:lnTo>
                  <a:lnTo>
                    <a:pt x="2168" y="1740"/>
                  </a:lnTo>
                  <a:lnTo>
                    <a:pt x="2165" y="1742"/>
                  </a:lnTo>
                  <a:lnTo>
                    <a:pt x="2163" y="1742"/>
                  </a:lnTo>
                  <a:lnTo>
                    <a:pt x="2161" y="1744"/>
                  </a:lnTo>
                  <a:lnTo>
                    <a:pt x="2159" y="1744"/>
                  </a:lnTo>
                  <a:lnTo>
                    <a:pt x="2158" y="1744"/>
                  </a:lnTo>
                  <a:lnTo>
                    <a:pt x="2156" y="1744"/>
                  </a:lnTo>
                  <a:lnTo>
                    <a:pt x="2154" y="1744"/>
                  </a:lnTo>
                  <a:lnTo>
                    <a:pt x="2152" y="1744"/>
                  </a:lnTo>
                  <a:lnTo>
                    <a:pt x="2152" y="1742"/>
                  </a:lnTo>
                  <a:lnTo>
                    <a:pt x="2151" y="1740"/>
                  </a:lnTo>
                  <a:lnTo>
                    <a:pt x="2149" y="1740"/>
                  </a:lnTo>
                  <a:lnTo>
                    <a:pt x="2147" y="1738"/>
                  </a:lnTo>
                  <a:lnTo>
                    <a:pt x="2145" y="1738"/>
                  </a:lnTo>
                  <a:lnTo>
                    <a:pt x="2144" y="1738"/>
                  </a:lnTo>
                  <a:lnTo>
                    <a:pt x="2142" y="1738"/>
                  </a:lnTo>
                  <a:lnTo>
                    <a:pt x="2140" y="1740"/>
                  </a:lnTo>
                  <a:lnTo>
                    <a:pt x="2138" y="1740"/>
                  </a:lnTo>
                  <a:lnTo>
                    <a:pt x="2137" y="1740"/>
                  </a:lnTo>
                  <a:lnTo>
                    <a:pt x="2135" y="1742"/>
                  </a:lnTo>
                  <a:lnTo>
                    <a:pt x="2133" y="1744"/>
                  </a:lnTo>
                  <a:lnTo>
                    <a:pt x="2131" y="1745"/>
                  </a:lnTo>
                  <a:lnTo>
                    <a:pt x="2131" y="1747"/>
                  </a:lnTo>
                  <a:lnTo>
                    <a:pt x="2130" y="1749"/>
                  </a:lnTo>
                  <a:lnTo>
                    <a:pt x="2130" y="1751"/>
                  </a:lnTo>
                  <a:lnTo>
                    <a:pt x="2128" y="1752"/>
                  </a:lnTo>
                  <a:lnTo>
                    <a:pt x="2128" y="1754"/>
                  </a:lnTo>
                  <a:lnTo>
                    <a:pt x="2126" y="1754"/>
                  </a:lnTo>
                  <a:lnTo>
                    <a:pt x="2126" y="1756"/>
                  </a:lnTo>
                  <a:lnTo>
                    <a:pt x="2124" y="1758"/>
                  </a:lnTo>
                  <a:lnTo>
                    <a:pt x="2124" y="1759"/>
                  </a:lnTo>
                  <a:lnTo>
                    <a:pt x="2123" y="1761"/>
                  </a:lnTo>
                  <a:lnTo>
                    <a:pt x="2121" y="1761"/>
                  </a:lnTo>
                  <a:lnTo>
                    <a:pt x="2119" y="1763"/>
                  </a:lnTo>
                  <a:lnTo>
                    <a:pt x="2117" y="1763"/>
                  </a:lnTo>
                  <a:lnTo>
                    <a:pt x="2117" y="1765"/>
                  </a:lnTo>
                  <a:lnTo>
                    <a:pt x="2114" y="1765"/>
                  </a:lnTo>
                  <a:lnTo>
                    <a:pt x="2114" y="1766"/>
                  </a:lnTo>
                  <a:lnTo>
                    <a:pt x="2112" y="1766"/>
                  </a:lnTo>
                  <a:lnTo>
                    <a:pt x="2110" y="1766"/>
                  </a:lnTo>
                  <a:lnTo>
                    <a:pt x="2109" y="1768"/>
                  </a:lnTo>
                  <a:lnTo>
                    <a:pt x="2107" y="1768"/>
                  </a:lnTo>
                  <a:lnTo>
                    <a:pt x="2105" y="1768"/>
                  </a:lnTo>
                  <a:lnTo>
                    <a:pt x="2103" y="1768"/>
                  </a:lnTo>
                  <a:lnTo>
                    <a:pt x="2102" y="1770"/>
                  </a:lnTo>
                  <a:lnTo>
                    <a:pt x="2100" y="1770"/>
                  </a:lnTo>
                  <a:lnTo>
                    <a:pt x="2098" y="1768"/>
                  </a:lnTo>
                  <a:lnTo>
                    <a:pt x="2096" y="1768"/>
                  </a:lnTo>
                  <a:lnTo>
                    <a:pt x="2095" y="1768"/>
                  </a:lnTo>
                  <a:lnTo>
                    <a:pt x="2091" y="1763"/>
                  </a:lnTo>
                  <a:lnTo>
                    <a:pt x="2088" y="1761"/>
                  </a:lnTo>
                  <a:lnTo>
                    <a:pt x="2089" y="1759"/>
                  </a:lnTo>
                  <a:lnTo>
                    <a:pt x="2091" y="1758"/>
                  </a:lnTo>
                  <a:lnTo>
                    <a:pt x="2089" y="1756"/>
                  </a:lnTo>
                  <a:lnTo>
                    <a:pt x="2086" y="1756"/>
                  </a:lnTo>
                  <a:lnTo>
                    <a:pt x="2086" y="1754"/>
                  </a:lnTo>
                  <a:lnTo>
                    <a:pt x="2084" y="1751"/>
                  </a:lnTo>
                  <a:lnTo>
                    <a:pt x="2082" y="1749"/>
                  </a:lnTo>
                  <a:lnTo>
                    <a:pt x="2079" y="1747"/>
                  </a:lnTo>
                  <a:lnTo>
                    <a:pt x="2081" y="1747"/>
                  </a:lnTo>
                  <a:lnTo>
                    <a:pt x="2082" y="1747"/>
                  </a:lnTo>
                  <a:lnTo>
                    <a:pt x="2084" y="1745"/>
                  </a:lnTo>
                  <a:lnTo>
                    <a:pt x="2082" y="1740"/>
                  </a:lnTo>
                  <a:lnTo>
                    <a:pt x="2079" y="1737"/>
                  </a:lnTo>
                  <a:lnTo>
                    <a:pt x="2077" y="1735"/>
                  </a:lnTo>
                  <a:lnTo>
                    <a:pt x="2077" y="1733"/>
                  </a:lnTo>
                  <a:lnTo>
                    <a:pt x="2075" y="1728"/>
                  </a:lnTo>
                  <a:lnTo>
                    <a:pt x="2074" y="1726"/>
                  </a:lnTo>
                  <a:lnTo>
                    <a:pt x="2072" y="1723"/>
                  </a:lnTo>
                  <a:lnTo>
                    <a:pt x="2070" y="1723"/>
                  </a:lnTo>
                  <a:lnTo>
                    <a:pt x="2068" y="1726"/>
                  </a:lnTo>
                  <a:lnTo>
                    <a:pt x="2067" y="1731"/>
                  </a:lnTo>
                  <a:lnTo>
                    <a:pt x="2063" y="1731"/>
                  </a:lnTo>
                  <a:lnTo>
                    <a:pt x="2058" y="1731"/>
                  </a:lnTo>
                  <a:lnTo>
                    <a:pt x="2056" y="1731"/>
                  </a:lnTo>
                  <a:lnTo>
                    <a:pt x="2053" y="1733"/>
                  </a:lnTo>
                  <a:lnTo>
                    <a:pt x="2049" y="1733"/>
                  </a:lnTo>
                  <a:lnTo>
                    <a:pt x="2046" y="1735"/>
                  </a:lnTo>
                  <a:lnTo>
                    <a:pt x="2044" y="1738"/>
                  </a:lnTo>
                  <a:lnTo>
                    <a:pt x="2040" y="1740"/>
                  </a:lnTo>
                  <a:lnTo>
                    <a:pt x="2040" y="1744"/>
                  </a:lnTo>
                  <a:lnTo>
                    <a:pt x="2039" y="1745"/>
                  </a:lnTo>
                  <a:lnTo>
                    <a:pt x="2039" y="1747"/>
                  </a:lnTo>
                  <a:lnTo>
                    <a:pt x="2039" y="1751"/>
                  </a:lnTo>
                  <a:lnTo>
                    <a:pt x="2035" y="1754"/>
                  </a:lnTo>
                  <a:lnTo>
                    <a:pt x="2032" y="1756"/>
                  </a:lnTo>
                  <a:lnTo>
                    <a:pt x="2026" y="1758"/>
                  </a:lnTo>
                  <a:lnTo>
                    <a:pt x="2023" y="1756"/>
                  </a:lnTo>
                  <a:lnTo>
                    <a:pt x="2021" y="1758"/>
                  </a:lnTo>
                  <a:lnTo>
                    <a:pt x="2019" y="1758"/>
                  </a:lnTo>
                  <a:lnTo>
                    <a:pt x="2018" y="1756"/>
                  </a:lnTo>
                  <a:lnTo>
                    <a:pt x="2014" y="1756"/>
                  </a:lnTo>
                  <a:lnTo>
                    <a:pt x="2012" y="1756"/>
                  </a:lnTo>
                  <a:lnTo>
                    <a:pt x="2009" y="1756"/>
                  </a:lnTo>
                  <a:lnTo>
                    <a:pt x="2002" y="1758"/>
                  </a:lnTo>
                  <a:lnTo>
                    <a:pt x="1997" y="1756"/>
                  </a:lnTo>
                  <a:lnTo>
                    <a:pt x="1993" y="1756"/>
                  </a:lnTo>
                  <a:lnTo>
                    <a:pt x="1986" y="1756"/>
                  </a:lnTo>
                  <a:lnTo>
                    <a:pt x="1983" y="1756"/>
                  </a:lnTo>
                  <a:lnTo>
                    <a:pt x="1981" y="1759"/>
                  </a:lnTo>
                  <a:lnTo>
                    <a:pt x="1979" y="1765"/>
                  </a:lnTo>
                  <a:lnTo>
                    <a:pt x="1977" y="1772"/>
                  </a:lnTo>
                  <a:lnTo>
                    <a:pt x="1979" y="1775"/>
                  </a:lnTo>
                  <a:lnTo>
                    <a:pt x="1979" y="1780"/>
                  </a:lnTo>
                  <a:lnTo>
                    <a:pt x="1979" y="1786"/>
                  </a:lnTo>
                  <a:lnTo>
                    <a:pt x="1979" y="1791"/>
                  </a:lnTo>
                  <a:lnTo>
                    <a:pt x="1979" y="1794"/>
                  </a:lnTo>
                  <a:lnTo>
                    <a:pt x="1977" y="1798"/>
                  </a:lnTo>
                  <a:lnTo>
                    <a:pt x="1974" y="1805"/>
                  </a:lnTo>
                  <a:lnTo>
                    <a:pt x="1972" y="1810"/>
                  </a:lnTo>
                  <a:lnTo>
                    <a:pt x="1970" y="1814"/>
                  </a:lnTo>
                  <a:lnTo>
                    <a:pt x="1969" y="1819"/>
                  </a:lnTo>
                  <a:lnTo>
                    <a:pt x="1967" y="1821"/>
                  </a:lnTo>
                  <a:lnTo>
                    <a:pt x="1965" y="1824"/>
                  </a:lnTo>
                  <a:lnTo>
                    <a:pt x="1958" y="1824"/>
                  </a:lnTo>
                  <a:lnTo>
                    <a:pt x="1956" y="1824"/>
                  </a:lnTo>
                  <a:lnTo>
                    <a:pt x="1955" y="1822"/>
                  </a:lnTo>
                  <a:lnTo>
                    <a:pt x="1949" y="1821"/>
                  </a:lnTo>
                  <a:lnTo>
                    <a:pt x="1946" y="1819"/>
                  </a:lnTo>
                  <a:lnTo>
                    <a:pt x="1941" y="1817"/>
                  </a:lnTo>
                  <a:lnTo>
                    <a:pt x="1937" y="1814"/>
                  </a:lnTo>
                  <a:lnTo>
                    <a:pt x="1934" y="1810"/>
                  </a:lnTo>
                  <a:lnTo>
                    <a:pt x="1928" y="1805"/>
                  </a:lnTo>
                  <a:lnTo>
                    <a:pt x="1928" y="1803"/>
                  </a:lnTo>
                  <a:lnTo>
                    <a:pt x="1925" y="1796"/>
                  </a:lnTo>
                  <a:lnTo>
                    <a:pt x="1925" y="1794"/>
                  </a:lnTo>
                  <a:lnTo>
                    <a:pt x="1921" y="1793"/>
                  </a:lnTo>
                  <a:lnTo>
                    <a:pt x="1921" y="1791"/>
                  </a:lnTo>
                  <a:lnTo>
                    <a:pt x="1921" y="1789"/>
                  </a:lnTo>
                  <a:lnTo>
                    <a:pt x="1920" y="1784"/>
                  </a:lnTo>
                  <a:lnTo>
                    <a:pt x="1916" y="1784"/>
                  </a:lnTo>
                  <a:lnTo>
                    <a:pt x="1911" y="1786"/>
                  </a:lnTo>
                  <a:lnTo>
                    <a:pt x="1909" y="1784"/>
                  </a:lnTo>
                  <a:lnTo>
                    <a:pt x="1913" y="1780"/>
                  </a:lnTo>
                  <a:lnTo>
                    <a:pt x="1914" y="1777"/>
                  </a:lnTo>
                  <a:lnTo>
                    <a:pt x="1916" y="1770"/>
                  </a:lnTo>
                  <a:lnTo>
                    <a:pt x="1920" y="1765"/>
                  </a:lnTo>
                  <a:lnTo>
                    <a:pt x="1923" y="1756"/>
                  </a:lnTo>
                  <a:lnTo>
                    <a:pt x="1925" y="1752"/>
                  </a:lnTo>
                  <a:lnTo>
                    <a:pt x="1928" y="1745"/>
                  </a:lnTo>
                  <a:lnTo>
                    <a:pt x="1934" y="1742"/>
                  </a:lnTo>
                  <a:lnTo>
                    <a:pt x="1937" y="1738"/>
                  </a:lnTo>
                  <a:lnTo>
                    <a:pt x="1941" y="1735"/>
                  </a:lnTo>
                  <a:lnTo>
                    <a:pt x="1944" y="1733"/>
                  </a:lnTo>
                  <a:lnTo>
                    <a:pt x="1948" y="1730"/>
                  </a:lnTo>
                  <a:lnTo>
                    <a:pt x="1946" y="1728"/>
                  </a:lnTo>
                  <a:lnTo>
                    <a:pt x="1942" y="1728"/>
                  </a:lnTo>
                  <a:lnTo>
                    <a:pt x="1941" y="1728"/>
                  </a:lnTo>
                  <a:lnTo>
                    <a:pt x="1941" y="1726"/>
                  </a:lnTo>
                  <a:lnTo>
                    <a:pt x="1941" y="1721"/>
                  </a:lnTo>
                  <a:lnTo>
                    <a:pt x="1941" y="1716"/>
                  </a:lnTo>
                  <a:lnTo>
                    <a:pt x="1942" y="1707"/>
                  </a:lnTo>
                  <a:lnTo>
                    <a:pt x="1941" y="1703"/>
                  </a:lnTo>
                  <a:lnTo>
                    <a:pt x="1939" y="1702"/>
                  </a:lnTo>
                  <a:lnTo>
                    <a:pt x="1937" y="1700"/>
                  </a:lnTo>
                  <a:lnTo>
                    <a:pt x="1935" y="1696"/>
                  </a:lnTo>
                  <a:lnTo>
                    <a:pt x="1932" y="1693"/>
                  </a:lnTo>
                  <a:lnTo>
                    <a:pt x="1928" y="1693"/>
                  </a:lnTo>
                  <a:lnTo>
                    <a:pt x="1921" y="1693"/>
                  </a:lnTo>
                  <a:lnTo>
                    <a:pt x="1914" y="1693"/>
                  </a:lnTo>
                  <a:lnTo>
                    <a:pt x="1907" y="1696"/>
                  </a:lnTo>
                  <a:lnTo>
                    <a:pt x="1902" y="1696"/>
                  </a:lnTo>
                  <a:lnTo>
                    <a:pt x="1899" y="1695"/>
                  </a:lnTo>
                  <a:lnTo>
                    <a:pt x="1893" y="1693"/>
                  </a:lnTo>
                  <a:lnTo>
                    <a:pt x="1890" y="1693"/>
                  </a:lnTo>
                  <a:lnTo>
                    <a:pt x="1883" y="1700"/>
                  </a:lnTo>
                  <a:lnTo>
                    <a:pt x="1878" y="1700"/>
                  </a:lnTo>
                  <a:lnTo>
                    <a:pt x="1867" y="1703"/>
                  </a:lnTo>
                  <a:lnTo>
                    <a:pt x="1860" y="1702"/>
                  </a:lnTo>
                  <a:lnTo>
                    <a:pt x="1855" y="1698"/>
                  </a:lnTo>
                  <a:lnTo>
                    <a:pt x="1850" y="1691"/>
                  </a:lnTo>
                  <a:lnTo>
                    <a:pt x="1846" y="1684"/>
                  </a:lnTo>
                  <a:lnTo>
                    <a:pt x="1841" y="1679"/>
                  </a:lnTo>
                  <a:lnTo>
                    <a:pt x="1832" y="1675"/>
                  </a:lnTo>
                  <a:lnTo>
                    <a:pt x="1824" y="1674"/>
                  </a:lnTo>
                  <a:lnTo>
                    <a:pt x="1822" y="1670"/>
                  </a:lnTo>
                  <a:lnTo>
                    <a:pt x="1820" y="1665"/>
                  </a:lnTo>
                  <a:lnTo>
                    <a:pt x="1817" y="1658"/>
                  </a:lnTo>
                  <a:lnTo>
                    <a:pt x="1817" y="1656"/>
                  </a:lnTo>
                  <a:lnTo>
                    <a:pt x="1815" y="1653"/>
                  </a:lnTo>
                  <a:lnTo>
                    <a:pt x="1813" y="1651"/>
                  </a:lnTo>
                  <a:lnTo>
                    <a:pt x="1813" y="1647"/>
                  </a:lnTo>
                  <a:lnTo>
                    <a:pt x="1811" y="1644"/>
                  </a:lnTo>
                  <a:lnTo>
                    <a:pt x="1810" y="1641"/>
                  </a:lnTo>
                  <a:lnTo>
                    <a:pt x="1806" y="1635"/>
                  </a:lnTo>
                  <a:lnTo>
                    <a:pt x="1804" y="1634"/>
                  </a:lnTo>
                  <a:lnTo>
                    <a:pt x="1801" y="1628"/>
                  </a:lnTo>
                  <a:lnTo>
                    <a:pt x="1796" y="1621"/>
                  </a:lnTo>
                  <a:lnTo>
                    <a:pt x="1792" y="1620"/>
                  </a:lnTo>
                  <a:lnTo>
                    <a:pt x="1787" y="1614"/>
                  </a:lnTo>
                  <a:lnTo>
                    <a:pt x="1783" y="1611"/>
                  </a:lnTo>
                  <a:lnTo>
                    <a:pt x="1778" y="1609"/>
                  </a:lnTo>
                  <a:lnTo>
                    <a:pt x="1775" y="1611"/>
                  </a:lnTo>
                  <a:lnTo>
                    <a:pt x="1769" y="1614"/>
                  </a:lnTo>
                  <a:lnTo>
                    <a:pt x="1764" y="1614"/>
                  </a:lnTo>
                  <a:lnTo>
                    <a:pt x="1757" y="1614"/>
                  </a:lnTo>
                  <a:lnTo>
                    <a:pt x="1754" y="1616"/>
                  </a:lnTo>
                  <a:lnTo>
                    <a:pt x="1754" y="1623"/>
                  </a:lnTo>
                  <a:lnTo>
                    <a:pt x="1752" y="1628"/>
                  </a:lnTo>
                  <a:lnTo>
                    <a:pt x="1747" y="1632"/>
                  </a:lnTo>
                  <a:lnTo>
                    <a:pt x="1745" y="1634"/>
                  </a:lnTo>
                  <a:lnTo>
                    <a:pt x="1740" y="1635"/>
                  </a:lnTo>
                  <a:lnTo>
                    <a:pt x="1731" y="1639"/>
                  </a:lnTo>
                  <a:lnTo>
                    <a:pt x="1724" y="1646"/>
                  </a:lnTo>
                  <a:lnTo>
                    <a:pt x="1717" y="1649"/>
                  </a:lnTo>
                  <a:lnTo>
                    <a:pt x="1705" y="1654"/>
                  </a:lnTo>
                  <a:lnTo>
                    <a:pt x="1698" y="1658"/>
                  </a:lnTo>
                  <a:lnTo>
                    <a:pt x="1696" y="1663"/>
                  </a:lnTo>
                  <a:lnTo>
                    <a:pt x="1698" y="1670"/>
                  </a:lnTo>
                  <a:lnTo>
                    <a:pt x="1698" y="1675"/>
                  </a:lnTo>
                  <a:lnTo>
                    <a:pt x="1696" y="1677"/>
                  </a:lnTo>
                  <a:lnTo>
                    <a:pt x="1696" y="1681"/>
                  </a:lnTo>
                  <a:lnTo>
                    <a:pt x="1689" y="1682"/>
                  </a:lnTo>
                  <a:lnTo>
                    <a:pt x="1685" y="1684"/>
                  </a:lnTo>
                  <a:lnTo>
                    <a:pt x="1678" y="1684"/>
                  </a:lnTo>
                  <a:lnTo>
                    <a:pt x="1673" y="1686"/>
                  </a:lnTo>
                  <a:lnTo>
                    <a:pt x="1671" y="1691"/>
                  </a:lnTo>
                  <a:lnTo>
                    <a:pt x="1666" y="1691"/>
                  </a:lnTo>
                  <a:lnTo>
                    <a:pt x="1664" y="1695"/>
                  </a:lnTo>
                  <a:lnTo>
                    <a:pt x="1663" y="1698"/>
                  </a:lnTo>
                  <a:lnTo>
                    <a:pt x="1657" y="1702"/>
                  </a:lnTo>
                  <a:lnTo>
                    <a:pt x="1652" y="1705"/>
                  </a:lnTo>
                  <a:lnTo>
                    <a:pt x="1649" y="1709"/>
                  </a:lnTo>
                  <a:lnTo>
                    <a:pt x="1645" y="1712"/>
                  </a:lnTo>
                  <a:lnTo>
                    <a:pt x="1642" y="1716"/>
                  </a:lnTo>
                  <a:lnTo>
                    <a:pt x="1638" y="1723"/>
                  </a:lnTo>
                  <a:lnTo>
                    <a:pt x="1635" y="1724"/>
                  </a:lnTo>
                  <a:lnTo>
                    <a:pt x="1629" y="1724"/>
                  </a:lnTo>
                  <a:lnTo>
                    <a:pt x="1628" y="1728"/>
                  </a:lnTo>
                  <a:lnTo>
                    <a:pt x="1622" y="1730"/>
                  </a:lnTo>
                  <a:lnTo>
                    <a:pt x="1619" y="1728"/>
                  </a:lnTo>
                  <a:lnTo>
                    <a:pt x="1615" y="1728"/>
                  </a:lnTo>
                  <a:lnTo>
                    <a:pt x="1608" y="1728"/>
                  </a:lnTo>
                  <a:lnTo>
                    <a:pt x="1603" y="1728"/>
                  </a:lnTo>
                  <a:lnTo>
                    <a:pt x="1601" y="1728"/>
                  </a:lnTo>
                  <a:lnTo>
                    <a:pt x="1601" y="1724"/>
                  </a:lnTo>
                  <a:lnTo>
                    <a:pt x="1601" y="1721"/>
                  </a:lnTo>
                  <a:lnTo>
                    <a:pt x="1601" y="1717"/>
                  </a:lnTo>
                  <a:lnTo>
                    <a:pt x="1603" y="1714"/>
                  </a:lnTo>
                  <a:lnTo>
                    <a:pt x="1603" y="1710"/>
                  </a:lnTo>
                  <a:lnTo>
                    <a:pt x="1601" y="1707"/>
                  </a:lnTo>
                  <a:lnTo>
                    <a:pt x="1598" y="1703"/>
                  </a:lnTo>
                  <a:lnTo>
                    <a:pt x="1593" y="1707"/>
                  </a:lnTo>
                  <a:lnTo>
                    <a:pt x="1589" y="1712"/>
                  </a:lnTo>
                  <a:lnTo>
                    <a:pt x="1589" y="1719"/>
                  </a:lnTo>
                  <a:lnTo>
                    <a:pt x="1587" y="1728"/>
                  </a:lnTo>
                  <a:lnTo>
                    <a:pt x="1584" y="1733"/>
                  </a:lnTo>
                  <a:lnTo>
                    <a:pt x="1580" y="1735"/>
                  </a:lnTo>
                  <a:lnTo>
                    <a:pt x="1580" y="1728"/>
                  </a:lnTo>
                  <a:lnTo>
                    <a:pt x="1579" y="1723"/>
                  </a:lnTo>
                  <a:lnTo>
                    <a:pt x="1573" y="1723"/>
                  </a:lnTo>
                  <a:lnTo>
                    <a:pt x="1568" y="1726"/>
                  </a:lnTo>
                  <a:lnTo>
                    <a:pt x="1563" y="1733"/>
                  </a:lnTo>
                  <a:lnTo>
                    <a:pt x="1563" y="1735"/>
                  </a:lnTo>
                  <a:lnTo>
                    <a:pt x="1561" y="1738"/>
                  </a:lnTo>
                  <a:lnTo>
                    <a:pt x="1558" y="1740"/>
                  </a:lnTo>
                  <a:lnTo>
                    <a:pt x="1554" y="1740"/>
                  </a:lnTo>
                  <a:lnTo>
                    <a:pt x="1551" y="1744"/>
                  </a:lnTo>
                  <a:lnTo>
                    <a:pt x="1547" y="1749"/>
                  </a:lnTo>
                  <a:lnTo>
                    <a:pt x="1544" y="1752"/>
                  </a:lnTo>
                  <a:lnTo>
                    <a:pt x="1539" y="1756"/>
                  </a:lnTo>
                  <a:lnTo>
                    <a:pt x="1533" y="1759"/>
                  </a:lnTo>
                  <a:lnTo>
                    <a:pt x="1532" y="1763"/>
                  </a:lnTo>
                  <a:lnTo>
                    <a:pt x="1532" y="1768"/>
                  </a:lnTo>
                  <a:lnTo>
                    <a:pt x="1532" y="1772"/>
                  </a:lnTo>
                  <a:lnTo>
                    <a:pt x="1533" y="1777"/>
                  </a:lnTo>
                  <a:lnTo>
                    <a:pt x="1533" y="1784"/>
                  </a:lnTo>
                  <a:lnTo>
                    <a:pt x="1535" y="1793"/>
                  </a:lnTo>
                  <a:lnTo>
                    <a:pt x="1535" y="1800"/>
                  </a:lnTo>
                  <a:lnTo>
                    <a:pt x="1535" y="1807"/>
                  </a:lnTo>
                  <a:lnTo>
                    <a:pt x="1530" y="1808"/>
                  </a:lnTo>
                  <a:lnTo>
                    <a:pt x="1518" y="1812"/>
                  </a:lnTo>
                  <a:lnTo>
                    <a:pt x="1511" y="1814"/>
                  </a:lnTo>
                  <a:lnTo>
                    <a:pt x="1500" y="1817"/>
                  </a:lnTo>
                  <a:lnTo>
                    <a:pt x="1488" y="1821"/>
                  </a:lnTo>
                  <a:lnTo>
                    <a:pt x="1481" y="1824"/>
                  </a:lnTo>
                  <a:lnTo>
                    <a:pt x="1479" y="1817"/>
                  </a:lnTo>
                  <a:lnTo>
                    <a:pt x="1479" y="1808"/>
                  </a:lnTo>
                  <a:lnTo>
                    <a:pt x="1479" y="1794"/>
                  </a:lnTo>
                  <a:lnTo>
                    <a:pt x="1476" y="1786"/>
                  </a:lnTo>
                  <a:lnTo>
                    <a:pt x="1467" y="1770"/>
                  </a:lnTo>
                  <a:lnTo>
                    <a:pt x="1463" y="1759"/>
                  </a:lnTo>
                  <a:lnTo>
                    <a:pt x="1465" y="1752"/>
                  </a:lnTo>
                  <a:lnTo>
                    <a:pt x="1467" y="1749"/>
                  </a:lnTo>
                  <a:lnTo>
                    <a:pt x="1467" y="1742"/>
                  </a:lnTo>
                  <a:lnTo>
                    <a:pt x="1469" y="1735"/>
                  </a:lnTo>
                  <a:lnTo>
                    <a:pt x="1467" y="1733"/>
                  </a:lnTo>
                  <a:lnTo>
                    <a:pt x="1467" y="1730"/>
                  </a:lnTo>
                  <a:lnTo>
                    <a:pt x="1465" y="1726"/>
                  </a:lnTo>
                  <a:lnTo>
                    <a:pt x="1465" y="1724"/>
                  </a:lnTo>
                  <a:lnTo>
                    <a:pt x="1463" y="1723"/>
                  </a:lnTo>
                  <a:lnTo>
                    <a:pt x="1463" y="1721"/>
                  </a:lnTo>
                  <a:lnTo>
                    <a:pt x="1462" y="1719"/>
                  </a:lnTo>
                  <a:lnTo>
                    <a:pt x="1462" y="1717"/>
                  </a:lnTo>
                  <a:lnTo>
                    <a:pt x="1460" y="1716"/>
                  </a:lnTo>
                  <a:lnTo>
                    <a:pt x="1462" y="1712"/>
                  </a:lnTo>
                  <a:lnTo>
                    <a:pt x="1465" y="1707"/>
                  </a:lnTo>
                  <a:lnTo>
                    <a:pt x="1469" y="1698"/>
                  </a:lnTo>
                  <a:lnTo>
                    <a:pt x="1474" y="1691"/>
                  </a:lnTo>
                  <a:lnTo>
                    <a:pt x="1476" y="1682"/>
                  </a:lnTo>
                  <a:lnTo>
                    <a:pt x="1484" y="1672"/>
                  </a:lnTo>
                  <a:lnTo>
                    <a:pt x="1486" y="1660"/>
                  </a:lnTo>
                  <a:lnTo>
                    <a:pt x="1486" y="1658"/>
                  </a:lnTo>
                  <a:lnTo>
                    <a:pt x="1486" y="1651"/>
                  </a:lnTo>
                  <a:lnTo>
                    <a:pt x="1486" y="1644"/>
                  </a:lnTo>
                  <a:lnTo>
                    <a:pt x="1486" y="1635"/>
                  </a:lnTo>
                  <a:lnTo>
                    <a:pt x="1488" y="1628"/>
                  </a:lnTo>
                  <a:lnTo>
                    <a:pt x="1490" y="1621"/>
                  </a:lnTo>
                  <a:lnTo>
                    <a:pt x="1498" y="1609"/>
                  </a:lnTo>
                  <a:lnTo>
                    <a:pt x="1500" y="1602"/>
                  </a:lnTo>
                  <a:lnTo>
                    <a:pt x="1500" y="1597"/>
                  </a:lnTo>
                  <a:lnTo>
                    <a:pt x="1498" y="1592"/>
                  </a:lnTo>
                  <a:lnTo>
                    <a:pt x="1497" y="1588"/>
                  </a:lnTo>
                  <a:lnTo>
                    <a:pt x="1495" y="1583"/>
                  </a:lnTo>
                  <a:lnTo>
                    <a:pt x="1495" y="1581"/>
                  </a:lnTo>
                  <a:lnTo>
                    <a:pt x="1493" y="1571"/>
                  </a:lnTo>
                  <a:lnTo>
                    <a:pt x="1491" y="1565"/>
                  </a:lnTo>
                  <a:lnTo>
                    <a:pt x="1490" y="1565"/>
                  </a:lnTo>
                  <a:lnTo>
                    <a:pt x="1488" y="1564"/>
                  </a:lnTo>
                  <a:lnTo>
                    <a:pt x="1488" y="1562"/>
                  </a:lnTo>
                  <a:lnTo>
                    <a:pt x="1486" y="1560"/>
                  </a:lnTo>
                  <a:lnTo>
                    <a:pt x="1484" y="1560"/>
                  </a:lnTo>
                  <a:lnTo>
                    <a:pt x="1483" y="1557"/>
                  </a:lnTo>
                  <a:lnTo>
                    <a:pt x="1470" y="1537"/>
                  </a:lnTo>
                  <a:lnTo>
                    <a:pt x="1469" y="1537"/>
                  </a:lnTo>
                  <a:lnTo>
                    <a:pt x="1444" y="1544"/>
                  </a:lnTo>
                  <a:lnTo>
                    <a:pt x="1441" y="1544"/>
                  </a:lnTo>
                  <a:lnTo>
                    <a:pt x="1435" y="1544"/>
                  </a:lnTo>
                  <a:lnTo>
                    <a:pt x="1432" y="1544"/>
                  </a:lnTo>
                  <a:lnTo>
                    <a:pt x="1430" y="1544"/>
                  </a:lnTo>
                  <a:lnTo>
                    <a:pt x="1428" y="1546"/>
                  </a:lnTo>
                  <a:lnTo>
                    <a:pt x="1425" y="1548"/>
                  </a:lnTo>
                  <a:lnTo>
                    <a:pt x="1423" y="1548"/>
                  </a:lnTo>
                  <a:lnTo>
                    <a:pt x="1421" y="1546"/>
                  </a:lnTo>
                  <a:lnTo>
                    <a:pt x="1421" y="1544"/>
                  </a:lnTo>
                  <a:lnTo>
                    <a:pt x="1421" y="1543"/>
                  </a:lnTo>
                  <a:lnTo>
                    <a:pt x="1420" y="1541"/>
                  </a:lnTo>
                  <a:lnTo>
                    <a:pt x="1420" y="1539"/>
                  </a:lnTo>
                  <a:lnTo>
                    <a:pt x="1418" y="1537"/>
                  </a:lnTo>
                  <a:lnTo>
                    <a:pt x="1418" y="1536"/>
                  </a:lnTo>
                  <a:lnTo>
                    <a:pt x="1418" y="1534"/>
                  </a:lnTo>
                  <a:lnTo>
                    <a:pt x="1418" y="1530"/>
                  </a:lnTo>
                  <a:lnTo>
                    <a:pt x="1418" y="1529"/>
                  </a:lnTo>
                  <a:lnTo>
                    <a:pt x="1418" y="1527"/>
                  </a:lnTo>
                  <a:lnTo>
                    <a:pt x="1418" y="1525"/>
                  </a:lnTo>
                  <a:lnTo>
                    <a:pt x="1418" y="1522"/>
                  </a:lnTo>
                  <a:lnTo>
                    <a:pt x="1416" y="1522"/>
                  </a:lnTo>
                  <a:lnTo>
                    <a:pt x="1414" y="1520"/>
                  </a:lnTo>
                  <a:lnTo>
                    <a:pt x="1413" y="1520"/>
                  </a:lnTo>
                  <a:lnTo>
                    <a:pt x="1411" y="1516"/>
                  </a:lnTo>
                  <a:lnTo>
                    <a:pt x="1411" y="1515"/>
                  </a:lnTo>
                  <a:lnTo>
                    <a:pt x="1409" y="1515"/>
                  </a:lnTo>
                  <a:lnTo>
                    <a:pt x="1409" y="1513"/>
                  </a:lnTo>
                  <a:lnTo>
                    <a:pt x="1407" y="1511"/>
                  </a:lnTo>
                  <a:lnTo>
                    <a:pt x="1406" y="1511"/>
                  </a:lnTo>
                  <a:lnTo>
                    <a:pt x="1404" y="1513"/>
                  </a:lnTo>
                  <a:lnTo>
                    <a:pt x="1402" y="1513"/>
                  </a:lnTo>
                  <a:lnTo>
                    <a:pt x="1400" y="1515"/>
                  </a:lnTo>
                  <a:lnTo>
                    <a:pt x="1397" y="1513"/>
                  </a:lnTo>
                  <a:lnTo>
                    <a:pt x="1395" y="1513"/>
                  </a:lnTo>
                  <a:lnTo>
                    <a:pt x="1393" y="1509"/>
                  </a:lnTo>
                  <a:lnTo>
                    <a:pt x="1393" y="1508"/>
                  </a:lnTo>
                  <a:lnTo>
                    <a:pt x="1393" y="1506"/>
                  </a:lnTo>
                  <a:lnTo>
                    <a:pt x="1393" y="1504"/>
                  </a:lnTo>
                  <a:lnTo>
                    <a:pt x="1392" y="1504"/>
                  </a:lnTo>
                  <a:lnTo>
                    <a:pt x="1390" y="1502"/>
                  </a:lnTo>
                  <a:lnTo>
                    <a:pt x="1390" y="1501"/>
                  </a:lnTo>
                  <a:lnTo>
                    <a:pt x="1393" y="1499"/>
                  </a:lnTo>
                  <a:lnTo>
                    <a:pt x="1393" y="1497"/>
                  </a:lnTo>
                  <a:lnTo>
                    <a:pt x="1392" y="1494"/>
                  </a:lnTo>
                  <a:lnTo>
                    <a:pt x="1392" y="1492"/>
                  </a:lnTo>
                  <a:lnTo>
                    <a:pt x="1390" y="1490"/>
                  </a:lnTo>
                  <a:lnTo>
                    <a:pt x="1372" y="1499"/>
                  </a:lnTo>
                  <a:lnTo>
                    <a:pt x="1372" y="1497"/>
                  </a:lnTo>
                  <a:lnTo>
                    <a:pt x="1369" y="1495"/>
                  </a:lnTo>
                  <a:lnTo>
                    <a:pt x="1367" y="1494"/>
                  </a:lnTo>
                  <a:lnTo>
                    <a:pt x="1365" y="1492"/>
                  </a:lnTo>
                  <a:lnTo>
                    <a:pt x="1343" y="1460"/>
                  </a:lnTo>
                  <a:lnTo>
                    <a:pt x="1341" y="1460"/>
                  </a:lnTo>
                  <a:lnTo>
                    <a:pt x="1339" y="1460"/>
                  </a:lnTo>
                  <a:lnTo>
                    <a:pt x="1337" y="1460"/>
                  </a:lnTo>
                  <a:lnTo>
                    <a:pt x="1334" y="1460"/>
                  </a:lnTo>
                  <a:lnTo>
                    <a:pt x="1334" y="1462"/>
                  </a:lnTo>
                  <a:lnTo>
                    <a:pt x="1334" y="1464"/>
                  </a:lnTo>
                  <a:lnTo>
                    <a:pt x="1332" y="1464"/>
                  </a:lnTo>
                  <a:lnTo>
                    <a:pt x="1332" y="1466"/>
                  </a:lnTo>
                  <a:lnTo>
                    <a:pt x="1330" y="1466"/>
                  </a:lnTo>
                  <a:lnTo>
                    <a:pt x="1330" y="1467"/>
                  </a:lnTo>
                  <a:lnTo>
                    <a:pt x="1329" y="1467"/>
                  </a:lnTo>
                  <a:lnTo>
                    <a:pt x="1327" y="1467"/>
                  </a:lnTo>
                  <a:lnTo>
                    <a:pt x="1325" y="1467"/>
                  </a:lnTo>
                  <a:lnTo>
                    <a:pt x="1322" y="1469"/>
                  </a:lnTo>
                  <a:lnTo>
                    <a:pt x="1320" y="1469"/>
                  </a:lnTo>
                  <a:lnTo>
                    <a:pt x="1318" y="1469"/>
                  </a:lnTo>
                  <a:lnTo>
                    <a:pt x="1316" y="1471"/>
                  </a:lnTo>
                  <a:lnTo>
                    <a:pt x="1315" y="1471"/>
                  </a:lnTo>
                  <a:lnTo>
                    <a:pt x="1315" y="1473"/>
                  </a:lnTo>
                  <a:lnTo>
                    <a:pt x="1313" y="1474"/>
                  </a:lnTo>
                  <a:lnTo>
                    <a:pt x="1313" y="1476"/>
                  </a:lnTo>
                  <a:lnTo>
                    <a:pt x="1309" y="1478"/>
                  </a:lnTo>
                  <a:lnTo>
                    <a:pt x="1306" y="1480"/>
                  </a:lnTo>
                  <a:lnTo>
                    <a:pt x="1302" y="1481"/>
                  </a:lnTo>
                  <a:lnTo>
                    <a:pt x="1301" y="1483"/>
                  </a:lnTo>
                  <a:lnTo>
                    <a:pt x="1301" y="1485"/>
                  </a:lnTo>
                  <a:lnTo>
                    <a:pt x="1299" y="1487"/>
                  </a:lnTo>
                  <a:lnTo>
                    <a:pt x="1297" y="1485"/>
                  </a:lnTo>
                  <a:lnTo>
                    <a:pt x="1295" y="1483"/>
                  </a:lnTo>
                  <a:lnTo>
                    <a:pt x="1295" y="1481"/>
                  </a:lnTo>
                  <a:lnTo>
                    <a:pt x="1294" y="1480"/>
                  </a:lnTo>
                  <a:lnTo>
                    <a:pt x="1292" y="1480"/>
                  </a:lnTo>
                  <a:lnTo>
                    <a:pt x="1290" y="1480"/>
                  </a:lnTo>
                  <a:lnTo>
                    <a:pt x="1288" y="1480"/>
                  </a:lnTo>
                  <a:lnTo>
                    <a:pt x="1287" y="1480"/>
                  </a:lnTo>
                  <a:lnTo>
                    <a:pt x="1285" y="1478"/>
                  </a:lnTo>
                  <a:lnTo>
                    <a:pt x="1283" y="1480"/>
                  </a:lnTo>
                  <a:lnTo>
                    <a:pt x="1280" y="1480"/>
                  </a:lnTo>
                  <a:lnTo>
                    <a:pt x="1278" y="1480"/>
                  </a:lnTo>
                  <a:lnTo>
                    <a:pt x="1274" y="1480"/>
                  </a:lnTo>
                  <a:lnTo>
                    <a:pt x="1273" y="1480"/>
                  </a:lnTo>
                  <a:lnTo>
                    <a:pt x="1271" y="1476"/>
                  </a:lnTo>
                  <a:lnTo>
                    <a:pt x="1271" y="1474"/>
                  </a:lnTo>
                  <a:lnTo>
                    <a:pt x="1271" y="1473"/>
                  </a:lnTo>
                  <a:lnTo>
                    <a:pt x="1271" y="1471"/>
                  </a:lnTo>
                  <a:lnTo>
                    <a:pt x="1271" y="1469"/>
                  </a:lnTo>
                  <a:lnTo>
                    <a:pt x="1271" y="1467"/>
                  </a:lnTo>
                  <a:lnTo>
                    <a:pt x="1271" y="1466"/>
                  </a:lnTo>
                  <a:lnTo>
                    <a:pt x="1271" y="1464"/>
                  </a:lnTo>
                  <a:lnTo>
                    <a:pt x="1271" y="1462"/>
                  </a:lnTo>
                  <a:lnTo>
                    <a:pt x="1273" y="1460"/>
                  </a:lnTo>
                  <a:lnTo>
                    <a:pt x="1274" y="1459"/>
                  </a:lnTo>
                  <a:lnTo>
                    <a:pt x="1276" y="1459"/>
                  </a:lnTo>
                  <a:lnTo>
                    <a:pt x="1278" y="1459"/>
                  </a:lnTo>
                  <a:lnTo>
                    <a:pt x="1278" y="1457"/>
                  </a:lnTo>
                  <a:lnTo>
                    <a:pt x="1280" y="1457"/>
                  </a:lnTo>
                  <a:lnTo>
                    <a:pt x="1281" y="1455"/>
                  </a:lnTo>
                  <a:lnTo>
                    <a:pt x="1283" y="1455"/>
                  </a:lnTo>
                  <a:lnTo>
                    <a:pt x="1285" y="1453"/>
                  </a:lnTo>
                  <a:lnTo>
                    <a:pt x="1287" y="1452"/>
                  </a:lnTo>
                  <a:lnTo>
                    <a:pt x="1288" y="1452"/>
                  </a:lnTo>
                  <a:lnTo>
                    <a:pt x="1288" y="1450"/>
                  </a:lnTo>
                  <a:lnTo>
                    <a:pt x="1290" y="1448"/>
                  </a:lnTo>
                  <a:lnTo>
                    <a:pt x="1292" y="1446"/>
                  </a:lnTo>
                  <a:lnTo>
                    <a:pt x="1292" y="1445"/>
                  </a:lnTo>
                  <a:lnTo>
                    <a:pt x="1292" y="1443"/>
                  </a:lnTo>
                  <a:lnTo>
                    <a:pt x="1294" y="1443"/>
                  </a:lnTo>
                  <a:lnTo>
                    <a:pt x="1292" y="1441"/>
                  </a:lnTo>
                  <a:lnTo>
                    <a:pt x="1290" y="1441"/>
                  </a:lnTo>
                  <a:lnTo>
                    <a:pt x="1288" y="1441"/>
                  </a:lnTo>
                  <a:lnTo>
                    <a:pt x="1287" y="1441"/>
                  </a:lnTo>
                  <a:lnTo>
                    <a:pt x="1285" y="1441"/>
                  </a:lnTo>
                  <a:lnTo>
                    <a:pt x="1283" y="1441"/>
                  </a:lnTo>
                  <a:lnTo>
                    <a:pt x="1281" y="1439"/>
                  </a:lnTo>
                  <a:lnTo>
                    <a:pt x="1280" y="1438"/>
                  </a:lnTo>
                  <a:lnTo>
                    <a:pt x="1280" y="1436"/>
                  </a:lnTo>
                  <a:lnTo>
                    <a:pt x="1280" y="1434"/>
                  </a:lnTo>
                  <a:lnTo>
                    <a:pt x="1278" y="1431"/>
                  </a:lnTo>
                  <a:lnTo>
                    <a:pt x="1276" y="1429"/>
                  </a:lnTo>
                  <a:lnTo>
                    <a:pt x="1274" y="1425"/>
                  </a:lnTo>
                  <a:lnTo>
                    <a:pt x="1267" y="1427"/>
                  </a:lnTo>
                  <a:lnTo>
                    <a:pt x="1248" y="1429"/>
                  </a:lnTo>
                  <a:lnTo>
                    <a:pt x="1246" y="1431"/>
                  </a:lnTo>
                  <a:lnTo>
                    <a:pt x="1245" y="1431"/>
                  </a:lnTo>
                  <a:lnTo>
                    <a:pt x="1243" y="1432"/>
                  </a:lnTo>
                  <a:lnTo>
                    <a:pt x="1243" y="1434"/>
                  </a:lnTo>
                  <a:lnTo>
                    <a:pt x="1241" y="1434"/>
                  </a:lnTo>
                  <a:lnTo>
                    <a:pt x="1239" y="1436"/>
                  </a:lnTo>
                  <a:lnTo>
                    <a:pt x="1239" y="1438"/>
                  </a:lnTo>
                  <a:lnTo>
                    <a:pt x="1239" y="1439"/>
                  </a:lnTo>
                  <a:lnTo>
                    <a:pt x="1239" y="1441"/>
                  </a:lnTo>
                  <a:lnTo>
                    <a:pt x="1238" y="1443"/>
                  </a:lnTo>
                  <a:lnTo>
                    <a:pt x="1236" y="1445"/>
                  </a:lnTo>
                  <a:lnTo>
                    <a:pt x="1236" y="1446"/>
                  </a:lnTo>
                  <a:lnTo>
                    <a:pt x="1232" y="1448"/>
                  </a:lnTo>
                  <a:lnTo>
                    <a:pt x="1232" y="1446"/>
                  </a:lnTo>
                  <a:lnTo>
                    <a:pt x="1231" y="1443"/>
                  </a:lnTo>
                  <a:lnTo>
                    <a:pt x="1231" y="1441"/>
                  </a:lnTo>
                  <a:lnTo>
                    <a:pt x="1229" y="1439"/>
                  </a:lnTo>
                  <a:lnTo>
                    <a:pt x="1229" y="1438"/>
                  </a:lnTo>
                  <a:lnTo>
                    <a:pt x="1227" y="1434"/>
                  </a:lnTo>
                  <a:lnTo>
                    <a:pt x="1225" y="1432"/>
                  </a:lnTo>
                  <a:lnTo>
                    <a:pt x="1224" y="1431"/>
                  </a:lnTo>
                  <a:lnTo>
                    <a:pt x="1224" y="1429"/>
                  </a:lnTo>
                  <a:lnTo>
                    <a:pt x="1222" y="1427"/>
                  </a:lnTo>
                  <a:lnTo>
                    <a:pt x="1222" y="1424"/>
                  </a:lnTo>
                  <a:lnTo>
                    <a:pt x="1220" y="1422"/>
                  </a:lnTo>
                  <a:lnTo>
                    <a:pt x="1218" y="1420"/>
                  </a:lnTo>
                  <a:lnTo>
                    <a:pt x="1217" y="1418"/>
                  </a:lnTo>
                  <a:lnTo>
                    <a:pt x="1215" y="1417"/>
                  </a:lnTo>
                  <a:lnTo>
                    <a:pt x="1215" y="1415"/>
                  </a:lnTo>
                  <a:lnTo>
                    <a:pt x="1213" y="1413"/>
                  </a:lnTo>
                  <a:lnTo>
                    <a:pt x="1212" y="1410"/>
                  </a:lnTo>
                  <a:lnTo>
                    <a:pt x="1210" y="1408"/>
                  </a:lnTo>
                  <a:lnTo>
                    <a:pt x="1208" y="1404"/>
                  </a:lnTo>
                  <a:lnTo>
                    <a:pt x="1206" y="1403"/>
                  </a:lnTo>
                  <a:lnTo>
                    <a:pt x="1206" y="1399"/>
                  </a:lnTo>
                  <a:lnTo>
                    <a:pt x="1206" y="1397"/>
                  </a:lnTo>
                  <a:lnTo>
                    <a:pt x="1206" y="1394"/>
                  </a:lnTo>
                  <a:lnTo>
                    <a:pt x="1205" y="1392"/>
                  </a:lnTo>
                  <a:lnTo>
                    <a:pt x="1205" y="1387"/>
                  </a:lnTo>
                  <a:lnTo>
                    <a:pt x="1203" y="1385"/>
                  </a:lnTo>
                  <a:lnTo>
                    <a:pt x="1203" y="1383"/>
                  </a:lnTo>
                  <a:lnTo>
                    <a:pt x="1201" y="1382"/>
                  </a:lnTo>
                  <a:lnTo>
                    <a:pt x="1201" y="1380"/>
                  </a:lnTo>
                  <a:lnTo>
                    <a:pt x="1201" y="1378"/>
                  </a:lnTo>
                  <a:lnTo>
                    <a:pt x="1201" y="1376"/>
                  </a:lnTo>
                  <a:lnTo>
                    <a:pt x="1203" y="1373"/>
                  </a:lnTo>
                  <a:lnTo>
                    <a:pt x="1203" y="1371"/>
                  </a:lnTo>
                  <a:lnTo>
                    <a:pt x="1205" y="1369"/>
                  </a:lnTo>
                  <a:lnTo>
                    <a:pt x="1205" y="1368"/>
                  </a:lnTo>
                  <a:lnTo>
                    <a:pt x="1203" y="1366"/>
                  </a:lnTo>
                  <a:lnTo>
                    <a:pt x="1201" y="1366"/>
                  </a:lnTo>
                  <a:lnTo>
                    <a:pt x="1199" y="1366"/>
                  </a:lnTo>
                  <a:lnTo>
                    <a:pt x="1198" y="1366"/>
                  </a:lnTo>
                  <a:lnTo>
                    <a:pt x="1196" y="1366"/>
                  </a:lnTo>
                  <a:lnTo>
                    <a:pt x="1194" y="1366"/>
                  </a:lnTo>
                  <a:lnTo>
                    <a:pt x="1192" y="1368"/>
                  </a:lnTo>
                  <a:lnTo>
                    <a:pt x="1189" y="1368"/>
                  </a:lnTo>
                  <a:lnTo>
                    <a:pt x="1187" y="1369"/>
                  </a:lnTo>
                  <a:lnTo>
                    <a:pt x="1184" y="1369"/>
                  </a:lnTo>
                  <a:lnTo>
                    <a:pt x="1182" y="1371"/>
                  </a:lnTo>
                  <a:lnTo>
                    <a:pt x="1180" y="1371"/>
                  </a:lnTo>
                  <a:lnTo>
                    <a:pt x="1177" y="1373"/>
                  </a:lnTo>
                  <a:lnTo>
                    <a:pt x="1173" y="1373"/>
                  </a:lnTo>
                  <a:lnTo>
                    <a:pt x="1171" y="1373"/>
                  </a:lnTo>
                  <a:lnTo>
                    <a:pt x="1170" y="1373"/>
                  </a:lnTo>
                  <a:lnTo>
                    <a:pt x="1168" y="1373"/>
                  </a:lnTo>
                  <a:lnTo>
                    <a:pt x="1166" y="1371"/>
                  </a:lnTo>
                  <a:lnTo>
                    <a:pt x="1163" y="1371"/>
                  </a:lnTo>
                  <a:lnTo>
                    <a:pt x="1163" y="1373"/>
                  </a:lnTo>
                  <a:lnTo>
                    <a:pt x="1161" y="1373"/>
                  </a:lnTo>
                  <a:lnTo>
                    <a:pt x="1156" y="1371"/>
                  </a:lnTo>
                  <a:lnTo>
                    <a:pt x="1147" y="1368"/>
                  </a:lnTo>
                  <a:lnTo>
                    <a:pt x="1145" y="1366"/>
                  </a:lnTo>
                  <a:lnTo>
                    <a:pt x="1152" y="1354"/>
                  </a:lnTo>
                  <a:lnTo>
                    <a:pt x="1143" y="1352"/>
                  </a:lnTo>
                  <a:lnTo>
                    <a:pt x="1138" y="1349"/>
                  </a:lnTo>
                  <a:lnTo>
                    <a:pt x="1135" y="1345"/>
                  </a:lnTo>
                  <a:lnTo>
                    <a:pt x="1133" y="1342"/>
                  </a:lnTo>
                  <a:lnTo>
                    <a:pt x="1131" y="1338"/>
                  </a:lnTo>
                  <a:lnTo>
                    <a:pt x="1128" y="1336"/>
                  </a:lnTo>
                  <a:lnTo>
                    <a:pt x="1121" y="1335"/>
                  </a:lnTo>
                  <a:lnTo>
                    <a:pt x="1114" y="1336"/>
                  </a:lnTo>
                  <a:lnTo>
                    <a:pt x="1105" y="1336"/>
                  </a:lnTo>
                  <a:lnTo>
                    <a:pt x="1101" y="1336"/>
                  </a:lnTo>
                  <a:lnTo>
                    <a:pt x="1096" y="1336"/>
                  </a:lnTo>
                  <a:lnTo>
                    <a:pt x="1091" y="1333"/>
                  </a:lnTo>
                  <a:lnTo>
                    <a:pt x="1089" y="1331"/>
                  </a:lnTo>
                  <a:lnTo>
                    <a:pt x="1086" y="1322"/>
                  </a:lnTo>
                  <a:lnTo>
                    <a:pt x="1084" y="1317"/>
                  </a:lnTo>
                  <a:lnTo>
                    <a:pt x="1082" y="1305"/>
                  </a:lnTo>
                  <a:lnTo>
                    <a:pt x="1082" y="1300"/>
                  </a:lnTo>
                  <a:lnTo>
                    <a:pt x="1080" y="1293"/>
                  </a:lnTo>
                  <a:lnTo>
                    <a:pt x="1079" y="1289"/>
                  </a:lnTo>
                  <a:lnTo>
                    <a:pt x="1079" y="1287"/>
                  </a:lnTo>
                  <a:lnTo>
                    <a:pt x="1080" y="1286"/>
                  </a:lnTo>
                  <a:lnTo>
                    <a:pt x="1084" y="1284"/>
                  </a:lnTo>
                  <a:lnTo>
                    <a:pt x="1086" y="1286"/>
                  </a:lnTo>
                  <a:lnTo>
                    <a:pt x="1089" y="1287"/>
                  </a:lnTo>
                  <a:lnTo>
                    <a:pt x="1093" y="1287"/>
                  </a:lnTo>
                  <a:lnTo>
                    <a:pt x="1096" y="1286"/>
                  </a:lnTo>
                  <a:lnTo>
                    <a:pt x="1098" y="1284"/>
                  </a:lnTo>
                  <a:lnTo>
                    <a:pt x="1098" y="1280"/>
                  </a:lnTo>
                  <a:lnTo>
                    <a:pt x="1098" y="1277"/>
                  </a:lnTo>
                  <a:lnTo>
                    <a:pt x="1098" y="1275"/>
                  </a:lnTo>
                  <a:lnTo>
                    <a:pt x="1100" y="1275"/>
                  </a:lnTo>
                  <a:lnTo>
                    <a:pt x="1101" y="1273"/>
                  </a:lnTo>
                  <a:lnTo>
                    <a:pt x="1103" y="1272"/>
                  </a:lnTo>
                  <a:lnTo>
                    <a:pt x="1105" y="1270"/>
                  </a:lnTo>
                  <a:lnTo>
                    <a:pt x="1105" y="1268"/>
                  </a:lnTo>
                  <a:lnTo>
                    <a:pt x="1103" y="1266"/>
                  </a:lnTo>
                  <a:lnTo>
                    <a:pt x="1101" y="1265"/>
                  </a:lnTo>
                  <a:lnTo>
                    <a:pt x="1100" y="1263"/>
                  </a:lnTo>
                  <a:lnTo>
                    <a:pt x="1098" y="1259"/>
                  </a:lnTo>
                  <a:lnTo>
                    <a:pt x="1098" y="1256"/>
                  </a:lnTo>
                  <a:lnTo>
                    <a:pt x="1096" y="1252"/>
                  </a:lnTo>
                  <a:lnTo>
                    <a:pt x="1094" y="1251"/>
                  </a:lnTo>
                  <a:lnTo>
                    <a:pt x="1096" y="1249"/>
                  </a:lnTo>
                  <a:lnTo>
                    <a:pt x="1100" y="1247"/>
                  </a:lnTo>
                  <a:lnTo>
                    <a:pt x="1101" y="1245"/>
                  </a:lnTo>
                  <a:lnTo>
                    <a:pt x="1101" y="1244"/>
                  </a:lnTo>
                  <a:lnTo>
                    <a:pt x="1098" y="1244"/>
                  </a:lnTo>
                  <a:lnTo>
                    <a:pt x="1096" y="1244"/>
                  </a:lnTo>
                  <a:lnTo>
                    <a:pt x="1094" y="1244"/>
                  </a:lnTo>
                  <a:lnTo>
                    <a:pt x="1089" y="1244"/>
                  </a:lnTo>
                  <a:lnTo>
                    <a:pt x="1079" y="1244"/>
                  </a:lnTo>
                  <a:lnTo>
                    <a:pt x="1072" y="1245"/>
                  </a:lnTo>
                  <a:lnTo>
                    <a:pt x="1070" y="1245"/>
                  </a:lnTo>
                  <a:lnTo>
                    <a:pt x="1065" y="1249"/>
                  </a:lnTo>
                  <a:lnTo>
                    <a:pt x="1063" y="1251"/>
                  </a:lnTo>
                  <a:lnTo>
                    <a:pt x="1061" y="1252"/>
                  </a:lnTo>
                  <a:lnTo>
                    <a:pt x="1059" y="1254"/>
                  </a:lnTo>
                  <a:lnTo>
                    <a:pt x="1056" y="1256"/>
                  </a:lnTo>
                  <a:lnTo>
                    <a:pt x="1054" y="1258"/>
                  </a:lnTo>
                  <a:lnTo>
                    <a:pt x="1052" y="1259"/>
                  </a:lnTo>
                  <a:lnTo>
                    <a:pt x="1049" y="1263"/>
                  </a:lnTo>
                  <a:lnTo>
                    <a:pt x="1045" y="1265"/>
                  </a:lnTo>
                  <a:lnTo>
                    <a:pt x="1044" y="1265"/>
                  </a:lnTo>
                  <a:lnTo>
                    <a:pt x="1044" y="1263"/>
                  </a:lnTo>
                  <a:lnTo>
                    <a:pt x="1044" y="1261"/>
                  </a:lnTo>
                  <a:lnTo>
                    <a:pt x="1044" y="1259"/>
                  </a:lnTo>
                  <a:lnTo>
                    <a:pt x="1045" y="1258"/>
                  </a:lnTo>
                  <a:lnTo>
                    <a:pt x="1045" y="1254"/>
                  </a:lnTo>
                  <a:lnTo>
                    <a:pt x="1045" y="1245"/>
                  </a:lnTo>
                  <a:lnTo>
                    <a:pt x="1047" y="1242"/>
                  </a:lnTo>
                  <a:lnTo>
                    <a:pt x="1047" y="1240"/>
                  </a:lnTo>
                  <a:lnTo>
                    <a:pt x="1047" y="1238"/>
                  </a:lnTo>
                  <a:lnTo>
                    <a:pt x="1047" y="1235"/>
                  </a:lnTo>
                  <a:lnTo>
                    <a:pt x="1047" y="1231"/>
                  </a:lnTo>
                  <a:lnTo>
                    <a:pt x="1047" y="1230"/>
                  </a:lnTo>
                  <a:lnTo>
                    <a:pt x="1045" y="1230"/>
                  </a:lnTo>
                  <a:lnTo>
                    <a:pt x="1042" y="1230"/>
                  </a:lnTo>
                  <a:lnTo>
                    <a:pt x="1033" y="1231"/>
                  </a:lnTo>
                  <a:lnTo>
                    <a:pt x="1023" y="1231"/>
                  </a:lnTo>
                  <a:lnTo>
                    <a:pt x="1012" y="1231"/>
                  </a:lnTo>
                  <a:lnTo>
                    <a:pt x="1003" y="1233"/>
                  </a:lnTo>
                  <a:lnTo>
                    <a:pt x="1000" y="1233"/>
                  </a:lnTo>
                  <a:lnTo>
                    <a:pt x="993" y="1235"/>
                  </a:lnTo>
                  <a:lnTo>
                    <a:pt x="991" y="1237"/>
                  </a:lnTo>
                  <a:lnTo>
                    <a:pt x="989" y="1240"/>
                  </a:lnTo>
                  <a:lnTo>
                    <a:pt x="989" y="1244"/>
                  </a:lnTo>
                  <a:lnTo>
                    <a:pt x="989" y="1247"/>
                  </a:lnTo>
                  <a:lnTo>
                    <a:pt x="989" y="1251"/>
                  </a:lnTo>
                  <a:lnTo>
                    <a:pt x="989" y="1256"/>
                  </a:lnTo>
                  <a:lnTo>
                    <a:pt x="989" y="1258"/>
                  </a:lnTo>
                  <a:lnTo>
                    <a:pt x="989" y="1259"/>
                  </a:lnTo>
                  <a:lnTo>
                    <a:pt x="986" y="1261"/>
                  </a:lnTo>
                  <a:lnTo>
                    <a:pt x="984" y="1265"/>
                  </a:lnTo>
                  <a:lnTo>
                    <a:pt x="982" y="1266"/>
                  </a:lnTo>
                  <a:lnTo>
                    <a:pt x="979" y="1268"/>
                  </a:lnTo>
                  <a:lnTo>
                    <a:pt x="974" y="1268"/>
                  </a:lnTo>
                  <a:lnTo>
                    <a:pt x="967" y="1268"/>
                  </a:lnTo>
                  <a:lnTo>
                    <a:pt x="960" y="1268"/>
                  </a:lnTo>
                  <a:lnTo>
                    <a:pt x="954" y="1266"/>
                  </a:lnTo>
                  <a:lnTo>
                    <a:pt x="953" y="1266"/>
                  </a:lnTo>
                  <a:lnTo>
                    <a:pt x="951" y="1265"/>
                  </a:lnTo>
                  <a:lnTo>
                    <a:pt x="946" y="1263"/>
                  </a:lnTo>
                  <a:lnTo>
                    <a:pt x="940" y="1263"/>
                  </a:lnTo>
                  <a:lnTo>
                    <a:pt x="937" y="1263"/>
                  </a:lnTo>
                  <a:lnTo>
                    <a:pt x="930" y="1265"/>
                  </a:lnTo>
                  <a:lnTo>
                    <a:pt x="928" y="1265"/>
                  </a:lnTo>
                  <a:lnTo>
                    <a:pt x="926" y="1263"/>
                  </a:lnTo>
                  <a:lnTo>
                    <a:pt x="925" y="1261"/>
                  </a:lnTo>
                  <a:lnTo>
                    <a:pt x="923" y="1258"/>
                  </a:lnTo>
                  <a:lnTo>
                    <a:pt x="921" y="1256"/>
                  </a:lnTo>
                  <a:lnTo>
                    <a:pt x="916" y="1254"/>
                  </a:lnTo>
                  <a:lnTo>
                    <a:pt x="914" y="1252"/>
                  </a:lnTo>
                  <a:lnTo>
                    <a:pt x="912" y="1252"/>
                  </a:lnTo>
                  <a:lnTo>
                    <a:pt x="911" y="1251"/>
                  </a:lnTo>
                  <a:lnTo>
                    <a:pt x="907" y="1249"/>
                  </a:lnTo>
                  <a:lnTo>
                    <a:pt x="902" y="1247"/>
                  </a:lnTo>
                  <a:lnTo>
                    <a:pt x="898" y="1247"/>
                  </a:lnTo>
                  <a:lnTo>
                    <a:pt x="897" y="1249"/>
                  </a:lnTo>
                  <a:lnTo>
                    <a:pt x="893" y="1254"/>
                  </a:lnTo>
                  <a:lnTo>
                    <a:pt x="890" y="1256"/>
                  </a:lnTo>
                  <a:lnTo>
                    <a:pt x="888" y="1259"/>
                  </a:lnTo>
                  <a:lnTo>
                    <a:pt x="886" y="1261"/>
                  </a:lnTo>
                  <a:lnTo>
                    <a:pt x="886" y="1263"/>
                  </a:lnTo>
                  <a:lnTo>
                    <a:pt x="883" y="1261"/>
                  </a:lnTo>
                  <a:lnTo>
                    <a:pt x="881" y="1259"/>
                  </a:lnTo>
                  <a:lnTo>
                    <a:pt x="878" y="1258"/>
                  </a:lnTo>
                  <a:lnTo>
                    <a:pt x="876" y="1256"/>
                  </a:lnTo>
                  <a:lnTo>
                    <a:pt x="874" y="1252"/>
                  </a:lnTo>
                  <a:lnTo>
                    <a:pt x="874" y="1249"/>
                  </a:lnTo>
                  <a:lnTo>
                    <a:pt x="872" y="1247"/>
                  </a:lnTo>
                  <a:lnTo>
                    <a:pt x="871" y="1245"/>
                  </a:lnTo>
                  <a:lnTo>
                    <a:pt x="869" y="1244"/>
                  </a:lnTo>
                  <a:lnTo>
                    <a:pt x="867" y="1245"/>
                  </a:lnTo>
                  <a:lnTo>
                    <a:pt x="865" y="1245"/>
                  </a:lnTo>
                  <a:lnTo>
                    <a:pt x="865" y="1247"/>
                  </a:lnTo>
                  <a:lnTo>
                    <a:pt x="862" y="1249"/>
                  </a:lnTo>
                  <a:lnTo>
                    <a:pt x="860" y="1251"/>
                  </a:lnTo>
                  <a:lnTo>
                    <a:pt x="858" y="1252"/>
                  </a:lnTo>
                  <a:lnTo>
                    <a:pt x="857" y="1256"/>
                  </a:lnTo>
                  <a:lnTo>
                    <a:pt x="855" y="1259"/>
                  </a:lnTo>
                  <a:lnTo>
                    <a:pt x="853" y="1259"/>
                  </a:lnTo>
                  <a:lnTo>
                    <a:pt x="850" y="1259"/>
                  </a:lnTo>
                  <a:lnTo>
                    <a:pt x="846" y="1261"/>
                  </a:lnTo>
                  <a:lnTo>
                    <a:pt x="844" y="1265"/>
                  </a:lnTo>
                  <a:lnTo>
                    <a:pt x="843" y="1265"/>
                  </a:lnTo>
                  <a:lnTo>
                    <a:pt x="841" y="1265"/>
                  </a:lnTo>
                  <a:lnTo>
                    <a:pt x="843" y="1263"/>
                  </a:lnTo>
                  <a:lnTo>
                    <a:pt x="843" y="1259"/>
                  </a:lnTo>
                  <a:lnTo>
                    <a:pt x="843" y="1258"/>
                  </a:lnTo>
                  <a:lnTo>
                    <a:pt x="841" y="1254"/>
                  </a:lnTo>
                  <a:lnTo>
                    <a:pt x="839" y="1252"/>
                  </a:lnTo>
                  <a:lnTo>
                    <a:pt x="836" y="1251"/>
                  </a:lnTo>
                  <a:lnTo>
                    <a:pt x="834" y="1249"/>
                  </a:lnTo>
                  <a:lnTo>
                    <a:pt x="830" y="1245"/>
                  </a:lnTo>
                  <a:lnTo>
                    <a:pt x="827" y="1242"/>
                  </a:lnTo>
                  <a:lnTo>
                    <a:pt x="822" y="1238"/>
                  </a:lnTo>
                  <a:lnTo>
                    <a:pt x="815" y="1238"/>
                  </a:lnTo>
                  <a:lnTo>
                    <a:pt x="811" y="1237"/>
                  </a:lnTo>
                  <a:lnTo>
                    <a:pt x="808" y="1237"/>
                  </a:lnTo>
                  <a:lnTo>
                    <a:pt x="802" y="1235"/>
                  </a:lnTo>
                  <a:lnTo>
                    <a:pt x="799" y="1235"/>
                  </a:lnTo>
                  <a:lnTo>
                    <a:pt x="799" y="1237"/>
                  </a:lnTo>
                  <a:lnTo>
                    <a:pt x="799" y="1238"/>
                  </a:lnTo>
                  <a:lnTo>
                    <a:pt x="801" y="1242"/>
                  </a:lnTo>
                  <a:lnTo>
                    <a:pt x="801" y="1244"/>
                  </a:lnTo>
                  <a:lnTo>
                    <a:pt x="799" y="1245"/>
                  </a:lnTo>
                  <a:lnTo>
                    <a:pt x="797" y="1247"/>
                  </a:lnTo>
                  <a:lnTo>
                    <a:pt x="795" y="1249"/>
                  </a:lnTo>
                  <a:lnTo>
                    <a:pt x="790" y="1251"/>
                  </a:lnTo>
                  <a:lnTo>
                    <a:pt x="785" y="1251"/>
                  </a:lnTo>
                  <a:lnTo>
                    <a:pt x="783" y="1249"/>
                  </a:lnTo>
                  <a:lnTo>
                    <a:pt x="781" y="1247"/>
                  </a:lnTo>
                  <a:lnTo>
                    <a:pt x="778" y="1247"/>
                  </a:lnTo>
                  <a:lnTo>
                    <a:pt x="776" y="1247"/>
                  </a:lnTo>
                  <a:lnTo>
                    <a:pt x="773" y="1245"/>
                  </a:lnTo>
                  <a:lnTo>
                    <a:pt x="771" y="1245"/>
                  </a:lnTo>
                  <a:lnTo>
                    <a:pt x="769" y="1245"/>
                  </a:lnTo>
                  <a:lnTo>
                    <a:pt x="766" y="1245"/>
                  </a:lnTo>
                  <a:lnTo>
                    <a:pt x="762" y="1247"/>
                  </a:lnTo>
                  <a:lnTo>
                    <a:pt x="759" y="1247"/>
                  </a:lnTo>
                  <a:lnTo>
                    <a:pt x="753" y="1247"/>
                  </a:lnTo>
                  <a:lnTo>
                    <a:pt x="748" y="1247"/>
                  </a:lnTo>
                  <a:lnTo>
                    <a:pt x="745" y="1249"/>
                  </a:lnTo>
                  <a:lnTo>
                    <a:pt x="743" y="1252"/>
                  </a:lnTo>
                  <a:lnTo>
                    <a:pt x="741" y="1252"/>
                  </a:lnTo>
                  <a:lnTo>
                    <a:pt x="739" y="1252"/>
                  </a:lnTo>
                  <a:lnTo>
                    <a:pt x="738" y="1251"/>
                  </a:lnTo>
                  <a:lnTo>
                    <a:pt x="736" y="1251"/>
                  </a:lnTo>
                  <a:lnTo>
                    <a:pt x="734" y="1251"/>
                  </a:lnTo>
                  <a:lnTo>
                    <a:pt x="732" y="1252"/>
                  </a:lnTo>
                  <a:lnTo>
                    <a:pt x="731" y="1252"/>
                  </a:lnTo>
                  <a:lnTo>
                    <a:pt x="731" y="1254"/>
                  </a:lnTo>
                  <a:lnTo>
                    <a:pt x="727" y="1256"/>
                  </a:lnTo>
                  <a:lnTo>
                    <a:pt x="725" y="1254"/>
                  </a:lnTo>
                  <a:lnTo>
                    <a:pt x="724" y="1252"/>
                  </a:lnTo>
                  <a:lnTo>
                    <a:pt x="722" y="1251"/>
                  </a:lnTo>
                  <a:lnTo>
                    <a:pt x="718" y="1251"/>
                  </a:lnTo>
                  <a:lnTo>
                    <a:pt x="717" y="1251"/>
                  </a:lnTo>
                  <a:lnTo>
                    <a:pt x="715" y="1249"/>
                  </a:lnTo>
                  <a:lnTo>
                    <a:pt x="717" y="1245"/>
                  </a:lnTo>
                  <a:lnTo>
                    <a:pt x="717" y="1244"/>
                  </a:lnTo>
                  <a:lnTo>
                    <a:pt x="715" y="1244"/>
                  </a:lnTo>
                  <a:lnTo>
                    <a:pt x="711" y="1244"/>
                  </a:lnTo>
                  <a:lnTo>
                    <a:pt x="708" y="1244"/>
                  </a:lnTo>
                  <a:lnTo>
                    <a:pt x="704" y="1245"/>
                  </a:lnTo>
                  <a:lnTo>
                    <a:pt x="703" y="1247"/>
                  </a:lnTo>
                  <a:lnTo>
                    <a:pt x="699" y="1247"/>
                  </a:lnTo>
                  <a:lnTo>
                    <a:pt x="696" y="1249"/>
                  </a:lnTo>
                  <a:lnTo>
                    <a:pt x="692" y="1251"/>
                  </a:lnTo>
                  <a:lnTo>
                    <a:pt x="687" y="1249"/>
                  </a:lnTo>
                  <a:lnTo>
                    <a:pt x="678" y="1244"/>
                  </a:lnTo>
                  <a:lnTo>
                    <a:pt x="668" y="1237"/>
                  </a:lnTo>
                  <a:lnTo>
                    <a:pt x="664" y="1228"/>
                  </a:lnTo>
                  <a:lnTo>
                    <a:pt x="664" y="1224"/>
                  </a:lnTo>
                  <a:lnTo>
                    <a:pt x="662" y="1221"/>
                  </a:lnTo>
                  <a:lnTo>
                    <a:pt x="662" y="1216"/>
                  </a:lnTo>
                  <a:lnTo>
                    <a:pt x="662" y="1209"/>
                  </a:lnTo>
                  <a:lnTo>
                    <a:pt x="662" y="1203"/>
                  </a:lnTo>
                  <a:lnTo>
                    <a:pt x="659" y="1195"/>
                  </a:lnTo>
                  <a:lnTo>
                    <a:pt x="657" y="1189"/>
                  </a:lnTo>
                  <a:lnTo>
                    <a:pt x="650" y="1182"/>
                  </a:lnTo>
                  <a:lnTo>
                    <a:pt x="643" y="1175"/>
                  </a:lnTo>
                  <a:lnTo>
                    <a:pt x="634" y="1168"/>
                  </a:lnTo>
                  <a:lnTo>
                    <a:pt x="624" y="1156"/>
                  </a:lnTo>
                  <a:lnTo>
                    <a:pt x="608" y="1125"/>
                  </a:lnTo>
                  <a:lnTo>
                    <a:pt x="575" y="1055"/>
                  </a:lnTo>
                  <a:lnTo>
                    <a:pt x="556" y="1015"/>
                  </a:lnTo>
                  <a:lnTo>
                    <a:pt x="557" y="1015"/>
                  </a:lnTo>
                  <a:lnTo>
                    <a:pt x="556" y="1011"/>
                  </a:lnTo>
                  <a:lnTo>
                    <a:pt x="554" y="1006"/>
                  </a:lnTo>
                  <a:lnTo>
                    <a:pt x="552" y="1001"/>
                  </a:lnTo>
                  <a:lnTo>
                    <a:pt x="549" y="988"/>
                  </a:lnTo>
                  <a:lnTo>
                    <a:pt x="551" y="964"/>
                  </a:lnTo>
                  <a:lnTo>
                    <a:pt x="561" y="946"/>
                  </a:lnTo>
                  <a:lnTo>
                    <a:pt x="575" y="932"/>
                  </a:lnTo>
                  <a:lnTo>
                    <a:pt x="598" y="917"/>
                  </a:lnTo>
                  <a:lnTo>
                    <a:pt x="603" y="911"/>
                  </a:lnTo>
                  <a:lnTo>
                    <a:pt x="603" y="903"/>
                  </a:lnTo>
                  <a:lnTo>
                    <a:pt x="601" y="899"/>
                  </a:lnTo>
                  <a:lnTo>
                    <a:pt x="599" y="897"/>
                  </a:lnTo>
                  <a:lnTo>
                    <a:pt x="596" y="896"/>
                  </a:lnTo>
                  <a:lnTo>
                    <a:pt x="587" y="897"/>
                  </a:lnTo>
                  <a:lnTo>
                    <a:pt x="580" y="903"/>
                  </a:lnTo>
                  <a:lnTo>
                    <a:pt x="573" y="908"/>
                  </a:lnTo>
                  <a:lnTo>
                    <a:pt x="556" y="906"/>
                  </a:lnTo>
                  <a:lnTo>
                    <a:pt x="528" y="897"/>
                  </a:lnTo>
                  <a:lnTo>
                    <a:pt x="505" y="889"/>
                  </a:lnTo>
                  <a:lnTo>
                    <a:pt x="482" y="882"/>
                  </a:lnTo>
                  <a:lnTo>
                    <a:pt x="474" y="876"/>
                  </a:lnTo>
                  <a:lnTo>
                    <a:pt x="467" y="866"/>
                  </a:lnTo>
                  <a:lnTo>
                    <a:pt x="456" y="840"/>
                  </a:lnTo>
                  <a:lnTo>
                    <a:pt x="447" y="829"/>
                  </a:lnTo>
                  <a:lnTo>
                    <a:pt x="426" y="824"/>
                  </a:lnTo>
                  <a:lnTo>
                    <a:pt x="412" y="826"/>
                  </a:lnTo>
                  <a:lnTo>
                    <a:pt x="405" y="829"/>
                  </a:lnTo>
                  <a:lnTo>
                    <a:pt x="400" y="833"/>
                  </a:lnTo>
                  <a:lnTo>
                    <a:pt x="391" y="840"/>
                  </a:lnTo>
                  <a:lnTo>
                    <a:pt x="384" y="850"/>
                  </a:lnTo>
                  <a:lnTo>
                    <a:pt x="384" y="862"/>
                  </a:lnTo>
                  <a:lnTo>
                    <a:pt x="381" y="876"/>
                  </a:lnTo>
                  <a:lnTo>
                    <a:pt x="372" y="890"/>
                  </a:lnTo>
                  <a:lnTo>
                    <a:pt x="358" y="897"/>
                  </a:lnTo>
                  <a:lnTo>
                    <a:pt x="348" y="903"/>
                  </a:lnTo>
                  <a:lnTo>
                    <a:pt x="328" y="910"/>
                  </a:lnTo>
                  <a:lnTo>
                    <a:pt x="299" y="922"/>
                  </a:lnTo>
                  <a:lnTo>
                    <a:pt x="257" y="948"/>
                  </a:lnTo>
                  <a:lnTo>
                    <a:pt x="246" y="953"/>
                  </a:lnTo>
                  <a:lnTo>
                    <a:pt x="229" y="960"/>
                  </a:lnTo>
                  <a:lnTo>
                    <a:pt x="206" y="969"/>
                  </a:lnTo>
                  <a:lnTo>
                    <a:pt x="190" y="976"/>
                  </a:lnTo>
                  <a:lnTo>
                    <a:pt x="175" y="971"/>
                  </a:lnTo>
                  <a:lnTo>
                    <a:pt x="169" y="966"/>
                  </a:lnTo>
                  <a:lnTo>
                    <a:pt x="162" y="967"/>
                  </a:lnTo>
                  <a:lnTo>
                    <a:pt x="150" y="978"/>
                  </a:lnTo>
                  <a:lnTo>
                    <a:pt x="140" y="988"/>
                  </a:lnTo>
                  <a:lnTo>
                    <a:pt x="120" y="997"/>
                  </a:lnTo>
                  <a:lnTo>
                    <a:pt x="106" y="1004"/>
                  </a:lnTo>
                  <a:lnTo>
                    <a:pt x="78" y="1030"/>
                  </a:lnTo>
                  <a:lnTo>
                    <a:pt x="71" y="1041"/>
                  </a:lnTo>
                  <a:lnTo>
                    <a:pt x="59" y="1043"/>
                  </a:lnTo>
                  <a:lnTo>
                    <a:pt x="40" y="1041"/>
                  </a:lnTo>
                  <a:lnTo>
                    <a:pt x="26" y="1041"/>
                  </a:lnTo>
                  <a:lnTo>
                    <a:pt x="17" y="1050"/>
                  </a:lnTo>
                  <a:lnTo>
                    <a:pt x="10" y="1057"/>
                  </a:lnTo>
                  <a:lnTo>
                    <a:pt x="10" y="1060"/>
                  </a:lnTo>
                  <a:lnTo>
                    <a:pt x="8" y="1058"/>
                  </a:lnTo>
                  <a:lnTo>
                    <a:pt x="7" y="1053"/>
                  </a:lnTo>
                  <a:lnTo>
                    <a:pt x="7" y="1048"/>
                  </a:lnTo>
                  <a:lnTo>
                    <a:pt x="7" y="1041"/>
                  </a:lnTo>
                  <a:lnTo>
                    <a:pt x="7" y="1032"/>
                  </a:lnTo>
                  <a:lnTo>
                    <a:pt x="5" y="1027"/>
                  </a:lnTo>
                  <a:lnTo>
                    <a:pt x="1" y="1027"/>
                  </a:lnTo>
                  <a:lnTo>
                    <a:pt x="1" y="1023"/>
                  </a:lnTo>
                  <a:lnTo>
                    <a:pt x="3" y="1022"/>
                  </a:lnTo>
                  <a:lnTo>
                    <a:pt x="5" y="1020"/>
                  </a:lnTo>
                  <a:lnTo>
                    <a:pt x="3" y="1018"/>
                  </a:lnTo>
                  <a:lnTo>
                    <a:pt x="5" y="1015"/>
                  </a:lnTo>
                  <a:lnTo>
                    <a:pt x="7" y="1011"/>
                  </a:lnTo>
                  <a:lnTo>
                    <a:pt x="7" y="1008"/>
                  </a:lnTo>
                  <a:lnTo>
                    <a:pt x="5" y="1004"/>
                  </a:lnTo>
                  <a:lnTo>
                    <a:pt x="5" y="1001"/>
                  </a:lnTo>
                  <a:lnTo>
                    <a:pt x="5" y="994"/>
                  </a:lnTo>
                  <a:lnTo>
                    <a:pt x="3" y="990"/>
                  </a:lnTo>
                  <a:lnTo>
                    <a:pt x="0" y="985"/>
                  </a:lnTo>
                  <a:lnTo>
                    <a:pt x="0" y="980"/>
                  </a:lnTo>
                  <a:lnTo>
                    <a:pt x="0" y="976"/>
                  </a:lnTo>
                  <a:lnTo>
                    <a:pt x="1" y="974"/>
                  </a:lnTo>
                  <a:lnTo>
                    <a:pt x="3" y="971"/>
                  </a:lnTo>
                  <a:lnTo>
                    <a:pt x="5" y="969"/>
                  </a:lnTo>
                  <a:lnTo>
                    <a:pt x="8" y="969"/>
                  </a:lnTo>
                  <a:lnTo>
                    <a:pt x="10" y="969"/>
                  </a:lnTo>
                  <a:lnTo>
                    <a:pt x="12" y="967"/>
                  </a:lnTo>
                  <a:lnTo>
                    <a:pt x="10" y="966"/>
                  </a:lnTo>
                  <a:lnTo>
                    <a:pt x="10" y="964"/>
                  </a:lnTo>
                  <a:lnTo>
                    <a:pt x="10" y="962"/>
                  </a:lnTo>
                  <a:lnTo>
                    <a:pt x="10" y="959"/>
                  </a:lnTo>
                  <a:lnTo>
                    <a:pt x="10" y="957"/>
                  </a:lnTo>
                  <a:lnTo>
                    <a:pt x="10" y="953"/>
                  </a:lnTo>
                  <a:lnTo>
                    <a:pt x="10" y="950"/>
                  </a:lnTo>
                  <a:lnTo>
                    <a:pt x="10" y="948"/>
                  </a:lnTo>
                  <a:lnTo>
                    <a:pt x="10" y="946"/>
                  </a:lnTo>
                  <a:lnTo>
                    <a:pt x="14" y="945"/>
                  </a:lnTo>
                  <a:lnTo>
                    <a:pt x="14" y="943"/>
                  </a:lnTo>
                  <a:lnTo>
                    <a:pt x="15" y="938"/>
                  </a:lnTo>
                  <a:lnTo>
                    <a:pt x="15" y="936"/>
                  </a:lnTo>
                  <a:lnTo>
                    <a:pt x="15" y="932"/>
                  </a:lnTo>
                  <a:lnTo>
                    <a:pt x="14" y="931"/>
                  </a:lnTo>
                  <a:lnTo>
                    <a:pt x="12" y="932"/>
                  </a:lnTo>
                  <a:lnTo>
                    <a:pt x="10" y="931"/>
                  </a:lnTo>
                  <a:lnTo>
                    <a:pt x="12" y="927"/>
                  </a:lnTo>
                  <a:lnTo>
                    <a:pt x="14" y="925"/>
                  </a:lnTo>
                  <a:lnTo>
                    <a:pt x="15" y="924"/>
                  </a:lnTo>
                  <a:lnTo>
                    <a:pt x="15" y="922"/>
                  </a:lnTo>
                  <a:lnTo>
                    <a:pt x="17" y="918"/>
                  </a:lnTo>
                  <a:lnTo>
                    <a:pt x="19" y="917"/>
                  </a:lnTo>
                  <a:lnTo>
                    <a:pt x="17" y="915"/>
                  </a:lnTo>
                  <a:lnTo>
                    <a:pt x="15" y="913"/>
                  </a:lnTo>
                  <a:lnTo>
                    <a:pt x="17" y="911"/>
                  </a:lnTo>
                  <a:lnTo>
                    <a:pt x="21" y="908"/>
                  </a:lnTo>
                  <a:lnTo>
                    <a:pt x="21" y="906"/>
                  </a:lnTo>
                  <a:lnTo>
                    <a:pt x="21" y="904"/>
                  </a:lnTo>
                  <a:lnTo>
                    <a:pt x="19" y="903"/>
                  </a:lnTo>
                  <a:lnTo>
                    <a:pt x="19" y="901"/>
                  </a:lnTo>
                  <a:lnTo>
                    <a:pt x="21" y="899"/>
                  </a:lnTo>
                  <a:lnTo>
                    <a:pt x="19" y="899"/>
                  </a:lnTo>
                  <a:lnTo>
                    <a:pt x="17" y="897"/>
                  </a:lnTo>
                  <a:lnTo>
                    <a:pt x="17" y="896"/>
                  </a:lnTo>
                  <a:lnTo>
                    <a:pt x="19" y="894"/>
                  </a:lnTo>
                  <a:lnTo>
                    <a:pt x="17" y="892"/>
                  </a:lnTo>
                  <a:lnTo>
                    <a:pt x="15" y="892"/>
                  </a:lnTo>
                  <a:lnTo>
                    <a:pt x="15" y="890"/>
                  </a:lnTo>
                  <a:lnTo>
                    <a:pt x="19" y="889"/>
                  </a:lnTo>
                  <a:lnTo>
                    <a:pt x="19" y="887"/>
                  </a:lnTo>
                  <a:lnTo>
                    <a:pt x="17" y="887"/>
                  </a:lnTo>
                  <a:lnTo>
                    <a:pt x="15" y="885"/>
                  </a:lnTo>
                  <a:lnTo>
                    <a:pt x="17" y="885"/>
                  </a:lnTo>
                  <a:lnTo>
                    <a:pt x="19" y="883"/>
                  </a:lnTo>
                  <a:lnTo>
                    <a:pt x="19" y="880"/>
                  </a:lnTo>
                  <a:lnTo>
                    <a:pt x="19" y="878"/>
                  </a:lnTo>
                  <a:lnTo>
                    <a:pt x="17" y="875"/>
                  </a:lnTo>
                  <a:lnTo>
                    <a:pt x="17" y="871"/>
                  </a:lnTo>
                  <a:lnTo>
                    <a:pt x="36" y="869"/>
                  </a:lnTo>
                  <a:lnTo>
                    <a:pt x="50" y="871"/>
                  </a:lnTo>
                  <a:lnTo>
                    <a:pt x="52" y="871"/>
                  </a:lnTo>
                  <a:lnTo>
                    <a:pt x="56" y="871"/>
                  </a:lnTo>
                  <a:lnTo>
                    <a:pt x="56" y="869"/>
                  </a:lnTo>
                  <a:lnTo>
                    <a:pt x="57" y="866"/>
                  </a:lnTo>
                  <a:lnTo>
                    <a:pt x="63" y="862"/>
                  </a:lnTo>
                  <a:lnTo>
                    <a:pt x="68" y="861"/>
                  </a:lnTo>
                  <a:lnTo>
                    <a:pt x="84" y="861"/>
                  </a:lnTo>
                  <a:lnTo>
                    <a:pt x="85" y="862"/>
                  </a:lnTo>
                  <a:lnTo>
                    <a:pt x="87" y="864"/>
                  </a:lnTo>
                  <a:lnTo>
                    <a:pt x="92" y="866"/>
                  </a:lnTo>
                  <a:lnTo>
                    <a:pt x="96" y="868"/>
                  </a:lnTo>
                  <a:lnTo>
                    <a:pt x="101" y="868"/>
                  </a:lnTo>
                  <a:lnTo>
                    <a:pt x="106" y="866"/>
                  </a:lnTo>
                  <a:lnTo>
                    <a:pt x="112" y="864"/>
                  </a:lnTo>
                  <a:lnTo>
                    <a:pt x="120" y="862"/>
                  </a:lnTo>
                  <a:lnTo>
                    <a:pt x="131" y="859"/>
                  </a:lnTo>
                  <a:lnTo>
                    <a:pt x="134" y="855"/>
                  </a:lnTo>
                  <a:lnTo>
                    <a:pt x="134" y="850"/>
                  </a:lnTo>
                  <a:lnTo>
                    <a:pt x="136" y="843"/>
                  </a:lnTo>
                  <a:lnTo>
                    <a:pt x="141" y="833"/>
                  </a:lnTo>
                  <a:lnTo>
                    <a:pt x="147" y="824"/>
                  </a:lnTo>
                  <a:lnTo>
                    <a:pt x="148" y="822"/>
                  </a:lnTo>
                  <a:lnTo>
                    <a:pt x="147" y="817"/>
                  </a:lnTo>
                  <a:lnTo>
                    <a:pt x="147" y="805"/>
                  </a:lnTo>
                  <a:lnTo>
                    <a:pt x="150" y="798"/>
                  </a:lnTo>
                  <a:lnTo>
                    <a:pt x="155" y="794"/>
                  </a:lnTo>
                  <a:lnTo>
                    <a:pt x="161" y="787"/>
                  </a:lnTo>
                  <a:lnTo>
                    <a:pt x="159" y="780"/>
                  </a:lnTo>
                  <a:lnTo>
                    <a:pt x="157" y="770"/>
                  </a:lnTo>
                  <a:lnTo>
                    <a:pt x="157" y="761"/>
                  </a:lnTo>
                  <a:lnTo>
                    <a:pt x="159" y="756"/>
                  </a:lnTo>
                  <a:lnTo>
                    <a:pt x="155" y="747"/>
                  </a:lnTo>
                  <a:lnTo>
                    <a:pt x="150" y="730"/>
                  </a:lnTo>
                  <a:lnTo>
                    <a:pt x="150" y="724"/>
                  </a:lnTo>
                  <a:lnTo>
                    <a:pt x="155" y="714"/>
                  </a:lnTo>
                  <a:lnTo>
                    <a:pt x="161" y="709"/>
                  </a:lnTo>
                  <a:lnTo>
                    <a:pt x="166" y="705"/>
                  </a:lnTo>
                  <a:lnTo>
                    <a:pt x="173" y="703"/>
                  </a:lnTo>
                  <a:lnTo>
                    <a:pt x="176" y="698"/>
                  </a:lnTo>
                  <a:lnTo>
                    <a:pt x="180" y="689"/>
                  </a:lnTo>
                  <a:lnTo>
                    <a:pt x="185" y="682"/>
                  </a:lnTo>
                  <a:lnTo>
                    <a:pt x="189" y="679"/>
                  </a:lnTo>
                  <a:lnTo>
                    <a:pt x="196" y="668"/>
                  </a:lnTo>
                  <a:lnTo>
                    <a:pt x="196" y="663"/>
                  </a:lnTo>
                  <a:lnTo>
                    <a:pt x="197" y="653"/>
                  </a:lnTo>
                  <a:lnTo>
                    <a:pt x="201" y="647"/>
                  </a:lnTo>
                  <a:lnTo>
                    <a:pt x="210" y="646"/>
                  </a:lnTo>
                  <a:lnTo>
                    <a:pt x="217" y="647"/>
                  </a:lnTo>
                  <a:lnTo>
                    <a:pt x="220" y="646"/>
                  </a:lnTo>
                  <a:lnTo>
                    <a:pt x="225" y="642"/>
                  </a:lnTo>
                  <a:lnTo>
                    <a:pt x="232" y="637"/>
                  </a:lnTo>
                  <a:lnTo>
                    <a:pt x="234" y="632"/>
                  </a:lnTo>
                  <a:lnTo>
                    <a:pt x="232" y="630"/>
                  </a:lnTo>
                  <a:lnTo>
                    <a:pt x="230" y="626"/>
                  </a:lnTo>
                  <a:lnTo>
                    <a:pt x="229" y="621"/>
                  </a:lnTo>
                  <a:lnTo>
                    <a:pt x="224" y="609"/>
                  </a:lnTo>
                  <a:lnTo>
                    <a:pt x="222" y="602"/>
                  </a:lnTo>
                  <a:lnTo>
                    <a:pt x="225" y="593"/>
                  </a:lnTo>
                  <a:lnTo>
                    <a:pt x="234" y="584"/>
                  </a:lnTo>
                  <a:lnTo>
                    <a:pt x="243" y="581"/>
                  </a:lnTo>
                  <a:lnTo>
                    <a:pt x="258" y="576"/>
                  </a:lnTo>
                  <a:lnTo>
                    <a:pt x="269" y="572"/>
                  </a:lnTo>
                  <a:lnTo>
                    <a:pt x="278" y="570"/>
                  </a:lnTo>
                  <a:lnTo>
                    <a:pt x="283" y="570"/>
                  </a:lnTo>
                  <a:lnTo>
                    <a:pt x="288" y="572"/>
                  </a:lnTo>
                  <a:lnTo>
                    <a:pt x="293" y="572"/>
                  </a:lnTo>
                  <a:lnTo>
                    <a:pt x="295" y="570"/>
                  </a:lnTo>
                  <a:lnTo>
                    <a:pt x="299" y="570"/>
                  </a:lnTo>
                  <a:lnTo>
                    <a:pt x="302" y="569"/>
                  </a:lnTo>
                  <a:lnTo>
                    <a:pt x="309" y="563"/>
                  </a:lnTo>
                  <a:lnTo>
                    <a:pt x="313" y="556"/>
                  </a:lnTo>
                  <a:lnTo>
                    <a:pt x="313" y="549"/>
                  </a:lnTo>
                  <a:lnTo>
                    <a:pt x="318" y="544"/>
                  </a:lnTo>
                  <a:lnTo>
                    <a:pt x="327" y="536"/>
                  </a:lnTo>
                  <a:lnTo>
                    <a:pt x="328" y="530"/>
                  </a:lnTo>
                  <a:lnTo>
                    <a:pt x="330" y="520"/>
                  </a:lnTo>
                  <a:lnTo>
                    <a:pt x="332" y="509"/>
                  </a:lnTo>
                  <a:lnTo>
                    <a:pt x="332" y="502"/>
                  </a:lnTo>
                  <a:lnTo>
                    <a:pt x="330" y="494"/>
                  </a:lnTo>
                  <a:lnTo>
                    <a:pt x="334" y="488"/>
                  </a:lnTo>
                  <a:lnTo>
                    <a:pt x="337" y="483"/>
                  </a:lnTo>
                  <a:lnTo>
                    <a:pt x="342" y="481"/>
                  </a:lnTo>
                  <a:lnTo>
                    <a:pt x="344" y="480"/>
                  </a:lnTo>
                  <a:lnTo>
                    <a:pt x="349" y="480"/>
                  </a:lnTo>
                  <a:lnTo>
                    <a:pt x="351" y="478"/>
                  </a:lnTo>
                  <a:lnTo>
                    <a:pt x="353" y="471"/>
                  </a:lnTo>
                  <a:lnTo>
                    <a:pt x="355" y="466"/>
                  </a:lnTo>
                  <a:lnTo>
                    <a:pt x="356" y="460"/>
                  </a:lnTo>
                  <a:lnTo>
                    <a:pt x="356" y="455"/>
                  </a:lnTo>
                  <a:lnTo>
                    <a:pt x="355" y="452"/>
                  </a:lnTo>
                  <a:lnTo>
                    <a:pt x="355" y="450"/>
                  </a:lnTo>
                  <a:lnTo>
                    <a:pt x="346" y="450"/>
                  </a:lnTo>
                  <a:lnTo>
                    <a:pt x="342" y="446"/>
                  </a:lnTo>
                  <a:lnTo>
                    <a:pt x="339" y="443"/>
                  </a:lnTo>
                  <a:lnTo>
                    <a:pt x="337" y="439"/>
                  </a:lnTo>
                  <a:lnTo>
                    <a:pt x="332" y="436"/>
                  </a:lnTo>
                  <a:lnTo>
                    <a:pt x="330" y="432"/>
                  </a:lnTo>
                  <a:lnTo>
                    <a:pt x="327" y="429"/>
                  </a:lnTo>
                  <a:lnTo>
                    <a:pt x="325" y="424"/>
                  </a:lnTo>
                  <a:lnTo>
                    <a:pt x="321" y="418"/>
                  </a:lnTo>
                  <a:lnTo>
                    <a:pt x="321" y="413"/>
                  </a:lnTo>
                  <a:lnTo>
                    <a:pt x="327" y="399"/>
                  </a:lnTo>
                  <a:lnTo>
                    <a:pt x="332" y="385"/>
                  </a:lnTo>
                  <a:lnTo>
                    <a:pt x="339" y="373"/>
                  </a:lnTo>
                  <a:lnTo>
                    <a:pt x="339" y="364"/>
                  </a:lnTo>
                  <a:lnTo>
                    <a:pt x="341" y="357"/>
                  </a:lnTo>
                  <a:lnTo>
                    <a:pt x="346" y="354"/>
                  </a:lnTo>
                  <a:lnTo>
                    <a:pt x="358" y="348"/>
                  </a:lnTo>
                  <a:lnTo>
                    <a:pt x="362" y="347"/>
                  </a:lnTo>
                  <a:lnTo>
                    <a:pt x="376" y="355"/>
                  </a:lnTo>
                  <a:lnTo>
                    <a:pt x="386" y="361"/>
                  </a:lnTo>
                  <a:lnTo>
                    <a:pt x="391" y="362"/>
                  </a:lnTo>
                  <a:lnTo>
                    <a:pt x="395" y="366"/>
                  </a:lnTo>
                  <a:lnTo>
                    <a:pt x="397" y="366"/>
                  </a:lnTo>
                  <a:lnTo>
                    <a:pt x="402" y="352"/>
                  </a:lnTo>
                  <a:lnTo>
                    <a:pt x="404" y="343"/>
                  </a:lnTo>
                  <a:lnTo>
                    <a:pt x="404" y="336"/>
                  </a:lnTo>
                  <a:lnTo>
                    <a:pt x="409" y="315"/>
                  </a:lnTo>
                  <a:lnTo>
                    <a:pt x="414" y="305"/>
                  </a:lnTo>
                  <a:lnTo>
                    <a:pt x="421" y="294"/>
                  </a:lnTo>
                  <a:lnTo>
                    <a:pt x="421" y="285"/>
                  </a:lnTo>
                  <a:lnTo>
                    <a:pt x="419" y="270"/>
                  </a:lnTo>
                  <a:lnTo>
                    <a:pt x="419" y="264"/>
                  </a:lnTo>
                  <a:lnTo>
                    <a:pt x="418" y="256"/>
                  </a:lnTo>
                  <a:lnTo>
                    <a:pt x="416" y="252"/>
                  </a:lnTo>
                  <a:lnTo>
                    <a:pt x="405" y="245"/>
                  </a:lnTo>
                  <a:lnTo>
                    <a:pt x="398" y="240"/>
                  </a:lnTo>
                  <a:lnTo>
                    <a:pt x="395" y="231"/>
                  </a:lnTo>
                  <a:lnTo>
                    <a:pt x="391" y="221"/>
                  </a:lnTo>
                  <a:lnTo>
                    <a:pt x="383" y="210"/>
                  </a:lnTo>
                  <a:lnTo>
                    <a:pt x="383" y="203"/>
                  </a:lnTo>
                  <a:lnTo>
                    <a:pt x="388" y="189"/>
                  </a:lnTo>
                  <a:lnTo>
                    <a:pt x="391" y="179"/>
                  </a:lnTo>
                  <a:lnTo>
                    <a:pt x="391" y="170"/>
                  </a:lnTo>
                  <a:lnTo>
                    <a:pt x="388" y="151"/>
                  </a:lnTo>
                  <a:lnTo>
                    <a:pt x="386" y="144"/>
                  </a:lnTo>
                  <a:lnTo>
                    <a:pt x="383" y="137"/>
                  </a:lnTo>
                  <a:lnTo>
                    <a:pt x="377" y="133"/>
                  </a:lnTo>
                  <a:lnTo>
                    <a:pt x="372" y="133"/>
                  </a:lnTo>
                  <a:lnTo>
                    <a:pt x="370" y="132"/>
                  </a:lnTo>
                  <a:lnTo>
                    <a:pt x="372" y="125"/>
                  </a:lnTo>
                  <a:lnTo>
                    <a:pt x="374" y="123"/>
                  </a:lnTo>
                  <a:lnTo>
                    <a:pt x="372" y="112"/>
                  </a:lnTo>
                  <a:lnTo>
                    <a:pt x="374" y="104"/>
                  </a:lnTo>
                  <a:lnTo>
                    <a:pt x="374" y="97"/>
                  </a:lnTo>
                  <a:lnTo>
                    <a:pt x="374" y="95"/>
                  </a:lnTo>
                  <a:lnTo>
                    <a:pt x="372" y="93"/>
                  </a:lnTo>
                  <a:lnTo>
                    <a:pt x="384" y="93"/>
                  </a:lnTo>
                  <a:lnTo>
                    <a:pt x="400" y="100"/>
                  </a:lnTo>
                  <a:lnTo>
                    <a:pt x="409" y="105"/>
                  </a:lnTo>
                  <a:lnTo>
                    <a:pt x="416" y="109"/>
                  </a:lnTo>
                  <a:lnTo>
                    <a:pt x="437" y="121"/>
                  </a:lnTo>
                  <a:lnTo>
                    <a:pt x="454" y="128"/>
                  </a:lnTo>
                  <a:lnTo>
                    <a:pt x="475" y="135"/>
                  </a:lnTo>
                  <a:lnTo>
                    <a:pt x="503" y="133"/>
                  </a:lnTo>
                  <a:lnTo>
                    <a:pt x="516" y="132"/>
                  </a:lnTo>
                  <a:lnTo>
                    <a:pt x="528" y="132"/>
                  </a:lnTo>
                  <a:lnTo>
                    <a:pt x="540" y="133"/>
                  </a:lnTo>
                  <a:lnTo>
                    <a:pt x="547" y="130"/>
                  </a:lnTo>
                  <a:lnTo>
                    <a:pt x="557" y="130"/>
                  </a:lnTo>
                  <a:lnTo>
                    <a:pt x="563" y="135"/>
                  </a:lnTo>
                  <a:lnTo>
                    <a:pt x="568" y="139"/>
                  </a:lnTo>
                  <a:lnTo>
                    <a:pt x="573" y="147"/>
                  </a:lnTo>
                  <a:lnTo>
                    <a:pt x="577" y="149"/>
                  </a:lnTo>
                  <a:lnTo>
                    <a:pt x="582" y="147"/>
                  </a:lnTo>
                  <a:lnTo>
                    <a:pt x="585" y="149"/>
                  </a:lnTo>
                  <a:lnTo>
                    <a:pt x="584" y="160"/>
                  </a:lnTo>
                  <a:lnTo>
                    <a:pt x="584" y="165"/>
                  </a:lnTo>
                  <a:lnTo>
                    <a:pt x="585" y="168"/>
                  </a:lnTo>
                  <a:lnTo>
                    <a:pt x="594" y="172"/>
                  </a:lnTo>
                  <a:lnTo>
                    <a:pt x="598" y="174"/>
                  </a:lnTo>
                  <a:lnTo>
                    <a:pt x="606" y="174"/>
                  </a:lnTo>
                  <a:lnTo>
                    <a:pt x="606" y="175"/>
                  </a:lnTo>
                  <a:lnTo>
                    <a:pt x="608" y="175"/>
                  </a:lnTo>
                  <a:lnTo>
                    <a:pt x="612" y="175"/>
                  </a:lnTo>
                  <a:lnTo>
                    <a:pt x="617" y="179"/>
                  </a:lnTo>
                  <a:lnTo>
                    <a:pt x="620" y="179"/>
                  </a:lnTo>
                  <a:lnTo>
                    <a:pt x="627" y="181"/>
                  </a:lnTo>
                  <a:lnTo>
                    <a:pt x="636" y="182"/>
                  </a:lnTo>
                  <a:lnTo>
                    <a:pt x="643" y="181"/>
                  </a:lnTo>
                  <a:lnTo>
                    <a:pt x="652" y="179"/>
                  </a:lnTo>
                  <a:lnTo>
                    <a:pt x="655" y="179"/>
                  </a:lnTo>
                  <a:lnTo>
                    <a:pt x="662" y="175"/>
                  </a:lnTo>
                  <a:lnTo>
                    <a:pt x="675" y="174"/>
                  </a:lnTo>
                  <a:lnTo>
                    <a:pt x="680" y="172"/>
                  </a:lnTo>
                  <a:lnTo>
                    <a:pt x="685" y="174"/>
                  </a:lnTo>
                  <a:lnTo>
                    <a:pt x="692" y="177"/>
                  </a:lnTo>
                  <a:lnTo>
                    <a:pt x="699" y="177"/>
                  </a:lnTo>
                  <a:lnTo>
                    <a:pt x="704" y="175"/>
                  </a:lnTo>
                  <a:lnTo>
                    <a:pt x="713" y="174"/>
                  </a:lnTo>
                  <a:lnTo>
                    <a:pt x="715" y="170"/>
                  </a:lnTo>
                  <a:lnTo>
                    <a:pt x="717" y="168"/>
                  </a:lnTo>
                  <a:lnTo>
                    <a:pt x="720" y="163"/>
                  </a:lnTo>
                  <a:lnTo>
                    <a:pt x="725" y="158"/>
                  </a:lnTo>
                  <a:lnTo>
                    <a:pt x="727" y="158"/>
                  </a:lnTo>
                  <a:lnTo>
                    <a:pt x="734" y="160"/>
                  </a:lnTo>
                  <a:lnTo>
                    <a:pt x="738" y="163"/>
                  </a:lnTo>
                  <a:lnTo>
                    <a:pt x="739" y="167"/>
                  </a:lnTo>
                  <a:lnTo>
                    <a:pt x="741" y="170"/>
                  </a:lnTo>
                  <a:lnTo>
                    <a:pt x="743" y="172"/>
                  </a:lnTo>
                  <a:lnTo>
                    <a:pt x="746" y="174"/>
                  </a:lnTo>
                  <a:lnTo>
                    <a:pt x="753" y="181"/>
                  </a:lnTo>
                  <a:lnTo>
                    <a:pt x="757" y="189"/>
                  </a:lnTo>
                  <a:lnTo>
                    <a:pt x="755" y="198"/>
                  </a:lnTo>
                  <a:lnTo>
                    <a:pt x="748" y="212"/>
                  </a:lnTo>
                  <a:lnTo>
                    <a:pt x="746" y="228"/>
                  </a:lnTo>
                  <a:lnTo>
                    <a:pt x="743" y="240"/>
                  </a:lnTo>
                  <a:lnTo>
                    <a:pt x="741" y="252"/>
                  </a:lnTo>
                  <a:lnTo>
                    <a:pt x="741" y="258"/>
                  </a:lnTo>
                  <a:lnTo>
                    <a:pt x="739" y="268"/>
                  </a:lnTo>
                  <a:lnTo>
                    <a:pt x="738" y="277"/>
                  </a:lnTo>
                  <a:lnTo>
                    <a:pt x="725" y="284"/>
                  </a:lnTo>
                  <a:lnTo>
                    <a:pt x="713" y="294"/>
                  </a:lnTo>
                  <a:lnTo>
                    <a:pt x="706" y="301"/>
                  </a:lnTo>
                  <a:lnTo>
                    <a:pt x="697" y="306"/>
                  </a:lnTo>
                  <a:lnTo>
                    <a:pt x="683" y="312"/>
                  </a:lnTo>
                  <a:lnTo>
                    <a:pt x="675" y="313"/>
                  </a:lnTo>
                  <a:lnTo>
                    <a:pt x="669" y="317"/>
                  </a:lnTo>
                  <a:lnTo>
                    <a:pt x="664" y="324"/>
                  </a:lnTo>
                  <a:lnTo>
                    <a:pt x="661" y="341"/>
                  </a:lnTo>
                  <a:lnTo>
                    <a:pt x="657" y="359"/>
                  </a:lnTo>
                  <a:lnTo>
                    <a:pt x="661" y="380"/>
                  </a:lnTo>
                  <a:lnTo>
                    <a:pt x="659" y="390"/>
                  </a:lnTo>
                  <a:lnTo>
                    <a:pt x="659" y="394"/>
                  </a:lnTo>
                  <a:lnTo>
                    <a:pt x="662" y="401"/>
                  </a:lnTo>
                  <a:lnTo>
                    <a:pt x="673" y="406"/>
                  </a:lnTo>
                  <a:lnTo>
                    <a:pt x="682" y="410"/>
                  </a:lnTo>
                  <a:lnTo>
                    <a:pt x="689" y="417"/>
                  </a:lnTo>
                  <a:lnTo>
                    <a:pt x="690" y="422"/>
                  </a:lnTo>
                  <a:lnTo>
                    <a:pt x="690" y="425"/>
                  </a:lnTo>
                  <a:lnTo>
                    <a:pt x="692" y="425"/>
                  </a:lnTo>
                  <a:lnTo>
                    <a:pt x="690" y="434"/>
                  </a:lnTo>
                  <a:lnTo>
                    <a:pt x="685" y="445"/>
                  </a:lnTo>
                  <a:lnTo>
                    <a:pt x="676" y="464"/>
                  </a:lnTo>
                  <a:lnTo>
                    <a:pt x="676" y="476"/>
                  </a:lnTo>
                  <a:lnTo>
                    <a:pt x="680" y="474"/>
                  </a:lnTo>
                  <a:lnTo>
                    <a:pt x="696" y="469"/>
                  </a:lnTo>
                  <a:lnTo>
                    <a:pt x="708" y="467"/>
                  </a:lnTo>
                  <a:lnTo>
                    <a:pt x="717" y="471"/>
                  </a:lnTo>
                  <a:lnTo>
                    <a:pt x="720" y="473"/>
                  </a:lnTo>
                  <a:lnTo>
                    <a:pt x="729" y="476"/>
                  </a:lnTo>
                  <a:lnTo>
                    <a:pt x="738" y="476"/>
                  </a:lnTo>
                  <a:lnTo>
                    <a:pt x="741" y="473"/>
                  </a:lnTo>
                  <a:lnTo>
                    <a:pt x="745" y="469"/>
                  </a:lnTo>
                  <a:lnTo>
                    <a:pt x="746" y="459"/>
                  </a:lnTo>
                  <a:lnTo>
                    <a:pt x="746" y="457"/>
                  </a:lnTo>
                  <a:lnTo>
                    <a:pt x="743" y="453"/>
                  </a:lnTo>
                  <a:lnTo>
                    <a:pt x="738" y="450"/>
                  </a:lnTo>
                  <a:lnTo>
                    <a:pt x="732" y="445"/>
                  </a:lnTo>
                  <a:lnTo>
                    <a:pt x="731" y="439"/>
                  </a:lnTo>
                  <a:lnTo>
                    <a:pt x="729" y="434"/>
                  </a:lnTo>
                  <a:lnTo>
                    <a:pt x="732" y="432"/>
                  </a:lnTo>
                  <a:lnTo>
                    <a:pt x="739" y="427"/>
                  </a:lnTo>
                  <a:lnTo>
                    <a:pt x="743" y="424"/>
                  </a:lnTo>
                  <a:lnTo>
                    <a:pt x="741" y="415"/>
                  </a:lnTo>
                  <a:lnTo>
                    <a:pt x="741" y="408"/>
                  </a:lnTo>
                  <a:lnTo>
                    <a:pt x="743" y="404"/>
                  </a:lnTo>
                  <a:lnTo>
                    <a:pt x="746" y="401"/>
                  </a:lnTo>
                  <a:lnTo>
                    <a:pt x="753" y="399"/>
                  </a:lnTo>
                  <a:lnTo>
                    <a:pt x="759" y="403"/>
                  </a:lnTo>
                  <a:lnTo>
                    <a:pt x="769" y="408"/>
                  </a:lnTo>
                  <a:lnTo>
                    <a:pt x="780" y="406"/>
                  </a:lnTo>
                  <a:lnTo>
                    <a:pt x="785" y="403"/>
                  </a:lnTo>
                  <a:lnTo>
                    <a:pt x="788" y="399"/>
                  </a:lnTo>
                  <a:lnTo>
                    <a:pt x="792" y="392"/>
                  </a:lnTo>
                  <a:lnTo>
                    <a:pt x="794" y="380"/>
                  </a:lnTo>
                  <a:lnTo>
                    <a:pt x="795" y="371"/>
                  </a:lnTo>
                  <a:lnTo>
                    <a:pt x="795" y="361"/>
                  </a:lnTo>
                  <a:lnTo>
                    <a:pt x="799" y="350"/>
                  </a:lnTo>
                  <a:lnTo>
                    <a:pt x="799" y="345"/>
                  </a:lnTo>
                  <a:lnTo>
                    <a:pt x="795" y="338"/>
                  </a:lnTo>
                  <a:lnTo>
                    <a:pt x="790" y="334"/>
                  </a:lnTo>
                  <a:lnTo>
                    <a:pt x="788" y="333"/>
                  </a:lnTo>
                  <a:lnTo>
                    <a:pt x="785" y="327"/>
                  </a:lnTo>
                  <a:lnTo>
                    <a:pt x="785" y="322"/>
                  </a:lnTo>
                  <a:lnTo>
                    <a:pt x="787" y="315"/>
                  </a:lnTo>
                  <a:lnTo>
                    <a:pt x="787" y="308"/>
                  </a:lnTo>
                  <a:lnTo>
                    <a:pt x="788" y="303"/>
                  </a:lnTo>
                  <a:lnTo>
                    <a:pt x="787" y="294"/>
                  </a:lnTo>
                  <a:lnTo>
                    <a:pt x="783" y="291"/>
                  </a:lnTo>
                  <a:lnTo>
                    <a:pt x="780" y="287"/>
                  </a:lnTo>
                  <a:lnTo>
                    <a:pt x="778" y="282"/>
                  </a:lnTo>
                  <a:lnTo>
                    <a:pt x="780" y="273"/>
                  </a:lnTo>
                  <a:lnTo>
                    <a:pt x="783" y="270"/>
                  </a:lnTo>
                  <a:lnTo>
                    <a:pt x="783" y="264"/>
                  </a:lnTo>
                  <a:lnTo>
                    <a:pt x="781" y="258"/>
                  </a:lnTo>
                  <a:lnTo>
                    <a:pt x="781" y="256"/>
                  </a:lnTo>
                  <a:lnTo>
                    <a:pt x="783" y="252"/>
                  </a:lnTo>
                  <a:lnTo>
                    <a:pt x="790" y="254"/>
                  </a:lnTo>
                  <a:lnTo>
                    <a:pt x="792" y="254"/>
                  </a:lnTo>
                  <a:lnTo>
                    <a:pt x="795" y="256"/>
                  </a:lnTo>
                  <a:lnTo>
                    <a:pt x="797" y="252"/>
                  </a:lnTo>
                  <a:lnTo>
                    <a:pt x="802" y="252"/>
                  </a:lnTo>
                  <a:lnTo>
                    <a:pt x="804" y="254"/>
                  </a:lnTo>
                  <a:lnTo>
                    <a:pt x="809" y="254"/>
                  </a:lnTo>
                  <a:lnTo>
                    <a:pt x="813" y="254"/>
                  </a:lnTo>
                  <a:lnTo>
                    <a:pt x="815" y="258"/>
                  </a:lnTo>
                  <a:lnTo>
                    <a:pt x="820" y="259"/>
                  </a:lnTo>
                  <a:lnTo>
                    <a:pt x="822" y="259"/>
                  </a:lnTo>
                  <a:lnTo>
                    <a:pt x="825" y="258"/>
                  </a:lnTo>
                  <a:lnTo>
                    <a:pt x="829" y="259"/>
                  </a:lnTo>
                  <a:lnTo>
                    <a:pt x="832" y="259"/>
                  </a:lnTo>
                  <a:lnTo>
                    <a:pt x="834" y="258"/>
                  </a:lnTo>
                  <a:lnTo>
                    <a:pt x="834" y="254"/>
                  </a:lnTo>
                  <a:lnTo>
                    <a:pt x="837" y="252"/>
                  </a:lnTo>
                  <a:lnTo>
                    <a:pt x="841" y="252"/>
                  </a:lnTo>
                  <a:lnTo>
                    <a:pt x="844" y="251"/>
                  </a:lnTo>
                  <a:lnTo>
                    <a:pt x="844" y="249"/>
                  </a:lnTo>
                  <a:lnTo>
                    <a:pt x="846" y="249"/>
                  </a:lnTo>
                  <a:lnTo>
                    <a:pt x="850" y="249"/>
                  </a:lnTo>
                  <a:lnTo>
                    <a:pt x="851" y="247"/>
                  </a:lnTo>
                  <a:lnTo>
                    <a:pt x="857" y="247"/>
                  </a:lnTo>
                  <a:lnTo>
                    <a:pt x="857" y="242"/>
                  </a:lnTo>
                  <a:lnTo>
                    <a:pt x="858" y="240"/>
                  </a:lnTo>
                  <a:lnTo>
                    <a:pt x="862" y="237"/>
                  </a:lnTo>
                  <a:lnTo>
                    <a:pt x="864" y="237"/>
                  </a:lnTo>
                  <a:lnTo>
                    <a:pt x="865" y="238"/>
                  </a:lnTo>
                  <a:lnTo>
                    <a:pt x="869" y="240"/>
                  </a:lnTo>
                  <a:lnTo>
                    <a:pt x="872" y="240"/>
                  </a:lnTo>
                  <a:lnTo>
                    <a:pt x="876" y="240"/>
                  </a:lnTo>
                  <a:lnTo>
                    <a:pt x="878" y="237"/>
                  </a:lnTo>
                  <a:lnTo>
                    <a:pt x="883" y="237"/>
                  </a:lnTo>
                  <a:lnTo>
                    <a:pt x="885" y="233"/>
                  </a:lnTo>
                  <a:lnTo>
                    <a:pt x="890" y="233"/>
                  </a:lnTo>
                  <a:lnTo>
                    <a:pt x="891" y="231"/>
                  </a:lnTo>
                  <a:lnTo>
                    <a:pt x="891" y="233"/>
                  </a:lnTo>
                  <a:lnTo>
                    <a:pt x="891" y="228"/>
                  </a:lnTo>
                  <a:lnTo>
                    <a:pt x="895" y="223"/>
                  </a:lnTo>
                  <a:lnTo>
                    <a:pt x="895" y="219"/>
                  </a:lnTo>
                  <a:lnTo>
                    <a:pt x="891" y="214"/>
                  </a:lnTo>
                  <a:lnTo>
                    <a:pt x="885" y="210"/>
                  </a:lnTo>
                  <a:lnTo>
                    <a:pt x="876" y="209"/>
                  </a:lnTo>
                  <a:lnTo>
                    <a:pt x="872" y="209"/>
                  </a:lnTo>
                  <a:lnTo>
                    <a:pt x="869" y="203"/>
                  </a:lnTo>
                  <a:lnTo>
                    <a:pt x="865" y="195"/>
                  </a:lnTo>
                  <a:lnTo>
                    <a:pt x="864" y="189"/>
                  </a:lnTo>
                  <a:lnTo>
                    <a:pt x="864" y="182"/>
                  </a:lnTo>
                  <a:lnTo>
                    <a:pt x="867" y="181"/>
                  </a:lnTo>
                  <a:lnTo>
                    <a:pt x="874" y="177"/>
                  </a:lnTo>
                  <a:lnTo>
                    <a:pt x="883" y="174"/>
                  </a:lnTo>
                  <a:lnTo>
                    <a:pt x="885" y="170"/>
                  </a:lnTo>
                  <a:lnTo>
                    <a:pt x="885" y="161"/>
                  </a:lnTo>
                  <a:lnTo>
                    <a:pt x="879" y="146"/>
                  </a:lnTo>
                  <a:lnTo>
                    <a:pt x="878" y="137"/>
                  </a:lnTo>
                  <a:lnTo>
                    <a:pt x="871" y="126"/>
                  </a:lnTo>
                  <a:lnTo>
                    <a:pt x="869" y="123"/>
                  </a:lnTo>
                  <a:lnTo>
                    <a:pt x="867" y="123"/>
                  </a:lnTo>
                  <a:lnTo>
                    <a:pt x="864" y="123"/>
                  </a:lnTo>
                  <a:lnTo>
                    <a:pt x="862" y="121"/>
                  </a:lnTo>
                  <a:lnTo>
                    <a:pt x="857" y="123"/>
                  </a:lnTo>
                  <a:lnTo>
                    <a:pt x="853" y="121"/>
                  </a:lnTo>
                  <a:lnTo>
                    <a:pt x="851" y="119"/>
                  </a:lnTo>
                  <a:lnTo>
                    <a:pt x="851" y="116"/>
                  </a:lnTo>
                  <a:lnTo>
                    <a:pt x="846" y="112"/>
                  </a:lnTo>
                  <a:lnTo>
                    <a:pt x="843" y="112"/>
                  </a:lnTo>
                  <a:lnTo>
                    <a:pt x="839" y="111"/>
                  </a:lnTo>
                  <a:lnTo>
                    <a:pt x="834" y="111"/>
                  </a:lnTo>
                  <a:lnTo>
                    <a:pt x="829" y="111"/>
                  </a:lnTo>
                  <a:lnTo>
                    <a:pt x="820" y="111"/>
                  </a:lnTo>
                  <a:lnTo>
                    <a:pt x="816" y="109"/>
                  </a:lnTo>
                  <a:lnTo>
                    <a:pt x="808" y="107"/>
                  </a:lnTo>
                  <a:lnTo>
                    <a:pt x="802" y="104"/>
                  </a:lnTo>
                  <a:lnTo>
                    <a:pt x="801" y="104"/>
                  </a:lnTo>
                  <a:lnTo>
                    <a:pt x="797" y="100"/>
                  </a:lnTo>
                  <a:lnTo>
                    <a:pt x="794" y="98"/>
                  </a:lnTo>
                  <a:lnTo>
                    <a:pt x="785" y="97"/>
                  </a:lnTo>
                  <a:lnTo>
                    <a:pt x="783" y="98"/>
                  </a:lnTo>
                  <a:lnTo>
                    <a:pt x="780" y="98"/>
                  </a:lnTo>
                  <a:lnTo>
                    <a:pt x="774" y="97"/>
                  </a:lnTo>
                  <a:lnTo>
                    <a:pt x="773" y="95"/>
                  </a:lnTo>
                  <a:lnTo>
                    <a:pt x="771" y="93"/>
                  </a:lnTo>
                  <a:lnTo>
                    <a:pt x="766" y="90"/>
                  </a:lnTo>
                  <a:lnTo>
                    <a:pt x="762" y="88"/>
                  </a:lnTo>
                  <a:lnTo>
                    <a:pt x="759" y="86"/>
                  </a:lnTo>
                  <a:lnTo>
                    <a:pt x="748" y="76"/>
                  </a:lnTo>
                  <a:lnTo>
                    <a:pt x="745" y="74"/>
                  </a:lnTo>
                  <a:lnTo>
                    <a:pt x="741" y="69"/>
                  </a:lnTo>
                  <a:lnTo>
                    <a:pt x="741" y="65"/>
                  </a:lnTo>
                  <a:lnTo>
                    <a:pt x="741" y="58"/>
                  </a:lnTo>
                  <a:lnTo>
                    <a:pt x="743" y="56"/>
                  </a:lnTo>
                  <a:lnTo>
                    <a:pt x="755" y="48"/>
                  </a:lnTo>
                  <a:lnTo>
                    <a:pt x="760" y="44"/>
                  </a:lnTo>
                  <a:lnTo>
                    <a:pt x="764" y="41"/>
                  </a:lnTo>
                  <a:lnTo>
                    <a:pt x="766" y="37"/>
                  </a:lnTo>
                  <a:lnTo>
                    <a:pt x="766" y="35"/>
                  </a:lnTo>
                  <a:lnTo>
                    <a:pt x="766" y="30"/>
                  </a:lnTo>
                  <a:lnTo>
                    <a:pt x="766" y="28"/>
                  </a:lnTo>
                  <a:lnTo>
                    <a:pt x="766" y="27"/>
                  </a:lnTo>
                  <a:lnTo>
                    <a:pt x="773" y="25"/>
                  </a:lnTo>
                  <a:lnTo>
                    <a:pt x="781" y="21"/>
                  </a:lnTo>
                  <a:lnTo>
                    <a:pt x="787" y="18"/>
                  </a:lnTo>
                  <a:lnTo>
                    <a:pt x="788" y="16"/>
                  </a:lnTo>
                  <a:lnTo>
                    <a:pt x="792" y="14"/>
                  </a:lnTo>
                  <a:lnTo>
                    <a:pt x="797" y="13"/>
                  </a:lnTo>
                  <a:lnTo>
                    <a:pt x="802" y="9"/>
                  </a:lnTo>
                  <a:lnTo>
                    <a:pt x="806" y="9"/>
                  </a:lnTo>
                  <a:lnTo>
                    <a:pt x="809" y="6"/>
                  </a:lnTo>
                  <a:lnTo>
                    <a:pt x="813" y="2"/>
                  </a:lnTo>
                  <a:lnTo>
                    <a:pt x="818" y="0"/>
                  </a:lnTo>
                  <a:lnTo>
                    <a:pt x="823" y="2"/>
                  </a:lnTo>
                  <a:lnTo>
                    <a:pt x="825" y="4"/>
                  </a:lnTo>
                  <a:lnTo>
                    <a:pt x="827" y="7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9525">
              <a:solidFill>
                <a:schemeClr val="bg2">
                  <a:lumMod val="20000"/>
                  <a:lumOff val="8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10"/>
            <p:cNvSpPr>
              <a:spLocks/>
            </p:cNvSpPr>
            <p:nvPr/>
          </p:nvSpPr>
          <p:spPr bwMode="auto">
            <a:xfrm>
              <a:off x="2900" y="578"/>
              <a:ext cx="2242" cy="2716"/>
            </a:xfrm>
            <a:custGeom>
              <a:avLst/>
              <a:gdLst>
                <a:gd name="T0" fmla="*/ 1939 w 2242"/>
                <a:gd name="T1" fmla="*/ 131 h 2716"/>
                <a:gd name="T2" fmla="*/ 2025 w 2242"/>
                <a:gd name="T3" fmla="*/ 275 h 2716"/>
                <a:gd name="T4" fmla="*/ 2057 w 2242"/>
                <a:gd name="T5" fmla="*/ 464 h 2716"/>
                <a:gd name="T6" fmla="*/ 2163 w 2242"/>
                <a:gd name="T7" fmla="*/ 514 h 2716"/>
                <a:gd name="T8" fmla="*/ 2232 w 2242"/>
                <a:gd name="T9" fmla="*/ 605 h 2716"/>
                <a:gd name="T10" fmla="*/ 2226 w 2242"/>
                <a:gd name="T11" fmla="*/ 808 h 2716"/>
                <a:gd name="T12" fmla="*/ 1973 w 2242"/>
                <a:gd name="T13" fmla="*/ 916 h 2716"/>
                <a:gd name="T14" fmla="*/ 1840 w 2242"/>
                <a:gd name="T15" fmla="*/ 1107 h 2716"/>
                <a:gd name="T16" fmla="*/ 1773 w 2242"/>
                <a:gd name="T17" fmla="*/ 1334 h 2716"/>
                <a:gd name="T18" fmla="*/ 1707 w 2242"/>
                <a:gd name="T19" fmla="*/ 1509 h 2716"/>
                <a:gd name="T20" fmla="*/ 1572 w 2242"/>
                <a:gd name="T21" fmla="*/ 1651 h 2716"/>
                <a:gd name="T22" fmla="*/ 1532 w 2242"/>
                <a:gd name="T23" fmla="*/ 1822 h 2716"/>
                <a:gd name="T24" fmla="*/ 1364 w 2242"/>
                <a:gd name="T25" fmla="*/ 1978 h 2716"/>
                <a:gd name="T26" fmla="*/ 1305 w 2242"/>
                <a:gd name="T27" fmla="*/ 2175 h 2716"/>
                <a:gd name="T28" fmla="*/ 1156 w 2242"/>
                <a:gd name="T29" fmla="*/ 2506 h 2716"/>
                <a:gd name="T30" fmla="*/ 1072 w 2242"/>
                <a:gd name="T31" fmla="*/ 2632 h 2716"/>
                <a:gd name="T32" fmla="*/ 894 w 2242"/>
                <a:gd name="T33" fmla="*/ 2702 h 2716"/>
                <a:gd name="T34" fmla="*/ 775 w 2242"/>
                <a:gd name="T35" fmla="*/ 2541 h 2716"/>
                <a:gd name="T36" fmla="*/ 548 w 2242"/>
                <a:gd name="T37" fmla="*/ 2549 h 2716"/>
                <a:gd name="T38" fmla="*/ 373 w 2242"/>
                <a:gd name="T39" fmla="*/ 2700 h 2716"/>
                <a:gd name="T40" fmla="*/ 187 w 2242"/>
                <a:gd name="T41" fmla="*/ 2221 h 2716"/>
                <a:gd name="T42" fmla="*/ 228 w 2242"/>
                <a:gd name="T43" fmla="*/ 2051 h 2716"/>
                <a:gd name="T44" fmla="*/ 373 w 2242"/>
                <a:gd name="T45" fmla="*/ 2013 h 2716"/>
                <a:gd name="T46" fmla="*/ 537 w 2242"/>
                <a:gd name="T47" fmla="*/ 1887 h 2716"/>
                <a:gd name="T48" fmla="*/ 708 w 2242"/>
                <a:gd name="T49" fmla="*/ 1778 h 2716"/>
                <a:gd name="T50" fmla="*/ 691 w 2242"/>
                <a:gd name="T51" fmla="*/ 1630 h 2716"/>
                <a:gd name="T52" fmla="*/ 570 w 2242"/>
                <a:gd name="T53" fmla="*/ 1525 h 2716"/>
                <a:gd name="T54" fmla="*/ 395 w 2242"/>
                <a:gd name="T55" fmla="*/ 1569 h 2716"/>
                <a:gd name="T56" fmla="*/ 229 w 2242"/>
                <a:gd name="T57" fmla="*/ 1555 h 2716"/>
                <a:gd name="T58" fmla="*/ 194 w 2242"/>
                <a:gd name="T59" fmla="*/ 1474 h 2716"/>
                <a:gd name="T60" fmla="*/ 128 w 2242"/>
                <a:gd name="T61" fmla="*/ 1390 h 2716"/>
                <a:gd name="T62" fmla="*/ 86 w 2242"/>
                <a:gd name="T63" fmla="*/ 1282 h 2716"/>
                <a:gd name="T64" fmla="*/ 47 w 2242"/>
                <a:gd name="T65" fmla="*/ 1140 h 2716"/>
                <a:gd name="T66" fmla="*/ 68 w 2242"/>
                <a:gd name="T67" fmla="*/ 979 h 2716"/>
                <a:gd name="T68" fmla="*/ 228 w 2242"/>
                <a:gd name="T69" fmla="*/ 887 h 2716"/>
                <a:gd name="T70" fmla="*/ 331 w 2242"/>
                <a:gd name="T71" fmla="*/ 925 h 2716"/>
                <a:gd name="T72" fmla="*/ 430 w 2242"/>
                <a:gd name="T73" fmla="*/ 957 h 2716"/>
                <a:gd name="T74" fmla="*/ 485 w 2242"/>
                <a:gd name="T75" fmla="*/ 1034 h 2716"/>
                <a:gd name="T76" fmla="*/ 541 w 2242"/>
                <a:gd name="T77" fmla="*/ 1004 h 2716"/>
                <a:gd name="T78" fmla="*/ 605 w 2242"/>
                <a:gd name="T79" fmla="*/ 946 h 2716"/>
                <a:gd name="T80" fmla="*/ 488 w 2242"/>
                <a:gd name="T81" fmla="*/ 927 h 2716"/>
                <a:gd name="T82" fmla="*/ 434 w 2242"/>
                <a:gd name="T83" fmla="*/ 848 h 2716"/>
                <a:gd name="T84" fmla="*/ 415 w 2242"/>
                <a:gd name="T85" fmla="*/ 787 h 2716"/>
                <a:gd name="T86" fmla="*/ 339 w 2242"/>
                <a:gd name="T87" fmla="*/ 740 h 2716"/>
                <a:gd name="T88" fmla="*/ 416 w 2242"/>
                <a:gd name="T89" fmla="*/ 675 h 2716"/>
                <a:gd name="T90" fmla="*/ 527 w 2242"/>
                <a:gd name="T91" fmla="*/ 635 h 2716"/>
                <a:gd name="T92" fmla="*/ 563 w 2242"/>
                <a:gd name="T93" fmla="*/ 542 h 2716"/>
                <a:gd name="T94" fmla="*/ 637 w 2242"/>
                <a:gd name="T95" fmla="*/ 469 h 2716"/>
                <a:gd name="T96" fmla="*/ 703 w 2242"/>
                <a:gd name="T97" fmla="*/ 413 h 2716"/>
                <a:gd name="T98" fmla="*/ 652 w 2242"/>
                <a:gd name="T99" fmla="*/ 336 h 2716"/>
                <a:gd name="T100" fmla="*/ 584 w 2242"/>
                <a:gd name="T101" fmla="*/ 287 h 2716"/>
                <a:gd name="T102" fmla="*/ 485 w 2242"/>
                <a:gd name="T103" fmla="*/ 277 h 2716"/>
                <a:gd name="T104" fmla="*/ 381 w 2242"/>
                <a:gd name="T105" fmla="*/ 341 h 2716"/>
                <a:gd name="T106" fmla="*/ 464 w 2242"/>
                <a:gd name="T107" fmla="*/ 224 h 2716"/>
                <a:gd name="T108" fmla="*/ 717 w 2242"/>
                <a:gd name="T109" fmla="*/ 140 h 2716"/>
                <a:gd name="T110" fmla="*/ 833 w 2242"/>
                <a:gd name="T111" fmla="*/ 130 h 2716"/>
                <a:gd name="T112" fmla="*/ 1264 w 2242"/>
                <a:gd name="T113" fmla="*/ 231 h 2716"/>
                <a:gd name="T114" fmla="*/ 1359 w 2242"/>
                <a:gd name="T115" fmla="*/ 243 h 2716"/>
                <a:gd name="T116" fmla="*/ 1441 w 2242"/>
                <a:gd name="T117" fmla="*/ 212 h 2716"/>
                <a:gd name="T118" fmla="*/ 1480 w 2242"/>
                <a:gd name="T119" fmla="*/ 163 h 2716"/>
                <a:gd name="T120" fmla="*/ 1544 w 2242"/>
                <a:gd name="T121" fmla="*/ 110 h 2716"/>
                <a:gd name="T122" fmla="*/ 1626 w 2242"/>
                <a:gd name="T123" fmla="*/ 70 h 2716"/>
                <a:gd name="T124" fmla="*/ 1698 w 2242"/>
                <a:gd name="T125" fmla="*/ 51 h 27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242" h="2716">
                  <a:moveTo>
                    <a:pt x="1742" y="0"/>
                  </a:moveTo>
                  <a:lnTo>
                    <a:pt x="1745" y="2"/>
                  </a:lnTo>
                  <a:lnTo>
                    <a:pt x="1747" y="2"/>
                  </a:lnTo>
                  <a:lnTo>
                    <a:pt x="1751" y="2"/>
                  </a:lnTo>
                  <a:lnTo>
                    <a:pt x="1758" y="2"/>
                  </a:lnTo>
                  <a:lnTo>
                    <a:pt x="1761" y="2"/>
                  </a:lnTo>
                  <a:lnTo>
                    <a:pt x="1768" y="4"/>
                  </a:lnTo>
                  <a:lnTo>
                    <a:pt x="1779" y="2"/>
                  </a:lnTo>
                  <a:lnTo>
                    <a:pt x="1793" y="4"/>
                  </a:lnTo>
                  <a:lnTo>
                    <a:pt x="1819" y="2"/>
                  </a:lnTo>
                  <a:lnTo>
                    <a:pt x="1835" y="2"/>
                  </a:lnTo>
                  <a:lnTo>
                    <a:pt x="1840" y="4"/>
                  </a:lnTo>
                  <a:lnTo>
                    <a:pt x="1842" y="2"/>
                  </a:lnTo>
                  <a:lnTo>
                    <a:pt x="1847" y="2"/>
                  </a:lnTo>
                  <a:lnTo>
                    <a:pt x="1849" y="4"/>
                  </a:lnTo>
                  <a:lnTo>
                    <a:pt x="1852" y="7"/>
                  </a:lnTo>
                  <a:lnTo>
                    <a:pt x="1854" y="9"/>
                  </a:lnTo>
                  <a:lnTo>
                    <a:pt x="1856" y="11"/>
                  </a:lnTo>
                  <a:lnTo>
                    <a:pt x="1857" y="14"/>
                  </a:lnTo>
                  <a:lnTo>
                    <a:pt x="1859" y="16"/>
                  </a:lnTo>
                  <a:lnTo>
                    <a:pt x="1859" y="18"/>
                  </a:lnTo>
                  <a:lnTo>
                    <a:pt x="1861" y="20"/>
                  </a:lnTo>
                  <a:lnTo>
                    <a:pt x="1863" y="23"/>
                  </a:lnTo>
                  <a:lnTo>
                    <a:pt x="1864" y="27"/>
                  </a:lnTo>
                  <a:lnTo>
                    <a:pt x="1866" y="28"/>
                  </a:lnTo>
                  <a:lnTo>
                    <a:pt x="1868" y="30"/>
                  </a:lnTo>
                  <a:lnTo>
                    <a:pt x="1870" y="32"/>
                  </a:lnTo>
                  <a:lnTo>
                    <a:pt x="1871" y="33"/>
                  </a:lnTo>
                  <a:lnTo>
                    <a:pt x="1873" y="37"/>
                  </a:lnTo>
                  <a:lnTo>
                    <a:pt x="1873" y="39"/>
                  </a:lnTo>
                  <a:lnTo>
                    <a:pt x="1875" y="39"/>
                  </a:lnTo>
                  <a:lnTo>
                    <a:pt x="1877" y="42"/>
                  </a:lnTo>
                  <a:lnTo>
                    <a:pt x="1878" y="46"/>
                  </a:lnTo>
                  <a:lnTo>
                    <a:pt x="1880" y="47"/>
                  </a:lnTo>
                  <a:lnTo>
                    <a:pt x="1880" y="49"/>
                  </a:lnTo>
                  <a:lnTo>
                    <a:pt x="1882" y="51"/>
                  </a:lnTo>
                  <a:lnTo>
                    <a:pt x="1884" y="53"/>
                  </a:lnTo>
                  <a:lnTo>
                    <a:pt x="1887" y="56"/>
                  </a:lnTo>
                  <a:lnTo>
                    <a:pt x="1889" y="58"/>
                  </a:lnTo>
                  <a:lnTo>
                    <a:pt x="1891" y="61"/>
                  </a:lnTo>
                  <a:lnTo>
                    <a:pt x="1891" y="63"/>
                  </a:lnTo>
                  <a:lnTo>
                    <a:pt x="1892" y="65"/>
                  </a:lnTo>
                  <a:lnTo>
                    <a:pt x="1894" y="67"/>
                  </a:lnTo>
                  <a:lnTo>
                    <a:pt x="1896" y="68"/>
                  </a:lnTo>
                  <a:lnTo>
                    <a:pt x="1898" y="70"/>
                  </a:lnTo>
                  <a:lnTo>
                    <a:pt x="1898" y="72"/>
                  </a:lnTo>
                  <a:lnTo>
                    <a:pt x="1899" y="74"/>
                  </a:lnTo>
                  <a:lnTo>
                    <a:pt x="1901" y="75"/>
                  </a:lnTo>
                  <a:lnTo>
                    <a:pt x="1903" y="81"/>
                  </a:lnTo>
                  <a:lnTo>
                    <a:pt x="1905" y="84"/>
                  </a:lnTo>
                  <a:lnTo>
                    <a:pt x="1906" y="86"/>
                  </a:lnTo>
                  <a:lnTo>
                    <a:pt x="1908" y="88"/>
                  </a:lnTo>
                  <a:lnTo>
                    <a:pt x="1910" y="91"/>
                  </a:lnTo>
                  <a:lnTo>
                    <a:pt x="1911" y="93"/>
                  </a:lnTo>
                  <a:lnTo>
                    <a:pt x="1913" y="93"/>
                  </a:lnTo>
                  <a:lnTo>
                    <a:pt x="1915" y="96"/>
                  </a:lnTo>
                  <a:lnTo>
                    <a:pt x="1915" y="98"/>
                  </a:lnTo>
                  <a:lnTo>
                    <a:pt x="1917" y="98"/>
                  </a:lnTo>
                  <a:lnTo>
                    <a:pt x="1920" y="103"/>
                  </a:lnTo>
                  <a:lnTo>
                    <a:pt x="1924" y="112"/>
                  </a:lnTo>
                  <a:lnTo>
                    <a:pt x="1929" y="119"/>
                  </a:lnTo>
                  <a:lnTo>
                    <a:pt x="1932" y="121"/>
                  </a:lnTo>
                  <a:lnTo>
                    <a:pt x="1938" y="128"/>
                  </a:lnTo>
                  <a:lnTo>
                    <a:pt x="1939" y="131"/>
                  </a:lnTo>
                  <a:lnTo>
                    <a:pt x="1941" y="133"/>
                  </a:lnTo>
                  <a:lnTo>
                    <a:pt x="1941" y="135"/>
                  </a:lnTo>
                  <a:lnTo>
                    <a:pt x="1945" y="137"/>
                  </a:lnTo>
                  <a:lnTo>
                    <a:pt x="1945" y="138"/>
                  </a:lnTo>
                  <a:lnTo>
                    <a:pt x="1946" y="140"/>
                  </a:lnTo>
                  <a:lnTo>
                    <a:pt x="1950" y="145"/>
                  </a:lnTo>
                  <a:lnTo>
                    <a:pt x="1952" y="147"/>
                  </a:lnTo>
                  <a:lnTo>
                    <a:pt x="1953" y="151"/>
                  </a:lnTo>
                  <a:lnTo>
                    <a:pt x="1953" y="152"/>
                  </a:lnTo>
                  <a:lnTo>
                    <a:pt x="1955" y="152"/>
                  </a:lnTo>
                  <a:lnTo>
                    <a:pt x="1957" y="154"/>
                  </a:lnTo>
                  <a:lnTo>
                    <a:pt x="1959" y="158"/>
                  </a:lnTo>
                  <a:lnTo>
                    <a:pt x="1960" y="159"/>
                  </a:lnTo>
                  <a:lnTo>
                    <a:pt x="1960" y="161"/>
                  </a:lnTo>
                  <a:lnTo>
                    <a:pt x="1962" y="163"/>
                  </a:lnTo>
                  <a:lnTo>
                    <a:pt x="1964" y="166"/>
                  </a:lnTo>
                  <a:lnTo>
                    <a:pt x="1967" y="170"/>
                  </a:lnTo>
                  <a:lnTo>
                    <a:pt x="1969" y="173"/>
                  </a:lnTo>
                  <a:lnTo>
                    <a:pt x="1971" y="177"/>
                  </a:lnTo>
                  <a:lnTo>
                    <a:pt x="1973" y="179"/>
                  </a:lnTo>
                  <a:lnTo>
                    <a:pt x="1974" y="180"/>
                  </a:lnTo>
                  <a:lnTo>
                    <a:pt x="1976" y="182"/>
                  </a:lnTo>
                  <a:lnTo>
                    <a:pt x="1978" y="184"/>
                  </a:lnTo>
                  <a:lnTo>
                    <a:pt x="1978" y="186"/>
                  </a:lnTo>
                  <a:lnTo>
                    <a:pt x="1980" y="187"/>
                  </a:lnTo>
                  <a:lnTo>
                    <a:pt x="1983" y="193"/>
                  </a:lnTo>
                  <a:lnTo>
                    <a:pt x="1983" y="194"/>
                  </a:lnTo>
                  <a:lnTo>
                    <a:pt x="1985" y="196"/>
                  </a:lnTo>
                  <a:lnTo>
                    <a:pt x="1987" y="198"/>
                  </a:lnTo>
                  <a:lnTo>
                    <a:pt x="1990" y="203"/>
                  </a:lnTo>
                  <a:lnTo>
                    <a:pt x="1992" y="205"/>
                  </a:lnTo>
                  <a:lnTo>
                    <a:pt x="1994" y="208"/>
                  </a:lnTo>
                  <a:lnTo>
                    <a:pt x="1995" y="208"/>
                  </a:lnTo>
                  <a:lnTo>
                    <a:pt x="1995" y="210"/>
                  </a:lnTo>
                  <a:lnTo>
                    <a:pt x="1997" y="212"/>
                  </a:lnTo>
                  <a:lnTo>
                    <a:pt x="1997" y="214"/>
                  </a:lnTo>
                  <a:lnTo>
                    <a:pt x="2001" y="217"/>
                  </a:lnTo>
                  <a:lnTo>
                    <a:pt x="2002" y="219"/>
                  </a:lnTo>
                  <a:lnTo>
                    <a:pt x="2002" y="221"/>
                  </a:lnTo>
                  <a:lnTo>
                    <a:pt x="2004" y="222"/>
                  </a:lnTo>
                  <a:lnTo>
                    <a:pt x="2006" y="222"/>
                  </a:lnTo>
                  <a:lnTo>
                    <a:pt x="2006" y="226"/>
                  </a:lnTo>
                  <a:lnTo>
                    <a:pt x="2008" y="228"/>
                  </a:lnTo>
                  <a:lnTo>
                    <a:pt x="2009" y="229"/>
                  </a:lnTo>
                  <a:lnTo>
                    <a:pt x="2011" y="231"/>
                  </a:lnTo>
                  <a:lnTo>
                    <a:pt x="2011" y="233"/>
                  </a:lnTo>
                  <a:lnTo>
                    <a:pt x="2013" y="233"/>
                  </a:lnTo>
                  <a:lnTo>
                    <a:pt x="2015" y="236"/>
                  </a:lnTo>
                  <a:lnTo>
                    <a:pt x="2016" y="238"/>
                  </a:lnTo>
                  <a:lnTo>
                    <a:pt x="2018" y="242"/>
                  </a:lnTo>
                  <a:lnTo>
                    <a:pt x="2018" y="243"/>
                  </a:lnTo>
                  <a:lnTo>
                    <a:pt x="2020" y="247"/>
                  </a:lnTo>
                  <a:lnTo>
                    <a:pt x="2020" y="249"/>
                  </a:lnTo>
                  <a:lnTo>
                    <a:pt x="2020" y="252"/>
                  </a:lnTo>
                  <a:lnTo>
                    <a:pt x="2020" y="254"/>
                  </a:lnTo>
                  <a:lnTo>
                    <a:pt x="2020" y="256"/>
                  </a:lnTo>
                  <a:lnTo>
                    <a:pt x="2022" y="259"/>
                  </a:lnTo>
                  <a:lnTo>
                    <a:pt x="2022" y="261"/>
                  </a:lnTo>
                  <a:lnTo>
                    <a:pt x="2022" y="263"/>
                  </a:lnTo>
                  <a:lnTo>
                    <a:pt x="2023" y="268"/>
                  </a:lnTo>
                  <a:lnTo>
                    <a:pt x="2023" y="270"/>
                  </a:lnTo>
                  <a:lnTo>
                    <a:pt x="2023" y="271"/>
                  </a:lnTo>
                  <a:lnTo>
                    <a:pt x="2025" y="273"/>
                  </a:lnTo>
                  <a:lnTo>
                    <a:pt x="2025" y="275"/>
                  </a:lnTo>
                  <a:lnTo>
                    <a:pt x="2025" y="278"/>
                  </a:lnTo>
                  <a:lnTo>
                    <a:pt x="2025" y="280"/>
                  </a:lnTo>
                  <a:lnTo>
                    <a:pt x="2025" y="282"/>
                  </a:lnTo>
                  <a:lnTo>
                    <a:pt x="2025" y="285"/>
                  </a:lnTo>
                  <a:lnTo>
                    <a:pt x="2027" y="291"/>
                  </a:lnTo>
                  <a:lnTo>
                    <a:pt x="2029" y="294"/>
                  </a:lnTo>
                  <a:lnTo>
                    <a:pt x="2029" y="298"/>
                  </a:lnTo>
                  <a:lnTo>
                    <a:pt x="2030" y="299"/>
                  </a:lnTo>
                  <a:lnTo>
                    <a:pt x="2030" y="301"/>
                  </a:lnTo>
                  <a:lnTo>
                    <a:pt x="2030" y="303"/>
                  </a:lnTo>
                  <a:lnTo>
                    <a:pt x="2030" y="305"/>
                  </a:lnTo>
                  <a:lnTo>
                    <a:pt x="2030" y="308"/>
                  </a:lnTo>
                  <a:lnTo>
                    <a:pt x="2030" y="310"/>
                  </a:lnTo>
                  <a:lnTo>
                    <a:pt x="2030" y="311"/>
                  </a:lnTo>
                  <a:lnTo>
                    <a:pt x="2030" y="313"/>
                  </a:lnTo>
                  <a:lnTo>
                    <a:pt x="2032" y="315"/>
                  </a:lnTo>
                  <a:lnTo>
                    <a:pt x="2032" y="317"/>
                  </a:lnTo>
                  <a:lnTo>
                    <a:pt x="2032" y="318"/>
                  </a:lnTo>
                  <a:lnTo>
                    <a:pt x="2034" y="320"/>
                  </a:lnTo>
                  <a:lnTo>
                    <a:pt x="2034" y="324"/>
                  </a:lnTo>
                  <a:lnTo>
                    <a:pt x="2036" y="325"/>
                  </a:lnTo>
                  <a:lnTo>
                    <a:pt x="2036" y="327"/>
                  </a:lnTo>
                  <a:lnTo>
                    <a:pt x="2036" y="331"/>
                  </a:lnTo>
                  <a:lnTo>
                    <a:pt x="2036" y="332"/>
                  </a:lnTo>
                  <a:lnTo>
                    <a:pt x="2036" y="334"/>
                  </a:lnTo>
                  <a:lnTo>
                    <a:pt x="2036" y="338"/>
                  </a:lnTo>
                  <a:lnTo>
                    <a:pt x="2037" y="339"/>
                  </a:lnTo>
                  <a:lnTo>
                    <a:pt x="2037" y="341"/>
                  </a:lnTo>
                  <a:lnTo>
                    <a:pt x="2037" y="343"/>
                  </a:lnTo>
                  <a:lnTo>
                    <a:pt x="2037" y="345"/>
                  </a:lnTo>
                  <a:lnTo>
                    <a:pt x="2039" y="348"/>
                  </a:lnTo>
                  <a:lnTo>
                    <a:pt x="2039" y="352"/>
                  </a:lnTo>
                  <a:lnTo>
                    <a:pt x="2039" y="355"/>
                  </a:lnTo>
                  <a:lnTo>
                    <a:pt x="2039" y="357"/>
                  </a:lnTo>
                  <a:lnTo>
                    <a:pt x="2041" y="360"/>
                  </a:lnTo>
                  <a:lnTo>
                    <a:pt x="2041" y="362"/>
                  </a:lnTo>
                  <a:lnTo>
                    <a:pt x="2041" y="366"/>
                  </a:lnTo>
                  <a:lnTo>
                    <a:pt x="2043" y="367"/>
                  </a:lnTo>
                  <a:lnTo>
                    <a:pt x="2041" y="369"/>
                  </a:lnTo>
                  <a:lnTo>
                    <a:pt x="2043" y="373"/>
                  </a:lnTo>
                  <a:lnTo>
                    <a:pt x="2043" y="374"/>
                  </a:lnTo>
                  <a:lnTo>
                    <a:pt x="2043" y="376"/>
                  </a:lnTo>
                  <a:lnTo>
                    <a:pt x="2043" y="378"/>
                  </a:lnTo>
                  <a:lnTo>
                    <a:pt x="2043" y="381"/>
                  </a:lnTo>
                  <a:lnTo>
                    <a:pt x="2044" y="383"/>
                  </a:lnTo>
                  <a:lnTo>
                    <a:pt x="2044" y="388"/>
                  </a:lnTo>
                  <a:lnTo>
                    <a:pt x="2046" y="394"/>
                  </a:lnTo>
                  <a:lnTo>
                    <a:pt x="2048" y="402"/>
                  </a:lnTo>
                  <a:lnTo>
                    <a:pt x="2048" y="409"/>
                  </a:lnTo>
                  <a:lnTo>
                    <a:pt x="2050" y="415"/>
                  </a:lnTo>
                  <a:lnTo>
                    <a:pt x="2050" y="420"/>
                  </a:lnTo>
                  <a:lnTo>
                    <a:pt x="2051" y="425"/>
                  </a:lnTo>
                  <a:lnTo>
                    <a:pt x="2051" y="427"/>
                  </a:lnTo>
                  <a:lnTo>
                    <a:pt x="2053" y="432"/>
                  </a:lnTo>
                  <a:lnTo>
                    <a:pt x="2053" y="439"/>
                  </a:lnTo>
                  <a:lnTo>
                    <a:pt x="2055" y="444"/>
                  </a:lnTo>
                  <a:lnTo>
                    <a:pt x="2055" y="448"/>
                  </a:lnTo>
                  <a:lnTo>
                    <a:pt x="2058" y="451"/>
                  </a:lnTo>
                  <a:lnTo>
                    <a:pt x="2060" y="455"/>
                  </a:lnTo>
                  <a:lnTo>
                    <a:pt x="2060" y="457"/>
                  </a:lnTo>
                  <a:lnTo>
                    <a:pt x="2060" y="458"/>
                  </a:lnTo>
                  <a:lnTo>
                    <a:pt x="2058" y="458"/>
                  </a:lnTo>
                  <a:lnTo>
                    <a:pt x="2057" y="462"/>
                  </a:lnTo>
                  <a:lnTo>
                    <a:pt x="2057" y="464"/>
                  </a:lnTo>
                  <a:lnTo>
                    <a:pt x="2053" y="465"/>
                  </a:lnTo>
                  <a:lnTo>
                    <a:pt x="2051" y="469"/>
                  </a:lnTo>
                  <a:lnTo>
                    <a:pt x="2053" y="472"/>
                  </a:lnTo>
                  <a:lnTo>
                    <a:pt x="2053" y="474"/>
                  </a:lnTo>
                  <a:lnTo>
                    <a:pt x="2053" y="476"/>
                  </a:lnTo>
                  <a:lnTo>
                    <a:pt x="2053" y="478"/>
                  </a:lnTo>
                  <a:lnTo>
                    <a:pt x="2055" y="479"/>
                  </a:lnTo>
                  <a:lnTo>
                    <a:pt x="2057" y="478"/>
                  </a:lnTo>
                  <a:lnTo>
                    <a:pt x="2058" y="478"/>
                  </a:lnTo>
                  <a:lnTo>
                    <a:pt x="2060" y="478"/>
                  </a:lnTo>
                  <a:lnTo>
                    <a:pt x="2060" y="479"/>
                  </a:lnTo>
                  <a:lnTo>
                    <a:pt x="2058" y="481"/>
                  </a:lnTo>
                  <a:lnTo>
                    <a:pt x="2060" y="485"/>
                  </a:lnTo>
                  <a:lnTo>
                    <a:pt x="2057" y="485"/>
                  </a:lnTo>
                  <a:lnTo>
                    <a:pt x="2055" y="486"/>
                  </a:lnTo>
                  <a:lnTo>
                    <a:pt x="2053" y="486"/>
                  </a:lnTo>
                  <a:lnTo>
                    <a:pt x="2051" y="486"/>
                  </a:lnTo>
                  <a:lnTo>
                    <a:pt x="2051" y="488"/>
                  </a:lnTo>
                  <a:lnTo>
                    <a:pt x="2053" y="490"/>
                  </a:lnTo>
                  <a:lnTo>
                    <a:pt x="2051" y="493"/>
                  </a:lnTo>
                  <a:lnTo>
                    <a:pt x="2057" y="495"/>
                  </a:lnTo>
                  <a:lnTo>
                    <a:pt x="2058" y="499"/>
                  </a:lnTo>
                  <a:lnTo>
                    <a:pt x="2060" y="502"/>
                  </a:lnTo>
                  <a:lnTo>
                    <a:pt x="2064" y="504"/>
                  </a:lnTo>
                  <a:lnTo>
                    <a:pt x="2067" y="507"/>
                  </a:lnTo>
                  <a:lnTo>
                    <a:pt x="2069" y="509"/>
                  </a:lnTo>
                  <a:lnTo>
                    <a:pt x="2069" y="511"/>
                  </a:lnTo>
                  <a:lnTo>
                    <a:pt x="2071" y="511"/>
                  </a:lnTo>
                  <a:lnTo>
                    <a:pt x="2079" y="509"/>
                  </a:lnTo>
                  <a:lnTo>
                    <a:pt x="2081" y="509"/>
                  </a:lnTo>
                  <a:lnTo>
                    <a:pt x="2090" y="507"/>
                  </a:lnTo>
                  <a:lnTo>
                    <a:pt x="2092" y="507"/>
                  </a:lnTo>
                  <a:lnTo>
                    <a:pt x="2093" y="509"/>
                  </a:lnTo>
                  <a:lnTo>
                    <a:pt x="2095" y="514"/>
                  </a:lnTo>
                  <a:lnTo>
                    <a:pt x="2097" y="513"/>
                  </a:lnTo>
                  <a:lnTo>
                    <a:pt x="2095" y="509"/>
                  </a:lnTo>
                  <a:lnTo>
                    <a:pt x="2097" y="507"/>
                  </a:lnTo>
                  <a:lnTo>
                    <a:pt x="2097" y="509"/>
                  </a:lnTo>
                  <a:lnTo>
                    <a:pt x="2100" y="513"/>
                  </a:lnTo>
                  <a:lnTo>
                    <a:pt x="2102" y="513"/>
                  </a:lnTo>
                  <a:lnTo>
                    <a:pt x="2106" y="509"/>
                  </a:lnTo>
                  <a:lnTo>
                    <a:pt x="2107" y="507"/>
                  </a:lnTo>
                  <a:lnTo>
                    <a:pt x="2109" y="507"/>
                  </a:lnTo>
                  <a:lnTo>
                    <a:pt x="2111" y="509"/>
                  </a:lnTo>
                  <a:lnTo>
                    <a:pt x="2114" y="509"/>
                  </a:lnTo>
                  <a:lnTo>
                    <a:pt x="2116" y="511"/>
                  </a:lnTo>
                  <a:lnTo>
                    <a:pt x="2118" y="511"/>
                  </a:lnTo>
                  <a:lnTo>
                    <a:pt x="2121" y="511"/>
                  </a:lnTo>
                  <a:lnTo>
                    <a:pt x="2125" y="511"/>
                  </a:lnTo>
                  <a:lnTo>
                    <a:pt x="2127" y="513"/>
                  </a:lnTo>
                  <a:lnTo>
                    <a:pt x="2132" y="513"/>
                  </a:lnTo>
                  <a:lnTo>
                    <a:pt x="2134" y="513"/>
                  </a:lnTo>
                  <a:lnTo>
                    <a:pt x="2139" y="511"/>
                  </a:lnTo>
                  <a:lnTo>
                    <a:pt x="2144" y="513"/>
                  </a:lnTo>
                  <a:lnTo>
                    <a:pt x="2148" y="511"/>
                  </a:lnTo>
                  <a:lnTo>
                    <a:pt x="2149" y="511"/>
                  </a:lnTo>
                  <a:lnTo>
                    <a:pt x="2151" y="511"/>
                  </a:lnTo>
                  <a:lnTo>
                    <a:pt x="2153" y="513"/>
                  </a:lnTo>
                  <a:lnTo>
                    <a:pt x="2155" y="514"/>
                  </a:lnTo>
                  <a:lnTo>
                    <a:pt x="2156" y="516"/>
                  </a:lnTo>
                  <a:lnTo>
                    <a:pt x="2156" y="514"/>
                  </a:lnTo>
                  <a:lnTo>
                    <a:pt x="2158" y="513"/>
                  </a:lnTo>
                  <a:lnTo>
                    <a:pt x="2162" y="513"/>
                  </a:lnTo>
                  <a:lnTo>
                    <a:pt x="2163" y="514"/>
                  </a:lnTo>
                  <a:lnTo>
                    <a:pt x="2165" y="516"/>
                  </a:lnTo>
                  <a:lnTo>
                    <a:pt x="2167" y="516"/>
                  </a:lnTo>
                  <a:lnTo>
                    <a:pt x="2170" y="516"/>
                  </a:lnTo>
                  <a:lnTo>
                    <a:pt x="2169" y="518"/>
                  </a:lnTo>
                  <a:lnTo>
                    <a:pt x="2172" y="520"/>
                  </a:lnTo>
                  <a:lnTo>
                    <a:pt x="2176" y="523"/>
                  </a:lnTo>
                  <a:lnTo>
                    <a:pt x="2177" y="525"/>
                  </a:lnTo>
                  <a:lnTo>
                    <a:pt x="2181" y="525"/>
                  </a:lnTo>
                  <a:lnTo>
                    <a:pt x="2183" y="527"/>
                  </a:lnTo>
                  <a:lnTo>
                    <a:pt x="2183" y="528"/>
                  </a:lnTo>
                  <a:lnTo>
                    <a:pt x="2183" y="530"/>
                  </a:lnTo>
                  <a:lnTo>
                    <a:pt x="2179" y="530"/>
                  </a:lnTo>
                  <a:lnTo>
                    <a:pt x="2179" y="532"/>
                  </a:lnTo>
                  <a:lnTo>
                    <a:pt x="2181" y="534"/>
                  </a:lnTo>
                  <a:lnTo>
                    <a:pt x="2179" y="535"/>
                  </a:lnTo>
                  <a:lnTo>
                    <a:pt x="2181" y="535"/>
                  </a:lnTo>
                  <a:lnTo>
                    <a:pt x="2184" y="535"/>
                  </a:lnTo>
                  <a:lnTo>
                    <a:pt x="2186" y="539"/>
                  </a:lnTo>
                  <a:lnTo>
                    <a:pt x="2188" y="539"/>
                  </a:lnTo>
                  <a:lnTo>
                    <a:pt x="2190" y="539"/>
                  </a:lnTo>
                  <a:lnTo>
                    <a:pt x="2193" y="542"/>
                  </a:lnTo>
                  <a:lnTo>
                    <a:pt x="2193" y="546"/>
                  </a:lnTo>
                  <a:lnTo>
                    <a:pt x="2193" y="551"/>
                  </a:lnTo>
                  <a:lnTo>
                    <a:pt x="2195" y="553"/>
                  </a:lnTo>
                  <a:lnTo>
                    <a:pt x="2197" y="551"/>
                  </a:lnTo>
                  <a:lnTo>
                    <a:pt x="2197" y="555"/>
                  </a:lnTo>
                  <a:lnTo>
                    <a:pt x="2195" y="555"/>
                  </a:lnTo>
                  <a:lnTo>
                    <a:pt x="2193" y="558"/>
                  </a:lnTo>
                  <a:lnTo>
                    <a:pt x="2195" y="560"/>
                  </a:lnTo>
                  <a:lnTo>
                    <a:pt x="2198" y="560"/>
                  </a:lnTo>
                  <a:lnTo>
                    <a:pt x="2202" y="562"/>
                  </a:lnTo>
                  <a:lnTo>
                    <a:pt x="2204" y="563"/>
                  </a:lnTo>
                  <a:lnTo>
                    <a:pt x="2205" y="563"/>
                  </a:lnTo>
                  <a:lnTo>
                    <a:pt x="2209" y="563"/>
                  </a:lnTo>
                  <a:lnTo>
                    <a:pt x="2211" y="563"/>
                  </a:lnTo>
                  <a:lnTo>
                    <a:pt x="2211" y="565"/>
                  </a:lnTo>
                  <a:lnTo>
                    <a:pt x="2212" y="569"/>
                  </a:lnTo>
                  <a:lnTo>
                    <a:pt x="2214" y="572"/>
                  </a:lnTo>
                  <a:lnTo>
                    <a:pt x="2216" y="572"/>
                  </a:lnTo>
                  <a:lnTo>
                    <a:pt x="2214" y="574"/>
                  </a:lnTo>
                  <a:lnTo>
                    <a:pt x="2212" y="574"/>
                  </a:lnTo>
                  <a:lnTo>
                    <a:pt x="2214" y="576"/>
                  </a:lnTo>
                  <a:lnTo>
                    <a:pt x="2218" y="576"/>
                  </a:lnTo>
                  <a:lnTo>
                    <a:pt x="2219" y="577"/>
                  </a:lnTo>
                  <a:lnTo>
                    <a:pt x="2221" y="579"/>
                  </a:lnTo>
                  <a:lnTo>
                    <a:pt x="2223" y="579"/>
                  </a:lnTo>
                  <a:lnTo>
                    <a:pt x="2225" y="577"/>
                  </a:lnTo>
                  <a:lnTo>
                    <a:pt x="2226" y="576"/>
                  </a:lnTo>
                  <a:lnTo>
                    <a:pt x="2228" y="576"/>
                  </a:lnTo>
                  <a:lnTo>
                    <a:pt x="2230" y="576"/>
                  </a:lnTo>
                  <a:lnTo>
                    <a:pt x="2232" y="574"/>
                  </a:lnTo>
                  <a:lnTo>
                    <a:pt x="2233" y="574"/>
                  </a:lnTo>
                  <a:lnTo>
                    <a:pt x="2235" y="576"/>
                  </a:lnTo>
                  <a:lnTo>
                    <a:pt x="2237" y="576"/>
                  </a:lnTo>
                  <a:lnTo>
                    <a:pt x="2235" y="579"/>
                  </a:lnTo>
                  <a:lnTo>
                    <a:pt x="2240" y="581"/>
                  </a:lnTo>
                  <a:lnTo>
                    <a:pt x="2240" y="584"/>
                  </a:lnTo>
                  <a:lnTo>
                    <a:pt x="2242" y="588"/>
                  </a:lnTo>
                  <a:lnTo>
                    <a:pt x="2242" y="589"/>
                  </a:lnTo>
                  <a:lnTo>
                    <a:pt x="2240" y="589"/>
                  </a:lnTo>
                  <a:lnTo>
                    <a:pt x="2237" y="593"/>
                  </a:lnTo>
                  <a:lnTo>
                    <a:pt x="2233" y="596"/>
                  </a:lnTo>
                  <a:lnTo>
                    <a:pt x="2232" y="600"/>
                  </a:lnTo>
                  <a:lnTo>
                    <a:pt x="2232" y="605"/>
                  </a:lnTo>
                  <a:lnTo>
                    <a:pt x="2230" y="609"/>
                  </a:lnTo>
                  <a:lnTo>
                    <a:pt x="2228" y="610"/>
                  </a:lnTo>
                  <a:lnTo>
                    <a:pt x="2226" y="612"/>
                  </a:lnTo>
                  <a:lnTo>
                    <a:pt x="2228" y="616"/>
                  </a:lnTo>
                  <a:lnTo>
                    <a:pt x="2230" y="617"/>
                  </a:lnTo>
                  <a:lnTo>
                    <a:pt x="2232" y="621"/>
                  </a:lnTo>
                  <a:lnTo>
                    <a:pt x="2232" y="623"/>
                  </a:lnTo>
                  <a:lnTo>
                    <a:pt x="2228" y="626"/>
                  </a:lnTo>
                  <a:lnTo>
                    <a:pt x="2226" y="626"/>
                  </a:lnTo>
                  <a:lnTo>
                    <a:pt x="2221" y="630"/>
                  </a:lnTo>
                  <a:lnTo>
                    <a:pt x="2221" y="633"/>
                  </a:lnTo>
                  <a:lnTo>
                    <a:pt x="2221" y="637"/>
                  </a:lnTo>
                  <a:lnTo>
                    <a:pt x="2221" y="640"/>
                  </a:lnTo>
                  <a:lnTo>
                    <a:pt x="2223" y="644"/>
                  </a:lnTo>
                  <a:lnTo>
                    <a:pt x="2226" y="649"/>
                  </a:lnTo>
                  <a:lnTo>
                    <a:pt x="2228" y="652"/>
                  </a:lnTo>
                  <a:lnTo>
                    <a:pt x="2228" y="656"/>
                  </a:lnTo>
                  <a:lnTo>
                    <a:pt x="2230" y="658"/>
                  </a:lnTo>
                  <a:lnTo>
                    <a:pt x="2233" y="661"/>
                  </a:lnTo>
                  <a:lnTo>
                    <a:pt x="2233" y="663"/>
                  </a:lnTo>
                  <a:lnTo>
                    <a:pt x="2233" y="665"/>
                  </a:lnTo>
                  <a:lnTo>
                    <a:pt x="2228" y="668"/>
                  </a:lnTo>
                  <a:lnTo>
                    <a:pt x="2226" y="673"/>
                  </a:lnTo>
                  <a:lnTo>
                    <a:pt x="2226" y="675"/>
                  </a:lnTo>
                  <a:lnTo>
                    <a:pt x="2228" y="680"/>
                  </a:lnTo>
                  <a:lnTo>
                    <a:pt x="2228" y="682"/>
                  </a:lnTo>
                  <a:lnTo>
                    <a:pt x="2226" y="682"/>
                  </a:lnTo>
                  <a:lnTo>
                    <a:pt x="2225" y="684"/>
                  </a:lnTo>
                  <a:lnTo>
                    <a:pt x="2223" y="686"/>
                  </a:lnTo>
                  <a:lnTo>
                    <a:pt x="2221" y="686"/>
                  </a:lnTo>
                  <a:lnTo>
                    <a:pt x="2219" y="689"/>
                  </a:lnTo>
                  <a:lnTo>
                    <a:pt x="2218" y="693"/>
                  </a:lnTo>
                  <a:lnTo>
                    <a:pt x="2214" y="696"/>
                  </a:lnTo>
                  <a:lnTo>
                    <a:pt x="2214" y="700"/>
                  </a:lnTo>
                  <a:lnTo>
                    <a:pt x="2218" y="701"/>
                  </a:lnTo>
                  <a:lnTo>
                    <a:pt x="2214" y="707"/>
                  </a:lnTo>
                  <a:lnTo>
                    <a:pt x="2214" y="710"/>
                  </a:lnTo>
                  <a:lnTo>
                    <a:pt x="2216" y="715"/>
                  </a:lnTo>
                  <a:lnTo>
                    <a:pt x="2214" y="719"/>
                  </a:lnTo>
                  <a:lnTo>
                    <a:pt x="2214" y="721"/>
                  </a:lnTo>
                  <a:lnTo>
                    <a:pt x="2214" y="726"/>
                  </a:lnTo>
                  <a:lnTo>
                    <a:pt x="2216" y="729"/>
                  </a:lnTo>
                  <a:lnTo>
                    <a:pt x="2214" y="731"/>
                  </a:lnTo>
                  <a:lnTo>
                    <a:pt x="2212" y="735"/>
                  </a:lnTo>
                  <a:lnTo>
                    <a:pt x="2211" y="738"/>
                  </a:lnTo>
                  <a:lnTo>
                    <a:pt x="2209" y="738"/>
                  </a:lnTo>
                  <a:lnTo>
                    <a:pt x="2205" y="740"/>
                  </a:lnTo>
                  <a:lnTo>
                    <a:pt x="2204" y="742"/>
                  </a:lnTo>
                  <a:lnTo>
                    <a:pt x="2200" y="747"/>
                  </a:lnTo>
                  <a:lnTo>
                    <a:pt x="2195" y="749"/>
                  </a:lnTo>
                  <a:lnTo>
                    <a:pt x="2195" y="752"/>
                  </a:lnTo>
                  <a:lnTo>
                    <a:pt x="2197" y="757"/>
                  </a:lnTo>
                  <a:lnTo>
                    <a:pt x="2202" y="763"/>
                  </a:lnTo>
                  <a:lnTo>
                    <a:pt x="2205" y="764"/>
                  </a:lnTo>
                  <a:lnTo>
                    <a:pt x="2214" y="770"/>
                  </a:lnTo>
                  <a:lnTo>
                    <a:pt x="2218" y="775"/>
                  </a:lnTo>
                  <a:lnTo>
                    <a:pt x="2223" y="777"/>
                  </a:lnTo>
                  <a:lnTo>
                    <a:pt x="2226" y="782"/>
                  </a:lnTo>
                  <a:lnTo>
                    <a:pt x="2228" y="787"/>
                  </a:lnTo>
                  <a:lnTo>
                    <a:pt x="2228" y="794"/>
                  </a:lnTo>
                  <a:lnTo>
                    <a:pt x="2230" y="796"/>
                  </a:lnTo>
                  <a:lnTo>
                    <a:pt x="2228" y="799"/>
                  </a:lnTo>
                  <a:lnTo>
                    <a:pt x="2226" y="806"/>
                  </a:lnTo>
                  <a:lnTo>
                    <a:pt x="2226" y="808"/>
                  </a:lnTo>
                  <a:lnTo>
                    <a:pt x="2225" y="810"/>
                  </a:lnTo>
                  <a:lnTo>
                    <a:pt x="2225" y="812"/>
                  </a:lnTo>
                  <a:lnTo>
                    <a:pt x="2223" y="815"/>
                  </a:lnTo>
                  <a:lnTo>
                    <a:pt x="2223" y="817"/>
                  </a:lnTo>
                  <a:lnTo>
                    <a:pt x="2221" y="819"/>
                  </a:lnTo>
                  <a:lnTo>
                    <a:pt x="2221" y="820"/>
                  </a:lnTo>
                  <a:lnTo>
                    <a:pt x="2219" y="824"/>
                  </a:lnTo>
                  <a:lnTo>
                    <a:pt x="2218" y="824"/>
                  </a:lnTo>
                  <a:lnTo>
                    <a:pt x="2216" y="827"/>
                  </a:lnTo>
                  <a:lnTo>
                    <a:pt x="2214" y="827"/>
                  </a:lnTo>
                  <a:lnTo>
                    <a:pt x="2212" y="829"/>
                  </a:lnTo>
                  <a:lnTo>
                    <a:pt x="2209" y="831"/>
                  </a:lnTo>
                  <a:lnTo>
                    <a:pt x="2205" y="833"/>
                  </a:lnTo>
                  <a:lnTo>
                    <a:pt x="2204" y="833"/>
                  </a:lnTo>
                  <a:lnTo>
                    <a:pt x="2202" y="834"/>
                  </a:lnTo>
                  <a:lnTo>
                    <a:pt x="2200" y="834"/>
                  </a:lnTo>
                  <a:lnTo>
                    <a:pt x="2197" y="838"/>
                  </a:lnTo>
                  <a:lnTo>
                    <a:pt x="2195" y="838"/>
                  </a:lnTo>
                  <a:lnTo>
                    <a:pt x="2191" y="840"/>
                  </a:lnTo>
                  <a:lnTo>
                    <a:pt x="2181" y="845"/>
                  </a:lnTo>
                  <a:lnTo>
                    <a:pt x="2174" y="847"/>
                  </a:lnTo>
                  <a:lnTo>
                    <a:pt x="2165" y="847"/>
                  </a:lnTo>
                  <a:lnTo>
                    <a:pt x="2156" y="848"/>
                  </a:lnTo>
                  <a:lnTo>
                    <a:pt x="2155" y="854"/>
                  </a:lnTo>
                  <a:lnTo>
                    <a:pt x="2153" y="861"/>
                  </a:lnTo>
                  <a:lnTo>
                    <a:pt x="2148" y="866"/>
                  </a:lnTo>
                  <a:lnTo>
                    <a:pt x="2144" y="869"/>
                  </a:lnTo>
                  <a:lnTo>
                    <a:pt x="2137" y="871"/>
                  </a:lnTo>
                  <a:lnTo>
                    <a:pt x="2125" y="878"/>
                  </a:lnTo>
                  <a:lnTo>
                    <a:pt x="2113" y="880"/>
                  </a:lnTo>
                  <a:lnTo>
                    <a:pt x="2106" y="885"/>
                  </a:lnTo>
                  <a:lnTo>
                    <a:pt x="2099" y="887"/>
                  </a:lnTo>
                  <a:lnTo>
                    <a:pt x="2086" y="894"/>
                  </a:lnTo>
                  <a:lnTo>
                    <a:pt x="2076" y="901"/>
                  </a:lnTo>
                  <a:lnTo>
                    <a:pt x="2069" y="909"/>
                  </a:lnTo>
                  <a:lnTo>
                    <a:pt x="2064" y="916"/>
                  </a:lnTo>
                  <a:lnTo>
                    <a:pt x="2058" y="920"/>
                  </a:lnTo>
                  <a:lnTo>
                    <a:pt x="2051" y="922"/>
                  </a:lnTo>
                  <a:lnTo>
                    <a:pt x="2041" y="927"/>
                  </a:lnTo>
                  <a:lnTo>
                    <a:pt x="2034" y="929"/>
                  </a:lnTo>
                  <a:lnTo>
                    <a:pt x="2032" y="929"/>
                  </a:lnTo>
                  <a:lnTo>
                    <a:pt x="2030" y="929"/>
                  </a:lnTo>
                  <a:lnTo>
                    <a:pt x="2029" y="929"/>
                  </a:lnTo>
                  <a:lnTo>
                    <a:pt x="2027" y="929"/>
                  </a:lnTo>
                  <a:lnTo>
                    <a:pt x="2025" y="929"/>
                  </a:lnTo>
                  <a:lnTo>
                    <a:pt x="2023" y="929"/>
                  </a:lnTo>
                  <a:lnTo>
                    <a:pt x="2022" y="927"/>
                  </a:lnTo>
                  <a:lnTo>
                    <a:pt x="2020" y="927"/>
                  </a:lnTo>
                  <a:lnTo>
                    <a:pt x="2020" y="925"/>
                  </a:lnTo>
                  <a:lnTo>
                    <a:pt x="2018" y="925"/>
                  </a:lnTo>
                  <a:lnTo>
                    <a:pt x="2015" y="922"/>
                  </a:lnTo>
                  <a:lnTo>
                    <a:pt x="2015" y="920"/>
                  </a:lnTo>
                  <a:lnTo>
                    <a:pt x="2013" y="920"/>
                  </a:lnTo>
                  <a:lnTo>
                    <a:pt x="2009" y="915"/>
                  </a:lnTo>
                  <a:lnTo>
                    <a:pt x="2004" y="913"/>
                  </a:lnTo>
                  <a:lnTo>
                    <a:pt x="1999" y="911"/>
                  </a:lnTo>
                  <a:lnTo>
                    <a:pt x="1995" y="911"/>
                  </a:lnTo>
                  <a:lnTo>
                    <a:pt x="1992" y="909"/>
                  </a:lnTo>
                  <a:lnTo>
                    <a:pt x="1987" y="908"/>
                  </a:lnTo>
                  <a:lnTo>
                    <a:pt x="1981" y="906"/>
                  </a:lnTo>
                  <a:lnTo>
                    <a:pt x="1976" y="908"/>
                  </a:lnTo>
                  <a:lnTo>
                    <a:pt x="1976" y="909"/>
                  </a:lnTo>
                  <a:lnTo>
                    <a:pt x="1974" y="911"/>
                  </a:lnTo>
                  <a:lnTo>
                    <a:pt x="1973" y="916"/>
                  </a:lnTo>
                  <a:lnTo>
                    <a:pt x="1973" y="922"/>
                  </a:lnTo>
                  <a:lnTo>
                    <a:pt x="1969" y="927"/>
                  </a:lnTo>
                  <a:lnTo>
                    <a:pt x="1964" y="934"/>
                  </a:lnTo>
                  <a:lnTo>
                    <a:pt x="1959" y="939"/>
                  </a:lnTo>
                  <a:lnTo>
                    <a:pt x="1957" y="946"/>
                  </a:lnTo>
                  <a:lnTo>
                    <a:pt x="1957" y="951"/>
                  </a:lnTo>
                  <a:lnTo>
                    <a:pt x="1955" y="953"/>
                  </a:lnTo>
                  <a:lnTo>
                    <a:pt x="1953" y="955"/>
                  </a:lnTo>
                  <a:lnTo>
                    <a:pt x="1952" y="958"/>
                  </a:lnTo>
                  <a:lnTo>
                    <a:pt x="1946" y="964"/>
                  </a:lnTo>
                  <a:lnTo>
                    <a:pt x="1943" y="965"/>
                  </a:lnTo>
                  <a:lnTo>
                    <a:pt x="1941" y="969"/>
                  </a:lnTo>
                  <a:lnTo>
                    <a:pt x="1941" y="972"/>
                  </a:lnTo>
                  <a:lnTo>
                    <a:pt x="1941" y="974"/>
                  </a:lnTo>
                  <a:lnTo>
                    <a:pt x="1943" y="976"/>
                  </a:lnTo>
                  <a:lnTo>
                    <a:pt x="1941" y="978"/>
                  </a:lnTo>
                  <a:lnTo>
                    <a:pt x="1938" y="978"/>
                  </a:lnTo>
                  <a:lnTo>
                    <a:pt x="1936" y="981"/>
                  </a:lnTo>
                  <a:lnTo>
                    <a:pt x="1931" y="988"/>
                  </a:lnTo>
                  <a:lnTo>
                    <a:pt x="1929" y="990"/>
                  </a:lnTo>
                  <a:lnTo>
                    <a:pt x="1927" y="990"/>
                  </a:lnTo>
                  <a:lnTo>
                    <a:pt x="1924" y="993"/>
                  </a:lnTo>
                  <a:lnTo>
                    <a:pt x="1920" y="997"/>
                  </a:lnTo>
                  <a:lnTo>
                    <a:pt x="1917" y="1004"/>
                  </a:lnTo>
                  <a:lnTo>
                    <a:pt x="1915" y="1009"/>
                  </a:lnTo>
                  <a:lnTo>
                    <a:pt x="1911" y="1011"/>
                  </a:lnTo>
                  <a:lnTo>
                    <a:pt x="1910" y="1014"/>
                  </a:lnTo>
                  <a:lnTo>
                    <a:pt x="1910" y="1018"/>
                  </a:lnTo>
                  <a:lnTo>
                    <a:pt x="1906" y="1021"/>
                  </a:lnTo>
                  <a:lnTo>
                    <a:pt x="1905" y="1021"/>
                  </a:lnTo>
                  <a:lnTo>
                    <a:pt x="1903" y="1021"/>
                  </a:lnTo>
                  <a:lnTo>
                    <a:pt x="1901" y="1021"/>
                  </a:lnTo>
                  <a:lnTo>
                    <a:pt x="1899" y="1021"/>
                  </a:lnTo>
                  <a:lnTo>
                    <a:pt x="1898" y="1021"/>
                  </a:lnTo>
                  <a:lnTo>
                    <a:pt x="1896" y="1023"/>
                  </a:lnTo>
                  <a:lnTo>
                    <a:pt x="1894" y="1025"/>
                  </a:lnTo>
                  <a:lnTo>
                    <a:pt x="1892" y="1025"/>
                  </a:lnTo>
                  <a:lnTo>
                    <a:pt x="1892" y="1027"/>
                  </a:lnTo>
                  <a:lnTo>
                    <a:pt x="1889" y="1028"/>
                  </a:lnTo>
                  <a:lnTo>
                    <a:pt x="1884" y="1030"/>
                  </a:lnTo>
                  <a:lnTo>
                    <a:pt x="1877" y="1030"/>
                  </a:lnTo>
                  <a:lnTo>
                    <a:pt x="1873" y="1034"/>
                  </a:lnTo>
                  <a:lnTo>
                    <a:pt x="1871" y="1035"/>
                  </a:lnTo>
                  <a:lnTo>
                    <a:pt x="1870" y="1042"/>
                  </a:lnTo>
                  <a:lnTo>
                    <a:pt x="1870" y="1044"/>
                  </a:lnTo>
                  <a:lnTo>
                    <a:pt x="1870" y="1048"/>
                  </a:lnTo>
                  <a:lnTo>
                    <a:pt x="1870" y="1053"/>
                  </a:lnTo>
                  <a:lnTo>
                    <a:pt x="1870" y="1058"/>
                  </a:lnTo>
                  <a:lnTo>
                    <a:pt x="1870" y="1063"/>
                  </a:lnTo>
                  <a:lnTo>
                    <a:pt x="1866" y="1069"/>
                  </a:lnTo>
                  <a:lnTo>
                    <a:pt x="1864" y="1070"/>
                  </a:lnTo>
                  <a:lnTo>
                    <a:pt x="1864" y="1074"/>
                  </a:lnTo>
                  <a:lnTo>
                    <a:pt x="1863" y="1077"/>
                  </a:lnTo>
                  <a:lnTo>
                    <a:pt x="1859" y="1083"/>
                  </a:lnTo>
                  <a:lnTo>
                    <a:pt x="1857" y="1084"/>
                  </a:lnTo>
                  <a:lnTo>
                    <a:pt x="1856" y="1086"/>
                  </a:lnTo>
                  <a:lnTo>
                    <a:pt x="1854" y="1088"/>
                  </a:lnTo>
                  <a:lnTo>
                    <a:pt x="1852" y="1090"/>
                  </a:lnTo>
                  <a:lnTo>
                    <a:pt x="1850" y="1091"/>
                  </a:lnTo>
                  <a:lnTo>
                    <a:pt x="1849" y="1093"/>
                  </a:lnTo>
                  <a:lnTo>
                    <a:pt x="1847" y="1097"/>
                  </a:lnTo>
                  <a:lnTo>
                    <a:pt x="1845" y="1098"/>
                  </a:lnTo>
                  <a:lnTo>
                    <a:pt x="1843" y="1104"/>
                  </a:lnTo>
                  <a:lnTo>
                    <a:pt x="1840" y="1107"/>
                  </a:lnTo>
                  <a:lnTo>
                    <a:pt x="1838" y="1112"/>
                  </a:lnTo>
                  <a:lnTo>
                    <a:pt x="1838" y="1116"/>
                  </a:lnTo>
                  <a:lnTo>
                    <a:pt x="1836" y="1123"/>
                  </a:lnTo>
                  <a:lnTo>
                    <a:pt x="1835" y="1130"/>
                  </a:lnTo>
                  <a:lnTo>
                    <a:pt x="1833" y="1135"/>
                  </a:lnTo>
                  <a:lnTo>
                    <a:pt x="1831" y="1139"/>
                  </a:lnTo>
                  <a:lnTo>
                    <a:pt x="1828" y="1142"/>
                  </a:lnTo>
                  <a:lnTo>
                    <a:pt x="1821" y="1149"/>
                  </a:lnTo>
                  <a:lnTo>
                    <a:pt x="1815" y="1151"/>
                  </a:lnTo>
                  <a:lnTo>
                    <a:pt x="1815" y="1154"/>
                  </a:lnTo>
                  <a:lnTo>
                    <a:pt x="1814" y="1156"/>
                  </a:lnTo>
                  <a:lnTo>
                    <a:pt x="1814" y="1158"/>
                  </a:lnTo>
                  <a:lnTo>
                    <a:pt x="1812" y="1161"/>
                  </a:lnTo>
                  <a:lnTo>
                    <a:pt x="1810" y="1166"/>
                  </a:lnTo>
                  <a:lnTo>
                    <a:pt x="1810" y="1170"/>
                  </a:lnTo>
                  <a:lnTo>
                    <a:pt x="1808" y="1173"/>
                  </a:lnTo>
                  <a:lnTo>
                    <a:pt x="1808" y="1179"/>
                  </a:lnTo>
                  <a:lnTo>
                    <a:pt x="1810" y="1184"/>
                  </a:lnTo>
                  <a:lnTo>
                    <a:pt x="1810" y="1191"/>
                  </a:lnTo>
                  <a:lnTo>
                    <a:pt x="1812" y="1196"/>
                  </a:lnTo>
                  <a:lnTo>
                    <a:pt x="1814" y="1200"/>
                  </a:lnTo>
                  <a:lnTo>
                    <a:pt x="1815" y="1201"/>
                  </a:lnTo>
                  <a:lnTo>
                    <a:pt x="1817" y="1203"/>
                  </a:lnTo>
                  <a:lnTo>
                    <a:pt x="1819" y="1208"/>
                  </a:lnTo>
                  <a:lnTo>
                    <a:pt x="1817" y="1212"/>
                  </a:lnTo>
                  <a:lnTo>
                    <a:pt x="1817" y="1214"/>
                  </a:lnTo>
                  <a:lnTo>
                    <a:pt x="1815" y="1217"/>
                  </a:lnTo>
                  <a:lnTo>
                    <a:pt x="1814" y="1221"/>
                  </a:lnTo>
                  <a:lnTo>
                    <a:pt x="1810" y="1222"/>
                  </a:lnTo>
                  <a:lnTo>
                    <a:pt x="1808" y="1226"/>
                  </a:lnTo>
                  <a:lnTo>
                    <a:pt x="1807" y="1228"/>
                  </a:lnTo>
                  <a:lnTo>
                    <a:pt x="1805" y="1233"/>
                  </a:lnTo>
                  <a:lnTo>
                    <a:pt x="1805" y="1236"/>
                  </a:lnTo>
                  <a:lnTo>
                    <a:pt x="1805" y="1240"/>
                  </a:lnTo>
                  <a:lnTo>
                    <a:pt x="1805" y="1245"/>
                  </a:lnTo>
                  <a:lnTo>
                    <a:pt x="1807" y="1249"/>
                  </a:lnTo>
                  <a:lnTo>
                    <a:pt x="1807" y="1252"/>
                  </a:lnTo>
                  <a:lnTo>
                    <a:pt x="1805" y="1254"/>
                  </a:lnTo>
                  <a:lnTo>
                    <a:pt x="1803" y="1257"/>
                  </a:lnTo>
                  <a:lnTo>
                    <a:pt x="1801" y="1259"/>
                  </a:lnTo>
                  <a:lnTo>
                    <a:pt x="1801" y="1261"/>
                  </a:lnTo>
                  <a:lnTo>
                    <a:pt x="1800" y="1263"/>
                  </a:lnTo>
                  <a:lnTo>
                    <a:pt x="1800" y="1266"/>
                  </a:lnTo>
                  <a:lnTo>
                    <a:pt x="1800" y="1271"/>
                  </a:lnTo>
                  <a:lnTo>
                    <a:pt x="1801" y="1273"/>
                  </a:lnTo>
                  <a:lnTo>
                    <a:pt x="1801" y="1278"/>
                  </a:lnTo>
                  <a:lnTo>
                    <a:pt x="1801" y="1284"/>
                  </a:lnTo>
                  <a:lnTo>
                    <a:pt x="1800" y="1289"/>
                  </a:lnTo>
                  <a:lnTo>
                    <a:pt x="1798" y="1292"/>
                  </a:lnTo>
                  <a:lnTo>
                    <a:pt x="1796" y="1296"/>
                  </a:lnTo>
                  <a:lnTo>
                    <a:pt x="1794" y="1298"/>
                  </a:lnTo>
                  <a:lnTo>
                    <a:pt x="1793" y="1301"/>
                  </a:lnTo>
                  <a:lnTo>
                    <a:pt x="1791" y="1303"/>
                  </a:lnTo>
                  <a:lnTo>
                    <a:pt x="1789" y="1305"/>
                  </a:lnTo>
                  <a:lnTo>
                    <a:pt x="1787" y="1306"/>
                  </a:lnTo>
                  <a:lnTo>
                    <a:pt x="1786" y="1308"/>
                  </a:lnTo>
                  <a:lnTo>
                    <a:pt x="1784" y="1310"/>
                  </a:lnTo>
                  <a:lnTo>
                    <a:pt x="1784" y="1312"/>
                  </a:lnTo>
                  <a:lnTo>
                    <a:pt x="1784" y="1313"/>
                  </a:lnTo>
                  <a:lnTo>
                    <a:pt x="1784" y="1317"/>
                  </a:lnTo>
                  <a:lnTo>
                    <a:pt x="1784" y="1324"/>
                  </a:lnTo>
                  <a:lnTo>
                    <a:pt x="1784" y="1327"/>
                  </a:lnTo>
                  <a:lnTo>
                    <a:pt x="1779" y="1333"/>
                  </a:lnTo>
                  <a:lnTo>
                    <a:pt x="1773" y="1334"/>
                  </a:lnTo>
                  <a:lnTo>
                    <a:pt x="1770" y="1338"/>
                  </a:lnTo>
                  <a:lnTo>
                    <a:pt x="1768" y="1345"/>
                  </a:lnTo>
                  <a:lnTo>
                    <a:pt x="1766" y="1350"/>
                  </a:lnTo>
                  <a:lnTo>
                    <a:pt x="1763" y="1352"/>
                  </a:lnTo>
                  <a:lnTo>
                    <a:pt x="1758" y="1352"/>
                  </a:lnTo>
                  <a:lnTo>
                    <a:pt x="1752" y="1354"/>
                  </a:lnTo>
                  <a:lnTo>
                    <a:pt x="1745" y="1355"/>
                  </a:lnTo>
                  <a:lnTo>
                    <a:pt x="1738" y="1355"/>
                  </a:lnTo>
                  <a:lnTo>
                    <a:pt x="1733" y="1355"/>
                  </a:lnTo>
                  <a:lnTo>
                    <a:pt x="1728" y="1357"/>
                  </a:lnTo>
                  <a:lnTo>
                    <a:pt x="1726" y="1361"/>
                  </a:lnTo>
                  <a:lnTo>
                    <a:pt x="1721" y="1366"/>
                  </a:lnTo>
                  <a:lnTo>
                    <a:pt x="1717" y="1373"/>
                  </a:lnTo>
                  <a:lnTo>
                    <a:pt x="1714" y="1378"/>
                  </a:lnTo>
                  <a:lnTo>
                    <a:pt x="1714" y="1380"/>
                  </a:lnTo>
                  <a:lnTo>
                    <a:pt x="1712" y="1382"/>
                  </a:lnTo>
                  <a:lnTo>
                    <a:pt x="1707" y="1387"/>
                  </a:lnTo>
                  <a:lnTo>
                    <a:pt x="1703" y="1389"/>
                  </a:lnTo>
                  <a:lnTo>
                    <a:pt x="1702" y="1394"/>
                  </a:lnTo>
                  <a:lnTo>
                    <a:pt x="1703" y="1397"/>
                  </a:lnTo>
                  <a:lnTo>
                    <a:pt x="1703" y="1399"/>
                  </a:lnTo>
                  <a:lnTo>
                    <a:pt x="1703" y="1401"/>
                  </a:lnTo>
                  <a:lnTo>
                    <a:pt x="1705" y="1403"/>
                  </a:lnTo>
                  <a:lnTo>
                    <a:pt x="1707" y="1403"/>
                  </a:lnTo>
                  <a:lnTo>
                    <a:pt x="1707" y="1404"/>
                  </a:lnTo>
                  <a:lnTo>
                    <a:pt x="1709" y="1406"/>
                  </a:lnTo>
                  <a:lnTo>
                    <a:pt x="1712" y="1408"/>
                  </a:lnTo>
                  <a:lnTo>
                    <a:pt x="1714" y="1410"/>
                  </a:lnTo>
                  <a:lnTo>
                    <a:pt x="1714" y="1413"/>
                  </a:lnTo>
                  <a:lnTo>
                    <a:pt x="1712" y="1415"/>
                  </a:lnTo>
                  <a:lnTo>
                    <a:pt x="1710" y="1418"/>
                  </a:lnTo>
                  <a:lnTo>
                    <a:pt x="1710" y="1423"/>
                  </a:lnTo>
                  <a:lnTo>
                    <a:pt x="1707" y="1429"/>
                  </a:lnTo>
                  <a:lnTo>
                    <a:pt x="1703" y="1430"/>
                  </a:lnTo>
                  <a:lnTo>
                    <a:pt x="1698" y="1434"/>
                  </a:lnTo>
                  <a:lnTo>
                    <a:pt x="1696" y="1437"/>
                  </a:lnTo>
                  <a:lnTo>
                    <a:pt x="1695" y="1441"/>
                  </a:lnTo>
                  <a:lnTo>
                    <a:pt x="1695" y="1446"/>
                  </a:lnTo>
                  <a:lnTo>
                    <a:pt x="1695" y="1448"/>
                  </a:lnTo>
                  <a:lnTo>
                    <a:pt x="1696" y="1450"/>
                  </a:lnTo>
                  <a:lnTo>
                    <a:pt x="1696" y="1453"/>
                  </a:lnTo>
                  <a:lnTo>
                    <a:pt x="1698" y="1455"/>
                  </a:lnTo>
                  <a:lnTo>
                    <a:pt x="1698" y="1458"/>
                  </a:lnTo>
                  <a:lnTo>
                    <a:pt x="1700" y="1458"/>
                  </a:lnTo>
                  <a:lnTo>
                    <a:pt x="1703" y="1460"/>
                  </a:lnTo>
                  <a:lnTo>
                    <a:pt x="1707" y="1462"/>
                  </a:lnTo>
                  <a:lnTo>
                    <a:pt x="1709" y="1462"/>
                  </a:lnTo>
                  <a:lnTo>
                    <a:pt x="1710" y="1464"/>
                  </a:lnTo>
                  <a:lnTo>
                    <a:pt x="1716" y="1465"/>
                  </a:lnTo>
                  <a:lnTo>
                    <a:pt x="1717" y="1467"/>
                  </a:lnTo>
                  <a:lnTo>
                    <a:pt x="1719" y="1471"/>
                  </a:lnTo>
                  <a:lnTo>
                    <a:pt x="1721" y="1472"/>
                  </a:lnTo>
                  <a:lnTo>
                    <a:pt x="1721" y="1476"/>
                  </a:lnTo>
                  <a:lnTo>
                    <a:pt x="1719" y="1478"/>
                  </a:lnTo>
                  <a:lnTo>
                    <a:pt x="1717" y="1481"/>
                  </a:lnTo>
                  <a:lnTo>
                    <a:pt x="1716" y="1485"/>
                  </a:lnTo>
                  <a:lnTo>
                    <a:pt x="1714" y="1488"/>
                  </a:lnTo>
                  <a:lnTo>
                    <a:pt x="1710" y="1490"/>
                  </a:lnTo>
                  <a:lnTo>
                    <a:pt x="1709" y="1493"/>
                  </a:lnTo>
                  <a:lnTo>
                    <a:pt x="1707" y="1499"/>
                  </a:lnTo>
                  <a:lnTo>
                    <a:pt x="1707" y="1502"/>
                  </a:lnTo>
                  <a:lnTo>
                    <a:pt x="1707" y="1506"/>
                  </a:lnTo>
                  <a:lnTo>
                    <a:pt x="1707" y="1507"/>
                  </a:lnTo>
                  <a:lnTo>
                    <a:pt x="1707" y="1509"/>
                  </a:lnTo>
                  <a:lnTo>
                    <a:pt x="1705" y="1513"/>
                  </a:lnTo>
                  <a:lnTo>
                    <a:pt x="1703" y="1516"/>
                  </a:lnTo>
                  <a:lnTo>
                    <a:pt x="1705" y="1521"/>
                  </a:lnTo>
                  <a:lnTo>
                    <a:pt x="1705" y="1523"/>
                  </a:lnTo>
                  <a:lnTo>
                    <a:pt x="1702" y="1527"/>
                  </a:lnTo>
                  <a:lnTo>
                    <a:pt x="1700" y="1532"/>
                  </a:lnTo>
                  <a:lnTo>
                    <a:pt x="1702" y="1535"/>
                  </a:lnTo>
                  <a:lnTo>
                    <a:pt x="1700" y="1537"/>
                  </a:lnTo>
                  <a:lnTo>
                    <a:pt x="1700" y="1541"/>
                  </a:lnTo>
                  <a:lnTo>
                    <a:pt x="1700" y="1542"/>
                  </a:lnTo>
                  <a:lnTo>
                    <a:pt x="1700" y="1544"/>
                  </a:lnTo>
                  <a:lnTo>
                    <a:pt x="1702" y="1548"/>
                  </a:lnTo>
                  <a:lnTo>
                    <a:pt x="1702" y="1551"/>
                  </a:lnTo>
                  <a:lnTo>
                    <a:pt x="1698" y="1556"/>
                  </a:lnTo>
                  <a:lnTo>
                    <a:pt x="1698" y="1562"/>
                  </a:lnTo>
                  <a:lnTo>
                    <a:pt x="1696" y="1563"/>
                  </a:lnTo>
                  <a:lnTo>
                    <a:pt x="1695" y="1567"/>
                  </a:lnTo>
                  <a:lnTo>
                    <a:pt x="1693" y="1572"/>
                  </a:lnTo>
                  <a:lnTo>
                    <a:pt x="1691" y="1572"/>
                  </a:lnTo>
                  <a:lnTo>
                    <a:pt x="1686" y="1570"/>
                  </a:lnTo>
                  <a:lnTo>
                    <a:pt x="1686" y="1572"/>
                  </a:lnTo>
                  <a:lnTo>
                    <a:pt x="1681" y="1577"/>
                  </a:lnTo>
                  <a:lnTo>
                    <a:pt x="1677" y="1577"/>
                  </a:lnTo>
                  <a:lnTo>
                    <a:pt x="1675" y="1579"/>
                  </a:lnTo>
                  <a:lnTo>
                    <a:pt x="1670" y="1579"/>
                  </a:lnTo>
                  <a:lnTo>
                    <a:pt x="1668" y="1579"/>
                  </a:lnTo>
                  <a:lnTo>
                    <a:pt x="1665" y="1579"/>
                  </a:lnTo>
                  <a:lnTo>
                    <a:pt x="1660" y="1581"/>
                  </a:lnTo>
                  <a:lnTo>
                    <a:pt x="1654" y="1581"/>
                  </a:lnTo>
                  <a:lnTo>
                    <a:pt x="1651" y="1581"/>
                  </a:lnTo>
                  <a:lnTo>
                    <a:pt x="1649" y="1581"/>
                  </a:lnTo>
                  <a:lnTo>
                    <a:pt x="1647" y="1581"/>
                  </a:lnTo>
                  <a:lnTo>
                    <a:pt x="1642" y="1583"/>
                  </a:lnTo>
                  <a:lnTo>
                    <a:pt x="1637" y="1583"/>
                  </a:lnTo>
                  <a:lnTo>
                    <a:pt x="1632" y="1584"/>
                  </a:lnTo>
                  <a:lnTo>
                    <a:pt x="1626" y="1584"/>
                  </a:lnTo>
                  <a:lnTo>
                    <a:pt x="1625" y="1586"/>
                  </a:lnTo>
                  <a:lnTo>
                    <a:pt x="1621" y="1588"/>
                  </a:lnTo>
                  <a:lnTo>
                    <a:pt x="1618" y="1590"/>
                  </a:lnTo>
                  <a:lnTo>
                    <a:pt x="1612" y="1595"/>
                  </a:lnTo>
                  <a:lnTo>
                    <a:pt x="1609" y="1597"/>
                  </a:lnTo>
                  <a:lnTo>
                    <a:pt x="1605" y="1597"/>
                  </a:lnTo>
                  <a:lnTo>
                    <a:pt x="1604" y="1598"/>
                  </a:lnTo>
                  <a:lnTo>
                    <a:pt x="1600" y="1598"/>
                  </a:lnTo>
                  <a:lnTo>
                    <a:pt x="1593" y="1605"/>
                  </a:lnTo>
                  <a:lnTo>
                    <a:pt x="1588" y="1609"/>
                  </a:lnTo>
                  <a:lnTo>
                    <a:pt x="1584" y="1612"/>
                  </a:lnTo>
                  <a:lnTo>
                    <a:pt x="1583" y="1616"/>
                  </a:lnTo>
                  <a:lnTo>
                    <a:pt x="1578" y="1619"/>
                  </a:lnTo>
                  <a:lnTo>
                    <a:pt x="1571" y="1621"/>
                  </a:lnTo>
                  <a:lnTo>
                    <a:pt x="1562" y="1626"/>
                  </a:lnTo>
                  <a:lnTo>
                    <a:pt x="1558" y="1628"/>
                  </a:lnTo>
                  <a:lnTo>
                    <a:pt x="1555" y="1632"/>
                  </a:lnTo>
                  <a:lnTo>
                    <a:pt x="1555" y="1633"/>
                  </a:lnTo>
                  <a:lnTo>
                    <a:pt x="1555" y="1635"/>
                  </a:lnTo>
                  <a:lnTo>
                    <a:pt x="1555" y="1639"/>
                  </a:lnTo>
                  <a:lnTo>
                    <a:pt x="1557" y="1640"/>
                  </a:lnTo>
                  <a:lnTo>
                    <a:pt x="1562" y="1640"/>
                  </a:lnTo>
                  <a:lnTo>
                    <a:pt x="1565" y="1640"/>
                  </a:lnTo>
                  <a:lnTo>
                    <a:pt x="1567" y="1640"/>
                  </a:lnTo>
                  <a:lnTo>
                    <a:pt x="1569" y="1640"/>
                  </a:lnTo>
                  <a:lnTo>
                    <a:pt x="1572" y="1644"/>
                  </a:lnTo>
                  <a:lnTo>
                    <a:pt x="1572" y="1647"/>
                  </a:lnTo>
                  <a:lnTo>
                    <a:pt x="1572" y="1651"/>
                  </a:lnTo>
                  <a:lnTo>
                    <a:pt x="1572" y="1656"/>
                  </a:lnTo>
                  <a:lnTo>
                    <a:pt x="1572" y="1658"/>
                  </a:lnTo>
                  <a:lnTo>
                    <a:pt x="1572" y="1661"/>
                  </a:lnTo>
                  <a:lnTo>
                    <a:pt x="1572" y="1663"/>
                  </a:lnTo>
                  <a:lnTo>
                    <a:pt x="1572" y="1665"/>
                  </a:lnTo>
                  <a:lnTo>
                    <a:pt x="1572" y="1668"/>
                  </a:lnTo>
                  <a:lnTo>
                    <a:pt x="1572" y="1670"/>
                  </a:lnTo>
                  <a:lnTo>
                    <a:pt x="1572" y="1674"/>
                  </a:lnTo>
                  <a:lnTo>
                    <a:pt x="1574" y="1675"/>
                  </a:lnTo>
                  <a:lnTo>
                    <a:pt x="1574" y="1679"/>
                  </a:lnTo>
                  <a:lnTo>
                    <a:pt x="1574" y="1684"/>
                  </a:lnTo>
                  <a:lnTo>
                    <a:pt x="1574" y="1686"/>
                  </a:lnTo>
                  <a:lnTo>
                    <a:pt x="1574" y="1688"/>
                  </a:lnTo>
                  <a:lnTo>
                    <a:pt x="1572" y="1689"/>
                  </a:lnTo>
                  <a:lnTo>
                    <a:pt x="1571" y="1691"/>
                  </a:lnTo>
                  <a:lnTo>
                    <a:pt x="1569" y="1693"/>
                  </a:lnTo>
                  <a:lnTo>
                    <a:pt x="1569" y="1696"/>
                  </a:lnTo>
                  <a:lnTo>
                    <a:pt x="1567" y="1700"/>
                  </a:lnTo>
                  <a:lnTo>
                    <a:pt x="1567" y="1703"/>
                  </a:lnTo>
                  <a:lnTo>
                    <a:pt x="1565" y="1705"/>
                  </a:lnTo>
                  <a:lnTo>
                    <a:pt x="1565" y="1708"/>
                  </a:lnTo>
                  <a:lnTo>
                    <a:pt x="1565" y="1710"/>
                  </a:lnTo>
                  <a:lnTo>
                    <a:pt x="1565" y="1712"/>
                  </a:lnTo>
                  <a:lnTo>
                    <a:pt x="1564" y="1714"/>
                  </a:lnTo>
                  <a:lnTo>
                    <a:pt x="1564" y="1717"/>
                  </a:lnTo>
                  <a:lnTo>
                    <a:pt x="1564" y="1721"/>
                  </a:lnTo>
                  <a:lnTo>
                    <a:pt x="1565" y="1721"/>
                  </a:lnTo>
                  <a:lnTo>
                    <a:pt x="1567" y="1722"/>
                  </a:lnTo>
                  <a:lnTo>
                    <a:pt x="1567" y="1724"/>
                  </a:lnTo>
                  <a:lnTo>
                    <a:pt x="1567" y="1726"/>
                  </a:lnTo>
                  <a:lnTo>
                    <a:pt x="1567" y="1728"/>
                  </a:lnTo>
                  <a:lnTo>
                    <a:pt x="1569" y="1729"/>
                  </a:lnTo>
                  <a:lnTo>
                    <a:pt x="1569" y="1731"/>
                  </a:lnTo>
                  <a:lnTo>
                    <a:pt x="1567" y="1733"/>
                  </a:lnTo>
                  <a:lnTo>
                    <a:pt x="1567" y="1736"/>
                  </a:lnTo>
                  <a:lnTo>
                    <a:pt x="1567" y="1740"/>
                  </a:lnTo>
                  <a:lnTo>
                    <a:pt x="1567" y="1743"/>
                  </a:lnTo>
                  <a:lnTo>
                    <a:pt x="1565" y="1747"/>
                  </a:lnTo>
                  <a:lnTo>
                    <a:pt x="1564" y="1750"/>
                  </a:lnTo>
                  <a:lnTo>
                    <a:pt x="1562" y="1750"/>
                  </a:lnTo>
                  <a:lnTo>
                    <a:pt x="1562" y="1756"/>
                  </a:lnTo>
                  <a:lnTo>
                    <a:pt x="1562" y="1757"/>
                  </a:lnTo>
                  <a:lnTo>
                    <a:pt x="1564" y="1759"/>
                  </a:lnTo>
                  <a:lnTo>
                    <a:pt x="1564" y="1763"/>
                  </a:lnTo>
                  <a:lnTo>
                    <a:pt x="1564" y="1764"/>
                  </a:lnTo>
                  <a:lnTo>
                    <a:pt x="1562" y="1768"/>
                  </a:lnTo>
                  <a:lnTo>
                    <a:pt x="1560" y="1771"/>
                  </a:lnTo>
                  <a:lnTo>
                    <a:pt x="1557" y="1773"/>
                  </a:lnTo>
                  <a:lnTo>
                    <a:pt x="1555" y="1778"/>
                  </a:lnTo>
                  <a:lnTo>
                    <a:pt x="1553" y="1784"/>
                  </a:lnTo>
                  <a:lnTo>
                    <a:pt x="1550" y="1789"/>
                  </a:lnTo>
                  <a:lnTo>
                    <a:pt x="1546" y="1792"/>
                  </a:lnTo>
                  <a:lnTo>
                    <a:pt x="1544" y="1794"/>
                  </a:lnTo>
                  <a:lnTo>
                    <a:pt x="1543" y="1796"/>
                  </a:lnTo>
                  <a:lnTo>
                    <a:pt x="1541" y="1796"/>
                  </a:lnTo>
                  <a:lnTo>
                    <a:pt x="1539" y="1799"/>
                  </a:lnTo>
                  <a:lnTo>
                    <a:pt x="1536" y="1803"/>
                  </a:lnTo>
                  <a:lnTo>
                    <a:pt x="1534" y="1803"/>
                  </a:lnTo>
                  <a:lnTo>
                    <a:pt x="1530" y="1806"/>
                  </a:lnTo>
                  <a:lnTo>
                    <a:pt x="1530" y="1813"/>
                  </a:lnTo>
                  <a:lnTo>
                    <a:pt x="1532" y="1815"/>
                  </a:lnTo>
                  <a:lnTo>
                    <a:pt x="1534" y="1817"/>
                  </a:lnTo>
                  <a:lnTo>
                    <a:pt x="1534" y="1819"/>
                  </a:lnTo>
                  <a:lnTo>
                    <a:pt x="1532" y="1822"/>
                  </a:lnTo>
                  <a:lnTo>
                    <a:pt x="1530" y="1829"/>
                  </a:lnTo>
                  <a:lnTo>
                    <a:pt x="1530" y="1831"/>
                  </a:lnTo>
                  <a:lnTo>
                    <a:pt x="1530" y="1834"/>
                  </a:lnTo>
                  <a:lnTo>
                    <a:pt x="1532" y="1840"/>
                  </a:lnTo>
                  <a:lnTo>
                    <a:pt x="1534" y="1840"/>
                  </a:lnTo>
                  <a:lnTo>
                    <a:pt x="1534" y="1843"/>
                  </a:lnTo>
                  <a:lnTo>
                    <a:pt x="1537" y="1848"/>
                  </a:lnTo>
                  <a:lnTo>
                    <a:pt x="1537" y="1852"/>
                  </a:lnTo>
                  <a:lnTo>
                    <a:pt x="1537" y="1855"/>
                  </a:lnTo>
                  <a:lnTo>
                    <a:pt x="1534" y="1861"/>
                  </a:lnTo>
                  <a:lnTo>
                    <a:pt x="1532" y="1864"/>
                  </a:lnTo>
                  <a:lnTo>
                    <a:pt x="1530" y="1866"/>
                  </a:lnTo>
                  <a:lnTo>
                    <a:pt x="1529" y="1869"/>
                  </a:lnTo>
                  <a:lnTo>
                    <a:pt x="1523" y="1868"/>
                  </a:lnTo>
                  <a:lnTo>
                    <a:pt x="1518" y="1868"/>
                  </a:lnTo>
                  <a:lnTo>
                    <a:pt x="1513" y="1868"/>
                  </a:lnTo>
                  <a:lnTo>
                    <a:pt x="1508" y="1869"/>
                  </a:lnTo>
                  <a:lnTo>
                    <a:pt x="1504" y="1871"/>
                  </a:lnTo>
                  <a:lnTo>
                    <a:pt x="1501" y="1876"/>
                  </a:lnTo>
                  <a:lnTo>
                    <a:pt x="1501" y="1882"/>
                  </a:lnTo>
                  <a:lnTo>
                    <a:pt x="1502" y="1889"/>
                  </a:lnTo>
                  <a:lnTo>
                    <a:pt x="1501" y="1892"/>
                  </a:lnTo>
                  <a:lnTo>
                    <a:pt x="1495" y="1897"/>
                  </a:lnTo>
                  <a:lnTo>
                    <a:pt x="1492" y="1903"/>
                  </a:lnTo>
                  <a:lnTo>
                    <a:pt x="1492" y="1904"/>
                  </a:lnTo>
                  <a:lnTo>
                    <a:pt x="1488" y="1910"/>
                  </a:lnTo>
                  <a:lnTo>
                    <a:pt x="1485" y="1911"/>
                  </a:lnTo>
                  <a:lnTo>
                    <a:pt x="1481" y="1911"/>
                  </a:lnTo>
                  <a:lnTo>
                    <a:pt x="1476" y="1910"/>
                  </a:lnTo>
                  <a:lnTo>
                    <a:pt x="1473" y="1913"/>
                  </a:lnTo>
                  <a:lnTo>
                    <a:pt x="1469" y="1917"/>
                  </a:lnTo>
                  <a:lnTo>
                    <a:pt x="1464" y="1920"/>
                  </a:lnTo>
                  <a:lnTo>
                    <a:pt x="1459" y="1924"/>
                  </a:lnTo>
                  <a:lnTo>
                    <a:pt x="1453" y="1927"/>
                  </a:lnTo>
                  <a:lnTo>
                    <a:pt x="1450" y="1927"/>
                  </a:lnTo>
                  <a:lnTo>
                    <a:pt x="1446" y="1927"/>
                  </a:lnTo>
                  <a:lnTo>
                    <a:pt x="1441" y="1925"/>
                  </a:lnTo>
                  <a:lnTo>
                    <a:pt x="1436" y="1924"/>
                  </a:lnTo>
                  <a:lnTo>
                    <a:pt x="1434" y="1922"/>
                  </a:lnTo>
                  <a:lnTo>
                    <a:pt x="1431" y="1922"/>
                  </a:lnTo>
                  <a:lnTo>
                    <a:pt x="1427" y="1920"/>
                  </a:lnTo>
                  <a:lnTo>
                    <a:pt x="1425" y="1920"/>
                  </a:lnTo>
                  <a:lnTo>
                    <a:pt x="1417" y="1918"/>
                  </a:lnTo>
                  <a:lnTo>
                    <a:pt x="1413" y="1918"/>
                  </a:lnTo>
                  <a:lnTo>
                    <a:pt x="1410" y="1920"/>
                  </a:lnTo>
                  <a:lnTo>
                    <a:pt x="1408" y="1924"/>
                  </a:lnTo>
                  <a:lnTo>
                    <a:pt x="1410" y="1931"/>
                  </a:lnTo>
                  <a:lnTo>
                    <a:pt x="1406" y="1934"/>
                  </a:lnTo>
                  <a:lnTo>
                    <a:pt x="1404" y="1936"/>
                  </a:lnTo>
                  <a:lnTo>
                    <a:pt x="1401" y="1939"/>
                  </a:lnTo>
                  <a:lnTo>
                    <a:pt x="1401" y="1941"/>
                  </a:lnTo>
                  <a:lnTo>
                    <a:pt x="1399" y="1945"/>
                  </a:lnTo>
                  <a:lnTo>
                    <a:pt x="1397" y="1948"/>
                  </a:lnTo>
                  <a:lnTo>
                    <a:pt x="1397" y="1953"/>
                  </a:lnTo>
                  <a:lnTo>
                    <a:pt x="1396" y="1959"/>
                  </a:lnTo>
                  <a:lnTo>
                    <a:pt x="1394" y="1960"/>
                  </a:lnTo>
                  <a:lnTo>
                    <a:pt x="1392" y="1964"/>
                  </a:lnTo>
                  <a:lnTo>
                    <a:pt x="1390" y="1966"/>
                  </a:lnTo>
                  <a:lnTo>
                    <a:pt x="1389" y="1969"/>
                  </a:lnTo>
                  <a:lnTo>
                    <a:pt x="1385" y="1973"/>
                  </a:lnTo>
                  <a:lnTo>
                    <a:pt x="1373" y="1973"/>
                  </a:lnTo>
                  <a:lnTo>
                    <a:pt x="1369" y="1974"/>
                  </a:lnTo>
                  <a:lnTo>
                    <a:pt x="1366" y="1976"/>
                  </a:lnTo>
                  <a:lnTo>
                    <a:pt x="1364" y="1978"/>
                  </a:lnTo>
                  <a:lnTo>
                    <a:pt x="1361" y="1978"/>
                  </a:lnTo>
                  <a:lnTo>
                    <a:pt x="1357" y="1978"/>
                  </a:lnTo>
                  <a:lnTo>
                    <a:pt x="1354" y="1976"/>
                  </a:lnTo>
                  <a:lnTo>
                    <a:pt x="1350" y="1976"/>
                  </a:lnTo>
                  <a:lnTo>
                    <a:pt x="1347" y="1978"/>
                  </a:lnTo>
                  <a:lnTo>
                    <a:pt x="1341" y="1981"/>
                  </a:lnTo>
                  <a:lnTo>
                    <a:pt x="1338" y="1985"/>
                  </a:lnTo>
                  <a:lnTo>
                    <a:pt x="1336" y="1985"/>
                  </a:lnTo>
                  <a:lnTo>
                    <a:pt x="1333" y="1985"/>
                  </a:lnTo>
                  <a:lnTo>
                    <a:pt x="1331" y="1985"/>
                  </a:lnTo>
                  <a:lnTo>
                    <a:pt x="1327" y="1986"/>
                  </a:lnTo>
                  <a:lnTo>
                    <a:pt x="1326" y="1986"/>
                  </a:lnTo>
                  <a:lnTo>
                    <a:pt x="1324" y="1988"/>
                  </a:lnTo>
                  <a:lnTo>
                    <a:pt x="1320" y="1993"/>
                  </a:lnTo>
                  <a:lnTo>
                    <a:pt x="1319" y="2000"/>
                  </a:lnTo>
                  <a:lnTo>
                    <a:pt x="1317" y="2009"/>
                  </a:lnTo>
                  <a:lnTo>
                    <a:pt x="1319" y="2014"/>
                  </a:lnTo>
                  <a:lnTo>
                    <a:pt x="1319" y="2020"/>
                  </a:lnTo>
                  <a:lnTo>
                    <a:pt x="1320" y="2023"/>
                  </a:lnTo>
                  <a:lnTo>
                    <a:pt x="1322" y="2030"/>
                  </a:lnTo>
                  <a:lnTo>
                    <a:pt x="1324" y="2034"/>
                  </a:lnTo>
                  <a:lnTo>
                    <a:pt x="1326" y="2037"/>
                  </a:lnTo>
                  <a:lnTo>
                    <a:pt x="1326" y="2039"/>
                  </a:lnTo>
                  <a:lnTo>
                    <a:pt x="1326" y="2041"/>
                  </a:lnTo>
                  <a:lnTo>
                    <a:pt x="1327" y="2049"/>
                  </a:lnTo>
                  <a:lnTo>
                    <a:pt x="1327" y="2056"/>
                  </a:lnTo>
                  <a:lnTo>
                    <a:pt x="1329" y="2063"/>
                  </a:lnTo>
                  <a:lnTo>
                    <a:pt x="1329" y="2070"/>
                  </a:lnTo>
                  <a:lnTo>
                    <a:pt x="1329" y="2077"/>
                  </a:lnTo>
                  <a:lnTo>
                    <a:pt x="1329" y="2084"/>
                  </a:lnTo>
                  <a:lnTo>
                    <a:pt x="1329" y="2088"/>
                  </a:lnTo>
                  <a:lnTo>
                    <a:pt x="1327" y="2090"/>
                  </a:lnTo>
                  <a:lnTo>
                    <a:pt x="1326" y="2091"/>
                  </a:lnTo>
                  <a:lnTo>
                    <a:pt x="1324" y="2093"/>
                  </a:lnTo>
                  <a:lnTo>
                    <a:pt x="1324" y="2095"/>
                  </a:lnTo>
                  <a:lnTo>
                    <a:pt x="1324" y="2097"/>
                  </a:lnTo>
                  <a:lnTo>
                    <a:pt x="1322" y="2098"/>
                  </a:lnTo>
                  <a:lnTo>
                    <a:pt x="1322" y="2100"/>
                  </a:lnTo>
                  <a:lnTo>
                    <a:pt x="1319" y="2102"/>
                  </a:lnTo>
                  <a:lnTo>
                    <a:pt x="1319" y="2104"/>
                  </a:lnTo>
                  <a:lnTo>
                    <a:pt x="1315" y="2105"/>
                  </a:lnTo>
                  <a:lnTo>
                    <a:pt x="1315" y="2109"/>
                  </a:lnTo>
                  <a:lnTo>
                    <a:pt x="1313" y="2111"/>
                  </a:lnTo>
                  <a:lnTo>
                    <a:pt x="1312" y="2112"/>
                  </a:lnTo>
                  <a:lnTo>
                    <a:pt x="1312" y="2116"/>
                  </a:lnTo>
                  <a:lnTo>
                    <a:pt x="1310" y="2118"/>
                  </a:lnTo>
                  <a:lnTo>
                    <a:pt x="1310" y="2119"/>
                  </a:lnTo>
                  <a:lnTo>
                    <a:pt x="1312" y="2125"/>
                  </a:lnTo>
                  <a:lnTo>
                    <a:pt x="1313" y="2128"/>
                  </a:lnTo>
                  <a:lnTo>
                    <a:pt x="1313" y="2132"/>
                  </a:lnTo>
                  <a:lnTo>
                    <a:pt x="1313" y="2133"/>
                  </a:lnTo>
                  <a:lnTo>
                    <a:pt x="1313" y="2135"/>
                  </a:lnTo>
                  <a:lnTo>
                    <a:pt x="1313" y="2140"/>
                  </a:lnTo>
                  <a:lnTo>
                    <a:pt x="1313" y="2142"/>
                  </a:lnTo>
                  <a:lnTo>
                    <a:pt x="1313" y="2144"/>
                  </a:lnTo>
                  <a:lnTo>
                    <a:pt x="1315" y="2147"/>
                  </a:lnTo>
                  <a:lnTo>
                    <a:pt x="1315" y="2149"/>
                  </a:lnTo>
                  <a:lnTo>
                    <a:pt x="1315" y="2153"/>
                  </a:lnTo>
                  <a:lnTo>
                    <a:pt x="1315" y="2156"/>
                  </a:lnTo>
                  <a:lnTo>
                    <a:pt x="1312" y="2163"/>
                  </a:lnTo>
                  <a:lnTo>
                    <a:pt x="1308" y="2167"/>
                  </a:lnTo>
                  <a:lnTo>
                    <a:pt x="1306" y="2168"/>
                  </a:lnTo>
                  <a:lnTo>
                    <a:pt x="1306" y="2172"/>
                  </a:lnTo>
                  <a:lnTo>
                    <a:pt x="1305" y="2175"/>
                  </a:lnTo>
                  <a:lnTo>
                    <a:pt x="1299" y="2179"/>
                  </a:lnTo>
                  <a:lnTo>
                    <a:pt x="1298" y="2182"/>
                  </a:lnTo>
                  <a:lnTo>
                    <a:pt x="1296" y="2186"/>
                  </a:lnTo>
                  <a:lnTo>
                    <a:pt x="1294" y="2189"/>
                  </a:lnTo>
                  <a:lnTo>
                    <a:pt x="1291" y="2195"/>
                  </a:lnTo>
                  <a:lnTo>
                    <a:pt x="1287" y="2198"/>
                  </a:lnTo>
                  <a:lnTo>
                    <a:pt x="1277" y="2207"/>
                  </a:lnTo>
                  <a:lnTo>
                    <a:pt x="1270" y="2214"/>
                  </a:lnTo>
                  <a:lnTo>
                    <a:pt x="1266" y="2221"/>
                  </a:lnTo>
                  <a:lnTo>
                    <a:pt x="1264" y="2226"/>
                  </a:lnTo>
                  <a:lnTo>
                    <a:pt x="1261" y="2226"/>
                  </a:lnTo>
                  <a:lnTo>
                    <a:pt x="1257" y="2233"/>
                  </a:lnTo>
                  <a:lnTo>
                    <a:pt x="1257" y="2235"/>
                  </a:lnTo>
                  <a:lnTo>
                    <a:pt x="1257" y="2238"/>
                  </a:lnTo>
                  <a:lnTo>
                    <a:pt x="1256" y="2240"/>
                  </a:lnTo>
                  <a:lnTo>
                    <a:pt x="1256" y="2244"/>
                  </a:lnTo>
                  <a:lnTo>
                    <a:pt x="1254" y="2247"/>
                  </a:lnTo>
                  <a:lnTo>
                    <a:pt x="1251" y="2250"/>
                  </a:lnTo>
                  <a:lnTo>
                    <a:pt x="1249" y="2254"/>
                  </a:lnTo>
                  <a:lnTo>
                    <a:pt x="1247" y="2263"/>
                  </a:lnTo>
                  <a:lnTo>
                    <a:pt x="1247" y="2271"/>
                  </a:lnTo>
                  <a:lnTo>
                    <a:pt x="1245" y="2277"/>
                  </a:lnTo>
                  <a:lnTo>
                    <a:pt x="1240" y="2280"/>
                  </a:lnTo>
                  <a:lnTo>
                    <a:pt x="1240" y="2284"/>
                  </a:lnTo>
                  <a:lnTo>
                    <a:pt x="1240" y="2285"/>
                  </a:lnTo>
                  <a:lnTo>
                    <a:pt x="1242" y="2292"/>
                  </a:lnTo>
                  <a:lnTo>
                    <a:pt x="1242" y="2299"/>
                  </a:lnTo>
                  <a:lnTo>
                    <a:pt x="1242" y="2310"/>
                  </a:lnTo>
                  <a:lnTo>
                    <a:pt x="1244" y="2319"/>
                  </a:lnTo>
                  <a:lnTo>
                    <a:pt x="1245" y="2327"/>
                  </a:lnTo>
                  <a:lnTo>
                    <a:pt x="1247" y="2329"/>
                  </a:lnTo>
                  <a:lnTo>
                    <a:pt x="1247" y="2333"/>
                  </a:lnTo>
                  <a:lnTo>
                    <a:pt x="1237" y="2338"/>
                  </a:lnTo>
                  <a:lnTo>
                    <a:pt x="1235" y="2338"/>
                  </a:lnTo>
                  <a:lnTo>
                    <a:pt x="1231" y="2340"/>
                  </a:lnTo>
                  <a:lnTo>
                    <a:pt x="1228" y="2341"/>
                  </a:lnTo>
                  <a:lnTo>
                    <a:pt x="1223" y="2341"/>
                  </a:lnTo>
                  <a:lnTo>
                    <a:pt x="1216" y="2343"/>
                  </a:lnTo>
                  <a:lnTo>
                    <a:pt x="1210" y="2350"/>
                  </a:lnTo>
                  <a:lnTo>
                    <a:pt x="1205" y="2359"/>
                  </a:lnTo>
                  <a:lnTo>
                    <a:pt x="1196" y="2366"/>
                  </a:lnTo>
                  <a:lnTo>
                    <a:pt x="1193" y="2371"/>
                  </a:lnTo>
                  <a:lnTo>
                    <a:pt x="1191" y="2373"/>
                  </a:lnTo>
                  <a:lnTo>
                    <a:pt x="1182" y="2380"/>
                  </a:lnTo>
                  <a:lnTo>
                    <a:pt x="1177" y="2387"/>
                  </a:lnTo>
                  <a:lnTo>
                    <a:pt x="1174" y="2390"/>
                  </a:lnTo>
                  <a:lnTo>
                    <a:pt x="1167" y="2404"/>
                  </a:lnTo>
                  <a:lnTo>
                    <a:pt x="1163" y="2411"/>
                  </a:lnTo>
                  <a:lnTo>
                    <a:pt x="1160" y="2425"/>
                  </a:lnTo>
                  <a:lnTo>
                    <a:pt x="1158" y="2436"/>
                  </a:lnTo>
                  <a:lnTo>
                    <a:pt x="1160" y="2446"/>
                  </a:lnTo>
                  <a:lnTo>
                    <a:pt x="1161" y="2455"/>
                  </a:lnTo>
                  <a:lnTo>
                    <a:pt x="1161" y="2460"/>
                  </a:lnTo>
                  <a:lnTo>
                    <a:pt x="1163" y="2473"/>
                  </a:lnTo>
                  <a:lnTo>
                    <a:pt x="1170" y="2487"/>
                  </a:lnTo>
                  <a:lnTo>
                    <a:pt x="1174" y="2492"/>
                  </a:lnTo>
                  <a:lnTo>
                    <a:pt x="1175" y="2494"/>
                  </a:lnTo>
                  <a:lnTo>
                    <a:pt x="1174" y="2494"/>
                  </a:lnTo>
                  <a:lnTo>
                    <a:pt x="1175" y="2495"/>
                  </a:lnTo>
                  <a:lnTo>
                    <a:pt x="1175" y="2497"/>
                  </a:lnTo>
                  <a:lnTo>
                    <a:pt x="1174" y="2501"/>
                  </a:lnTo>
                  <a:lnTo>
                    <a:pt x="1170" y="2504"/>
                  </a:lnTo>
                  <a:lnTo>
                    <a:pt x="1165" y="2508"/>
                  </a:lnTo>
                  <a:lnTo>
                    <a:pt x="1156" y="2506"/>
                  </a:lnTo>
                  <a:lnTo>
                    <a:pt x="1153" y="2506"/>
                  </a:lnTo>
                  <a:lnTo>
                    <a:pt x="1146" y="2504"/>
                  </a:lnTo>
                  <a:lnTo>
                    <a:pt x="1144" y="2504"/>
                  </a:lnTo>
                  <a:lnTo>
                    <a:pt x="1142" y="2504"/>
                  </a:lnTo>
                  <a:lnTo>
                    <a:pt x="1140" y="2506"/>
                  </a:lnTo>
                  <a:lnTo>
                    <a:pt x="1137" y="2508"/>
                  </a:lnTo>
                  <a:lnTo>
                    <a:pt x="1135" y="2506"/>
                  </a:lnTo>
                  <a:lnTo>
                    <a:pt x="1133" y="2506"/>
                  </a:lnTo>
                  <a:lnTo>
                    <a:pt x="1130" y="2506"/>
                  </a:lnTo>
                  <a:lnTo>
                    <a:pt x="1126" y="2508"/>
                  </a:lnTo>
                  <a:lnTo>
                    <a:pt x="1125" y="2508"/>
                  </a:lnTo>
                  <a:lnTo>
                    <a:pt x="1125" y="2513"/>
                  </a:lnTo>
                  <a:lnTo>
                    <a:pt x="1126" y="2513"/>
                  </a:lnTo>
                  <a:lnTo>
                    <a:pt x="1126" y="2516"/>
                  </a:lnTo>
                  <a:lnTo>
                    <a:pt x="1121" y="2518"/>
                  </a:lnTo>
                  <a:lnTo>
                    <a:pt x="1119" y="2518"/>
                  </a:lnTo>
                  <a:lnTo>
                    <a:pt x="1118" y="2518"/>
                  </a:lnTo>
                  <a:lnTo>
                    <a:pt x="1114" y="2523"/>
                  </a:lnTo>
                  <a:lnTo>
                    <a:pt x="1112" y="2527"/>
                  </a:lnTo>
                  <a:lnTo>
                    <a:pt x="1111" y="2528"/>
                  </a:lnTo>
                  <a:lnTo>
                    <a:pt x="1105" y="2530"/>
                  </a:lnTo>
                  <a:lnTo>
                    <a:pt x="1105" y="2532"/>
                  </a:lnTo>
                  <a:lnTo>
                    <a:pt x="1102" y="2534"/>
                  </a:lnTo>
                  <a:lnTo>
                    <a:pt x="1100" y="2534"/>
                  </a:lnTo>
                  <a:lnTo>
                    <a:pt x="1098" y="2534"/>
                  </a:lnTo>
                  <a:lnTo>
                    <a:pt x="1097" y="2534"/>
                  </a:lnTo>
                  <a:lnTo>
                    <a:pt x="1095" y="2535"/>
                  </a:lnTo>
                  <a:lnTo>
                    <a:pt x="1093" y="2537"/>
                  </a:lnTo>
                  <a:lnTo>
                    <a:pt x="1091" y="2539"/>
                  </a:lnTo>
                  <a:lnTo>
                    <a:pt x="1091" y="2546"/>
                  </a:lnTo>
                  <a:lnTo>
                    <a:pt x="1090" y="2549"/>
                  </a:lnTo>
                  <a:lnTo>
                    <a:pt x="1090" y="2553"/>
                  </a:lnTo>
                  <a:lnTo>
                    <a:pt x="1090" y="2558"/>
                  </a:lnTo>
                  <a:lnTo>
                    <a:pt x="1088" y="2562"/>
                  </a:lnTo>
                  <a:lnTo>
                    <a:pt x="1083" y="2562"/>
                  </a:lnTo>
                  <a:lnTo>
                    <a:pt x="1077" y="2563"/>
                  </a:lnTo>
                  <a:lnTo>
                    <a:pt x="1074" y="2565"/>
                  </a:lnTo>
                  <a:lnTo>
                    <a:pt x="1074" y="2567"/>
                  </a:lnTo>
                  <a:lnTo>
                    <a:pt x="1072" y="2570"/>
                  </a:lnTo>
                  <a:lnTo>
                    <a:pt x="1070" y="2572"/>
                  </a:lnTo>
                  <a:lnTo>
                    <a:pt x="1070" y="2576"/>
                  </a:lnTo>
                  <a:lnTo>
                    <a:pt x="1067" y="2579"/>
                  </a:lnTo>
                  <a:lnTo>
                    <a:pt x="1067" y="2581"/>
                  </a:lnTo>
                  <a:lnTo>
                    <a:pt x="1067" y="2584"/>
                  </a:lnTo>
                  <a:lnTo>
                    <a:pt x="1072" y="2584"/>
                  </a:lnTo>
                  <a:lnTo>
                    <a:pt x="1074" y="2584"/>
                  </a:lnTo>
                  <a:lnTo>
                    <a:pt x="1076" y="2586"/>
                  </a:lnTo>
                  <a:lnTo>
                    <a:pt x="1076" y="2591"/>
                  </a:lnTo>
                  <a:lnTo>
                    <a:pt x="1076" y="2597"/>
                  </a:lnTo>
                  <a:lnTo>
                    <a:pt x="1076" y="2598"/>
                  </a:lnTo>
                  <a:lnTo>
                    <a:pt x="1079" y="2598"/>
                  </a:lnTo>
                  <a:lnTo>
                    <a:pt x="1081" y="2600"/>
                  </a:lnTo>
                  <a:lnTo>
                    <a:pt x="1081" y="2602"/>
                  </a:lnTo>
                  <a:lnTo>
                    <a:pt x="1083" y="2604"/>
                  </a:lnTo>
                  <a:lnTo>
                    <a:pt x="1079" y="2605"/>
                  </a:lnTo>
                  <a:lnTo>
                    <a:pt x="1076" y="2607"/>
                  </a:lnTo>
                  <a:lnTo>
                    <a:pt x="1074" y="2612"/>
                  </a:lnTo>
                  <a:lnTo>
                    <a:pt x="1072" y="2614"/>
                  </a:lnTo>
                  <a:lnTo>
                    <a:pt x="1077" y="2619"/>
                  </a:lnTo>
                  <a:lnTo>
                    <a:pt x="1077" y="2623"/>
                  </a:lnTo>
                  <a:lnTo>
                    <a:pt x="1079" y="2626"/>
                  </a:lnTo>
                  <a:lnTo>
                    <a:pt x="1077" y="2628"/>
                  </a:lnTo>
                  <a:lnTo>
                    <a:pt x="1076" y="2630"/>
                  </a:lnTo>
                  <a:lnTo>
                    <a:pt x="1072" y="2632"/>
                  </a:lnTo>
                  <a:lnTo>
                    <a:pt x="1069" y="2633"/>
                  </a:lnTo>
                  <a:lnTo>
                    <a:pt x="1065" y="2637"/>
                  </a:lnTo>
                  <a:lnTo>
                    <a:pt x="1063" y="2644"/>
                  </a:lnTo>
                  <a:lnTo>
                    <a:pt x="1065" y="2647"/>
                  </a:lnTo>
                  <a:lnTo>
                    <a:pt x="1065" y="2649"/>
                  </a:lnTo>
                  <a:lnTo>
                    <a:pt x="1065" y="2653"/>
                  </a:lnTo>
                  <a:lnTo>
                    <a:pt x="1065" y="2654"/>
                  </a:lnTo>
                  <a:lnTo>
                    <a:pt x="1063" y="2658"/>
                  </a:lnTo>
                  <a:lnTo>
                    <a:pt x="1060" y="2658"/>
                  </a:lnTo>
                  <a:lnTo>
                    <a:pt x="1058" y="2661"/>
                  </a:lnTo>
                  <a:lnTo>
                    <a:pt x="1056" y="2663"/>
                  </a:lnTo>
                  <a:lnTo>
                    <a:pt x="1053" y="2670"/>
                  </a:lnTo>
                  <a:lnTo>
                    <a:pt x="1055" y="2672"/>
                  </a:lnTo>
                  <a:lnTo>
                    <a:pt x="1053" y="2675"/>
                  </a:lnTo>
                  <a:lnTo>
                    <a:pt x="1048" y="2675"/>
                  </a:lnTo>
                  <a:lnTo>
                    <a:pt x="1046" y="2677"/>
                  </a:lnTo>
                  <a:lnTo>
                    <a:pt x="1044" y="2677"/>
                  </a:lnTo>
                  <a:lnTo>
                    <a:pt x="1041" y="2681"/>
                  </a:lnTo>
                  <a:lnTo>
                    <a:pt x="1039" y="2681"/>
                  </a:lnTo>
                  <a:lnTo>
                    <a:pt x="1034" y="2679"/>
                  </a:lnTo>
                  <a:lnTo>
                    <a:pt x="1032" y="2677"/>
                  </a:lnTo>
                  <a:lnTo>
                    <a:pt x="1030" y="2675"/>
                  </a:lnTo>
                  <a:lnTo>
                    <a:pt x="1028" y="2677"/>
                  </a:lnTo>
                  <a:lnTo>
                    <a:pt x="1027" y="2679"/>
                  </a:lnTo>
                  <a:lnTo>
                    <a:pt x="1021" y="2679"/>
                  </a:lnTo>
                  <a:lnTo>
                    <a:pt x="1020" y="2681"/>
                  </a:lnTo>
                  <a:lnTo>
                    <a:pt x="1018" y="2681"/>
                  </a:lnTo>
                  <a:lnTo>
                    <a:pt x="1016" y="2684"/>
                  </a:lnTo>
                  <a:lnTo>
                    <a:pt x="1018" y="2688"/>
                  </a:lnTo>
                  <a:lnTo>
                    <a:pt x="1020" y="2695"/>
                  </a:lnTo>
                  <a:lnTo>
                    <a:pt x="1018" y="2700"/>
                  </a:lnTo>
                  <a:lnTo>
                    <a:pt x="1016" y="2702"/>
                  </a:lnTo>
                  <a:lnTo>
                    <a:pt x="1016" y="2703"/>
                  </a:lnTo>
                  <a:lnTo>
                    <a:pt x="1018" y="2705"/>
                  </a:lnTo>
                  <a:lnTo>
                    <a:pt x="1016" y="2705"/>
                  </a:lnTo>
                  <a:lnTo>
                    <a:pt x="1007" y="2705"/>
                  </a:lnTo>
                  <a:lnTo>
                    <a:pt x="1004" y="2707"/>
                  </a:lnTo>
                  <a:lnTo>
                    <a:pt x="997" y="2707"/>
                  </a:lnTo>
                  <a:lnTo>
                    <a:pt x="993" y="2707"/>
                  </a:lnTo>
                  <a:lnTo>
                    <a:pt x="990" y="2709"/>
                  </a:lnTo>
                  <a:lnTo>
                    <a:pt x="990" y="2712"/>
                  </a:lnTo>
                  <a:lnTo>
                    <a:pt x="990" y="2714"/>
                  </a:lnTo>
                  <a:lnTo>
                    <a:pt x="988" y="2716"/>
                  </a:lnTo>
                  <a:lnTo>
                    <a:pt x="985" y="2716"/>
                  </a:lnTo>
                  <a:lnTo>
                    <a:pt x="978" y="2714"/>
                  </a:lnTo>
                  <a:lnTo>
                    <a:pt x="976" y="2712"/>
                  </a:lnTo>
                  <a:lnTo>
                    <a:pt x="971" y="2707"/>
                  </a:lnTo>
                  <a:lnTo>
                    <a:pt x="964" y="2703"/>
                  </a:lnTo>
                  <a:lnTo>
                    <a:pt x="958" y="2703"/>
                  </a:lnTo>
                  <a:lnTo>
                    <a:pt x="955" y="2707"/>
                  </a:lnTo>
                  <a:lnTo>
                    <a:pt x="951" y="2707"/>
                  </a:lnTo>
                  <a:lnTo>
                    <a:pt x="950" y="2709"/>
                  </a:lnTo>
                  <a:lnTo>
                    <a:pt x="946" y="2709"/>
                  </a:lnTo>
                  <a:lnTo>
                    <a:pt x="944" y="2705"/>
                  </a:lnTo>
                  <a:lnTo>
                    <a:pt x="939" y="2703"/>
                  </a:lnTo>
                  <a:lnTo>
                    <a:pt x="936" y="2703"/>
                  </a:lnTo>
                  <a:lnTo>
                    <a:pt x="929" y="2702"/>
                  </a:lnTo>
                  <a:lnTo>
                    <a:pt x="925" y="2700"/>
                  </a:lnTo>
                  <a:lnTo>
                    <a:pt x="918" y="2693"/>
                  </a:lnTo>
                  <a:lnTo>
                    <a:pt x="915" y="2693"/>
                  </a:lnTo>
                  <a:lnTo>
                    <a:pt x="913" y="2695"/>
                  </a:lnTo>
                  <a:lnTo>
                    <a:pt x="910" y="2700"/>
                  </a:lnTo>
                  <a:lnTo>
                    <a:pt x="906" y="2702"/>
                  </a:lnTo>
                  <a:lnTo>
                    <a:pt x="894" y="2702"/>
                  </a:lnTo>
                  <a:lnTo>
                    <a:pt x="894" y="2698"/>
                  </a:lnTo>
                  <a:lnTo>
                    <a:pt x="894" y="2691"/>
                  </a:lnTo>
                  <a:lnTo>
                    <a:pt x="894" y="2677"/>
                  </a:lnTo>
                  <a:lnTo>
                    <a:pt x="894" y="2663"/>
                  </a:lnTo>
                  <a:lnTo>
                    <a:pt x="896" y="2656"/>
                  </a:lnTo>
                  <a:lnTo>
                    <a:pt x="896" y="2649"/>
                  </a:lnTo>
                  <a:lnTo>
                    <a:pt x="894" y="2647"/>
                  </a:lnTo>
                  <a:lnTo>
                    <a:pt x="889" y="2640"/>
                  </a:lnTo>
                  <a:lnTo>
                    <a:pt x="885" y="2637"/>
                  </a:lnTo>
                  <a:lnTo>
                    <a:pt x="882" y="2637"/>
                  </a:lnTo>
                  <a:lnTo>
                    <a:pt x="875" y="2637"/>
                  </a:lnTo>
                  <a:lnTo>
                    <a:pt x="871" y="2635"/>
                  </a:lnTo>
                  <a:lnTo>
                    <a:pt x="868" y="2637"/>
                  </a:lnTo>
                  <a:lnTo>
                    <a:pt x="861" y="2642"/>
                  </a:lnTo>
                  <a:lnTo>
                    <a:pt x="857" y="2647"/>
                  </a:lnTo>
                  <a:lnTo>
                    <a:pt x="855" y="2647"/>
                  </a:lnTo>
                  <a:lnTo>
                    <a:pt x="852" y="2647"/>
                  </a:lnTo>
                  <a:lnTo>
                    <a:pt x="848" y="2646"/>
                  </a:lnTo>
                  <a:lnTo>
                    <a:pt x="847" y="2646"/>
                  </a:lnTo>
                  <a:lnTo>
                    <a:pt x="841" y="2646"/>
                  </a:lnTo>
                  <a:lnTo>
                    <a:pt x="838" y="2644"/>
                  </a:lnTo>
                  <a:lnTo>
                    <a:pt x="838" y="2647"/>
                  </a:lnTo>
                  <a:lnTo>
                    <a:pt x="836" y="2647"/>
                  </a:lnTo>
                  <a:lnTo>
                    <a:pt x="829" y="2642"/>
                  </a:lnTo>
                  <a:lnTo>
                    <a:pt x="826" y="2639"/>
                  </a:lnTo>
                  <a:lnTo>
                    <a:pt x="824" y="2630"/>
                  </a:lnTo>
                  <a:lnTo>
                    <a:pt x="824" y="2628"/>
                  </a:lnTo>
                  <a:lnTo>
                    <a:pt x="826" y="2625"/>
                  </a:lnTo>
                  <a:lnTo>
                    <a:pt x="824" y="2621"/>
                  </a:lnTo>
                  <a:lnTo>
                    <a:pt x="824" y="2618"/>
                  </a:lnTo>
                  <a:lnTo>
                    <a:pt x="822" y="2616"/>
                  </a:lnTo>
                  <a:lnTo>
                    <a:pt x="820" y="2618"/>
                  </a:lnTo>
                  <a:lnTo>
                    <a:pt x="819" y="2619"/>
                  </a:lnTo>
                  <a:lnTo>
                    <a:pt x="815" y="2616"/>
                  </a:lnTo>
                  <a:lnTo>
                    <a:pt x="813" y="2612"/>
                  </a:lnTo>
                  <a:lnTo>
                    <a:pt x="812" y="2607"/>
                  </a:lnTo>
                  <a:lnTo>
                    <a:pt x="808" y="2605"/>
                  </a:lnTo>
                  <a:lnTo>
                    <a:pt x="803" y="2600"/>
                  </a:lnTo>
                  <a:lnTo>
                    <a:pt x="799" y="2602"/>
                  </a:lnTo>
                  <a:lnTo>
                    <a:pt x="796" y="2600"/>
                  </a:lnTo>
                  <a:lnTo>
                    <a:pt x="796" y="2598"/>
                  </a:lnTo>
                  <a:lnTo>
                    <a:pt x="794" y="2598"/>
                  </a:lnTo>
                  <a:lnTo>
                    <a:pt x="792" y="2595"/>
                  </a:lnTo>
                  <a:lnTo>
                    <a:pt x="791" y="2593"/>
                  </a:lnTo>
                  <a:lnTo>
                    <a:pt x="789" y="2590"/>
                  </a:lnTo>
                  <a:lnTo>
                    <a:pt x="789" y="2588"/>
                  </a:lnTo>
                  <a:lnTo>
                    <a:pt x="789" y="2584"/>
                  </a:lnTo>
                  <a:lnTo>
                    <a:pt x="787" y="2581"/>
                  </a:lnTo>
                  <a:lnTo>
                    <a:pt x="789" y="2579"/>
                  </a:lnTo>
                  <a:lnTo>
                    <a:pt x="791" y="2579"/>
                  </a:lnTo>
                  <a:lnTo>
                    <a:pt x="789" y="2576"/>
                  </a:lnTo>
                  <a:lnTo>
                    <a:pt x="791" y="2574"/>
                  </a:lnTo>
                  <a:lnTo>
                    <a:pt x="791" y="2569"/>
                  </a:lnTo>
                  <a:lnTo>
                    <a:pt x="794" y="2562"/>
                  </a:lnTo>
                  <a:lnTo>
                    <a:pt x="796" y="2556"/>
                  </a:lnTo>
                  <a:lnTo>
                    <a:pt x="796" y="2555"/>
                  </a:lnTo>
                  <a:lnTo>
                    <a:pt x="796" y="2553"/>
                  </a:lnTo>
                  <a:lnTo>
                    <a:pt x="794" y="2551"/>
                  </a:lnTo>
                  <a:lnTo>
                    <a:pt x="789" y="2549"/>
                  </a:lnTo>
                  <a:lnTo>
                    <a:pt x="785" y="2548"/>
                  </a:lnTo>
                  <a:lnTo>
                    <a:pt x="784" y="2544"/>
                  </a:lnTo>
                  <a:lnTo>
                    <a:pt x="780" y="2544"/>
                  </a:lnTo>
                  <a:lnTo>
                    <a:pt x="777" y="2544"/>
                  </a:lnTo>
                  <a:lnTo>
                    <a:pt x="775" y="2541"/>
                  </a:lnTo>
                  <a:lnTo>
                    <a:pt x="773" y="2541"/>
                  </a:lnTo>
                  <a:lnTo>
                    <a:pt x="771" y="2544"/>
                  </a:lnTo>
                  <a:lnTo>
                    <a:pt x="770" y="2546"/>
                  </a:lnTo>
                  <a:lnTo>
                    <a:pt x="768" y="2544"/>
                  </a:lnTo>
                  <a:lnTo>
                    <a:pt x="766" y="2542"/>
                  </a:lnTo>
                  <a:lnTo>
                    <a:pt x="763" y="2539"/>
                  </a:lnTo>
                  <a:lnTo>
                    <a:pt x="761" y="2537"/>
                  </a:lnTo>
                  <a:lnTo>
                    <a:pt x="757" y="2532"/>
                  </a:lnTo>
                  <a:lnTo>
                    <a:pt x="749" y="2532"/>
                  </a:lnTo>
                  <a:lnTo>
                    <a:pt x="747" y="2528"/>
                  </a:lnTo>
                  <a:lnTo>
                    <a:pt x="745" y="2527"/>
                  </a:lnTo>
                  <a:lnTo>
                    <a:pt x="742" y="2523"/>
                  </a:lnTo>
                  <a:lnTo>
                    <a:pt x="738" y="2522"/>
                  </a:lnTo>
                  <a:lnTo>
                    <a:pt x="736" y="2520"/>
                  </a:lnTo>
                  <a:lnTo>
                    <a:pt x="738" y="2515"/>
                  </a:lnTo>
                  <a:lnTo>
                    <a:pt x="735" y="2511"/>
                  </a:lnTo>
                  <a:lnTo>
                    <a:pt x="729" y="2509"/>
                  </a:lnTo>
                  <a:lnTo>
                    <a:pt x="728" y="2511"/>
                  </a:lnTo>
                  <a:lnTo>
                    <a:pt x="726" y="2511"/>
                  </a:lnTo>
                  <a:lnTo>
                    <a:pt x="717" y="2509"/>
                  </a:lnTo>
                  <a:lnTo>
                    <a:pt x="714" y="2508"/>
                  </a:lnTo>
                  <a:lnTo>
                    <a:pt x="707" y="2501"/>
                  </a:lnTo>
                  <a:lnTo>
                    <a:pt x="707" y="2497"/>
                  </a:lnTo>
                  <a:lnTo>
                    <a:pt x="708" y="2490"/>
                  </a:lnTo>
                  <a:lnTo>
                    <a:pt x="708" y="2487"/>
                  </a:lnTo>
                  <a:lnTo>
                    <a:pt x="707" y="2483"/>
                  </a:lnTo>
                  <a:lnTo>
                    <a:pt x="707" y="2480"/>
                  </a:lnTo>
                  <a:lnTo>
                    <a:pt x="705" y="2474"/>
                  </a:lnTo>
                  <a:lnTo>
                    <a:pt x="703" y="2474"/>
                  </a:lnTo>
                  <a:lnTo>
                    <a:pt x="700" y="2471"/>
                  </a:lnTo>
                  <a:lnTo>
                    <a:pt x="698" y="2469"/>
                  </a:lnTo>
                  <a:lnTo>
                    <a:pt x="696" y="2469"/>
                  </a:lnTo>
                  <a:lnTo>
                    <a:pt x="694" y="2474"/>
                  </a:lnTo>
                  <a:lnTo>
                    <a:pt x="694" y="2483"/>
                  </a:lnTo>
                  <a:lnTo>
                    <a:pt x="694" y="2494"/>
                  </a:lnTo>
                  <a:lnTo>
                    <a:pt x="693" y="2497"/>
                  </a:lnTo>
                  <a:lnTo>
                    <a:pt x="693" y="2501"/>
                  </a:lnTo>
                  <a:lnTo>
                    <a:pt x="691" y="2509"/>
                  </a:lnTo>
                  <a:lnTo>
                    <a:pt x="693" y="2515"/>
                  </a:lnTo>
                  <a:lnTo>
                    <a:pt x="691" y="2522"/>
                  </a:lnTo>
                  <a:lnTo>
                    <a:pt x="689" y="2530"/>
                  </a:lnTo>
                  <a:lnTo>
                    <a:pt x="687" y="2537"/>
                  </a:lnTo>
                  <a:lnTo>
                    <a:pt x="686" y="2541"/>
                  </a:lnTo>
                  <a:lnTo>
                    <a:pt x="684" y="2546"/>
                  </a:lnTo>
                  <a:lnTo>
                    <a:pt x="684" y="2549"/>
                  </a:lnTo>
                  <a:lnTo>
                    <a:pt x="682" y="2553"/>
                  </a:lnTo>
                  <a:lnTo>
                    <a:pt x="679" y="2555"/>
                  </a:lnTo>
                  <a:lnTo>
                    <a:pt x="679" y="2556"/>
                  </a:lnTo>
                  <a:lnTo>
                    <a:pt x="672" y="2560"/>
                  </a:lnTo>
                  <a:lnTo>
                    <a:pt x="668" y="2562"/>
                  </a:lnTo>
                  <a:lnTo>
                    <a:pt x="666" y="2565"/>
                  </a:lnTo>
                  <a:lnTo>
                    <a:pt x="665" y="2567"/>
                  </a:lnTo>
                  <a:lnTo>
                    <a:pt x="658" y="2562"/>
                  </a:lnTo>
                  <a:lnTo>
                    <a:pt x="654" y="2562"/>
                  </a:lnTo>
                  <a:lnTo>
                    <a:pt x="642" y="2562"/>
                  </a:lnTo>
                  <a:lnTo>
                    <a:pt x="640" y="2563"/>
                  </a:lnTo>
                  <a:lnTo>
                    <a:pt x="616" y="2565"/>
                  </a:lnTo>
                  <a:lnTo>
                    <a:pt x="598" y="2567"/>
                  </a:lnTo>
                  <a:lnTo>
                    <a:pt x="565" y="2570"/>
                  </a:lnTo>
                  <a:lnTo>
                    <a:pt x="560" y="2570"/>
                  </a:lnTo>
                  <a:lnTo>
                    <a:pt x="556" y="2565"/>
                  </a:lnTo>
                  <a:lnTo>
                    <a:pt x="546" y="2551"/>
                  </a:lnTo>
                  <a:lnTo>
                    <a:pt x="546" y="2549"/>
                  </a:lnTo>
                  <a:lnTo>
                    <a:pt x="548" y="2549"/>
                  </a:lnTo>
                  <a:lnTo>
                    <a:pt x="548" y="2546"/>
                  </a:lnTo>
                  <a:lnTo>
                    <a:pt x="549" y="2542"/>
                  </a:lnTo>
                  <a:lnTo>
                    <a:pt x="549" y="2539"/>
                  </a:lnTo>
                  <a:lnTo>
                    <a:pt x="548" y="2534"/>
                  </a:lnTo>
                  <a:lnTo>
                    <a:pt x="548" y="2532"/>
                  </a:lnTo>
                  <a:lnTo>
                    <a:pt x="546" y="2532"/>
                  </a:lnTo>
                  <a:lnTo>
                    <a:pt x="544" y="2530"/>
                  </a:lnTo>
                  <a:lnTo>
                    <a:pt x="546" y="2527"/>
                  </a:lnTo>
                  <a:lnTo>
                    <a:pt x="546" y="2523"/>
                  </a:lnTo>
                  <a:lnTo>
                    <a:pt x="548" y="2523"/>
                  </a:lnTo>
                  <a:lnTo>
                    <a:pt x="544" y="2522"/>
                  </a:lnTo>
                  <a:lnTo>
                    <a:pt x="542" y="2520"/>
                  </a:lnTo>
                  <a:lnTo>
                    <a:pt x="542" y="2518"/>
                  </a:lnTo>
                  <a:lnTo>
                    <a:pt x="542" y="2516"/>
                  </a:lnTo>
                  <a:lnTo>
                    <a:pt x="541" y="2515"/>
                  </a:lnTo>
                  <a:lnTo>
                    <a:pt x="537" y="2513"/>
                  </a:lnTo>
                  <a:lnTo>
                    <a:pt x="534" y="2518"/>
                  </a:lnTo>
                  <a:lnTo>
                    <a:pt x="521" y="2532"/>
                  </a:lnTo>
                  <a:lnTo>
                    <a:pt x="504" y="2546"/>
                  </a:lnTo>
                  <a:lnTo>
                    <a:pt x="492" y="2556"/>
                  </a:lnTo>
                  <a:lnTo>
                    <a:pt x="486" y="2563"/>
                  </a:lnTo>
                  <a:lnTo>
                    <a:pt x="485" y="2565"/>
                  </a:lnTo>
                  <a:lnTo>
                    <a:pt x="479" y="2567"/>
                  </a:lnTo>
                  <a:lnTo>
                    <a:pt x="469" y="2577"/>
                  </a:lnTo>
                  <a:lnTo>
                    <a:pt x="464" y="2588"/>
                  </a:lnTo>
                  <a:lnTo>
                    <a:pt x="453" y="2597"/>
                  </a:lnTo>
                  <a:lnTo>
                    <a:pt x="441" y="2607"/>
                  </a:lnTo>
                  <a:lnTo>
                    <a:pt x="436" y="2614"/>
                  </a:lnTo>
                  <a:lnTo>
                    <a:pt x="432" y="2614"/>
                  </a:lnTo>
                  <a:lnTo>
                    <a:pt x="427" y="2611"/>
                  </a:lnTo>
                  <a:lnTo>
                    <a:pt x="422" y="2611"/>
                  </a:lnTo>
                  <a:lnTo>
                    <a:pt x="411" y="2611"/>
                  </a:lnTo>
                  <a:lnTo>
                    <a:pt x="411" y="2609"/>
                  </a:lnTo>
                  <a:lnTo>
                    <a:pt x="409" y="2609"/>
                  </a:lnTo>
                  <a:lnTo>
                    <a:pt x="406" y="2607"/>
                  </a:lnTo>
                  <a:lnTo>
                    <a:pt x="406" y="2609"/>
                  </a:lnTo>
                  <a:lnTo>
                    <a:pt x="404" y="2609"/>
                  </a:lnTo>
                  <a:lnTo>
                    <a:pt x="402" y="2609"/>
                  </a:lnTo>
                  <a:lnTo>
                    <a:pt x="399" y="2605"/>
                  </a:lnTo>
                  <a:lnTo>
                    <a:pt x="397" y="2609"/>
                  </a:lnTo>
                  <a:lnTo>
                    <a:pt x="395" y="2612"/>
                  </a:lnTo>
                  <a:lnTo>
                    <a:pt x="395" y="2616"/>
                  </a:lnTo>
                  <a:lnTo>
                    <a:pt x="394" y="2618"/>
                  </a:lnTo>
                  <a:lnTo>
                    <a:pt x="395" y="2621"/>
                  </a:lnTo>
                  <a:lnTo>
                    <a:pt x="395" y="2623"/>
                  </a:lnTo>
                  <a:lnTo>
                    <a:pt x="392" y="2628"/>
                  </a:lnTo>
                  <a:lnTo>
                    <a:pt x="388" y="2633"/>
                  </a:lnTo>
                  <a:lnTo>
                    <a:pt x="387" y="2640"/>
                  </a:lnTo>
                  <a:lnTo>
                    <a:pt x="390" y="2644"/>
                  </a:lnTo>
                  <a:lnTo>
                    <a:pt x="388" y="2647"/>
                  </a:lnTo>
                  <a:lnTo>
                    <a:pt x="390" y="2651"/>
                  </a:lnTo>
                  <a:lnTo>
                    <a:pt x="388" y="2653"/>
                  </a:lnTo>
                  <a:lnTo>
                    <a:pt x="388" y="2654"/>
                  </a:lnTo>
                  <a:lnTo>
                    <a:pt x="388" y="2656"/>
                  </a:lnTo>
                  <a:lnTo>
                    <a:pt x="388" y="2660"/>
                  </a:lnTo>
                  <a:lnTo>
                    <a:pt x="385" y="2660"/>
                  </a:lnTo>
                  <a:lnTo>
                    <a:pt x="383" y="2665"/>
                  </a:lnTo>
                  <a:lnTo>
                    <a:pt x="383" y="2668"/>
                  </a:lnTo>
                  <a:lnTo>
                    <a:pt x="381" y="2672"/>
                  </a:lnTo>
                  <a:lnTo>
                    <a:pt x="380" y="2677"/>
                  </a:lnTo>
                  <a:lnTo>
                    <a:pt x="376" y="2686"/>
                  </a:lnTo>
                  <a:lnTo>
                    <a:pt x="374" y="2691"/>
                  </a:lnTo>
                  <a:lnTo>
                    <a:pt x="373" y="2695"/>
                  </a:lnTo>
                  <a:lnTo>
                    <a:pt x="373" y="2700"/>
                  </a:lnTo>
                  <a:lnTo>
                    <a:pt x="371" y="2707"/>
                  </a:lnTo>
                  <a:lnTo>
                    <a:pt x="369" y="2712"/>
                  </a:lnTo>
                  <a:lnTo>
                    <a:pt x="366" y="2712"/>
                  </a:lnTo>
                  <a:lnTo>
                    <a:pt x="364" y="2712"/>
                  </a:lnTo>
                  <a:lnTo>
                    <a:pt x="362" y="2712"/>
                  </a:lnTo>
                  <a:lnTo>
                    <a:pt x="359" y="2712"/>
                  </a:lnTo>
                  <a:lnTo>
                    <a:pt x="357" y="2712"/>
                  </a:lnTo>
                  <a:lnTo>
                    <a:pt x="353" y="2712"/>
                  </a:lnTo>
                  <a:lnTo>
                    <a:pt x="352" y="2709"/>
                  </a:lnTo>
                  <a:lnTo>
                    <a:pt x="350" y="2705"/>
                  </a:lnTo>
                  <a:lnTo>
                    <a:pt x="348" y="2707"/>
                  </a:lnTo>
                  <a:lnTo>
                    <a:pt x="346" y="2707"/>
                  </a:lnTo>
                  <a:lnTo>
                    <a:pt x="345" y="2707"/>
                  </a:lnTo>
                  <a:lnTo>
                    <a:pt x="343" y="2709"/>
                  </a:lnTo>
                  <a:lnTo>
                    <a:pt x="341" y="2709"/>
                  </a:lnTo>
                  <a:lnTo>
                    <a:pt x="336" y="2707"/>
                  </a:lnTo>
                  <a:lnTo>
                    <a:pt x="334" y="2707"/>
                  </a:lnTo>
                  <a:lnTo>
                    <a:pt x="332" y="2707"/>
                  </a:lnTo>
                  <a:lnTo>
                    <a:pt x="329" y="2705"/>
                  </a:lnTo>
                  <a:lnTo>
                    <a:pt x="331" y="2703"/>
                  </a:lnTo>
                  <a:lnTo>
                    <a:pt x="331" y="2689"/>
                  </a:lnTo>
                  <a:lnTo>
                    <a:pt x="338" y="2656"/>
                  </a:lnTo>
                  <a:lnTo>
                    <a:pt x="343" y="2637"/>
                  </a:lnTo>
                  <a:lnTo>
                    <a:pt x="346" y="2626"/>
                  </a:lnTo>
                  <a:lnTo>
                    <a:pt x="346" y="2604"/>
                  </a:lnTo>
                  <a:lnTo>
                    <a:pt x="345" y="2588"/>
                  </a:lnTo>
                  <a:lnTo>
                    <a:pt x="345" y="2579"/>
                  </a:lnTo>
                  <a:lnTo>
                    <a:pt x="346" y="2569"/>
                  </a:lnTo>
                  <a:lnTo>
                    <a:pt x="353" y="2553"/>
                  </a:lnTo>
                  <a:lnTo>
                    <a:pt x="362" y="2534"/>
                  </a:lnTo>
                  <a:lnTo>
                    <a:pt x="366" y="2525"/>
                  </a:lnTo>
                  <a:lnTo>
                    <a:pt x="381" y="2499"/>
                  </a:lnTo>
                  <a:lnTo>
                    <a:pt x="390" y="2490"/>
                  </a:lnTo>
                  <a:lnTo>
                    <a:pt x="413" y="2464"/>
                  </a:lnTo>
                  <a:lnTo>
                    <a:pt x="416" y="2453"/>
                  </a:lnTo>
                  <a:lnTo>
                    <a:pt x="418" y="2446"/>
                  </a:lnTo>
                  <a:lnTo>
                    <a:pt x="415" y="2439"/>
                  </a:lnTo>
                  <a:lnTo>
                    <a:pt x="413" y="2432"/>
                  </a:lnTo>
                  <a:lnTo>
                    <a:pt x="415" y="2432"/>
                  </a:lnTo>
                  <a:lnTo>
                    <a:pt x="420" y="2424"/>
                  </a:lnTo>
                  <a:lnTo>
                    <a:pt x="425" y="2406"/>
                  </a:lnTo>
                  <a:lnTo>
                    <a:pt x="429" y="2392"/>
                  </a:lnTo>
                  <a:lnTo>
                    <a:pt x="436" y="2373"/>
                  </a:lnTo>
                  <a:lnTo>
                    <a:pt x="437" y="2355"/>
                  </a:lnTo>
                  <a:lnTo>
                    <a:pt x="436" y="2338"/>
                  </a:lnTo>
                  <a:lnTo>
                    <a:pt x="430" y="2326"/>
                  </a:lnTo>
                  <a:lnTo>
                    <a:pt x="422" y="2312"/>
                  </a:lnTo>
                  <a:lnTo>
                    <a:pt x="420" y="2310"/>
                  </a:lnTo>
                  <a:lnTo>
                    <a:pt x="413" y="2305"/>
                  </a:lnTo>
                  <a:lnTo>
                    <a:pt x="411" y="2303"/>
                  </a:lnTo>
                  <a:lnTo>
                    <a:pt x="408" y="2301"/>
                  </a:lnTo>
                  <a:lnTo>
                    <a:pt x="404" y="2298"/>
                  </a:lnTo>
                  <a:lnTo>
                    <a:pt x="385" y="2282"/>
                  </a:lnTo>
                  <a:lnTo>
                    <a:pt x="367" y="2261"/>
                  </a:lnTo>
                  <a:lnTo>
                    <a:pt x="355" y="2242"/>
                  </a:lnTo>
                  <a:lnTo>
                    <a:pt x="345" y="2228"/>
                  </a:lnTo>
                  <a:lnTo>
                    <a:pt x="329" y="2217"/>
                  </a:lnTo>
                  <a:lnTo>
                    <a:pt x="315" y="2214"/>
                  </a:lnTo>
                  <a:lnTo>
                    <a:pt x="290" y="2212"/>
                  </a:lnTo>
                  <a:lnTo>
                    <a:pt x="249" y="2210"/>
                  </a:lnTo>
                  <a:lnTo>
                    <a:pt x="245" y="2212"/>
                  </a:lnTo>
                  <a:lnTo>
                    <a:pt x="222" y="2214"/>
                  </a:lnTo>
                  <a:lnTo>
                    <a:pt x="205" y="2219"/>
                  </a:lnTo>
                  <a:lnTo>
                    <a:pt x="187" y="2221"/>
                  </a:lnTo>
                  <a:lnTo>
                    <a:pt x="175" y="2224"/>
                  </a:lnTo>
                  <a:lnTo>
                    <a:pt x="161" y="2228"/>
                  </a:lnTo>
                  <a:lnTo>
                    <a:pt x="152" y="2233"/>
                  </a:lnTo>
                  <a:lnTo>
                    <a:pt x="149" y="2230"/>
                  </a:lnTo>
                  <a:lnTo>
                    <a:pt x="147" y="2224"/>
                  </a:lnTo>
                  <a:lnTo>
                    <a:pt x="151" y="2217"/>
                  </a:lnTo>
                  <a:lnTo>
                    <a:pt x="156" y="2209"/>
                  </a:lnTo>
                  <a:lnTo>
                    <a:pt x="159" y="2205"/>
                  </a:lnTo>
                  <a:lnTo>
                    <a:pt x="165" y="2202"/>
                  </a:lnTo>
                  <a:lnTo>
                    <a:pt x="166" y="2196"/>
                  </a:lnTo>
                  <a:lnTo>
                    <a:pt x="168" y="2195"/>
                  </a:lnTo>
                  <a:lnTo>
                    <a:pt x="170" y="2195"/>
                  </a:lnTo>
                  <a:lnTo>
                    <a:pt x="172" y="2193"/>
                  </a:lnTo>
                  <a:lnTo>
                    <a:pt x="172" y="2191"/>
                  </a:lnTo>
                  <a:lnTo>
                    <a:pt x="172" y="2189"/>
                  </a:lnTo>
                  <a:lnTo>
                    <a:pt x="170" y="2188"/>
                  </a:lnTo>
                  <a:lnTo>
                    <a:pt x="173" y="2186"/>
                  </a:lnTo>
                  <a:lnTo>
                    <a:pt x="182" y="2182"/>
                  </a:lnTo>
                  <a:lnTo>
                    <a:pt x="186" y="2181"/>
                  </a:lnTo>
                  <a:lnTo>
                    <a:pt x="198" y="2174"/>
                  </a:lnTo>
                  <a:lnTo>
                    <a:pt x="208" y="2168"/>
                  </a:lnTo>
                  <a:lnTo>
                    <a:pt x="219" y="2165"/>
                  </a:lnTo>
                  <a:lnTo>
                    <a:pt x="222" y="2161"/>
                  </a:lnTo>
                  <a:lnTo>
                    <a:pt x="229" y="2158"/>
                  </a:lnTo>
                  <a:lnTo>
                    <a:pt x="231" y="2156"/>
                  </a:lnTo>
                  <a:lnTo>
                    <a:pt x="233" y="2151"/>
                  </a:lnTo>
                  <a:lnTo>
                    <a:pt x="236" y="2149"/>
                  </a:lnTo>
                  <a:lnTo>
                    <a:pt x="238" y="2147"/>
                  </a:lnTo>
                  <a:lnTo>
                    <a:pt x="242" y="2146"/>
                  </a:lnTo>
                  <a:lnTo>
                    <a:pt x="245" y="2142"/>
                  </a:lnTo>
                  <a:lnTo>
                    <a:pt x="249" y="2140"/>
                  </a:lnTo>
                  <a:lnTo>
                    <a:pt x="252" y="2137"/>
                  </a:lnTo>
                  <a:lnTo>
                    <a:pt x="256" y="2135"/>
                  </a:lnTo>
                  <a:lnTo>
                    <a:pt x="259" y="2130"/>
                  </a:lnTo>
                  <a:lnTo>
                    <a:pt x="259" y="2126"/>
                  </a:lnTo>
                  <a:lnTo>
                    <a:pt x="256" y="2123"/>
                  </a:lnTo>
                  <a:lnTo>
                    <a:pt x="254" y="2119"/>
                  </a:lnTo>
                  <a:lnTo>
                    <a:pt x="252" y="2118"/>
                  </a:lnTo>
                  <a:lnTo>
                    <a:pt x="250" y="2114"/>
                  </a:lnTo>
                  <a:lnTo>
                    <a:pt x="250" y="2107"/>
                  </a:lnTo>
                  <a:lnTo>
                    <a:pt x="250" y="2102"/>
                  </a:lnTo>
                  <a:lnTo>
                    <a:pt x="249" y="2097"/>
                  </a:lnTo>
                  <a:lnTo>
                    <a:pt x="250" y="2093"/>
                  </a:lnTo>
                  <a:lnTo>
                    <a:pt x="254" y="2093"/>
                  </a:lnTo>
                  <a:lnTo>
                    <a:pt x="256" y="2090"/>
                  </a:lnTo>
                  <a:lnTo>
                    <a:pt x="257" y="2086"/>
                  </a:lnTo>
                  <a:lnTo>
                    <a:pt x="256" y="2083"/>
                  </a:lnTo>
                  <a:lnTo>
                    <a:pt x="252" y="2079"/>
                  </a:lnTo>
                  <a:lnTo>
                    <a:pt x="250" y="2076"/>
                  </a:lnTo>
                  <a:lnTo>
                    <a:pt x="249" y="2076"/>
                  </a:lnTo>
                  <a:lnTo>
                    <a:pt x="247" y="2076"/>
                  </a:lnTo>
                  <a:lnTo>
                    <a:pt x="247" y="2074"/>
                  </a:lnTo>
                  <a:lnTo>
                    <a:pt x="243" y="2072"/>
                  </a:lnTo>
                  <a:lnTo>
                    <a:pt x="240" y="2070"/>
                  </a:lnTo>
                  <a:lnTo>
                    <a:pt x="238" y="2069"/>
                  </a:lnTo>
                  <a:lnTo>
                    <a:pt x="236" y="2069"/>
                  </a:lnTo>
                  <a:lnTo>
                    <a:pt x="233" y="2067"/>
                  </a:lnTo>
                  <a:lnTo>
                    <a:pt x="231" y="2065"/>
                  </a:lnTo>
                  <a:lnTo>
                    <a:pt x="229" y="2065"/>
                  </a:lnTo>
                  <a:lnTo>
                    <a:pt x="228" y="2063"/>
                  </a:lnTo>
                  <a:lnTo>
                    <a:pt x="226" y="2060"/>
                  </a:lnTo>
                  <a:lnTo>
                    <a:pt x="224" y="2056"/>
                  </a:lnTo>
                  <a:lnTo>
                    <a:pt x="226" y="2053"/>
                  </a:lnTo>
                  <a:lnTo>
                    <a:pt x="228" y="2051"/>
                  </a:lnTo>
                  <a:lnTo>
                    <a:pt x="229" y="2049"/>
                  </a:lnTo>
                  <a:lnTo>
                    <a:pt x="233" y="2046"/>
                  </a:lnTo>
                  <a:lnTo>
                    <a:pt x="233" y="2041"/>
                  </a:lnTo>
                  <a:lnTo>
                    <a:pt x="235" y="2039"/>
                  </a:lnTo>
                  <a:lnTo>
                    <a:pt x="236" y="2034"/>
                  </a:lnTo>
                  <a:lnTo>
                    <a:pt x="238" y="2030"/>
                  </a:lnTo>
                  <a:lnTo>
                    <a:pt x="238" y="2027"/>
                  </a:lnTo>
                  <a:lnTo>
                    <a:pt x="240" y="2025"/>
                  </a:lnTo>
                  <a:lnTo>
                    <a:pt x="242" y="2023"/>
                  </a:lnTo>
                  <a:lnTo>
                    <a:pt x="245" y="2020"/>
                  </a:lnTo>
                  <a:lnTo>
                    <a:pt x="247" y="2020"/>
                  </a:lnTo>
                  <a:lnTo>
                    <a:pt x="250" y="2021"/>
                  </a:lnTo>
                  <a:lnTo>
                    <a:pt x="254" y="2023"/>
                  </a:lnTo>
                  <a:lnTo>
                    <a:pt x="257" y="2025"/>
                  </a:lnTo>
                  <a:lnTo>
                    <a:pt x="261" y="2027"/>
                  </a:lnTo>
                  <a:lnTo>
                    <a:pt x="266" y="2028"/>
                  </a:lnTo>
                  <a:lnTo>
                    <a:pt x="269" y="2030"/>
                  </a:lnTo>
                  <a:lnTo>
                    <a:pt x="273" y="2032"/>
                  </a:lnTo>
                  <a:lnTo>
                    <a:pt x="278" y="2035"/>
                  </a:lnTo>
                  <a:lnTo>
                    <a:pt x="282" y="2035"/>
                  </a:lnTo>
                  <a:lnTo>
                    <a:pt x="285" y="2037"/>
                  </a:lnTo>
                  <a:lnTo>
                    <a:pt x="289" y="2037"/>
                  </a:lnTo>
                  <a:lnTo>
                    <a:pt x="290" y="2037"/>
                  </a:lnTo>
                  <a:lnTo>
                    <a:pt x="292" y="2037"/>
                  </a:lnTo>
                  <a:lnTo>
                    <a:pt x="296" y="2039"/>
                  </a:lnTo>
                  <a:lnTo>
                    <a:pt x="297" y="2039"/>
                  </a:lnTo>
                  <a:lnTo>
                    <a:pt x="301" y="2039"/>
                  </a:lnTo>
                  <a:lnTo>
                    <a:pt x="304" y="2037"/>
                  </a:lnTo>
                  <a:lnTo>
                    <a:pt x="308" y="2037"/>
                  </a:lnTo>
                  <a:lnTo>
                    <a:pt x="310" y="2037"/>
                  </a:lnTo>
                  <a:lnTo>
                    <a:pt x="315" y="2039"/>
                  </a:lnTo>
                  <a:lnTo>
                    <a:pt x="317" y="2039"/>
                  </a:lnTo>
                  <a:lnTo>
                    <a:pt x="324" y="2041"/>
                  </a:lnTo>
                  <a:lnTo>
                    <a:pt x="325" y="2041"/>
                  </a:lnTo>
                  <a:lnTo>
                    <a:pt x="329" y="2042"/>
                  </a:lnTo>
                  <a:lnTo>
                    <a:pt x="332" y="2042"/>
                  </a:lnTo>
                  <a:lnTo>
                    <a:pt x="334" y="2041"/>
                  </a:lnTo>
                  <a:lnTo>
                    <a:pt x="336" y="2039"/>
                  </a:lnTo>
                  <a:lnTo>
                    <a:pt x="334" y="2032"/>
                  </a:lnTo>
                  <a:lnTo>
                    <a:pt x="334" y="2028"/>
                  </a:lnTo>
                  <a:lnTo>
                    <a:pt x="334" y="2023"/>
                  </a:lnTo>
                  <a:lnTo>
                    <a:pt x="334" y="2020"/>
                  </a:lnTo>
                  <a:lnTo>
                    <a:pt x="334" y="2016"/>
                  </a:lnTo>
                  <a:lnTo>
                    <a:pt x="336" y="2011"/>
                  </a:lnTo>
                  <a:lnTo>
                    <a:pt x="338" y="2007"/>
                  </a:lnTo>
                  <a:lnTo>
                    <a:pt x="336" y="2007"/>
                  </a:lnTo>
                  <a:lnTo>
                    <a:pt x="336" y="2006"/>
                  </a:lnTo>
                  <a:lnTo>
                    <a:pt x="338" y="2006"/>
                  </a:lnTo>
                  <a:lnTo>
                    <a:pt x="339" y="2007"/>
                  </a:lnTo>
                  <a:lnTo>
                    <a:pt x="341" y="2007"/>
                  </a:lnTo>
                  <a:lnTo>
                    <a:pt x="343" y="2007"/>
                  </a:lnTo>
                  <a:lnTo>
                    <a:pt x="346" y="2007"/>
                  </a:lnTo>
                  <a:lnTo>
                    <a:pt x="348" y="2007"/>
                  </a:lnTo>
                  <a:lnTo>
                    <a:pt x="350" y="2009"/>
                  </a:lnTo>
                  <a:lnTo>
                    <a:pt x="353" y="2007"/>
                  </a:lnTo>
                  <a:lnTo>
                    <a:pt x="355" y="2009"/>
                  </a:lnTo>
                  <a:lnTo>
                    <a:pt x="359" y="2009"/>
                  </a:lnTo>
                  <a:lnTo>
                    <a:pt x="360" y="2009"/>
                  </a:lnTo>
                  <a:lnTo>
                    <a:pt x="364" y="2011"/>
                  </a:lnTo>
                  <a:lnTo>
                    <a:pt x="366" y="2011"/>
                  </a:lnTo>
                  <a:lnTo>
                    <a:pt x="367" y="2011"/>
                  </a:lnTo>
                  <a:lnTo>
                    <a:pt x="369" y="2011"/>
                  </a:lnTo>
                  <a:lnTo>
                    <a:pt x="371" y="2011"/>
                  </a:lnTo>
                  <a:lnTo>
                    <a:pt x="373" y="2013"/>
                  </a:lnTo>
                  <a:lnTo>
                    <a:pt x="376" y="2013"/>
                  </a:lnTo>
                  <a:lnTo>
                    <a:pt x="380" y="2013"/>
                  </a:lnTo>
                  <a:lnTo>
                    <a:pt x="388" y="2014"/>
                  </a:lnTo>
                  <a:lnTo>
                    <a:pt x="390" y="2013"/>
                  </a:lnTo>
                  <a:lnTo>
                    <a:pt x="390" y="2011"/>
                  </a:lnTo>
                  <a:lnTo>
                    <a:pt x="395" y="2009"/>
                  </a:lnTo>
                  <a:lnTo>
                    <a:pt x="397" y="2009"/>
                  </a:lnTo>
                  <a:lnTo>
                    <a:pt x="399" y="2009"/>
                  </a:lnTo>
                  <a:lnTo>
                    <a:pt x="402" y="2006"/>
                  </a:lnTo>
                  <a:lnTo>
                    <a:pt x="406" y="2006"/>
                  </a:lnTo>
                  <a:lnTo>
                    <a:pt x="408" y="2002"/>
                  </a:lnTo>
                  <a:lnTo>
                    <a:pt x="411" y="2000"/>
                  </a:lnTo>
                  <a:lnTo>
                    <a:pt x="413" y="2000"/>
                  </a:lnTo>
                  <a:lnTo>
                    <a:pt x="418" y="1997"/>
                  </a:lnTo>
                  <a:lnTo>
                    <a:pt x="420" y="1995"/>
                  </a:lnTo>
                  <a:lnTo>
                    <a:pt x="425" y="1992"/>
                  </a:lnTo>
                  <a:lnTo>
                    <a:pt x="429" y="1992"/>
                  </a:lnTo>
                  <a:lnTo>
                    <a:pt x="430" y="1990"/>
                  </a:lnTo>
                  <a:lnTo>
                    <a:pt x="434" y="1986"/>
                  </a:lnTo>
                  <a:lnTo>
                    <a:pt x="439" y="1983"/>
                  </a:lnTo>
                  <a:lnTo>
                    <a:pt x="441" y="1981"/>
                  </a:lnTo>
                  <a:lnTo>
                    <a:pt x="444" y="1978"/>
                  </a:lnTo>
                  <a:lnTo>
                    <a:pt x="448" y="1974"/>
                  </a:lnTo>
                  <a:lnTo>
                    <a:pt x="450" y="1973"/>
                  </a:lnTo>
                  <a:lnTo>
                    <a:pt x="451" y="1971"/>
                  </a:lnTo>
                  <a:lnTo>
                    <a:pt x="455" y="1969"/>
                  </a:lnTo>
                  <a:lnTo>
                    <a:pt x="458" y="1966"/>
                  </a:lnTo>
                  <a:lnTo>
                    <a:pt x="460" y="1964"/>
                  </a:lnTo>
                  <a:lnTo>
                    <a:pt x="462" y="1964"/>
                  </a:lnTo>
                  <a:lnTo>
                    <a:pt x="464" y="1960"/>
                  </a:lnTo>
                  <a:lnTo>
                    <a:pt x="465" y="1959"/>
                  </a:lnTo>
                  <a:lnTo>
                    <a:pt x="469" y="1957"/>
                  </a:lnTo>
                  <a:lnTo>
                    <a:pt x="471" y="1955"/>
                  </a:lnTo>
                  <a:lnTo>
                    <a:pt x="472" y="1953"/>
                  </a:lnTo>
                  <a:lnTo>
                    <a:pt x="478" y="1950"/>
                  </a:lnTo>
                  <a:lnTo>
                    <a:pt x="479" y="1948"/>
                  </a:lnTo>
                  <a:lnTo>
                    <a:pt x="481" y="1945"/>
                  </a:lnTo>
                  <a:lnTo>
                    <a:pt x="483" y="1945"/>
                  </a:lnTo>
                  <a:lnTo>
                    <a:pt x="483" y="1943"/>
                  </a:lnTo>
                  <a:lnTo>
                    <a:pt x="485" y="1943"/>
                  </a:lnTo>
                  <a:lnTo>
                    <a:pt x="488" y="1939"/>
                  </a:lnTo>
                  <a:lnTo>
                    <a:pt x="490" y="1938"/>
                  </a:lnTo>
                  <a:lnTo>
                    <a:pt x="492" y="1936"/>
                  </a:lnTo>
                  <a:lnTo>
                    <a:pt x="495" y="1932"/>
                  </a:lnTo>
                  <a:lnTo>
                    <a:pt x="499" y="1929"/>
                  </a:lnTo>
                  <a:lnTo>
                    <a:pt x="502" y="1924"/>
                  </a:lnTo>
                  <a:lnTo>
                    <a:pt x="504" y="1922"/>
                  </a:lnTo>
                  <a:lnTo>
                    <a:pt x="506" y="1920"/>
                  </a:lnTo>
                  <a:lnTo>
                    <a:pt x="507" y="1917"/>
                  </a:lnTo>
                  <a:lnTo>
                    <a:pt x="511" y="1915"/>
                  </a:lnTo>
                  <a:lnTo>
                    <a:pt x="513" y="1913"/>
                  </a:lnTo>
                  <a:lnTo>
                    <a:pt x="513" y="1911"/>
                  </a:lnTo>
                  <a:lnTo>
                    <a:pt x="516" y="1910"/>
                  </a:lnTo>
                  <a:lnTo>
                    <a:pt x="518" y="1906"/>
                  </a:lnTo>
                  <a:lnTo>
                    <a:pt x="520" y="1903"/>
                  </a:lnTo>
                  <a:lnTo>
                    <a:pt x="521" y="1901"/>
                  </a:lnTo>
                  <a:lnTo>
                    <a:pt x="523" y="1899"/>
                  </a:lnTo>
                  <a:lnTo>
                    <a:pt x="527" y="1897"/>
                  </a:lnTo>
                  <a:lnTo>
                    <a:pt x="528" y="1896"/>
                  </a:lnTo>
                  <a:lnTo>
                    <a:pt x="530" y="1894"/>
                  </a:lnTo>
                  <a:lnTo>
                    <a:pt x="532" y="1892"/>
                  </a:lnTo>
                  <a:lnTo>
                    <a:pt x="532" y="1890"/>
                  </a:lnTo>
                  <a:lnTo>
                    <a:pt x="535" y="1887"/>
                  </a:lnTo>
                  <a:lnTo>
                    <a:pt x="537" y="1887"/>
                  </a:lnTo>
                  <a:lnTo>
                    <a:pt x="539" y="1883"/>
                  </a:lnTo>
                  <a:lnTo>
                    <a:pt x="541" y="1883"/>
                  </a:lnTo>
                  <a:lnTo>
                    <a:pt x="542" y="1882"/>
                  </a:lnTo>
                  <a:lnTo>
                    <a:pt x="544" y="1880"/>
                  </a:lnTo>
                  <a:lnTo>
                    <a:pt x="546" y="1878"/>
                  </a:lnTo>
                  <a:lnTo>
                    <a:pt x="548" y="1876"/>
                  </a:lnTo>
                  <a:lnTo>
                    <a:pt x="549" y="1875"/>
                  </a:lnTo>
                  <a:lnTo>
                    <a:pt x="551" y="1871"/>
                  </a:lnTo>
                  <a:lnTo>
                    <a:pt x="553" y="1869"/>
                  </a:lnTo>
                  <a:lnTo>
                    <a:pt x="558" y="1864"/>
                  </a:lnTo>
                  <a:lnTo>
                    <a:pt x="558" y="1862"/>
                  </a:lnTo>
                  <a:lnTo>
                    <a:pt x="560" y="1861"/>
                  </a:lnTo>
                  <a:lnTo>
                    <a:pt x="563" y="1857"/>
                  </a:lnTo>
                  <a:lnTo>
                    <a:pt x="565" y="1855"/>
                  </a:lnTo>
                  <a:lnTo>
                    <a:pt x="569" y="1854"/>
                  </a:lnTo>
                  <a:lnTo>
                    <a:pt x="572" y="1850"/>
                  </a:lnTo>
                  <a:lnTo>
                    <a:pt x="574" y="1848"/>
                  </a:lnTo>
                  <a:lnTo>
                    <a:pt x="576" y="1847"/>
                  </a:lnTo>
                  <a:lnTo>
                    <a:pt x="577" y="1843"/>
                  </a:lnTo>
                  <a:lnTo>
                    <a:pt x="581" y="1843"/>
                  </a:lnTo>
                  <a:lnTo>
                    <a:pt x="584" y="1841"/>
                  </a:lnTo>
                  <a:lnTo>
                    <a:pt x="588" y="1840"/>
                  </a:lnTo>
                  <a:lnTo>
                    <a:pt x="590" y="1838"/>
                  </a:lnTo>
                  <a:lnTo>
                    <a:pt x="591" y="1836"/>
                  </a:lnTo>
                  <a:lnTo>
                    <a:pt x="595" y="1834"/>
                  </a:lnTo>
                  <a:lnTo>
                    <a:pt x="602" y="1829"/>
                  </a:lnTo>
                  <a:lnTo>
                    <a:pt x="603" y="1827"/>
                  </a:lnTo>
                  <a:lnTo>
                    <a:pt x="605" y="1824"/>
                  </a:lnTo>
                  <a:lnTo>
                    <a:pt x="609" y="1820"/>
                  </a:lnTo>
                  <a:lnTo>
                    <a:pt x="612" y="1817"/>
                  </a:lnTo>
                  <a:lnTo>
                    <a:pt x="614" y="1817"/>
                  </a:lnTo>
                  <a:lnTo>
                    <a:pt x="616" y="1815"/>
                  </a:lnTo>
                  <a:lnTo>
                    <a:pt x="619" y="1813"/>
                  </a:lnTo>
                  <a:lnTo>
                    <a:pt x="619" y="1812"/>
                  </a:lnTo>
                  <a:lnTo>
                    <a:pt x="621" y="1810"/>
                  </a:lnTo>
                  <a:lnTo>
                    <a:pt x="623" y="1808"/>
                  </a:lnTo>
                  <a:lnTo>
                    <a:pt x="626" y="1806"/>
                  </a:lnTo>
                  <a:lnTo>
                    <a:pt x="630" y="1805"/>
                  </a:lnTo>
                  <a:lnTo>
                    <a:pt x="630" y="1803"/>
                  </a:lnTo>
                  <a:lnTo>
                    <a:pt x="633" y="1801"/>
                  </a:lnTo>
                  <a:lnTo>
                    <a:pt x="638" y="1798"/>
                  </a:lnTo>
                  <a:lnTo>
                    <a:pt x="640" y="1796"/>
                  </a:lnTo>
                  <a:lnTo>
                    <a:pt x="642" y="1794"/>
                  </a:lnTo>
                  <a:lnTo>
                    <a:pt x="645" y="1794"/>
                  </a:lnTo>
                  <a:lnTo>
                    <a:pt x="647" y="1792"/>
                  </a:lnTo>
                  <a:lnTo>
                    <a:pt x="649" y="1792"/>
                  </a:lnTo>
                  <a:lnTo>
                    <a:pt x="654" y="1789"/>
                  </a:lnTo>
                  <a:lnTo>
                    <a:pt x="656" y="1789"/>
                  </a:lnTo>
                  <a:lnTo>
                    <a:pt x="659" y="1789"/>
                  </a:lnTo>
                  <a:lnTo>
                    <a:pt x="663" y="1789"/>
                  </a:lnTo>
                  <a:lnTo>
                    <a:pt x="666" y="1789"/>
                  </a:lnTo>
                  <a:lnTo>
                    <a:pt x="672" y="1787"/>
                  </a:lnTo>
                  <a:lnTo>
                    <a:pt x="675" y="1789"/>
                  </a:lnTo>
                  <a:lnTo>
                    <a:pt x="679" y="1787"/>
                  </a:lnTo>
                  <a:lnTo>
                    <a:pt x="682" y="1787"/>
                  </a:lnTo>
                  <a:lnTo>
                    <a:pt x="684" y="1787"/>
                  </a:lnTo>
                  <a:lnTo>
                    <a:pt x="689" y="1787"/>
                  </a:lnTo>
                  <a:lnTo>
                    <a:pt x="693" y="1787"/>
                  </a:lnTo>
                  <a:lnTo>
                    <a:pt x="696" y="1787"/>
                  </a:lnTo>
                  <a:lnTo>
                    <a:pt x="698" y="1785"/>
                  </a:lnTo>
                  <a:lnTo>
                    <a:pt x="701" y="1785"/>
                  </a:lnTo>
                  <a:lnTo>
                    <a:pt x="705" y="1785"/>
                  </a:lnTo>
                  <a:lnTo>
                    <a:pt x="707" y="1782"/>
                  </a:lnTo>
                  <a:lnTo>
                    <a:pt x="708" y="1778"/>
                  </a:lnTo>
                  <a:lnTo>
                    <a:pt x="708" y="1777"/>
                  </a:lnTo>
                  <a:lnTo>
                    <a:pt x="710" y="1775"/>
                  </a:lnTo>
                  <a:lnTo>
                    <a:pt x="712" y="1773"/>
                  </a:lnTo>
                  <a:lnTo>
                    <a:pt x="714" y="1771"/>
                  </a:lnTo>
                  <a:lnTo>
                    <a:pt x="715" y="1768"/>
                  </a:lnTo>
                  <a:lnTo>
                    <a:pt x="717" y="1764"/>
                  </a:lnTo>
                  <a:lnTo>
                    <a:pt x="717" y="1763"/>
                  </a:lnTo>
                  <a:lnTo>
                    <a:pt x="717" y="1759"/>
                  </a:lnTo>
                  <a:lnTo>
                    <a:pt x="719" y="1757"/>
                  </a:lnTo>
                  <a:lnTo>
                    <a:pt x="719" y="1756"/>
                  </a:lnTo>
                  <a:lnTo>
                    <a:pt x="719" y="1752"/>
                  </a:lnTo>
                  <a:lnTo>
                    <a:pt x="721" y="1749"/>
                  </a:lnTo>
                  <a:lnTo>
                    <a:pt x="719" y="1745"/>
                  </a:lnTo>
                  <a:lnTo>
                    <a:pt x="717" y="1743"/>
                  </a:lnTo>
                  <a:lnTo>
                    <a:pt x="715" y="1742"/>
                  </a:lnTo>
                  <a:lnTo>
                    <a:pt x="714" y="1740"/>
                  </a:lnTo>
                  <a:lnTo>
                    <a:pt x="714" y="1738"/>
                  </a:lnTo>
                  <a:lnTo>
                    <a:pt x="715" y="1736"/>
                  </a:lnTo>
                  <a:lnTo>
                    <a:pt x="717" y="1735"/>
                  </a:lnTo>
                  <a:lnTo>
                    <a:pt x="719" y="1731"/>
                  </a:lnTo>
                  <a:lnTo>
                    <a:pt x="719" y="1728"/>
                  </a:lnTo>
                  <a:lnTo>
                    <a:pt x="719" y="1726"/>
                  </a:lnTo>
                  <a:lnTo>
                    <a:pt x="717" y="1726"/>
                  </a:lnTo>
                  <a:lnTo>
                    <a:pt x="715" y="1724"/>
                  </a:lnTo>
                  <a:lnTo>
                    <a:pt x="712" y="1722"/>
                  </a:lnTo>
                  <a:lnTo>
                    <a:pt x="710" y="1719"/>
                  </a:lnTo>
                  <a:lnTo>
                    <a:pt x="712" y="1717"/>
                  </a:lnTo>
                  <a:lnTo>
                    <a:pt x="710" y="1714"/>
                  </a:lnTo>
                  <a:lnTo>
                    <a:pt x="710" y="1712"/>
                  </a:lnTo>
                  <a:lnTo>
                    <a:pt x="710" y="1710"/>
                  </a:lnTo>
                  <a:lnTo>
                    <a:pt x="710" y="1707"/>
                  </a:lnTo>
                  <a:lnTo>
                    <a:pt x="710" y="1705"/>
                  </a:lnTo>
                  <a:lnTo>
                    <a:pt x="705" y="1701"/>
                  </a:lnTo>
                  <a:lnTo>
                    <a:pt x="705" y="1700"/>
                  </a:lnTo>
                  <a:lnTo>
                    <a:pt x="703" y="1698"/>
                  </a:lnTo>
                  <a:lnTo>
                    <a:pt x="705" y="1696"/>
                  </a:lnTo>
                  <a:lnTo>
                    <a:pt x="705" y="1695"/>
                  </a:lnTo>
                  <a:lnTo>
                    <a:pt x="705" y="1691"/>
                  </a:lnTo>
                  <a:lnTo>
                    <a:pt x="703" y="1688"/>
                  </a:lnTo>
                  <a:lnTo>
                    <a:pt x="701" y="1686"/>
                  </a:lnTo>
                  <a:lnTo>
                    <a:pt x="698" y="1684"/>
                  </a:lnTo>
                  <a:lnTo>
                    <a:pt x="698" y="1681"/>
                  </a:lnTo>
                  <a:lnTo>
                    <a:pt x="698" y="1675"/>
                  </a:lnTo>
                  <a:lnTo>
                    <a:pt x="698" y="1674"/>
                  </a:lnTo>
                  <a:lnTo>
                    <a:pt x="698" y="1672"/>
                  </a:lnTo>
                  <a:lnTo>
                    <a:pt x="698" y="1668"/>
                  </a:lnTo>
                  <a:lnTo>
                    <a:pt x="698" y="1667"/>
                  </a:lnTo>
                  <a:lnTo>
                    <a:pt x="698" y="1663"/>
                  </a:lnTo>
                  <a:lnTo>
                    <a:pt x="698" y="1661"/>
                  </a:lnTo>
                  <a:lnTo>
                    <a:pt x="698" y="1658"/>
                  </a:lnTo>
                  <a:lnTo>
                    <a:pt x="698" y="1656"/>
                  </a:lnTo>
                  <a:lnTo>
                    <a:pt x="698" y="1653"/>
                  </a:lnTo>
                  <a:lnTo>
                    <a:pt x="698" y="1651"/>
                  </a:lnTo>
                  <a:lnTo>
                    <a:pt x="696" y="1651"/>
                  </a:lnTo>
                  <a:lnTo>
                    <a:pt x="694" y="1649"/>
                  </a:lnTo>
                  <a:lnTo>
                    <a:pt x="693" y="1647"/>
                  </a:lnTo>
                  <a:lnTo>
                    <a:pt x="691" y="1644"/>
                  </a:lnTo>
                  <a:lnTo>
                    <a:pt x="691" y="1642"/>
                  </a:lnTo>
                  <a:lnTo>
                    <a:pt x="691" y="1640"/>
                  </a:lnTo>
                  <a:lnTo>
                    <a:pt x="691" y="1639"/>
                  </a:lnTo>
                  <a:lnTo>
                    <a:pt x="693" y="1635"/>
                  </a:lnTo>
                  <a:lnTo>
                    <a:pt x="693" y="1633"/>
                  </a:lnTo>
                  <a:lnTo>
                    <a:pt x="691" y="1632"/>
                  </a:lnTo>
                  <a:lnTo>
                    <a:pt x="691" y="1630"/>
                  </a:lnTo>
                  <a:lnTo>
                    <a:pt x="691" y="1626"/>
                  </a:lnTo>
                  <a:lnTo>
                    <a:pt x="694" y="1625"/>
                  </a:lnTo>
                  <a:lnTo>
                    <a:pt x="698" y="1621"/>
                  </a:lnTo>
                  <a:lnTo>
                    <a:pt x="698" y="1619"/>
                  </a:lnTo>
                  <a:lnTo>
                    <a:pt x="698" y="1616"/>
                  </a:lnTo>
                  <a:lnTo>
                    <a:pt x="698" y="1612"/>
                  </a:lnTo>
                  <a:lnTo>
                    <a:pt x="698" y="1611"/>
                  </a:lnTo>
                  <a:lnTo>
                    <a:pt x="696" y="1607"/>
                  </a:lnTo>
                  <a:lnTo>
                    <a:pt x="694" y="1605"/>
                  </a:lnTo>
                  <a:lnTo>
                    <a:pt x="694" y="1604"/>
                  </a:lnTo>
                  <a:lnTo>
                    <a:pt x="693" y="1600"/>
                  </a:lnTo>
                  <a:lnTo>
                    <a:pt x="691" y="1600"/>
                  </a:lnTo>
                  <a:lnTo>
                    <a:pt x="689" y="1598"/>
                  </a:lnTo>
                  <a:lnTo>
                    <a:pt x="686" y="1597"/>
                  </a:lnTo>
                  <a:lnTo>
                    <a:pt x="686" y="1595"/>
                  </a:lnTo>
                  <a:lnTo>
                    <a:pt x="684" y="1595"/>
                  </a:lnTo>
                  <a:lnTo>
                    <a:pt x="682" y="1591"/>
                  </a:lnTo>
                  <a:lnTo>
                    <a:pt x="680" y="1591"/>
                  </a:lnTo>
                  <a:lnTo>
                    <a:pt x="679" y="1590"/>
                  </a:lnTo>
                  <a:lnTo>
                    <a:pt x="677" y="1588"/>
                  </a:lnTo>
                  <a:lnTo>
                    <a:pt x="675" y="1586"/>
                  </a:lnTo>
                  <a:lnTo>
                    <a:pt x="673" y="1584"/>
                  </a:lnTo>
                  <a:lnTo>
                    <a:pt x="672" y="1583"/>
                  </a:lnTo>
                  <a:lnTo>
                    <a:pt x="670" y="1579"/>
                  </a:lnTo>
                  <a:lnTo>
                    <a:pt x="670" y="1577"/>
                  </a:lnTo>
                  <a:lnTo>
                    <a:pt x="668" y="1577"/>
                  </a:lnTo>
                  <a:lnTo>
                    <a:pt x="666" y="1574"/>
                  </a:lnTo>
                  <a:lnTo>
                    <a:pt x="665" y="1572"/>
                  </a:lnTo>
                  <a:lnTo>
                    <a:pt x="663" y="1569"/>
                  </a:lnTo>
                  <a:lnTo>
                    <a:pt x="661" y="1567"/>
                  </a:lnTo>
                  <a:lnTo>
                    <a:pt x="659" y="1565"/>
                  </a:lnTo>
                  <a:lnTo>
                    <a:pt x="654" y="1565"/>
                  </a:lnTo>
                  <a:lnTo>
                    <a:pt x="652" y="1562"/>
                  </a:lnTo>
                  <a:lnTo>
                    <a:pt x="651" y="1562"/>
                  </a:lnTo>
                  <a:lnTo>
                    <a:pt x="649" y="1560"/>
                  </a:lnTo>
                  <a:lnTo>
                    <a:pt x="645" y="1560"/>
                  </a:lnTo>
                  <a:lnTo>
                    <a:pt x="642" y="1556"/>
                  </a:lnTo>
                  <a:lnTo>
                    <a:pt x="640" y="1556"/>
                  </a:lnTo>
                  <a:lnTo>
                    <a:pt x="638" y="1556"/>
                  </a:lnTo>
                  <a:lnTo>
                    <a:pt x="637" y="1556"/>
                  </a:lnTo>
                  <a:lnTo>
                    <a:pt x="633" y="1555"/>
                  </a:lnTo>
                  <a:lnTo>
                    <a:pt x="631" y="1553"/>
                  </a:lnTo>
                  <a:lnTo>
                    <a:pt x="630" y="1553"/>
                  </a:lnTo>
                  <a:lnTo>
                    <a:pt x="628" y="1551"/>
                  </a:lnTo>
                  <a:lnTo>
                    <a:pt x="624" y="1551"/>
                  </a:lnTo>
                  <a:lnTo>
                    <a:pt x="619" y="1549"/>
                  </a:lnTo>
                  <a:lnTo>
                    <a:pt x="617" y="1546"/>
                  </a:lnTo>
                  <a:lnTo>
                    <a:pt x="616" y="1546"/>
                  </a:lnTo>
                  <a:lnTo>
                    <a:pt x="612" y="1544"/>
                  </a:lnTo>
                  <a:lnTo>
                    <a:pt x="610" y="1542"/>
                  </a:lnTo>
                  <a:lnTo>
                    <a:pt x="609" y="1541"/>
                  </a:lnTo>
                  <a:lnTo>
                    <a:pt x="607" y="1539"/>
                  </a:lnTo>
                  <a:lnTo>
                    <a:pt x="602" y="1535"/>
                  </a:lnTo>
                  <a:lnTo>
                    <a:pt x="598" y="1534"/>
                  </a:lnTo>
                  <a:lnTo>
                    <a:pt x="591" y="1530"/>
                  </a:lnTo>
                  <a:lnTo>
                    <a:pt x="590" y="1528"/>
                  </a:lnTo>
                  <a:lnTo>
                    <a:pt x="586" y="1527"/>
                  </a:lnTo>
                  <a:lnTo>
                    <a:pt x="583" y="1525"/>
                  </a:lnTo>
                  <a:lnTo>
                    <a:pt x="581" y="1525"/>
                  </a:lnTo>
                  <a:lnTo>
                    <a:pt x="579" y="1525"/>
                  </a:lnTo>
                  <a:lnTo>
                    <a:pt x="577" y="1525"/>
                  </a:lnTo>
                  <a:lnTo>
                    <a:pt x="574" y="1525"/>
                  </a:lnTo>
                  <a:lnTo>
                    <a:pt x="572" y="1525"/>
                  </a:lnTo>
                  <a:lnTo>
                    <a:pt x="570" y="1525"/>
                  </a:lnTo>
                  <a:lnTo>
                    <a:pt x="567" y="1527"/>
                  </a:lnTo>
                  <a:lnTo>
                    <a:pt x="563" y="1528"/>
                  </a:lnTo>
                  <a:lnTo>
                    <a:pt x="562" y="1528"/>
                  </a:lnTo>
                  <a:lnTo>
                    <a:pt x="560" y="1527"/>
                  </a:lnTo>
                  <a:lnTo>
                    <a:pt x="558" y="1527"/>
                  </a:lnTo>
                  <a:lnTo>
                    <a:pt x="555" y="1528"/>
                  </a:lnTo>
                  <a:lnTo>
                    <a:pt x="553" y="1528"/>
                  </a:lnTo>
                  <a:lnTo>
                    <a:pt x="549" y="1528"/>
                  </a:lnTo>
                  <a:lnTo>
                    <a:pt x="549" y="1530"/>
                  </a:lnTo>
                  <a:lnTo>
                    <a:pt x="548" y="1530"/>
                  </a:lnTo>
                  <a:lnTo>
                    <a:pt x="544" y="1530"/>
                  </a:lnTo>
                  <a:lnTo>
                    <a:pt x="542" y="1532"/>
                  </a:lnTo>
                  <a:lnTo>
                    <a:pt x="541" y="1530"/>
                  </a:lnTo>
                  <a:lnTo>
                    <a:pt x="541" y="1528"/>
                  </a:lnTo>
                  <a:lnTo>
                    <a:pt x="539" y="1525"/>
                  </a:lnTo>
                  <a:lnTo>
                    <a:pt x="537" y="1521"/>
                  </a:lnTo>
                  <a:lnTo>
                    <a:pt x="535" y="1516"/>
                  </a:lnTo>
                  <a:lnTo>
                    <a:pt x="534" y="1514"/>
                  </a:lnTo>
                  <a:lnTo>
                    <a:pt x="534" y="1513"/>
                  </a:lnTo>
                  <a:lnTo>
                    <a:pt x="532" y="1511"/>
                  </a:lnTo>
                  <a:lnTo>
                    <a:pt x="532" y="1509"/>
                  </a:lnTo>
                  <a:lnTo>
                    <a:pt x="528" y="1504"/>
                  </a:lnTo>
                  <a:lnTo>
                    <a:pt x="525" y="1502"/>
                  </a:lnTo>
                  <a:lnTo>
                    <a:pt x="521" y="1500"/>
                  </a:lnTo>
                  <a:lnTo>
                    <a:pt x="516" y="1497"/>
                  </a:lnTo>
                  <a:lnTo>
                    <a:pt x="514" y="1495"/>
                  </a:lnTo>
                  <a:lnTo>
                    <a:pt x="513" y="1495"/>
                  </a:lnTo>
                  <a:lnTo>
                    <a:pt x="511" y="1493"/>
                  </a:lnTo>
                  <a:lnTo>
                    <a:pt x="509" y="1493"/>
                  </a:lnTo>
                  <a:lnTo>
                    <a:pt x="504" y="1492"/>
                  </a:lnTo>
                  <a:lnTo>
                    <a:pt x="502" y="1490"/>
                  </a:lnTo>
                  <a:lnTo>
                    <a:pt x="500" y="1490"/>
                  </a:lnTo>
                  <a:lnTo>
                    <a:pt x="499" y="1490"/>
                  </a:lnTo>
                  <a:lnTo>
                    <a:pt x="497" y="1490"/>
                  </a:lnTo>
                  <a:lnTo>
                    <a:pt x="488" y="1488"/>
                  </a:lnTo>
                  <a:lnTo>
                    <a:pt x="486" y="1486"/>
                  </a:lnTo>
                  <a:lnTo>
                    <a:pt x="483" y="1486"/>
                  </a:lnTo>
                  <a:lnTo>
                    <a:pt x="481" y="1486"/>
                  </a:lnTo>
                  <a:lnTo>
                    <a:pt x="478" y="1486"/>
                  </a:lnTo>
                  <a:lnTo>
                    <a:pt x="474" y="1486"/>
                  </a:lnTo>
                  <a:lnTo>
                    <a:pt x="467" y="1485"/>
                  </a:lnTo>
                  <a:lnTo>
                    <a:pt x="467" y="1486"/>
                  </a:lnTo>
                  <a:lnTo>
                    <a:pt x="465" y="1492"/>
                  </a:lnTo>
                  <a:lnTo>
                    <a:pt x="465" y="1495"/>
                  </a:lnTo>
                  <a:lnTo>
                    <a:pt x="465" y="1502"/>
                  </a:lnTo>
                  <a:lnTo>
                    <a:pt x="469" y="1509"/>
                  </a:lnTo>
                  <a:lnTo>
                    <a:pt x="471" y="1516"/>
                  </a:lnTo>
                  <a:lnTo>
                    <a:pt x="474" y="1527"/>
                  </a:lnTo>
                  <a:lnTo>
                    <a:pt x="476" y="1532"/>
                  </a:lnTo>
                  <a:lnTo>
                    <a:pt x="476" y="1535"/>
                  </a:lnTo>
                  <a:lnTo>
                    <a:pt x="472" y="1541"/>
                  </a:lnTo>
                  <a:lnTo>
                    <a:pt x="465" y="1546"/>
                  </a:lnTo>
                  <a:lnTo>
                    <a:pt x="458" y="1546"/>
                  </a:lnTo>
                  <a:lnTo>
                    <a:pt x="448" y="1546"/>
                  </a:lnTo>
                  <a:lnTo>
                    <a:pt x="444" y="1546"/>
                  </a:lnTo>
                  <a:lnTo>
                    <a:pt x="436" y="1548"/>
                  </a:lnTo>
                  <a:lnTo>
                    <a:pt x="425" y="1548"/>
                  </a:lnTo>
                  <a:lnTo>
                    <a:pt x="418" y="1549"/>
                  </a:lnTo>
                  <a:lnTo>
                    <a:pt x="411" y="1553"/>
                  </a:lnTo>
                  <a:lnTo>
                    <a:pt x="408" y="1555"/>
                  </a:lnTo>
                  <a:lnTo>
                    <a:pt x="402" y="1562"/>
                  </a:lnTo>
                  <a:lnTo>
                    <a:pt x="399" y="1567"/>
                  </a:lnTo>
                  <a:lnTo>
                    <a:pt x="397" y="1567"/>
                  </a:lnTo>
                  <a:lnTo>
                    <a:pt x="395" y="1569"/>
                  </a:lnTo>
                  <a:lnTo>
                    <a:pt x="388" y="1570"/>
                  </a:lnTo>
                  <a:lnTo>
                    <a:pt x="385" y="1572"/>
                  </a:lnTo>
                  <a:lnTo>
                    <a:pt x="383" y="1574"/>
                  </a:lnTo>
                  <a:lnTo>
                    <a:pt x="381" y="1574"/>
                  </a:lnTo>
                  <a:lnTo>
                    <a:pt x="380" y="1576"/>
                  </a:lnTo>
                  <a:lnTo>
                    <a:pt x="371" y="1577"/>
                  </a:lnTo>
                  <a:lnTo>
                    <a:pt x="367" y="1577"/>
                  </a:lnTo>
                  <a:lnTo>
                    <a:pt x="364" y="1579"/>
                  </a:lnTo>
                  <a:lnTo>
                    <a:pt x="362" y="1579"/>
                  </a:lnTo>
                  <a:lnTo>
                    <a:pt x="359" y="1579"/>
                  </a:lnTo>
                  <a:lnTo>
                    <a:pt x="355" y="1581"/>
                  </a:lnTo>
                  <a:lnTo>
                    <a:pt x="352" y="1581"/>
                  </a:lnTo>
                  <a:lnTo>
                    <a:pt x="350" y="1579"/>
                  </a:lnTo>
                  <a:lnTo>
                    <a:pt x="348" y="1579"/>
                  </a:lnTo>
                  <a:lnTo>
                    <a:pt x="346" y="1579"/>
                  </a:lnTo>
                  <a:lnTo>
                    <a:pt x="341" y="1579"/>
                  </a:lnTo>
                  <a:lnTo>
                    <a:pt x="338" y="1581"/>
                  </a:lnTo>
                  <a:lnTo>
                    <a:pt x="334" y="1583"/>
                  </a:lnTo>
                  <a:lnTo>
                    <a:pt x="332" y="1583"/>
                  </a:lnTo>
                  <a:lnTo>
                    <a:pt x="327" y="1583"/>
                  </a:lnTo>
                  <a:lnTo>
                    <a:pt x="324" y="1584"/>
                  </a:lnTo>
                  <a:lnTo>
                    <a:pt x="318" y="1584"/>
                  </a:lnTo>
                  <a:lnTo>
                    <a:pt x="315" y="1586"/>
                  </a:lnTo>
                  <a:lnTo>
                    <a:pt x="313" y="1586"/>
                  </a:lnTo>
                  <a:lnTo>
                    <a:pt x="310" y="1586"/>
                  </a:lnTo>
                  <a:lnTo>
                    <a:pt x="308" y="1584"/>
                  </a:lnTo>
                  <a:lnTo>
                    <a:pt x="303" y="1581"/>
                  </a:lnTo>
                  <a:lnTo>
                    <a:pt x="303" y="1579"/>
                  </a:lnTo>
                  <a:lnTo>
                    <a:pt x="301" y="1577"/>
                  </a:lnTo>
                  <a:lnTo>
                    <a:pt x="297" y="1574"/>
                  </a:lnTo>
                  <a:lnTo>
                    <a:pt x="294" y="1572"/>
                  </a:lnTo>
                  <a:lnTo>
                    <a:pt x="292" y="1574"/>
                  </a:lnTo>
                  <a:lnTo>
                    <a:pt x="289" y="1576"/>
                  </a:lnTo>
                  <a:lnTo>
                    <a:pt x="285" y="1581"/>
                  </a:lnTo>
                  <a:lnTo>
                    <a:pt x="283" y="1583"/>
                  </a:lnTo>
                  <a:lnTo>
                    <a:pt x="283" y="1584"/>
                  </a:lnTo>
                  <a:lnTo>
                    <a:pt x="282" y="1584"/>
                  </a:lnTo>
                  <a:lnTo>
                    <a:pt x="280" y="1586"/>
                  </a:lnTo>
                  <a:lnTo>
                    <a:pt x="276" y="1588"/>
                  </a:lnTo>
                  <a:lnTo>
                    <a:pt x="275" y="1588"/>
                  </a:lnTo>
                  <a:lnTo>
                    <a:pt x="271" y="1588"/>
                  </a:lnTo>
                  <a:lnTo>
                    <a:pt x="268" y="1588"/>
                  </a:lnTo>
                  <a:lnTo>
                    <a:pt x="264" y="1588"/>
                  </a:lnTo>
                  <a:lnTo>
                    <a:pt x="263" y="1588"/>
                  </a:lnTo>
                  <a:lnTo>
                    <a:pt x="261" y="1588"/>
                  </a:lnTo>
                  <a:lnTo>
                    <a:pt x="259" y="1586"/>
                  </a:lnTo>
                  <a:lnTo>
                    <a:pt x="257" y="1586"/>
                  </a:lnTo>
                  <a:lnTo>
                    <a:pt x="256" y="1584"/>
                  </a:lnTo>
                  <a:lnTo>
                    <a:pt x="254" y="1583"/>
                  </a:lnTo>
                  <a:lnTo>
                    <a:pt x="254" y="1581"/>
                  </a:lnTo>
                  <a:lnTo>
                    <a:pt x="254" y="1577"/>
                  </a:lnTo>
                  <a:lnTo>
                    <a:pt x="252" y="1576"/>
                  </a:lnTo>
                  <a:lnTo>
                    <a:pt x="252" y="1574"/>
                  </a:lnTo>
                  <a:lnTo>
                    <a:pt x="252" y="1570"/>
                  </a:lnTo>
                  <a:lnTo>
                    <a:pt x="249" y="1569"/>
                  </a:lnTo>
                  <a:lnTo>
                    <a:pt x="242" y="1565"/>
                  </a:lnTo>
                  <a:lnTo>
                    <a:pt x="240" y="1563"/>
                  </a:lnTo>
                  <a:lnTo>
                    <a:pt x="238" y="1562"/>
                  </a:lnTo>
                  <a:lnTo>
                    <a:pt x="238" y="1560"/>
                  </a:lnTo>
                  <a:lnTo>
                    <a:pt x="235" y="1560"/>
                  </a:lnTo>
                  <a:lnTo>
                    <a:pt x="233" y="1560"/>
                  </a:lnTo>
                  <a:lnTo>
                    <a:pt x="231" y="1558"/>
                  </a:lnTo>
                  <a:lnTo>
                    <a:pt x="229" y="1558"/>
                  </a:lnTo>
                  <a:lnTo>
                    <a:pt x="229" y="1555"/>
                  </a:lnTo>
                  <a:lnTo>
                    <a:pt x="228" y="1553"/>
                  </a:lnTo>
                  <a:lnTo>
                    <a:pt x="226" y="1551"/>
                  </a:lnTo>
                  <a:lnTo>
                    <a:pt x="224" y="1549"/>
                  </a:lnTo>
                  <a:lnTo>
                    <a:pt x="224" y="1548"/>
                  </a:lnTo>
                  <a:lnTo>
                    <a:pt x="224" y="1546"/>
                  </a:lnTo>
                  <a:lnTo>
                    <a:pt x="224" y="1542"/>
                  </a:lnTo>
                  <a:lnTo>
                    <a:pt x="221" y="1542"/>
                  </a:lnTo>
                  <a:lnTo>
                    <a:pt x="217" y="1542"/>
                  </a:lnTo>
                  <a:lnTo>
                    <a:pt x="215" y="1541"/>
                  </a:lnTo>
                  <a:lnTo>
                    <a:pt x="214" y="1541"/>
                  </a:lnTo>
                  <a:lnTo>
                    <a:pt x="212" y="1539"/>
                  </a:lnTo>
                  <a:lnTo>
                    <a:pt x="212" y="1537"/>
                  </a:lnTo>
                  <a:lnTo>
                    <a:pt x="210" y="1537"/>
                  </a:lnTo>
                  <a:lnTo>
                    <a:pt x="210" y="1535"/>
                  </a:lnTo>
                  <a:lnTo>
                    <a:pt x="210" y="1534"/>
                  </a:lnTo>
                  <a:lnTo>
                    <a:pt x="212" y="1530"/>
                  </a:lnTo>
                  <a:lnTo>
                    <a:pt x="214" y="1528"/>
                  </a:lnTo>
                  <a:lnTo>
                    <a:pt x="212" y="1527"/>
                  </a:lnTo>
                  <a:lnTo>
                    <a:pt x="214" y="1523"/>
                  </a:lnTo>
                  <a:lnTo>
                    <a:pt x="212" y="1521"/>
                  </a:lnTo>
                  <a:lnTo>
                    <a:pt x="212" y="1520"/>
                  </a:lnTo>
                  <a:lnTo>
                    <a:pt x="212" y="1514"/>
                  </a:lnTo>
                  <a:lnTo>
                    <a:pt x="210" y="1513"/>
                  </a:lnTo>
                  <a:lnTo>
                    <a:pt x="208" y="1509"/>
                  </a:lnTo>
                  <a:lnTo>
                    <a:pt x="207" y="1507"/>
                  </a:lnTo>
                  <a:lnTo>
                    <a:pt x="205" y="1506"/>
                  </a:lnTo>
                  <a:lnTo>
                    <a:pt x="203" y="1507"/>
                  </a:lnTo>
                  <a:lnTo>
                    <a:pt x="201" y="1507"/>
                  </a:lnTo>
                  <a:lnTo>
                    <a:pt x="200" y="1509"/>
                  </a:lnTo>
                  <a:lnTo>
                    <a:pt x="198" y="1511"/>
                  </a:lnTo>
                  <a:lnTo>
                    <a:pt x="196" y="1513"/>
                  </a:lnTo>
                  <a:lnTo>
                    <a:pt x="194" y="1514"/>
                  </a:lnTo>
                  <a:lnTo>
                    <a:pt x="193" y="1516"/>
                  </a:lnTo>
                  <a:lnTo>
                    <a:pt x="191" y="1514"/>
                  </a:lnTo>
                  <a:lnTo>
                    <a:pt x="182" y="1513"/>
                  </a:lnTo>
                  <a:lnTo>
                    <a:pt x="179" y="1511"/>
                  </a:lnTo>
                  <a:lnTo>
                    <a:pt x="177" y="1509"/>
                  </a:lnTo>
                  <a:lnTo>
                    <a:pt x="177" y="1507"/>
                  </a:lnTo>
                  <a:lnTo>
                    <a:pt x="173" y="1506"/>
                  </a:lnTo>
                  <a:lnTo>
                    <a:pt x="172" y="1504"/>
                  </a:lnTo>
                  <a:lnTo>
                    <a:pt x="170" y="1502"/>
                  </a:lnTo>
                  <a:lnTo>
                    <a:pt x="168" y="1500"/>
                  </a:lnTo>
                  <a:lnTo>
                    <a:pt x="166" y="1500"/>
                  </a:lnTo>
                  <a:lnTo>
                    <a:pt x="163" y="1497"/>
                  </a:lnTo>
                  <a:lnTo>
                    <a:pt x="161" y="1495"/>
                  </a:lnTo>
                  <a:lnTo>
                    <a:pt x="159" y="1493"/>
                  </a:lnTo>
                  <a:lnTo>
                    <a:pt x="161" y="1493"/>
                  </a:lnTo>
                  <a:lnTo>
                    <a:pt x="161" y="1492"/>
                  </a:lnTo>
                  <a:lnTo>
                    <a:pt x="163" y="1490"/>
                  </a:lnTo>
                  <a:lnTo>
                    <a:pt x="165" y="1490"/>
                  </a:lnTo>
                  <a:lnTo>
                    <a:pt x="166" y="1488"/>
                  </a:lnTo>
                  <a:lnTo>
                    <a:pt x="168" y="1488"/>
                  </a:lnTo>
                  <a:lnTo>
                    <a:pt x="172" y="1486"/>
                  </a:lnTo>
                  <a:lnTo>
                    <a:pt x="173" y="1486"/>
                  </a:lnTo>
                  <a:lnTo>
                    <a:pt x="177" y="1485"/>
                  </a:lnTo>
                  <a:lnTo>
                    <a:pt x="179" y="1483"/>
                  </a:lnTo>
                  <a:lnTo>
                    <a:pt x="180" y="1483"/>
                  </a:lnTo>
                  <a:lnTo>
                    <a:pt x="184" y="1481"/>
                  </a:lnTo>
                  <a:lnTo>
                    <a:pt x="186" y="1479"/>
                  </a:lnTo>
                  <a:lnTo>
                    <a:pt x="187" y="1478"/>
                  </a:lnTo>
                  <a:lnTo>
                    <a:pt x="189" y="1478"/>
                  </a:lnTo>
                  <a:lnTo>
                    <a:pt x="191" y="1476"/>
                  </a:lnTo>
                  <a:lnTo>
                    <a:pt x="193" y="1476"/>
                  </a:lnTo>
                  <a:lnTo>
                    <a:pt x="194" y="1474"/>
                  </a:lnTo>
                  <a:lnTo>
                    <a:pt x="198" y="1471"/>
                  </a:lnTo>
                  <a:lnTo>
                    <a:pt x="200" y="1471"/>
                  </a:lnTo>
                  <a:lnTo>
                    <a:pt x="201" y="1467"/>
                  </a:lnTo>
                  <a:lnTo>
                    <a:pt x="203" y="1464"/>
                  </a:lnTo>
                  <a:lnTo>
                    <a:pt x="203" y="1460"/>
                  </a:lnTo>
                  <a:lnTo>
                    <a:pt x="205" y="1458"/>
                  </a:lnTo>
                  <a:lnTo>
                    <a:pt x="207" y="1457"/>
                  </a:lnTo>
                  <a:lnTo>
                    <a:pt x="207" y="1453"/>
                  </a:lnTo>
                  <a:lnTo>
                    <a:pt x="207" y="1451"/>
                  </a:lnTo>
                  <a:lnTo>
                    <a:pt x="208" y="1448"/>
                  </a:lnTo>
                  <a:lnTo>
                    <a:pt x="212" y="1444"/>
                  </a:lnTo>
                  <a:lnTo>
                    <a:pt x="212" y="1443"/>
                  </a:lnTo>
                  <a:lnTo>
                    <a:pt x="212" y="1441"/>
                  </a:lnTo>
                  <a:lnTo>
                    <a:pt x="214" y="1437"/>
                  </a:lnTo>
                  <a:lnTo>
                    <a:pt x="212" y="1434"/>
                  </a:lnTo>
                  <a:lnTo>
                    <a:pt x="212" y="1432"/>
                  </a:lnTo>
                  <a:lnTo>
                    <a:pt x="212" y="1430"/>
                  </a:lnTo>
                  <a:lnTo>
                    <a:pt x="212" y="1429"/>
                  </a:lnTo>
                  <a:lnTo>
                    <a:pt x="210" y="1427"/>
                  </a:lnTo>
                  <a:lnTo>
                    <a:pt x="210" y="1425"/>
                  </a:lnTo>
                  <a:lnTo>
                    <a:pt x="210" y="1422"/>
                  </a:lnTo>
                  <a:lnTo>
                    <a:pt x="208" y="1418"/>
                  </a:lnTo>
                  <a:lnTo>
                    <a:pt x="208" y="1417"/>
                  </a:lnTo>
                  <a:lnTo>
                    <a:pt x="207" y="1415"/>
                  </a:lnTo>
                  <a:lnTo>
                    <a:pt x="205" y="1413"/>
                  </a:lnTo>
                  <a:lnTo>
                    <a:pt x="203" y="1411"/>
                  </a:lnTo>
                  <a:lnTo>
                    <a:pt x="203" y="1410"/>
                  </a:lnTo>
                  <a:lnTo>
                    <a:pt x="203" y="1408"/>
                  </a:lnTo>
                  <a:lnTo>
                    <a:pt x="203" y="1406"/>
                  </a:lnTo>
                  <a:lnTo>
                    <a:pt x="203" y="1404"/>
                  </a:lnTo>
                  <a:lnTo>
                    <a:pt x="203" y="1403"/>
                  </a:lnTo>
                  <a:lnTo>
                    <a:pt x="201" y="1401"/>
                  </a:lnTo>
                  <a:lnTo>
                    <a:pt x="201" y="1399"/>
                  </a:lnTo>
                  <a:lnTo>
                    <a:pt x="201" y="1397"/>
                  </a:lnTo>
                  <a:lnTo>
                    <a:pt x="200" y="1394"/>
                  </a:lnTo>
                  <a:lnTo>
                    <a:pt x="198" y="1392"/>
                  </a:lnTo>
                  <a:lnTo>
                    <a:pt x="198" y="1390"/>
                  </a:lnTo>
                  <a:lnTo>
                    <a:pt x="196" y="1387"/>
                  </a:lnTo>
                  <a:lnTo>
                    <a:pt x="193" y="1387"/>
                  </a:lnTo>
                  <a:lnTo>
                    <a:pt x="186" y="1383"/>
                  </a:lnTo>
                  <a:lnTo>
                    <a:pt x="186" y="1382"/>
                  </a:lnTo>
                  <a:lnTo>
                    <a:pt x="182" y="1382"/>
                  </a:lnTo>
                  <a:lnTo>
                    <a:pt x="179" y="1382"/>
                  </a:lnTo>
                  <a:lnTo>
                    <a:pt x="177" y="1382"/>
                  </a:lnTo>
                  <a:lnTo>
                    <a:pt x="175" y="1382"/>
                  </a:lnTo>
                  <a:lnTo>
                    <a:pt x="170" y="1382"/>
                  </a:lnTo>
                  <a:lnTo>
                    <a:pt x="168" y="1382"/>
                  </a:lnTo>
                  <a:lnTo>
                    <a:pt x="165" y="1382"/>
                  </a:lnTo>
                  <a:lnTo>
                    <a:pt x="163" y="1383"/>
                  </a:lnTo>
                  <a:lnTo>
                    <a:pt x="161" y="1383"/>
                  </a:lnTo>
                  <a:lnTo>
                    <a:pt x="159" y="1383"/>
                  </a:lnTo>
                  <a:lnTo>
                    <a:pt x="158" y="1383"/>
                  </a:lnTo>
                  <a:lnTo>
                    <a:pt x="156" y="1383"/>
                  </a:lnTo>
                  <a:lnTo>
                    <a:pt x="154" y="1383"/>
                  </a:lnTo>
                  <a:lnTo>
                    <a:pt x="152" y="1385"/>
                  </a:lnTo>
                  <a:lnTo>
                    <a:pt x="151" y="1385"/>
                  </a:lnTo>
                  <a:lnTo>
                    <a:pt x="147" y="1385"/>
                  </a:lnTo>
                  <a:lnTo>
                    <a:pt x="144" y="1387"/>
                  </a:lnTo>
                  <a:lnTo>
                    <a:pt x="142" y="1387"/>
                  </a:lnTo>
                  <a:lnTo>
                    <a:pt x="137" y="1389"/>
                  </a:lnTo>
                  <a:lnTo>
                    <a:pt x="137" y="1390"/>
                  </a:lnTo>
                  <a:lnTo>
                    <a:pt x="135" y="1390"/>
                  </a:lnTo>
                  <a:lnTo>
                    <a:pt x="131" y="1390"/>
                  </a:lnTo>
                  <a:lnTo>
                    <a:pt x="128" y="1390"/>
                  </a:lnTo>
                  <a:lnTo>
                    <a:pt x="128" y="1392"/>
                  </a:lnTo>
                  <a:lnTo>
                    <a:pt x="124" y="1392"/>
                  </a:lnTo>
                  <a:lnTo>
                    <a:pt x="121" y="1394"/>
                  </a:lnTo>
                  <a:lnTo>
                    <a:pt x="119" y="1394"/>
                  </a:lnTo>
                  <a:lnTo>
                    <a:pt x="116" y="1394"/>
                  </a:lnTo>
                  <a:lnTo>
                    <a:pt x="114" y="1394"/>
                  </a:lnTo>
                  <a:lnTo>
                    <a:pt x="112" y="1394"/>
                  </a:lnTo>
                  <a:lnTo>
                    <a:pt x="110" y="1394"/>
                  </a:lnTo>
                  <a:lnTo>
                    <a:pt x="109" y="1394"/>
                  </a:lnTo>
                  <a:lnTo>
                    <a:pt x="105" y="1396"/>
                  </a:lnTo>
                  <a:lnTo>
                    <a:pt x="102" y="1396"/>
                  </a:lnTo>
                  <a:lnTo>
                    <a:pt x="100" y="1396"/>
                  </a:lnTo>
                  <a:lnTo>
                    <a:pt x="98" y="1396"/>
                  </a:lnTo>
                  <a:lnTo>
                    <a:pt x="96" y="1396"/>
                  </a:lnTo>
                  <a:lnTo>
                    <a:pt x="95" y="1394"/>
                  </a:lnTo>
                  <a:lnTo>
                    <a:pt x="91" y="1392"/>
                  </a:lnTo>
                  <a:lnTo>
                    <a:pt x="86" y="1390"/>
                  </a:lnTo>
                  <a:lnTo>
                    <a:pt x="86" y="1389"/>
                  </a:lnTo>
                  <a:lnTo>
                    <a:pt x="86" y="1387"/>
                  </a:lnTo>
                  <a:lnTo>
                    <a:pt x="88" y="1385"/>
                  </a:lnTo>
                  <a:lnTo>
                    <a:pt x="88" y="1383"/>
                  </a:lnTo>
                  <a:lnTo>
                    <a:pt x="88" y="1380"/>
                  </a:lnTo>
                  <a:lnTo>
                    <a:pt x="88" y="1376"/>
                  </a:lnTo>
                  <a:lnTo>
                    <a:pt x="89" y="1373"/>
                  </a:lnTo>
                  <a:lnTo>
                    <a:pt x="89" y="1369"/>
                  </a:lnTo>
                  <a:lnTo>
                    <a:pt x="89" y="1366"/>
                  </a:lnTo>
                  <a:lnTo>
                    <a:pt x="91" y="1364"/>
                  </a:lnTo>
                  <a:lnTo>
                    <a:pt x="91" y="1361"/>
                  </a:lnTo>
                  <a:lnTo>
                    <a:pt x="91" y="1359"/>
                  </a:lnTo>
                  <a:lnTo>
                    <a:pt x="91" y="1357"/>
                  </a:lnTo>
                  <a:lnTo>
                    <a:pt x="93" y="1354"/>
                  </a:lnTo>
                  <a:lnTo>
                    <a:pt x="93" y="1352"/>
                  </a:lnTo>
                  <a:lnTo>
                    <a:pt x="93" y="1350"/>
                  </a:lnTo>
                  <a:lnTo>
                    <a:pt x="93" y="1348"/>
                  </a:lnTo>
                  <a:lnTo>
                    <a:pt x="93" y="1345"/>
                  </a:lnTo>
                  <a:lnTo>
                    <a:pt x="93" y="1343"/>
                  </a:lnTo>
                  <a:lnTo>
                    <a:pt x="93" y="1341"/>
                  </a:lnTo>
                  <a:lnTo>
                    <a:pt x="95" y="1338"/>
                  </a:lnTo>
                  <a:lnTo>
                    <a:pt x="95" y="1334"/>
                  </a:lnTo>
                  <a:lnTo>
                    <a:pt x="95" y="1331"/>
                  </a:lnTo>
                  <a:lnTo>
                    <a:pt x="93" y="1327"/>
                  </a:lnTo>
                  <a:lnTo>
                    <a:pt x="91" y="1327"/>
                  </a:lnTo>
                  <a:lnTo>
                    <a:pt x="89" y="1326"/>
                  </a:lnTo>
                  <a:lnTo>
                    <a:pt x="88" y="1326"/>
                  </a:lnTo>
                  <a:lnTo>
                    <a:pt x="84" y="1322"/>
                  </a:lnTo>
                  <a:lnTo>
                    <a:pt x="82" y="1322"/>
                  </a:lnTo>
                  <a:lnTo>
                    <a:pt x="81" y="1320"/>
                  </a:lnTo>
                  <a:lnTo>
                    <a:pt x="79" y="1320"/>
                  </a:lnTo>
                  <a:lnTo>
                    <a:pt x="77" y="1319"/>
                  </a:lnTo>
                  <a:lnTo>
                    <a:pt x="77" y="1317"/>
                  </a:lnTo>
                  <a:lnTo>
                    <a:pt x="77" y="1315"/>
                  </a:lnTo>
                  <a:lnTo>
                    <a:pt x="77" y="1313"/>
                  </a:lnTo>
                  <a:lnTo>
                    <a:pt x="77" y="1308"/>
                  </a:lnTo>
                  <a:lnTo>
                    <a:pt x="77" y="1306"/>
                  </a:lnTo>
                  <a:lnTo>
                    <a:pt x="79" y="1306"/>
                  </a:lnTo>
                  <a:lnTo>
                    <a:pt x="79" y="1305"/>
                  </a:lnTo>
                  <a:lnTo>
                    <a:pt x="79" y="1303"/>
                  </a:lnTo>
                  <a:lnTo>
                    <a:pt x="79" y="1299"/>
                  </a:lnTo>
                  <a:lnTo>
                    <a:pt x="81" y="1296"/>
                  </a:lnTo>
                  <a:lnTo>
                    <a:pt x="82" y="1294"/>
                  </a:lnTo>
                  <a:lnTo>
                    <a:pt x="86" y="1291"/>
                  </a:lnTo>
                  <a:lnTo>
                    <a:pt x="86" y="1289"/>
                  </a:lnTo>
                  <a:lnTo>
                    <a:pt x="86" y="1284"/>
                  </a:lnTo>
                  <a:lnTo>
                    <a:pt x="86" y="1282"/>
                  </a:lnTo>
                  <a:lnTo>
                    <a:pt x="84" y="1280"/>
                  </a:lnTo>
                  <a:lnTo>
                    <a:pt x="82" y="1277"/>
                  </a:lnTo>
                  <a:lnTo>
                    <a:pt x="81" y="1273"/>
                  </a:lnTo>
                  <a:lnTo>
                    <a:pt x="79" y="1270"/>
                  </a:lnTo>
                  <a:lnTo>
                    <a:pt x="79" y="1268"/>
                  </a:lnTo>
                  <a:lnTo>
                    <a:pt x="77" y="1266"/>
                  </a:lnTo>
                  <a:lnTo>
                    <a:pt x="75" y="1266"/>
                  </a:lnTo>
                  <a:lnTo>
                    <a:pt x="72" y="1266"/>
                  </a:lnTo>
                  <a:lnTo>
                    <a:pt x="70" y="1266"/>
                  </a:lnTo>
                  <a:lnTo>
                    <a:pt x="68" y="1266"/>
                  </a:lnTo>
                  <a:lnTo>
                    <a:pt x="67" y="1264"/>
                  </a:lnTo>
                  <a:lnTo>
                    <a:pt x="65" y="1264"/>
                  </a:lnTo>
                  <a:lnTo>
                    <a:pt x="63" y="1264"/>
                  </a:lnTo>
                  <a:lnTo>
                    <a:pt x="60" y="1264"/>
                  </a:lnTo>
                  <a:lnTo>
                    <a:pt x="54" y="1264"/>
                  </a:lnTo>
                  <a:lnTo>
                    <a:pt x="49" y="1261"/>
                  </a:lnTo>
                  <a:lnTo>
                    <a:pt x="47" y="1259"/>
                  </a:lnTo>
                  <a:lnTo>
                    <a:pt x="39" y="1256"/>
                  </a:lnTo>
                  <a:lnTo>
                    <a:pt x="37" y="1256"/>
                  </a:lnTo>
                  <a:lnTo>
                    <a:pt x="35" y="1252"/>
                  </a:lnTo>
                  <a:lnTo>
                    <a:pt x="33" y="1250"/>
                  </a:lnTo>
                  <a:lnTo>
                    <a:pt x="32" y="1249"/>
                  </a:lnTo>
                  <a:lnTo>
                    <a:pt x="30" y="1245"/>
                  </a:lnTo>
                  <a:lnTo>
                    <a:pt x="26" y="1242"/>
                  </a:lnTo>
                  <a:lnTo>
                    <a:pt x="23" y="1242"/>
                  </a:lnTo>
                  <a:lnTo>
                    <a:pt x="21" y="1240"/>
                  </a:lnTo>
                  <a:lnTo>
                    <a:pt x="18" y="1240"/>
                  </a:lnTo>
                  <a:lnTo>
                    <a:pt x="14" y="1240"/>
                  </a:lnTo>
                  <a:lnTo>
                    <a:pt x="11" y="1238"/>
                  </a:lnTo>
                  <a:lnTo>
                    <a:pt x="7" y="1238"/>
                  </a:lnTo>
                  <a:lnTo>
                    <a:pt x="5" y="1238"/>
                  </a:lnTo>
                  <a:lnTo>
                    <a:pt x="2" y="1235"/>
                  </a:lnTo>
                  <a:lnTo>
                    <a:pt x="2" y="1233"/>
                  </a:lnTo>
                  <a:lnTo>
                    <a:pt x="0" y="1229"/>
                  </a:lnTo>
                  <a:lnTo>
                    <a:pt x="0" y="1228"/>
                  </a:lnTo>
                  <a:lnTo>
                    <a:pt x="2" y="1226"/>
                  </a:lnTo>
                  <a:lnTo>
                    <a:pt x="4" y="1224"/>
                  </a:lnTo>
                  <a:lnTo>
                    <a:pt x="5" y="1222"/>
                  </a:lnTo>
                  <a:lnTo>
                    <a:pt x="7" y="1221"/>
                  </a:lnTo>
                  <a:lnTo>
                    <a:pt x="11" y="1219"/>
                  </a:lnTo>
                  <a:lnTo>
                    <a:pt x="12" y="1215"/>
                  </a:lnTo>
                  <a:lnTo>
                    <a:pt x="14" y="1214"/>
                  </a:lnTo>
                  <a:lnTo>
                    <a:pt x="14" y="1212"/>
                  </a:lnTo>
                  <a:lnTo>
                    <a:pt x="14" y="1208"/>
                  </a:lnTo>
                  <a:lnTo>
                    <a:pt x="16" y="1205"/>
                  </a:lnTo>
                  <a:lnTo>
                    <a:pt x="16" y="1201"/>
                  </a:lnTo>
                  <a:lnTo>
                    <a:pt x="18" y="1196"/>
                  </a:lnTo>
                  <a:lnTo>
                    <a:pt x="18" y="1194"/>
                  </a:lnTo>
                  <a:lnTo>
                    <a:pt x="19" y="1191"/>
                  </a:lnTo>
                  <a:lnTo>
                    <a:pt x="19" y="1187"/>
                  </a:lnTo>
                  <a:lnTo>
                    <a:pt x="21" y="1186"/>
                  </a:lnTo>
                  <a:lnTo>
                    <a:pt x="25" y="1184"/>
                  </a:lnTo>
                  <a:lnTo>
                    <a:pt x="28" y="1180"/>
                  </a:lnTo>
                  <a:lnTo>
                    <a:pt x="30" y="1177"/>
                  </a:lnTo>
                  <a:lnTo>
                    <a:pt x="33" y="1172"/>
                  </a:lnTo>
                  <a:lnTo>
                    <a:pt x="37" y="1168"/>
                  </a:lnTo>
                  <a:lnTo>
                    <a:pt x="39" y="1165"/>
                  </a:lnTo>
                  <a:lnTo>
                    <a:pt x="39" y="1161"/>
                  </a:lnTo>
                  <a:lnTo>
                    <a:pt x="40" y="1158"/>
                  </a:lnTo>
                  <a:lnTo>
                    <a:pt x="42" y="1154"/>
                  </a:lnTo>
                  <a:lnTo>
                    <a:pt x="42" y="1152"/>
                  </a:lnTo>
                  <a:lnTo>
                    <a:pt x="46" y="1147"/>
                  </a:lnTo>
                  <a:lnTo>
                    <a:pt x="46" y="1145"/>
                  </a:lnTo>
                  <a:lnTo>
                    <a:pt x="47" y="1140"/>
                  </a:lnTo>
                  <a:lnTo>
                    <a:pt x="47" y="1137"/>
                  </a:lnTo>
                  <a:lnTo>
                    <a:pt x="49" y="1133"/>
                  </a:lnTo>
                  <a:lnTo>
                    <a:pt x="47" y="1128"/>
                  </a:lnTo>
                  <a:lnTo>
                    <a:pt x="46" y="1126"/>
                  </a:lnTo>
                  <a:lnTo>
                    <a:pt x="42" y="1123"/>
                  </a:lnTo>
                  <a:lnTo>
                    <a:pt x="40" y="1119"/>
                  </a:lnTo>
                  <a:lnTo>
                    <a:pt x="39" y="1116"/>
                  </a:lnTo>
                  <a:lnTo>
                    <a:pt x="39" y="1114"/>
                  </a:lnTo>
                  <a:lnTo>
                    <a:pt x="35" y="1111"/>
                  </a:lnTo>
                  <a:lnTo>
                    <a:pt x="33" y="1109"/>
                  </a:lnTo>
                  <a:lnTo>
                    <a:pt x="30" y="1105"/>
                  </a:lnTo>
                  <a:lnTo>
                    <a:pt x="26" y="1104"/>
                  </a:lnTo>
                  <a:lnTo>
                    <a:pt x="25" y="1102"/>
                  </a:lnTo>
                  <a:lnTo>
                    <a:pt x="25" y="1100"/>
                  </a:lnTo>
                  <a:lnTo>
                    <a:pt x="23" y="1100"/>
                  </a:lnTo>
                  <a:lnTo>
                    <a:pt x="19" y="1095"/>
                  </a:lnTo>
                  <a:lnTo>
                    <a:pt x="19" y="1093"/>
                  </a:lnTo>
                  <a:lnTo>
                    <a:pt x="18" y="1091"/>
                  </a:lnTo>
                  <a:lnTo>
                    <a:pt x="16" y="1088"/>
                  </a:lnTo>
                  <a:lnTo>
                    <a:pt x="16" y="1084"/>
                  </a:lnTo>
                  <a:lnTo>
                    <a:pt x="14" y="1079"/>
                  </a:lnTo>
                  <a:lnTo>
                    <a:pt x="14" y="1076"/>
                  </a:lnTo>
                  <a:lnTo>
                    <a:pt x="14" y="1074"/>
                  </a:lnTo>
                  <a:lnTo>
                    <a:pt x="16" y="1070"/>
                  </a:lnTo>
                  <a:lnTo>
                    <a:pt x="16" y="1067"/>
                  </a:lnTo>
                  <a:lnTo>
                    <a:pt x="18" y="1062"/>
                  </a:lnTo>
                  <a:lnTo>
                    <a:pt x="18" y="1060"/>
                  </a:lnTo>
                  <a:lnTo>
                    <a:pt x="19" y="1056"/>
                  </a:lnTo>
                  <a:lnTo>
                    <a:pt x="21" y="1053"/>
                  </a:lnTo>
                  <a:lnTo>
                    <a:pt x="21" y="1051"/>
                  </a:lnTo>
                  <a:lnTo>
                    <a:pt x="23" y="1049"/>
                  </a:lnTo>
                  <a:lnTo>
                    <a:pt x="23" y="1046"/>
                  </a:lnTo>
                  <a:lnTo>
                    <a:pt x="23" y="1044"/>
                  </a:lnTo>
                  <a:lnTo>
                    <a:pt x="23" y="1042"/>
                  </a:lnTo>
                  <a:lnTo>
                    <a:pt x="23" y="1039"/>
                  </a:lnTo>
                  <a:lnTo>
                    <a:pt x="23" y="1037"/>
                  </a:lnTo>
                  <a:lnTo>
                    <a:pt x="21" y="1032"/>
                  </a:lnTo>
                  <a:lnTo>
                    <a:pt x="19" y="1028"/>
                  </a:lnTo>
                  <a:lnTo>
                    <a:pt x="19" y="1021"/>
                  </a:lnTo>
                  <a:lnTo>
                    <a:pt x="19" y="1018"/>
                  </a:lnTo>
                  <a:lnTo>
                    <a:pt x="19" y="1014"/>
                  </a:lnTo>
                  <a:lnTo>
                    <a:pt x="21" y="1009"/>
                  </a:lnTo>
                  <a:lnTo>
                    <a:pt x="23" y="1004"/>
                  </a:lnTo>
                  <a:lnTo>
                    <a:pt x="25" y="1000"/>
                  </a:lnTo>
                  <a:lnTo>
                    <a:pt x="26" y="997"/>
                  </a:lnTo>
                  <a:lnTo>
                    <a:pt x="28" y="993"/>
                  </a:lnTo>
                  <a:lnTo>
                    <a:pt x="30" y="992"/>
                  </a:lnTo>
                  <a:lnTo>
                    <a:pt x="32" y="988"/>
                  </a:lnTo>
                  <a:lnTo>
                    <a:pt x="33" y="986"/>
                  </a:lnTo>
                  <a:lnTo>
                    <a:pt x="35" y="986"/>
                  </a:lnTo>
                  <a:lnTo>
                    <a:pt x="37" y="985"/>
                  </a:lnTo>
                  <a:lnTo>
                    <a:pt x="39" y="985"/>
                  </a:lnTo>
                  <a:lnTo>
                    <a:pt x="42" y="986"/>
                  </a:lnTo>
                  <a:lnTo>
                    <a:pt x="44" y="986"/>
                  </a:lnTo>
                  <a:lnTo>
                    <a:pt x="46" y="988"/>
                  </a:lnTo>
                  <a:lnTo>
                    <a:pt x="49" y="988"/>
                  </a:lnTo>
                  <a:lnTo>
                    <a:pt x="53" y="988"/>
                  </a:lnTo>
                  <a:lnTo>
                    <a:pt x="56" y="990"/>
                  </a:lnTo>
                  <a:lnTo>
                    <a:pt x="60" y="986"/>
                  </a:lnTo>
                  <a:lnTo>
                    <a:pt x="61" y="986"/>
                  </a:lnTo>
                  <a:lnTo>
                    <a:pt x="63" y="985"/>
                  </a:lnTo>
                  <a:lnTo>
                    <a:pt x="65" y="983"/>
                  </a:lnTo>
                  <a:lnTo>
                    <a:pt x="68" y="981"/>
                  </a:lnTo>
                  <a:lnTo>
                    <a:pt x="68" y="979"/>
                  </a:lnTo>
                  <a:lnTo>
                    <a:pt x="70" y="978"/>
                  </a:lnTo>
                  <a:lnTo>
                    <a:pt x="70" y="974"/>
                  </a:lnTo>
                  <a:lnTo>
                    <a:pt x="72" y="972"/>
                  </a:lnTo>
                  <a:lnTo>
                    <a:pt x="74" y="971"/>
                  </a:lnTo>
                  <a:lnTo>
                    <a:pt x="75" y="969"/>
                  </a:lnTo>
                  <a:lnTo>
                    <a:pt x="75" y="967"/>
                  </a:lnTo>
                  <a:lnTo>
                    <a:pt x="77" y="967"/>
                  </a:lnTo>
                  <a:lnTo>
                    <a:pt x="79" y="965"/>
                  </a:lnTo>
                  <a:lnTo>
                    <a:pt x="79" y="964"/>
                  </a:lnTo>
                  <a:lnTo>
                    <a:pt x="79" y="962"/>
                  </a:lnTo>
                  <a:lnTo>
                    <a:pt x="81" y="962"/>
                  </a:lnTo>
                  <a:lnTo>
                    <a:pt x="82" y="960"/>
                  </a:lnTo>
                  <a:lnTo>
                    <a:pt x="82" y="958"/>
                  </a:lnTo>
                  <a:lnTo>
                    <a:pt x="84" y="957"/>
                  </a:lnTo>
                  <a:lnTo>
                    <a:pt x="86" y="957"/>
                  </a:lnTo>
                  <a:lnTo>
                    <a:pt x="89" y="953"/>
                  </a:lnTo>
                  <a:lnTo>
                    <a:pt x="91" y="951"/>
                  </a:lnTo>
                  <a:lnTo>
                    <a:pt x="95" y="951"/>
                  </a:lnTo>
                  <a:lnTo>
                    <a:pt x="96" y="950"/>
                  </a:lnTo>
                  <a:lnTo>
                    <a:pt x="98" y="948"/>
                  </a:lnTo>
                  <a:lnTo>
                    <a:pt x="100" y="946"/>
                  </a:lnTo>
                  <a:lnTo>
                    <a:pt x="102" y="944"/>
                  </a:lnTo>
                  <a:lnTo>
                    <a:pt x="103" y="943"/>
                  </a:lnTo>
                  <a:lnTo>
                    <a:pt x="103" y="941"/>
                  </a:lnTo>
                  <a:lnTo>
                    <a:pt x="105" y="941"/>
                  </a:lnTo>
                  <a:lnTo>
                    <a:pt x="105" y="939"/>
                  </a:lnTo>
                  <a:lnTo>
                    <a:pt x="107" y="937"/>
                  </a:lnTo>
                  <a:lnTo>
                    <a:pt x="109" y="937"/>
                  </a:lnTo>
                  <a:lnTo>
                    <a:pt x="110" y="936"/>
                  </a:lnTo>
                  <a:lnTo>
                    <a:pt x="110" y="934"/>
                  </a:lnTo>
                  <a:lnTo>
                    <a:pt x="112" y="932"/>
                  </a:lnTo>
                  <a:lnTo>
                    <a:pt x="112" y="930"/>
                  </a:lnTo>
                  <a:lnTo>
                    <a:pt x="114" y="929"/>
                  </a:lnTo>
                  <a:lnTo>
                    <a:pt x="116" y="927"/>
                  </a:lnTo>
                  <a:lnTo>
                    <a:pt x="117" y="925"/>
                  </a:lnTo>
                  <a:lnTo>
                    <a:pt x="121" y="923"/>
                  </a:lnTo>
                  <a:lnTo>
                    <a:pt x="124" y="922"/>
                  </a:lnTo>
                  <a:lnTo>
                    <a:pt x="126" y="918"/>
                  </a:lnTo>
                  <a:lnTo>
                    <a:pt x="128" y="918"/>
                  </a:lnTo>
                  <a:lnTo>
                    <a:pt x="131" y="916"/>
                  </a:lnTo>
                  <a:lnTo>
                    <a:pt x="137" y="915"/>
                  </a:lnTo>
                  <a:lnTo>
                    <a:pt x="140" y="913"/>
                  </a:lnTo>
                  <a:lnTo>
                    <a:pt x="142" y="911"/>
                  </a:lnTo>
                  <a:lnTo>
                    <a:pt x="144" y="911"/>
                  </a:lnTo>
                  <a:lnTo>
                    <a:pt x="144" y="909"/>
                  </a:lnTo>
                  <a:lnTo>
                    <a:pt x="145" y="908"/>
                  </a:lnTo>
                  <a:lnTo>
                    <a:pt x="149" y="906"/>
                  </a:lnTo>
                  <a:lnTo>
                    <a:pt x="151" y="904"/>
                  </a:lnTo>
                  <a:lnTo>
                    <a:pt x="152" y="902"/>
                  </a:lnTo>
                  <a:lnTo>
                    <a:pt x="156" y="899"/>
                  </a:lnTo>
                  <a:lnTo>
                    <a:pt x="158" y="897"/>
                  </a:lnTo>
                  <a:lnTo>
                    <a:pt x="158" y="899"/>
                  </a:lnTo>
                  <a:lnTo>
                    <a:pt x="159" y="899"/>
                  </a:lnTo>
                  <a:lnTo>
                    <a:pt x="163" y="899"/>
                  </a:lnTo>
                  <a:lnTo>
                    <a:pt x="163" y="897"/>
                  </a:lnTo>
                  <a:lnTo>
                    <a:pt x="175" y="890"/>
                  </a:lnTo>
                  <a:lnTo>
                    <a:pt x="182" y="888"/>
                  </a:lnTo>
                  <a:lnTo>
                    <a:pt x="187" y="885"/>
                  </a:lnTo>
                  <a:lnTo>
                    <a:pt x="193" y="883"/>
                  </a:lnTo>
                  <a:lnTo>
                    <a:pt x="207" y="883"/>
                  </a:lnTo>
                  <a:lnTo>
                    <a:pt x="208" y="883"/>
                  </a:lnTo>
                  <a:lnTo>
                    <a:pt x="215" y="883"/>
                  </a:lnTo>
                  <a:lnTo>
                    <a:pt x="221" y="883"/>
                  </a:lnTo>
                  <a:lnTo>
                    <a:pt x="228" y="887"/>
                  </a:lnTo>
                  <a:lnTo>
                    <a:pt x="229" y="888"/>
                  </a:lnTo>
                  <a:lnTo>
                    <a:pt x="235" y="890"/>
                  </a:lnTo>
                  <a:lnTo>
                    <a:pt x="240" y="894"/>
                  </a:lnTo>
                  <a:lnTo>
                    <a:pt x="242" y="894"/>
                  </a:lnTo>
                  <a:lnTo>
                    <a:pt x="243" y="895"/>
                  </a:lnTo>
                  <a:lnTo>
                    <a:pt x="247" y="897"/>
                  </a:lnTo>
                  <a:lnTo>
                    <a:pt x="249" y="897"/>
                  </a:lnTo>
                  <a:lnTo>
                    <a:pt x="250" y="899"/>
                  </a:lnTo>
                  <a:lnTo>
                    <a:pt x="252" y="899"/>
                  </a:lnTo>
                  <a:lnTo>
                    <a:pt x="254" y="901"/>
                  </a:lnTo>
                  <a:lnTo>
                    <a:pt x="256" y="901"/>
                  </a:lnTo>
                  <a:lnTo>
                    <a:pt x="257" y="902"/>
                  </a:lnTo>
                  <a:lnTo>
                    <a:pt x="259" y="902"/>
                  </a:lnTo>
                  <a:lnTo>
                    <a:pt x="259" y="904"/>
                  </a:lnTo>
                  <a:lnTo>
                    <a:pt x="263" y="904"/>
                  </a:lnTo>
                  <a:lnTo>
                    <a:pt x="264" y="904"/>
                  </a:lnTo>
                  <a:lnTo>
                    <a:pt x="264" y="906"/>
                  </a:lnTo>
                  <a:lnTo>
                    <a:pt x="266" y="906"/>
                  </a:lnTo>
                  <a:lnTo>
                    <a:pt x="268" y="906"/>
                  </a:lnTo>
                  <a:lnTo>
                    <a:pt x="269" y="906"/>
                  </a:lnTo>
                  <a:lnTo>
                    <a:pt x="271" y="908"/>
                  </a:lnTo>
                  <a:lnTo>
                    <a:pt x="273" y="906"/>
                  </a:lnTo>
                  <a:lnTo>
                    <a:pt x="275" y="908"/>
                  </a:lnTo>
                  <a:lnTo>
                    <a:pt x="276" y="906"/>
                  </a:lnTo>
                  <a:lnTo>
                    <a:pt x="278" y="908"/>
                  </a:lnTo>
                  <a:lnTo>
                    <a:pt x="280" y="906"/>
                  </a:lnTo>
                  <a:lnTo>
                    <a:pt x="282" y="906"/>
                  </a:lnTo>
                  <a:lnTo>
                    <a:pt x="283" y="906"/>
                  </a:lnTo>
                  <a:lnTo>
                    <a:pt x="283" y="904"/>
                  </a:lnTo>
                  <a:lnTo>
                    <a:pt x="283" y="902"/>
                  </a:lnTo>
                  <a:lnTo>
                    <a:pt x="285" y="902"/>
                  </a:lnTo>
                  <a:lnTo>
                    <a:pt x="287" y="901"/>
                  </a:lnTo>
                  <a:lnTo>
                    <a:pt x="289" y="899"/>
                  </a:lnTo>
                  <a:lnTo>
                    <a:pt x="290" y="897"/>
                  </a:lnTo>
                  <a:lnTo>
                    <a:pt x="294" y="897"/>
                  </a:lnTo>
                  <a:lnTo>
                    <a:pt x="296" y="895"/>
                  </a:lnTo>
                  <a:lnTo>
                    <a:pt x="297" y="895"/>
                  </a:lnTo>
                  <a:lnTo>
                    <a:pt x="299" y="895"/>
                  </a:lnTo>
                  <a:lnTo>
                    <a:pt x="301" y="894"/>
                  </a:lnTo>
                  <a:lnTo>
                    <a:pt x="303" y="894"/>
                  </a:lnTo>
                  <a:lnTo>
                    <a:pt x="304" y="894"/>
                  </a:lnTo>
                  <a:lnTo>
                    <a:pt x="304" y="895"/>
                  </a:lnTo>
                  <a:lnTo>
                    <a:pt x="306" y="895"/>
                  </a:lnTo>
                  <a:lnTo>
                    <a:pt x="310" y="895"/>
                  </a:lnTo>
                  <a:lnTo>
                    <a:pt x="311" y="897"/>
                  </a:lnTo>
                  <a:lnTo>
                    <a:pt x="313" y="897"/>
                  </a:lnTo>
                  <a:lnTo>
                    <a:pt x="315" y="899"/>
                  </a:lnTo>
                  <a:lnTo>
                    <a:pt x="317" y="899"/>
                  </a:lnTo>
                  <a:lnTo>
                    <a:pt x="318" y="901"/>
                  </a:lnTo>
                  <a:lnTo>
                    <a:pt x="318" y="902"/>
                  </a:lnTo>
                  <a:lnTo>
                    <a:pt x="318" y="904"/>
                  </a:lnTo>
                  <a:lnTo>
                    <a:pt x="320" y="906"/>
                  </a:lnTo>
                  <a:lnTo>
                    <a:pt x="320" y="909"/>
                  </a:lnTo>
                  <a:lnTo>
                    <a:pt x="320" y="911"/>
                  </a:lnTo>
                  <a:lnTo>
                    <a:pt x="320" y="915"/>
                  </a:lnTo>
                  <a:lnTo>
                    <a:pt x="320" y="916"/>
                  </a:lnTo>
                  <a:lnTo>
                    <a:pt x="320" y="918"/>
                  </a:lnTo>
                  <a:lnTo>
                    <a:pt x="320" y="920"/>
                  </a:lnTo>
                  <a:lnTo>
                    <a:pt x="322" y="923"/>
                  </a:lnTo>
                  <a:lnTo>
                    <a:pt x="322" y="925"/>
                  </a:lnTo>
                  <a:lnTo>
                    <a:pt x="324" y="925"/>
                  </a:lnTo>
                  <a:lnTo>
                    <a:pt x="325" y="925"/>
                  </a:lnTo>
                  <a:lnTo>
                    <a:pt x="327" y="925"/>
                  </a:lnTo>
                  <a:lnTo>
                    <a:pt x="331" y="925"/>
                  </a:lnTo>
                  <a:lnTo>
                    <a:pt x="334" y="927"/>
                  </a:lnTo>
                  <a:lnTo>
                    <a:pt x="336" y="927"/>
                  </a:lnTo>
                  <a:lnTo>
                    <a:pt x="338" y="927"/>
                  </a:lnTo>
                  <a:lnTo>
                    <a:pt x="339" y="929"/>
                  </a:lnTo>
                  <a:lnTo>
                    <a:pt x="343" y="927"/>
                  </a:lnTo>
                  <a:lnTo>
                    <a:pt x="345" y="929"/>
                  </a:lnTo>
                  <a:lnTo>
                    <a:pt x="346" y="927"/>
                  </a:lnTo>
                  <a:lnTo>
                    <a:pt x="348" y="927"/>
                  </a:lnTo>
                  <a:lnTo>
                    <a:pt x="350" y="927"/>
                  </a:lnTo>
                  <a:lnTo>
                    <a:pt x="353" y="927"/>
                  </a:lnTo>
                  <a:lnTo>
                    <a:pt x="355" y="927"/>
                  </a:lnTo>
                  <a:lnTo>
                    <a:pt x="359" y="927"/>
                  </a:lnTo>
                  <a:lnTo>
                    <a:pt x="360" y="925"/>
                  </a:lnTo>
                  <a:lnTo>
                    <a:pt x="362" y="925"/>
                  </a:lnTo>
                  <a:lnTo>
                    <a:pt x="364" y="925"/>
                  </a:lnTo>
                  <a:lnTo>
                    <a:pt x="366" y="925"/>
                  </a:lnTo>
                  <a:lnTo>
                    <a:pt x="369" y="925"/>
                  </a:lnTo>
                  <a:lnTo>
                    <a:pt x="371" y="925"/>
                  </a:lnTo>
                  <a:lnTo>
                    <a:pt x="373" y="923"/>
                  </a:lnTo>
                  <a:lnTo>
                    <a:pt x="374" y="923"/>
                  </a:lnTo>
                  <a:lnTo>
                    <a:pt x="376" y="923"/>
                  </a:lnTo>
                  <a:lnTo>
                    <a:pt x="378" y="925"/>
                  </a:lnTo>
                  <a:lnTo>
                    <a:pt x="381" y="923"/>
                  </a:lnTo>
                  <a:lnTo>
                    <a:pt x="385" y="923"/>
                  </a:lnTo>
                  <a:lnTo>
                    <a:pt x="387" y="923"/>
                  </a:lnTo>
                  <a:lnTo>
                    <a:pt x="388" y="923"/>
                  </a:lnTo>
                  <a:lnTo>
                    <a:pt x="390" y="922"/>
                  </a:lnTo>
                  <a:lnTo>
                    <a:pt x="392" y="922"/>
                  </a:lnTo>
                  <a:lnTo>
                    <a:pt x="394" y="922"/>
                  </a:lnTo>
                  <a:lnTo>
                    <a:pt x="394" y="920"/>
                  </a:lnTo>
                  <a:lnTo>
                    <a:pt x="395" y="920"/>
                  </a:lnTo>
                  <a:lnTo>
                    <a:pt x="397" y="920"/>
                  </a:lnTo>
                  <a:lnTo>
                    <a:pt x="399" y="918"/>
                  </a:lnTo>
                  <a:lnTo>
                    <a:pt x="401" y="918"/>
                  </a:lnTo>
                  <a:lnTo>
                    <a:pt x="402" y="916"/>
                  </a:lnTo>
                  <a:lnTo>
                    <a:pt x="404" y="915"/>
                  </a:lnTo>
                  <a:lnTo>
                    <a:pt x="406" y="915"/>
                  </a:lnTo>
                  <a:lnTo>
                    <a:pt x="408" y="915"/>
                  </a:lnTo>
                  <a:lnTo>
                    <a:pt x="409" y="916"/>
                  </a:lnTo>
                  <a:lnTo>
                    <a:pt x="411" y="916"/>
                  </a:lnTo>
                  <a:lnTo>
                    <a:pt x="413" y="916"/>
                  </a:lnTo>
                  <a:lnTo>
                    <a:pt x="413" y="918"/>
                  </a:lnTo>
                  <a:lnTo>
                    <a:pt x="415" y="918"/>
                  </a:lnTo>
                  <a:lnTo>
                    <a:pt x="415" y="920"/>
                  </a:lnTo>
                  <a:lnTo>
                    <a:pt x="415" y="922"/>
                  </a:lnTo>
                  <a:lnTo>
                    <a:pt x="415" y="923"/>
                  </a:lnTo>
                  <a:lnTo>
                    <a:pt x="416" y="925"/>
                  </a:lnTo>
                  <a:lnTo>
                    <a:pt x="416" y="929"/>
                  </a:lnTo>
                  <a:lnTo>
                    <a:pt x="418" y="930"/>
                  </a:lnTo>
                  <a:lnTo>
                    <a:pt x="420" y="930"/>
                  </a:lnTo>
                  <a:lnTo>
                    <a:pt x="420" y="932"/>
                  </a:lnTo>
                  <a:lnTo>
                    <a:pt x="422" y="934"/>
                  </a:lnTo>
                  <a:lnTo>
                    <a:pt x="423" y="936"/>
                  </a:lnTo>
                  <a:lnTo>
                    <a:pt x="423" y="937"/>
                  </a:lnTo>
                  <a:lnTo>
                    <a:pt x="423" y="939"/>
                  </a:lnTo>
                  <a:lnTo>
                    <a:pt x="423" y="941"/>
                  </a:lnTo>
                  <a:lnTo>
                    <a:pt x="425" y="943"/>
                  </a:lnTo>
                  <a:lnTo>
                    <a:pt x="427" y="946"/>
                  </a:lnTo>
                  <a:lnTo>
                    <a:pt x="427" y="948"/>
                  </a:lnTo>
                  <a:lnTo>
                    <a:pt x="427" y="950"/>
                  </a:lnTo>
                  <a:lnTo>
                    <a:pt x="429" y="951"/>
                  </a:lnTo>
                  <a:lnTo>
                    <a:pt x="429" y="953"/>
                  </a:lnTo>
                  <a:lnTo>
                    <a:pt x="430" y="955"/>
                  </a:lnTo>
                  <a:lnTo>
                    <a:pt x="430" y="957"/>
                  </a:lnTo>
                  <a:lnTo>
                    <a:pt x="432" y="957"/>
                  </a:lnTo>
                  <a:lnTo>
                    <a:pt x="434" y="958"/>
                  </a:lnTo>
                  <a:lnTo>
                    <a:pt x="436" y="958"/>
                  </a:lnTo>
                  <a:lnTo>
                    <a:pt x="437" y="960"/>
                  </a:lnTo>
                  <a:lnTo>
                    <a:pt x="439" y="962"/>
                  </a:lnTo>
                  <a:lnTo>
                    <a:pt x="439" y="964"/>
                  </a:lnTo>
                  <a:lnTo>
                    <a:pt x="437" y="965"/>
                  </a:lnTo>
                  <a:lnTo>
                    <a:pt x="436" y="967"/>
                  </a:lnTo>
                  <a:lnTo>
                    <a:pt x="436" y="969"/>
                  </a:lnTo>
                  <a:lnTo>
                    <a:pt x="434" y="969"/>
                  </a:lnTo>
                  <a:lnTo>
                    <a:pt x="432" y="972"/>
                  </a:lnTo>
                  <a:lnTo>
                    <a:pt x="430" y="972"/>
                  </a:lnTo>
                  <a:lnTo>
                    <a:pt x="429" y="974"/>
                  </a:lnTo>
                  <a:lnTo>
                    <a:pt x="427" y="976"/>
                  </a:lnTo>
                  <a:lnTo>
                    <a:pt x="427" y="978"/>
                  </a:lnTo>
                  <a:lnTo>
                    <a:pt x="425" y="978"/>
                  </a:lnTo>
                  <a:lnTo>
                    <a:pt x="425" y="979"/>
                  </a:lnTo>
                  <a:lnTo>
                    <a:pt x="425" y="981"/>
                  </a:lnTo>
                  <a:lnTo>
                    <a:pt x="425" y="985"/>
                  </a:lnTo>
                  <a:lnTo>
                    <a:pt x="425" y="988"/>
                  </a:lnTo>
                  <a:lnTo>
                    <a:pt x="425" y="990"/>
                  </a:lnTo>
                  <a:lnTo>
                    <a:pt x="425" y="992"/>
                  </a:lnTo>
                  <a:lnTo>
                    <a:pt x="425" y="993"/>
                  </a:lnTo>
                  <a:lnTo>
                    <a:pt x="425" y="995"/>
                  </a:lnTo>
                  <a:lnTo>
                    <a:pt x="423" y="999"/>
                  </a:lnTo>
                  <a:lnTo>
                    <a:pt x="425" y="1002"/>
                  </a:lnTo>
                  <a:lnTo>
                    <a:pt x="425" y="1004"/>
                  </a:lnTo>
                  <a:lnTo>
                    <a:pt x="425" y="1006"/>
                  </a:lnTo>
                  <a:lnTo>
                    <a:pt x="425" y="1007"/>
                  </a:lnTo>
                  <a:lnTo>
                    <a:pt x="425" y="1009"/>
                  </a:lnTo>
                  <a:lnTo>
                    <a:pt x="425" y="1011"/>
                  </a:lnTo>
                  <a:lnTo>
                    <a:pt x="425" y="1013"/>
                  </a:lnTo>
                  <a:lnTo>
                    <a:pt x="427" y="1014"/>
                  </a:lnTo>
                  <a:lnTo>
                    <a:pt x="427" y="1016"/>
                  </a:lnTo>
                  <a:lnTo>
                    <a:pt x="427" y="1018"/>
                  </a:lnTo>
                  <a:lnTo>
                    <a:pt x="429" y="1020"/>
                  </a:lnTo>
                  <a:lnTo>
                    <a:pt x="429" y="1023"/>
                  </a:lnTo>
                  <a:lnTo>
                    <a:pt x="430" y="1023"/>
                  </a:lnTo>
                  <a:lnTo>
                    <a:pt x="432" y="1023"/>
                  </a:lnTo>
                  <a:lnTo>
                    <a:pt x="436" y="1027"/>
                  </a:lnTo>
                  <a:lnTo>
                    <a:pt x="437" y="1027"/>
                  </a:lnTo>
                  <a:lnTo>
                    <a:pt x="439" y="1027"/>
                  </a:lnTo>
                  <a:lnTo>
                    <a:pt x="443" y="1028"/>
                  </a:lnTo>
                  <a:lnTo>
                    <a:pt x="444" y="1030"/>
                  </a:lnTo>
                  <a:lnTo>
                    <a:pt x="446" y="1030"/>
                  </a:lnTo>
                  <a:lnTo>
                    <a:pt x="448" y="1032"/>
                  </a:lnTo>
                  <a:lnTo>
                    <a:pt x="450" y="1032"/>
                  </a:lnTo>
                  <a:lnTo>
                    <a:pt x="453" y="1034"/>
                  </a:lnTo>
                  <a:lnTo>
                    <a:pt x="455" y="1034"/>
                  </a:lnTo>
                  <a:lnTo>
                    <a:pt x="457" y="1035"/>
                  </a:lnTo>
                  <a:lnTo>
                    <a:pt x="458" y="1035"/>
                  </a:lnTo>
                  <a:lnTo>
                    <a:pt x="460" y="1037"/>
                  </a:lnTo>
                  <a:lnTo>
                    <a:pt x="462" y="1037"/>
                  </a:lnTo>
                  <a:lnTo>
                    <a:pt x="464" y="1037"/>
                  </a:lnTo>
                  <a:lnTo>
                    <a:pt x="467" y="1037"/>
                  </a:lnTo>
                  <a:lnTo>
                    <a:pt x="469" y="1037"/>
                  </a:lnTo>
                  <a:lnTo>
                    <a:pt x="472" y="1037"/>
                  </a:lnTo>
                  <a:lnTo>
                    <a:pt x="474" y="1035"/>
                  </a:lnTo>
                  <a:lnTo>
                    <a:pt x="476" y="1035"/>
                  </a:lnTo>
                  <a:lnTo>
                    <a:pt x="478" y="1035"/>
                  </a:lnTo>
                  <a:lnTo>
                    <a:pt x="479" y="1035"/>
                  </a:lnTo>
                  <a:lnTo>
                    <a:pt x="481" y="1035"/>
                  </a:lnTo>
                  <a:lnTo>
                    <a:pt x="483" y="1035"/>
                  </a:lnTo>
                  <a:lnTo>
                    <a:pt x="485" y="1034"/>
                  </a:lnTo>
                  <a:lnTo>
                    <a:pt x="486" y="1032"/>
                  </a:lnTo>
                  <a:lnTo>
                    <a:pt x="488" y="1030"/>
                  </a:lnTo>
                  <a:lnTo>
                    <a:pt x="490" y="1030"/>
                  </a:lnTo>
                  <a:lnTo>
                    <a:pt x="492" y="1028"/>
                  </a:lnTo>
                  <a:lnTo>
                    <a:pt x="493" y="1028"/>
                  </a:lnTo>
                  <a:lnTo>
                    <a:pt x="495" y="1028"/>
                  </a:lnTo>
                  <a:lnTo>
                    <a:pt x="497" y="1028"/>
                  </a:lnTo>
                  <a:lnTo>
                    <a:pt x="499" y="1027"/>
                  </a:lnTo>
                  <a:lnTo>
                    <a:pt x="500" y="1027"/>
                  </a:lnTo>
                  <a:lnTo>
                    <a:pt x="502" y="1028"/>
                  </a:lnTo>
                  <a:lnTo>
                    <a:pt x="506" y="1028"/>
                  </a:lnTo>
                  <a:lnTo>
                    <a:pt x="507" y="1027"/>
                  </a:lnTo>
                  <a:lnTo>
                    <a:pt x="509" y="1027"/>
                  </a:lnTo>
                  <a:lnTo>
                    <a:pt x="513" y="1028"/>
                  </a:lnTo>
                  <a:lnTo>
                    <a:pt x="514" y="1028"/>
                  </a:lnTo>
                  <a:lnTo>
                    <a:pt x="516" y="1030"/>
                  </a:lnTo>
                  <a:lnTo>
                    <a:pt x="518" y="1030"/>
                  </a:lnTo>
                  <a:lnTo>
                    <a:pt x="520" y="1032"/>
                  </a:lnTo>
                  <a:lnTo>
                    <a:pt x="520" y="1035"/>
                  </a:lnTo>
                  <a:lnTo>
                    <a:pt x="521" y="1037"/>
                  </a:lnTo>
                  <a:lnTo>
                    <a:pt x="523" y="1037"/>
                  </a:lnTo>
                  <a:lnTo>
                    <a:pt x="523" y="1039"/>
                  </a:lnTo>
                  <a:lnTo>
                    <a:pt x="525" y="1041"/>
                  </a:lnTo>
                  <a:lnTo>
                    <a:pt x="527" y="1041"/>
                  </a:lnTo>
                  <a:lnTo>
                    <a:pt x="530" y="1042"/>
                  </a:lnTo>
                  <a:lnTo>
                    <a:pt x="534" y="1042"/>
                  </a:lnTo>
                  <a:lnTo>
                    <a:pt x="535" y="1044"/>
                  </a:lnTo>
                  <a:lnTo>
                    <a:pt x="537" y="1042"/>
                  </a:lnTo>
                  <a:lnTo>
                    <a:pt x="539" y="1044"/>
                  </a:lnTo>
                  <a:lnTo>
                    <a:pt x="541" y="1044"/>
                  </a:lnTo>
                  <a:lnTo>
                    <a:pt x="542" y="1044"/>
                  </a:lnTo>
                  <a:lnTo>
                    <a:pt x="544" y="1044"/>
                  </a:lnTo>
                  <a:lnTo>
                    <a:pt x="546" y="1044"/>
                  </a:lnTo>
                  <a:lnTo>
                    <a:pt x="548" y="1044"/>
                  </a:lnTo>
                  <a:lnTo>
                    <a:pt x="549" y="1044"/>
                  </a:lnTo>
                  <a:lnTo>
                    <a:pt x="551" y="1042"/>
                  </a:lnTo>
                  <a:lnTo>
                    <a:pt x="553" y="1042"/>
                  </a:lnTo>
                  <a:lnTo>
                    <a:pt x="553" y="1041"/>
                  </a:lnTo>
                  <a:lnTo>
                    <a:pt x="553" y="1039"/>
                  </a:lnTo>
                  <a:lnTo>
                    <a:pt x="553" y="1037"/>
                  </a:lnTo>
                  <a:lnTo>
                    <a:pt x="553" y="1035"/>
                  </a:lnTo>
                  <a:lnTo>
                    <a:pt x="551" y="1034"/>
                  </a:lnTo>
                  <a:lnTo>
                    <a:pt x="549" y="1032"/>
                  </a:lnTo>
                  <a:lnTo>
                    <a:pt x="548" y="1032"/>
                  </a:lnTo>
                  <a:lnTo>
                    <a:pt x="546" y="1032"/>
                  </a:lnTo>
                  <a:lnTo>
                    <a:pt x="544" y="1030"/>
                  </a:lnTo>
                  <a:lnTo>
                    <a:pt x="542" y="1030"/>
                  </a:lnTo>
                  <a:lnTo>
                    <a:pt x="541" y="1030"/>
                  </a:lnTo>
                  <a:lnTo>
                    <a:pt x="541" y="1028"/>
                  </a:lnTo>
                  <a:lnTo>
                    <a:pt x="539" y="1028"/>
                  </a:lnTo>
                  <a:lnTo>
                    <a:pt x="537" y="1027"/>
                  </a:lnTo>
                  <a:lnTo>
                    <a:pt x="537" y="1025"/>
                  </a:lnTo>
                  <a:lnTo>
                    <a:pt x="535" y="1023"/>
                  </a:lnTo>
                  <a:lnTo>
                    <a:pt x="535" y="1021"/>
                  </a:lnTo>
                  <a:lnTo>
                    <a:pt x="534" y="1020"/>
                  </a:lnTo>
                  <a:lnTo>
                    <a:pt x="534" y="1018"/>
                  </a:lnTo>
                  <a:lnTo>
                    <a:pt x="534" y="1016"/>
                  </a:lnTo>
                  <a:lnTo>
                    <a:pt x="534" y="1014"/>
                  </a:lnTo>
                  <a:lnTo>
                    <a:pt x="534" y="1013"/>
                  </a:lnTo>
                  <a:lnTo>
                    <a:pt x="535" y="1011"/>
                  </a:lnTo>
                  <a:lnTo>
                    <a:pt x="537" y="1009"/>
                  </a:lnTo>
                  <a:lnTo>
                    <a:pt x="537" y="1007"/>
                  </a:lnTo>
                  <a:lnTo>
                    <a:pt x="539" y="1006"/>
                  </a:lnTo>
                  <a:lnTo>
                    <a:pt x="541" y="1004"/>
                  </a:lnTo>
                  <a:lnTo>
                    <a:pt x="541" y="1002"/>
                  </a:lnTo>
                  <a:lnTo>
                    <a:pt x="542" y="1000"/>
                  </a:lnTo>
                  <a:lnTo>
                    <a:pt x="542" y="999"/>
                  </a:lnTo>
                  <a:lnTo>
                    <a:pt x="544" y="999"/>
                  </a:lnTo>
                  <a:lnTo>
                    <a:pt x="544" y="997"/>
                  </a:lnTo>
                  <a:lnTo>
                    <a:pt x="546" y="995"/>
                  </a:lnTo>
                  <a:lnTo>
                    <a:pt x="548" y="993"/>
                  </a:lnTo>
                  <a:lnTo>
                    <a:pt x="549" y="992"/>
                  </a:lnTo>
                  <a:lnTo>
                    <a:pt x="549" y="990"/>
                  </a:lnTo>
                  <a:lnTo>
                    <a:pt x="551" y="990"/>
                  </a:lnTo>
                  <a:lnTo>
                    <a:pt x="553" y="988"/>
                  </a:lnTo>
                  <a:lnTo>
                    <a:pt x="555" y="985"/>
                  </a:lnTo>
                  <a:lnTo>
                    <a:pt x="558" y="985"/>
                  </a:lnTo>
                  <a:lnTo>
                    <a:pt x="562" y="983"/>
                  </a:lnTo>
                  <a:lnTo>
                    <a:pt x="565" y="985"/>
                  </a:lnTo>
                  <a:lnTo>
                    <a:pt x="567" y="985"/>
                  </a:lnTo>
                  <a:lnTo>
                    <a:pt x="569" y="986"/>
                  </a:lnTo>
                  <a:lnTo>
                    <a:pt x="570" y="986"/>
                  </a:lnTo>
                  <a:lnTo>
                    <a:pt x="570" y="988"/>
                  </a:lnTo>
                  <a:lnTo>
                    <a:pt x="572" y="988"/>
                  </a:lnTo>
                  <a:lnTo>
                    <a:pt x="576" y="988"/>
                  </a:lnTo>
                  <a:lnTo>
                    <a:pt x="577" y="988"/>
                  </a:lnTo>
                  <a:lnTo>
                    <a:pt x="579" y="986"/>
                  </a:lnTo>
                  <a:lnTo>
                    <a:pt x="581" y="985"/>
                  </a:lnTo>
                  <a:lnTo>
                    <a:pt x="581" y="981"/>
                  </a:lnTo>
                  <a:lnTo>
                    <a:pt x="583" y="981"/>
                  </a:lnTo>
                  <a:lnTo>
                    <a:pt x="584" y="979"/>
                  </a:lnTo>
                  <a:lnTo>
                    <a:pt x="586" y="979"/>
                  </a:lnTo>
                  <a:lnTo>
                    <a:pt x="586" y="978"/>
                  </a:lnTo>
                  <a:lnTo>
                    <a:pt x="588" y="976"/>
                  </a:lnTo>
                  <a:lnTo>
                    <a:pt x="590" y="976"/>
                  </a:lnTo>
                  <a:lnTo>
                    <a:pt x="591" y="974"/>
                  </a:lnTo>
                  <a:lnTo>
                    <a:pt x="595" y="972"/>
                  </a:lnTo>
                  <a:lnTo>
                    <a:pt x="596" y="972"/>
                  </a:lnTo>
                  <a:lnTo>
                    <a:pt x="598" y="971"/>
                  </a:lnTo>
                  <a:lnTo>
                    <a:pt x="598" y="972"/>
                  </a:lnTo>
                  <a:lnTo>
                    <a:pt x="600" y="972"/>
                  </a:lnTo>
                  <a:lnTo>
                    <a:pt x="602" y="974"/>
                  </a:lnTo>
                  <a:lnTo>
                    <a:pt x="603" y="974"/>
                  </a:lnTo>
                  <a:lnTo>
                    <a:pt x="603" y="972"/>
                  </a:lnTo>
                  <a:lnTo>
                    <a:pt x="605" y="972"/>
                  </a:lnTo>
                  <a:lnTo>
                    <a:pt x="605" y="971"/>
                  </a:lnTo>
                  <a:lnTo>
                    <a:pt x="605" y="969"/>
                  </a:lnTo>
                  <a:lnTo>
                    <a:pt x="607" y="967"/>
                  </a:lnTo>
                  <a:lnTo>
                    <a:pt x="607" y="965"/>
                  </a:lnTo>
                  <a:lnTo>
                    <a:pt x="609" y="964"/>
                  </a:lnTo>
                  <a:lnTo>
                    <a:pt x="610" y="962"/>
                  </a:lnTo>
                  <a:lnTo>
                    <a:pt x="612" y="960"/>
                  </a:lnTo>
                  <a:lnTo>
                    <a:pt x="612" y="958"/>
                  </a:lnTo>
                  <a:lnTo>
                    <a:pt x="614" y="957"/>
                  </a:lnTo>
                  <a:lnTo>
                    <a:pt x="616" y="957"/>
                  </a:lnTo>
                  <a:lnTo>
                    <a:pt x="617" y="955"/>
                  </a:lnTo>
                  <a:lnTo>
                    <a:pt x="616" y="951"/>
                  </a:lnTo>
                  <a:lnTo>
                    <a:pt x="617" y="951"/>
                  </a:lnTo>
                  <a:lnTo>
                    <a:pt x="617" y="950"/>
                  </a:lnTo>
                  <a:lnTo>
                    <a:pt x="617" y="948"/>
                  </a:lnTo>
                  <a:lnTo>
                    <a:pt x="617" y="946"/>
                  </a:lnTo>
                  <a:lnTo>
                    <a:pt x="616" y="944"/>
                  </a:lnTo>
                  <a:lnTo>
                    <a:pt x="614" y="944"/>
                  </a:lnTo>
                  <a:lnTo>
                    <a:pt x="612" y="944"/>
                  </a:lnTo>
                  <a:lnTo>
                    <a:pt x="610" y="944"/>
                  </a:lnTo>
                  <a:lnTo>
                    <a:pt x="609" y="944"/>
                  </a:lnTo>
                  <a:lnTo>
                    <a:pt x="607" y="944"/>
                  </a:lnTo>
                  <a:lnTo>
                    <a:pt x="605" y="946"/>
                  </a:lnTo>
                  <a:lnTo>
                    <a:pt x="603" y="946"/>
                  </a:lnTo>
                  <a:lnTo>
                    <a:pt x="600" y="946"/>
                  </a:lnTo>
                  <a:lnTo>
                    <a:pt x="598" y="946"/>
                  </a:lnTo>
                  <a:lnTo>
                    <a:pt x="596" y="946"/>
                  </a:lnTo>
                  <a:lnTo>
                    <a:pt x="595" y="946"/>
                  </a:lnTo>
                  <a:lnTo>
                    <a:pt x="593" y="946"/>
                  </a:lnTo>
                  <a:lnTo>
                    <a:pt x="591" y="946"/>
                  </a:lnTo>
                  <a:lnTo>
                    <a:pt x="591" y="944"/>
                  </a:lnTo>
                  <a:lnTo>
                    <a:pt x="590" y="944"/>
                  </a:lnTo>
                  <a:lnTo>
                    <a:pt x="588" y="944"/>
                  </a:lnTo>
                  <a:lnTo>
                    <a:pt x="586" y="944"/>
                  </a:lnTo>
                  <a:lnTo>
                    <a:pt x="584" y="944"/>
                  </a:lnTo>
                  <a:lnTo>
                    <a:pt x="584" y="943"/>
                  </a:lnTo>
                  <a:lnTo>
                    <a:pt x="583" y="943"/>
                  </a:lnTo>
                  <a:lnTo>
                    <a:pt x="581" y="943"/>
                  </a:lnTo>
                  <a:lnTo>
                    <a:pt x="579" y="943"/>
                  </a:lnTo>
                  <a:lnTo>
                    <a:pt x="577" y="943"/>
                  </a:lnTo>
                  <a:lnTo>
                    <a:pt x="576" y="941"/>
                  </a:lnTo>
                  <a:lnTo>
                    <a:pt x="574" y="941"/>
                  </a:lnTo>
                  <a:lnTo>
                    <a:pt x="572" y="939"/>
                  </a:lnTo>
                  <a:lnTo>
                    <a:pt x="570" y="939"/>
                  </a:lnTo>
                  <a:lnTo>
                    <a:pt x="569" y="939"/>
                  </a:lnTo>
                  <a:lnTo>
                    <a:pt x="567" y="939"/>
                  </a:lnTo>
                  <a:lnTo>
                    <a:pt x="567" y="937"/>
                  </a:lnTo>
                  <a:lnTo>
                    <a:pt x="565" y="937"/>
                  </a:lnTo>
                  <a:lnTo>
                    <a:pt x="563" y="937"/>
                  </a:lnTo>
                  <a:lnTo>
                    <a:pt x="562" y="937"/>
                  </a:lnTo>
                  <a:lnTo>
                    <a:pt x="560" y="937"/>
                  </a:lnTo>
                  <a:lnTo>
                    <a:pt x="558" y="937"/>
                  </a:lnTo>
                  <a:lnTo>
                    <a:pt x="556" y="937"/>
                  </a:lnTo>
                  <a:lnTo>
                    <a:pt x="555" y="937"/>
                  </a:lnTo>
                  <a:lnTo>
                    <a:pt x="553" y="937"/>
                  </a:lnTo>
                  <a:lnTo>
                    <a:pt x="551" y="939"/>
                  </a:lnTo>
                  <a:lnTo>
                    <a:pt x="549" y="939"/>
                  </a:lnTo>
                  <a:lnTo>
                    <a:pt x="546" y="939"/>
                  </a:lnTo>
                  <a:lnTo>
                    <a:pt x="544" y="937"/>
                  </a:lnTo>
                  <a:lnTo>
                    <a:pt x="542" y="937"/>
                  </a:lnTo>
                  <a:lnTo>
                    <a:pt x="539" y="936"/>
                  </a:lnTo>
                  <a:lnTo>
                    <a:pt x="537" y="934"/>
                  </a:lnTo>
                  <a:lnTo>
                    <a:pt x="535" y="932"/>
                  </a:lnTo>
                  <a:lnTo>
                    <a:pt x="534" y="932"/>
                  </a:lnTo>
                  <a:lnTo>
                    <a:pt x="532" y="932"/>
                  </a:lnTo>
                  <a:lnTo>
                    <a:pt x="530" y="932"/>
                  </a:lnTo>
                  <a:lnTo>
                    <a:pt x="528" y="932"/>
                  </a:lnTo>
                  <a:lnTo>
                    <a:pt x="527" y="930"/>
                  </a:lnTo>
                  <a:lnTo>
                    <a:pt x="523" y="930"/>
                  </a:lnTo>
                  <a:lnTo>
                    <a:pt x="521" y="929"/>
                  </a:lnTo>
                  <a:lnTo>
                    <a:pt x="520" y="929"/>
                  </a:lnTo>
                  <a:lnTo>
                    <a:pt x="516" y="927"/>
                  </a:lnTo>
                  <a:lnTo>
                    <a:pt x="514" y="927"/>
                  </a:lnTo>
                  <a:lnTo>
                    <a:pt x="513" y="925"/>
                  </a:lnTo>
                  <a:lnTo>
                    <a:pt x="511" y="925"/>
                  </a:lnTo>
                  <a:lnTo>
                    <a:pt x="509" y="925"/>
                  </a:lnTo>
                  <a:lnTo>
                    <a:pt x="507" y="925"/>
                  </a:lnTo>
                  <a:lnTo>
                    <a:pt x="506" y="925"/>
                  </a:lnTo>
                  <a:lnTo>
                    <a:pt x="504" y="925"/>
                  </a:lnTo>
                  <a:lnTo>
                    <a:pt x="502" y="925"/>
                  </a:lnTo>
                  <a:lnTo>
                    <a:pt x="500" y="923"/>
                  </a:lnTo>
                  <a:lnTo>
                    <a:pt x="499" y="923"/>
                  </a:lnTo>
                  <a:lnTo>
                    <a:pt x="497" y="923"/>
                  </a:lnTo>
                  <a:lnTo>
                    <a:pt x="493" y="923"/>
                  </a:lnTo>
                  <a:lnTo>
                    <a:pt x="492" y="925"/>
                  </a:lnTo>
                  <a:lnTo>
                    <a:pt x="490" y="925"/>
                  </a:lnTo>
                  <a:lnTo>
                    <a:pt x="488" y="927"/>
                  </a:lnTo>
                  <a:lnTo>
                    <a:pt x="486" y="927"/>
                  </a:lnTo>
                  <a:lnTo>
                    <a:pt x="485" y="927"/>
                  </a:lnTo>
                  <a:lnTo>
                    <a:pt x="483" y="929"/>
                  </a:lnTo>
                  <a:lnTo>
                    <a:pt x="481" y="929"/>
                  </a:lnTo>
                  <a:lnTo>
                    <a:pt x="479" y="930"/>
                  </a:lnTo>
                  <a:lnTo>
                    <a:pt x="478" y="929"/>
                  </a:lnTo>
                  <a:lnTo>
                    <a:pt x="476" y="929"/>
                  </a:lnTo>
                  <a:lnTo>
                    <a:pt x="476" y="927"/>
                  </a:lnTo>
                  <a:lnTo>
                    <a:pt x="474" y="925"/>
                  </a:lnTo>
                  <a:lnTo>
                    <a:pt x="474" y="923"/>
                  </a:lnTo>
                  <a:lnTo>
                    <a:pt x="472" y="922"/>
                  </a:lnTo>
                  <a:lnTo>
                    <a:pt x="472" y="920"/>
                  </a:lnTo>
                  <a:lnTo>
                    <a:pt x="471" y="918"/>
                  </a:lnTo>
                  <a:lnTo>
                    <a:pt x="471" y="916"/>
                  </a:lnTo>
                  <a:lnTo>
                    <a:pt x="469" y="915"/>
                  </a:lnTo>
                  <a:lnTo>
                    <a:pt x="467" y="911"/>
                  </a:lnTo>
                  <a:lnTo>
                    <a:pt x="465" y="909"/>
                  </a:lnTo>
                  <a:lnTo>
                    <a:pt x="464" y="908"/>
                  </a:lnTo>
                  <a:lnTo>
                    <a:pt x="464" y="906"/>
                  </a:lnTo>
                  <a:lnTo>
                    <a:pt x="464" y="904"/>
                  </a:lnTo>
                  <a:lnTo>
                    <a:pt x="462" y="902"/>
                  </a:lnTo>
                  <a:lnTo>
                    <a:pt x="460" y="901"/>
                  </a:lnTo>
                  <a:lnTo>
                    <a:pt x="458" y="901"/>
                  </a:lnTo>
                  <a:lnTo>
                    <a:pt x="458" y="899"/>
                  </a:lnTo>
                  <a:lnTo>
                    <a:pt x="457" y="899"/>
                  </a:lnTo>
                  <a:lnTo>
                    <a:pt x="455" y="897"/>
                  </a:lnTo>
                  <a:lnTo>
                    <a:pt x="453" y="897"/>
                  </a:lnTo>
                  <a:lnTo>
                    <a:pt x="453" y="895"/>
                  </a:lnTo>
                  <a:lnTo>
                    <a:pt x="451" y="895"/>
                  </a:lnTo>
                  <a:lnTo>
                    <a:pt x="451" y="894"/>
                  </a:lnTo>
                  <a:lnTo>
                    <a:pt x="450" y="894"/>
                  </a:lnTo>
                  <a:lnTo>
                    <a:pt x="450" y="892"/>
                  </a:lnTo>
                  <a:lnTo>
                    <a:pt x="448" y="892"/>
                  </a:lnTo>
                  <a:lnTo>
                    <a:pt x="446" y="892"/>
                  </a:lnTo>
                  <a:lnTo>
                    <a:pt x="444" y="892"/>
                  </a:lnTo>
                  <a:lnTo>
                    <a:pt x="443" y="892"/>
                  </a:lnTo>
                  <a:lnTo>
                    <a:pt x="441" y="892"/>
                  </a:lnTo>
                  <a:lnTo>
                    <a:pt x="441" y="890"/>
                  </a:lnTo>
                  <a:lnTo>
                    <a:pt x="436" y="888"/>
                  </a:lnTo>
                  <a:lnTo>
                    <a:pt x="436" y="887"/>
                  </a:lnTo>
                  <a:lnTo>
                    <a:pt x="434" y="885"/>
                  </a:lnTo>
                  <a:lnTo>
                    <a:pt x="434" y="883"/>
                  </a:lnTo>
                  <a:lnTo>
                    <a:pt x="434" y="881"/>
                  </a:lnTo>
                  <a:lnTo>
                    <a:pt x="434" y="880"/>
                  </a:lnTo>
                  <a:lnTo>
                    <a:pt x="434" y="878"/>
                  </a:lnTo>
                  <a:lnTo>
                    <a:pt x="434" y="876"/>
                  </a:lnTo>
                  <a:lnTo>
                    <a:pt x="436" y="874"/>
                  </a:lnTo>
                  <a:lnTo>
                    <a:pt x="434" y="874"/>
                  </a:lnTo>
                  <a:lnTo>
                    <a:pt x="436" y="873"/>
                  </a:lnTo>
                  <a:lnTo>
                    <a:pt x="436" y="871"/>
                  </a:lnTo>
                  <a:lnTo>
                    <a:pt x="436" y="869"/>
                  </a:lnTo>
                  <a:lnTo>
                    <a:pt x="436" y="867"/>
                  </a:lnTo>
                  <a:lnTo>
                    <a:pt x="434" y="866"/>
                  </a:lnTo>
                  <a:lnTo>
                    <a:pt x="434" y="864"/>
                  </a:lnTo>
                  <a:lnTo>
                    <a:pt x="434" y="862"/>
                  </a:lnTo>
                  <a:lnTo>
                    <a:pt x="434" y="861"/>
                  </a:lnTo>
                  <a:lnTo>
                    <a:pt x="434" y="859"/>
                  </a:lnTo>
                  <a:lnTo>
                    <a:pt x="434" y="857"/>
                  </a:lnTo>
                  <a:lnTo>
                    <a:pt x="434" y="855"/>
                  </a:lnTo>
                  <a:lnTo>
                    <a:pt x="436" y="854"/>
                  </a:lnTo>
                  <a:lnTo>
                    <a:pt x="436" y="852"/>
                  </a:lnTo>
                  <a:lnTo>
                    <a:pt x="436" y="850"/>
                  </a:lnTo>
                  <a:lnTo>
                    <a:pt x="436" y="848"/>
                  </a:lnTo>
                  <a:lnTo>
                    <a:pt x="434" y="848"/>
                  </a:lnTo>
                  <a:lnTo>
                    <a:pt x="434" y="847"/>
                  </a:lnTo>
                  <a:lnTo>
                    <a:pt x="432" y="845"/>
                  </a:lnTo>
                  <a:lnTo>
                    <a:pt x="432" y="843"/>
                  </a:lnTo>
                  <a:lnTo>
                    <a:pt x="430" y="843"/>
                  </a:lnTo>
                  <a:lnTo>
                    <a:pt x="430" y="841"/>
                  </a:lnTo>
                  <a:lnTo>
                    <a:pt x="430" y="840"/>
                  </a:lnTo>
                  <a:lnTo>
                    <a:pt x="429" y="840"/>
                  </a:lnTo>
                  <a:lnTo>
                    <a:pt x="427" y="838"/>
                  </a:lnTo>
                  <a:lnTo>
                    <a:pt x="425" y="836"/>
                  </a:lnTo>
                  <a:lnTo>
                    <a:pt x="423" y="836"/>
                  </a:lnTo>
                  <a:lnTo>
                    <a:pt x="422" y="836"/>
                  </a:lnTo>
                  <a:lnTo>
                    <a:pt x="420" y="840"/>
                  </a:lnTo>
                  <a:lnTo>
                    <a:pt x="418" y="841"/>
                  </a:lnTo>
                  <a:lnTo>
                    <a:pt x="418" y="843"/>
                  </a:lnTo>
                  <a:lnTo>
                    <a:pt x="416" y="845"/>
                  </a:lnTo>
                  <a:lnTo>
                    <a:pt x="415" y="847"/>
                  </a:lnTo>
                  <a:lnTo>
                    <a:pt x="413" y="848"/>
                  </a:lnTo>
                  <a:lnTo>
                    <a:pt x="411" y="848"/>
                  </a:lnTo>
                  <a:lnTo>
                    <a:pt x="409" y="848"/>
                  </a:lnTo>
                  <a:lnTo>
                    <a:pt x="408" y="850"/>
                  </a:lnTo>
                  <a:lnTo>
                    <a:pt x="406" y="848"/>
                  </a:lnTo>
                  <a:lnTo>
                    <a:pt x="404" y="848"/>
                  </a:lnTo>
                  <a:lnTo>
                    <a:pt x="402" y="848"/>
                  </a:lnTo>
                  <a:lnTo>
                    <a:pt x="401" y="847"/>
                  </a:lnTo>
                  <a:lnTo>
                    <a:pt x="401" y="845"/>
                  </a:lnTo>
                  <a:lnTo>
                    <a:pt x="399" y="845"/>
                  </a:lnTo>
                  <a:lnTo>
                    <a:pt x="399" y="843"/>
                  </a:lnTo>
                  <a:lnTo>
                    <a:pt x="399" y="841"/>
                  </a:lnTo>
                  <a:lnTo>
                    <a:pt x="399" y="840"/>
                  </a:lnTo>
                  <a:lnTo>
                    <a:pt x="399" y="838"/>
                  </a:lnTo>
                  <a:lnTo>
                    <a:pt x="399" y="836"/>
                  </a:lnTo>
                  <a:lnTo>
                    <a:pt x="399" y="834"/>
                  </a:lnTo>
                  <a:lnTo>
                    <a:pt x="399" y="833"/>
                  </a:lnTo>
                  <a:lnTo>
                    <a:pt x="397" y="833"/>
                  </a:lnTo>
                  <a:lnTo>
                    <a:pt x="397" y="831"/>
                  </a:lnTo>
                  <a:lnTo>
                    <a:pt x="397" y="829"/>
                  </a:lnTo>
                  <a:lnTo>
                    <a:pt x="397" y="827"/>
                  </a:lnTo>
                  <a:lnTo>
                    <a:pt x="395" y="826"/>
                  </a:lnTo>
                  <a:lnTo>
                    <a:pt x="395" y="824"/>
                  </a:lnTo>
                  <a:lnTo>
                    <a:pt x="395" y="822"/>
                  </a:lnTo>
                  <a:lnTo>
                    <a:pt x="397" y="820"/>
                  </a:lnTo>
                  <a:lnTo>
                    <a:pt x="399" y="819"/>
                  </a:lnTo>
                  <a:lnTo>
                    <a:pt x="401" y="817"/>
                  </a:lnTo>
                  <a:lnTo>
                    <a:pt x="402" y="817"/>
                  </a:lnTo>
                  <a:lnTo>
                    <a:pt x="402" y="815"/>
                  </a:lnTo>
                  <a:lnTo>
                    <a:pt x="406" y="815"/>
                  </a:lnTo>
                  <a:lnTo>
                    <a:pt x="406" y="813"/>
                  </a:lnTo>
                  <a:lnTo>
                    <a:pt x="408" y="813"/>
                  </a:lnTo>
                  <a:lnTo>
                    <a:pt x="409" y="812"/>
                  </a:lnTo>
                  <a:lnTo>
                    <a:pt x="409" y="810"/>
                  </a:lnTo>
                  <a:lnTo>
                    <a:pt x="411" y="810"/>
                  </a:lnTo>
                  <a:lnTo>
                    <a:pt x="411" y="808"/>
                  </a:lnTo>
                  <a:lnTo>
                    <a:pt x="411" y="806"/>
                  </a:lnTo>
                  <a:lnTo>
                    <a:pt x="411" y="805"/>
                  </a:lnTo>
                  <a:lnTo>
                    <a:pt x="411" y="803"/>
                  </a:lnTo>
                  <a:lnTo>
                    <a:pt x="411" y="801"/>
                  </a:lnTo>
                  <a:lnTo>
                    <a:pt x="411" y="799"/>
                  </a:lnTo>
                  <a:lnTo>
                    <a:pt x="409" y="798"/>
                  </a:lnTo>
                  <a:lnTo>
                    <a:pt x="409" y="796"/>
                  </a:lnTo>
                  <a:lnTo>
                    <a:pt x="411" y="794"/>
                  </a:lnTo>
                  <a:lnTo>
                    <a:pt x="413" y="792"/>
                  </a:lnTo>
                  <a:lnTo>
                    <a:pt x="413" y="791"/>
                  </a:lnTo>
                  <a:lnTo>
                    <a:pt x="413" y="789"/>
                  </a:lnTo>
                  <a:lnTo>
                    <a:pt x="415" y="787"/>
                  </a:lnTo>
                  <a:lnTo>
                    <a:pt x="415" y="785"/>
                  </a:lnTo>
                  <a:lnTo>
                    <a:pt x="415" y="784"/>
                  </a:lnTo>
                  <a:lnTo>
                    <a:pt x="415" y="782"/>
                  </a:lnTo>
                  <a:lnTo>
                    <a:pt x="415" y="778"/>
                  </a:lnTo>
                  <a:lnTo>
                    <a:pt x="413" y="778"/>
                  </a:lnTo>
                  <a:lnTo>
                    <a:pt x="413" y="777"/>
                  </a:lnTo>
                  <a:lnTo>
                    <a:pt x="413" y="775"/>
                  </a:lnTo>
                  <a:lnTo>
                    <a:pt x="413" y="773"/>
                  </a:lnTo>
                  <a:lnTo>
                    <a:pt x="413" y="771"/>
                  </a:lnTo>
                  <a:lnTo>
                    <a:pt x="413" y="770"/>
                  </a:lnTo>
                  <a:lnTo>
                    <a:pt x="411" y="768"/>
                  </a:lnTo>
                  <a:lnTo>
                    <a:pt x="411" y="766"/>
                  </a:lnTo>
                  <a:lnTo>
                    <a:pt x="411" y="764"/>
                  </a:lnTo>
                  <a:lnTo>
                    <a:pt x="413" y="763"/>
                  </a:lnTo>
                  <a:lnTo>
                    <a:pt x="413" y="761"/>
                  </a:lnTo>
                  <a:lnTo>
                    <a:pt x="413" y="759"/>
                  </a:lnTo>
                  <a:lnTo>
                    <a:pt x="411" y="757"/>
                  </a:lnTo>
                  <a:lnTo>
                    <a:pt x="411" y="756"/>
                  </a:lnTo>
                  <a:lnTo>
                    <a:pt x="411" y="754"/>
                  </a:lnTo>
                  <a:lnTo>
                    <a:pt x="411" y="752"/>
                  </a:lnTo>
                  <a:lnTo>
                    <a:pt x="411" y="750"/>
                  </a:lnTo>
                  <a:lnTo>
                    <a:pt x="411" y="749"/>
                  </a:lnTo>
                  <a:lnTo>
                    <a:pt x="409" y="747"/>
                  </a:lnTo>
                  <a:lnTo>
                    <a:pt x="409" y="745"/>
                  </a:lnTo>
                  <a:lnTo>
                    <a:pt x="408" y="743"/>
                  </a:lnTo>
                  <a:lnTo>
                    <a:pt x="406" y="743"/>
                  </a:lnTo>
                  <a:lnTo>
                    <a:pt x="406" y="742"/>
                  </a:lnTo>
                  <a:lnTo>
                    <a:pt x="404" y="742"/>
                  </a:lnTo>
                  <a:lnTo>
                    <a:pt x="402" y="742"/>
                  </a:lnTo>
                  <a:lnTo>
                    <a:pt x="399" y="740"/>
                  </a:lnTo>
                  <a:lnTo>
                    <a:pt x="392" y="742"/>
                  </a:lnTo>
                  <a:lnTo>
                    <a:pt x="390" y="742"/>
                  </a:lnTo>
                  <a:lnTo>
                    <a:pt x="388" y="742"/>
                  </a:lnTo>
                  <a:lnTo>
                    <a:pt x="387" y="742"/>
                  </a:lnTo>
                  <a:lnTo>
                    <a:pt x="385" y="743"/>
                  </a:lnTo>
                  <a:lnTo>
                    <a:pt x="383" y="743"/>
                  </a:lnTo>
                  <a:lnTo>
                    <a:pt x="380" y="743"/>
                  </a:lnTo>
                  <a:lnTo>
                    <a:pt x="378" y="743"/>
                  </a:lnTo>
                  <a:lnTo>
                    <a:pt x="378" y="745"/>
                  </a:lnTo>
                  <a:lnTo>
                    <a:pt x="374" y="745"/>
                  </a:lnTo>
                  <a:lnTo>
                    <a:pt x="373" y="745"/>
                  </a:lnTo>
                  <a:lnTo>
                    <a:pt x="373" y="747"/>
                  </a:lnTo>
                  <a:lnTo>
                    <a:pt x="371" y="747"/>
                  </a:lnTo>
                  <a:lnTo>
                    <a:pt x="369" y="747"/>
                  </a:lnTo>
                  <a:lnTo>
                    <a:pt x="367" y="747"/>
                  </a:lnTo>
                  <a:lnTo>
                    <a:pt x="366" y="747"/>
                  </a:lnTo>
                  <a:lnTo>
                    <a:pt x="364" y="747"/>
                  </a:lnTo>
                  <a:lnTo>
                    <a:pt x="362" y="749"/>
                  </a:lnTo>
                  <a:lnTo>
                    <a:pt x="360" y="749"/>
                  </a:lnTo>
                  <a:lnTo>
                    <a:pt x="359" y="749"/>
                  </a:lnTo>
                  <a:lnTo>
                    <a:pt x="357" y="749"/>
                  </a:lnTo>
                  <a:lnTo>
                    <a:pt x="355" y="749"/>
                  </a:lnTo>
                  <a:lnTo>
                    <a:pt x="353" y="749"/>
                  </a:lnTo>
                  <a:lnTo>
                    <a:pt x="352" y="749"/>
                  </a:lnTo>
                  <a:lnTo>
                    <a:pt x="350" y="747"/>
                  </a:lnTo>
                  <a:lnTo>
                    <a:pt x="348" y="747"/>
                  </a:lnTo>
                  <a:lnTo>
                    <a:pt x="346" y="747"/>
                  </a:lnTo>
                  <a:lnTo>
                    <a:pt x="345" y="747"/>
                  </a:lnTo>
                  <a:lnTo>
                    <a:pt x="345" y="745"/>
                  </a:lnTo>
                  <a:lnTo>
                    <a:pt x="343" y="745"/>
                  </a:lnTo>
                  <a:lnTo>
                    <a:pt x="343" y="743"/>
                  </a:lnTo>
                  <a:lnTo>
                    <a:pt x="341" y="743"/>
                  </a:lnTo>
                  <a:lnTo>
                    <a:pt x="339" y="742"/>
                  </a:lnTo>
                  <a:lnTo>
                    <a:pt x="339" y="740"/>
                  </a:lnTo>
                  <a:lnTo>
                    <a:pt x="339" y="738"/>
                  </a:lnTo>
                  <a:lnTo>
                    <a:pt x="339" y="736"/>
                  </a:lnTo>
                  <a:lnTo>
                    <a:pt x="339" y="735"/>
                  </a:lnTo>
                  <a:lnTo>
                    <a:pt x="341" y="731"/>
                  </a:lnTo>
                  <a:lnTo>
                    <a:pt x="341" y="729"/>
                  </a:lnTo>
                  <a:lnTo>
                    <a:pt x="343" y="728"/>
                  </a:lnTo>
                  <a:lnTo>
                    <a:pt x="345" y="726"/>
                  </a:lnTo>
                  <a:lnTo>
                    <a:pt x="346" y="724"/>
                  </a:lnTo>
                  <a:lnTo>
                    <a:pt x="348" y="724"/>
                  </a:lnTo>
                  <a:lnTo>
                    <a:pt x="350" y="724"/>
                  </a:lnTo>
                  <a:lnTo>
                    <a:pt x="352" y="722"/>
                  </a:lnTo>
                  <a:lnTo>
                    <a:pt x="353" y="721"/>
                  </a:lnTo>
                  <a:lnTo>
                    <a:pt x="353" y="719"/>
                  </a:lnTo>
                  <a:lnTo>
                    <a:pt x="353" y="717"/>
                  </a:lnTo>
                  <a:lnTo>
                    <a:pt x="353" y="715"/>
                  </a:lnTo>
                  <a:lnTo>
                    <a:pt x="353" y="714"/>
                  </a:lnTo>
                  <a:lnTo>
                    <a:pt x="353" y="712"/>
                  </a:lnTo>
                  <a:lnTo>
                    <a:pt x="353" y="710"/>
                  </a:lnTo>
                  <a:lnTo>
                    <a:pt x="355" y="708"/>
                  </a:lnTo>
                  <a:lnTo>
                    <a:pt x="355" y="707"/>
                  </a:lnTo>
                  <a:lnTo>
                    <a:pt x="357" y="707"/>
                  </a:lnTo>
                  <a:lnTo>
                    <a:pt x="357" y="705"/>
                  </a:lnTo>
                  <a:lnTo>
                    <a:pt x="357" y="703"/>
                  </a:lnTo>
                  <a:lnTo>
                    <a:pt x="357" y="701"/>
                  </a:lnTo>
                  <a:lnTo>
                    <a:pt x="357" y="700"/>
                  </a:lnTo>
                  <a:lnTo>
                    <a:pt x="357" y="698"/>
                  </a:lnTo>
                  <a:lnTo>
                    <a:pt x="357" y="696"/>
                  </a:lnTo>
                  <a:lnTo>
                    <a:pt x="357" y="694"/>
                  </a:lnTo>
                  <a:lnTo>
                    <a:pt x="357" y="693"/>
                  </a:lnTo>
                  <a:lnTo>
                    <a:pt x="359" y="691"/>
                  </a:lnTo>
                  <a:lnTo>
                    <a:pt x="359" y="689"/>
                  </a:lnTo>
                  <a:lnTo>
                    <a:pt x="360" y="689"/>
                  </a:lnTo>
                  <a:lnTo>
                    <a:pt x="362" y="687"/>
                  </a:lnTo>
                  <a:lnTo>
                    <a:pt x="364" y="687"/>
                  </a:lnTo>
                  <a:lnTo>
                    <a:pt x="366" y="687"/>
                  </a:lnTo>
                  <a:lnTo>
                    <a:pt x="367" y="689"/>
                  </a:lnTo>
                  <a:lnTo>
                    <a:pt x="369" y="691"/>
                  </a:lnTo>
                  <a:lnTo>
                    <a:pt x="371" y="691"/>
                  </a:lnTo>
                  <a:lnTo>
                    <a:pt x="373" y="693"/>
                  </a:lnTo>
                  <a:lnTo>
                    <a:pt x="374" y="693"/>
                  </a:lnTo>
                  <a:lnTo>
                    <a:pt x="376" y="691"/>
                  </a:lnTo>
                  <a:lnTo>
                    <a:pt x="378" y="691"/>
                  </a:lnTo>
                  <a:lnTo>
                    <a:pt x="380" y="691"/>
                  </a:lnTo>
                  <a:lnTo>
                    <a:pt x="381" y="689"/>
                  </a:lnTo>
                  <a:lnTo>
                    <a:pt x="383" y="687"/>
                  </a:lnTo>
                  <a:lnTo>
                    <a:pt x="385" y="687"/>
                  </a:lnTo>
                  <a:lnTo>
                    <a:pt x="387" y="687"/>
                  </a:lnTo>
                  <a:lnTo>
                    <a:pt x="388" y="687"/>
                  </a:lnTo>
                  <a:lnTo>
                    <a:pt x="390" y="687"/>
                  </a:lnTo>
                  <a:lnTo>
                    <a:pt x="392" y="687"/>
                  </a:lnTo>
                  <a:lnTo>
                    <a:pt x="394" y="686"/>
                  </a:lnTo>
                  <a:lnTo>
                    <a:pt x="397" y="686"/>
                  </a:lnTo>
                  <a:lnTo>
                    <a:pt x="397" y="684"/>
                  </a:lnTo>
                  <a:lnTo>
                    <a:pt x="399" y="684"/>
                  </a:lnTo>
                  <a:lnTo>
                    <a:pt x="401" y="684"/>
                  </a:lnTo>
                  <a:lnTo>
                    <a:pt x="402" y="682"/>
                  </a:lnTo>
                  <a:lnTo>
                    <a:pt x="404" y="682"/>
                  </a:lnTo>
                  <a:lnTo>
                    <a:pt x="406" y="682"/>
                  </a:lnTo>
                  <a:lnTo>
                    <a:pt x="408" y="682"/>
                  </a:lnTo>
                  <a:lnTo>
                    <a:pt x="409" y="680"/>
                  </a:lnTo>
                  <a:lnTo>
                    <a:pt x="411" y="679"/>
                  </a:lnTo>
                  <a:lnTo>
                    <a:pt x="413" y="677"/>
                  </a:lnTo>
                  <a:lnTo>
                    <a:pt x="415" y="677"/>
                  </a:lnTo>
                  <a:lnTo>
                    <a:pt x="416" y="675"/>
                  </a:lnTo>
                  <a:lnTo>
                    <a:pt x="418" y="673"/>
                  </a:lnTo>
                  <a:lnTo>
                    <a:pt x="420" y="672"/>
                  </a:lnTo>
                  <a:lnTo>
                    <a:pt x="422" y="670"/>
                  </a:lnTo>
                  <a:lnTo>
                    <a:pt x="423" y="668"/>
                  </a:lnTo>
                  <a:lnTo>
                    <a:pt x="425" y="668"/>
                  </a:lnTo>
                  <a:lnTo>
                    <a:pt x="427" y="668"/>
                  </a:lnTo>
                  <a:lnTo>
                    <a:pt x="429" y="666"/>
                  </a:lnTo>
                  <a:lnTo>
                    <a:pt x="430" y="666"/>
                  </a:lnTo>
                  <a:lnTo>
                    <a:pt x="432" y="666"/>
                  </a:lnTo>
                  <a:lnTo>
                    <a:pt x="434" y="665"/>
                  </a:lnTo>
                  <a:lnTo>
                    <a:pt x="436" y="665"/>
                  </a:lnTo>
                  <a:lnTo>
                    <a:pt x="437" y="665"/>
                  </a:lnTo>
                  <a:lnTo>
                    <a:pt x="439" y="665"/>
                  </a:lnTo>
                  <a:lnTo>
                    <a:pt x="441" y="665"/>
                  </a:lnTo>
                  <a:lnTo>
                    <a:pt x="443" y="665"/>
                  </a:lnTo>
                  <a:lnTo>
                    <a:pt x="444" y="663"/>
                  </a:lnTo>
                  <a:lnTo>
                    <a:pt x="446" y="663"/>
                  </a:lnTo>
                  <a:lnTo>
                    <a:pt x="448" y="663"/>
                  </a:lnTo>
                  <a:lnTo>
                    <a:pt x="450" y="661"/>
                  </a:lnTo>
                  <a:lnTo>
                    <a:pt x="451" y="661"/>
                  </a:lnTo>
                  <a:lnTo>
                    <a:pt x="453" y="661"/>
                  </a:lnTo>
                  <a:lnTo>
                    <a:pt x="455" y="659"/>
                  </a:lnTo>
                  <a:lnTo>
                    <a:pt x="457" y="659"/>
                  </a:lnTo>
                  <a:lnTo>
                    <a:pt x="458" y="659"/>
                  </a:lnTo>
                  <a:lnTo>
                    <a:pt x="460" y="658"/>
                  </a:lnTo>
                  <a:lnTo>
                    <a:pt x="462" y="658"/>
                  </a:lnTo>
                  <a:lnTo>
                    <a:pt x="464" y="659"/>
                  </a:lnTo>
                  <a:lnTo>
                    <a:pt x="465" y="659"/>
                  </a:lnTo>
                  <a:lnTo>
                    <a:pt x="467" y="659"/>
                  </a:lnTo>
                  <a:lnTo>
                    <a:pt x="469" y="659"/>
                  </a:lnTo>
                  <a:lnTo>
                    <a:pt x="469" y="658"/>
                  </a:lnTo>
                  <a:lnTo>
                    <a:pt x="471" y="656"/>
                  </a:lnTo>
                  <a:lnTo>
                    <a:pt x="472" y="656"/>
                  </a:lnTo>
                  <a:lnTo>
                    <a:pt x="476" y="656"/>
                  </a:lnTo>
                  <a:lnTo>
                    <a:pt x="478" y="656"/>
                  </a:lnTo>
                  <a:lnTo>
                    <a:pt x="481" y="654"/>
                  </a:lnTo>
                  <a:lnTo>
                    <a:pt x="483" y="654"/>
                  </a:lnTo>
                  <a:lnTo>
                    <a:pt x="485" y="652"/>
                  </a:lnTo>
                  <a:lnTo>
                    <a:pt x="486" y="652"/>
                  </a:lnTo>
                  <a:lnTo>
                    <a:pt x="488" y="652"/>
                  </a:lnTo>
                  <a:lnTo>
                    <a:pt x="490" y="651"/>
                  </a:lnTo>
                  <a:lnTo>
                    <a:pt x="493" y="651"/>
                  </a:lnTo>
                  <a:lnTo>
                    <a:pt x="495" y="651"/>
                  </a:lnTo>
                  <a:lnTo>
                    <a:pt x="497" y="649"/>
                  </a:lnTo>
                  <a:lnTo>
                    <a:pt x="499" y="649"/>
                  </a:lnTo>
                  <a:lnTo>
                    <a:pt x="500" y="649"/>
                  </a:lnTo>
                  <a:lnTo>
                    <a:pt x="502" y="647"/>
                  </a:lnTo>
                  <a:lnTo>
                    <a:pt x="504" y="647"/>
                  </a:lnTo>
                  <a:lnTo>
                    <a:pt x="506" y="647"/>
                  </a:lnTo>
                  <a:lnTo>
                    <a:pt x="506" y="645"/>
                  </a:lnTo>
                  <a:lnTo>
                    <a:pt x="509" y="645"/>
                  </a:lnTo>
                  <a:lnTo>
                    <a:pt x="511" y="644"/>
                  </a:lnTo>
                  <a:lnTo>
                    <a:pt x="513" y="644"/>
                  </a:lnTo>
                  <a:lnTo>
                    <a:pt x="514" y="644"/>
                  </a:lnTo>
                  <a:lnTo>
                    <a:pt x="516" y="642"/>
                  </a:lnTo>
                  <a:lnTo>
                    <a:pt x="516" y="640"/>
                  </a:lnTo>
                  <a:lnTo>
                    <a:pt x="516" y="637"/>
                  </a:lnTo>
                  <a:lnTo>
                    <a:pt x="516" y="635"/>
                  </a:lnTo>
                  <a:lnTo>
                    <a:pt x="518" y="635"/>
                  </a:lnTo>
                  <a:lnTo>
                    <a:pt x="520" y="635"/>
                  </a:lnTo>
                  <a:lnTo>
                    <a:pt x="521" y="635"/>
                  </a:lnTo>
                  <a:lnTo>
                    <a:pt x="523" y="635"/>
                  </a:lnTo>
                  <a:lnTo>
                    <a:pt x="525" y="635"/>
                  </a:lnTo>
                  <a:lnTo>
                    <a:pt x="527" y="635"/>
                  </a:lnTo>
                  <a:lnTo>
                    <a:pt x="527" y="633"/>
                  </a:lnTo>
                  <a:lnTo>
                    <a:pt x="528" y="631"/>
                  </a:lnTo>
                  <a:lnTo>
                    <a:pt x="530" y="631"/>
                  </a:lnTo>
                  <a:lnTo>
                    <a:pt x="532" y="631"/>
                  </a:lnTo>
                  <a:lnTo>
                    <a:pt x="534" y="633"/>
                  </a:lnTo>
                  <a:lnTo>
                    <a:pt x="535" y="631"/>
                  </a:lnTo>
                  <a:lnTo>
                    <a:pt x="537" y="631"/>
                  </a:lnTo>
                  <a:lnTo>
                    <a:pt x="539" y="630"/>
                  </a:lnTo>
                  <a:lnTo>
                    <a:pt x="541" y="628"/>
                  </a:lnTo>
                  <a:lnTo>
                    <a:pt x="542" y="628"/>
                  </a:lnTo>
                  <a:lnTo>
                    <a:pt x="544" y="626"/>
                  </a:lnTo>
                  <a:lnTo>
                    <a:pt x="546" y="624"/>
                  </a:lnTo>
                  <a:lnTo>
                    <a:pt x="546" y="623"/>
                  </a:lnTo>
                  <a:lnTo>
                    <a:pt x="546" y="621"/>
                  </a:lnTo>
                  <a:lnTo>
                    <a:pt x="546" y="619"/>
                  </a:lnTo>
                  <a:lnTo>
                    <a:pt x="546" y="617"/>
                  </a:lnTo>
                  <a:lnTo>
                    <a:pt x="544" y="617"/>
                  </a:lnTo>
                  <a:lnTo>
                    <a:pt x="544" y="616"/>
                  </a:lnTo>
                  <a:lnTo>
                    <a:pt x="544" y="614"/>
                  </a:lnTo>
                  <a:lnTo>
                    <a:pt x="544" y="612"/>
                  </a:lnTo>
                  <a:lnTo>
                    <a:pt x="542" y="612"/>
                  </a:lnTo>
                  <a:lnTo>
                    <a:pt x="542" y="609"/>
                  </a:lnTo>
                  <a:lnTo>
                    <a:pt x="541" y="607"/>
                  </a:lnTo>
                  <a:lnTo>
                    <a:pt x="541" y="605"/>
                  </a:lnTo>
                  <a:lnTo>
                    <a:pt x="541" y="603"/>
                  </a:lnTo>
                  <a:lnTo>
                    <a:pt x="541" y="602"/>
                  </a:lnTo>
                  <a:lnTo>
                    <a:pt x="541" y="600"/>
                  </a:lnTo>
                  <a:lnTo>
                    <a:pt x="541" y="598"/>
                  </a:lnTo>
                  <a:lnTo>
                    <a:pt x="541" y="596"/>
                  </a:lnTo>
                  <a:lnTo>
                    <a:pt x="541" y="595"/>
                  </a:lnTo>
                  <a:lnTo>
                    <a:pt x="541" y="593"/>
                  </a:lnTo>
                  <a:lnTo>
                    <a:pt x="542" y="591"/>
                  </a:lnTo>
                  <a:lnTo>
                    <a:pt x="542" y="589"/>
                  </a:lnTo>
                  <a:lnTo>
                    <a:pt x="542" y="588"/>
                  </a:lnTo>
                  <a:lnTo>
                    <a:pt x="542" y="586"/>
                  </a:lnTo>
                  <a:lnTo>
                    <a:pt x="544" y="586"/>
                  </a:lnTo>
                  <a:lnTo>
                    <a:pt x="544" y="584"/>
                  </a:lnTo>
                  <a:lnTo>
                    <a:pt x="544" y="583"/>
                  </a:lnTo>
                  <a:lnTo>
                    <a:pt x="544" y="581"/>
                  </a:lnTo>
                  <a:lnTo>
                    <a:pt x="546" y="581"/>
                  </a:lnTo>
                  <a:lnTo>
                    <a:pt x="546" y="579"/>
                  </a:lnTo>
                  <a:lnTo>
                    <a:pt x="546" y="577"/>
                  </a:lnTo>
                  <a:lnTo>
                    <a:pt x="548" y="576"/>
                  </a:lnTo>
                  <a:lnTo>
                    <a:pt x="549" y="572"/>
                  </a:lnTo>
                  <a:lnTo>
                    <a:pt x="549" y="570"/>
                  </a:lnTo>
                  <a:lnTo>
                    <a:pt x="549" y="569"/>
                  </a:lnTo>
                  <a:lnTo>
                    <a:pt x="549" y="567"/>
                  </a:lnTo>
                  <a:lnTo>
                    <a:pt x="551" y="567"/>
                  </a:lnTo>
                  <a:lnTo>
                    <a:pt x="551" y="565"/>
                  </a:lnTo>
                  <a:lnTo>
                    <a:pt x="551" y="563"/>
                  </a:lnTo>
                  <a:lnTo>
                    <a:pt x="551" y="562"/>
                  </a:lnTo>
                  <a:lnTo>
                    <a:pt x="553" y="560"/>
                  </a:lnTo>
                  <a:lnTo>
                    <a:pt x="553" y="558"/>
                  </a:lnTo>
                  <a:lnTo>
                    <a:pt x="555" y="556"/>
                  </a:lnTo>
                  <a:lnTo>
                    <a:pt x="555" y="555"/>
                  </a:lnTo>
                  <a:lnTo>
                    <a:pt x="556" y="553"/>
                  </a:lnTo>
                  <a:lnTo>
                    <a:pt x="556" y="551"/>
                  </a:lnTo>
                  <a:lnTo>
                    <a:pt x="558" y="551"/>
                  </a:lnTo>
                  <a:lnTo>
                    <a:pt x="558" y="549"/>
                  </a:lnTo>
                  <a:lnTo>
                    <a:pt x="560" y="548"/>
                  </a:lnTo>
                  <a:lnTo>
                    <a:pt x="560" y="546"/>
                  </a:lnTo>
                  <a:lnTo>
                    <a:pt x="560" y="544"/>
                  </a:lnTo>
                  <a:lnTo>
                    <a:pt x="562" y="544"/>
                  </a:lnTo>
                  <a:lnTo>
                    <a:pt x="563" y="542"/>
                  </a:lnTo>
                  <a:lnTo>
                    <a:pt x="563" y="541"/>
                  </a:lnTo>
                  <a:lnTo>
                    <a:pt x="565" y="537"/>
                  </a:lnTo>
                  <a:lnTo>
                    <a:pt x="567" y="535"/>
                  </a:lnTo>
                  <a:lnTo>
                    <a:pt x="567" y="534"/>
                  </a:lnTo>
                  <a:lnTo>
                    <a:pt x="569" y="530"/>
                  </a:lnTo>
                  <a:lnTo>
                    <a:pt x="570" y="528"/>
                  </a:lnTo>
                  <a:lnTo>
                    <a:pt x="570" y="527"/>
                  </a:lnTo>
                  <a:lnTo>
                    <a:pt x="570" y="525"/>
                  </a:lnTo>
                  <a:lnTo>
                    <a:pt x="570" y="523"/>
                  </a:lnTo>
                  <a:lnTo>
                    <a:pt x="570" y="521"/>
                  </a:lnTo>
                  <a:lnTo>
                    <a:pt x="570" y="520"/>
                  </a:lnTo>
                  <a:lnTo>
                    <a:pt x="570" y="518"/>
                  </a:lnTo>
                  <a:lnTo>
                    <a:pt x="570" y="516"/>
                  </a:lnTo>
                  <a:lnTo>
                    <a:pt x="570" y="514"/>
                  </a:lnTo>
                  <a:lnTo>
                    <a:pt x="570" y="513"/>
                  </a:lnTo>
                  <a:lnTo>
                    <a:pt x="570" y="511"/>
                  </a:lnTo>
                  <a:lnTo>
                    <a:pt x="570" y="509"/>
                  </a:lnTo>
                  <a:lnTo>
                    <a:pt x="570" y="507"/>
                  </a:lnTo>
                  <a:lnTo>
                    <a:pt x="572" y="506"/>
                  </a:lnTo>
                  <a:lnTo>
                    <a:pt x="570" y="506"/>
                  </a:lnTo>
                  <a:lnTo>
                    <a:pt x="570" y="504"/>
                  </a:lnTo>
                  <a:lnTo>
                    <a:pt x="572" y="502"/>
                  </a:lnTo>
                  <a:lnTo>
                    <a:pt x="572" y="500"/>
                  </a:lnTo>
                  <a:lnTo>
                    <a:pt x="572" y="499"/>
                  </a:lnTo>
                  <a:lnTo>
                    <a:pt x="572" y="497"/>
                  </a:lnTo>
                  <a:lnTo>
                    <a:pt x="574" y="495"/>
                  </a:lnTo>
                  <a:lnTo>
                    <a:pt x="574" y="493"/>
                  </a:lnTo>
                  <a:lnTo>
                    <a:pt x="576" y="492"/>
                  </a:lnTo>
                  <a:lnTo>
                    <a:pt x="576" y="490"/>
                  </a:lnTo>
                  <a:lnTo>
                    <a:pt x="576" y="488"/>
                  </a:lnTo>
                  <a:lnTo>
                    <a:pt x="577" y="486"/>
                  </a:lnTo>
                  <a:lnTo>
                    <a:pt x="579" y="485"/>
                  </a:lnTo>
                  <a:lnTo>
                    <a:pt x="579" y="483"/>
                  </a:lnTo>
                  <a:lnTo>
                    <a:pt x="581" y="483"/>
                  </a:lnTo>
                  <a:lnTo>
                    <a:pt x="583" y="481"/>
                  </a:lnTo>
                  <a:lnTo>
                    <a:pt x="584" y="479"/>
                  </a:lnTo>
                  <a:lnTo>
                    <a:pt x="586" y="478"/>
                  </a:lnTo>
                  <a:lnTo>
                    <a:pt x="588" y="478"/>
                  </a:lnTo>
                  <a:lnTo>
                    <a:pt x="588" y="476"/>
                  </a:lnTo>
                  <a:lnTo>
                    <a:pt x="591" y="476"/>
                  </a:lnTo>
                  <a:lnTo>
                    <a:pt x="593" y="474"/>
                  </a:lnTo>
                  <a:lnTo>
                    <a:pt x="595" y="474"/>
                  </a:lnTo>
                  <a:lnTo>
                    <a:pt x="596" y="474"/>
                  </a:lnTo>
                  <a:lnTo>
                    <a:pt x="598" y="474"/>
                  </a:lnTo>
                  <a:lnTo>
                    <a:pt x="600" y="472"/>
                  </a:lnTo>
                  <a:lnTo>
                    <a:pt x="602" y="472"/>
                  </a:lnTo>
                  <a:lnTo>
                    <a:pt x="603" y="472"/>
                  </a:lnTo>
                  <a:lnTo>
                    <a:pt x="605" y="471"/>
                  </a:lnTo>
                  <a:lnTo>
                    <a:pt x="607" y="471"/>
                  </a:lnTo>
                  <a:lnTo>
                    <a:pt x="609" y="471"/>
                  </a:lnTo>
                  <a:lnTo>
                    <a:pt x="610" y="471"/>
                  </a:lnTo>
                  <a:lnTo>
                    <a:pt x="612" y="471"/>
                  </a:lnTo>
                  <a:lnTo>
                    <a:pt x="614" y="471"/>
                  </a:lnTo>
                  <a:lnTo>
                    <a:pt x="616" y="469"/>
                  </a:lnTo>
                  <a:lnTo>
                    <a:pt x="619" y="469"/>
                  </a:lnTo>
                  <a:lnTo>
                    <a:pt x="621" y="469"/>
                  </a:lnTo>
                  <a:lnTo>
                    <a:pt x="623" y="469"/>
                  </a:lnTo>
                  <a:lnTo>
                    <a:pt x="626" y="469"/>
                  </a:lnTo>
                  <a:lnTo>
                    <a:pt x="628" y="469"/>
                  </a:lnTo>
                  <a:lnTo>
                    <a:pt x="630" y="469"/>
                  </a:lnTo>
                  <a:lnTo>
                    <a:pt x="631" y="469"/>
                  </a:lnTo>
                  <a:lnTo>
                    <a:pt x="633" y="469"/>
                  </a:lnTo>
                  <a:lnTo>
                    <a:pt x="635" y="469"/>
                  </a:lnTo>
                  <a:lnTo>
                    <a:pt x="637" y="469"/>
                  </a:lnTo>
                  <a:lnTo>
                    <a:pt x="638" y="469"/>
                  </a:lnTo>
                  <a:lnTo>
                    <a:pt x="640" y="469"/>
                  </a:lnTo>
                  <a:lnTo>
                    <a:pt x="640" y="471"/>
                  </a:lnTo>
                  <a:lnTo>
                    <a:pt x="640" y="472"/>
                  </a:lnTo>
                  <a:lnTo>
                    <a:pt x="642" y="472"/>
                  </a:lnTo>
                  <a:lnTo>
                    <a:pt x="642" y="474"/>
                  </a:lnTo>
                  <a:lnTo>
                    <a:pt x="642" y="478"/>
                  </a:lnTo>
                  <a:lnTo>
                    <a:pt x="642" y="479"/>
                  </a:lnTo>
                  <a:lnTo>
                    <a:pt x="642" y="481"/>
                  </a:lnTo>
                  <a:lnTo>
                    <a:pt x="644" y="483"/>
                  </a:lnTo>
                  <a:lnTo>
                    <a:pt x="644" y="485"/>
                  </a:lnTo>
                  <a:lnTo>
                    <a:pt x="645" y="486"/>
                  </a:lnTo>
                  <a:lnTo>
                    <a:pt x="647" y="486"/>
                  </a:lnTo>
                  <a:lnTo>
                    <a:pt x="649" y="486"/>
                  </a:lnTo>
                  <a:lnTo>
                    <a:pt x="652" y="486"/>
                  </a:lnTo>
                  <a:lnTo>
                    <a:pt x="652" y="485"/>
                  </a:lnTo>
                  <a:lnTo>
                    <a:pt x="654" y="485"/>
                  </a:lnTo>
                  <a:lnTo>
                    <a:pt x="656" y="485"/>
                  </a:lnTo>
                  <a:lnTo>
                    <a:pt x="658" y="485"/>
                  </a:lnTo>
                  <a:lnTo>
                    <a:pt x="659" y="483"/>
                  </a:lnTo>
                  <a:lnTo>
                    <a:pt x="663" y="483"/>
                  </a:lnTo>
                  <a:lnTo>
                    <a:pt x="665" y="481"/>
                  </a:lnTo>
                  <a:lnTo>
                    <a:pt x="665" y="479"/>
                  </a:lnTo>
                  <a:lnTo>
                    <a:pt x="666" y="478"/>
                  </a:lnTo>
                  <a:lnTo>
                    <a:pt x="670" y="474"/>
                  </a:lnTo>
                  <a:lnTo>
                    <a:pt x="672" y="471"/>
                  </a:lnTo>
                  <a:lnTo>
                    <a:pt x="673" y="469"/>
                  </a:lnTo>
                  <a:lnTo>
                    <a:pt x="675" y="467"/>
                  </a:lnTo>
                  <a:lnTo>
                    <a:pt x="677" y="465"/>
                  </a:lnTo>
                  <a:lnTo>
                    <a:pt x="680" y="464"/>
                  </a:lnTo>
                  <a:lnTo>
                    <a:pt x="684" y="462"/>
                  </a:lnTo>
                  <a:lnTo>
                    <a:pt x="686" y="462"/>
                  </a:lnTo>
                  <a:lnTo>
                    <a:pt x="687" y="460"/>
                  </a:lnTo>
                  <a:lnTo>
                    <a:pt x="691" y="460"/>
                  </a:lnTo>
                  <a:lnTo>
                    <a:pt x="693" y="460"/>
                  </a:lnTo>
                  <a:lnTo>
                    <a:pt x="694" y="458"/>
                  </a:lnTo>
                  <a:lnTo>
                    <a:pt x="696" y="458"/>
                  </a:lnTo>
                  <a:lnTo>
                    <a:pt x="698" y="457"/>
                  </a:lnTo>
                  <a:lnTo>
                    <a:pt x="700" y="455"/>
                  </a:lnTo>
                  <a:lnTo>
                    <a:pt x="701" y="455"/>
                  </a:lnTo>
                  <a:lnTo>
                    <a:pt x="701" y="453"/>
                  </a:lnTo>
                  <a:lnTo>
                    <a:pt x="703" y="451"/>
                  </a:lnTo>
                  <a:lnTo>
                    <a:pt x="701" y="450"/>
                  </a:lnTo>
                  <a:lnTo>
                    <a:pt x="701" y="448"/>
                  </a:lnTo>
                  <a:lnTo>
                    <a:pt x="701" y="446"/>
                  </a:lnTo>
                  <a:lnTo>
                    <a:pt x="703" y="444"/>
                  </a:lnTo>
                  <a:lnTo>
                    <a:pt x="703" y="443"/>
                  </a:lnTo>
                  <a:lnTo>
                    <a:pt x="701" y="441"/>
                  </a:lnTo>
                  <a:lnTo>
                    <a:pt x="701" y="439"/>
                  </a:lnTo>
                  <a:lnTo>
                    <a:pt x="701" y="437"/>
                  </a:lnTo>
                  <a:lnTo>
                    <a:pt x="701" y="436"/>
                  </a:lnTo>
                  <a:lnTo>
                    <a:pt x="703" y="436"/>
                  </a:lnTo>
                  <a:lnTo>
                    <a:pt x="703" y="434"/>
                  </a:lnTo>
                  <a:lnTo>
                    <a:pt x="703" y="432"/>
                  </a:lnTo>
                  <a:lnTo>
                    <a:pt x="703" y="430"/>
                  </a:lnTo>
                  <a:lnTo>
                    <a:pt x="705" y="429"/>
                  </a:lnTo>
                  <a:lnTo>
                    <a:pt x="705" y="427"/>
                  </a:lnTo>
                  <a:lnTo>
                    <a:pt x="705" y="425"/>
                  </a:lnTo>
                  <a:lnTo>
                    <a:pt x="705" y="423"/>
                  </a:lnTo>
                  <a:lnTo>
                    <a:pt x="705" y="422"/>
                  </a:lnTo>
                  <a:lnTo>
                    <a:pt x="705" y="420"/>
                  </a:lnTo>
                  <a:lnTo>
                    <a:pt x="705" y="416"/>
                  </a:lnTo>
                  <a:lnTo>
                    <a:pt x="705" y="415"/>
                  </a:lnTo>
                  <a:lnTo>
                    <a:pt x="703" y="413"/>
                  </a:lnTo>
                  <a:lnTo>
                    <a:pt x="703" y="411"/>
                  </a:lnTo>
                  <a:lnTo>
                    <a:pt x="703" y="409"/>
                  </a:lnTo>
                  <a:lnTo>
                    <a:pt x="705" y="408"/>
                  </a:lnTo>
                  <a:lnTo>
                    <a:pt x="705" y="406"/>
                  </a:lnTo>
                  <a:lnTo>
                    <a:pt x="705" y="404"/>
                  </a:lnTo>
                  <a:lnTo>
                    <a:pt x="705" y="402"/>
                  </a:lnTo>
                  <a:lnTo>
                    <a:pt x="703" y="401"/>
                  </a:lnTo>
                  <a:lnTo>
                    <a:pt x="703" y="399"/>
                  </a:lnTo>
                  <a:lnTo>
                    <a:pt x="703" y="397"/>
                  </a:lnTo>
                  <a:lnTo>
                    <a:pt x="703" y="394"/>
                  </a:lnTo>
                  <a:lnTo>
                    <a:pt x="703" y="392"/>
                  </a:lnTo>
                  <a:lnTo>
                    <a:pt x="705" y="388"/>
                  </a:lnTo>
                  <a:lnTo>
                    <a:pt x="705" y="387"/>
                  </a:lnTo>
                  <a:lnTo>
                    <a:pt x="705" y="385"/>
                  </a:lnTo>
                  <a:lnTo>
                    <a:pt x="705" y="381"/>
                  </a:lnTo>
                  <a:lnTo>
                    <a:pt x="705" y="380"/>
                  </a:lnTo>
                  <a:lnTo>
                    <a:pt x="705" y="378"/>
                  </a:lnTo>
                  <a:lnTo>
                    <a:pt x="703" y="376"/>
                  </a:lnTo>
                  <a:lnTo>
                    <a:pt x="703" y="374"/>
                  </a:lnTo>
                  <a:lnTo>
                    <a:pt x="701" y="373"/>
                  </a:lnTo>
                  <a:lnTo>
                    <a:pt x="701" y="371"/>
                  </a:lnTo>
                  <a:lnTo>
                    <a:pt x="700" y="371"/>
                  </a:lnTo>
                  <a:lnTo>
                    <a:pt x="700" y="369"/>
                  </a:lnTo>
                  <a:lnTo>
                    <a:pt x="700" y="367"/>
                  </a:lnTo>
                  <a:lnTo>
                    <a:pt x="698" y="367"/>
                  </a:lnTo>
                  <a:lnTo>
                    <a:pt x="698" y="366"/>
                  </a:lnTo>
                  <a:lnTo>
                    <a:pt x="696" y="364"/>
                  </a:lnTo>
                  <a:lnTo>
                    <a:pt x="696" y="362"/>
                  </a:lnTo>
                  <a:lnTo>
                    <a:pt x="696" y="360"/>
                  </a:lnTo>
                  <a:lnTo>
                    <a:pt x="696" y="359"/>
                  </a:lnTo>
                  <a:lnTo>
                    <a:pt x="696" y="357"/>
                  </a:lnTo>
                  <a:lnTo>
                    <a:pt x="696" y="355"/>
                  </a:lnTo>
                  <a:lnTo>
                    <a:pt x="696" y="353"/>
                  </a:lnTo>
                  <a:lnTo>
                    <a:pt x="696" y="352"/>
                  </a:lnTo>
                  <a:lnTo>
                    <a:pt x="696" y="350"/>
                  </a:lnTo>
                  <a:lnTo>
                    <a:pt x="696" y="348"/>
                  </a:lnTo>
                  <a:lnTo>
                    <a:pt x="694" y="345"/>
                  </a:lnTo>
                  <a:lnTo>
                    <a:pt x="698" y="343"/>
                  </a:lnTo>
                  <a:lnTo>
                    <a:pt x="696" y="341"/>
                  </a:lnTo>
                  <a:lnTo>
                    <a:pt x="694" y="339"/>
                  </a:lnTo>
                  <a:lnTo>
                    <a:pt x="693" y="338"/>
                  </a:lnTo>
                  <a:lnTo>
                    <a:pt x="691" y="338"/>
                  </a:lnTo>
                  <a:lnTo>
                    <a:pt x="691" y="336"/>
                  </a:lnTo>
                  <a:lnTo>
                    <a:pt x="689" y="336"/>
                  </a:lnTo>
                  <a:lnTo>
                    <a:pt x="687" y="336"/>
                  </a:lnTo>
                  <a:lnTo>
                    <a:pt x="684" y="334"/>
                  </a:lnTo>
                  <a:lnTo>
                    <a:pt x="682" y="334"/>
                  </a:lnTo>
                  <a:lnTo>
                    <a:pt x="680" y="334"/>
                  </a:lnTo>
                  <a:lnTo>
                    <a:pt x="679" y="334"/>
                  </a:lnTo>
                  <a:lnTo>
                    <a:pt x="677" y="334"/>
                  </a:lnTo>
                  <a:lnTo>
                    <a:pt x="673" y="334"/>
                  </a:lnTo>
                  <a:lnTo>
                    <a:pt x="672" y="336"/>
                  </a:lnTo>
                  <a:lnTo>
                    <a:pt x="670" y="336"/>
                  </a:lnTo>
                  <a:lnTo>
                    <a:pt x="668" y="336"/>
                  </a:lnTo>
                  <a:lnTo>
                    <a:pt x="666" y="336"/>
                  </a:lnTo>
                  <a:lnTo>
                    <a:pt x="665" y="338"/>
                  </a:lnTo>
                  <a:lnTo>
                    <a:pt x="663" y="338"/>
                  </a:lnTo>
                  <a:lnTo>
                    <a:pt x="661" y="338"/>
                  </a:lnTo>
                  <a:lnTo>
                    <a:pt x="659" y="338"/>
                  </a:lnTo>
                  <a:lnTo>
                    <a:pt x="658" y="336"/>
                  </a:lnTo>
                  <a:lnTo>
                    <a:pt x="656" y="336"/>
                  </a:lnTo>
                  <a:lnTo>
                    <a:pt x="654" y="336"/>
                  </a:lnTo>
                  <a:lnTo>
                    <a:pt x="652" y="338"/>
                  </a:lnTo>
                  <a:lnTo>
                    <a:pt x="652" y="336"/>
                  </a:lnTo>
                  <a:lnTo>
                    <a:pt x="651" y="336"/>
                  </a:lnTo>
                  <a:lnTo>
                    <a:pt x="649" y="334"/>
                  </a:lnTo>
                  <a:lnTo>
                    <a:pt x="647" y="332"/>
                  </a:lnTo>
                  <a:lnTo>
                    <a:pt x="645" y="332"/>
                  </a:lnTo>
                  <a:lnTo>
                    <a:pt x="644" y="331"/>
                  </a:lnTo>
                  <a:lnTo>
                    <a:pt x="642" y="331"/>
                  </a:lnTo>
                  <a:lnTo>
                    <a:pt x="640" y="331"/>
                  </a:lnTo>
                  <a:lnTo>
                    <a:pt x="638" y="331"/>
                  </a:lnTo>
                  <a:lnTo>
                    <a:pt x="637" y="329"/>
                  </a:lnTo>
                  <a:lnTo>
                    <a:pt x="635" y="329"/>
                  </a:lnTo>
                  <a:lnTo>
                    <a:pt x="633" y="331"/>
                  </a:lnTo>
                  <a:lnTo>
                    <a:pt x="631" y="329"/>
                  </a:lnTo>
                  <a:lnTo>
                    <a:pt x="630" y="327"/>
                  </a:lnTo>
                  <a:lnTo>
                    <a:pt x="628" y="325"/>
                  </a:lnTo>
                  <a:lnTo>
                    <a:pt x="626" y="325"/>
                  </a:lnTo>
                  <a:lnTo>
                    <a:pt x="623" y="324"/>
                  </a:lnTo>
                  <a:lnTo>
                    <a:pt x="621" y="324"/>
                  </a:lnTo>
                  <a:lnTo>
                    <a:pt x="617" y="322"/>
                  </a:lnTo>
                  <a:lnTo>
                    <a:pt x="616" y="322"/>
                  </a:lnTo>
                  <a:lnTo>
                    <a:pt x="614" y="322"/>
                  </a:lnTo>
                  <a:lnTo>
                    <a:pt x="610" y="322"/>
                  </a:lnTo>
                  <a:lnTo>
                    <a:pt x="609" y="322"/>
                  </a:lnTo>
                  <a:lnTo>
                    <a:pt x="605" y="324"/>
                  </a:lnTo>
                  <a:lnTo>
                    <a:pt x="603" y="324"/>
                  </a:lnTo>
                  <a:lnTo>
                    <a:pt x="602" y="324"/>
                  </a:lnTo>
                  <a:lnTo>
                    <a:pt x="600" y="325"/>
                  </a:lnTo>
                  <a:lnTo>
                    <a:pt x="595" y="327"/>
                  </a:lnTo>
                  <a:lnTo>
                    <a:pt x="591" y="327"/>
                  </a:lnTo>
                  <a:lnTo>
                    <a:pt x="590" y="327"/>
                  </a:lnTo>
                  <a:lnTo>
                    <a:pt x="588" y="327"/>
                  </a:lnTo>
                  <a:lnTo>
                    <a:pt x="588" y="329"/>
                  </a:lnTo>
                  <a:lnTo>
                    <a:pt x="586" y="329"/>
                  </a:lnTo>
                  <a:lnTo>
                    <a:pt x="584" y="329"/>
                  </a:lnTo>
                  <a:lnTo>
                    <a:pt x="583" y="329"/>
                  </a:lnTo>
                  <a:lnTo>
                    <a:pt x="581" y="329"/>
                  </a:lnTo>
                  <a:lnTo>
                    <a:pt x="577" y="329"/>
                  </a:lnTo>
                  <a:lnTo>
                    <a:pt x="576" y="329"/>
                  </a:lnTo>
                  <a:lnTo>
                    <a:pt x="574" y="329"/>
                  </a:lnTo>
                  <a:lnTo>
                    <a:pt x="574" y="327"/>
                  </a:lnTo>
                  <a:lnTo>
                    <a:pt x="572" y="325"/>
                  </a:lnTo>
                  <a:lnTo>
                    <a:pt x="574" y="322"/>
                  </a:lnTo>
                  <a:lnTo>
                    <a:pt x="576" y="320"/>
                  </a:lnTo>
                  <a:lnTo>
                    <a:pt x="577" y="320"/>
                  </a:lnTo>
                  <a:lnTo>
                    <a:pt x="577" y="318"/>
                  </a:lnTo>
                  <a:lnTo>
                    <a:pt x="579" y="318"/>
                  </a:lnTo>
                  <a:lnTo>
                    <a:pt x="579" y="317"/>
                  </a:lnTo>
                  <a:lnTo>
                    <a:pt x="581" y="317"/>
                  </a:lnTo>
                  <a:lnTo>
                    <a:pt x="581" y="315"/>
                  </a:lnTo>
                  <a:lnTo>
                    <a:pt x="581" y="313"/>
                  </a:lnTo>
                  <a:lnTo>
                    <a:pt x="583" y="313"/>
                  </a:lnTo>
                  <a:lnTo>
                    <a:pt x="583" y="311"/>
                  </a:lnTo>
                  <a:lnTo>
                    <a:pt x="583" y="310"/>
                  </a:lnTo>
                  <a:lnTo>
                    <a:pt x="583" y="308"/>
                  </a:lnTo>
                  <a:lnTo>
                    <a:pt x="583" y="306"/>
                  </a:lnTo>
                  <a:lnTo>
                    <a:pt x="583" y="305"/>
                  </a:lnTo>
                  <a:lnTo>
                    <a:pt x="583" y="301"/>
                  </a:lnTo>
                  <a:lnTo>
                    <a:pt x="584" y="299"/>
                  </a:lnTo>
                  <a:lnTo>
                    <a:pt x="584" y="298"/>
                  </a:lnTo>
                  <a:lnTo>
                    <a:pt x="586" y="296"/>
                  </a:lnTo>
                  <a:lnTo>
                    <a:pt x="586" y="294"/>
                  </a:lnTo>
                  <a:lnTo>
                    <a:pt x="586" y="292"/>
                  </a:lnTo>
                  <a:lnTo>
                    <a:pt x="586" y="291"/>
                  </a:lnTo>
                  <a:lnTo>
                    <a:pt x="586" y="289"/>
                  </a:lnTo>
                  <a:lnTo>
                    <a:pt x="584" y="287"/>
                  </a:lnTo>
                  <a:lnTo>
                    <a:pt x="584" y="285"/>
                  </a:lnTo>
                  <a:lnTo>
                    <a:pt x="584" y="284"/>
                  </a:lnTo>
                  <a:lnTo>
                    <a:pt x="584" y="282"/>
                  </a:lnTo>
                  <a:lnTo>
                    <a:pt x="583" y="280"/>
                  </a:lnTo>
                  <a:lnTo>
                    <a:pt x="579" y="277"/>
                  </a:lnTo>
                  <a:lnTo>
                    <a:pt x="579" y="275"/>
                  </a:lnTo>
                  <a:lnTo>
                    <a:pt x="579" y="273"/>
                  </a:lnTo>
                  <a:lnTo>
                    <a:pt x="577" y="270"/>
                  </a:lnTo>
                  <a:lnTo>
                    <a:pt x="577" y="268"/>
                  </a:lnTo>
                  <a:lnTo>
                    <a:pt x="576" y="268"/>
                  </a:lnTo>
                  <a:lnTo>
                    <a:pt x="576" y="266"/>
                  </a:lnTo>
                  <a:lnTo>
                    <a:pt x="576" y="264"/>
                  </a:lnTo>
                  <a:lnTo>
                    <a:pt x="576" y="263"/>
                  </a:lnTo>
                  <a:lnTo>
                    <a:pt x="574" y="263"/>
                  </a:lnTo>
                  <a:lnTo>
                    <a:pt x="574" y="261"/>
                  </a:lnTo>
                  <a:lnTo>
                    <a:pt x="574" y="259"/>
                  </a:lnTo>
                  <a:lnTo>
                    <a:pt x="572" y="259"/>
                  </a:lnTo>
                  <a:lnTo>
                    <a:pt x="572" y="257"/>
                  </a:lnTo>
                  <a:lnTo>
                    <a:pt x="569" y="254"/>
                  </a:lnTo>
                  <a:lnTo>
                    <a:pt x="567" y="254"/>
                  </a:lnTo>
                  <a:lnTo>
                    <a:pt x="565" y="254"/>
                  </a:lnTo>
                  <a:lnTo>
                    <a:pt x="563" y="254"/>
                  </a:lnTo>
                  <a:lnTo>
                    <a:pt x="562" y="254"/>
                  </a:lnTo>
                  <a:lnTo>
                    <a:pt x="558" y="254"/>
                  </a:lnTo>
                  <a:lnTo>
                    <a:pt x="556" y="256"/>
                  </a:lnTo>
                  <a:lnTo>
                    <a:pt x="555" y="257"/>
                  </a:lnTo>
                  <a:lnTo>
                    <a:pt x="551" y="259"/>
                  </a:lnTo>
                  <a:lnTo>
                    <a:pt x="549" y="259"/>
                  </a:lnTo>
                  <a:lnTo>
                    <a:pt x="548" y="261"/>
                  </a:lnTo>
                  <a:lnTo>
                    <a:pt x="546" y="261"/>
                  </a:lnTo>
                  <a:lnTo>
                    <a:pt x="546" y="263"/>
                  </a:lnTo>
                  <a:lnTo>
                    <a:pt x="544" y="263"/>
                  </a:lnTo>
                  <a:lnTo>
                    <a:pt x="542" y="263"/>
                  </a:lnTo>
                  <a:lnTo>
                    <a:pt x="541" y="264"/>
                  </a:lnTo>
                  <a:lnTo>
                    <a:pt x="539" y="264"/>
                  </a:lnTo>
                  <a:lnTo>
                    <a:pt x="535" y="266"/>
                  </a:lnTo>
                  <a:lnTo>
                    <a:pt x="534" y="266"/>
                  </a:lnTo>
                  <a:lnTo>
                    <a:pt x="532" y="268"/>
                  </a:lnTo>
                  <a:lnTo>
                    <a:pt x="530" y="268"/>
                  </a:lnTo>
                  <a:lnTo>
                    <a:pt x="528" y="268"/>
                  </a:lnTo>
                  <a:lnTo>
                    <a:pt x="527" y="268"/>
                  </a:lnTo>
                  <a:lnTo>
                    <a:pt x="525" y="268"/>
                  </a:lnTo>
                  <a:lnTo>
                    <a:pt x="523" y="270"/>
                  </a:lnTo>
                  <a:lnTo>
                    <a:pt x="521" y="270"/>
                  </a:lnTo>
                  <a:lnTo>
                    <a:pt x="520" y="270"/>
                  </a:lnTo>
                  <a:lnTo>
                    <a:pt x="518" y="268"/>
                  </a:lnTo>
                  <a:lnTo>
                    <a:pt x="516" y="268"/>
                  </a:lnTo>
                  <a:lnTo>
                    <a:pt x="513" y="270"/>
                  </a:lnTo>
                  <a:lnTo>
                    <a:pt x="511" y="270"/>
                  </a:lnTo>
                  <a:lnTo>
                    <a:pt x="509" y="270"/>
                  </a:lnTo>
                  <a:lnTo>
                    <a:pt x="507" y="270"/>
                  </a:lnTo>
                  <a:lnTo>
                    <a:pt x="506" y="271"/>
                  </a:lnTo>
                  <a:lnTo>
                    <a:pt x="504" y="271"/>
                  </a:lnTo>
                  <a:lnTo>
                    <a:pt x="502" y="271"/>
                  </a:lnTo>
                  <a:lnTo>
                    <a:pt x="500" y="273"/>
                  </a:lnTo>
                  <a:lnTo>
                    <a:pt x="499" y="273"/>
                  </a:lnTo>
                  <a:lnTo>
                    <a:pt x="497" y="275"/>
                  </a:lnTo>
                  <a:lnTo>
                    <a:pt x="495" y="275"/>
                  </a:lnTo>
                  <a:lnTo>
                    <a:pt x="493" y="277"/>
                  </a:lnTo>
                  <a:lnTo>
                    <a:pt x="492" y="277"/>
                  </a:lnTo>
                  <a:lnTo>
                    <a:pt x="490" y="277"/>
                  </a:lnTo>
                  <a:lnTo>
                    <a:pt x="488" y="277"/>
                  </a:lnTo>
                  <a:lnTo>
                    <a:pt x="486" y="277"/>
                  </a:lnTo>
                  <a:lnTo>
                    <a:pt x="485" y="277"/>
                  </a:lnTo>
                  <a:lnTo>
                    <a:pt x="481" y="278"/>
                  </a:lnTo>
                  <a:lnTo>
                    <a:pt x="481" y="280"/>
                  </a:lnTo>
                  <a:lnTo>
                    <a:pt x="479" y="280"/>
                  </a:lnTo>
                  <a:lnTo>
                    <a:pt x="478" y="280"/>
                  </a:lnTo>
                  <a:lnTo>
                    <a:pt x="476" y="280"/>
                  </a:lnTo>
                  <a:lnTo>
                    <a:pt x="472" y="280"/>
                  </a:lnTo>
                  <a:lnTo>
                    <a:pt x="469" y="282"/>
                  </a:lnTo>
                  <a:lnTo>
                    <a:pt x="467" y="284"/>
                  </a:lnTo>
                  <a:lnTo>
                    <a:pt x="465" y="284"/>
                  </a:lnTo>
                  <a:lnTo>
                    <a:pt x="464" y="284"/>
                  </a:lnTo>
                  <a:lnTo>
                    <a:pt x="464" y="285"/>
                  </a:lnTo>
                  <a:lnTo>
                    <a:pt x="462" y="285"/>
                  </a:lnTo>
                  <a:lnTo>
                    <a:pt x="460" y="287"/>
                  </a:lnTo>
                  <a:lnTo>
                    <a:pt x="458" y="289"/>
                  </a:lnTo>
                  <a:lnTo>
                    <a:pt x="457" y="291"/>
                  </a:lnTo>
                  <a:lnTo>
                    <a:pt x="455" y="292"/>
                  </a:lnTo>
                  <a:lnTo>
                    <a:pt x="455" y="294"/>
                  </a:lnTo>
                  <a:lnTo>
                    <a:pt x="453" y="296"/>
                  </a:lnTo>
                  <a:lnTo>
                    <a:pt x="453" y="298"/>
                  </a:lnTo>
                  <a:lnTo>
                    <a:pt x="451" y="299"/>
                  </a:lnTo>
                  <a:lnTo>
                    <a:pt x="451" y="301"/>
                  </a:lnTo>
                  <a:lnTo>
                    <a:pt x="451" y="303"/>
                  </a:lnTo>
                  <a:lnTo>
                    <a:pt x="450" y="305"/>
                  </a:lnTo>
                  <a:lnTo>
                    <a:pt x="450" y="306"/>
                  </a:lnTo>
                  <a:lnTo>
                    <a:pt x="450" y="308"/>
                  </a:lnTo>
                  <a:lnTo>
                    <a:pt x="448" y="310"/>
                  </a:lnTo>
                  <a:lnTo>
                    <a:pt x="448" y="311"/>
                  </a:lnTo>
                  <a:lnTo>
                    <a:pt x="446" y="313"/>
                  </a:lnTo>
                  <a:lnTo>
                    <a:pt x="446" y="315"/>
                  </a:lnTo>
                  <a:lnTo>
                    <a:pt x="444" y="315"/>
                  </a:lnTo>
                  <a:lnTo>
                    <a:pt x="444" y="317"/>
                  </a:lnTo>
                  <a:lnTo>
                    <a:pt x="443" y="318"/>
                  </a:lnTo>
                  <a:lnTo>
                    <a:pt x="443" y="320"/>
                  </a:lnTo>
                  <a:lnTo>
                    <a:pt x="441" y="322"/>
                  </a:lnTo>
                  <a:lnTo>
                    <a:pt x="439" y="324"/>
                  </a:lnTo>
                  <a:lnTo>
                    <a:pt x="439" y="325"/>
                  </a:lnTo>
                  <a:lnTo>
                    <a:pt x="437" y="327"/>
                  </a:lnTo>
                  <a:lnTo>
                    <a:pt x="436" y="327"/>
                  </a:lnTo>
                  <a:lnTo>
                    <a:pt x="436" y="329"/>
                  </a:lnTo>
                  <a:lnTo>
                    <a:pt x="432" y="331"/>
                  </a:lnTo>
                  <a:lnTo>
                    <a:pt x="430" y="332"/>
                  </a:lnTo>
                  <a:lnTo>
                    <a:pt x="429" y="332"/>
                  </a:lnTo>
                  <a:lnTo>
                    <a:pt x="427" y="334"/>
                  </a:lnTo>
                  <a:lnTo>
                    <a:pt x="425" y="334"/>
                  </a:lnTo>
                  <a:lnTo>
                    <a:pt x="423" y="334"/>
                  </a:lnTo>
                  <a:lnTo>
                    <a:pt x="422" y="336"/>
                  </a:lnTo>
                  <a:lnTo>
                    <a:pt x="416" y="338"/>
                  </a:lnTo>
                  <a:lnTo>
                    <a:pt x="415" y="338"/>
                  </a:lnTo>
                  <a:lnTo>
                    <a:pt x="413" y="338"/>
                  </a:lnTo>
                  <a:lnTo>
                    <a:pt x="411" y="338"/>
                  </a:lnTo>
                  <a:lnTo>
                    <a:pt x="409" y="338"/>
                  </a:lnTo>
                  <a:lnTo>
                    <a:pt x="409" y="339"/>
                  </a:lnTo>
                  <a:lnTo>
                    <a:pt x="404" y="339"/>
                  </a:lnTo>
                  <a:lnTo>
                    <a:pt x="402" y="339"/>
                  </a:lnTo>
                  <a:lnTo>
                    <a:pt x="401" y="339"/>
                  </a:lnTo>
                  <a:lnTo>
                    <a:pt x="399" y="339"/>
                  </a:lnTo>
                  <a:lnTo>
                    <a:pt x="397" y="341"/>
                  </a:lnTo>
                  <a:lnTo>
                    <a:pt x="394" y="341"/>
                  </a:lnTo>
                  <a:lnTo>
                    <a:pt x="390" y="341"/>
                  </a:lnTo>
                  <a:lnTo>
                    <a:pt x="388" y="341"/>
                  </a:lnTo>
                  <a:lnTo>
                    <a:pt x="387" y="341"/>
                  </a:lnTo>
                  <a:lnTo>
                    <a:pt x="385" y="341"/>
                  </a:lnTo>
                  <a:lnTo>
                    <a:pt x="383" y="341"/>
                  </a:lnTo>
                  <a:lnTo>
                    <a:pt x="381" y="341"/>
                  </a:lnTo>
                  <a:lnTo>
                    <a:pt x="380" y="341"/>
                  </a:lnTo>
                  <a:lnTo>
                    <a:pt x="376" y="341"/>
                  </a:lnTo>
                  <a:lnTo>
                    <a:pt x="373" y="341"/>
                  </a:lnTo>
                  <a:lnTo>
                    <a:pt x="371" y="341"/>
                  </a:lnTo>
                  <a:lnTo>
                    <a:pt x="367" y="341"/>
                  </a:lnTo>
                  <a:lnTo>
                    <a:pt x="366" y="341"/>
                  </a:lnTo>
                  <a:lnTo>
                    <a:pt x="364" y="341"/>
                  </a:lnTo>
                  <a:lnTo>
                    <a:pt x="362" y="341"/>
                  </a:lnTo>
                  <a:lnTo>
                    <a:pt x="360" y="341"/>
                  </a:lnTo>
                  <a:lnTo>
                    <a:pt x="359" y="341"/>
                  </a:lnTo>
                  <a:lnTo>
                    <a:pt x="355" y="341"/>
                  </a:lnTo>
                  <a:lnTo>
                    <a:pt x="353" y="341"/>
                  </a:lnTo>
                  <a:lnTo>
                    <a:pt x="350" y="341"/>
                  </a:lnTo>
                  <a:lnTo>
                    <a:pt x="364" y="331"/>
                  </a:lnTo>
                  <a:lnTo>
                    <a:pt x="369" y="324"/>
                  </a:lnTo>
                  <a:lnTo>
                    <a:pt x="374" y="320"/>
                  </a:lnTo>
                  <a:lnTo>
                    <a:pt x="376" y="317"/>
                  </a:lnTo>
                  <a:lnTo>
                    <a:pt x="378" y="315"/>
                  </a:lnTo>
                  <a:lnTo>
                    <a:pt x="380" y="315"/>
                  </a:lnTo>
                  <a:lnTo>
                    <a:pt x="380" y="313"/>
                  </a:lnTo>
                  <a:lnTo>
                    <a:pt x="381" y="311"/>
                  </a:lnTo>
                  <a:lnTo>
                    <a:pt x="383" y="310"/>
                  </a:lnTo>
                  <a:lnTo>
                    <a:pt x="385" y="310"/>
                  </a:lnTo>
                  <a:lnTo>
                    <a:pt x="385" y="308"/>
                  </a:lnTo>
                  <a:lnTo>
                    <a:pt x="387" y="308"/>
                  </a:lnTo>
                  <a:lnTo>
                    <a:pt x="387" y="306"/>
                  </a:lnTo>
                  <a:lnTo>
                    <a:pt x="388" y="305"/>
                  </a:lnTo>
                  <a:lnTo>
                    <a:pt x="390" y="305"/>
                  </a:lnTo>
                  <a:lnTo>
                    <a:pt x="390" y="303"/>
                  </a:lnTo>
                  <a:lnTo>
                    <a:pt x="392" y="301"/>
                  </a:lnTo>
                  <a:lnTo>
                    <a:pt x="394" y="301"/>
                  </a:lnTo>
                  <a:lnTo>
                    <a:pt x="395" y="298"/>
                  </a:lnTo>
                  <a:lnTo>
                    <a:pt x="397" y="296"/>
                  </a:lnTo>
                  <a:lnTo>
                    <a:pt x="399" y="294"/>
                  </a:lnTo>
                  <a:lnTo>
                    <a:pt x="401" y="294"/>
                  </a:lnTo>
                  <a:lnTo>
                    <a:pt x="401" y="292"/>
                  </a:lnTo>
                  <a:lnTo>
                    <a:pt x="402" y="291"/>
                  </a:lnTo>
                  <a:lnTo>
                    <a:pt x="404" y="289"/>
                  </a:lnTo>
                  <a:lnTo>
                    <a:pt x="406" y="287"/>
                  </a:lnTo>
                  <a:lnTo>
                    <a:pt x="408" y="284"/>
                  </a:lnTo>
                  <a:lnTo>
                    <a:pt x="411" y="280"/>
                  </a:lnTo>
                  <a:lnTo>
                    <a:pt x="415" y="273"/>
                  </a:lnTo>
                  <a:lnTo>
                    <a:pt x="420" y="266"/>
                  </a:lnTo>
                  <a:lnTo>
                    <a:pt x="427" y="259"/>
                  </a:lnTo>
                  <a:lnTo>
                    <a:pt x="430" y="256"/>
                  </a:lnTo>
                  <a:lnTo>
                    <a:pt x="434" y="256"/>
                  </a:lnTo>
                  <a:lnTo>
                    <a:pt x="436" y="254"/>
                  </a:lnTo>
                  <a:lnTo>
                    <a:pt x="437" y="252"/>
                  </a:lnTo>
                  <a:lnTo>
                    <a:pt x="439" y="250"/>
                  </a:lnTo>
                  <a:lnTo>
                    <a:pt x="441" y="249"/>
                  </a:lnTo>
                  <a:lnTo>
                    <a:pt x="443" y="247"/>
                  </a:lnTo>
                  <a:lnTo>
                    <a:pt x="444" y="245"/>
                  </a:lnTo>
                  <a:lnTo>
                    <a:pt x="446" y="243"/>
                  </a:lnTo>
                  <a:lnTo>
                    <a:pt x="448" y="242"/>
                  </a:lnTo>
                  <a:lnTo>
                    <a:pt x="450" y="240"/>
                  </a:lnTo>
                  <a:lnTo>
                    <a:pt x="451" y="238"/>
                  </a:lnTo>
                  <a:lnTo>
                    <a:pt x="453" y="236"/>
                  </a:lnTo>
                  <a:lnTo>
                    <a:pt x="455" y="235"/>
                  </a:lnTo>
                  <a:lnTo>
                    <a:pt x="457" y="233"/>
                  </a:lnTo>
                  <a:lnTo>
                    <a:pt x="458" y="231"/>
                  </a:lnTo>
                  <a:lnTo>
                    <a:pt x="460" y="229"/>
                  </a:lnTo>
                  <a:lnTo>
                    <a:pt x="462" y="228"/>
                  </a:lnTo>
                  <a:lnTo>
                    <a:pt x="464" y="226"/>
                  </a:lnTo>
                  <a:lnTo>
                    <a:pt x="464" y="224"/>
                  </a:lnTo>
                  <a:lnTo>
                    <a:pt x="465" y="222"/>
                  </a:lnTo>
                  <a:lnTo>
                    <a:pt x="467" y="221"/>
                  </a:lnTo>
                  <a:lnTo>
                    <a:pt x="469" y="219"/>
                  </a:lnTo>
                  <a:lnTo>
                    <a:pt x="471" y="217"/>
                  </a:lnTo>
                  <a:lnTo>
                    <a:pt x="472" y="217"/>
                  </a:lnTo>
                  <a:lnTo>
                    <a:pt x="472" y="214"/>
                  </a:lnTo>
                  <a:lnTo>
                    <a:pt x="476" y="210"/>
                  </a:lnTo>
                  <a:lnTo>
                    <a:pt x="479" y="207"/>
                  </a:lnTo>
                  <a:lnTo>
                    <a:pt x="486" y="205"/>
                  </a:lnTo>
                  <a:lnTo>
                    <a:pt x="493" y="201"/>
                  </a:lnTo>
                  <a:lnTo>
                    <a:pt x="497" y="196"/>
                  </a:lnTo>
                  <a:lnTo>
                    <a:pt x="504" y="193"/>
                  </a:lnTo>
                  <a:lnTo>
                    <a:pt x="513" y="189"/>
                  </a:lnTo>
                  <a:lnTo>
                    <a:pt x="520" y="186"/>
                  </a:lnTo>
                  <a:lnTo>
                    <a:pt x="525" y="184"/>
                  </a:lnTo>
                  <a:lnTo>
                    <a:pt x="527" y="182"/>
                  </a:lnTo>
                  <a:lnTo>
                    <a:pt x="528" y="182"/>
                  </a:lnTo>
                  <a:lnTo>
                    <a:pt x="530" y="180"/>
                  </a:lnTo>
                  <a:lnTo>
                    <a:pt x="534" y="179"/>
                  </a:lnTo>
                  <a:lnTo>
                    <a:pt x="546" y="173"/>
                  </a:lnTo>
                  <a:lnTo>
                    <a:pt x="555" y="170"/>
                  </a:lnTo>
                  <a:lnTo>
                    <a:pt x="558" y="170"/>
                  </a:lnTo>
                  <a:lnTo>
                    <a:pt x="567" y="168"/>
                  </a:lnTo>
                  <a:lnTo>
                    <a:pt x="574" y="168"/>
                  </a:lnTo>
                  <a:lnTo>
                    <a:pt x="581" y="168"/>
                  </a:lnTo>
                  <a:lnTo>
                    <a:pt x="586" y="168"/>
                  </a:lnTo>
                  <a:lnTo>
                    <a:pt x="588" y="168"/>
                  </a:lnTo>
                  <a:lnTo>
                    <a:pt x="603" y="166"/>
                  </a:lnTo>
                  <a:lnTo>
                    <a:pt x="617" y="166"/>
                  </a:lnTo>
                  <a:lnTo>
                    <a:pt x="630" y="166"/>
                  </a:lnTo>
                  <a:lnTo>
                    <a:pt x="645" y="165"/>
                  </a:lnTo>
                  <a:lnTo>
                    <a:pt x="651" y="165"/>
                  </a:lnTo>
                  <a:lnTo>
                    <a:pt x="654" y="163"/>
                  </a:lnTo>
                  <a:lnTo>
                    <a:pt x="661" y="161"/>
                  </a:lnTo>
                  <a:lnTo>
                    <a:pt x="665" y="159"/>
                  </a:lnTo>
                  <a:lnTo>
                    <a:pt x="666" y="158"/>
                  </a:lnTo>
                  <a:lnTo>
                    <a:pt x="668" y="158"/>
                  </a:lnTo>
                  <a:lnTo>
                    <a:pt x="670" y="158"/>
                  </a:lnTo>
                  <a:lnTo>
                    <a:pt x="672" y="156"/>
                  </a:lnTo>
                  <a:lnTo>
                    <a:pt x="673" y="156"/>
                  </a:lnTo>
                  <a:lnTo>
                    <a:pt x="677" y="154"/>
                  </a:lnTo>
                  <a:lnTo>
                    <a:pt x="679" y="154"/>
                  </a:lnTo>
                  <a:lnTo>
                    <a:pt x="680" y="154"/>
                  </a:lnTo>
                  <a:lnTo>
                    <a:pt x="682" y="152"/>
                  </a:lnTo>
                  <a:lnTo>
                    <a:pt x="686" y="152"/>
                  </a:lnTo>
                  <a:lnTo>
                    <a:pt x="686" y="151"/>
                  </a:lnTo>
                  <a:lnTo>
                    <a:pt x="687" y="151"/>
                  </a:lnTo>
                  <a:lnTo>
                    <a:pt x="689" y="151"/>
                  </a:lnTo>
                  <a:lnTo>
                    <a:pt x="691" y="149"/>
                  </a:lnTo>
                  <a:lnTo>
                    <a:pt x="693" y="149"/>
                  </a:lnTo>
                  <a:lnTo>
                    <a:pt x="694" y="147"/>
                  </a:lnTo>
                  <a:lnTo>
                    <a:pt x="696" y="147"/>
                  </a:lnTo>
                  <a:lnTo>
                    <a:pt x="698" y="147"/>
                  </a:lnTo>
                  <a:lnTo>
                    <a:pt x="700" y="147"/>
                  </a:lnTo>
                  <a:lnTo>
                    <a:pt x="701" y="145"/>
                  </a:lnTo>
                  <a:lnTo>
                    <a:pt x="703" y="145"/>
                  </a:lnTo>
                  <a:lnTo>
                    <a:pt x="705" y="145"/>
                  </a:lnTo>
                  <a:lnTo>
                    <a:pt x="707" y="144"/>
                  </a:lnTo>
                  <a:lnTo>
                    <a:pt x="708" y="142"/>
                  </a:lnTo>
                  <a:lnTo>
                    <a:pt x="710" y="142"/>
                  </a:lnTo>
                  <a:lnTo>
                    <a:pt x="712" y="142"/>
                  </a:lnTo>
                  <a:lnTo>
                    <a:pt x="714" y="140"/>
                  </a:lnTo>
                  <a:lnTo>
                    <a:pt x="715" y="140"/>
                  </a:lnTo>
                  <a:lnTo>
                    <a:pt x="717" y="140"/>
                  </a:lnTo>
                  <a:lnTo>
                    <a:pt x="717" y="138"/>
                  </a:lnTo>
                  <a:lnTo>
                    <a:pt x="719" y="138"/>
                  </a:lnTo>
                  <a:lnTo>
                    <a:pt x="721" y="138"/>
                  </a:lnTo>
                  <a:lnTo>
                    <a:pt x="724" y="137"/>
                  </a:lnTo>
                  <a:lnTo>
                    <a:pt x="726" y="137"/>
                  </a:lnTo>
                  <a:lnTo>
                    <a:pt x="728" y="137"/>
                  </a:lnTo>
                  <a:lnTo>
                    <a:pt x="728" y="135"/>
                  </a:lnTo>
                  <a:lnTo>
                    <a:pt x="729" y="135"/>
                  </a:lnTo>
                  <a:lnTo>
                    <a:pt x="731" y="135"/>
                  </a:lnTo>
                  <a:lnTo>
                    <a:pt x="733" y="135"/>
                  </a:lnTo>
                  <a:lnTo>
                    <a:pt x="735" y="135"/>
                  </a:lnTo>
                  <a:lnTo>
                    <a:pt x="736" y="133"/>
                  </a:lnTo>
                  <a:lnTo>
                    <a:pt x="738" y="133"/>
                  </a:lnTo>
                  <a:lnTo>
                    <a:pt x="740" y="133"/>
                  </a:lnTo>
                  <a:lnTo>
                    <a:pt x="742" y="133"/>
                  </a:lnTo>
                  <a:lnTo>
                    <a:pt x="743" y="133"/>
                  </a:lnTo>
                  <a:lnTo>
                    <a:pt x="745" y="133"/>
                  </a:lnTo>
                  <a:lnTo>
                    <a:pt x="747" y="133"/>
                  </a:lnTo>
                  <a:lnTo>
                    <a:pt x="750" y="131"/>
                  </a:lnTo>
                  <a:lnTo>
                    <a:pt x="752" y="133"/>
                  </a:lnTo>
                  <a:lnTo>
                    <a:pt x="754" y="131"/>
                  </a:lnTo>
                  <a:lnTo>
                    <a:pt x="756" y="133"/>
                  </a:lnTo>
                  <a:lnTo>
                    <a:pt x="757" y="133"/>
                  </a:lnTo>
                  <a:lnTo>
                    <a:pt x="759" y="133"/>
                  </a:lnTo>
                  <a:lnTo>
                    <a:pt x="761" y="133"/>
                  </a:lnTo>
                  <a:lnTo>
                    <a:pt x="763" y="133"/>
                  </a:lnTo>
                  <a:lnTo>
                    <a:pt x="764" y="133"/>
                  </a:lnTo>
                  <a:lnTo>
                    <a:pt x="766" y="133"/>
                  </a:lnTo>
                  <a:lnTo>
                    <a:pt x="768" y="133"/>
                  </a:lnTo>
                  <a:lnTo>
                    <a:pt x="770" y="133"/>
                  </a:lnTo>
                  <a:lnTo>
                    <a:pt x="771" y="133"/>
                  </a:lnTo>
                  <a:lnTo>
                    <a:pt x="773" y="133"/>
                  </a:lnTo>
                  <a:lnTo>
                    <a:pt x="775" y="133"/>
                  </a:lnTo>
                  <a:lnTo>
                    <a:pt x="777" y="133"/>
                  </a:lnTo>
                  <a:lnTo>
                    <a:pt x="778" y="133"/>
                  </a:lnTo>
                  <a:lnTo>
                    <a:pt x="780" y="133"/>
                  </a:lnTo>
                  <a:lnTo>
                    <a:pt x="782" y="133"/>
                  </a:lnTo>
                  <a:lnTo>
                    <a:pt x="784" y="131"/>
                  </a:lnTo>
                  <a:lnTo>
                    <a:pt x="785" y="131"/>
                  </a:lnTo>
                  <a:lnTo>
                    <a:pt x="787" y="131"/>
                  </a:lnTo>
                  <a:lnTo>
                    <a:pt x="789" y="131"/>
                  </a:lnTo>
                  <a:lnTo>
                    <a:pt x="792" y="131"/>
                  </a:lnTo>
                  <a:lnTo>
                    <a:pt x="794" y="131"/>
                  </a:lnTo>
                  <a:lnTo>
                    <a:pt x="796" y="133"/>
                  </a:lnTo>
                  <a:lnTo>
                    <a:pt x="798" y="133"/>
                  </a:lnTo>
                  <a:lnTo>
                    <a:pt x="801" y="131"/>
                  </a:lnTo>
                  <a:lnTo>
                    <a:pt x="803" y="131"/>
                  </a:lnTo>
                  <a:lnTo>
                    <a:pt x="805" y="131"/>
                  </a:lnTo>
                  <a:lnTo>
                    <a:pt x="806" y="131"/>
                  </a:lnTo>
                  <a:lnTo>
                    <a:pt x="808" y="131"/>
                  </a:lnTo>
                  <a:lnTo>
                    <a:pt x="810" y="131"/>
                  </a:lnTo>
                  <a:lnTo>
                    <a:pt x="812" y="131"/>
                  </a:lnTo>
                  <a:lnTo>
                    <a:pt x="813" y="130"/>
                  </a:lnTo>
                  <a:lnTo>
                    <a:pt x="813" y="131"/>
                  </a:lnTo>
                  <a:lnTo>
                    <a:pt x="815" y="131"/>
                  </a:lnTo>
                  <a:lnTo>
                    <a:pt x="817" y="131"/>
                  </a:lnTo>
                  <a:lnTo>
                    <a:pt x="819" y="131"/>
                  </a:lnTo>
                  <a:lnTo>
                    <a:pt x="820" y="131"/>
                  </a:lnTo>
                  <a:lnTo>
                    <a:pt x="822" y="130"/>
                  </a:lnTo>
                  <a:lnTo>
                    <a:pt x="824" y="130"/>
                  </a:lnTo>
                  <a:lnTo>
                    <a:pt x="827" y="130"/>
                  </a:lnTo>
                  <a:lnTo>
                    <a:pt x="829" y="130"/>
                  </a:lnTo>
                  <a:lnTo>
                    <a:pt x="831" y="130"/>
                  </a:lnTo>
                  <a:lnTo>
                    <a:pt x="833" y="130"/>
                  </a:lnTo>
                  <a:lnTo>
                    <a:pt x="834" y="130"/>
                  </a:lnTo>
                  <a:lnTo>
                    <a:pt x="843" y="130"/>
                  </a:lnTo>
                  <a:lnTo>
                    <a:pt x="852" y="130"/>
                  </a:lnTo>
                  <a:lnTo>
                    <a:pt x="864" y="130"/>
                  </a:lnTo>
                  <a:lnTo>
                    <a:pt x="871" y="130"/>
                  </a:lnTo>
                  <a:lnTo>
                    <a:pt x="878" y="130"/>
                  </a:lnTo>
                  <a:lnTo>
                    <a:pt x="882" y="130"/>
                  </a:lnTo>
                  <a:lnTo>
                    <a:pt x="889" y="128"/>
                  </a:lnTo>
                  <a:lnTo>
                    <a:pt x="939" y="130"/>
                  </a:lnTo>
                  <a:lnTo>
                    <a:pt x="951" y="130"/>
                  </a:lnTo>
                  <a:lnTo>
                    <a:pt x="962" y="130"/>
                  </a:lnTo>
                  <a:lnTo>
                    <a:pt x="969" y="128"/>
                  </a:lnTo>
                  <a:lnTo>
                    <a:pt x="985" y="130"/>
                  </a:lnTo>
                  <a:lnTo>
                    <a:pt x="999" y="130"/>
                  </a:lnTo>
                  <a:lnTo>
                    <a:pt x="1009" y="131"/>
                  </a:lnTo>
                  <a:lnTo>
                    <a:pt x="1013" y="131"/>
                  </a:lnTo>
                  <a:lnTo>
                    <a:pt x="1014" y="131"/>
                  </a:lnTo>
                  <a:lnTo>
                    <a:pt x="1016" y="133"/>
                  </a:lnTo>
                  <a:lnTo>
                    <a:pt x="1020" y="133"/>
                  </a:lnTo>
                  <a:lnTo>
                    <a:pt x="1021" y="135"/>
                  </a:lnTo>
                  <a:lnTo>
                    <a:pt x="1023" y="135"/>
                  </a:lnTo>
                  <a:lnTo>
                    <a:pt x="1025" y="135"/>
                  </a:lnTo>
                  <a:lnTo>
                    <a:pt x="1027" y="133"/>
                  </a:lnTo>
                  <a:lnTo>
                    <a:pt x="1030" y="133"/>
                  </a:lnTo>
                  <a:lnTo>
                    <a:pt x="1034" y="133"/>
                  </a:lnTo>
                  <a:lnTo>
                    <a:pt x="1035" y="135"/>
                  </a:lnTo>
                  <a:lnTo>
                    <a:pt x="1037" y="137"/>
                  </a:lnTo>
                  <a:lnTo>
                    <a:pt x="1039" y="137"/>
                  </a:lnTo>
                  <a:lnTo>
                    <a:pt x="1041" y="137"/>
                  </a:lnTo>
                  <a:lnTo>
                    <a:pt x="1046" y="137"/>
                  </a:lnTo>
                  <a:lnTo>
                    <a:pt x="1053" y="137"/>
                  </a:lnTo>
                  <a:lnTo>
                    <a:pt x="1062" y="138"/>
                  </a:lnTo>
                  <a:lnTo>
                    <a:pt x="1070" y="144"/>
                  </a:lnTo>
                  <a:lnTo>
                    <a:pt x="1079" y="147"/>
                  </a:lnTo>
                  <a:lnTo>
                    <a:pt x="1084" y="151"/>
                  </a:lnTo>
                  <a:lnTo>
                    <a:pt x="1090" y="152"/>
                  </a:lnTo>
                  <a:lnTo>
                    <a:pt x="1098" y="156"/>
                  </a:lnTo>
                  <a:lnTo>
                    <a:pt x="1104" y="156"/>
                  </a:lnTo>
                  <a:lnTo>
                    <a:pt x="1107" y="158"/>
                  </a:lnTo>
                  <a:lnTo>
                    <a:pt x="1112" y="159"/>
                  </a:lnTo>
                  <a:lnTo>
                    <a:pt x="1123" y="163"/>
                  </a:lnTo>
                  <a:lnTo>
                    <a:pt x="1132" y="165"/>
                  </a:lnTo>
                  <a:lnTo>
                    <a:pt x="1135" y="166"/>
                  </a:lnTo>
                  <a:lnTo>
                    <a:pt x="1139" y="166"/>
                  </a:lnTo>
                  <a:lnTo>
                    <a:pt x="1144" y="166"/>
                  </a:lnTo>
                  <a:lnTo>
                    <a:pt x="1147" y="168"/>
                  </a:lnTo>
                  <a:lnTo>
                    <a:pt x="1151" y="168"/>
                  </a:lnTo>
                  <a:lnTo>
                    <a:pt x="1158" y="170"/>
                  </a:lnTo>
                  <a:lnTo>
                    <a:pt x="1175" y="173"/>
                  </a:lnTo>
                  <a:lnTo>
                    <a:pt x="1188" y="177"/>
                  </a:lnTo>
                  <a:lnTo>
                    <a:pt x="1191" y="179"/>
                  </a:lnTo>
                  <a:lnTo>
                    <a:pt x="1205" y="186"/>
                  </a:lnTo>
                  <a:lnTo>
                    <a:pt x="1212" y="191"/>
                  </a:lnTo>
                  <a:lnTo>
                    <a:pt x="1224" y="200"/>
                  </a:lnTo>
                  <a:lnTo>
                    <a:pt x="1231" y="207"/>
                  </a:lnTo>
                  <a:lnTo>
                    <a:pt x="1237" y="210"/>
                  </a:lnTo>
                  <a:lnTo>
                    <a:pt x="1238" y="214"/>
                  </a:lnTo>
                  <a:lnTo>
                    <a:pt x="1244" y="219"/>
                  </a:lnTo>
                  <a:lnTo>
                    <a:pt x="1249" y="221"/>
                  </a:lnTo>
                  <a:lnTo>
                    <a:pt x="1251" y="222"/>
                  </a:lnTo>
                  <a:lnTo>
                    <a:pt x="1254" y="224"/>
                  </a:lnTo>
                  <a:lnTo>
                    <a:pt x="1257" y="226"/>
                  </a:lnTo>
                  <a:lnTo>
                    <a:pt x="1263" y="229"/>
                  </a:lnTo>
                  <a:lnTo>
                    <a:pt x="1264" y="231"/>
                  </a:lnTo>
                  <a:lnTo>
                    <a:pt x="1266" y="231"/>
                  </a:lnTo>
                  <a:lnTo>
                    <a:pt x="1270" y="233"/>
                  </a:lnTo>
                  <a:lnTo>
                    <a:pt x="1271" y="235"/>
                  </a:lnTo>
                  <a:lnTo>
                    <a:pt x="1273" y="235"/>
                  </a:lnTo>
                  <a:lnTo>
                    <a:pt x="1275" y="236"/>
                  </a:lnTo>
                  <a:lnTo>
                    <a:pt x="1277" y="235"/>
                  </a:lnTo>
                  <a:lnTo>
                    <a:pt x="1278" y="235"/>
                  </a:lnTo>
                  <a:lnTo>
                    <a:pt x="1280" y="236"/>
                  </a:lnTo>
                  <a:lnTo>
                    <a:pt x="1282" y="235"/>
                  </a:lnTo>
                  <a:lnTo>
                    <a:pt x="1282" y="233"/>
                  </a:lnTo>
                  <a:lnTo>
                    <a:pt x="1282" y="231"/>
                  </a:lnTo>
                  <a:lnTo>
                    <a:pt x="1284" y="231"/>
                  </a:lnTo>
                  <a:lnTo>
                    <a:pt x="1285" y="233"/>
                  </a:lnTo>
                  <a:lnTo>
                    <a:pt x="1289" y="233"/>
                  </a:lnTo>
                  <a:lnTo>
                    <a:pt x="1289" y="231"/>
                  </a:lnTo>
                  <a:lnTo>
                    <a:pt x="1289" y="229"/>
                  </a:lnTo>
                  <a:lnTo>
                    <a:pt x="1292" y="229"/>
                  </a:lnTo>
                  <a:lnTo>
                    <a:pt x="1294" y="231"/>
                  </a:lnTo>
                  <a:lnTo>
                    <a:pt x="1296" y="231"/>
                  </a:lnTo>
                  <a:lnTo>
                    <a:pt x="1298" y="231"/>
                  </a:lnTo>
                  <a:lnTo>
                    <a:pt x="1299" y="233"/>
                  </a:lnTo>
                  <a:lnTo>
                    <a:pt x="1301" y="231"/>
                  </a:lnTo>
                  <a:lnTo>
                    <a:pt x="1303" y="229"/>
                  </a:lnTo>
                  <a:lnTo>
                    <a:pt x="1299" y="226"/>
                  </a:lnTo>
                  <a:lnTo>
                    <a:pt x="1299" y="224"/>
                  </a:lnTo>
                  <a:lnTo>
                    <a:pt x="1299" y="222"/>
                  </a:lnTo>
                  <a:lnTo>
                    <a:pt x="1301" y="224"/>
                  </a:lnTo>
                  <a:lnTo>
                    <a:pt x="1303" y="224"/>
                  </a:lnTo>
                  <a:lnTo>
                    <a:pt x="1306" y="224"/>
                  </a:lnTo>
                  <a:lnTo>
                    <a:pt x="1308" y="224"/>
                  </a:lnTo>
                  <a:lnTo>
                    <a:pt x="1310" y="224"/>
                  </a:lnTo>
                  <a:lnTo>
                    <a:pt x="1312" y="226"/>
                  </a:lnTo>
                  <a:lnTo>
                    <a:pt x="1315" y="228"/>
                  </a:lnTo>
                  <a:lnTo>
                    <a:pt x="1319" y="229"/>
                  </a:lnTo>
                  <a:lnTo>
                    <a:pt x="1320" y="229"/>
                  </a:lnTo>
                  <a:lnTo>
                    <a:pt x="1322" y="229"/>
                  </a:lnTo>
                  <a:lnTo>
                    <a:pt x="1322" y="228"/>
                  </a:lnTo>
                  <a:lnTo>
                    <a:pt x="1324" y="228"/>
                  </a:lnTo>
                  <a:lnTo>
                    <a:pt x="1327" y="228"/>
                  </a:lnTo>
                  <a:lnTo>
                    <a:pt x="1329" y="228"/>
                  </a:lnTo>
                  <a:lnTo>
                    <a:pt x="1333" y="229"/>
                  </a:lnTo>
                  <a:lnTo>
                    <a:pt x="1334" y="231"/>
                  </a:lnTo>
                  <a:lnTo>
                    <a:pt x="1336" y="235"/>
                  </a:lnTo>
                  <a:lnTo>
                    <a:pt x="1334" y="236"/>
                  </a:lnTo>
                  <a:lnTo>
                    <a:pt x="1336" y="238"/>
                  </a:lnTo>
                  <a:lnTo>
                    <a:pt x="1338" y="240"/>
                  </a:lnTo>
                  <a:lnTo>
                    <a:pt x="1341" y="240"/>
                  </a:lnTo>
                  <a:lnTo>
                    <a:pt x="1341" y="238"/>
                  </a:lnTo>
                  <a:lnTo>
                    <a:pt x="1340" y="238"/>
                  </a:lnTo>
                  <a:lnTo>
                    <a:pt x="1338" y="238"/>
                  </a:lnTo>
                  <a:lnTo>
                    <a:pt x="1338" y="236"/>
                  </a:lnTo>
                  <a:lnTo>
                    <a:pt x="1340" y="236"/>
                  </a:lnTo>
                  <a:lnTo>
                    <a:pt x="1341" y="235"/>
                  </a:lnTo>
                  <a:lnTo>
                    <a:pt x="1343" y="235"/>
                  </a:lnTo>
                  <a:lnTo>
                    <a:pt x="1345" y="233"/>
                  </a:lnTo>
                  <a:lnTo>
                    <a:pt x="1347" y="235"/>
                  </a:lnTo>
                  <a:lnTo>
                    <a:pt x="1348" y="235"/>
                  </a:lnTo>
                  <a:lnTo>
                    <a:pt x="1350" y="235"/>
                  </a:lnTo>
                  <a:lnTo>
                    <a:pt x="1352" y="236"/>
                  </a:lnTo>
                  <a:lnTo>
                    <a:pt x="1354" y="238"/>
                  </a:lnTo>
                  <a:lnTo>
                    <a:pt x="1355" y="238"/>
                  </a:lnTo>
                  <a:lnTo>
                    <a:pt x="1359" y="238"/>
                  </a:lnTo>
                  <a:lnTo>
                    <a:pt x="1359" y="240"/>
                  </a:lnTo>
                  <a:lnTo>
                    <a:pt x="1359" y="243"/>
                  </a:lnTo>
                  <a:lnTo>
                    <a:pt x="1361" y="242"/>
                  </a:lnTo>
                  <a:lnTo>
                    <a:pt x="1361" y="238"/>
                  </a:lnTo>
                  <a:lnTo>
                    <a:pt x="1362" y="238"/>
                  </a:lnTo>
                  <a:lnTo>
                    <a:pt x="1364" y="240"/>
                  </a:lnTo>
                  <a:lnTo>
                    <a:pt x="1366" y="240"/>
                  </a:lnTo>
                  <a:lnTo>
                    <a:pt x="1369" y="240"/>
                  </a:lnTo>
                  <a:lnTo>
                    <a:pt x="1369" y="236"/>
                  </a:lnTo>
                  <a:lnTo>
                    <a:pt x="1371" y="238"/>
                  </a:lnTo>
                  <a:lnTo>
                    <a:pt x="1371" y="240"/>
                  </a:lnTo>
                  <a:lnTo>
                    <a:pt x="1371" y="242"/>
                  </a:lnTo>
                  <a:lnTo>
                    <a:pt x="1373" y="242"/>
                  </a:lnTo>
                  <a:lnTo>
                    <a:pt x="1380" y="242"/>
                  </a:lnTo>
                  <a:lnTo>
                    <a:pt x="1382" y="242"/>
                  </a:lnTo>
                  <a:lnTo>
                    <a:pt x="1383" y="240"/>
                  </a:lnTo>
                  <a:lnTo>
                    <a:pt x="1383" y="242"/>
                  </a:lnTo>
                  <a:lnTo>
                    <a:pt x="1385" y="240"/>
                  </a:lnTo>
                  <a:lnTo>
                    <a:pt x="1389" y="240"/>
                  </a:lnTo>
                  <a:lnTo>
                    <a:pt x="1390" y="242"/>
                  </a:lnTo>
                  <a:lnTo>
                    <a:pt x="1394" y="242"/>
                  </a:lnTo>
                  <a:lnTo>
                    <a:pt x="1396" y="243"/>
                  </a:lnTo>
                  <a:lnTo>
                    <a:pt x="1397" y="243"/>
                  </a:lnTo>
                  <a:lnTo>
                    <a:pt x="1401" y="243"/>
                  </a:lnTo>
                  <a:lnTo>
                    <a:pt x="1404" y="243"/>
                  </a:lnTo>
                  <a:lnTo>
                    <a:pt x="1408" y="245"/>
                  </a:lnTo>
                  <a:lnTo>
                    <a:pt x="1410" y="247"/>
                  </a:lnTo>
                  <a:lnTo>
                    <a:pt x="1411" y="247"/>
                  </a:lnTo>
                  <a:lnTo>
                    <a:pt x="1413" y="247"/>
                  </a:lnTo>
                  <a:lnTo>
                    <a:pt x="1413" y="245"/>
                  </a:lnTo>
                  <a:lnTo>
                    <a:pt x="1415" y="243"/>
                  </a:lnTo>
                  <a:lnTo>
                    <a:pt x="1415" y="242"/>
                  </a:lnTo>
                  <a:lnTo>
                    <a:pt x="1413" y="242"/>
                  </a:lnTo>
                  <a:lnTo>
                    <a:pt x="1413" y="240"/>
                  </a:lnTo>
                  <a:lnTo>
                    <a:pt x="1413" y="238"/>
                  </a:lnTo>
                  <a:lnTo>
                    <a:pt x="1415" y="238"/>
                  </a:lnTo>
                  <a:lnTo>
                    <a:pt x="1417" y="238"/>
                  </a:lnTo>
                  <a:lnTo>
                    <a:pt x="1418" y="238"/>
                  </a:lnTo>
                  <a:lnTo>
                    <a:pt x="1420" y="238"/>
                  </a:lnTo>
                  <a:lnTo>
                    <a:pt x="1418" y="238"/>
                  </a:lnTo>
                  <a:lnTo>
                    <a:pt x="1418" y="236"/>
                  </a:lnTo>
                  <a:lnTo>
                    <a:pt x="1418" y="235"/>
                  </a:lnTo>
                  <a:lnTo>
                    <a:pt x="1420" y="235"/>
                  </a:lnTo>
                  <a:lnTo>
                    <a:pt x="1418" y="233"/>
                  </a:lnTo>
                  <a:lnTo>
                    <a:pt x="1418" y="229"/>
                  </a:lnTo>
                  <a:lnTo>
                    <a:pt x="1420" y="229"/>
                  </a:lnTo>
                  <a:lnTo>
                    <a:pt x="1418" y="228"/>
                  </a:lnTo>
                  <a:lnTo>
                    <a:pt x="1418" y="226"/>
                  </a:lnTo>
                  <a:lnTo>
                    <a:pt x="1417" y="224"/>
                  </a:lnTo>
                  <a:lnTo>
                    <a:pt x="1418" y="222"/>
                  </a:lnTo>
                  <a:lnTo>
                    <a:pt x="1420" y="221"/>
                  </a:lnTo>
                  <a:lnTo>
                    <a:pt x="1420" y="219"/>
                  </a:lnTo>
                  <a:lnTo>
                    <a:pt x="1422" y="217"/>
                  </a:lnTo>
                  <a:lnTo>
                    <a:pt x="1424" y="217"/>
                  </a:lnTo>
                  <a:lnTo>
                    <a:pt x="1425" y="215"/>
                  </a:lnTo>
                  <a:lnTo>
                    <a:pt x="1427" y="214"/>
                  </a:lnTo>
                  <a:lnTo>
                    <a:pt x="1429" y="214"/>
                  </a:lnTo>
                  <a:lnTo>
                    <a:pt x="1431" y="215"/>
                  </a:lnTo>
                  <a:lnTo>
                    <a:pt x="1432" y="215"/>
                  </a:lnTo>
                  <a:lnTo>
                    <a:pt x="1434" y="215"/>
                  </a:lnTo>
                  <a:lnTo>
                    <a:pt x="1436" y="217"/>
                  </a:lnTo>
                  <a:lnTo>
                    <a:pt x="1438" y="217"/>
                  </a:lnTo>
                  <a:lnTo>
                    <a:pt x="1438" y="215"/>
                  </a:lnTo>
                  <a:lnTo>
                    <a:pt x="1439" y="214"/>
                  </a:lnTo>
                  <a:lnTo>
                    <a:pt x="1439" y="212"/>
                  </a:lnTo>
                  <a:lnTo>
                    <a:pt x="1441" y="212"/>
                  </a:lnTo>
                  <a:lnTo>
                    <a:pt x="1443" y="212"/>
                  </a:lnTo>
                  <a:lnTo>
                    <a:pt x="1443" y="210"/>
                  </a:lnTo>
                  <a:lnTo>
                    <a:pt x="1441" y="208"/>
                  </a:lnTo>
                  <a:lnTo>
                    <a:pt x="1441" y="207"/>
                  </a:lnTo>
                  <a:lnTo>
                    <a:pt x="1441" y="205"/>
                  </a:lnTo>
                  <a:lnTo>
                    <a:pt x="1441" y="201"/>
                  </a:lnTo>
                  <a:lnTo>
                    <a:pt x="1443" y="201"/>
                  </a:lnTo>
                  <a:lnTo>
                    <a:pt x="1443" y="200"/>
                  </a:lnTo>
                  <a:lnTo>
                    <a:pt x="1445" y="198"/>
                  </a:lnTo>
                  <a:lnTo>
                    <a:pt x="1445" y="196"/>
                  </a:lnTo>
                  <a:lnTo>
                    <a:pt x="1443" y="196"/>
                  </a:lnTo>
                  <a:lnTo>
                    <a:pt x="1441" y="198"/>
                  </a:lnTo>
                  <a:lnTo>
                    <a:pt x="1439" y="198"/>
                  </a:lnTo>
                  <a:lnTo>
                    <a:pt x="1438" y="198"/>
                  </a:lnTo>
                  <a:lnTo>
                    <a:pt x="1436" y="196"/>
                  </a:lnTo>
                  <a:lnTo>
                    <a:pt x="1436" y="194"/>
                  </a:lnTo>
                  <a:lnTo>
                    <a:pt x="1434" y="193"/>
                  </a:lnTo>
                  <a:lnTo>
                    <a:pt x="1436" y="193"/>
                  </a:lnTo>
                  <a:lnTo>
                    <a:pt x="1434" y="191"/>
                  </a:lnTo>
                  <a:lnTo>
                    <a:pt x="1434" y="189"/>
                  </a:lnTo>
                  <a:lnTo>
                    <a:pt x="1436" y="191"/>
                  </a:lnTo>
                  <a:lnTo>
                    <a:pt x="1438" y="191"/>
                  </a:lnTo>
                  <a:lnTo>
                    <a:pt x="1439" y="194"/>
                  </a:lnTo>
                  <a:lnTo>
                    <a:pt x="1441" y="193"/>
                  </a:lnTo>
                  <a:lnTo>
                    <a:pt x="1441" y="189"/>
                  </a:lnTo>
                  <a:lnTo>
                    <a:pt x="1441" y="187"/>
                  </a:lnTo>
                  <a:lnTo>
                    <a:pt x="1443" y="186"/>
                  </a:lnTo>
                  <a:lnTo>
                    <a:pt x="1445" y="186"/>
                  </a:lnTo>
                  <a:lnTo>
                    <a:pt x="1446" y="186"/>
                  </a:lnTo>
                  <a:lnTo>
                    <a:pt x="1448" y="184"/>
                  </a:lnTo>
                  <a:lnTo>
                    <a:pt x="1448" y="182"/>
                  </a:lnTo>
                  <a:lnTo>
                    <a:pt x="1446" y="182"/>
                  </a:lnTo>
                  <a:lnTo>
                    <a:pt x="1446" y="180"/>
                  </a:lnTo>
                  <a:lnTo>
                    <a:pt x="1446" y="179"/>
                  </a:lnTo>
                  <a:lnTo>
                    <a:pt x="1448" y="177"/>
                  </a:lnTo>
                  <a:lnTo>
                    <a:pt x="1450" y="175"/>
                  </a:lnTo>
                  <a:lnTo>
                    <a:pt x="1450" y="173"/>
                  </a:lnTo>
                  <a:lnTo>
                    <a:pt x="1450" y="172"/>
                  </a:lnTo>
                  <a:lnTo>
                    <a:pt x="1450" y="170"/>
                  </a:lnTo>
                  <a:lnTo>
                    <a:pt x="1450" y="168"/>
                  </a:lnTo>
                  <a:lnTo>
                    <a:pt x="1452" y="168"/>
                  </a:lnTo>
                  <a:lnTo>
                    <a:pt x="1453" y="170"/>
                  </a:lnTo>
                  <a:lnTo>
                    <a:pt x="1455" y="170"/>
                  </a:lnTo>
                  <a:lnTo>
                    <a:pt x="1455" y="168"/>
                  </a:lnTo>
                  <a:lnTo>
                    <a:pt x="1455" y="166"/>
                  </a:lnTo>
                  <a:lnTo>
                    <a:pt x="1453" y="166"/>
                  </a:lnTo>
                  <a:lnTo>
                    <a:pt x="1455" y="165"/>
                  </a:lnTo>
                  <a:lnTo>
                    <a:pt x="1459" y="166"/>
                  </a:lnTo>
                  <a:lnTo>
                    <a:pt x="1460" y="166"/>
                  </a:lnTo>
                  <a:lnTo>
                    <a:pt x="1462" y="166"/>
                  </a:lnTo>
                  <a:lnTo>
                    <a:pt x="1464" y="166"/>
                  </a:lnTo>
                  <a:lnTo>
                    <a:pt x="1466" y="168"/>
                  </a:lnTo>
                  <a:lnTo>
                    <a:pt x="1469" y="168"/>
                  </a:lnTo>
                  <a:lnTo>
                    <a:pt x="1469" y="166"/>
                  </a:lnTo>
                  <a:lnTo>
                    <a:pt x="1471" y="165"/>
                  </a:lnTo>
                  <a:lnTo>
                    <a:pt x="1473" y="163"/>
                  </a:lnTo>
                  <a:lnTo>
                    <a:pt x="1473" y="161"/>
                  </a:lnTo>
                  <a:lnTo>
                    <a:pt x="1473" y="159"/>
                  </a:lnTo>
                  <a:lnTo>
                    <a:pt x="1474" y="158"/>
                  </a:lnTo>
                  <a:lnTo>
                    <a:pt x="1476" y="158"/>
                  </a:lnTo>
                  <a:lnTo>
                    <a:pt x="1476" y="159"/>
                  </a:lnTo>
                  <a:lnTo>
                    <a:pt x="1476" y="161"/>
                  </a:lnTo>
                  <a:lnTo>
                    <a:pt x="1478" y="163"/>
                  </a:lnTo>
                  <a:lnTo>
                    <a:pt x="1480" y="163"/>
                  </a:lnTo>
                  <a:lnTo>
                    <a:pt x="1483" y="163"/>
                  </a:lnTo>
                  <a:lnTo>
                    <a:pt x="1483" y="165"/>
                  </a:lnTo>
                  <a:lnTo>
                    <a:pt x="1483" y="166"/>
                  </a:lnTo>
                  <a:lnTo>
                    <a:pt x="1485" y="166"/>
                  </a:lnTo>
                  <a:lnTo>
                    <a:pt x="1487" y="166"/>
                  </a:lnTo>
                  <a:lnTo>
                    <a:pt x="1488" y="166"/>
                  </a:lnTo>
                  <a:lnTo>
                    <a:pt x="1488" y="165"/>
                  </a:lnTo>
                  <a:lnTo>
                    <a:pt x="1490" y="163"/>
                  </a:lnTo>
                  <a:lnTo>
                    <a:pt x="1492" y="159"/>
                  </a:lnTo>
                  <a:lnTo>
                    <a:pt x="1494" y="159"/>
                  </a:lnTo>
                  <a:lnTo>
                    <a:pt x="1494" y="158"/>
                  </a:lnTo>
                  <a:lnTo>
                    <a:pt x="1494" y="156"/>
                  </a:lnTo>
                  <a:lnTo>
                    <a:pt x="1494" y="154"/>
                  </a:lnTo>
                  <a:lnTo>
                    <a:pt x="1494" y="152"/>
                  </a:lnTo>
                  <a:lnTo>
                    <a:pt x="1495" y="152"/>
                  </a:lnTo>
                  <a:lnTo>
                    <a:pt x="1497" y="152"/>
                  </a:lnTo>
                  <a:lnTo>
                    <a:pt x="1499" y="152"/>
                  </a:lnTo>
                  <a:lnTo>
                    <a:pt x="1501" y="154"/>
                  </a:lnTo>
                  <a:lnTo>
                    <a:pt x="1502" y="156"/>
                  </a:lnTo>
                  <a:lnTo>
                    <a:pt x="1504" y="154"/>
                  </a:lnTo>
                  <a:lnTo>
                    <a:pt x="1502" y="152"/>
                  </a:lnTo>
                  <a:lnTo>
                    <a:pt x="1501" y="151"/>
                  </a:lnTo>
                  <a:lnTo>
                    <a:pt x="1502" y="151"/>
                  </a:lnTo>
                  <a:lnTo>
                    <a:pt x="1504" y="151"/>
                  </a:lnTo>
                  <a:lnTo>
                    <a:pt x="1508" y="151"/>
                  </a:lnTo>
                  <a:lnTo>
                    <a:pt x="1509" y="149"/>
                  </a:lnTo>
                  <a:lnTo>
                    <a:pt x="1511" y="149"/>
                  </a:lnTo>
                  <a:lnTo>
                    <a:pt x="1513" y="147"/>
                  </a:lnTo>
                  <a:lnTo>
                    <a:pt x="1513" y="145"/>
                  </a:lnTo>
                  <a:lnTo>
                    <a:pt x="1511" y="145"/>
                  </a:lnTo>
                  <a:lnTo>
                    <a:pt x="1511" y="144"/>
                  </a:lnTo>
                  <a:lnTo>
                    <a:pt x="1511" y="142"/>
                  </a:lnTo>
                  <a:lnTo>
                    <a:pt x="1515" y="138"/>
                  </a:lnTo>
                  <a:lnTo>
                    <a:pt x="1516" y="137"/>
                  </a:lnTo>
                  <a:lnTo>
                    <a:pt x="1518" y="137"/>
                  </a:lnTo>
                  <a:lnTo>
                    <a:pt x="1522" y="137"/>
                  </a:lnTo>
                  <a:lnTo>
                    <a:pt x="1525" y="135"/>
                  </a:lnTo>
                  <a:lnTo>
                    <a:pt x="1527" y="135"/>
                  </a:lnTo>
                  <a:lnTo>
                    <a:pt x="1529" y="135"/>
                  </a:lnTo>
                  <a:lnTo>
                    <a:pt x="1529" y="133"/>
                  </a:lnTo>
                  <a:lnTo>
                    <a:pt x="1530" y="133"/>
                  </a:lnTo>
                  <a:lnTo>
                    <a:pt x="1532" y="131"/>
                  </a:lnTo>
                  <a:lnTo>
                    <a:pt x="1532" y="130"/>
                  </a:lnTo>
                  <a:lnTo>
                    <a:pt x="1532" y="128"/>
                  </a:lnTo>
                  <a:lnTo>
                    <a:pt x="1534" y="126"/>
                  </a:lnTo>
                  <a:lnTo>
                    <a:pt x="1536" y="124"/>
                  </a:lnTo>
                  <a:lnTo>
                    <a:pt x="1537" y="124"/>
                  </a:lnTo>
                  <a:lnTo>
                    <a:pt x="1541" y="123"/>
                  </a:lnTo>
                  <a:lnTo>
                    <a:pt x="1543" y="121"/>
                  </a:lnTo>
                  <a:lnTo>
                    <a:pt x="1541" y="119"/>
                  </a:lnTo>
                  <a:lnTo>
                    <a:pt x="1543" y="117"/>
                  </a:lnTo>
                  <a:lnTo>
                    <a:pt x="1544" y="117"/>
                  </a:lnTo>
                  <a:lnTo>
                    <a:pt x="1544" y="119"/>
                  </a:lnTo>
                  <a:lnTo>
                    <a:pt x="1544" y="121"/>
                  </a:lnTo>
                  <a:lnTo>
                    <a:pt x="1546" y="121"/>
                  </a:lnTo>
                  <a:lnTo>
                    <a:pt x="1546" y="119"/>
                  </a:lnTo>
                  <a:lnTo>
                    <a:pt x="1546" y="117"/>
                  </a:lnTo>
                  <a:lnTo>
                    <a:pt x="1546" y="116"/>
                  </a:lnTo>
                  <a:lnTo>
                    <a:pt x="1546" y="114"/>
                  </a:lnTo>
                  <a:lnTo>
                    <a:pt x="1546" y="112"/>
                  </a:lnTo>
                  <a:lnTo>
                    <a:pt x="1544" y="112"/>
                  </a:lnTo>
                  <a:lnTo>
                    <a:pt x="1543" y="112"/>
                  </a:lnTo>
                  <a:lnTo>
                    <a:pt x="1541" y="110"/>
                  </a:lnTo>
                  <a:lnTo>
                    <a:pt x="1544" y="110"/>
                  </a:lnTo>
                  <a:lnTo>
                    <a:pt x="1544" y="109"/>
                  </a:lnTo>
                  <a:lnTo>
                    <a:pt x="1546" y="109"/>
                  </a:lnTo>
                  <a:lnTo>
                    <a:pt x="1548" y="109"/>
                  </a:lnTo>
                  <a:lnTo>
                    <a:pt x="1548" y="107"/>
                  </a:lnTo>
                  <a:lnTo>
                    <a:pt x="1548" y="105"/>
                  </a:lnTo>
                  <a:lnTo>
                    <a:pt x="1548" y="103"/>
                  </a:lnTo>
                  <a:lnTo>
                    <a:pt x="1550" y="103"/>
                  </a:lnTo>
                  <a:lnTo>
                    <a:pt x="1551" y="103"/>
                  </a:lnTo>
                  <a:lnTo>
                    <a:pt x="1551" y="105"/>
                  </a:lnTo>
                  <a:lnTo>
                    <a:pt x="1553" y="105"/>
                  </a:lnTo>
                  <a:lnTo>
                    <a:pt x="1555" y="105"/>
                  </a:lnTo>
                  <a:lnTo>
                    <a:pt x="1557" y="105"/>
                  </a:lnTo>
                  <a:lnTo>
                    <a:pt x="1558" y="105"/>
                  </a:lnTo>
                  <a:lnTo>
                    <a:pt x="1557" y="103"/>
                  </a:lnTo>
                  <a:lnTo>
                    <a:pt x="1557" y="102"/>
                  </a:lnTo>
                  <a:lnTo>
                    <a:pt x="1555" y="102"/>
                  </a:lnTo>
                  <a:lnTo>
                    <a:pt x="1557" y="98"/>
                  </a:lnTo>
                  <a:lnTo>
                    <a:pt x="1557" y="96"/>
                  </a:lnTo>
                  <a:lnTo>
                    <a:pt x="1557" y="95"/>
                  </a:lnTo>
                  <a:lnTo>
                    <a:pt x="1555" y="93"/>
                  </a:lnTo>
                  <a:lnTo>
                    <a:pt x="1553" y="93"/>
                  </a:lnTo>
                  <a:lnTo>
                    <a:pt x="1553" y="91"/>
                  </a:lnTo>
                  <a:lnTo>
                    <a:pt x="1555" y="91"/>
                  </a:lnTo>
                  <a:lnTo>
                    <a:pt x="1557" y="89"/>
                  </a:lnTo>
                  <a:lnTo>
                    <a:pt x="1558" y="91"/>
                  </a:lnTo>
                  <a:lnTo>
                    <a:pt x="1562" y="93"/>
                  </a:lnTo>
                  <a:lnTo>
                    <a:pt x="1564" y="93"/>
                  </a:lnTo>
                  <a:lnTo>
                    <a:pt x="1564" y="91"/>
                  </a:lnTo>
                  <a:lnTo>
                    <a:pt x="1564" y="89"/>
                  </a:lnTo>
                  <a:lnTo>
                    <a:pt x="1562" y="89"/>
                  </a:lnTo>
                  <a:lnTo>
                    <a:pt x="1562" y="88"/>
                  </a:lnTo>
                  <a:lnTo>
                    <a:pt x="1562" y="86"/>
                  </a:lnTo>
                  <a:lnTo>
                    <a:pt x="1562" y="84"/>
                  </a:lnTo>
                  <a:lnTo>
                    <a:pt x="1564" y="82"/>
                  </a:lnTo>
                  <a:lnTo>
                    <a:pt x="1565" y="84"/>
                  </a:lnTo>
                  <a:lnTo>
                    <a:pt x="1569" y="84"/>
                  </a:lnTo>
                  <a:lnTo>
                    <a:pt x="1569" y="86"/>
                  </a:lnTo>
                  <a:lnTo>
                    <a:pt x="1569" y="88"/>
                  </a:lnTo>
                  <a:lnTo>
                    <a:pt x="1572" y="88"/>
                  </a:lnTo>
                  <a:lnTo>
                    <a:pt x="1574" y="89"/>
                  </a:lnTo>
                  <a:lnTo>
                    <a:pt x="1579" y="88"/>
                  </a:lnTo>
                  <a:lnTo>
                    <a:pt x="1581" y="88"/>
                  </a:lnTo>
                  <a:lnTo>
                    <a:pt x="1583" y="86"/>
                  </a:lnTo>
                  <a:lnTo>
                    <a:pt x="1586" y="82"/>
                  </a:lnTo>
                  <a:lnTo>
                    <a:pt x="1590" y="81"/>
                  </a:lnTo>
                  <a:lnTo>
                    <a:pt x="1591" y="79"/>
                  </a:lnTo>
                  <a:lnTo>
                    <a:pt x="1593" y="81"/>
                  </a:lnTo>
                  <a:lnTo>
                    <a:pt x="1595" y="82"/>
                  </a:lnTo>
                  <a:lnTo>
                    <a:pt x="1597" y="79"/>
                  </a:lnTo>
                  <a:lnTo>
                    <a:pt x="1597" y="77"/>
                  </a:lnTo>
                  <a:lnTo>
                    <a:pt x="1598" y="75"/>
                  </a:lnTo>
                  <a:lnTo>
                    <a:pt x="1598" y="77"/>
                  </a:lnTo>
                  <a:lnTo>
                    <a:pt x="1600" y="77"/>
                  </a:lnTo>
                  <a:lnTo>
                    <a:pt x="1604" y="77"/>
                  </a:lnTo>
                  <a:lnTo>
                    <a:pt x="1607" y="77"/>
                  </a:lnTo>
                  <a:lnTo>
                    <a:pt x="1609" y="77"/>
                  </a:lnTo>
                  <a:lnTo>
                    <a:pt x="1611" y="77"/>
                  </a:lnTo>
                  <a:lnTo>
                    <a:pt x="1612" y="77"/>
                  </a:lnTo>
                  <a:lnTo>
                    <a:pt x="1616" y="75"/>
                  </a:lnTo>
                  <a:lnTo>
                    <a:pt x="1619" y="70"/>
                  </a:lnTo>
                  <a:lnTo>
                    <a:pt x="1621" y="70"/>
                  </a:lnTo>
                  <a:lnTo>
                    <a:pt x="1625" y="72"/>
                  </a:lnTo>
                  <a:lnTo>
                    <a:pt x="1626" y="72"/>
                  </a:lnTo>
                  <a:lnTo>
                    <a:pt x="1626" y="70"/>
                  </a:lnTo>
                  <a:lnTo>
                    <a:pt x="1626" y="68"/>
                  </a:lnTo>
                  <a:lnTo>
                    <a:pt x="1626" y="67"/>
                  </a:lnTo>
                  <a:lnTo>
                    <a:pt x="1628" y="67"/>
                  </a:lnTo>
                  <a:lnTo>
                    <a:pt x="1630" y="67"/>
                  </a:lnTo>
                  <a:lnTo>
                    <a:pt x="1632" y="65"/>
                  </a:lnTo>
                  <a:lnTo>
                    <a:pt x="1633" y="63"/>
                  </a:lnTo>
                  <a:lnTo>
                    <a:pt x="1635" y="63"/>
                  </a:lnTo>
                  <a:lnTo>
                    <a:pt x="1637" y="63"/>
                  </a:lnTo>
                  <a:lnTo>
                    <a:pt x="1640" y="65"/>
                  </a:lnTo>
                  <a:lnTo>
                    <a:pt x="1639" y="67"/>
                  </a:lnTo>
                  <a:lnTo>
                    <a:pt x="1639" y="68"/>
                  </a:lnTo>
                  <a:lnTo>
                    <a:pt x="1635" y="68"/>
                  </a:lnTo>
                  <a:lnTo>
                    <a:pt x="1635" y="70"/>
                  </a:lnTo>
                  <a:lnTo>
                    <a:pt x="1635" y="72"/>
                  </a:lnTo>
                  <a:lnTo>
                    <a:pt x="1637" y="74"/>
                  </a:lnTo>
                  <a:lnTo>
                    <a:pt x="1640" y="74"/>
                  </a:lnTo>
                  <a:lnTo>
                    <a:pt x="1642" y="75"/>
                  </a:lnTo>
                  <a:lnTo>
                    <a:pt x="1644" y="75"/>
                  </a:lnTo>
                  <a:lnTo>
                    <a:pt x="1647" y="70"/>
                  </a:lnTo>
                  <a:lnTo>
                    <a:pt x="1649" y="68"/>
                  </a:lnTo>
                  <a:lnTo>
                    <a:pt x="1653" y="70"/>
                  </a:lnTo>
                  <a:lnTo>
                    <a:pt x="1654" y="74"/>
                  </a:lnTo>
                  <a:lnTo>
                    <a:pt x="1656" y="74"/>
                  </a:lnTo>
                  <a:lnTo>
                    <a:pt x="1656" y="72"/>
                  </a:lnTo>
                  <a:lnTo>
                    <a:pt x="1656" y="70"/>
                  </a:lnTo>
                  <a:lnTo>
                    <a:pt x="1656" y="68"/>
                  </a:lnTo>
                  <a:lnTo>
                    <a:pt x="1656" y="67"/>
                  </a:lnTo>
                  <a:lnTo>
                    <a:pt x="1661" y="67"/>
                  </a:lnTo>
                  <a:lnTo>
                    <a:pt x="1663" y="65"/>
                  </a:lnTo>
                  <a:lnTo>
                    <a:pt x="1665" y="65"/>
                  </a:lnTo>
                  <a:lnTo>
                    <a:pt x="1665" y="67"/>
                  </a:lnTo>
                  <a:lnTo>
                    <a:pt x="1663" y="67"/>
                  </a:lnTo>
                  <a:lnTo>
                    <a:pt x="1663" y="68"/>
                  </a:lnTo>
                  <a:lnTo>
                    <a:pt x="1663" y="70"/>
                  </a:lnTo>
                  <a:lnTo>
                    <a:pt x="1663" y="72"/>
                  </a:lnTo>
                  <a:lnTo>
                    <a:pt x="1663" y="74"/>
                  </a:lnTo>
                  <a:lnTo>
                    <a:pt x="1663" y="75"/>
                  </a:lnTo>
                  <a:lnTo>
                    <a:pt x="1667" y="75"/>
                  </a:lnTo>
                  <a:lnTo>
                    <a:pt x="1668" y="77"/>
                  </a:lnTo>
                  <a:lnTo>
                    <a:pt x="1668" y="75"/>
                  </a:lnTo>
                  <a:lnTo>
                    <a:pt x="1670" y="74"/>
                  </a:lnTo>
                  <a:lnTo>
                    <a:pt x="1670" y="72"/>
                  </a:lnTo>
                  <a:lnTo>
                    <a:pt x="1674" y="70"/>
                  </a:lnTo>
                  <a:lnTo>
                    <a:pt x="1675" y="70"/>
                  </a:lnTo>
                  <a:lnTo>
                    <a:pt x="1679" y="70"/>
                  </a:lnTo>
                  <a:lnTo>
                    <a:pt x="1681" y="74"/>
                  </a:lnTo>
                  <a:lnTo>
                    <a:pt x="1682" y="77"/>
                  </a:lnTo>
                  <a:lnTo>
                    <a:pt x="1684" y="77"/>
                  </a:lnTo>
                  <a:lnTo>
                    <a:pt x="1684" y="75"/>
                  </a:lnTo>
                  <a:lnTo>
                    <a:pt x="1684" y="74"/>
                  </a:lnTo>
                  <a:lnTo>
                    <a:pt x="1688" y="72"/>
                  </a:lnTo>
                  <a:lnTo>
                    <a:pt x="1688" y="70"/>
                  </a:lnTo>
                  <a:lnTo>
                    <a:pt x="1689" y="67"/>
                  </a:lnTo>
                  <a:lnTo>
                    <a:pt x="1689" y="63"/>
                  </a:lnTo>
                  <a:lnTo>
                    <a:pt x="1691" y="65"/>
                  </a:lnTo>
                  <a:lnTo>
                    <a:pt x="1693" y="63"/>
                  </a:lnTo>
                  <a:lnTo>
                    <a:pt x="1695" y="61"/>
                  </a:lnTo>
                  <a:lnTo>
                    <a:pt x="1698" y="60"/>
                  </a:lnTo>
                  <a:lnTo>
                    <a:pt x="1700" y="58"/>
                  </a:lnTo>
                  <a:lnTo>
                    <a:pt x="1700" y="56"/>
                  </a:lnTo>
                  <a:lnTo>
                    <a:pt x="1700" y="54"/>
                  </a:lnTo>
                  <a:lnTo>
                    <a:pt x="1698" y="54"/>
                  </a:lnTo>
                  <a:lnTo>
                    <a:pt x="1696" y="53"/>
                  </a:lnTo>
                  <a:lnTo>
                    <a:pt x="1698" y="51"/>
                  </a:lnTo>
                  <a:lnTo>
                    <a:pt x="1698" y="49"/>
                  </a:lnTo>
                  <a:lnTo>
                    <a:pt x="1700" y="49"/>
                  </a:lnTo>
                  <a:lnTo>
                    <a:pt x="1703" y="51"/>
                  </a:lnTo>
                  <a:lnTo>
                    <a:pt x="1705" y="51"/>
                  </a:lnTo>
                  <a:lnTo>
                    <a:pt x="1707" y="49"/>
                  </a:lnTo>
                  <a:lnTo>
                    <a:pt x="1709" y="47"/>
                  </a:lnTo>
                  <a:lnTo>
                    <a:pt x="1709" y="46"/>
                  </a:lnTo>
                  <a:lnTo>
                    <a:pt x="1709" y="44"/>
                  </a:lnTo>
                  <a:lnTo>
                    <a:pt x="1707" y="44"/>
                  </a:lnTo>
                  <a:lnTo>
                    <a:pt x="1705" y="44"/>
                  </a:lnTo>
                  <a:lnTo>
                    <a:pt x="1705" y="42"/>
                  </a:lnTo>
                  <a:lnTo>
                    <a:pt x="1703" y="40"/>
                  </a:lnTo>
                  <a:lnTo>
                    <a:pt x="1703" y="39"/>
                  </a:lnTo>
                  <a:lnTo>
                    <a:pt x="1703" y="37"/>
                  </a:lnTo>
                  <a:lnTo>
                    <a:pt x="1705" y="37"/>
                  </a:lnTo>
                  <a:lnTo>
                    <a:pt x="1707" y="35"/>
                  </a:lnTo>
                  <a:lnTo>
                    <a:pt x="1709" y="33"/>
                  </a:lnTo>
                  <a:lnTo>
                    <a:pt x="1710" y="32"/>
                  </a:lnTo>
                  <a:lnTo>
                    <a:pt x="1712" y="30"/>
                  </a:lnTo>
                  <a:lnTo>
                    <a:pt x="1712" y="28"/>
                  </a:lnTo>
                  <a:lnTo>
                    <a:pt x="1712" y="27"/>
                  </a:lnTo>
                  <a:lnTo>
                    <a:pt x="1716" y="25"/>
                  </a:lnTo>
                  <a:lnTo>
                    <a:pt x="1719" y="23"/>
                  </a:lnTo>
                  <a:lnTo>
                    <a:pt x="1721" y="23"/>
                  </a:lnTo>
                  <a:lnTo>
                    <a:pt x="1723" y="20"/>
                  </a:lnTo>
                  <a:lnTo>
                    <a:pt x="1721" y="16"/>
                  </a:lnTo>
                  <a:lnTo>
                    <a:pt x="1723" y="16"/>
                  </a:lnTo>
                  <a:lnTo>
                    <a:pt x="1726" y="14"/>
                  </a:lnTo>
                  <a:lnTo>
                    <a:pt x="1726" y="13"/>
                  </a:lnTo>
                  <a:lnTo>
                    <a:pt x="1726" y="11"/>
                  </a:lnTo>
                  <a:lnTo>
                    <a:pt x="1728" y="9"/>
                  </a:lnTo>
                  <a:lnTo>
                    <a:pt x="1731" y="9"/>
                  </a:lnTo>
                  <a:lnTo>
                    <a:pt x="1735" y="9"/>
                  </a:lnTo>
                  <a:lnTo>
                    <a:pt x="1737" y="6"/>
                  </a:lnTo>
                  <a:lnTo>
                    <a:pt x="1737" y="4"/>
                  </a:lnTo>
                  <a:lnTo>
                    <a:pt x="1738" y="2"/>
                  </a:lnTo>
                  <a:lnTo>
                    <a:pt x="1740" y="2"/>
                  </a:lnTo>
                  <a:lnTo>
                    <a:pt x="1742" y="0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 w="9525">
              <a:solidFill>
                <a:schemeClr val="bg2">
                  <a:lumMod val="20000"/>
                  <a:lumOff val="8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20"/>
            <p:cNvSpPr>
              <a:spLocks/>
            </p:cNvSpPr>
            <p:nvPr/>
          </p:nvSpPr>
          <p:spPr bwMode="auto">
            <a:xfrm>
              <a:off x="2112" y="3068"/>
              <a:ext cx="687" cy="859"/>
            </a:xfrm>
            <a:custGeom>
              <a:avLst/>
              <a:gdLst>
                <a:gd name="T0" fmla="*/ 472 w 687"/>
                <a:gd name="T1" fmla="*/ 94 h 859"/>
                <a:gd name="T2" fmla="*/ 447 w 687"/>
                <a:gd name="T3" fmla="*/ 161 h 859"/>
                <a:gd name="T4" fmla="*/ 477 w 687"/>
                <a:gd name="T5" fmla="*/ 210 h 859"/>
                <a:gd name="T6" fmla="*/ 508 w 687"/>
                <a:gd name="T7" fmla="*/ 163 h 859"/>
                <a:gd name="T8" fmla="*/ 566 w 687"/>
                <a:gd name="T9" fmla="*/ 145 h 859"/>
                <a:gd name="T10" fmla="*/ 605 w 687"/>
                <a:gd name="T11" fmla="*/ 117 h 859"/>
                <a:gd name="T12" fmla="*/ 619 w 687"/>
                <a:gd name="T13" fmla="*/ 152 h 859"/>
                <a:gd name="T14" fmla="*/ 640 w 687"/>
                <a:gd name="T15" fmla="*/ 192 h 859"/>
                <a:gd name="T16" fmla="*/ 664 w 687"/>
                <a:gd name="T17" fmla="*/ 212 h 859"/>
                <a:gd name="T18" fmla="*/ 673 w 687"/>
                <a:gd name="T19" fmla="*/ 236 h 859"/>
                <a:gd name="T20" fmla="*/ 683 w 687"/>
                <a:gd name="T21" fmla="*/ 268 h 859"/>
                <a:gd name="T22" fmla="*/ 666 w 687"/>
                <a:gd name="T23" fmla="*/ 330 h 859"/>
                <a:gd name="T24" fmla="*/ 627 w 687"/>
                <a:gd name="T25" fmla="*/ 376 h 859"/>
                <a:gd name="T26" fmla="*/ 606 w 687"/>
                <a:gd name="T27" fmla="*/ 409 h 859"/>
                <a:gd name="T28" fmla="*/ 556 w 687"/>
                <a:gd name="T29" fmla="*/ 434 h 859"/>
                <a:gd name="T30" fmla="*/ 526 w 687"/>
                <a:gd name="T31" fmla="*/ 416 h 859"/>
                <a:gd name="T32" fmla="*/ 512 w 687"/>
                <a:gd name="T33" fmla="*/ 448 h 859"/>
                <a:gd name="T34" fmla="*/ 500 w 687"/>
                <a:gd name="T35" fmla="*/ 474 h 859"/>
                <a:gd name="T36" fmla="*/ 493 w 687"/>
                <a:gd name="T37" fmla="*/ 502 h 859"/>
                <a:gd name="T38" fmla="*/ 472 w 687"/>
                <a:gd name="T39" fmla="*/ 530 h 859"/>
                <a:gd name="T40" fmla="*/ 480 w 687"/>
                <a:gd name="T41" fmla="*/ 568 h 859"/>
                <a:gd name="T42" fmla="*/ 491 w 687"/>
                <a:gd name="T43" fmla="*/ 619 h 859"/>
                <a:gd name="T44" fmla="*/ 510 w 687"/>
                <a:gd name="T45" fmla="*/ 656 h 859"/>
                <a:gd name="T46" fmla="*/ 468 w 687"/>
                <a:gd name="T47" fmla="*/ 652 h 859"/>
                <a:gd name="T48" fmla="*/ 435 w 687"/>
                <a:gd name="T49" fmla="*/ 624 h 859"/>
                <a:gd name="T50" fmla="*/ 423 w 687"/>
                <a:gd name="T51" fmla="*/ 600 h 859"/>
                <a:gd name="T52" fmla="*/ 398 w 687"/>
                <a:gd name="T53" fmla="*/ 598 h 859"/>
                <a:gd name="T54" fmla="*/ 402 w 687"/>
                <a:gd name="T55" fmla="*/ 628 h 859"/>
                <a:gd name="T56" fmla="*/ 383 w 687"/>
                <a:gd name="T57" fmla="*/ 628 h 859"/>
                <a:gd name="T58" fmla="*/ 376 w 687"/>
                <a:gd name="T59" fmla="*/ 649 h 859"/>
                <a:gd name="T60" fmla="*/ 391 w 687"/>
                <a:gd name="T61" fmla="*/ 654 h 859"/>
                <a:gd name="T62" fmla="*/ 374 w 687"/>
                <a:gd name="T63" fmla="*/ 671 h 859"/>
                <a:gd name="T64" fmla="*/ 351 w 687"/>
                <a:gd name="T65" fmla="*/ 671 h 859"/>
                <a:gd name="T66" fmla="*/ 346 w 687"/>
                <a:gd name="T67" fmla="*/ 689 h 859"/>
                <a:gd name="T68" fmla="*/ 342 w 687"/>
                <a:gd name="T69" fmla="*/ 713 h 859"/>
                <a:gd name="T70" fmla="*/ 339 w 687"/>
                <a:gd name="T71" fmla="*/ 747 h 859"/>
                <a:gd name="T72" fmla="*/ 337 w 687"/>
                <a:gd name="T73" fmla="*/ 769 h 859"/>
                <a:gd name="T74" fmla="*/ 323 w 687"/>
                <a:gd name="T75" fmla="*/ 789 h 859"/>
                <a:gd name="T76" fmla="*/ 323 w 687"/>
                <a:gd name="T77" fmla="*/ 811 h 859"/>
                <a:gd name="T78" fmla="*/ 327 w 687"/>
                <a:gd name="T79" fmla="*/ 846 h 859"/>
                <a:gd name="T80" fmla="*/ 311 w 687"/>
                <a:gd name="T81" fmla="*/ 850 h 859"/>
                <a:gd name="T82" fmla="*/ 250 w 687"/>
                <a:gd name="T83" fmla="*/ 839 h 859"/>
                <a:gd name="T84" fmla="*/ 194 w 687"/>
                <a:gd name="T85" fmla="*/ 820 h 859"/>
                <a:gd name="T86" fmla="*/ 241 w 687"/>
                <a:gd name="T87" fmla="*/ 754 h 859"/>
                <a:gd name="T88" fmla="*/ 223 w 687"/>
                <a:gd name="T89" fmla="*/ 719 h 859"/>
                <a:gd name="T90" fmla="*/ 195 w 687"/>
                <a:gd name="T91" fmla="*/ 712 h 859"/>
                <a:gd name="T92" fmla="*/ 169 w 687"/>
                <a:gd name="T93" fmla="*/ 705 h 859"/>
                <a:gd name="T94" fmla="*/ 143 w 687"/>
                <a:gd name="T95" fmla="*/ 701 h 859"/>
                <a:gd name="T96" fmla="*/ 115 w 687"/>
                <a:gd name="T97" fmla="*/ 706 h 859"/>
                <a:gd name="T98" fmla="*/ 71 w 687"/>
                <a:gd name="T99" fmla="*/ 696 h 859"/>
                <a:gd name="T100" fmla="*/ 49 w 687"/>
                <a:gd name="T101" fmla="*/ 638 h 859"/>
                <a:gd name="T102" fmla="*/ 7 w 687"/>
                <a:gd name="T103" fmla="*/ 607 h 859"/>
                <a:gd name="T104" fmla="*/ 15 w 687"/>
                <a:gd name="T105" fmla="*/ 463 h 859"/>
                <a:gd name="T106" fmla="*/ 40 w 687"/>
                <a:gd name="T107" fmla="*/ 376 h 859"/>
                <a:gd name="T108" fmla="*/ 35 w 687"/>
                <a:gd name="T109" fmla="*/ 311 h 859"/>
                <a:gd name="T110" fmla="*/ 14 w 687"/>
                <a:gd name="T111" fmla="*/ 227 h 859"/>
                <a:gd name="T112" fmla="*/ 75 w 687"/>
                <a:gd name="T113" fmla="*/ 143 h 859"/>
                <a:gd name="T114" fmla="*/ 124 w 687"/>
                <a:gd name="T115" fmla="*/ 98 h 859"/>
                <a:gd name="T116" fmla="*/ 169 w 687"/>
                <a:gd name="T117" fmla="*/ 114 h 859"/>
                <a:gd name="T118" fmla="*/ 229 w 687"/>
                <a:gd name="T119" fmla="*/ 61 h 859"/>
                <a:gd name="T120" fmla="*/ 309 w 687"/>
                <a:gd name="T121" fmla="*/ 0 h 859"/>
                <a:gd name="T122" fmla="*/ 355 w 687"/>
                <a:gd name="T123" fmla="*/ 65 h 8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687" h="859">
                  <a:moveTo>
                    <a:pt x="391" y="93"/>
                  </a:moveTo>
                  <a:lnTo>
                    <a:pt x="398" y="94"/>
                  </a:lnTo>
                  <a:lnTo>
                    <a:pt x="409" y="91"/>
                  </a:lnTo>
                  <a:lnTo>
                    <a:pt x="414" y="91"/>
                  </a:lnTo>
                  <a:lnTo>
                    <a:pt x="421" y="84"/>
                  </a:lnTo>
                  <a:lnTo>
                    <a:pt x="424" y="84"/>
                  </a:lnTo>
                  <a:lnTo>
                    <a:pt x="430" y="86"/>
                  </a:lnTo>
                  <a:lnTo>
                    <a:pt x="433" y="87"/>
                  </a:lnTo>
                  <a:lnTo>
                    <a:pt x="438" y="87"/>
                  </a:lnTo>
                  <a:lnTo>
                    <a:pt x="445" y="84"/>
                  </a:lnTo>
                  <a:lnTo>
                    <a:pt x="452" y="84"/>
                  </a:lnTo>
                  <a:lnTo>
                    <a:pt x="459" y="84"/>
                  </a:lnTo>
                  <a:lnTo>
                    <a:pt x="463" y="84"/>
                  </a:lnTo>
                  <a:lnTo>
                    <a:pt x="466" y="87"/>
                  </a:lnTo>
                  <a:lnTo>
                    <a:pt x="468" y="91"/>
                  </a:lnTo>
                  <a:lnTo>
                    <a:pt x="470" y="93"/>
                  </a:lnTo>
                  <a:lnTo>
                    <a:pt x="472" y="94"/>
                  </a:lnTo>
                  <a:lnTo>
                    <a:pt x="473" y="98"/>
                  </a:lnTo>
                  <a:lnTo>
                    <a:pt x="472" y="107"/>
                  </a:lnTo>
                  <a:lnTo>
                    <a:pt x="472" y="112"/>
                  </a:lnTo>
                  <a:lnTo>
                    <a:pt x="472" y="117"/>
                  </a:lnTo>
                  <a:lnTo>
                    <a:pt x="472" y="119"/>
                  </a:lnTo>
                  <a:lnTo>
                    <a:pt x="473" y="119"/>
                  </a:lnTo>
                  <a:lnTo>
                    <a:pt x="477" y="119"/>
                  </a:lnTo>
                  <a:lnTo>
                    <a:pt x="479" y="121"/>
                  </a:lnTo>
                  <a:lnTo>
                    <a:pt x="475" y="124"/>
                  </a:lnTo>
                  <a:lnTo>
                    <a:pt x="472" y="126"/>
                  </a:lnTo>
                  <a:lnTo>
                    <a:pt x="468" y="129"/>
                  </a:lnTo>
                  <a:lnTo>
                    <a:pt x="465" y="133"/>
                  </a:lnTo>
                  <a:lnTo>
                    <a:pt x="459" y="136"/>
                  </a:lnTo>
                  <a:lnTo>
                    <a:pt x="456" y="143"/>
                  </a:lnTo>
                  <a:lnTo>
                    <a:pt x="454" y="147"/>
                  </a:lnTo>
                  <a:lnTo>
                    <a:pt x="451" y="156"/>
                  </a:lnTo>
                  <a:lnTo>
                    <a:pt x="447" y="161"/>
                  </a:lnTo>
                  <a:lnTo>
                    <a:pt x="445" y="168"/>
                  </a:lnTo>
                  <a:lnTo>
                    <a:pt x="444" y="171"/>
                  </a:lnTo>
                  <a:lnTo>
                    <a:pt x="440" y="175"/>
                  </a:lnTo>
                  <a:lnTo>
                    <a:pt x="442" y="177"/>
                  </a:lnTo>
                  <a:lnTo>
                    <a:pt x="447" y="175"/>
                  </a:lnTo>
                  <a:lnTo>
                    <a:pt x="451" y="175"/>
                  </a:lnTo>
                  <a:lnTo>
                    <a:pt x="452" y="180"/>
                  </a:lnTo>
                  <a:lnTo>
                    <a:pt x="452" y="182"/>
                  </a:lnTo>
                  <a:lnTo>
                    <a:pt x="452" y="184"/>
                  </a:lnTo>
                  <a:lnTo>
                    <a:pt x="456" y="185"/>
                  </a:lnTo>
                  <a:lnTo>
                    <a:pt x="456" y="187"/>
                  </a:lnTo>
                  <a:lnTo>
                    <a:pt x="459" y="194"/>
                  </a:lnTo>
                  <a:lnTo>
                    <a:pt x="459" y="196"/>
                  </a:lnTo>
                  <a:lnTo>
                    <a:pt x="465" y="201"/>
                  </a:lnTo>
                  <a:lnTo>
                    <a:pt x="468" y="205"/>
                  </a:lnTo>
                  <a:lnTo>
                    <a:pt x="472" y="208"/>
                  </a:lnTo>
                  <a:lnTo>
                    <a:pt x="477" y="210"/>
                  </a:lnTo>
                  <a:lnTo>
                    <a:pt x="480" y="212"/>
                  </a:lnTo>
                  <a:lnTo>
                    <a:pt x="486" y="213"/>
                  </a:lnTo>
                  <a:lnTo>
                    <a:pt x="487" y="215"/>
                  </a:lnTo>
                  <a:lnTo>
                    <a:pt x="489" y="215"/>
                  </a:lnTo>
                  <a:lnTo>
                    <a:pt x="496" y="215"/>
                  </a:lnTo>
                  <a:lnTo>
                    <a:pt x="498" y="212"/>
                  </a:lnTo>
                  <a:lnTo>
                    <a:pt x="500" y="210"/>
                  </a:lnTo>
                  <a:lnTo>
                    <a:pt x="501" y="205"/>
                  </a:lnTo>
                  <a:lnTo>
                    <a:pt x="503" y="201"/>
                  </a:lnTo>
                  <a:lnTo>
                    <a:pt x="505" y="196"/>
                  </a:lnTo>
                  <a:lnTo>
                    <a:pt x="508" y="189"/>
                  </a:lnTo>
                  <a:lnTo>
                    <a:pt x="510" y="185"/>
                  </a:lnTo>
                  <a:lnTo>
                    <a:pt x="510" y="182"/>
                  </a:lnTo>
                  <a:lnTo>
                    <a:pt x="510" y="177"/>
                  </a:lnTo>
                  <a:lnTo>
                    <a:pt x="510" y="171"/>
                  </a:lnTo>
                  <a:lnTo>
                    <a:pt x="510" y="166"/>
                  </a:lnTo>
                  <a:lnTo>
                    <a:pt x="508" y="163"/>
                  </a:lnTo>
                  <a:lnTo>
                    <a:pt x="510" y="156"/>
                  </a:lnTo>
                  <a:lnTo>
                    <a:pt x="512" y="150"/>
                  </a:lnTo>
                  <a:lnTo>
                    <a:pt x="514" y="147"/>
                  </a:lnTo>
                  <a:lnTo>
                    <a:pt x="517" y="147"/>
                  </a:lnTo>
                  <a:lnTo>
                    <a:pt x="524" y="147"/>
                  </a:lnTo>
                  <a:lnTo>
                    <a:pt x="528" y="147"/>
                  </a:lnTo>
                  <a:lnTo>
                    <a:pt x="533" y="149"/>
                  </a:lnTo>
                  <a:lnTo>
                    <a:pt x="540" y="147"/>
                  </a:lnTo>
                  <a:lnTo>
                    <a:pt x="543" y="147"/>
                  </a:lnTo>
                  <a:lnTo>
                    <a:pt x="545" y="147"/>
                  </a:lnTo>
                  <a:lnTo>
                    <a:pt x="549" y="147"/>
                  </a:lnTo>
                  <a:lnTo>
                    <a:pt x="550" y="149"/>
                  </a:lnTo>
                  <a:lnTo>
                    <a:pt x="552" y="149"/>
                  </a:lnTo>
                  <a:lnTo>
                    <a:pt x="554" y="147"/>
                  </a:lnTo>
                  <a:lnTo>
                    <a:pt x="557" y="149"/>
                  </a:lnTo>
                  <a:lnTo>
                    <a:pt x="563" y="147"/>
                  </a:lnTo>
                  <a:lnTo>
                    <a:pt x="566" y="145"/>
                  </a:lnTo>
                  <a:lnTo>
                    <a:pt x="570" y="142"/>
                  </a:lnTo>
                  <a:lnTo>
                    <a:pt x="570" y="138"/>
                  </a:lnTo>
                  <a:lnTo>
                    <a:pt x="570" y="136"/>
                  </a:lnTo>
                  <a:lnTo>
                    <a:pt x="571" y="135"/>
                  </a:lnTo>
                  <a:lnTo>
                    <a:pt x="571" y="131"/>
                  </a:lnTo>
                  <a:lnTo>
                    <a:pt x="575" y="129"/>
                  </a:lnTo>
                  <a:lnTo>
                    <a:pt x="577" y="126"/>
                  </a:lnTo>
                  <a:lnTo>
                    <a:pt x="580" y="124"/>
                  </a:lnTo>
                  <a:lnTo>
                    <a:pt x="584" y="124"/>
                  </a:lnTo>
                  <a:lnTo>
                    <a:pt x="587" y="122"/>
                  </a:lnTo>
                  <a:lnTo>
                    <a:pt x="589" y="122"/>
                  </a:lnTo>
                  <a:lnTo>
                    <a:pt x="594" y="122"/>
                  </a:lnTo>
                  <a:lnTo>
                    <a:pt x="598" y="122"/>
                  </a:lnTo>
                  <a:lnTo>
                    <a:pt x="599" y="117"/>
                  </a:lnTo>
                  <a:lnTo>
                    <a:pt x="601" y="114"/>
                  </a:lnTo>
                  <a:lnTo>
                    <a:pt x="603" y="114"/>
                  </a:lnTo>
                  <a:lnTo>
                    <a:pt x="605" y="117"/>
                  </a:lnTo>
                  <a:lnTo>
                    <a:pt x="606" y="119"/>
                  </a:lnTo>
                  <a:lnTo>
                    <a:pt x="608" y="124"/>
                  </a:lnTo>
                  <a:lnTo>
                    <a:pt x="608" y="126"/>
                  </a:lnTo>
                  <a:lnTo>
                    <a:pt x="610" y="128"/>
                  </a:lnTo>
                  <a:lnTo>
                    <a:pt x="613" y="131"/>
                  </a:lnTo>
                  <a:lnTo>
                    <a:pt x="615" y="136"/>
                  </a:lnTo>
                  <a:lnTo>
                    <a:pt x="613" y="138"/>
                  </a:lnTo>
                  <a:lnTo>
                    <a:pt x="612" y="138"/>
                  </a:lnTo>
                  <a:lnTo>
                    <a:pt x="610" y="138"/>
                  </a:lnTo>
                  <a:lnTo>
                    <a:pt x="613" y="140"/>
                  </a:lnTo>
                  <a:lnTo>
                    <a:pt x="615" y="142"/>
                  </a:lnTo>
                  <a:lnTo>
                    <a:pt x="617" y="145"/>
                  </a:lnTo>
                  <a:lnTo>
                    <a:pt x="617" y="147"/>
                  </a:lnTo>
                  <a:lnTo>
                    <a:pt x="620" y="147"/>
                  </a:lnTo>
                  <a:lnTo>
                    <a:pt x="622" y="149"/>
                  </a:lnTo>
                  <a:lnTo>
                    <a:pt x="620" y="150"/>
                  </a:lnTo>
                  <a:lnTo>
                    <a:pt x="619" y="152"/>
                  </a:lnTo>
                  <a:lnTo>
                    <a:pt x="622" y="154"/>
                  </a:lnTo>
                  <a:lnTo>
                    <a:pt x="626" y="159"/>
                  </a:lnTo>
                  <a:lnTo>
                    <a:pt x="627" y="163"/>
                  </a:lnTo>
                  <a:lnTo>
                    <a:pt x="629" y="166"/>
                  </a:lnTo>
                  <a:lnTo>
                    <a:pt x="629" y="170"/>
                  </a:lnTo>
                  <a:lnTo>
                    <a:pt x="631" y="175"/>
                  </a:lnTo>
                  <a:lnTo>
                    <a:pt x="633" y="177"/>
                  </a:lnTo>
                  <a:lnTo>
                    <a:pt x="636" y="177"/>
                  </a:lnTo>
                  <a:lnTo>
                    <a:pt x="636" y="180"/>
                  </a:lnTo>
                  <a:lnTo>
                    <a:pt x="636" y="182"/>
                  </a:lnTo>
                  <a:lnTo>
                    <a:pt x="636" y="184"/>
                  </a:lnTo>
                  <a:lnTo>
                    <a:pt x="633" y="185"/>
                  </a:lnTo>
                  <a:lnTo>
                    <a:pt x="633" y="187"/>
                  </a:lnTo>
                  <a:lnTo>
                    <a:pt x="636" y="189"/>
                  </a:lnTo>
                  <a:lnTo>
                    <a:pt x="636" y="191"/>
                  </a:lnTo>
                  <a:lnTo>
                    <a:pt x="636" y="194"/>
                  </a:lnTo>
                  <a:lnTo>
                    <a:pt x="640" y="192"/>
                  </a:lnTo>
                  <a:lnTo>
                    <a:pt x="640" y="196"/>
                  </a:lnTo>
                  <a:lnTo>
                    <a:pt x="643" y="199"/>
                  </a:lnTo>
                  <a:lnTo>
                    <a:pt x="645" y="199"/>
                  </a:lnTo>
                  <a:lnTo>
                    <a:pt x="647" y="199"/>
                  </a:lnTo>
                  <a:lnTo>
                    <a:pt x="650" y="203"/>
                  </a:lnTo>
                  <a:lnTo>
                    <a:pt x="652" y="203"/>
                  </a:lnTo>
                  <a:lnTo>
                    <a:pt x="654" y="203"/>
                  </a:lnTo>
                  <a:lnTo>
                    <a:pt x="655" y="203"/>
                  </a:lnTo>
                  <a:lnTo>
                    <a:pt x="655" y="205"/>
                  </a:lnTo>
                  <a:lnTo>
                    <a:pt x="655" y="206"/>
                  </a:lnTo>
                  <a:lnTo>
                    <a:pt x="654" y="210"/>
                  </a:lnTo>
                  <a:lnTo>
                    <a:pt x="655" y="210"/>
                  </a:lnTo>
                  <a:lnTo>
                    <a:pt x="657" y="208"/>
                  </a:lnTo>
                  <a:lnTo>
                    <a:pt x="661" y="208"/>
                  </a:lnTo>
                  <a:lnTo>
                    <a:pt x="662" y="208"/>
                  </a:lnTo>
                  <a:lnTo>
                    <a:pt x="662" y="210"/>
                  </a:lnTo>
                  <a:lnTo>
                    <a:pt x="664" y="212"/>
                  </a:lnTo>
                  <a:lnTo>
                    <a:pt x="666" y="213"/>
                  </a:lnTo>
                  <a:lnTo>
                    <a:pt x="664" y="215"/>
                  </a:lnTo>
                  <a:lnTo>
                    <a:pt x="662" y="215"/>
                  </a:lnTo>
                  <a:lnTo>
                    <a:pt x="662" y="217"/>
                  </a:lnTo>
                  <a:lnTo>
                    <a:pt x="662" y="219"/>
                  </a:lnTo>
                  <a:lnTo>
                    <a:pt x="664" y="220"/>
                  </a:lnTo>
                  <a:lnTo>
                    <a:pt x="669" y="220"/>
                  </a:lnTo>
                  <a:lnTo>
                    <a:pt x="671" y="220"/>
                  </a:lnTo>
                  <a:lnTo>
                    <a:pt x="673" y="222"/>
                  </a:lnTo>
                  <a:lnTo>
                    <a:pt x="673" y="224"/>
                  </a:lnTo>
                  <a:lnTo>
                    <a:pt x="673" y="226"/>
                  </a:lnTo>
                  <a:lnTo>
                    <a:pt x="669" y="227"/>
                  </a:lnTo>
                  <a:lnTo>
                    <a:pt x="669" y="229"/>
                  </a:lnTo>
                  <a:lnTo>
                    <a:pt x="668" y="231"/>
                  </a:lnTo>
                  <a:lnTo>
                    <a:pt x="668" y="233"/>
                  </a:lnTo>
                  <a:lnTo>
                    <a:pt x="668" y="236"/>
                  </a:lnTo>
                  <a:lnTo>
                    <a:pt x="673" y="236"/>
                  </a:lnTo>
                  <a:lnTo>
                    <a:pt x="675" y="240"/>
                  </a:lnTo>
                  <a:lnTo>
                    <a:pt x="676" y="243"/>
                  </a:lnTo>
                  <a:lnTo>
                    <a:pt x="680" y="247"/>
                  </a:lnTo>
                  <a:lnTo>
                    <a:pt x="678" y="248"/>
                  </a:lnTo>
                  <a:lnTo>
                    <a:pt x="676" y="250"/>
                  </a:lnTo>
                  <a:lnTo>
                    <a:pt x="678" y="252"/>
                  </a:lnTo>
                  <a:lnTo>
                    <a:pt x="682" y="252"/>
                  </a:lnTo>
                  <a:lnTo>
                    <a:pt x="682" y="254"/>
                  </a:lnTo>
                  <a:lnTo>
                    <a:pt x="685" y="254"/>
                  </a:lnTo>
                  <a:lnTo>
                    <a:pt x="687" y="254"/>
                  </a:lnTo>
                  <a:lnTo>
                    <a:pt x="687" y="259"/>
                  </a:lnTo>
                  <a:lnTo>
                    <a:pt x="685" y="259"/>
                  </a:lnTo>
                  <a:lnTo>
                    <a:pt x="685" y="261"/>
                  </a:lnTo>
                  <a:lnTo>
                    <a:pt x="685" y="262"/>
                  </a:lnTo>
                  <a:lnTo>
                    <a:pt x="683" y="262"/>
                  </a:lnTo>
                  <a:lnTo>
                    <a:pt x="682" y="264"/>
                  </a:lnTo>
                  <a:lnTo>
                    <a:pt x="683" y="268"/>
                  </a:lnTo>
                  <a:lnTo>
                    <a:pt x="682" y="271"/>
                  </a:lnTo>
                  <a:lnTo>
                    <a:pt x="676" y="271"/>
                  </a:lnTo>
                  <a:lnTo>
                    <a:pt x="669" y="273"/>
                  </a:lnTo>
                  <a:lnTo>
                    <a:pt x="668" y="275"/>
                  </a:lnTo>
                  <a:lnTo>
                    <a:pt x="666" y="278"/>
                  </a:lnTo>
                  <a:lnTo>
                    <a:pt x="664" y="282"/>
                  </a:lnTo>
                  <a:lnTo>
                    <a:pt x="664" y="285"/>
                  </a:lnTo>
                  <a:lnTo>
                    <a:pt x="664" y="290"/>
                  </a:lnTo>
                  <a:lnTo>
                    <a:pt x="662" y="301"/>
                  </a:lnTo>
                  <a:lnTo>
                    <a:pt x="662" y="304"/>
                  </a:lnTo>
                  <a:lnTo>
                    <a:pt x="668" y="308"/>
                  </a:lnTo>
                  <a:lnTo>
                    <a:pt x="669" y="310"/>
                  </a:lnTo>
                  <a:lnTo>
                    <a:pt x="671" y="313"/>
                  </a:lnTo>
                  <a:lnTo>
                    <a:pt x="671" y="316"/>
                  </a:lnTo>
                  <a:lnTo>
                    <a:pt x="669" y="323"/>
                  </a:lnTo>
                  <a:lnTo>
                    <a:pt x="668" y="325"/>
                  </a:lnTo>
                  <a:lnTo>
                    <a:pt x="666" y="330"/>
                  </a:lnTo>
                  <a:lnTo>
                    <a:pt x="666" y="334"/>
                  </a:lnTo>
                  <a:lnTo>
                    <a:pt x="662" y="336"/>
                  </a:lnTo>
                  <a:lnTo>
                    <a:pt x="659" y="337"/>
                  </a:lnTo>
                  <a:lnTo>
                    <a:pt x="657" y="339"/>
                  </a:lnTo>
                  <a:lnTo>
                    <a:pt x="654" y="341"/>
                  </a:lnTo>
                  <a:lnTo>
                    <a:pt x="652" y="348"/>
                  </a:lnTo>
                  <a:lnTo>
                    <a:pt x="650" y="350"/>
                  </a:lnTo>
                  <a:lnTo>
                    <a:pt x="650" y="351"/>
                  </a:lnTo>
                  <a:lnTo>
                    <a:pt x="648" y="351"/>
                  </a:lnTo>
                  <a:lnTo>
                    <a:pt x="643" y="358"/>
                  </a:lnTo>
                  <a:lnTo>
                    <a:pt x="640" y="364"/>
                  </a:lnTo>
                  <a:lnTo>
                    <a:pt x="636" y="367"/>
                  </a:lnTo>
                  <a:lnTo>
                    <a:pt x="634" y="369"/>
                  </a:lnTo>
                  <a:lnTo>
                    <a:pt x="633" y="371"/>
                  </a:lnTo>
                  <a:lnTo>
                    <a:pt x="631" y="372"/>
                  </a:lnTo>
                  <a:lnTo>
                    <a:pt x="627" y="374"/>
                  </a:lnTo>
                  <a:lnTo>
                    <a:pt x="627" y="376"/>
                  </a:lnTo>
                  <a:lnTo>
                    <a:pt x="627" y="379"/>
                  </a:lnTo>
                  <a:lnTo>
                    <a:pt x="627" y="381"/>
                  </a:lnTo>
                  <a:lnTo>
                    <a:pt x="627" y="383"/>
                  </a:lnTo>
                  <a:lnTo>
                    <a:pt x="627" y="386"/>
                  </a:lnTo>
                  <a:lnTo>
                    <a:pt x="627" y="390"/>
                  </a:lnTo>
                  <a:lnTo>
                    <a:pt x="624" y="395"/>
                  </a:lnTo>
                  <a:lnTo>
                    <a:pt x="624" y="399"/>
                  </a:lnTo>
                  <a:lnTo>
                    <a:pt x="622" y="404"/>
                  </a:lnTo>
                  <a:lnTo>
                    <a:pt x="622" y="409"/>
                  </a:lnTo>
                  <a:lnTo>
                    <a:pt x="620" y="414"/>
                  </a:lnTo>
                  <a:lnTo>
                    <a:pt x="619" y="416"/>
                  </a:lnTo>
                  <a:lnTo>
                    <a:pt x="613" y="416"/>
                  </a:lnTo>
                  <a:lnTo>
                    <a:pt x="612" y="416"/>
                  </a:lnTo>
                  <a:lnTo>
                    <a:pt x="610" y="413"/>
                  </a:lnTo>
                  <a:lnTo>
                    <a:pt x="610" y="411"/>
                  </a:lnTo>
                  <a:lnTo>
                    <a:pt x="608" y="409"/>
                  </a:lnTo>
                  <a:lnTo>
                    <a:pt x="606" y="409"/>
                  </a:lnTo>
                  <a:lnTo>
                    <a:pt x="605" y="409"/>
                  </a:lnTo>
                  <a:lnTo>
                    <a:pt x="601" y="411"/>
                  </a:lnTo>
                  <a:lnTo>
                    <a:pt x="598" y="409"/>
                  </a:lnTo>
                  <a:lnTo>
                    <a:pt x="596" y="411"/>
                  </a:lnTo>
                  <a:lnTo>
                    <a:pt x="591" y="414"/>
                  </a:lnTo>
                  <a:lnTo>
                    <a:pt x="587" y="418"/>
                  </a:lnTo>
                  <a:lnTo>
                    <a:pt x="582" y="423"/>
                  </a:lnTo>
                  <a:lnTo>
                    <a:pt x="580" y="425"/>
                  </a:lnTo>
                  <a:lnTo>
                    <a:pt x="578" y="427"/>
                  </a:lnTo>
                  <a:lnTo>
                    <a:pt x="571" y="428"/>
                  </a:lnTo>
                  <a:lnTo>
                    <a:pt x="570" y="428"/>
                  </a:lnTo>
                  <a:lnTo>
                    <a:pt x="566" y="432"/>
                  </a:lnTo>
                  <a:lnTo>
                    <a:pt x="561" y="437"/>
                  </a:lnTo>
                  <a:lnTo>
                    <a:pt x="557" y="439"/>
                  </a:lnTo>
                  <a:lnTo>
                    <a:pt x="556" y="437"/>
                  </a:lnTo>
                  <a:lnTo>
                    <a:pt x="556" y="435"/>
                  </a:lnTo>
                  <a:lnTo>
                    <a:pt x="556" y="434"/>
                  </a:lnTo>
                  <a:lnTo>
                    <a:pt x="554" y="432"/>
                  </a:lnTo>
                  <a:lnTo>
                    <a:pt x="554" y="430"/>
                  </a:lnTo>
                  <a:lnTo>
                    <a:pt x="552" y="427"/>
                  </a:lnTo>
                  <a:lnTo>
                    <a:pt x="552" y="425"/>
                  </a:lnTo>
                  <a:lnTo>
                    <a:pt x="550" y="423"/>
                  </a:lnTo>
                  <a:lnTo>
                    <a:pt x="549" y="421"/>
                  </a:lnTo>
                  <a:lnTo>
                    <a:pt x="549" y="420"/>
                  </a:lnTo>
                  <a:lnTo>
                    <a:pt x="547" y="418"/>
                  </a:lnTo>
                  <a:lnTo>
                    <a:pt x="545" y="416"/>
                  </a:lnTo>
                  <a:lnTo>
                    <a:pt x="542" y="414"/>
                  </a:lnTo>
                  <a:lnTo>
                    <a:pt x="540" y="413"/>
                  </a:lnTo>
                  <a:lnTo>
                    <a:pt x="536" y="413"/>
                  </a:lnTo>
                  <a:lnTo>
                    <a:pt x="535" y="413"/>
                  </a:lnTo>
                  <a:lnTo>
                    <a:pt x="533" y="413"/>
                  </a:lnTo>
                  <a:lnTo>
                    <a:pt x="531" y="414"/>
                  </a:lnTo>
                  <a:lnTo>
                    <a:pt x="528" y="414"/>
                  </a:lnTo>
                  <a:lnTo>
                    <a:pt x="526" y="416"/>
                  </a:lnTo>
                  <a:lnTo>
                    <a:pt x="524" y="416"/>
                  </a:lnTo>
                  <a:lnTo>
                    <a:pt x="521" y="418"/>
                  </a:lnTo>
                  <a:lnTo>
                    <a:pt x="517" y="418"/>
                  </a:lnTo>
                  <a:lnTo>
                    <a:pt x="515" y="420"/>
                  </a:lnTo>
                  <a:lnTo>
                    <a:pt x="512" y="421"/>
                  </a:lnTo>
                  <a:lnTo>
                    <a:pt x="508" y="421"/>
                  </a:lnTo>
                  <a:lnTo>
                    <a:pt x="507" y="425"/>
                  </a:lnTo>
                  <a:lnTo>
                    <a:pt x="507" y="427"/>
                  </a:lnTo>
                  <a:lnTo>
                    <a:pt x="507" y="428"/>
                  </a:lnTo>
                  <a:lnTo>
                    <a:pt x="507" y="430"/>
                  </a:lnTo>
                  <a:lnTo>
                    <a:pt x="508" y="432"/>
                  </a:lnTo>
                  <a:lnTo>
                    <a:pt x="510" y="435"/>
                  </a:lnTo>
                  <a:lnTo>
                    <a:pt x="510" y="437"/>
                  </a:lnTo>
                  <a:lnTo>
                    <a:pt x="508" y="439"/>
                  </a:lnTo>
                  <a:lnTo>
                    <a:pt x="508" y="442"/>
                  </a:lnTo>
                  <a:lnTo>
                    <a:pt x="508" y="444"/>
                  </a:lnTo>
                  <a:lnTo>
                    <a:pt x="512" y="448"/>
                  </a:lnTo>
                  <a:lnTo>
                    <a:pt x="515" y="448"/>
                  </a:lnTo>
                  <a:lnTo>
                    <a:pt x="515" y="449"/>
                  </a:lnTo>
                  <a:lnTo>
                    <a:pt x="517" y="451"/>
                  </a:lnTo>
                  <a:lnTo>
                    <a:pt x="517" y="453"/>
                  </a:lnTo>
                  <a:lnTo>
                    <a:pt x="514" y="453"/>
                  </a:lnTo>
                  <a:lnTo>
                    <a:pt x="512" y="455"/>
                  </a:lnTo>
                  <a:lnTo>
                    <a:pt x="510" y="458"/>
                  </a:lnTo>
                  <a:lnTo>
                    <a:pt x="510" y="460"/>
                  </a:lnTo>
                  <a:lnTo>
                    <a:pt x="508" y="460"/>
                  </a:lnTo>
                  <a:lnTo>
                    <a:pt x="507" y="462"/>
                  </a:lnTo>
                  <a:lnTo>
                    <a:pt x="505" y="462"/>
                  </a:lnTo>
                  <a:lnTo>
                    <a:pt x="503" y="463"/>
                  </a:lnTo>
                  <a:lnTo>
                    <a:pt x="503" y="465"/>
                  </a:lnTo>
                  <a:lnTo>
                    <a:pt x="503" y="467"/>
                  </a:lnTo>
                  <a:lnTo>
                    <a:pt x="503" y="469"/>
                  </a:lnTo>
                  <a:lnTo>
                    <a:pt x="501" y="470"/>
                  </a:lnTo>
                  <a:lnTo>
                    <a:pt x="500" y="474"/>
                  </a:lnTo>
                  <a:lnTo>
                    <a:pt x="500" y="476"/>
                  </a:lnTo>
                  <a:lnTo>
                    <a:pt x="498" y="474"/>
                  </a:lnTo>
                  <a:lnTo>
                    <a:pt x="496" y="476"/>
                  </a:lnTo>
                  <a:lnTo>
                    <a:pt x="494" y="476"/>
                  </a:lnTo>
                  <a:lnTo>
                    <a:pt x="491" y="477"/>
                  </a:lnTo>
                  <a:lnTo>
                    <a:pt x="489" y="481"/>
                  </a:lnTo>
                  <a:lnTo>
                    <a:pt x="489" y="483"/>
                  </a:lnTo>
                  <a:lnTo>
                    <a:pt x="493" y="490"/>
                  </a:lnTo>
                  <a:lnTo>
                    <a:pt x="496" y="493"/>
                  </a:lnTo>
                  <a:lnTo>
                    <a:pt x="501" y="500"/>
                  </a:lnTo>
                  <a:lnTo>
                    <a:pt x="503" y="502"/>
                  </a:lnTo>
                  <a:lnTo>
                    <a:pt x="501" y="502"/>
                  </a:lnTo>
                  <a:lnTo>
                    <a:pt x="500" y="502"/>
                  </a:lnTo>
                  <a:lnTo>
                    <a:pt x="498" y="500"/>
                  </a:lnTo>
                  <a:lnTo>
                    <a:pt x="496" y="500"/>
                  </a:lnTo>
                  <a:lnTo>
                    <a:pt x="494" y="500"/>
                  </a:lnTo>
                  <a:lnTo>
                    <a:pt x="493" y="502"/>
                  </a:lnTo>
                  <a:lnTo>
                    <a:pt x="491" y="502"/>
                  </a:lnTo>
                  <a:lnTo>
                    <a:pt x="489" y="504"/>
                  </a:lnTo>
                  <a:lnTo>
                    <a:pt x="487" y="504"/>
                  </a:lnTo>
                  <a:lnTo>
                    <a:pt x="486" y="505"/>
                  </a:lnTo>
                  <a:lnTo>
                    <a:pt x="484" y="507"/>
                  </a:lnTo>
                  <a:lnTo>
                    <a:pt x="484" y="509"/>
                  </a:lnTo>
                  <a:lnTo>
                    <a:pt x="482" y="511"/>
                  </a:lnTo>
                  <a:lnTo>
                    <a:pt x="482" y="512"/>
                  </a:lnTo>
                  <a:lnTo>
                    <a:pt x="482" y="514"/>
                  </a:lnTo>
                  <a:lnTo>
                    <a:pt x="482" y="516"/>
                  </a:lnTo>
                  <a:lnTo>
                    <a:pt x="480" y="519"/>
                  </a:lnTo>
                  <a:lnTo>
                    <a:pt x="480" y="521"/>
                  </a:lnTo>
                  <a:lnTo>
                    <a:pt x="479" y="523"/>
                  </a:lnTo>
                  <a:lnTo>
                    <a:pt x="477" y="525"/>
                  </a:lnTo>
                  <a:lnTo>
                    <a:pt x="475" y="526"/>
                  </a:lnTo>
                  <a:lnTo>
                    <a:pt x="472" y="528"/>
                  </a:lnTo>
                  <a:lnTo>
                    <a:pt x="472" y="530"/>
                  </a:lnTo>
                  <a:lnTo>
                    <a:pt x="473" y="532"/>
                  </a:lnTo>
                  <a:lnTo>
                    <a:pt x="473" y="533"/>
                  </a:lnTo>
                  <a:lnTo>
                    <a:pt x="473" y="535"/>
                  </a:lnTo>
                  <a:lnTo>
                    <a:pt x="475" y="537"/>
                  </a:lnTo>
                  <a:lnTo>
                    <a:pt x="477" y="540"/>
                  </a:lnTo>
                  <a:lnTo>
                    <a:pt x="479" y="542"/>
                  </a:lnTo>
                  <a:lnTo>
                    <a:pt x="480" y="544"/>
                  </a:lnTo>
                  <a:lnTo>
                    <a:pt x="482" y="546"/>
                  </a:lnTo>
                  <a:lnTo>
                    <a:pt x="484" y="547"/>
                  </a:lnTo>
                  <a:lnTo>
                    <a:pt x="482" y="549"/>
                  </a:lnTo>
                  <a:lnTo>
                    <a:pt x="482" y="553"/>
                  </a:lnTo>
                  <a:lnTo>
                    <a:pt x="482" y="554"/>
                  </a:lnTo>
                  <a:lnTo>
                    <a:pt x="482" y="556"/>
                  </a:lnTo>
                  <a:lnTo>
                    <a:pt x="482" y="560"/>
                  </a:lnTo>
                  <a:lnTo>
                    <a:pt x="482" y="563"/>
                  </a:lnTo>
                  <a:lnTo>
                    <a:pt x="480" y="565"/>
                  </a:lnTo>
                  <a:lnTo>
                    <a:pt x="480" y="568"/>
                  </a:lnTo>
                  <a:lnTo>
                    <a:pt x="480" y="570"/>
                  </a:lnTo>
                  <a:lnTo>
                    <a:pt x="480" y="574"/>
                  </a:lnTo>
                  <a:lnTo>
                    <a:pt x="479" y="577"/>
                  </a:lnTo>
                  <a:lnTo>
                    <a:pt x="479" y="579"/>
                  </a:lnTo>
                  <a:lnTo>
                    <a:pt x="479" y="581"/>
                  </a:lnTo>
                  <a:lnTo>
                    <a:pt x="479" y="584"/>
                  </a:lnTo>
                  <a:lnTo>
                    <a:pt x="480" y="588"/>
                  </a:lnTo>
                  <a:lnTo>
                    <a:pt x="480" y="589"/>
                  </a:lnTo>
                  <a:lnTo>
                    <a:pt x="482" y="596"/>
                  </a:lnTo>
                  <a:lnTo>
                    <a:pt x="484" y="600"/>
                  </a:lnTo>
                  <a:lnTo>
                    <a:pt x="486" y="601"/>
                  </a:lnTo>
                  <a:lnTo>
                    <a:pt x="486" y="603"/>
                  </a:lnTo>
                  <a:lnTo>
                    <a:pt x="487" y="607"/>
                  </a:lnTo>
                  <a:lnTo>
                    <a:pt x="487" y="608"/>
                  </a:lnTo>
                  <a:lnTo>
                    <a:pt x="489" y="612"/>
                  </a:lnTo>
                  <a:lnTo>
                    <a:pt x="489" y="615"/>
                  </a:lnTo>
                  <a:lnTo>
                    <a:pt x="491" y="619"/>
                  </a:lnTo>
                  <a:lnTo>
                    <a:pt x="493" y="621"/>
                  </a:lnTo>
                  <a:lnTo>
                    <a:pt x="494" y="622"/>
                  </a:lnTo>
                  <a:lnTo>
                    <a:pt x="496" y="624"/>
                  </a:lnTo>
                  <a:lnTo>
                    <a:pt x="498" y="626"/>
                  </a:lnTo>
                  <a:lnTo>
                    <a:pt x="498" y="628"/>
                  </a:lnTo>
                  <a:lnTo>
                    <a:pt x="500" y="629"/>
                  </a:lnTo>
                  <a:lnTo>
                    <a:pt x="500" y="631"/>
                  </a:lnTo>
                  <a:lnTo>
                    <a:pt x="501" y="635"/>
                  </a:lnTo>
                  <a:lnTo>
                    <a:pt x="503" y="638"/>
                  </a:lnTo>
                  <a:lnTo>
                    <a:pt x="505" y="642"/>
                  </a:lnTo>
                  <a:lnTo>
                    <a:pt x="505" y="643"/>
                  </a:lnTo>
                  <a:lnTo>
                    <a:pt x="507" y="645"/>
                  </a:lnTo>
                  <a:lnTo>
                    <a:pt x="507" y="647"/>
                  </a:lnTo>
                  <a:lnTo>
                    <a:pt x="508" y="650"/>
                  </a:lnTo>
                  <a:lnTo>
                    <a:pt x="508" y="652"/>
                  </a:lnTo>
                  <a:lnTo>
                    <a:pt x="508" y="654"/>
                  </a:lnTo>
                  <a:lnTo>
                    <a:pt x="510" y="656"/>
                  </a:lnTo>
                  <a:lnTo>
                    <a:pt x="508" y="656"/>
                  </a:lnTo>
                  <a:lnTo>
                    <a:pt x="508" y="657"/>
                  </a:lnTo>
                  <a:lnTo>
                    <a:pt x="507" y="659"/>
                  </a:lnTo>
                  <a:lnTo>
                    <a:pt x="505" y="659"/>
                  </a:lnTo>
                  <a:lnTo>
                    <a:pt x="503" y="657"/>
                  </a:lnTo>
                  <a:lnTo>
                    <a:pt x="500" y="657"/>
                  </a:lnTo>
                  <a:lnTo>
                    <a:pt x="498" y="657"/>
                  </a:lnTo>
                  <a:lnTo>
                    <a:pt x="496" y="657"/>
                  </a:lnTo>
                  <a:lnTo>
                    <a:pt x="493" y="657"/>
                  </a:lnTo>
                  <a:lnTo>
                    <a:pt x="489" y="657"/>
                  </a:lnTo>
                  <a:lnTo>
                    <a:pt x="484" y="656"/>
                  </a:lnTo>
                  <a:lnTo>
                    <a:pt x="482" y="656"/>
                  </a:lnTo>
                  <a:lnTo>
                    <a:pt x="477" y="656"/>
                  </a:lnTo>
                  <a:lnTo>
                    <a:pt x="473" y="654"/>
                  </a:lnTo>
                  <a:lnTo>
                    <a:pt x="470" y="654"/>
                  </a:lnTo>
                  <a:lnTo>
                    <a:pt x="468" y="654"/>
                  </a:lnTo>
                  <a:lnTo>
                    <a:pt x="468" y="652"/>
                  </a:lnTo>
                  <a:lnTo>
                    <a:pt x="470" y="647"/>
                  </a:lnTo>
                  <a:lnTo>
                    <a:pt x="468" y="643"/>
                  </a:lnTo>
                  <a:lnTo>
                    <a:pt x="466" y="642"/>
                  </a:lnTo>
                  <a:lnTo>
                    <a:pt x="466" y="640"/>
                  </a:lnTo>
                  <a:lnTo>
                    <a:pt x="465" y="638"/>
                  </a:lnTo>
                  <a:lnTo>
                    <a:pt x="465" y="636"/>
                  </a:lnTo>
                  <a:lnTo>
                    <a:pt x="463" y="635"/>
                  </a:lnTo>
                  <a:lnTo>
                    <a:pt x="463" y="633"/>
                  </a:lnTo>
                  <a:lnTo>
                    <a:pt x="461" y="633"/>
                  </a:lnTo>
                  <a:lnTo>
                    <a:pt x="459" y="633"/>
                  </a:lnTo>
                  <a:lnTo>
                    <a:pt x="458" y="633"/>
                  </a:lnTo>
                  <a:lnTo>
                    <a:pt x="454" y="633"/>
                  </a:lnTo>
                  <a:lnTo>
                    <a:pt x="447" y="633"/>
                  </a:lnTo>
                  <a:lnTo>
                    <a:pt x="442" y="631"/>
                  </a:lnTo>
                  <a:lnTo>
                    <a:pt x="438" y="628"/>
                  </a:lnTo>
                  <a:lnTo>
                    <a:pt x="437" y="626"/>
                  </a:lnTo>
                  <a:lnTo>
                    <a:pt x="435" y="624"/>
                  </a:lnTo>
                  <a:lnTo>
                    <a:pt x="435" y="622"/>
                  </a:lnTo>
                  <a:lnTo>
                    <a:pt x="433" y="622"/>
                  </a:lnTo>
                  <a:lnTo>
                    <a:pt x="433" y="621"/>
                  </a:lnTo>
                  <a:lnTo>
                    <a:pt x="433" y="619"/>
                  </a:lnTo>
                  <a:lnTo>
                    <a:pt x="433" y="617"/>
                  </a:lnTo>
                  <a:lnTo>
                    <a:pt x="431" y="615"/>
                  </a:lnTo>
                  <a:lnTo>
                    <a:pt x="431" y="614"/>
                  </a:lnTo>
                  <a:lnTo>
                    <a:pt x="430" y="612"/>
                  </a:lnTo>
                  <a:lnTo>
                    <a:pt x="428" y="612"/>
                  </a:lnTo>
                  <a:lnTo>
                    <a:pt x="426" y="610"/>
                  </a:lnTo>
                  <a:lnTo>
                    <a:pt x="424" y="608"/>
                  </a:lnTo>
                  <a:lnTo>
                    <a:pt x="424" y="607"/>
                  </a:lnTo>
                  <a:lnTo>
                    <a:pt x="424" y="605"/>
                  </a:lnTo>
                  <a:lnTo>
                    <a:pt x="424" y="603"/>
                  </a:lnTo>
                  <a:lnTo>
                    <a:pt x="424" y="601"/>
                  </a:lnTo>
                  <a:lnTo>
                    <a:pt x="424" y="600"/>
                  </a:lnTo>
                  <a:lnTo>
                    <a:pt x="423" y="600"/>
                  </a:lnTo>
                  <a:lnTo>
                    <a:pt x="421" y="598"/>
                  </a:lnTo>
                  <a:lnTo>
                    <a:pt x="419" y="598"/>
                  </a:lnTo>
                  <a:lnTo>
                    <a:pt x="417" y="596"/>
                  </a:lnTo>
                  <a:lnTo>
                    <a:pt x="414" y="596"/>
                  </a:lnTo>
                  <a:lnTo>
                    <a:pt x="412" y="596"/>
                  </a:lnTo>
                  <a:lnTo>
                    <a:pt x="412" y="598"/>
                  </a:lnTo>
                  <a:lnTo>
                    <a:pt x="410" y="598"/>
                  </a:lnTo>
                  <a:lnTo>
                    <a:pt x="409" y="598"/>
                  </a:lnTo>
                  <a:lnTo>
                    <a:pt x="407" y="600"/>
                  </a:lnTo>
                  <a:lnTo>
                    <a:pt x="405" y="600"/>
                  </a:lnTo>
                  <a:lnTo>
                    <a:pt x="405" y="598"/>
                  </a:lnTo>
                  <a:lnTo>
                    <a:pt x="405" y="596"/>
                  </a:lnTo>
                  <a:lnTo>
                    <a:pt x="403" y="596"/>
                  </a:lnTo>
                  <a:lnTo>
                    <a:pt x="402" y="596"/>
                  </a:lnTo>
                  <a:lnTo>
                    <a:pt x="400" y="596"/>
                  </a:lnTo>
                  <a:lnTo>
                    <a:pt x="400" y="598"/>
                  </a:lnTo>
                  <a:lnTo>
                    <a:pt x="398" y="598"/>
                  </a:lnTo>
                  <a:lnTo>
                    <a:pt x="398" y="600"/>
                  </a:lnTo>
                  <a:lnTo>
                    <a:pt x="398" y="601"/>
                  </a:lnTo>
                  <a:lnTo>
                    <a:pt x="398" y="603"/>
                  </a:lnTo>
                  <a:lnTo>
                    <a:pt x="400" y="605"/>
                  </a:lnTo>
                  <a:lnTo>
                    <a:pt x="402" y="607"/>
                  </a:lnTo>
                  <a:lnTo>
                    <a:pt x="403" y="608"/>
                  </a:lnTo>
                  <a:lnTo>
                    <a:pt x="403" y="610"/>
                  </a:lnTo>
                  <a:lnTo>
                    <a:pt x="403" y="612"/>
                  </a:lnTo>
                  <a:lnTo>
                    <a:pt x="403" y="614"/>
                  </a:lnTo>
                  <a:lnTo>
                    <a:pt x="403" y="615"/>
                  </a:lnTo>
                  <a:lnTo>
                    <a:pt x="403" y="617"/>
                  </a:lnTo>
                  <a:lnTo>
                    <a:pt x="403" y="619"/>
                  </a:lnTo>
                  <a:lnTo>
                    <a:pt x="402" y="621"/>
                  </a:lnTo>
                  <a:lnTo>
                    <a:pt x="402" y="622"/>
                  </a:lnTo>
                  <a:lnTo>
                    <a:pt x="402" y="624"/>
                  </a:lnTo>
                  <a:lnTo>
                    <a:pt x="402" y="626"/>
                  </a:lnTo>
                  <a:lnTo>
                    <a:pt x="402" y="628"/>
                  </a:lnTo>
                  <a:lnTo>
                    <a:pt x="402" y="629"/>
                  </a:lnTo>
                  <a:lnTo>
                    <a:pt x="400" y="629"/>
                  </a:lnTo>
                  <a:lnTo>
                    <a:pt x="400" y="628"/>
                  </a:lnTo>
                  <a:lnTo>
                    <a:pt x="398" y="628"/>
                  </a:lnTo>
                  <a:lnTo>
                    <a:pt x="397" y="628"/>
                  </a:lnTo>
                  <a:lnTo>
                    <a:pt x="397" y="626"/>
                  </a:lnTo>
                  <a:lnTo>
                    <a:pt x="395" y="626"/>
                  </a:lnTo>
                  <a:lnTo>
                    <a:pt x="393" y="626"/>
                  </a:lnTo>
                  <a:lnTo>
                    <a:pt x="391" y="626"/>
                  </a:lnTo>
                  <a:lnTo>
                    <a:pt x="391" y="624"/>
                  </a:lnTo>
                  <a:lnTo>
                    <a:pt x="390" y="624"/>
                  </a:lnTo>
                  <a:lnTo>
                    <a:pt x="388" y="624"/>
                  </a:lnTo>
                  <a:lnTo>
                    <a:pt x="386" y="624"/>
                  </a:lnTo>
                  <a:lnTo>
                    <a:pt x="384" y="624"/>
                  </a:lnTo>
                  <a:lnTo>
                    <a:pt x="384" y="626"/>
                  </a:lnTo>
                  <a:lnTo>
                    <a:pt x="383" y="626"/>
                  </a:lnTo>
                  <a:lnTo>
                    <a:pt x="383" y="628"/>
                  </a:lnTo>
                  <a:lnTo>
                    <a:pt x="381" y="628"/>
                  </a:lnTo>
                  <a:lnTo>
                    <a:pt x="379" y="628"/>
                  </a:lnTo>
                  <a:lnTo>
                    <a:pt x="379" y="629"/>
                  </a:lnTo>
                  <a:lnTo>
                    <a:pt x="379" y="631"/>
                  </a:lnTo>
                  <a:lnTo>
                    <a:pt x="377" y="631"/>
                  </a:lnTo>
                  <a:lnTo>
                    <a:pt x="377" y="633"/>
                  </a:lnTo>
                  <a:lnTo>
                    <a:pt x="377" y="635"/>
                  </a:lnTo>
                  <a:lnTo>
                    <a:pt x="377" y="636"/>
                  </a:lnTo>
                  <a:lnTo>
                    <a:pt x="377" y="638"/>
                  </a:lnTo>
                  <a:lnTo>
                    <a:pt x="376" y="640"/>
                  </a:lnTo>
                  <a:lnTo>
                    <a:pt x="376" y="642"/>
                  </a:lnTo>
                  <a:lnTo>
                    <a:pt x="376" y="643"/>
                  </a:lnTo>
                  <a:lnTo>
                    <a:pt x="374" y="645"/>
                  </a:lnTo>
                  <a:lnTo>
                    <a:pt x="374" y="647"/>
                  </a:lnTo>
                  <a:lnTo>
                    <a:pt x="372" y="649"/>
                  </a:lnTo>
                  <a:lnTo>
                    <a:pt x="374" y="649"/>
                  </a:lnTo>
                  <a:lnTo>
                    <a:pt x="376" y="649"/>
                  </a:lnTo>
                  <a:lnTo>
                    <a:pt x="377" y="649"/>
                  </a:lnTo>
                  <a:lnTo>
                    <a:pt x="379" y="649"/>
                  </a:lnTo>
                  <a:lnTo>
                    <a:pt x="381" y="647"/>
                  </a:lnTo>
                  <a:lnTo>
                    <a:pt x="381" y="645"/>
                  </a:lnTo>
                  <a:lnTo>
                    <a:pt x="383" y="645"/>
                  </a:lnTo>
                  <a:lnTo>
                    <a:pt x="384" y="645"/>
                  </a:lnTo>
                  <a:lnTo>
                    <a:pt x="384" y="643"/>
                  </a:lnTo>
                  <a:lnTo>
                    <a:pt x="386" y="643"/>
                  </a:lnTo>
                  <a:lnTo>
                    <a:pt x="388" y="643"/>
                  </a:lnTo>
                  <a:lnTo>
                    <a:pt x="390" y="645"/>
                  </a:lnTo>
                  <a:lnTo>
                    <a:pt x="391" y="645"/>
                  </a:lnTo>
                  <a:lnTo>
                    <a:pt x="393" y="645"/>
                  </a:lnTo>
                  <a:lnTo>
                    <a:pt x="393" y="647"/>
                  </a:lnTo>
                  <a:lnTo>
                    <a:pt x="393" y="649"/>
                  </a:lnTo>
                  <a:lnTo>
                    <a:pt x="393" y="650"/>
                  </a:lnTo>
                  <a:lnTo>
                    <a:pt x="393" y="652"/>
                  </a:lnTo>
                  <a:lnTo>
                    <a:pt x="391" y="654"/>
                  </a:lnTo>
                  <a:lnTo>
                    <a:pt x="391" y="656"/>
                  </a:lnTo>
                  <a:lnTo>
                    <a:pt x="391" y="657"/>
                  </a:lnTo>
                  <a:lnTo>
                    <a:pt x="390" y="657"/>
                  </a:lnTo>
                  <a:lnTo>
                    <a:pt x="390" y="659"/>
                  </a:lnTo>
                  <a:lnTo>
                    <a:pt x="390" y="661"/>
                  </a:lnTo>
                  <a:lnTo>
                    <a:pt x="388" y="663"/>
                  </a:lnTo>
                  <a:lnTo>
                    <a:pt x="388" y="664"/>
                  </a:lnTo>
                  <a:lnTo>
                    <a:pt x="386" y="664"/>
                  </a:lnTo>
                  <a:lnTo>
                    <a:pt x="386" y="666"/>
                  </a:lnTo>
                  <a:lnTo>
                    <a:pt x="384" y="666"/>
                  </a:lnTo>
                  <a:lnTo>
                    <a:pt x="384" y="668"/>
                  </a:lnTo>
                  <a:lnTo>
                    <a:pt x="383" y="670"/>
                  </a:lnTo>
                  <a:lnTo>
                    <a:pt x="381" y="670"/>
                  </a:lnTo>
                  <a:lnTo>
                    <a:pt x="379" y="670"/>
                  </a:lnTo>
                  <a:lnTo>
                    <a:pt x="377" y="671"/>
                  </a:lnTo>
                  <a:lnTo>
                    <a:pt x="376" y="671"/>
                  </a:lnTo>
                  <a:lnTo>
                    <a:pt x="374" y="671"/>
                  </a:lnTo>
                  <a:lnTo>
                    <a:pt x="372" y="671"/>
                  </a:lnTo>
                  <a:lnTo>
                    <a:pt x="370" y="671"/>
                  </a:lnTo>
                  <a:lnTo>
                    <a:pt x="369" y="671"/>
                  </a:lnTo>
                  <a:lnTo>
                    <a:pt x="367" y="671"/>
                  </a:lnTo>
                  <a:lnTo>
                    <a:pt x="367" y="670"/>
                  </a:lnTo>
                  <a:lnTo>
                    <a:pt x="365" y="668"/>
                  </a:lnTo>
                  <a:lnTo>
                    <a:pt x="365" y="670"/>
                  </a:lnTo>
                  <a:lnTo>
                    <a:pt x="363" y="670"/>
                  </a:lnTo>
                  <a:lnTo>
                    <a:pt x="363" y="671"/>
                  </a:lnTo>
                  <a:lnTo>
                    <a:pt x="362" y="671"/>
                  </a:lnTo>
                  <a:lnTo>
                    <a:pt x="360" y="671"/>
                  </a:lnTo>
                  <a:lnTo>
                    <a:pt x="358" y="671"/>
                  </a:lnTo>
                  <a:lnTo>
                    <a:pt x="356" y="671"/>
                  </a:lnTo>
                  <a:lnTo>
                    <a:pt x="356" y="670"/>
                  </a:lnTo>
                  <a:lnTo>
                    <a:pt x="355" y="670"/>
                  </a:lnTo>
                  <a:lnTo>
                    <a:pt x="353" y="670"/>
                  </a:lnTo>
                  <a:lnTo>
                    <a:pt x="351" y="671"/>
                  </a:lnTo>
                  <a:lnTo>
                    <a:pt x="349" y="675"/>
                  </a:lnTo>
                  <a:lnTo>
                    <a:pt x="348" y="677"/>
                  </a:lnTo>
                  <a:lnTo>
                    <a:pt x="346" y="677"/>
                  </a:lnTo>
                  <a:lnTo>
                    <a:pt x="344" y="677"/>
                  </a:lnTo>
                  <a:lnTo>
                    <a:pt x="344" y="675"/>
                  </a:lnTo>
                  <a:lnTo>
                    <a:pt x="342" y="675"/>
                  </a:lnTo>
                  <a:lnTo>
                    <a:pt x="341" y="677"/>
                  </a:lnTo>
                  <a:lnTo>
                    <a:pt x="339" y="677"/>
                  </a:lnTo>
                  <a:lnTo>
                    <a:pt x="339" y="678"/>
                  </a:lnTo>
                  <a:lnTo>
                    <a:pt x="341" y="680"/>
                  </a:lnTo>
                  <a:lnTo>
                    <a:pt x="341" y="682"/>
                  </a:lnTo>
                  <a:lnTo>
                    <a:pt x="342" y="682"/>
                  </a:lnTo>
                  <a:lnTo>
                    <a:pt x="344" y="684"/>
                  </a:lnTo>
                  <a:lnTo>
                    <a:pt x="344" y="685"/>
                  </a:lnTo>
                  <a:lnTo>
                    <a:pt x="346" y="685"/>
                  </a:lnTo>
                  <a:lnTo>
                    <a:pt x="346" y="687"/>
                  </a:lnTo>
                  <a:lnTo>
                    <a:pt x="346" y="689"/>
                  </a:lnTo>
                  <a:lnTo>
                    <a:pt x="346" y="691"/>
                  </a:lnTo>
                  <a:lnTo>
                    <a:pt x="344" y="691"/>
                  </a:lnTo>
                  <a:lnTo>
                    <a:pt x="344" y="692"/>
                  </a:lnTo>
                  <a:lnTo>
                    <a:pt x="344" y="694"/>
                  </a:lnTo>
                  <a:lnTo>
                    <a:pt x="342" y="694"/>
                  </a:lnTo>
                  <a:lnTo>
                    <a:pt x="342" y="696"/>
                  </a:lnTo>
                  <a:lnTo>
                    <a:pt x="342" y="698"/>
                  </a:lnTo>
                  <a:lnTo>
                    <a:pt x="342" y="699"/>
                  </a:lnTo>
                  <a:lnTo>
                    <a:pt x="342" y="701"/>
                  </a:lnTo>
                  <a:lnTo>
                    <a:pt x="342" y="703"/>
                  </a:lnTo>
                  <a:lnTo>
                    <a:pt x="342" y="705"/>
                  </a:lnTo>
                  <a:lnTo>
                    <a:pt x="342" y="706"/>
                  </a:lnTo>
                  <a:lnTo>
                    <a:pt x="342" y="708"/>
                  </a:lnTo>
                  <a:lnTo>
                    <a:pt x="342" y="710"/>
                  </a:lnTo>
                  <a:lnTo>
                    <a:pt x="341" y="712"/>
                  </a:lnTo>
                  <a:lnTo>
                    <a:pt x="341" y="713"/>
                  </a:lnTo>
                  <a:lnTo>
                    <a:pt x="342" y="713"/>
                  </a:lnTo>
                  <a:lnTo>
                    <a:pt x="341" y="715"/>
                  </a:lnTo>
                  <a:lnTo>
                    <a:pt x="341" y="717"/>
                  </a:lnTo>
                  <a:lnTo>
                    <a:pt x="341" y="719"/>
                  </a:lnTo>
                  <a:lnTo>
                    <a:pt x="341" y="720"/>
                  </a:lnTo>
                  <a:lnTo>
                    <a:pt x="341" y="722"/>
                  </a:lnTo>
                  <a:lnTo>
                    <a:pt x="339" y="726"/>
                  </a:lnTo>
                  <a:lnTo>
                    <a:pt x="337" y="731"/>
                  </a:lnTo>
                  <a:lnTo>
                    <a:pt x="337" y="733"/>
                  </a:lnTo>
                  <a:lnTo>
                    <a:pt x="337" y="734"/>
                  </a:lnTo>
                  <a:lnTo>
                    <a:pt x="337" y="736"/>
                  </a:lnTo>
                  <a:lnTo>
                    <a:pt x="339" y="736"/>
                  </a:lnTo>
                  <a:lnTo>
                    <a:pt x="339" y="738"/>
                  </a:lnTo>
                  <a:lnTo>
                    <a:pt x="339" y="740"/>
                  </a:lnTo>
                  <a:lnTo>
                    <a:pt x="339" y="741"/>
                  </a:lnTo>
                  <a:lnTo>
                    <a:pt x="339" y="743"/>
                  </a:lnTo>
                  <a:lnTo>
                    <a:pt x="339" y="745"/>
                  </a:lnTo>
                  <a:lnTo>
                    <a:pt x="339" y="747"/>
                  </a:lnTo>
                  <a:lnTo>
                    <a:pt x="339" y="748"/>
                  </a:lnTo>
                  <a:lnTo>
                    <a:pt x="339" y="750"/>
                  </a:lnTo>
                  <a:lnTo>
                    <a:pt x="341" y="752"/>
                  </a:lnTo>
                  <a:lnTo>
                    <a:pt x="341" y="754"/>
                  </a:lnTo>
                  <a:lnTo>
                    <a:pt x="342" y="755"/>
                  </a:lnTo>
                  <a:lnTo>
                    <a:pt x="342" y="757"/>
                  </a:lnTo>
                  <a:lnTo>
                    <a:pt x="344" y="757"/>
                  </a:lnTo>
                  <a:lnTo>
                    <a:pt x="344" y="759"/>
                  </a:lnTo>
                  <a:lnTo>
                    <a:pt x="344" y="761"/>
                  </a:lnTo>
                  <a:lnTo>
                    <a:pt x="342" y="761"/>
                  </a:lnTo>
                  <a:lnTo>
                    <a:pt x="342" y="762"/>
                  </a:lnTo>
                  <a:lnTo>
                    <a:pt x="342" y="764"/>
                  </a:lnTo>
                  <a:lnTo>
                    <a:pt x="341" y="766"/>
                  </a:lnTo>
                  <a:lnTo>
                    <a:pt x="341" y="768"/>
                  </a:lnTo>
                  <a:lnTo>
                    <a:pt x="339" y="768"/>
                  </a:lnTo>
                  <a:lnTo>
                    <a:pt x="339" y="769"/>
                  </a:lnTo>
                  <a:lnTo>
                    <a:pt x="337" y="769"/>
                  </a:lnTo>
                  <a:lnTo>
                    <a:pt x="335" y="771"/>
                  </a:lnTo>
                  <a:lnTo>
                    <a:pt x="334" y="771"/>
                  </a:lnTo>
                  <a:lnTo>
                    <a:pt x="335" y="773"/>
                  </a:lnTo>
                  <a:lnTo>
                    <a:pt x="339" y="773"/>
                  </a:lnTo>
                  <a:lnTo>
                    <a:pt x="339" y="775"/>
                  </a:lnTo>
                  <a:lnTo>
                    <a:pt x="339" y="776"/>
                  </a:lnTo>
                  <a:lnTo>
                    <a:pt x="337" y="778"/>
                  </a:lnTo>
                  <a:lnTo>
                    <a:pt x="335" y="778"/>
                  </a:lnTo>
                  <a:lnTo>
                    <a:pt x="334" y="778"/>
                  </a:lnTo>
                  <a:lnTo>
                    <a:pt x="332" y="778"/>
                  </a:lnTo>
                  <a:lnTo>
                    <a:pt x="330" y="778"/>
                  </a:lnTo>
                  <a:lnTo>
                    <a:pt x="330" y="780"/>
                  </a:lnTo>
                  <a:lnTo>
                    <a:pt x="330" y="782"/>
                  </a:lnTo>
                  <a:lnTo>
                    <a:pt x="330" y="783"/>
                  </a:lnTo>
                  <a:lnTo>
                    <a:pt x="330" y="785"/>
                  </a:lnTo>
                  <a:lnTo>
                    <a:pt x="328" y="787"/>
                  </a:lnTo>
                  <a:lnTo>
                    <a:pt x="323" y="789"/>
                  </a:lnTo>
                  <a:lnTo>
                    <a:pt x="323" y="790"/>
                  </a:lnTo>
                  <a:lnTo>
                    <a:pt x="321" y="790"/>
                  </a:lnTo>
                  <a:lnTo>
                    <a:pt x="321" y="792"/>
                  </a:lnTo>
                  <a:lnTo>
                    <a:pt x="320" y="794"/>
                  </a:lnTo>
                  <a:lnTo>
                    <a:pt x="318" y="792"/>
                  </a:lnTo>
                  <a:lnTo>
                    <a:pt x="316" y="792"/>
                  </a:lnTo>
                  <a:lnTo>
                    <a:pt x="316" y="794"/>
                  </a:lnTo>
                  <a:lnTo>
                    <a:pt x="311" y="801"/>
                  </a:lnTo>
                  <a:lnTo>
                    <a:pt x="313" y="803"/>
                  </a:lnTo>
                  <a:lnTo>
                    <a:pt x="314" y="804"/>
                  </a:lnTo>
                  <a:lnTo>
                    <a:pt x="316" y="804"/>
                  </a:lnTo>
                  <a:lnTo>
                    <a:pt x="318" y="806"/>
                  </a:lnTo>
                  <a:lnTo>
                    <a:pt x="320" y="806"/>
                  </a:lnTo>
                  <a:lnTo>
                    <a:pt x="321" y="806"/>
                  </a:lnTo>
                  <a:lnTo>
                    <a:pt x="323" y="808"/>
                  </a:lnTo>
                  <a:lnTo>
                    <a:pt x="323" y="810"/>
                  </a:lnTo>
                  <a:lnTo>
                    <a:pt x="323" y="811"/>
                  </a:lnTo>
                  <a:lnTo>
                    <a:pt x="323" y="813"/>
                  </a:lnTo>
                  <a:lnTo>
                    <a:pt x="321" y="815"/>
                  </a:lnTo>
                  <a:lnTo>
                    <a:pt x="320" y="817"/>
                  </a:lnTo>
                  <a:lnTo>
                    <a:pt x="318" y="822"/>
                  </a:lnTo>
                  <a:lnTo>
                    <a:pt x="318" y="824"/>
                  </a:lnTo>
                  <a:lnTo>
                    <a:pt x="318" y="827"/>
                  </a:lnTo>
                  <a:lnTo>
                    <a:pt x="318" y="829"/>
                  </a:lnTo>
                  <a:lnTo>
                    <a:pt x="320" y="831"/>
                  </a:lnTo>
                  <a:lnTo>
                    <a:pt x="320" y="832"/>
                  </a:lnTo>
                  <a:lnTo>
                    <a:pt x="320" y="834"/>
                  </a:lnTo>
                  <a:lnTo>
                    <a:pt x="320" y="836"/>
                  </a:lnTo>
                  <a:lnTo>
                    <a:pt x="320" y="838"/>
                  </a:lnTo>
                  <a:lnTo>
                    <a:pt x="321" y="839"/>
                  </a:lnTo>
                  <a:lnTo>
                    <a:pt x="321" y="841"/>
                  </a:lnTo>
                  <a:lnTo>
                    <a:pt x="323" y="843"/>
                  </a:lnTo>
                  <a:lnTo>
                    <a:pt x="325" y="845"/>
                  </a:lnTo>
                  <a:lnTo>
                    <a:pt x="327" y="846"/>
                  </a:lnTo>
                  <a:lnTo>
                    <a:pt x="327" y="848"/>
                  </a:lnTo>
                  <a:lnTo>
                    <a:pt x="325" y="848"/>
                  </a:lnTo>
                  <a:lnTo>
                    <a:pt x="325" y="850"/>
                  </a:lnTo>
                  <a:lnTo>
                    <a:pt x="327" y="852"/>
                  </a:lnTo>
                  <a:lnTo>
                    <a:pt x="327" y="853"/>
                  </a:lnTo>
                  <a:lnTo>
                    <a:pt x="327" y="855"/>
                  </a:lnTo>
                  <a:lnTo>
                    <a:pt x="325" y="855"/>
                  </a:lnTo>
                  <a:lnTo>
                    <a:pt x="325" y="857"/>
                  </a:lnTo>
                  <a:lnTo>
                    <a:pt x="323" y="857"/>
                  </a:lnTo>
                  <a:lnTo>
                    <a:pt x="323" y="859"/>
                  </a:lnTo>
                  <a:lnTo>
                    <a:pt x="321" y="859"/>
                  </a:lnTo>
                  <a:lnTo>
                    <a:pt x="321" y="857"/>
                  </a:lnTo>
                  <a:lnTo>
                    <a:pt x="318" y="855"/>
                  </a:lnTo>
                  <a:lnTo>
                    <a:pt x="316" y="853"/>
                  </a:lnTo>
                  <a:lnTo>
                    <a:pt x="316" y="852"/>
                  </a:lnTo>
                  <a:lnTo>
                    <a:pt x="313" y="850"/>
                  </a:lnTo>
                  <a:lnTo>
                    <a:pt x="311" y="850"/>
                  </a:lnTo>
                  <a:lnTo>
                    <a:pt x="309" y="850"/>
                  </a:lnTo>
                  <a:lnTo>
                    <a:pt x="306" y="850"/>
                  </a:lnTo>
                  <a:lnTo>
                    <a:pt x="302" y="846"/>
                  </a:lnTo>
                  <a:lnTo>
                    <a:pt x="300" y="843"/>
                  </a:lnTo>
                  <a:lnTo>
                    <a:pt x="295" y="843"/>
                  </a:lnTo>
                  <a:lnTo>
                    <a:pt x="292" y="843"/>
                  </a:lnTo>
                  <a:lnTo>
                    <a:pt x="286" y="845"/>
                  </a:lnTo>
                  <a:lnTo>
                    <a:pt x="279" y="843"/>
                  </a:lnTo>
                  <a:lnTo>
                    <a:pt x="274" y="843"/>
                  </a:lnTo>
                  <a:lnTo>
                    <a:pt x="271" y="839"/>
                  </a:lnTo>
                  <a:lnTo>
                    <a:pt x="267" y="839"/>
                  </a:lnTo>
                  <a:lnTo>
                    <a:pt x="264" y="839"/>
                  </a:lnTo>
                  <a:lnTo>
                    <a:pt x="262" y="839"/>
                  </a:lnTo>
                  <a:lnTo>
                    <a:pt x="260" y="839"/>
                  </a:lnTo>
                  <a:lnTo>
                    <a:pt x="258" y="838"/>
                  </a:lnTo>
                  <a:lnTo>
                    <a:pt x="253" y="839"/>
                  </a:lnTo>
                  <a:lnTo>
                    <a:pt x="250" y="839"/>
                  </a:lnTo>
                  <a:lnTo>
                    <a:pt x="244" y="839"/>
                  </a:lnTo>
                  <a:lnTo>
                    <a:pt x="241" y="839"/>
                  </a:lnTo>
                  <a:lnTo>
                    <a:pt x="234" y="843"/>
                  </a:lnTo>
                  <a:lnTo>
                    <a:pt x="229" y="846"/>
                  </a:lnTo>
                  <a:lnTo>
                    <a:pt x="225" y="845"/>
                  </a:lnTo>
                  <a:lnTo>
                    <a:pt x="218" y="846"/>
                  </a:lnTo>
                  <a:lnTo>
                    <a:pt x="215" y="845"/>
                  </a:lnTo>
                  <a:lnTo>
                    <a:pt x="209" y="843"/>
                  </a:lnTo>
                  <a:lnTo>
                    <a:pt x="208" y="839"/>
                  </a:lnTo>
                  <a:lnTo>
                    <a:pt x="204" y="838"/>
                  </a:lnTo>
                  <a:lnTo>
                    <a:pt x="201" y="836"/>
                  </a:lnTo>
                  <a:lnTo>
                    <a:pt x="197" y="836"/>
                  </a:lnTo>
                  <a:lnTo>
                    <a:pt x="194" y="832"/>
                  </a:lnTo>
                  <a:lnTo>
                    <a:pt x="192" y="831"/>
                  </a:lnTo>
                  <a:lnTo>
                    <a:pt x="190" y="829"/>
                  </a:lnTo>
                  <a:lnTo>
                    <a:pt x="192" y="825"/>
                  </a:lnTo>
                  <a:lnTo>
                    <a:pt x="194" y="820"/>
                  </a:lnTo>
                  <a:lnTo>
                    <a:pt x="197" y="817"/>
                  </a:lnTo>
                  <a:lnTo>
                    <a:pt x="201" y="813"/>
                  </a:lnTo>
                  <a:lnTo>
                    <a:pt x="206" y="811"/>
                  </a:lnTo>
                  <a:lnTo>
                    <a:pt x="213" y="810"/>
                  </a:lnTo>
                  <a:lnTo>
                    <a:pt x="216" y="808"/>
                  </a:lnTo>
                  <a:lnTo>
                    <a:pt x="220" y="806"/>
                  </a:lnTo>
                  <a:lnTo>
                    <a:pt x="223" y="803"/>
                  </a:lnTo>
                  <a:lnTo>
                    <a:pt x="227" y="799"/>
                  </a:lnTo>
                  <a:lnTo>
                    <a:pt x="229" y="794"/>
                  </a:lnTo>
                  <a:lnTo>
                    <a:pt x="230" y="789"/>
                  </a:lnTo>
                  <a:lnTo>
                    <a:pt x="232" y="785"/>
                  </a:lnTo>
                  <a:lnTo>
                    <a:pt x="232" y="780"/>
                  </a:lnTo>
                  <a:lnTo>
                    <a:pt x="232" y="773"/>
                  </a:lnTo>
                  <a:lnTo>
                    <a:pt x="234" y="768"/>
                  </a:lnTo>
                  <a:lnTo>
                    <a:pt x="234" y="762"/>
                  </a:lnTo>
                  <a:lnTo>
                    <a:pt x="237" y="757"/>
                  </a:lnTo>
                  <a:lnTo>
                    <a:pt x="241" y="754"/>
                  </a:lnTo>
                  <a:lnTo>
                    <a:pt x="243" y="748"/>
                  </a:lnTo>
                  <a:lnTo>
                    <a:pt x="243" y="747"/>
                  </a:lnTo>
                  <a:lnTo>
                    <a:pt x="243" y="743"/>
                  </a:lnTo>
                  <a:lnTo>
                    <a:pt x="246" y="736"/>
                  </a:lnTo>
                  <a:lnTo>
                    <a:pt x="248" y="731"/>
                  </a:lnTo>
                  <a:lnTo>
                    <a:pt x="248" y="727"/>
                  </a:lnTo>
                  <a:lnTo>
                    <a:pt x="248" y="724"/>
                  </a:lnTo>
                  <a:lnTo>
                    <a:pt x="246" y="720"/>
                  </a:lnTo>
                  <a:lnTo>
                    <a:pt x="244" y="715"/>
                  </a:lnTo>
                  <a:lnTo>
                    <a:pt x="241" y="713"/>
                  </a:lnTo>
                  <a:lnTo>
                    <a:pt x="237" y="710"/>
                  </a:lnTo>
                  <a:lnTo>
                    <a:pt x="236" y="712"/>
                  </a:lnTo>
                  <a:lnTo>
                    <a:pt x="234" y="712"/>
                  </a:lnTo>
                  <a:lnTo>
                    <a:pt x="232" y="715"/>
                  </a:lnTo>
                  <a:lnTo>
                    <a:pt x="229" y="719"/>
                  </a:lnTo>
                  <a:lnTo>
                    <a:pt x="225" y="719"/>
                  </a:lnTo>
                  <a:lnTo>
                    <a:pt x="223" y="719"/>
                  </a:lnTo>
                  <a:lnTo>
                    <a:pt x="222" y="719"/>
                  </a:lnTo>
                  <a:lnTo>
                    <a:pt x="220" y="719"/>
                  </a:lnTo>
                  <a:lnTo>
                    <a:pt x="218" y="719"/>
                  </a:lnTo>
                  <a:lnTo>
                    <a:pt x="216" y="719"/>
                  </a:lnTo>
                  <a:lnTo>
                    <a:pt x="215" y="717"/>
                  </a:lnTo>
                  <a:lnTo>
                    <a:pt x="213" y="717"/>
                  </a:lnTo>
                  <a:lnTo>
                    <a:pt x="211" y="717"/>
                  </a:lnTo>
                  <a:lnTo>
                    <a:pt x="211" y="715"/>
                  </a:lnTo>
                  <a:lnTo>
                    <a:pt x="209" y="715"/>
                  </a:lnTo>
                  <a:lnTo>
                    <a:pt x="208" y="713"/>
                  </a:lnTo>
                  <a:lnTo>
                    <a:pt x="206" y="713"/>
                  </a:lnTo>
                  <a:lnTo>
                    <a:pt x="204" y="713"/>
                  </a:lnTo>
                  <a:lnTo>
                    <a:pt x="202" y="713"/>
                  </a:lnTo>
                  <a:lnTo>
                    <a:pt x="201" y="712"/>
                  </a:lnTo>
                  <a:lnTo>
                    <a:pt x="199" y="712"/>
                  </a:lnTo>
                  <a:lnTo>
                    <a:pt x="197" y="712"/>
                  </a:lnTo>
                  <a:lnTo>
                    <a:pt x="195" y="712"/>
                  </a:lnTo>
                  <a:lnTo>
                    <a:pt x="194" y="712"/>
                  </a:lnTo>
                  <a:lnTo>
                    <a:pt x="192" y="712"/>
                  </a:lnTo>
                  <a:lnTo>
                    <a:pt x="190" y="712"/>
                  </a:lnTo>
                  <a:lnTo>
                    <a:pt x="188" y="712"/>
                  </a:lnTo>
                  <a:lnTo>
                    <a:pt x="187" y="710"/>
                  </a:lnTo>
                  <a:lnTo>
                    <a:pt x="185" y="710"/>
                  </a:lnTo>
                  <a:lnTo>
                    <a:pt x="181" y="710"/>
                  </a:lnTo>
                  <a:lnTo>
                    <a:pt x="180" y="710"/>
                  </a:lnTo>
                  <a:lnTo>
                    <a:pt x="180" y="708"/>
                  </a:lnTo>
                  <a:lnTo>
                    <a:pt x="178" y="708"/>
                  </a:lnTo>
                  <a:lnTo>
                    <a:pt x="176" y="708"/>
                  </a:lnTo>
                  <a:lnTo>
                    <a:pt x="174" y="708"/>
                  </a:lnTo>
                  <a:lnTo>
                    <a:pt x="174" y="706"/>
                  </a:lnTo>
                  <a:lnTo>
                    <a:pt x="173" y="706"/>
                  </a:lnTo>
                  <a:lnTo>
                    <a:pt x="171" y="706"/>
                  </a:lnTo>
                  <a:lnTo>
                    <a:pt x="169" y="706"/>
                  </a:lnTo>
                  <a:lnTo>
                    <a:pt x="169" y="705"/>
                  </a:lnTo>
                  <a:lnTo>
                    <a:pt x="167" y="705"/>
                  </a:lnTo>
                  <a:lnTo>
                    <a:pt x="166" y="705"/>
                  </a:lnTo>
                  <a:lnTo>
                    <a:pt x="166" y="703"/>
                  </a:lnTo>
                  <a:lnTo>
                    <a:pt x="164" y="703"/>
                  </a:lnTo>
                  <a:lnTo>
                    <a:pt x="162" y="703"/>
                  </a:lnTo>
                  <a:lnTo>
                    <a:pt x="162" y="701"/>
                  </a:lnTo>
                  <a:lnTo>
                    <a:pt x="160" y="701"/>
                  </a:lnTo>
                  <a:lnTo>
                    <a:pt x="159" y="699"/>
                  </a:lnTo>
                  <a:lnTo>
                    <a:pt x="157" y="699"/>
                  </a:lnTo>
                  <a:lnTo>
                    <a:pt x="155" y="698"/>
                  </a:lnTo>
                  <a:lnTo>
                    <a:pt x="153" y="698"/>
                  </a:lnTo>
                  <a:lnTo>
                    <a:pt x="152" y="698"/>
                  </a:lnTo>
                  <a:lnTo>
                    <a:pt x="150" y="699"/>
                  </a:lnTo>
                  <a:lnTo>
                    <a:pt x="148" y="699"/>
                  </a:lnTo>
                  <a:lnTo>
                    <a:pt x="146" y="699"/>
                  </a:lnTo>
                  <a:lnTo>
                    <a:pt x="145" y="699"/>
                  </a:lnTo>
                  <a:lnTo>
                    <a:pt x="143" y="701"/>
                  </a:lnTo>
                  <a:lnTo>
                    <a:pt x="141" y="701"/>
                  </a:lnTo>
                  <a:lnTo>
                    <a:pt x="139" y="701"/>
                  </a:lnTo>
                  <a:lnTo>
                    <a:pt x="138" y="701"/>
                  </a:lnTo>
                  <a:lnTo>
                    <a:pt x="136" y="703"/>
                  </a:lnTo>
                  <a:lnTo>
                    <a:pt x="134" y="703"/>
                  </a:lnTo>
                  <a:lnTo>
                    <a:pt x="132" y="703"/>
                  </a:lnTo>
                  <a:lnTo>
                    <a:pt x="131" y="703"/>
                  </a:lnTo>
                  <a:lnTo>
                    <a:pt x="129" y="703"/>
                  </a:lnTo>
                  <a:lnTo>
                    <a:pt x="127" y="703"/>
                  </a:lnTo>
                  <a:lnTo>
                    <a:pt x="125" y="703"/>
                  </a:lnTo>
                  <a:lnTo>
                    <a:pt x="125" y="705"/>
                  </a:lnTo>
                  <a:lnTo>
                    <a:pt x="124" y="705"/>
                  </a:lnTo>
                  <a:lnTo>
                    <a:pt x="122" y="705"/>
                  </a:lnTo>
                  <a:lnTo>
                    <a:pt x="120" y="705"/>
                  </a:lnTo>
                  <a:lnTo>
                    <a:pt x="118" y="705"/>
                  </a:lnTo>
                  <a:lnTo>
                    <a:pt x="117" y="706"/>
                  </a:lnTo>
                  <a:lnTo>
                    <a:pt x="115" y="706"/>
                  </a:lnTo>
                  <a:lnTo>
                    <a:pt x="113" y="706"/>
                  </a:lnTo>
                  <a:lnTo>
                    <a:pt x="111" y="706"/>
                  </a:lnTo>
                  <a:lnTo>
                    <a:pt x="110" y="706"/>
                  </a:lnTo>
                  <a:lnTo>
                    <a:pt x="108" y="708"/>
                  </a:lnTo>
                  <a:lnTo>
                    <a:pt x="106" y="708"/>
                  </a:lnTo>
                  <a:lnTo>
                    <a:pt x="101" y="710"/>
                  </a:lnTo>
                  <a:lnTo>
                    <a:pt x="99" y="708"/>
                  </a:lnTo>
                  <a:lnTo>
                    <a:pt x="97" y="708"/>
                  </a:lnTo>
                  <a:lnTo>
                    <a:pt x="96" y="706"/>
                  </a:lnTo>
                  <a:lnTo>
                    <a:pt x="94" y="705"/>
                  </a:lnTo>
                  <a:lnTo>
                    <a:pt x="90" y="703"/>
                  </a:lnTo>
                  <a:lnTo>
                    <a:pt x="87" y="701"/>
                  </a:lnTo>
                  <a:lnTo>
                    <a:pt x="82" y="698"/>
                  </a:lnTo>
                  <a:lnTo>
                    <a:pt x="76" y="698"/>
                  </a:lnTo>
                  <a:lnTo>
                    <a:pt x="75" y="698"/>
                  </a:lnTo>
                  <a:lnTo>
                    <a:pt x="73" y="698"/>
                  </a:lnTo>
                  <a:lnTo>
                    <a:pt x="71" y="696"/>
                  </a:lnTo>
                  <a:lnTo>
                    <a:pt x="70" y="694"/>
                  </a:lnTo>
                  <a:lnTo>
                    <a:pt x="66" y="692"/>
                  </a:lnTo>
                  <a:lnTo>
                    <a:pt x="64" y="691"/>
                  </a:lnTo>
                  <a:lnTo>
                    <a:pt x="61" y="687"/>
                  </a:lnTo>
                  <a:lnTo>
                    <a:pt x="57" y="685"/>
                  </a:lnTo>
                  <a:lnTo>
                    <a:pt x="54" y="682"/>
                  </a:lnTo>
                  <a:lnTo>
                    <a:pt x="52" y="678"/>
                  </a:lnTo>
                  <a:lnTo>
                    <a:pt x="50" y="675"/>
                  </a:lnTo>
                  <a:lnTo>
                    <a:pt x="49" y="673"/>
                  </a:lnTo>
                  <a:lnTo>
                    <a:pt x="47" y="670"/>
                  </a:lnTo>
                  <a:lnTo>
                    <a:pt x="47" y="663"/>
                  </a:lnTo>
                  <a:lnTo>
                    <a:pt x="49" y="659"/>
                  </a:lnTo>
                  <a:lnTo>
                    <a:pt x="47" y="654"/>
                  </a:lnTo>
                  <a:lnTo>
                    <a:pt x="47" y="650"/>
                  </a:lnTo>
                  <a:lnTo>
                    <a:pt x="47" y="645"/>
                  </a:lnTo>
                  <a:lnTo>
                    <a:pt x="49" y="640"/>
                  </a:lnTo>
                  <a:lnTo>
                    <a:pt x="49" y="638"/>
                  </a:lnTo>
                  <a:lnTo>
                    <a:pt x="47" y="633"/>
                  </a:lnTo>
                  <a:lnTo>
                    <a:pt x="45" y="629"/>
                  </a:lnTo>
                  <a:lnTo>
                    <a:pt x="43" y="626"/>
                  </a:lnTo>
                  <a:lnTo>
                    <a:pt x="42" y="622"/>
                  </a:lnTo>
                  <a:lnTo>
                    <a:pt x="42" y="619"/>
                  </a:lnTo>
                  <a:lnTo>
                    <a:pt x="45" y="617"/>
                  </a:lnTo>
                  <a:lnTo>
                    <a:pt x="43" y="612"/>
                  </a:lnTo>
                  <a:lnTo>
                    <a:pt x="42" y="610"/>
                  </a:lnTo>
                  <a:lnTo>
                    <a:pt x="40" y="605"/>
                  </a:lnTo>
                  <a:lnTo>
                    <a:pt x="40" y="607"/>
                  </a:lnTo>
                  <a:lnTo>
                    <a:pt x="38" y="605"/>
                  </a:lnTo>
                  <a:lnTo>
                    <a:pt x="36" y="607"/>
                  </a:lnTo>
                  <a:lnTo>
                    <a:pt x="35" y="607"/>
                  </a:lnTo>
                  <a:lnTo>
                    <a:pt x="33" y="607"/>
                  </a:lnTo>
                  <a:lnTo>
                    <a:pt x="31" y="608"/>
                  </a:lnTo>
                  <a:lnTo>
                    <a:pt x="29" y="608"/>
                  </a:lnTo>
                  <a:lnTo>
                    <a:pt x="7" y="607"/>
                  </a:lnTo>
                  <a:lnTo>
                    <a:pt x="5" y="607"/>
                  </a:lnTo>
                  <a:lnTo>
                    <a:pt x="1" y="607"/>
                  </a:lnTo>
                  <a:lnTo>
                    <a:pt x="10" y="556"/>
                  </a:lnTo>
                  <a:lnTo>
                    <a:pt x="14" y="532"/>
                  </a:lnTo>
                  <a:lnTo>
                    <a:pt x="15" y="521"/>
                  </a:lnTo>
                  <a:lnTo>
                    <a:pt x="14" y="519"/>
                  </a:lnTo>
                  <a:lnTo>
                    <a:pt x="12" y="519"/>
                  </a:lnTo>
                  <a:lnTo>
                    <a:pt x="7" y="519"/>
                  </a:lnTo>
                  <a:lnTo>
                    <a:pt x="0" y="518"/>
                  </a:lnTo>
                  <a:lnTo>
                    <a:pt x="3" y="511"/>
                  </a:lnTo>
                  <a:lnTo>
                    <a:pt x="8" y="502"/>
                  </a:lnTo>
                  <a:lnTo>
                    <a:pt x="8" y="498"/>
                  </a:lnTo>
                  <a:lnTo>
                    <a:pt x="7" y="491"/>
                  </a:lnTo>
                  <a:lnTo>
                    <a:pt x="7" y="484"/>
                  </a:lnTo>
                  <a:lnTo>
                    <a:pt x="8" y="476"/>
                  </a:lnTo>
                  <a:lnTo>
                    <a:pt x="10" y="469"/>
                  </a:lnTo>
                  <a:lnTo>
                    <a:pt x="15" y="463"/>
                  </a:lnTo>
                  <a:lnTo>
                    <a:pt x="17" y="458"/>
                  </a:lnTo>
                  <a:lnTo>
                    <a:pt x="21" y="455"/>
                  </a:lnTo>
                  <a:lnTo>
                    <a:pt x="24" y="448"/>
                  </a:lnTo>
                  <a:lnTo>
                    <a:pt x="26" y="442"/>
                  </a:lnTo>
                  <a:lnTo>
                    <a:pt x="28" y="437"/>
                  </a:lnTo>
                  <a:lnTo>
                    <a:pt x="29" y="432"/>
                  </a:lnTo>
                  <a:lnTo>
                    <a:pt x="31" y="427"/>
                  </a:lnTo>
                  <a:lnTo>
                    <a:pt x="31" y="423"/>
                  </a:lnTo>
                  <a:lnTo>
                    <a:pt x="33" y="418"/>
                  </a:lnTo>
                  <a:lnTo>
                    <a:pt x="35" y="411"/>
                  </a:lnTo>
                  <a:lnTo>
                    <a:pt x="35" y="404"/>
                  </a:lnTo>
                  <a:lnTo>
                    <a:pt x="35" y="399"/>
                  </a:lnTo>
                  <a:lnTo>
                    <a:pt x="31" y="392"/>
                  </a:lnTo>
                  <a:lnTo>
                    <a:pt x="28" y="386"/>
                  </a:lnTo>
                  <a:lnTo>
                    <a:pt x="29" y="383"/>
                  </a:lnTo>
                  <a:lnTo>
                    <a:pt x="33" y="379"/>
                  </a:lnTo>
                  <a:lnTo>
                    <a:pt x="40" y="376"/>
                  </a:lnTo>
                  <a:lnTo>
                    <a:pt x="43" y="372"/>
                  </a:lnTo>
                  <a:lnTo>
                    <a:pt x="45" y="371"/>
                  </a:lnTo>
                  <a:lnTo>
                    <a:pt x="47" y="369"/>
                  </a:lnTo>
                  <a:lnTo>
                    <a:pt x="47" y="364"/>
                  </a:lnTo>
                  <a:lnTo>
                    <a:pt x="49" y="360"/>
                  </a:lnTo>
                  <a:lnTo>
                    <a:pt x="49" y="357"/>
                  </a:lnTo>
                  <a:lnTo>
                    <a:pt x="50" y="355"/>
                  </a:lnTo>
                  <a:lnTo>
                    <a:pt x="50" y="351"/>
                  </a:lnTo>
                  <a:lnTo>
                    <a:pt x="50" y="346"/>
                  </a:lnTo>
                  <a:lnTo>
                    <a:pt x="49" y="346"/>
                  </a:lnTo>
                  <a:lnTo>
                    <a:pt x="45" y="343"/>
                  </a:lnTo>
                  <a:lnTo>
                    <a:pt x="42" y="336"/>
                  </a:lnTo>
                  <a:lnTo>
                    <a:pt x="38" y="330"/>
                  </a:lnTo>
                  <a:lnTo>
                    <a:pt x="36" y="325"/>
                  </a:lnTo>
                  <a:lnTo>
                    <a:pt x="35" y="318"/>
                  </a:lnTo>
                  <a:lnTo>
                    <a:pt x="35" y="315"/>
                  </a:lnTo>
                  <a:lnTo>
                    <a:pt x="35" y="311"/>
                  </a:lnTo>
                  <a:lnTo>
                    <a:pt x="33" y="306"/>
                  </a:lnTo>
                  <a:lnTo>
                    <a:pt x="33" y="303"/>
                  </a:lnTo>
                  <a:lnTo>
                    <a:pt x="31" y="297"/>
                  </a:lnTo>
                  <a:lnTo>
                    <a:pt x="31" y="294"/>
                  </a:lnTo>
                  <a:lnTo>
                    <a:pt x="31" y="289"/>
                  </a:lnTo>
                  <a:lnTo>
                    <a:pt x="29" y="282"/>
                  </a:lnTo>
                  <a:lnTo>
                    <a:pt x="28" y="276"/>
                  </a:lnTo>
                  <a:lnTo>
                    <a:pt x="24" y="271"/>
                  </a:lnTo>
                  <a:lnTo>
                    <a:pt x="24" y="268"/>
                  </a:lnTo>
                  <a:lnTo>
                    <a:pt x="22" y="262"/>
                  </a:lnTo>
                  <a:lnTo>
                    <a:pt x="22" y="257"/>
                  </a:lnTo>
                  <a:lnTo>
                    <a:pt x="21" y="252"/>
                  </a:lnTo>
                  <a:lnTo>
                    <a:pt x="19" y="248"/>
                  </a:lnTo>
                  <a:lnTo>
                    <a:pt x="19" y="243"/>
                  </a:lnTo>
                  <a:lnTo>
                    <a:pt x="15" y="240"/>
                  </a:lnTo>
                  <a:lnTo>
                    <a:pt x="14" y="233"/>
                  </a:lnTo>
                  <a:lnTo>
                    <a:pt x="14" y="227"/>
                  </a:lnTo>
                  <a:lnTo>
                    <a:pt x="12" y="215"/>
                  </a:lnTo>
                  <a:lnTo>
                    <a:pt x="19" y="212"/>
                  </a:lnTo>
                  <a:lnTo>
                    <a:pt x="31" y="208"/>
                  </a:lnTo>
                  <a:lnTo>
                    <a:pt x="42" y="205"/>
                  </a:lnTo>
                  <a:lnTo>
                    <a:pt x="49" y="203"/>
                  </a:lnTo>
                  <a:lnTo>
                    <a:pt x="61" y="199"/>
                  </a:lnTo>
                  <a:lnTo>
                    <a:pt x="66" y="198"/>
                  </a:lnTo>
                  <a:lnTo>
                    <a:pt x="66" y="191"/>
                  </a:lnTo>
                  <a:lnTo>
                    <a:pt x="66" y="184"/>
                  </a:lnTo>
                  <a:lnTo>
                    <a:pt x="64" y="175"/>
                  </a:lnTo>
                  <a:lnTo>
                    <a:pt x="64" y="168"/>
                  </a:lnTo>
                  <a:lnTo>
                    <a:pt x="63" y="163"/>
                  </a:lnTo>
                  <a:lnTo>
                    <a:pt x="63" y="159"/>
                  </a:lnTo>
                  <a:lnTo>
                    <a:pt x="63" y="154"/>
                  </a:lnTo>
                  <a:lnTo>
                    <a:pt x="64" y="150"/>
                  </a:lnTo>
                  <a:lnTo>
                    <a:pt x="70" y="147"/>
                  </a:lnTo>
                  <a:lnTo>
                    <a:pt x="75" y="143"/>
                  </a:lnTo>
                  <a:lnTo>
                    <a:pt x="78" y="140"/>
                  </a:lnTo>
                  <a:lnTo>
                    <a:pt x="82" y="135"/>
                  </a:lnTo>
                  <a:lnTo>
                    <a:pt x="85" y="131"/>
                  </a:lnTo>
                  <a:lnTo>
                    <a:pt x="89" y="131"/>
                  </a:lnTo>
                  <a:lnTo>
                    <a:pt x="92" y="129"/>
                  </a:lnTo>
                  <a:lnTo>
                    <a:pt x="94" y="126"/>
                  </a:lnTo>
                  <a:lnTo>
                    <a:pt x="94" y="124"/>
                  </a:lnTo>
                  <a:lnTo>
                    <a:pt x="99" y="117"/>
                  </a:lnTo>
                  <a:lnTo>
                    <a:pt x="104" y="114"/>
                  </a:lnTo>
                  <a:lnTo>
                    <a:pt x="110" y="114"/>
                  </a:lnTo>
                  <a:lnTo>
                    <a:pt x="111" y="119"/>
                  </a:lnTo>
                  <a:lnTo>
                    <a:pt x="111" y="126"/>
                  </a:lnTo>
                  <a:lnTo>
                    <a:pt x="115" y="124"/>
                  </a:lnTo>
                  <a:lnTo>
                    <a:pt x="118" y="119"/>
                  </a:lnTo>
                  <a:lnTo>
                    <a:pt x="120" y="110"/>
                  </a:lnTo>
                  <a:lnTo>
                    <a:pt x="120" y="103"/>
                  </a:lnTo>
                  <a:lnTo>
                    <a:pt x="124" y="98"/>
                  </a:lnTo>
                  <a:lnTo>
                    <a:pt x="129" y="94"/>
                  </a:lnTo>
                  <a:lnTo>
                    <a:pt x="132" y="98"/>
                  </a:lnTo>
                  <a:lnTo>
                    <a:pt x="134" y="101"/>
                  </a:lnTo>
                  <a:lnTo>
                    <a:pt x="134" y="105"/>
                  </a:lnTo>
                  <a:lnTo>
                    <a:pt x="132" y="108"/>
                  </a:lnTo>
                  <a:lnTo>
                    <a:pt x="132" y="112"/>
                  </a:lnTo>
                  <a:lnTo>
                    <a:pt x="132" y="115"/>
                  </a:lnTo>
                  <a:lnTo>
                    <a:pt x="132" y="119"/>
                  </a:lnTo>
                  <a:lnTo>
                    <a:pt x="134" y="119"/>
                  </a:lnTo>
                  <a:lnTo>
                    <a:pt x="139" y="119"/>
                  </a:lnTo>
                  <a:lnTo>
                    <a:pt x="146" y="119"/>
                  </a:lnTo>
                  <a:lnTo>
                    <a:pt x="150" y="119"/>
                  </a:lnTo>
                  <a:lnTo>
                    <a:pt x="153" y="121"/>
                  </a:lnTo>
                  <a:lnTo>
                    <a:pt x="159" y="119"/>
                  </a:lnTo>
                  <a:lnTo>
                    <a:pt x="160" y="115"/>
                  </a:lnTo>
                  <a:lnTo>
                    <a:pt x="166" y="115"/>
                  </a:lnTo>
                  <a:lnTo>
                    <a:pt x="169" y="114"/>
                  </a:lnTo>
                  <a:lnTo>
                    <a:pt x="173" y="107"/>
                  </a:lnTo>
                  <a:lnTo>
                    <a:pt x="176" y="103"/>
                  </a:lnTo>
                  <a:lnTo>
                    <a:pt x="180" y="100"/>
                  </a:lnTo>
                  <a:lnTo>
                    <a:pt x="183" y="96"/>
                  </a:lnTo>
                  <a:lnTo>
                    <a:pt x="188" y="93"/>
                  </a:lnTo>
                  <a:lnTo>
                    <a:pt x="194" y="89"/>
                  </a:lnTo>
                  <a:lnTo>
                    <a:pt x="195" y="86"/>
                  </a:lnTo>
                  <a:lnTo>
                    <a:pt x="197" y="82"/>
                  </a:lnTo>
                  <a:lnTo>
                    <a:pt x="202" y="82"/>
                  </a:lnTo>
                  <a:lnTo>
                    <a:pt x="204" y="77"/>
                  </a:lnTo>
                  <a:lnTo>
                    <a:pt x="209" y="75"/>
                  </a:lnTo>
                  <a:lnTo>
                    <a:pt x="216" y="75"/>
                  </a:lnTo>
                  <a:lnTo>
                    <a:pt x="220" y="73"/>
                  </a:lnTo>
                  <a:lnTo>
                    <a:pt x="227" y="72"/>
                  </a:lnTo>
                  <a:lnTo>
                    <a:pt x="227" y="68"/>
                  </a:lnTo>
                  <a:lnTo>
                    <a:pt x="229" y="66"/>
                  </a:lnTo>
                  <a:lnTo>
                    <a:pt x="229" y="61"/>
                  </a:lnTo>
                  <a:lnTo>
                    <a:pt x="227" y="54"/>
                  </a:lnTo>
                  <a:lnTo>
                    <a:pt x="229" y="49"/>
                  </a:lnTo>
                  <a:lnTo>
                    <a:pt x="236" y="45"/>
                  </a:lnTo>
                  <a:lnTo>
                    <a:pt x="248" y="40"/>
                  </a:lnTo>
                  <a:lnTo>
                    <a:pt x="255" y="37"/>
                  </a:lnTo>
                  <a:lnTo>
                    <a:pt x="262" y="30"/>
                  </a:lnTo>
                  <a:lnTo>
                    <a:pt x="271" y="26"/>
                  </a:lnTo>
                  <a:lnTo>
                    <a:pt x="276" y="25"/>
                  </a:lnTo>
                  <a:lnTo>
                    <a:pt x="278" y="23"/>
                  </a:lnTo>
                  <a:lnTo>
                    <a:pt x="283" y="19"/>
                  </a:lnTo>
                  <a:lnTo>
                    <a:pt x="285" y="14"/>
                  </a:lnTo>
                  <a:lnTo>
                    <a:pt x="285" y="7"/>
                  </a:lnTo>
                  <a:lnTo>
                    <a:pt x="288" y="5"/>
                  </a:lnTo>
                  <a:lnTo>
                    <a:pt x="295" y="5"/>
                  </a:lnTo>
                  <a:lnTo>
                    <a:pt x="300" y="5"/>
                  </a:lnTo>
                  <a:lnTo>
                    <a:pt x="306" y="2"/>
                  </a:lnTo>
                  <a:lnTo>
                    <a:pt x="309" y="0"/>
                  </a:lnTo>
                  <a:lnTo>
                    <a:pt x="314" y="2"/>
                  </a:lnTo>
                  <a:lnTo>
                    <a:pt x="318" y="5"/>
                  </a:lnTo>
                  <a:lnTo>
                    <a:pt x="323" y="11"/>
                  </a:lnTo>
                  <a:lnTo>
                    <a:pt x="327" y="12"/>
                  </a:lnTo>
                  <a:lnTo>
                    <a:pt x="332" y="19"/>
                  </a:lnTo>
                  <a:lnTo>
                    <a:pt x="335" y="25"/>
                  </a:lnTo>
                  <a:lnTo>
                    <a:pt x="337" y="26"/>
                  </a:lnTo>
                  <a:lnTo>
                    <a:pt x="341" y="32"/>
                  </a:lnTo>
                  <a:lnTo>
                    <a:pt x="342" y="35"/>
                  </a:lnTo>
                  <a:lnTo>
                    <a:pt x="344" y="38"/>
                  </a:lnTo>
                  <a:lnTo>
                    <a:pt x="344" y="42"/>
                  </a:lnTo>
                  <a:lnTo>
                    <a:pt x="346" y="44"/>
                  </a:lnTo>
                  <a:lnTo>
                    <a:pt x="348" y="47"/>
                  </a:lnTo>
                  <a:lnTo>
                    <a:pt x="348" y="49"/>
                  </a:lnTo>
                  <a:lnTo>
                    <a:pt x="351" y="56"/>
                  </a:lnTo>
                  <a:lnTo>
                    <a:pt x="353" y="61"/>
                  </a:lnTo>
                  <a:lnTo>
                    <a:pt x="355" y="65"/>
                  </a:lnTo>
                  <a:lnTo>
                    <a:pt x="363" y="66"/>
                  </a:lnTo>
                  <a:lnTo>
                    <a:pt x="372" y="70"/>
                  </a:lnTo>
                  <a:lnTo>
                    <a:pt x="377" y="75"/>
                  </a:lnTo>
                  <a:lnTo>
                    <a:pt x="381" y="82"/>
                  </a:lnTo>
                  <a:lnTo>
                    <a:pt x="386" y="89"/>
                  </a:lnTo>
                  <a:lnTo>
                    <a:pt x="391" y="93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9525">
              <a:solidFill>
                <a:schemeClr val="bg2">
                  <a:lumMod val="20000"/>
                  <a:lumOff val="8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56"/>
            <p:cNvSpPr>
              <a:spLocks/>
            </p:cNvSpPr>
            <p:nvPr/>
          </p:nvSpPr>
          <p:spPr bwMode="auto">
            <a:xfrm>
              <a:off x="618" y="2283"/>
              <a:ext cx="1257" cy="1238"/>
            </a:xfrm>
            <a:custGeom>
              <a:avLst/>
              <a:gdLst>
                <a:gd name="T0" fmla="*/ 633 w 1257"/>
                <a:gd name="T1" fmla="*/ 301 h 1238"/>
                <a:gd name="T2" fmla="*/ 733 w 1257"/>
                <a:gd name="T3" fmla="*/ 420 h 1238"/>
                <a:gd name="T4" fmla="*/ 770 w 1257"/>
                <a:gd name="T5" fmla="*/ 425 h 1238"/>
                <a:gd name="T6" fmla="*/ 824 w 1257"/>
                <a:gd name="T7" fmla="*/ 413 h 1238"/>
                <a:gd name="T8" fmla="*/ 878 w 1257"/>
                <a:gd name="T9" fmla="*/ 435 h 1238"/>
                <a:gd name="T10" fmla="*/ 915 w 1257"/>
                <a:gd name="T11" fmla="*/ 432 h 1238"/>
                <a:gd name="T12" fmla="*/ 979 w 1257"/>
                <a:gd name="T13" fmla="*/ 442 h 1238"/>
                <a:gd name="T14" fmla="*/ 1058 w 1257"/>
                <a:gd name="T15" fmla="*/ 407 h 1238"/>
                <a:gd name="T16" fmla="*/ 1084 w 1257"/>
                <a:gd name="T17" fmla="*/ 430 h 1238"/>
                <a:gd name="T18" fmla="*/ 1128 w 1257"/>
                <a:gd name="T19" fmla="*/ 442 h 1238"/>
                <a:gd name="T20" fmla="*/ 1109 w 1257"/>
                <a:gd name="T21" fmla="*/ 493 h 1238"/>
                <a:gd name="T22" fmla="*/ 1188 w 1257"/>
                <a:gd name="T23" fmla="*/ 547 h 1238"/>
                <a:gd name="T24" fmla="*/ 1228 w 1257"/>
                <a:gd name="T25" fmla="*/ 547 h 1238"/>
                <a:gd name="T26" fmla="*/ 1243 w 1257"/>
                <a:gd name="T27" fmla="*/ 596 h 1238"/>
                <a:gd name="T28" fmla="*/ 1243 w 1257"/>
                <a:gd name="T29" fmla="*/ 629 h 1238"/>
                <a:gd name="T30" fmla="*/ 1247 w 1257"/>
                <a:gd name="T31" fmla="*/ 659 h 1238"/>
                <a:gd name="T32" fmla="*/ 1247 w 1257"/>
                <a:gd name="T33" fmla="*/ 692 h 1238"/>
                <a:gd name="T34" fmla="*/ 1228 w 1257"/>
                <a:gd name="T35" fmla="*/ 712 h 1238"/>
                <a:gd name="T36" fmla="*/ 1214 w 1257"/>
                <a:gd name="T37" fmla="*/ 747 h 1238"/>
                <a:gd name="T38" fmla="*/ 1200 w 1257"/>
                <a:gd name="T39" fmla="*/ 778 h 1238"/>
                <a:gd name="T40" fmla="*/ 1186 w 1257"/>
                <a:gd name="T41" fmla="*/ 801 h 1238"/>
                <a:gd name="T42" fmla="*/ 1177 w 1257"/>
                <a:gd name="T43" fmla="*/ 843 h 1238"/>
                <a:gd name="T44" fmla="*/ 1172 w 1257"/>
                <a:gd name="T45" fmla="*/ 890 h 1238"/>
                <a:gd name="T46" fmla="*/ 1107 w 1257"/>
                <a:gd name="T47" fmla="*/ 927 h 1238"/>
                <a:gd name="T48" fmla="*/ 1083 w 1257"/>
                <a:gd name="T49" fmla="*/ 895 h 1238"/>
                <a:gd name="T50" fmla="*/ 967 w 1257"/>
                <a:gd name="T51" fmla="*/ 881 h 1238"/>
                <a:gd name="T52" fmla="*/ 936 w 1257"/>
                <a:gd name="T53" fmla="*/ 920 h 1238"/>
                <a:gd name="T54" fmla="*/ 923 w 1257"/>
                <a:gd name="T55" fmla="*/ 969 h 1238"/>
                <a:gd name="T56" fmla="*/ 937 w 1257"/>
                <a:gd name="T57" fmla="*/ 1005 h 1238"/>
                <a:gd name="T58" fmla="*/ 918 w 1257"/>
                <a:gd name="T59" fmla="*/ 1039 h 1238"/>
                <a:gd name="T60" fmla="*/ 896 w 1257"/>
                <a:gd name="T61" fmla="*/ 1063 h 1238"/>
                <a:gd name="T62" fmla="*/ 897 w 1257"/>
                <a:gd name="T63" fmla="*/ 1100 h 1238"/>
                <a:gd name="T64" fmla="*/ 916 w 1257"/>
                <a:gd name="T65" fmla="*/ 1126 h 1238"/>
                <a:gd name="T66" fmla="*/ 916 w 1257"/>
                <a:gd name="T67" fmla="*/ 1154 h 1238"/>
                <a:gd name="T68" fmla="*/ 864 w 1257"/>
                <a:gd name="T69" fmla="*/ 1224 h 1238"/>
                <a:gd name="T70" fmla="*/ 815 w 1257"/>
                <a:gd name="T71" fmla="*/ 1180 h 1238"/>
                <a:gd name="T72" fmla="*/ 752 w 1257"/>
                <a:gd name="T73" fmla="*/ 1124 h 1238"/>
                <a:gd name="T74" fmla="*/ 715 w 1257"/>
                <a:gd name="T75" fmla="*/ 1096 h 1238"/>
                <a:gd name="T76" fmla="*/ 651 w 1257"/>
                <a:gd name="T77" fmla="*/ 1063 h 1238"/>
                <a:gd name="T78" fmla="*/ 488 w 1257"/>
                <a:gd name="T79" fmla="*/ 1039 h 1238"/>
                <a:gd name="T80" fmla="*/ 367 w 1257"/>
                <a:gd name="T81" fmla="*/ 1042 h 1238"/>
                <a:gd name="T82" fmla="*/ 254 w 1257"/>
                <a:gd name="T83" fmla="*/ 1051 h 1238"/>
                <a:gd name="T84" fmla="*/ 96 w 1257"/>
                <a:gd name="T85" fmla="*/ 1053 h 1238"/>
                <a:gd name="T86" fmla="*/ 14 w 1257"/>
                <a:gd name="T87" fmla="*/ 1042 h 1238"/>
                <a:gd name="T88" fmla="*/ 12 w 1257"/>
                <a:gd name="T89" fmla="*/ 1009 h 1238"/>
                <a:gd name="T90" fmla="*/ 25 w 1257"/>
                <a:gd name="T91" fmla="*/ 972 h 1238"/>
                <a:gd name="T92" fmla="*/ 42 w 1257"/>
                <a:gd name="T93" fmla="*/ 941 h 1238"/>
                <a:gd name="T94" fmla="*/ 26 w 1257"/>
                <a:gd name="T95" fmla="*/ 911 h 1238"/>
                <a:gd name="T96" fmla="*/ 28 w 1257"/>
                <a:gd name="T97" fmla="*/ 874 h 1238"/>
                <a:gd name="T98" fmla="*/ 18 w 1257"/>
                <a:gd name="T99" fmla="*/ 836 h 1238"/>
                <a:gd name="T100" fmla="*/ 32 w 1257"/>
                <a:gd name="T101" fmla="*/ 799 h 1238"/>
                <a:gd name="T102" fmla="*/ 32 w 1257"/>
                <a:gd name="T103" fmla="*/ 762 h 1238"/>
                <a:gd name="T104" fmla="*/ 30 w 1257"/>
                <a:gd name="T105" fmla="*/ 724 h 1238"/>
                <a:gd name="T106" fmla="*/ 30 w 1257"/>
                <a:gd name="T107" fmla="*/ 671 h 1238"/>
                <a:gd name="T108" fmla="*/ 49 w 1257"/>
                <a:gd name="T109" fmla="*/ 645 h 1238"/>
                <a:gd name="T110" fmla="*/ 28 w 1257"/>
                <a:gd name="T111" fmla="*/ 614 h 1238"/>
                <a:gd name="T112" fmla="*/ 26 w 1257"/>
                <a:gd name="T113" fmla="*/ 561 h 1238"/>
                <a:gd name="T114" fmla="*/ 25 w 1257"/>
                <a:gd name="T115" fmla="*/ 518 h 1238"/>
                <a:gd name="T116" fmla="*/ 9 w 1257"/>
                <a:gd name="T117" fmla="*/ 477 h 1238"/>
                <a:gd name="T118" fmla="*/ 32 w 1257"/>
                <a:gd name="T119" fmla="*/ 369 h 1238"/>
                <a:gd name="T120" fmla="*/ 16 w 1257"/>
                <a:gd name="T121" fmla="*/ 287 h 1238"/>
                <a:gd name="T122" fmla="*/ 42 w 1257"/>
                <a:gd name="T123" fmla="*/ 226 h 1238"/>
                <a:gd name="T124" fmla="*/ 383 w 1257"/>
                <a:gd name="T125" fmla="*/ 73 h 1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57" h="1238">
                  <a:moveTo>
                    <a:pt x="581" y="82"/>
                  </a:moveTo>
                  <a:lnTo>
                    <a:pt x="598" y="84"/>
                  </a:lnTo>
                  <a:lnTo>
                    <a:pt x="605" y="79"/>
                  </a:lnTo>
                  <a:lnTo>
                    <a:pt x="612" y="73"/>
                  </a:lnTo>
                  <a:lnTo>
                    <a:pt x="621" y="72"/>
                  </a:lnTo>
                  <a:lnTo>
                    <a:pt x="624" y="73"/>
                  </a:lnTo>
                  <a:lnTo>
                    <a:pt x="626" y="75"/>
                  </a:lnTo>
                  <a:lnTo>
                    <a:pt x="628" y="79"/>
                  </a:lnTo>
                  <a:lnTo>
                    <a:pt x="628" y="87"/>
                  </a:lnTo>
                  <a:lnTo>
                    <a:pt x="623" y="93"/>
                  </a:lnTo>
                  <a:lnTo>
                    <a:pt x="600" y="108"/>
                  </a:lnTo>
                  <a:lnTo>
                    <a:pt x="586" y="122"/>
                  </a:lnTo>
                  <a:lnTo>
                    <a:pt x="576" y="140"/>
                  </a:lnTo>
                  <a:lnTo>
                    <a:pt x="574" y="164"/>
                  </a:lnTo>
                  <a:lnTo>
                    <a:pt x="577" y="177"/>
                  </a:lnTo>
                  <a:lnTo>
                    <a:pt x="579" y="182"/>
                  </a:lnTo>
                  <a:lnTo>
                    <a:pt x="581" y="187"/>
                  </a:lnTo>
                  <a:lnTo>
                    <a:pt x="582" y="191"/>
                  </a:lnTo>
                  <a:lnTo>
                    <a:pt x="581" y="191"/>
                  </a:lnTo>
                  <a:lnTo>
                    <a:pt x="600" y="231"/>
                  </a:lnTo>
                  <a:lnTo>
                    <a:pt x="633" y="301"/>
                  </a:lnTo>
                  <a:lnTo>
                    <a:pt x="649" y="332"/>
                  </a:lnTo>
                  <a:lnTo>
                    <a:pt x="659" y="344"/>
                  </a:lnTo>
                  <a:lnTo>
                    <a:pt x="668" y="351"/>
                  </a:lnTo>
                  <a:lnTo>
                    <a:pt x="675" y="358"/>
                  </a:lnTo>
                  <a:lnTo>
                    <a:pt x="682" y="365"/>
                  </a:lnTo>
                  <a:lnTo>
                    <a:pt x="684" y="371"/>
                  </a:lnTo>
                  <a:lnTo>
                    <a:pt x="687" y="379"/>
                  </a:lnTo>
                  <a:lnTo>
                    <a:pt x="687" y="385"/>
                  </a:lnTo>
                  <a:lnTo>
                    <a:pt x="687" y="392"/>
                  </a:lnTo>
                  <a:lnTo>
                    <a:pt x="687" y="397"/>
                  </a:lnTo>
                  <a:lnTo>
                    <a:pt x="689" y="400"/>
                  </a:lnTo>
                  <a:lnTo>
                    <a:pt x="689" y="404"/>
                  </a:lnTo>
                  <a:lnTo>
                    <a:pt x="693" y="413"/>
                  </a:lnTo>
                  <a:lnTo>
                    <a:pt x="703" y="420"/>
                  </a:lnTo>
                  <a:lnTo>
                    <a:pt x="712" y="425"/>
                  </a:lnTo>
                  <a:lnTo>
                    <a:pt x="717" y="427"/>
                  </a:lnTo>
                  <a:lnTo>
                    <a:pt x="721" y="425"/>
                  </a:lnTo>
                  <a:lnTo>
                    <a:pt x="724" y="423"/>
                  </a:lnTo>
                  <a:lnTo>
                    <a:pt x="728" y="423"/>
                  </a:lnTo>
                  <a:lnTo>
                    <a:pt x="729" y="421"/>
                  </a:lnTo>
                  <a:lnTo>
                    <a:pt x="733" y="420"/>
                  </a:lnTo>
                  <a:lnTo>
                    <a:pt x="736" y="420"/>
                  </a:lnTo>
                  <a:lnTo>
                    <a:pt x="740" y="420"/>
                  </a:lnTo>
                  <a:lnTo>
                    <a:pt x="742" y="420"/>
                  </a:lnTo>
                  <a:lnTo>
                    <a:pt x="742" y="421"/>
                  </a:lnTo>
                  <a:lnTo>
                    <a:pt x="740" y="425"/>
                  </a:lnTo>
                  <a:lnTo>
                    <a:pt x="742" y="427"/>
                  </a:lnTo>
                  <a:lnTo>
                    <a:pt x="743" y="427"/>
                  </a:lnTo>
                  <a:lnTo>
                    <a:pt x="747" y="427"/>
                  </a:lnTo>
                  <a:lnTo>
                    <a:pt x="749" y="428"/>
                  </a:lnTo>
                  <a:lnTo>
                    <a:pt x="750" y="430"/>
                  </a:lnTo>
                  <a:lnTo>
                    <a:pt x="752" y="432"/>
                  </a:lnTo>
                  <a:lnTo>
                    <a:pt x="756" y="430"/>
                  </a:lnTo>
                  <a:lnTo>
                    <a:pt x="756" y="428"/>
                  </a:lnTo>
                  <a:lnTo>
                    <a:pt x="757" y="428"/>
                  </a:lnTo>
                  <a:lnTo>
                    <a:pt x="759" y="427"/>
                  </a:lnTo>
                  <a:lnTo>
                    <a:pt x="761" y="427"/>
                  </a:lnTo>
                  <a:lnTo>
                    <a:pt x="763" y="427"/>
                  </a:lnTo>
                  <a:lnTo>
                    <a:pt x="764" y="428"/>
                  </a:lnTo>
                  <a:lnTo>
                    <a:pt x="766" y="428"/>
                  </a:lnTo>
                  <a:lnTo>
                    <a:pt x="768" y="428"/>
                  </a:lnTo>
                  <a:lnTo>
                    <a:pt x="770" y="425"/>
                  </a:lnTo>
                  <a:lnTo>
                    <a:pt x="773" y="423"/>
                  </a:lnTo>
                  <a:lnTo>
                    <a:pt x="778" y="423"/>
                  </a:lnTo>
                  <a:lnTo>
                    <a:pt x="784" y="423"/>
                  </a:lnTo>
                  <a:lnTo>
                    <a:pt x="787" y="423"/>
                  </a:lnTo>
                  <a:lnTo>
                    <a:pt x="791" y="421"/>
                  </a:lnTo>
                  <a:lnTo>
                    <a:pt x="794" y="421"/>
                  </a:lnTo>
                  <a:lnTo>
                    <a:pt x="796" y="421"/>
                  </a:lnTo>
                  <a:lnTo>
                    <a:pt x="798" y="421"/>
                  </a:lnTo>
                  <a:lnTo>
                    <a:pt x="801" y="423"/>
                  </a:lnTo>
                  <a:lnTo>
                    <a:pt x="803" y="423"/>
                  </a:lnTo>
                  <a:lnTo>
                    <a:pt x="806" y="423"/>
                  </a:lnTo>
                  <a:lnTo>
                    <a:pt x="808" y="425"/>
                  </a:lnTo>
                  <a:lnTo>
                    <a:pt x="810" y="427"/>
                  </a:lnTo>
                  <a:lnTo>
                    <a:pt x="815" y="427"/>
                  </a:lnTo>
                  <a:lnTo>
                    <a:pt x="820" y="425"/>
                  </a:lnTo>
                  <a:lnTo>
                    <a:pt x="822" y="423"/>
                  </a:lnTo>
                  <a:lnTo>
                    <a:pt x="824" y="421"/>
                  </a:lnTo>
                  <a:lnTo>
                    <a:pt x="826" y="420"/>
                  </a:lnTo>
                  <a:lnTo>
                    <a:pt x="826" y="418"/>
                  </a:lnTo>
                  <a:lnTo>
                    <a:pt x="824" y="414"/>
                  </a:lnTo>
                  <a:lnTo>
                    <a:pt x="824" y="413"/>
                  </a:lnTo>
                  <a:lnTo>
                    <a:pt x="824" y="411"/>
                  </a:lnTo>
                  <a:lnTo>
                    <a:pt x="827" y="411"/>
                  </a:lnTo>
                  <a:lnTo>
                    <a:pt x="833" y="413"/>
                  </a:lnTo>
                  <a:lnTo>
                    <a:pt x="836" y="413"/>
                  </a:lnTo>
                  <a:lnTo>
                    <a:pt x="840" y="414"/>
                  </a:lnTo>
                  <a:lnTo>
                    <a:pt x="847" y="414"/>
                  </a:lnTo>
                  <a:lnTo>
                    <a:pt x="852" y="418"/>
                  </a:lnTo>
                  <a:lnTo>
                    <a:pt x="855" y="421"/>
                  </a:lnTo>
                  <a:lnTo>
                    <a:pt x="859" y="425"/>
                  </a:lnTo>
                  <a:lnTo>
                    <a:pt x="861" y="427"/>
                  </a:lnTo>
                  <a:lnTo>
                    <a:pt x="864" y="428"/>
                  </a:lnTo>
                  <a:lnTo>
                    <a:pt x="866" y="430"/>
                  </a:lnTo>
                  <a:lnTo>
                    <a:pt x="868" y="434"/>
                  </a:lnTo>
                  <a:lnTo>
                    <a:pt x="868" y="435"/>
                  </a:lnTo>
                  <a:lnTo>
                    <a:pt x="868" y="439"/>
                  </a:lnTo>
                  <a:lnTo>
                    <a:pt x="866" y="441"/>
                  </a:lnTo>
                  <a:lnTo>
                    <a:pt x="868" y="441"/>
                  </a:lnTo>
                  <a:lnTo>
                    <a:pt x="869" y="441"/>
                  </a:lnTo>
                  <a:lnTo>
                    <a:pt x="871" y="437"/>
                  </a:lnTo>
                  <a:lnTo>
                    <a:pt x="875" y="435"/>
                  </a:lnTo>
                  <a:lnTo>
                    <a:pt x="878" y="435"/>
                  </a:lnTo>
                  <a:lnTo>
                    <a:pt x="880" y="435"/>
                  </a:lnTo>
                  <a:lnTo>
                    <a:pt x="882" y="432"/>
                  </a:lnTo>
                  <a:lnTo>
                    <a:pt x="883" y="428"/>
                  </a:lnTo>
                  <a:lnTo>
                    <a:pt x="885" y="427"/>
                  </a:lnTo>
                  <a:lnTo>
                    <a:pt x="887" y="425"/>
                  </a:lnTo>
                  <a:lnTo>
                    <a:pt x="890" y="423"/>
                  </a:lnTo>
                  <a:lnTo>
                    <a:pt x="890" y="421"/>
                  </a:lnTo>
                  <a:lnTo>
                    <a:pt x="892" y="421"/>
                  </a:lnTo>
                  <a:lnTo>
                    <a:pt x="894" y="420"/>
                  </a:lnTo>
                  <a:lnTo>
                    <a:pt x="896" y="421"/>
                  </a:lnTo>
                  <a:lnTo>
                    <a:pt x="897" y="423"/>
                  </a:lnTo>
                  <a:lnTo>
                    <a:pt x="899" y="425"/>
                  </a:lnTo>
                  <a:lnTo>
                    <a:pt x="899" y="428"/>
                  </a:lnTo>
                  <a:lnTo>
                    <a:pt x="901" y="432"/>
                  </a:lnTo>
                  <a:lnTo>
                    <a:pt x="903" y="434"/>
                  </a:lnTo>
                  <a:lnTo>
                    <a:pt x="906" y="435"/>
                  </a:lnTo>
                  <a:lnTo>
                    <a:pt x="908" y="437"/>
                  </a:lnTo>
                  <a:lnTo>
                    <a:pt x="911" y="439"/>
                  </a:lnTo>
                  <a:lnTo>
                    <a:pt x="911" y="437"/>
                  </a:lnTo>
                  <a:lnTo>
                    <a:pt x="913" y="435"/>
                  </a:lnTo>
                  <a:lnTo>
                    <a:pt x="915" y="432"/>
                  </a:lnTo>
                  <a:lnTo>
                    <a:pt x="918" y="430"/>
                  </a:lnTo>
                  <a:lnTo>
                    <a:pt x="922" y="425"/>
                  </a:lnTo>
                  <a:lnTo>
                    <a:pt x="923" y="423"/>
                  </a:lnTo>
                  <a:lnTo>
                    <a:pt x="927" y="423"/>
                  </a:lnTo>
                  <a:lnTo>
                    <a:pt x="932" y="425"/>
                  </a:lnTo>
                  <a:lnTo>
                    <a:pt x="936" y="427"/>
                  </a:lnTo>
                  <a:lnTo>
                    <a:pt x="937" y="428"/>
                  </a:lnTo>
                  <a:lnTo>
                    <a:pt x="939" y="428"/>
                  </a:lnTo>
                  <a:lnTo>
                    <a:pt x="941" y="430"/>
                  </a:lnTo>
                  <a:lnTo>
                    <a:pt x="946" y="432"/>
                  </a:lnTo>
                  <a:lnTo>
                    <a:pt x="948" y="434"/>
                  </a:lnTo>
                  <a:lnTo>
                    <a:pt x="950" y="437"/>
                  </a:lnTo>
                  <a:lnTo>
                    <a:pt x="951" y="439"/>
                  </a:lnTo>
                  <a:lnTo>
                    <a:pt x="953" y="441"/>
                  </a:lnTo>
                  <a:lnTo>
                    <a:pt x="955" y="441"/>
                  </a:lnTo>
                  <a:lnTo>
                    <a:pt x="962" y="439"/>
                  </a:lnTo>
                  <a:lnTo>
                    <a:pt x="965" y="439"/>
                  </a:lnTo>
                  <a:lnTo>
                    <a:pt x="971" y="439"/>
                  </a:lnTo>
                  <a:lnTo>
                    <a:pt x="976" y="441"/>
                  </a:lnTo>
                  <a:lnTo>
                    <a:pt x="978" y="442"/>
                  </a:lnTo>
                  <a:lnTo>
                    <a:pt x="979" y="442"/>
                  </a:lnTo>
                  <a:lnTo>
                    <a:pt x="985" y="444"/>
                  </a:lnTo>
                  <a:lnTo>
                    <a:pt x="992" y="444"/>
                  </a:lnTo>
                  <a:lnTo>
                    <a:pt x="999" y="444"/>
                  </a:lnTo>
                  <a:lnTo>
                    <a:pt x="1004" y="444"/>
                  </a:lnTo>
                  <a:lnTo>
                    <a:pt x="1007" y="442"/>
                  </a:lnTo>
                  <a:lnTo>
                    <a:pt x="1009" y="441"/>
                  </a:lnTo>
                  <a:lnTo>
                    <a:pt x="1011" y="437"/>
                  </a:lnTo>
                  <a:lnTo>
                    <a:pt x="1014" y="435"/>
                  </a:lnTo>
                  <a:lnTo>
                    <a:pt x="1014" y="434"/>
                  </a:lnTo>
                  <a:lnTo>
                    <a:pt x="1014" y="432"/>
                  </a:lnTo>
                  <a:lnTo>
                    <a:pt x="1014" y="427"/>
                  </a:lnTo>
                  <a:lnTo>
                    <a:pt x="1014" y="423"/>
                  </a:lnTo>
                  <a:lnTo>
                    <a:pt x="1014" y="420"/>
                  </a:lnTo>
                  <a:lnTo>
                    <a:pt x="1014" y="416"/>
                  </a:lnTo>
                  <a:lnTo>
                    <a:pt x="1016" y="413"/>
                  </a:lnTo>
                  <a:lnTo>
                    <a:pt x="1018" y="411"/>
                  </a:lnTo>
                  <a:lnTo>
                    <a:pt x="1025" y="409"/>
                  </a:lnTo>
                  <a:lnTo>
                    <a:pt x="1028" y="409"/>
                  </a:lnTo>
                  <a:lnTo>
                    <a:pt x="1037" y="407"/>
                  </a:lnTo>
                  <a:lnTo>
                    <a:pt x="1048" y="407"/>
                  </a:lnTo>
                  <a:lnTo>
                    <a:pt x="1058" y="407"/>
                  </a:lnTo>
                  <a:lnTo>
                    <a:pt x="1067" y="406"/>
                  </a:lnTo>
                  <a:lnTo>
                    <a:pt x="1070" y="406"/>
                  </a:lnTo>
                  <a:lnTo>
                    <a:pt x="1072" y="406"/>
                  </a:lnTo>
                  <a:lnTo>
                    <a:pt x="1072" y="407"/>
                  </a:lnTo>
                  <a:lnTo>
                    <a:pt x="1072" y="411"/>
                  </a:lnTo>
                  <a:lnTo>
                    <a:pt x="1072" y="414"/>
                  </a:lnTo>
                  <a:lnTo>
                    <a:pt x="1072" y="416"/>
                  </a:lnTo>
                  <a:lnTo>
                    <a:pt x="1072" y="418"/>
                  </a:lnTo>
                  <a:lnTo>
                    <a:pt x="1070" y="421"/>
                  </a:lnTo>
                  <a:lnTo>
                    <a:pt x="1070" y="430"/>
                  </a:lnTo>
                  <a:lnTo>
                    <a:pt x="1070" y="434"/>
                  </a:lnTo>
                  <a:lnTo>
                    <a:pt x="1069" y="435"/>
                  </a:lnTo>
                  <a:lnTo>
                    <a:pt x="1069" y="437"/>
                  </a:lnTo>
                  <a:lnTo>
                    <a:pt x="1069" y="439"/>
                  </a:lnTo>
                  <a:lnTo>
                    <a:pt x="1069" y="441"/>
                  </a:lnTo>
                  <a:lnTo>
                    <a:pt x="1070" y="441"/>
                  </a:lnTo>
                  <a:lnTo>
                    <a:pt x="1074" y="439"/>
                  </a:lnTo>
                  <a:lnTo>
                    <a:pt x="1077" y="435"/>
                  </a:lnTo>
                  <a:lnTo>
                    <a:pt x="1079" y="434"/>
                  </a:lnTo>
                  <a:lnTo>
                    <a:pt x="1081" y="432"/>
                  </a:lnTo>
                  <a:lnTo>
                    <a:pt x="1084" y="430"/>
                  </a:lnTo>
                  <a:lnTo>
                    <a:pt x="1086" y="428"/>
                  </a:lnTo>
                  <a:lnTo>
                    <a:pt x="1088" y="427"/>
                  </a:lnTo>
                  <a:lnTo>
                    <a:pt x="1090" y="425"/>
                  </a:lnTo>
                  <a:lnTo>
                    <a:pt x="1095" y="421"/>
                  </a:lnTo>
                  <a:lnTo>
                    <a:pt x="1097" y="421"/>
                  </a:lnTo>
                  <a:lnTo>
                    <a:pt x="1104" y="420"/>
                  </a:lnTo>
                  <a:lnTo>
                    <a:pt x="1114" y="420"/>
                  </a:lnTo>
                  <a:lnTo>
                    <a:pt x="1119" y="420"/>
                  </a:lnTo>
                  <a:lnTo>
                    <a:pt x="1121" y="420"/>
                  </a:lnTo>
                  <a:lnTo>
                    <a:pt x="1123" y="420"/>
                  </a:lnTo>
                  <a:lnTo>
                    <a:pt x="1126" y="420"/>
                  </a:lnTo>
                  <a:lnTo>
                    <a:pt x="1126" y="421"/>
                  </a:lnTo>
                  <a:lnTo>
                    <a:pt x="1125" y="423"/>
                  </a:lnTo>
                  <a:lnTo>
                    <a:pt x="1121" y="425"/>
                  </a:lnTo>
                  <a:lnTo>
                    <a:pt x="1119" y="427"/>
                  </a:lnTo>
                  <a:lnTo>
                    <a:pt x="1121" y="428"/>
                  </a:lnTo>
                  <a:lnTo>
                    <a:pt x="1123" y="432"/>
                  </a:lnTo>
                  <a:lnTo>
                    <a:pt x="1123" y="435"/>
                  </a:lnTo>
                  <a:lnTo>
                    <a:pt x="1125" y="439"/>
                  </a:lnTo>
                  <a:lnTo>
                    <a:pt x="1126" y="441"/>
                  </a:lnTo>
                  <a:lnTo>
                    <a:pt x="1128" y="442"/>
                  </a:lnTo>
                  <a:lnTo>
                    <a:pt x="1130" y="444"/>
                  </a:lnTo>
                  <a:lnTo>
                    <a:pt x="1130" y="446"/>
                  </a:lnTo>
                  <a:lnTo>
                    <a:pt x="1128" y="448"/>
                  </a:lnTo>
                  <a:lnTo>
                    <a:pt x="1126" y="449"/>
                  </a:lnTo>
                  <a:lnTo>
                    <a:pt x="1125" y="451"/>
                  </a:lnTo>
                  <a:lnTo>
                    <a:pt x="1123" y="451"/>
                  </a:lnTo>
                  <a:lnTo>
                    <a:pt x="1123" y="453"/>
                  </a:lnTo>
                  <a:lnTo>
                    <a:pt x="1123" y="456"/>
                  </a:lnTo>
                  <a:lnTo>
                    <a:pt x="1123" y="460"/>
                  </a:lnTo>
                  <a:lnTo>
                    <a:pt x="1121" y="462"/>
                  </a:lnTo>
                  <a:lnTo>
                    <a:pt x="1118" y="463"/>
                  </a:lnTo>
                  <a:lnTo>
                    <a:pt x="1114" y="463"/>
                  </a:lnTo>
                  <a:lnTo>
                    <a:pt x="1111" y="462"/>
                  </a:lnTo>
                  <a:lnTo>
                    <a:pt x="1109" y="460"/>
                  </a:lnTo>
                  <a:lnTo>
                    <a:pt x="1105" y="462"/>
                  </a:lnTo>
                  <a:lnTo>
                    <a:pt x="1104" y="463"/>
                  </a:lnTo>
                  <a:lnTo>
                    <a:pt x="1104" y="465"/>
                  </a:lnTo>
                  <a:lnTo>
                    <a:pt x="1105" y="469"/>
                  </a:lnTo>
                  <a:lnTo>
                    <a:pt x="1107" y="476"/>
                  </a:lnTo>
                  <a:lnTo>
                    <a:pt x="1107" y="481"/>
                  </a:lnTo>
                  <a:lnTo>
                    <a:pt x="1109" y="493"/>
                  </a:lnTo>
                  <a:lnTo>
                    <a:pt x="1111" y="498"/>
                  </a:lnTo>
                  <a:lnTo>
                    <a:pt x="1114" y="507"/>
                  </a:lnTo>
                  <a:lnTo>
                    <a:pt x="1116" y="509"/>
                  </a:lnTo>
                  <a:lnTo>
                    <a:pt x="1121" y="512"/>
                  </a:lnTo>
                  <a:lnTo>
                    <a:pt x="1126" y="512"/>
                  </a:lnTo>
                  <a:lnTo>
                    <a:pt x="1130" y="512"/>
                  </a:lnTo>
                  <a:lnTo>
                    <a:pt x="1139" y="512"/>
                  </a:lnTo>
                  <a:lnTo>
                    <a:pt x="1146" y="511"/>
                  </a:lnTo>
                  <a:lnTo>
                    <a:pt x="1153" y="512"/>
                  </a:lnTo>
                  <a:lnTo>
                    <a:pt x="1156" y="514"/>
                  </a:lnTo>
                  <a:lnTo>
                    <a:pt x="1158" y="518"/>
                  </a:lnTo>
                  <a:lnTo>
                    <a:pt x="1160" y="521"/>
                  </a:lnTo>
                  <a:lnTo>
                    <a:pt x="1163" y="525"/>
                  </a:lnTo>
                  <a:lnTo>
                    <a:pt x="1168" y="528"/>
                  </a:lnTo>
                  <a:lnTo>
                    <a:pt x="1177" y="530"/>
                  </a:lnTo>
                  <a:lnTo>
                    <a:pt x="1170" y="542"/>
                  </a:lnTo>
                  <a:lnTo>
                    <a:pt x="1172" y="544"/>
                  </a:lnTo>
                  <a:lnTo>
                    <a:pt x="1181" y="547"/>
                  </a:lnTo>
                  <a:lnTo>
                    <a:pt x="1186" y="549"/>
                  </a:lnTo>
                  <a:lnTo>
                    <a:pt x="1188" y="549"/>
                  </a:lnTo>
                  <a:lnTo>
                    <a:pt x="1188" y="547"/>
                  </a:lnTo>
                  <a:lnTo>
                    <a:pt x="1191" y="547"/>
                  </a:lnTo>
                  <a:lnTo>
                    <a:pt x="1193" y="549"/>
                  </a:lnTo>
                  <a:lnTo>
                    <a:pt x="1195" y="549"/>
                  </a:lnTo>
                  <a:lnTo>
                    <a:pt x="1196" y="549"/>
                  </a:lnTo>
                  <a:lnTo>
                    <a:pt x="1198" y="549"/>
                  </a:lnTo>
                  <a:lnTo>
                    <a:pt x="1202" y="549"/>
                  </a:lnTo>
                  <a:lnTo>
                    <a:pt x="1205" y="547"/>
                  </a:lnTo>
                  <a:lnTo>
                    <a:pt x="1207" y="547"/>
                  </a:lnTo>
                  <a:lnTo>
                    <a:pt x="1209" y="545"/>
                  </a:lnTo>
                  <a:lnTo>
                    <a:pt x="1212" y="545"/>
                  </a:lnTo>
                  <a:lnTo>
                    <a:pt x="1214" y="544"/>
                  </a:lnTo>
                  <a:lnTo>
                    <a:pt x="1217" y="544"/>
                  </a:lnTo>
                  <a:lnTo>
                    <a:pt x="1219" y="542"/>
                  </a:lnTo>
                  <a:lnTo>
                    <a:pt x="1221" y="542"/>
                  </a:lnTo>
                  <a:lnTo>
                    <a:pt x="1223" y="542"/>
                  </a:lnTo>
                  <a:lnTo>
                    <a:pt x="1224" y="542"/>
                  </a:lnTo>
                  <a:lnTo>
                    <a:pt x="1226" y="542"/>
                  </a:lnTo>
                  <a:lnTo>
                    <a:pt x="1228" y="542"/>
                  </a:lnTo>
                  <a:lnTo>
                    <a:pt x="1230" y="544"/>
                  </a:lnTo>
                  <a:lnTo>
                    <a:pt x="1230" y="545"/>
                  </a:lnTo>
                  <a:lnTo>
                    <a:pt x="1228" y="547"/>
                  </a:lnTo>
                  <a:lnTo>
                    <a:pt x="1228" y="549"/>
                  </a:lnTo>
                  <a:lnTo>
                    <a:pt x="1226" y="552"/>
                  </a:lnTo>
                  <a:lnTo>
                    <a:pt x="1226" y="554"/>
                  </a:lnTo>
                  <a:lnTo>
                    <a:pt x="1226" y="556"/>
                  </a:lnTo>
                  <a:lnTo>
                    <a:pt x="1226" y="558"/>
                  </a:lnTo>
                  <a:lnTo>
                    <a:pt x="1228" y="559"/>
                  </a:lnTo>
                  <a:lnTo>
                    <a:pt x="1228" y="561"/>
                  </a:lnTo>
                  <a:lnTo>
                    <a:pt x="1230" y="563"/>
                  </a:lnTo>
                  <a:lnTo>
                    <a:pt x="1230" y="568"/>
                  </a:lnTo>
                  <a:lnTo>
                    <a:pt x="1231" y="570"/>
                  </a:lnTo>
                  <a:lnTo>
                    <a:pt x="1231" y="573"/>
                  </a:lnTo>
                  <a:lnTo>
                    <a:pt x="1231" y="575"/>
                  </a:lnTo>
                  <a:lnTo>
                    <a:pt x="1231" y="579"/>
                  </a:lnTo>
                  <a:lnTo>
                    <a:pt x="1233" y="580"/>
                  </a:lnTo>
                  <a:lnTo>
                    <a:pt x="1235" y="584"/>
                  </a:lnTo>
                  <a:lnTo>
                    <a:pt x="1237" y="586"/>
                  </a:lnTo>
                  <a:lnTo>
                    <a:pt x="1238" y="589"/>
                  </a:lnTo>
                  <a:lnTo>
                    <a:pt x="1240" y="591"/>
                  </a:lnTo>
                  <a:lnTo>
                    <a:pt x="1240" y="593"/>
                  </a:lnTo>
                  <a:lnTo>
                    <a:pt x="1242" y="594"/>
                  </a:lnTo>
                  <a:lnTo>
                    <a:pt x="1243" y="596"/>
                  </a:lnTo>
                  <a:lnTo>
                    <a:pt x="1245" y="598"/>
                  </a:lnTo>
                  <a:lnTo>
                    <a:pt x="1247" y="600"/>
                  </a:lnTo>
                  <a:lnTo>
                    <a:pt x="1247" y="603"/>
                  </a:lnTo>
                  <a:lnTo>
                    <a:pt x="1249" y="605"/>
                  </a:lnTo>
                  <a:lnTo>
                    <a:pt x="1249" y="607"/>
                  </a:lnTo>
                  <a:lnTo>
                    <a:pt x="1250" y="608"/>
                  </a:lnTo>
                  <a:lnTo>
                    <a:pt x="1252" y="610"/>
                  </a:lnTo>
                  <a:lnTo>
                    <a:pt x="1254" y="614"/>
                  </a:lnTo>
                  <a:lnTo>
                    <a:pt x="1254" y="615"/>
                  </a:lnTo>
                  <a:lnTo>
                    <a:pt x="1256" y="617"/>
                  </a:lnTo>
                  <a:lnTo>
                    <a:pt x="1256" y="619"/>
                  </a:lnTo>
                  <a:lnTo>
                    <a:pt x="1257" y="622"/>
                  </a:lnTo>
                  <a:lnTo>
                    <a:pt x="1257" y="624"/>
                  </a:lnTo>
                  <a:lnTo>
                    <a:pt x="1256" y="624"/>
                  </a:lnTo>
                  <a:lnTo>
                    <a:pt x="1254" y="626"/>
                  </a:lnTo>
                  <a:lnTo>
                    <a:pt x="1250" y="624"/>
                  </a:lnTo>
                  <a:lnTo>
                    <a:pt x="1249" y="624"/>
                  </a:lnTo>
                  <a:lnTo>
                    <a:pt x="1247" y="624"/>
                  </a:lnTo>
                  <a:lnTo>
                    <a:pt x="1245" y="626"/>
                  </a:lnTo>
                  <a:lnTo>
                    <a:pt x="1245" y="628"/>
                  </a:lnTo>
                  <a:lnTo>
                    <a:pt x="1243" y="629"/>
                  </a:lnTo>
                  <a:lnTo>
                    <a:pt x="1242" y="631"/>
                  </a:lnTo>
                  <a:lnTo>
                    <a:pt x="1240" y="631"/>
                  </a:lnTo>
                  <a:lnTo>
                    <a:pt x="1238" y="629"/>
                  </a:lnTo>
                  <a:lnTo>
                    <a:pt x="1238" y="631"/>
                  </a:lnTo>
                  <a:lnTo>
                    <a:pt x="1238" y="633"/>
                  </a:lnTo>
                  <a:lnTo>
                    <a:pt x="1237" y="635"/>
                  </a:lnTo>
                  <a:lnTo>
                    <a:pt x="1237" y="636"/>
                  </a:lnTo>
                  <a:lnTo>
                    <a:pt x="1237" y="640"/>
                  </a:lnTo>
                  <a:lnTo>
                    <a:pt x="1238" y="642"/>
                  </a:lnTo>
                  <a:lnTo>
                    <a:pt x="1238" y="643"/>
                  </a:lnTo>
                  <a:lnTo>
                    <a:pt x="1238" y="645"/>
                  </a:lnTo>
                  <a:lnTo>
                    <a:pt x="1240" y="645"/>
                  </a:lnTo>
                  <a:lnTo>
                    <a:pt x="1242" y="650"/>
                  </a:lnTo>
                  <a:lnTo>
                    <a:pt x="1245" y="650"/>
                  </a:lnTo>
                  <a:lnTo>
                    <a:pt x="1247" y="652"/>
                  </a:lnTo>
                  <a:lnTo>
                    <a:pt x="1249" y="652"/>
                  </a:lnTo>
                  <a:lnTo>
                    <a:pt x="1250" y="654"/>
                  </a:lnTo>
                  <a:lnTo>
                    <a:pt x="1250" y="656"/>
                  </a:lnTo>
                  <a:lnTo>
                    <a:pt x="1250" y="657"/>
                  </a:lnTo>
                  <a:lnTo>
                    <a:pt x="1249" y="659"/>
                  </a:lnTo>
                  <a:lnTo>
                    <a:pt x="1247" y="659"/>
                  </a:lnTo>
                  <a:lnTo>
                    <a:pt x="1247" y="661"/>
                  </a:lnTo>
                  <a:lnTo>
                    <a:pt x="1245" y="663"/>
                  </a:lnTo>
                  <a:lnTo>
                    <a:pt x="1245" y="664"/>
                  </a:lnTo>
                  <a:lnTo>
                    <a:pt x="1245" y="666"/>
                  </a:lnTo>
                  <a:lnTo>
                    <a:pt x="1243" y="668"/>
                  </a:lnTo>
                  <a:lnTo>
                    <a:pt x="1243" y="670"/>
                  </a:lnTo>
                  <a:lnTo>
                    <a:pt x="1245" y="671"/>
                  </a:lnTo>
                  <a:lnTo>
                    <a:pt x="1245" y="673"/>
                  </a:lnTo>
                  <a:lnTo>
                    <a:pt x="1247" y="675"/>
                  </a:lnTo>
                  <a:lnTo>
                    <a:pt x="1247" y="677"/>
                  </a:lnTo>
                  <a:lnTo>
                    <a:pt x="1247" y="678"/>
                  </a:lnTo>
                  <a:lnTo>
                    <a:pt x="1245" y="680"/>
                  </a:lnTo>
                  <a:lnTo>
                    <a:pt x="1245" y="682"/>
                  </a:lnTo>
                  <a:lnTo>
                    <a:pt x="1247" y="684"/>
                  </a:lnTo>
                  <a:lnTo>
                    <a:pt x="1247" y="685"/>
                  </a:lnTo>
                  <a:lnTo>
                    <a:pt x="1249" y="685"/>
                  </a:lnTo>
                  <a:lnTo>
                    <a:pt x="1250" y="687"/>
                  </a:lnTo>
                  <a:lnTo>
                    <a:pt x="1250" y="689"/>
                  </a:lnTo>
                  <a:lnTo>
                    <a:pt x="1250" y="691"/>
                  </a:lnTo>
                  <a:lnTo>
                    <a:pt x="1249" y="692"/>
                  </a:lnTo>
                  <a:lnTo>
                    <a:pt x="1247" y="692"/>
                  </a:lnTo>
                  <a:lnTo>
                    <a:pt x="1245" y="692"/>
                  </a:lnTo>
                  <a:lnTo>
                    <a:pt x="1245" y="694"/>
                  </a:lnTo>
                  <a:lnTo>
                    <a:pt x="1243" y="694"/>
                  </a:lnTo>
                  <a:lnTo>
                    <a:pt x="1242" y="694"/>
                  </a:lnTo>
                  <a:lnTo>
                    <a:pt x="1240" y="694"/>
                  </a:lnTo>
                  <a:lnTo>
                    <a:pt x="1238" y="694"/>
                  </a:lnTo>
                  <a:lnTo>
                    <a:pt x="1237" y="694"/>
                  </a:lnTo>
                  <a:lnTo>
                    <a:pt x="1235" y="694"/>
                  </a:lnTo>
                  <a:lnTo>
                    <a:pt x="1233" y="696"/>
                  </a:lnTo>
                  <a:lnTo>
                    <a:pt x="1231" y="696"/>
                  </a:lnTo>
                  <a:lnTo>
                    <a:pt x="1230" y="696"/>
                  </a:lnTo>
                  <a:lnTo>
                    <a:pt x="1228" y="696"/>
                  </a:lnTo>
                  <a:lnTo>
                    <a:pt x="1226" y="696"/>
                  </a:lnTo>
                  <a:lnTo>
                    <a:pt x="1224" y="698"/>
                  </a:lnTo>
                  <a:lnTo>
                    <a:pt x="1224" y="701"/>
                  </a:lnTo>
                  <a:lnTo>
                    <a:pt x="1224" y="703"/>
                  </a:lnTo>
                  <a:lnTo>
                    <a:pt x="1224" y="705"/>
                  </a:lnTo>
                  <a:lnTo>
                    <a:pt x="1224" y="706"/>
                  </a:lnTo>
                  <a:lnTo>
                    <a:pt x="1226" y="708"/>
                  </a:lnTo>
                  <a:lnTo>
                    <a:pt x="1226" y="710"/>
                  </a:lnTo>
                  <a:lnTo>
                    <a:pt x="1228" y="712"/>
                  </a:lnTo>
                  <a:lnTo>
                    <a:pt x="1226" y="712"/>
                  </a:lnTo>
                  <a:lnTo>
                    <a:pt x="1226" y="713"/>
                  </a:lnTo>
                  <a:lnTo>
                    <a:pt x="1224" y="715"/>
                  </a:lnTo>
                  <a:lnTo>
                    <a:pt x="1223" y="717"/>
                  </a:lnTo>
                  <a:lnTo>
                    <a:pt x="1223" y="719"/>
                  </a:lnTo>
                  <a:lnTo>
                    <a:pt x="1221" y="719"/>
                  </a:lnTo>
                  <a:lnTo>
                    <a:pt x="1221" y="720"/>
                  </a:lnTo>
                  <a:lnTo>
                    <a:pt x="1219" y="722"/>
                  </a:lnTo>
                  <a:lnTo>
                    <a:pt x="1219" y="724"/>
                  </a:lnTo>
                  <a:lnTo>
                    <a:pt x="1219" y="726"/>
                  </a:lnTo>
                  <a:lnTo>
                    <a:pt x="1217" y="726"/>
                  </a:lnTo>
                  <a:lnTo>
                    <a:pt x="1216" y="727"/>
                  </a:lnTo>
                  <a:lnTo>
                    <a:pt x="1216" y="729"/>
                  </a:lnTo>
                  <a:lnTo>
                    <a:pt x="1217" y="731"/>
                  </a:lnTo>
                  <a:lnTo>
                    <a:pt x="1217" y="734"/>
                  </a:lnTo>
                  <a:lnTo>
                    <a:pt x="1217" y="736"/>
                  </a:lnTo>
                  <a:lnTo>
                    <a:pt x="1219" y="740"/>
                  </a:lnTo>
                  <a:lnTo>
                    <a:pt x="1219" y="741"/>
                  </a:lnTo>
                  <a:lnTo>
                    <a:pt x="1217" y="743"/>
                  </a:lnTo>
                  <a:lnTo>
                    <a:pt x="1216" y="745"/>
                  </a:lnTo>
                  <a:lnTo>
                    <a:pt x="1214" y="747"/>
                  </a:lnTo>
                  <a:lnTo>
                    <a:pt x="1212" y="748"/>
                  </a:lnTo>
                  <a:lnTo>
                    <a:pt x="1212" y="752"/>
                  </a:lnTo>
                  <a:lnTo>
                    <a:pt x="1214" y="752"/>
                  </a:lnTo>
                  <a:lnTo>
                    <a:pt x="1216" y="754"/>
                  </a:lnTo>
                  <a:lnTo>
                    <a:pt x="1216" y="755"/>
                  </a:lnTo>
                  <a:lnTo>
                    <a:pt x="1214" y="755"/>
                  </a:lnTo>
                  <a:lnTo>
                    <a:pt x="1212" y="757"/>
                  </a:lnTo>
                  <a:lnTo>
                    <a:pt x="1210" y="757"/>
                  </a:lnTo>
                  <a:lnTo>
                    <a:pt x="1210" y="759"/>
                  </a:lnTo>
                  <a:lnTo>
                    <a:pt x="1209" y="761"/>
                  </a:lnTo>
                  <a:lnTo>
                    <a:pt x="1209" y="762"/>
                  </a:lnTo>
                  <a:lnTo>
                    <a:pt x="1207" y="762"/>
                  </a:lnTo>
                  <a:lnTo>
                    <a:pt x="1207" y="764"/>
                  </a:lnTo>
                  <a:lnTo>
                    <a:pt x="1207" y="766"/>
                  </a:lnTo>
                  <a:lnTo>
                    <a:pt x="1205" y="769"/>
                  </a:lnTo>
                  <a:lnTo>
                    <a:pt x="1205" y="771"/>
                  </a:lnTo>
                  <a:lnTo>
                    <a:pt x="1205" y="773"/>
                  </a:lnTo>
                  <a:lnTo>
                    <a:pt x="1203" y="776"/>
                  </a:lnTo>
                  <a:lnTo>
                    <a:pt x="1202" y="776"/>
                  </a:lnTo>
                  <a:lnTo>
                    <a:pt x="1200" y="776"/>
                  </a:lnTo>
                  <a:lnTo>
                    <a:pt x="1200" y="778"/>
                  </a:lnTo>
                  <a:lnTo>
                    <a:pt x="1198" y="778"/>
                  </a:lnTo>
                  <a:lnTo>
                    <a:pt x="1196" y="778"/>
                  </a:lnTo>
                  <a:lnTo>
                    <a:pt x="1196" y="780"/>
                  </a:lnTo>
                  <a:lnTo>
                    <a:pt x="1196" y="783"/>
                  </a:lnTo>
                  <a:lnTo>
                    <a:pt x="1198" y="783"/>
                  </a:lnTo>
                  <a:lnTo>
                    <a:pt x="1198" y="785"/>
                  </a:lnTo>
                  <a:lnTo>
                    <a:pt x="1200" y="785"/>
                  </a:lnTo>
                  <a:lnTo>
                    <a:pt x="1200" y="787"/>
                  </a:lnTo>
                  <a:lnTo>
                    <a:pt x="1202" y="787"/>
                  </a:lnTo>
                  <a:lnTo>
                    <a:pt x="1200" y="789"/>
                  </a:lnTo>
                  <a:lnTo>
                    <a:pt x="1198" y="789"/>
                  </a:lnTo>
                  <a:lnTo>
                    <a:pt x="1198" y="790"/>
                  </a:lnTo>
                  <a:lnTo>
                    <a:pt x="1196" y="790"/>
                  </a:lnTo>
                  <a:lnTo>
                    <a:pt x="1195" y="792"/>
                  </a:lnTo>
                  <a:lnTo>
                    <a:pt x="1193" y="792"/>
                  </a:lnTo>
                  <a:lnTo>
                    <a:pt x="1191" y="794"/>
                  </a:lnTo>
                  <a:lnTo>
                    <a:pt x="1189" y="794"/>
                  </a:lnTo>
                  <a:lnTo>
                    <a:pt x="1188" y="794"/>
                  </a:lnTo>
                  <a:lnTo>
                    <a:pt x="1186" y="797"/>
                  </a:lnTo>
                  <a:lnTo>
                    <a:pt x="1186" y="799"/>
                  </a:lnTo>
                  <a:lnTo>
                    <a:pt x="1186" y="801"/>
                  </a:lnTo>
                  <a:lnTo>
                    <a:pt x="1184" y="801"/>
                  </a:lnTo>
                  <a:lnTo>
                    <a:pt x="1184" y="803"/>
                  </a:lnTo>
                  <a:lnTo>
                    <a:pt x="1184" y="804"/>
                  </a:lnTo>
                  <a:lnTo>
                    <a:pt x="1182" y="806"/>
                  </a:lnTo>
                  <a:lnTo>
                    <a:pt x="1181" y="806"/>
                  </a:lnTo>
                  <a:lnTo>
                    <a:pt x="1181" y="810"/>
                  </a:lnTo>
                  <a:lnTo>
                    <a:pt x="1181" y="811"/>
                  </a:lnTo>
                  <a:lnTo>
                    <a:pt x="1179" y="813"/>
                  </a:lnTo>
                  <a:lnTo>
                    <a:pt x="1179" y="815"/>
                  </a:lnTo>
                  <a:lnTo>
                    <a:pt x="1177" y="817"/>
                  </a:lnTo>
                  <a:lnTo>
                    <a:pt x="1177" y="818"/>
                  </a:lnTo>
                  <a:lnTo>
                    <a:pt x="1177" y="820"/>
                  </a:lnTo>
                  <a:lnTo>
                    <a:pt x="1177" y="822"/>
                  </a:lnTo>
                  <a:lnTo>
                    <a:pt x="1177" y="825"/>
                  </a:lnTo>
                  <a:lnTo>
                    <a:pt x="1175" y="827"/>
                  </a:lnTo>
                  <a:lnTo>
                    <a:pt x="1175" y="829"/>
                  </a:lnTo>
                  <a:lnTo>
                    <a:pt x="1175" y="830"/>
                  </a:lnTo>
                  <a:lnTo>
                    <a:pt x="1175" y="836"/>
                  </a:lnTo>
                  <a:lnTo>
                    <a:pt x="1175" y="839"/>
                  </a:lnTo>
                  <a:lnTo>
                    <a:pt x="1177" y="841"/>
                  </a:lnTo>
                  <a:lnTo>
                    <a:pt x="1177" y="843"/>
                  </a:lnTo>
                  <a:lnTo>
                    <a:pt x="1179" y="844"/>
                  </a:lnTo>
                  <a:lnTo>
                    <a:pt x="1179" y="846"/>
                  </a:lnTo>
                  <a:lnTo>
                    <a:pt x="1179" y="850"/>
                  </a:lnTo>
                  <a:lnTo>
                    <a:pt x="1179" y="851"/>
                  </a:lnTo>
                  <a:lnTo>
                    <a:pt x="1181" y="853"/>
                  </a:lnTo>
                  <a:lnTo>
                    <a:pt x="1181" y="855"/>
                  </a:lnTo>
                  <a:lnTo>
                    <a:pt x="1179" y="857"/>
                  </a:lnTo>
                  <a:lnTo>
                    <a:pt x="1177" y="858"/>
                  </a:lnTo>
                  <a:lnTo>
                    <a:pt x="1175" y="862"/>
                  </a:lnTo>
                  <a:lnTo>
                    <a:pt x="1175" y="864"/>
                  </a:lnTo>
                  <a:lnTo>
                    <a:pt x="1175" y="865"/>
                  </a:lnTo>
                  <a:lnTo>
                    <a:pt x="1175" y="869"/>
                  </a:lnTo>
                  <a:lnTo>
                    <a:pt x="1175" y="872"/>
                  </a:lnTo>
                  <a:lnTo>
                    <a:pt x="1174" y="874"/>
                  </a:lnTo>
                  <a:lnTo>
                    <a:pt x="1172" y="878"/>
                  </a:lnTo>
                  <a:lnTo>
                    <a:pt x="1170" y="879"/>
                  </a:lnTo>
                  <a:lnTo>
                    <a:pt x="1170" y="881"/>
                  </a:lnTo>
                  <a:lnTo>
                    <a:pt x="1168" y="885"/>
                  </a:lnTo>
                  <a:lnTo>
                    <a:pt x="1170" y="886"/>
                  </a:lnTo>
                  <a:lnTo>
                    <a:pt x="1170" y="888"/>
                  </a:lnTo>
                  <a:lnTo>
                    <a:pt x="1172" y="890"/>
                  </a:lnTo>
                  <a:lnTo>
                    <a:pt x="1172" y="892"/>
                  </a:lnTo>
                  <a:lnTo>
                    <a:pt x="1168" y="900"/>
                  </a:lnTo>
                  <a:lnTo>
                    <a:pt x="1168" y="902"/>
                  </a:lnTo>
                  <a:lnTo>
                    <a:pt x="1165" y="906"/>
                  </a:lnTo>
                  <a:lnTo>
                    <a:pt x="1161" y="906"/>
                  </a:lnTo>
                  <a:lnTo>
                    <a:pt x="1158" y="907"/>
                  </a:lnTo>
                  <a:lnTo>
                    <a:pt x="1153" y="911"/>
                  </a:lnTo>
                  <a:lnTo>
                    <a:pt x="1151" y="911"/>
                  </a:lnTo>
                  <a:lnTo>
                    <a:pt x="1149" y="913"/>
                  </a:lnTo>
                  <a:lnTo>
                    <a:pt x="1147" y="914"/>
                  </a:lnTo>
                  <a:lnTo>
                    <a:pt x="1147" y="918"/>
                  </a:lnTo>
                  <a:lnTo>
                    <a:pt x="1144" y="923"/>
                  </a:lnTo>
                  <a:lnTo>
                    <a:pt x="1130" y="927"/>
                  </a:lnTo>
                  <a:lnTo>
                    <a:pt x="1128" y="925"/>
                  </a:lnTo>
                  <a:lnTo>
                    <a:pt x="1125" y="923"/>
                  </a:lnTo>
                  <a:lnTo>
                    <a:pt x="1123" y="921"/>
                  </a:lnTo>
                  <a:lnTo>
                    <a:pt x="1119" y="920"/>
                  </a:lnTo>
                  <a:lnTo>
                    <a:pt x="1116" y="920"/>
                  </a:lnTo>
                  <a:lnTo>
                    <a:pt x="1112" y="921"/>
                  </a:lnTo>
                  <a:lnTo>
                    <a:pt x="1109" y="923"/>
                  </a:lnTo>
                  <a:lnTo>
                    <a:pt x="1107" y="927"/>
                  </a:lnTo>
                  <a:lnTo>
                    <a:pt x="1104" y="928"/>
                  </a:lnTo>
                  <a:lnTo>
                    <a:pt x="1100" y="932"/>
                  </a:lnTo>
                  <a:lnTo>
                    <a:pt x="1100" y="934"/>
                  </a:lnTo>
                  <a:lnTo>
                    <a:pt x="1098" y="935"/>
                  </a:lnTo>
                  <a:lnTo>
                    <a:pt x="1097" y="935"/>
                  </a:lnTo>
                  <a:lnTo>
                    <a:pt x="1095" y="934"/>
                  </a:lnTo>
                  <a:lnTo>
                    <a:pt x="1093" y="932"/>
                  </a:lnTo>
                  <a:lnTo>
                    <a:pt x="1091" y="928"/>
                  </a:lnTo>
                  <a:lnTo>
                    <a:pt x="1090" y="925"/>
                  </a:lnTo>
                  <a:lnTo>
                    <a:pt x="1091" y="921"/>
                  </a:lnTo>
                  <a:lnTo>
                    <a:pt x="1090" y="918"/>
                  </a:lnTo>
                  <a:lnTo>
                    <a:pt x="1091" y="913"/>
                  </a:lnTo>
                  <a:lnTo>
                    <a:pt x="1090" y="911"/>
                  </a:lnTo>
                  <a:lnTo>
                    <a:pt x="1090" y="909"/>
                  </a:lnTo>
                  <a:lnTo>
                    <a:pt x="1090" y="907"/>
                  </a:lnTo>
                  <a:lnTo>
                    <a:pt x="1088" y="904"/>
                  </a:lnTo>
                  <a:lnTo>
                    <a:pt x="1086" y="900"/>
                  </a:lnTo>
                  <a:lnTo>
                    <a:pt x="1084" y="899"/>
                  </a:lnTo>
                  <a:lnTo>
                    <a:pt x="1084" y="897"/>
                  </a:lnTo>
                  <a:lnTo>
                    <a:pt x="1084" y="895"/>
                  </a:lnTo>
                  <a:lnTo>
                    <a:pt x="1083" y="895"/>
                  </a:lnTo>
                  <a:lnTo>
                    <a:pt x="1083" y="893"/>
                  </a:lnTo>
                  <a:lnTo>
                    <a:pt x="1083" y="890"/>
                  </a:lnTo>
                  <a:lnTo>
                    <a:pt x="1084" y="888"/>
                  </a:lnTo>
                  <a:lnTo>
                    <a:pt x="1086" y="886"/>
                  </a:lnTo>
                  <a:lnTo>
                    <a:pt x="1088" y="886"/>
                  </a:lnTo>
                  <a:lnTo>
                    <a:pt x="1090" y="885"/>
                  </a:lnTo>
                  <a:lnTo>
                    <a:pt x="1091" y="885"/>
                  </a:lnTo>
                  <a:lnTo>
                    <a:pt x="1093" y="883"/>
                  </a:lnTo>
                  <a:lnTo>
                    <a:pt x="1095" y="879"/>
                  </a:lnTo>
                  <a:lnTo>
                    <a:pt x="1093" y="872"/>
                  </a:lnTo>
                  <a:lnTo>
                    <a:pt x="1091" y="871"/>
                  </a:lnTo>
                  <a:lnTo>
                    <a:pt x="1090" y="869"/>
                  </a:lnTo>
                  <a:lnTo>
                    <a:pt x="1088" y="867"/>
                  </a:lnTo>
                  <a:lnTo>
                    <a:pt x="1084" y="867"/>
                  </a:lnTo>
                  <a:lnTo>
                    <a:pt x="1081" y="867"/>
                  </a:lnTo>
                  <a:lnTo>
                    <a:pt x="1051" y="867"/>
                  </a:lnTo>
                  <a:lnTo>
                    <a:pt x="981" y="865"/>
                  </a:lnTo>
                  <a:lnTo>
                    <a:pt x="974" y="867"/>
                  </a:lnTo>
                  <a:lnTo>
                    <a:pt x="971" y="874"/>
                  </a:lnTo>
                  <a:lnTo>
                    <a:pt x="967" y="879"/>
                  </a:lnTo>
                  <a:lnTo>
                    <a:pt x="967" y="881"/>
                  </a:lnTo>
                  <a:lnTo>
                    <a:pt x="964" y="885"/>
                  </a:lnTo>
                  <a:lnTo>
                    <a:pt x="964" y="886"/>
                  </a:lnTo>
                  <a:lnTo>
                    <a:pt x="962" y="888"/>
                  </a:lnTo>
                  <a:lnTo>
                    <a:pt x="960" y="892"/>
                  </a:lnTo>
                  <a:lnTo>
                    <a:pt x="958" y="892"/>
                  </a:lnTo>
                  <a:lnTo>
                    <a:pt x="958" y="893"/>
                  </a:lnTo>
                  <a:lnTo>
                    <a:pt x="957" y="895"/>
                  </a:lnTo>
                  <a:lnTo>
                    <a:pt x="957" y="897"/>
                  </a:lnTo>
                  <a:lnTo>
                    <a:pt x="957" y="899"/>
                  </a:lnTo>
                  <a:lnTo>
                    <a:pt x="957" y="900"/>
                  </a:lnTo>
                  <a:lnTo>
                    <a:pt x="955" y="902"/>
                  </a:lnTo>
                  <a:lnTo>
                    <a:pt x="955" y="904"/>
                  </a:lnTo>
                  <a:lnTo>
                    <a:pt x="955" y="906"/>
                  </a:lnTo>
                  <a:lnTo>
                    <a:pt x="953" y="909"/>
                  </a:lnTo>
                  <a:lnTo>
                    <a:pt x="950" y="909"/>
                  </a:lnTo>
                  <a:lnTo>
                    <a:pt x="948" y="911"/>
                  </a:lnTo>
                  <a:lnTo>
                    <a:pt x="946" y="911"/>
                  </a:lnTo>
                  <a:lnTo>
                    <a:pt x="944" y="913"/>
                  </a:lnTo>
                  <a:lnTo>
                    <a:pt x="941" y="914"/>
                  </a:lnTo>
                  <a:lnTo>
                    <a:pt x="937" y="918"/>
                  </a:lnTo>
                  <a:lnTo>
                    <a:pt x="936" y="920"/>
                  </a:lnTo>
                  <a:lnTo>
                    <a:pt x="934" y="923"/>
                  </a:lnTo>
                  <a:lnTo>
                    <a:pt x="932" y="925"/>
                  </a:lnTo>
                  <a:lnTo>
                    <a:pt x="930" y="927"/>
                  </a:lnTo>
                  <a:lnTo>
                    <a:pt x="930" y="928"/>
                  </a:lnTo>
                  <a:lnTo>
                    <a:pt x="929" y="932"/>
                  </a:lnTo>
                  <a:lnTo>
                    <a:pt x="927" y="935"/>
                  </a:lnTo>
                  <a:lnTo>
                    <a:pt x="925" y="937"/>
                  </a:lnTo>
                  <a:lnTo>
                    <a:pt x="925" y="939"/>
                  </a:lnTo>
                  <a:lnTo>
                    <a:pt x="923" y="941"/>
                  </a:lnTo>
                  <a:lnTo>
                    <a:pt x="923" y="942"/>
                  </a:lnTo>
                  <a:lnTo>
                    <a:pt x="922" y="946"/>
                  </a:lnTo>
                  <a:lnTo>
                    <a:pt x="922" y="948"/>
                  </a:lnTo>
                  <a:lnTo>
                    <a:pt x="922" y="951"/>
                  </a:lnTo>
                  <a:lnTo>
                    <a:pt x="922" y="953"/>
                  </a:lnTo>
                  <a:lnTo>
                    <a:pt x="922" y="955"/>
                  </a:lnTo>
                  <a:lnTo>
                    <a:pt x="922" y="958"/>
                  </a:lnTo>
                  <a:lnTo>
                    <a:pt x="920" y="960"/>
                  </a:lnTo>
                  <a:lnTo>
                    <a:pt x="920" y="963"/>
                  </a:lnTo>
                  <a:lnTo>
                    <a:pt x="922" y="965"/>
                  </a:lnTo>
                  <a:lnTo>
                    <a:pt x="922" y="967"/>
                  </a:lnTo>
                  <a:lnTo>
                    <a:pt x="923" y="969"/>
                  </a:lnTo>
                  <a:lnTo>
                    <a:pt x="923" y="970"/>
                  </a:lnTo>
                  <a:lnTo>
                    <a:pt x="923" y="972"/>
                  </a:lnTo>
                  <a:lnTo>
                    <a:pt x="925" y="974"/>
                  </a:lnTo>
                  <a:lnTo>
                    <a:pt x="925" y="976"/>
                  </a:lnTo>
                  <a:lnTo>
                    <a:pt x="927" y="977"/>
                  </a:lnTo>
                  <a:lnTo>
                    <a:pt x="927" y="979"/>
                  </a:lnTo>
                  <a:lnTo>
                    <a:pt x="929" y="979"/>
                  </a:lnTo>
                  <a:lnTo>
                    <a:pt x="929" y="981"/>
                  </a:lnTo>
                  <a:lnTo>
                    <a:pt x="930" y="983"/>
                  </a:lnTo>
                  <a:lnTo>
                    <a:pt x="932" y="984"/>
                  </a:lnTo>
                  <a:lnTo>
                    <a:pt x="934" y="986"/>
                  </a:lnTo>
                  <a:lnTo>
                    <a:pt x="937" y="986"/>
                  </a:lnTo>
                  <a:lnTo>
                    <a:pt x="939" y="990"/>
                  </a:lnTo>
                  <a:lnTo>
                    <a:pt x="941" y="991"/>
                  </a:lnTo>
                  <a:lnTo>
                    <a:pt x="939" y="993"/>
                  </a:lnTo>
                  <a:lnTo>
                    <a:pt x="939" y="995"/>
                  </a:lnTo>
                  <a:lnTo>
                    <a:pt x="939" y="997"/>
                  </a:lnTo>
                  <a:lnTo>
                    <a:pt x="937" y="998"/>
                  </a:lnTo>
                  <a:lnTo>
                    <a:pt x="937" y="1000"/>
                  </a:lnTo>
                  <a:lnTo>
                    <a:pt x="937" y="1002"/>
                  </a:lnTo>
                  <a:lnTo>
                    <a:pt x="937" y="1005"/>
                  </a:lnTo>
                  <a:lnTo>
                    <a:pt x="936" y="1007"/>
                  </a:lnTo>
                  <a:lnTo>
                    <a:pt x="936" y="1009"/>
                  </a:lnTo>
                  <a:lnTo>
                    <a:pt x="936" y="1011"/>
                  </a:lnTo>
                  <a:lnTo>
                    <a:pt x="937" y="1012"/>
                  </a:lnTo>
                  <a:lnTo>
                    <a:pt x="936" y="1012"/>
                  </a:lnTo>
                  <a:lnTo>
                    <a:pt x="936" y="1014"/>
                  </a:lnTo>
                  <a:lnTo>
                    <a:pt x="934" y="1016"/>
                  </a:lnTo>
                  <a:lnTo>
                    <a:pt x="932" y="1018"/>
                  </a:lnTo>
                  <a:lnTo>
                    <a:pt x="930" y="1019"/>
                  </a:lnTo>
                  <a:lnTo>
                    <a:pt x="930" y="1021"/>
                  </a:lnTo>
                  <a:lnTo>
                    <a:pt x="929" y="1023"/>
                  </a:lnTo>
                  <a:lnTo>
                    <a:pt x="927" y="1025"/>
                  </a:lnTo>
                  <a:lnTo>
                    <a:pt x="925" y="1026"/>
                  </a:lnTo>
                  <a:lnTo>
                    <a:pt x="923" y="1028"/>
                  </a:lnTo>
                  <a:lnTo>
                    <a:pt x="922" y="1030"/>
                  </a:lnTo>
                  <a:lnTo>
                    <a:pt x="920" y="1032"/>
                  </a:lnTo>
                  <a:lnTo>
                    <a:pt x="918" y="1032"/>
                  </a:lnTo>
                  <a:lnTo>
                    <a:pt x="918" y="1033"/>
                  </a:lnTo>
                  <a:lnTo>
                    <a:pt x="918" y="1035"/>
                  </a:lnTo>
                  <a:lnTo>
                    <a:pt x="920" y="1037"/>
                  </a:lnTo>
                  <a:lnTo>
                    <a:pt x="918" y="1039"/>
                  </a:lnTo>
                  <a:lnTo>
                    <a:pt x="918" y="1040"/>
                  </a:lnTo>
                  <a:lnTo>
                    <a:pt x="918" y="1042"/>
                  </a:lnTo>
                  <a:lnTo>
                    <a:pt x="920" y="1042"/>
                  </a:lnTo>
                  <a:lnTo>
                    <a:pt x="920" y="1044"/>
                  </a:lnTo>
                  <a:lnTo>
                    <a:pt x="920" y="1046"/>
                  </a:lnTo>
                  <a:lnTo>
                    <a:pt x="918" y="1046"/>
                  </a:lnTo>
                  <a:lnTo>
                    <a:pt x="918" y="1049"/>
                  </a:lnTo>
                  <a:lnTo>
                    <a:pt x="916" y="1051"/>
                  </a:lnTo>
                  <a:lnTo>
                    <a:pt x="913" y="1053"/>
                  </a:lnTo>
                  <a:lnTo>
                    <a:pt x="911" y="1054"/>
                  </a:lnTo>
                  <a:lnTo>
                    <a:pt x="910" y="1056"/>
                  </a:lnTo>
                  <a:lnTo>
                    <a:pt x="908" y="1058"/>
                  </a:lnTo>
                  <a:lnTo>
                    <a:pt x="906" y="1058"/>
                  </a:lnTo>
                  <a:lnTo>
                    <a:pt x="904" y="1058"/>
                  </a:lnTo>
                  <a:lnTo>
                    <a:pt x="903" y="1058"/>
                  </a:lnTo>
                  <a:lnTo>
                    <a:pt x="901" y="1056"/>
                  </a:lnTo>
                  <a:lnTo>
                    <a:pt x="899" y="1056"/>
                  </a:lnTo>
                  <a:lnTo>
                    <a:pt x="897" y="1056"/>
                  </a:lnTo>
                  <a:lnTo>
                    <a:pt x="897" y="1058"/>
                  </a:lnTo>
                  <a:lnTo>
                    <a:pt x="897" y="1060"/>
                  </a:lnTo>
                  <a:lnTo>
                    <a:pt x="896" y="1063"/>
                  </a:lnTo>
                  <a:lnTo>
                    <a:pt x="894" y="1063"/>
                  </a:lnTo>
                  <a:lnTo>
                    <a:pt x="890" y="1063"/>
                  </a:lnTo>
                  <a:lnTo>
                    <a:pt x="890" y="1065"/>
                  </a:lnTo>
                  <a:lnTo>
                    <a:pt x="889" y="1068"/>
                  </a:lnTo>
                  <a:lnTo>
                    <a:pt x="889" y="1070"/>
                  </a:lnTo>
                  <a:lnTo>
                    <a:pt x="890" y="1072"/>
                  </a:lnTo>
                  <a:lnTo>
                    <a:pt x="890" y="1074"/>
                  </a:lnTo>
                  <a:lnTo>
                    <a:pt x="892" y="1075"/>
                  </a:lnTo>
                  <a:lnTo>
                    <a:pt x="892" y="1077"/>
                  </a:lnTo>
                  <a:lnTo>
                    <a:pt x="890" y="1079"/>
                  </a:lnTo>
                  <a:lnTo>
                    <a:pt x="887" y="1081"/>
                  </a:lnTo>
                  <a:lnTo>
                    <a:pt x="887" y="1082"/>
                  </a:lnTo>
                  <a:lnTo>
                    <a:pt x="885" y="1084"/>
                  </a:lnTo>
                  <a:lnTo>
                    <a:pt x="883" y="1086"/>
                  </a:lnTo>
                  <a:lnTo>
                    <a:pt x="883" y="1088"/>
                  </a:lnTo>
                  <a:lnTo>
                    <a:pt x="885" y="1091"/>
                  </a:lnTo>
                  <a:lnTo>
                    <a:pt x="887" y="1093"/>
                  </a:lnTo>
                  <a:lnTo>
                    <a:pt x="890" y="1095"/>
                  </a:lnTo>
                  <a:lnTo>
                    <a:pt x="892" y="1096"/>
                  </a:lnTo>
                  <a:lnTo>
                    <a:pt x="894" y="1096"/>
                  </a:lnTo>
                  <a:lnTo>
                    <a:pt x="897" y="1100"/>
                  </a:lnTo>
                  <a:lnTo>
                    <a:pt x="897" y="1101"/>
                  </a:lnTo>
                  <a:lnTo>
                    <a:pt x="897" y="1105"/>
                  </a:lnTo>
                  <a:lnTo>
                    <a:pt x="899" y="1107"/>
                  </a:lnTo>
                  <a:lnTo>
                    <a:pt x="901" y="1107"/>
                  </a:lnTo>
                  <a:lnTo>
                    <a:pt x="903" y="1107"/>
                  </a:lnTo>
                  <a:lnTo>
                    <a:pt x="904" y="1108"/>
                  </a:lnTo>
                  <a:lnTo>
                    <a:pt x="906" y="1110"/>
                  </a:lnTo>
                  <a:lnTo>
                    <a:pt x="906" y="1112"/>
                  </a:lnTo>
                  <a:lnTo>
                    <a:pt x="906" y="1114"/>
                  </a:lnTo>
                  <a:lnTo>
                    <a:pt x="908" y="1115"/>
                  </a:lnTo>
                  <a:lnTo>
                    <a:pt x="908" y="1117"/>
                  </a:lnTo>
                  <a:lnTo>
                    <a:pt x="906" y="1119"/>
                  </a:lnTo>
                  <a:lnTo>
                    <a:pt x="908" y="1121"/>
                  </a:lnTo>
                  <a:lnTo>
                    <a:pt x="910" y="1119"/>
                  </a:lnTo>
                  <a:lnTo>
                    <a:pt x="911" y="1119"/>
                  </a:lnTo>
                  <a:lnTo>
                    <a:pt x="911" y="1122"/>
                  </a:lnTo>
                  <a:lnTo>
                    <a:pt x="911" y="1124"/>
                  </a:lnTo>
                  <a:lnTo>
                    <a:pt x="913" y="1124"/>
                  </a:lnTo>
                  <a:lnTo>
                    <a:pt x="913" y="1126"/>
                  </a:lnTo>
                  <a:lnTo>
                    <a:pt x="915" y="1126"/>
                  </a:lnTo>
                  <a:lnTo>
                    <a:pt x="916" y="1126"/>
                  </a:lnTo>
                  <a:lnTo>
                    <a:pt x="916" y="1124"/>
                  </a:lnTo>
                  <a:lnTo>
                    <a:pt x="918" y="1124"/>
                  </a:lnTo>
                  <a:lnTo>
                    <a:pt x="920" y="1126"/>
                  </a:lnTo>
                  <a:lnTo>
                    <a:pt x="922" y="1126"/>
                  </a:lnTo>
                  <a:lnTo>
                    <a:pt x="922" y="1122"/>
                  </a:lnTo>
                  <a:lnTo>
                    <a:pt x="923" y="1122"/>
                  </a:lnTo>
                  <a:lnTo>
                    <a:pt x="925" y="1122"/>
                  </a:lnTo>
                  <a:lnTo>
                    <a:pt x="925" y="1124"/>
                  </a:lnTo>
                  <a:lnTo>
                    <a:pt x="927" y="1126"/>
                  </a:lnTo>
                  <a:lnTo>
                    <a:pt x="927" y="1128"/>
                  </a:lnTo>
                  <a:lnTo>
                    <a:pt x="927" y="1129"/>
                  </a:lnTo>
                  <a:lnTo>
                    <a:pt x="929" y="1129"/>
                  </a:lnTo>
                  <a:lnTo>
                    <a:pt x="930" y="1129"/>
                  </a:lnTo>
                  <a:lnTo>
                    <a:pt x="930" y="1131"/>
                  </a:lnTo>
                  <a:lnTo>
                    <a:pt x="929" y="1133"/>
                  </a:lnTo>
                  <a:lnTo>
                    <a:pt x="930" y="1135"/>
                  </a:lnTo>
                  <a:lnTo>
                    <a:pt x="929" y="1135"/>
                  </a:lnTo>
                  <a:lnTo>
                    <a:pt x="930" y="1136"/>
                  </a:lnTo>
                  <a:lnTo>
                    <a:pt x="927" y="1138"/>
                  </a:lnTo>
                  <a:lnTo>
                    <a:pt x="923" y="1143"/>
                  </a:lnTo>
                  <a:lnTo>
                    <a:pt x="916" y="1154"/>
                  </a:lnTo>
                  <a:lnTo>
                    <a:pt x="911" y="1163"/>
                  </a:lnTo>
                  <a:lnTo>
                    <a:pt x="908" y="1171"/>
                  </a:lnTo>
                  <a:lnTo>
                    <a:pt x="903" y="1182"/>
                  </a:lnTo>
                  <a:lnTo>
                    <a:pt x="899" y="1191"/>
                  </a:lnTo>
                  <a:lnTo>
                    <a:pt x="894" y="1198"/>
                  </a:lnTo>
                  <a:lnTo>
                    <a:pt x="894" y="1199"/>
                  </a:lnTo>
                  <a:lnTo>
                    <a:pt x="890" y="1206"/>
                  </a:lnTo>
                  <a:lnTo>
                    <a:pt x="889" y="1212"/>
                  </a:lnTo>
                  <a:lnTo>
                    <a:pt x="885" y="1219"/>
                  </a:lnTo>
                  <a:lnTo>
                    <a:pt x="885" y="1220"/>
                  </a:lnTo>
                  <a:lnTo>
                    <a:pt x="883" y="1222"/>
                  </a:lnTo>
                  <a:lnTo>
                    <a:pt x="873" y="1238"/>
                  </a:lnTo>
                  <a:lnTo>
                    <a:pt x="871" y="1238"/>
                  </a:lnTo>
                  <a:lnTo>
                    <a:pt x="871" y="1234"/>
                  </a:lnTo>
                  <a:lnTo>
                    <a:pt x="869" y="1233"/>
                  </a:lnTo>
                  <a:lnTo>
                    <a:pt x="869" y="1231"/>
                  </a:lnTo>
                  <a:lnTo>
                    <a:pt x="869" y="1229"/>
                  </a:lnTo>
                  <a:lnTo>
                    <a:pt x="868" y="1229"/>
                  </a:lnTo>
                  <a:lnTo>
                    <a:pt x="866" y="1227"/>
                  </a:lnTo>
                  <a:lnTo>
                    <a:pt x="866" y="1226"/>
                  </a:lnTo>
                  <a:lnTo>
                    <a:pt x="864" y="1224"/>
                  </a:lnTo>
                  <a:lnTo>
                    <a:pt x="862" y="1222"/>
                  </a:lnTo>
                  <a:lnTo>
                    <a:pt x="861" y="1222"/>
                  </a:lnTo>
                  <a:lnTo>
                    <a:pt x="859" y="1220"/>
                  </a:lnTo>
                  <a:lnTo>
                    <a:pt x="857" y="1220"/>
                  </a:lnTo>
                  <a:lnTo>
                    <a:pt x="857" y="1219"/>
                  </a:lnTo>
                  <a:lnTo>
                    <a:pt x="854" y="1217"/>
                  </a:lnTo>
                  <a:lnTo>
                    <a:pt x="852" y="1215"/>
                  </a:lnTo>
                  <a:lnTo>
                    <a:pt x="848" y="1213"/>
                  </a:lnTo>
                  <a:lnTo>
                    <a:pt x="847" y="1210"/>
                  </a:lnTo>
                  <a:lnTo>
                    <a:pt x="845" y="1208"/>
                  </a:lnTo>
                  <a:lnTo>
                    <a:pt x="843" y="1206"/>
                  </a:lnTo>
                  <a:lnTo>
                    <a:pt x="841" y="1206"/>
                  </a:lnTo>
                  <a:lnTo>
                    <a:pt x="841" y="1205"/>
                  </a:lnTo>
                  <a:lnTo>
                    <a:pt x="840" y="1203"/>
                  </a:lnTo>
                  <a:lnTo>
                    <a:pt x="838" y="1201"/>
                  </a:lnTo>
                  <a:lnTo>
                    <a:pt x="836" y="1199"/>
                  </a:lnTo>
                  <a:lnTo>
                    <a:pt x="831" y="1194"/>
                  </a:lnTo>
                  <a:lnTo>
                    <a:pt x="827" y="1191"/>
                  </a:lnTo>
                  <a:lnTo>
                    <a:pt x="824" y="1187"/>
                  </a:lnTo>
                  <a:lnTo>
                    <a:pt x="819" y="1184"/>
                  </a:lnTo>
                  <a:lnTo>
                    <a:pt x="815" y="1180"/>
                  </a:lnTo>
                  <a:lnTo>
                    <a:pt x="812" y="1177"/>
                  </a:lnTo>
                  <a:lnTo>
                    <a:pt x="805" y="1170"/>
                  </a:lnTo>
                  <a:lnTo>
                    <a:pt x="803" y="1168"/>
                  </a:lnTo>
                  <a:lnTo>
                    <a:pt x="796" y="1163"/>
                  </a:lnTo>
                  <a:lnTo>
                    <a:pt x="794" y="1161"/>
                  </a:lnTo>
                  <a:lnTo>
                    <a:pt x="792" y="1159"/>
                  </a:lnTo>
                  <a:lnTo>
                    <a:pt x="789" y="1156"/>
                  </a:lnTo>
                  <a:lnTo>
                    <a:pt x="785" y="1152"/>
                  </a:lnTo>
                  <a:lnTo>
                    <a:pt x="782" y="1150"/>
                  </a:lnTo>
                  <a:lnTo>
                    <a:pt x="780" y="1149"/>
                  </a:lnTo>
                  <a:lnTo>
                    <a:pt x="778" y="1147"/>
                  </a:lnTo>
                  <a:lnTo>
                    <a:pt x="775" y="1145"/>
                  </a:lnTo>
                  <a:lnTo>
                    <a:pt x="771" y="1142"/>
                  </a:lnTo>
                  <a:lnTo>
                    <a:pt x="768" y="1138"/>
                  </a:lnTo>
                  <a:lnTo>
                    <a:pt x="766" y="1136"/>
                  </a:lnTo>
                  <a:lnTo>
                    <a:pt x="764" y="1135"/>
                  </a:lnTo>
                  <a:lnTo>
                    <a:pt x="761" y="1133"/>
                  </a:lnTo>
                  <a:lnTo>
                    <a:pt x="757" y="1129"/>
                  </a:lnTo>
                  <a:lnTo>
                    <a:pt x="756" y="1128"/>
                  </a:lnTo>
                  <a:lnTo>
                    <a:pt x="754" y="1126"/>
                  </a:lnTo>
                  <a:lnTo>
                    <a:pt x="752" y="1124"/>
                  </a:lnTo>
                  <a:lnTo>
                    <a:pt x="750" y="1122"/>
                  </a:lnTo>
                  <a:lnTo>
                    <a:pt x="749" y="1122"/>
                  </a:lnTo>
                  <a:lnTo>
                    <a:pt x="747" y="1121"/>
                  </a:lnTo>
                  <a:lnTo>
                    <a:pt x="745" y="1119"/>
                  </a:lnTo>
                  <a:lnTo>
                    <a:pt x="743" y="1117"/>
                  </a:lnTo>
                  <a:lnTo>
                    <a:pt x="742" y="1117"/>
                  </a:lnTo>
                  <a:lnTo>
                    <a:pt x="742" y="1115"/>
                  </a:lnTo>
                  <a:lnTo>
                    <a:pt x="740" y="1115"/>
                  </a:lnTo>
                  <a:lnTo>
                    <a:pt x="738" y="1114"/>
                  </a:lnTo>
                  <a:lnTo>
                    <a:pt x="736" y="1112"/>
                  </a:lnTo>
                  <a:lnTo>
                    <a:pt x="735" y="1112"/>
                  </a:lnTo>
                  <a:lnTo>
                    <a:pt x="733" y="1110"/>
                  </a:lnTo>
                  <a:lnTo>
                    <a:pt x="733" y="1108"/>
                  </a:lnTo>
                  <a:lnTo>
                    <a:pt x="729" y="1108"/>
                  </a:lnTo>
                  <a:lnTo>
                    <a:pt x="728" y="1107"/>
                  </a:lnTo>
                  <a:lnTo>
                    <a:pt x="726" y="1105"/>
                  </a:lnTo>
                  <a:lnTo>
                    <a:pt x="724" y="1103"/>
                  </a:lnTo>
                  <a:lnTo>
                    <a:pt x="722" y="1101"/>
                  </a:lnTo>
                  <a:lnTo>
                    <a:pt x="721" y="1100"/>
                  </a:lnTo>
                  <a:lnTo>
                    <a:pt x="717" y="1098"/>
                  </a:lnTo>
                  <a:lnTo>
                    <a:pt x="715" y="1096"/>
                  </a:lnTo>
                  <a:lnTo>
                    <a:pt x="714" y="1095"/>
                  </a:lnTo>
                  <a:lnTo>
                    <a:pt x="710" y="1093"/>
                  </a:lnTo>
                  <a:lnTo>
                    <a:pt x="708" y="1093"/>
                  </a:lnTo>
                  <a:lnTo>
                    <a:pt x="707" y="1091"/>
                  </a:lnTo>
                  <a:lnTo>
                    <a:pt x="707" y="1089"/>
                  </a:lnTo>
                  <a:lnTo>
                    <a:pt x="705" y="1089"/>
                  </a:lnTo>
                  <a:lnTo>
                    <a:pt x="703" y="1088"/>
                  </a:lnTo>
                  <a:lnTo>
                    <a:pt x="701" y="1086"/>
                  </a:lnTo>
                  <a:lnTo>
                    <a:pt x="698" y="1084"/>
                  </a:lnTo>
                  <a:lnTo>
                    <a:pt x="696" y="1082"/>
                  </a:lnTo>
                  <a:lnTo>
                    <a:pt x="693" y="1081"/>
                  </a:lnTo>
                  <a:lnTo>
                    <a:pt x="689" y="1079"/>
                  </a:lnTo>
                  <a:lnTo>
                    <a:pt x="686" y="1077"/>
                  </a:lnTo>
                  <a:lnTo>
                    <a:pt x="684" y="1075"/>
                  </a:lnTo>
                  <a:lnTo>
                    <a:pt x="682" y="1074"/>
                  </a:lnTo>
                  <a:lnTo>
                    <a:pt x="680" y="1074"/>
                  </a:lnTo>
                  <a:lnTo>
                    <a:pt x="679" y="1072"/>
                  </a:lnTo>
                  <a:lnTo>
                    <a:pt x="675" y="1072"/>
                  </a:lnTo>
                  <a:lnTo>
                    <a:pt x="668" y="1068"/>
                  </a:lnTo>
                  <a:lnTo>
                    <a:pt x="659" y="1065"/>
                  </a:lnTo>
                  <a:lnTo>
                    <a:pt x="651" y="1063"/>
                  </a:lnTo>
                  <a:lnTo>
                    <a:pt x="644" y="1063"/>
                  </a:lnTo>
                  <a:lnTo>
                    <a:pt x="637" y="1061"/>
                  </a:lnTo>
                  <a:lnTo>
                    <a:pt x="635" y="1061"/>
                  </a:lnTo>
                  <a:lnTo>
                    <a:pt x="633" y="1061"/>
                  </a:lnTo>
                  <a:lnTo>
                    <a:pt x="626" y="1060"/>
                  </a:lnTo>
                  <a:lnTo>
                    <a:pt x="616" y="1060"/>
                  </a:lnTo>
                  <a:lnTo>
                    <a:pt x="607" y="1058"/>
                  </a:lnTo>
                  <a:lnTo>
                    <a:pt x="596" y="1056"/>
                  </a:lnTo>
                  <a:lnTo>
                    <a:pt x="593" y="1056"/>
                  </a:lnTo>
                  <a:lnTo>
                    <a:pt x="577" y="1054"/>
                  </a:lnTo>
                  <a:lnTo>
                    <a:pt x="560" y="1051"/>
                  </a:lnTo>
                  <a:lnTo>
                    <a:pt x="542" y="1047"/>
                  </a:lnTo>
                  <a:lnTo>
                    <a:pt x="532" y="1046"/>
                  </a:lnTo>
                  <a:lnTo>
                    <a:pt x="521" y="1044"/>
                  </a:lnTo>
                  <a:lnTo>
                    <a:pt x="518" y="1044"/>
                  </a:lnTo>
                  <a:lnTo>
                    <a:pt x="516" y="1044"/>
                  </a:lnTo>
                  <a:lnTo>
                    <a:pt x="511" y="1042"/>
                  </a:lnTo>
                  <a:lnTo>
                    <a:pt x="504" y="1040"/>
                  </a:lnTo>
                  <a:lnTo>
                    <a:pt x="500" y="1040"/>
                  </a:lnTo>
                  <a:lnTo>
                    <a:pt x="497" y="1040"/>
                  </a:lnTo>
                  <a:lnTo>
                    <a:pt x="488" y="1039"/>
                  </a:lnTo>
                  <a:lnTo>
                    <a:pt x="486" y="1039"/>
                  </a:lnTo>
                  <a:lnTo>
                    <a:pt x="481" y="1037"/>
                  </a:lnTo>
                  <a:lnTo>
                    <a:pt x="471" y="1037"/>
                  </a:lnTo>
                  <a:lnTo>
                    <a:pt x="467" y="1035"/>
                  </a:lnTo>
                  <a:lnTo>
                    <a:pt x="460" y="1035"/>
                  </a:lnTo>
                  <a:lnTo>
                    <a:pt x="453" y="1035"/>
                  </a:lnTo>
                  <a:lnTo>
                    <a:pt x="448" y="1035"/>
                  </a:lnTo>
                  <a:lnTo>
                    <a:pt x="441" y="1035"/>
                  </a:lnTo>
                  <a:lnTo>
                    <a:pt x="436" y="1035"/>
                  </a:lnTo>
                  <a:lnTo>
                    <a:pt x="430" y="1035"/>
                  </a:lnTo>
                  <a:lnTo>
                    <a:pt x="427" y="1035"/>
                  </a:lnTo>
                  <a:lnTo>
                    <a:pt x="422" y="1037"/>
                  </a:lnTo>
                  <a:lnTo>
                    <a:pt x="415" y="1037"/>
                  </a:lnTo>
                  <a:lnTo>
                    <a:pt x="413" y="1039"/>
                  </a:lnTo>
                  <a:lnTo>
                    <a:pt x="408" y="1039"/>
                  </a:lnTo>
                  <a:lnTo>
                    <a:pt x="402" y="1039"/>
                  </a:lnTo>
                  <a:lnTo>
                    <a:pt x="399" y="1039"/>
                  </a:lnTo>
                  <a:lnTo>
                    <a:pt x="388" y="1040"/>
                  </a:lnTo>
                  <a:lnTo>
                    <a:pt x="381" y="1040"/>
                  </a:lnTo>
                  <a:lnTo>
                    <a:pt x="374" y="1040"/>
                  </a:lnTo>
                  <a:lnTo>
                    <a:pt x="367" y="1042"/>
                  </a:lnTo>
                  <a:lnTo>
                    <a:pt x="364" y="1042"/>
                  </a:lnTo>
                  <a:lnTo>
                    <a:pt x="359" y="1042"/>
                  </a:lnTo>
                  <a:lnTo>
                    <a:pt x="343" y="1042"/>
                  </a:lnTo>
                  <a:lnTo>
                    <a:pt x="329" y="1042"/>
                  </a:lnTo>
                  <a:lnTo>
                    <a:pt x="317" y="1042"/>
                  </a:lnTo>
                  <a:lnTo>
                    <a:pt x="310" y="1042"/>
                  </a:lnTo>
                  <a:lnTo>
                    <a:pt x="301" y="1042"/>
                  </a:lnTo>
                  <a:lnTo>
                    <a:pt x="294" y="1042"/>
                  </a:lnTo>
                  <a:lnTo>
                    <a:pt x="283" y="1042"/>
                  </a:lnTo>
                  <a:lnTo>
                    <a:pt x="282" y="1044"/>
                  </a:lnTo>
                  <a:lnTo>
                    <a:pt x="278" y="1046"/>
                  </a:lnTo>
                  <a:lnTo>
                    <a:pt x="278" y="1047"/>
                  </a:lnTo>
                  <a:lnTo>
                    <a:pt x="276" y="1049"/>
                  </a:lnTo>
                  <a:lnTo>
                    <a:pt x="278" y="1051"/>
                  </a:lnTo>
                  <a:lnTo>
                    <a:pt x="278" y="1053"/>
                  </a:lnTo>
                  <a:lnTo>
                    <a:pt x="278" y="1054"/>
                  </a:lnTo>
                  <a:lnTo>
                    <a:pt x="276" y="1053"/>
                  </a:lnTo>
                  <a:lnTo>
                    <a:pt x="275" y="1053"/>
                  </a:lnTo>
                  <a:lnTo>
                    <a:pt x="269" y="1053"/>
                  </a:lnTo>
                  <a:lnTo>
                    <a:pt x="264" y="1053"/>
                  </a:lnTo>
                  <a:lnTo>
                    <a:pt x="254" y="1051"/>
                  </a:lnTo>
                  <a:lnTo>
                    <a:pt x="243" y="1049"/>
                  </a:lnTo>
                  <a:lnTo>
                    <a:pt x="226" y="1049"/>
                  </a:lnTo>
                  <a:lnTo>
                    <a:pt x="214" y="1049"/>
                  </a:lnTo>
                  <a:lnTo>
                    <a:pt x="203" y="1049"/>
                  </a:lnTo>
                  <a:lnTo>
                    <a:pt x="201" y="1049"/>
                  </a:lnTo>
                  <a:lnTo>
                    <a:pt x="194" y="1049"/>
                  </a:lnTo>
                  <a:lnTo>
                    <a:pt x="187" y="1049"/>
                  </a:lnTo>
                  <a:lnTo>
                    <a:pt x="182" y="1051"/>
                  </a:lnTo>
                  <a:lnTo>
                    <a:pt x="175" y="1051"/>
                  </a:lnTo>
                  <a:lnTo>
                    <a:pt x="168" y="1051"/>
                  </a:lnTo>
                  <a:lnTo>
                    <a:pt x="161" y="1051"/>
                  </a:lnTo>
                  <a:lnTo>
                    <a:pt x="154" y="1051"/>
                  </a:lnTo>
                  <a:lnTo>
                    <a:pt x="152" y="1051"/>
                  </a:lnTo>
                  <a:lnTo>
                    <a:pt x="149" y="1051"/>
                  </a:lnTo>
                  <a:lnTo>
                    <a:pt x="142" y="1051"/>
                  </a:lnTo>
                  <a:lnTo>
                    <a:pt x="135" y="1053"/>
                  </a:lnTo>
                  <a:lnTo>
                    <a:pt x="128" y="1051"/>
                  </a:lnTo>
                  <a:lnTo>
                    <a:pt x="123" y="1051"/>
                  </a:lnTo>
                  <a:lnTo>
                    <a:pt x="114" y="1051"/>
                  </a:lnTo>
                  <a:lnTo>
                    <a:pt x="107" y="1051"/>
                  </a:lnTo>
                  <a:lnTo>
                    <a:pt x="96" y="1053"/>
                  </a:lnTo>
                  <a:lnTo>
                    <a:pt x="88" y="1053"/>
                  </a:lnTo>
                  <a:lnTo>
                    <a:pt x="81" y="1053"/>
                  </a:lnTo>
                  <a:lnTo>
                    <a:pt x="70" y="1053"/>
                  </a:lnTo>
                  <a:lnTo>
                    <a:pt x="63" y="1054"/>
                  </a:lnTo>
                  <a:lnTo>
                    <a:pt x="54" y="1054"/>
                  </a:lnTo>
                  <a:lnTo>
                    <a:pt x="46" y="1056"/>
                  </a:lnTo>
                  <a:lnTo>
                    <a:pt x="40" y="1056"/>
                  </a:lnTo>
                  <a:lnTo>
                    <a:pt x="33" y="1058"/>
                  </a:lnTo>
                  <a:lnTo>
                    <a:pt x="26" y="1060"/>
                  </a:lnTo>
                  <a:lnTo>
                    <a:pt x="18" y="1060"/>
                  </a:lnTo>
                  <a:lnTo>
                    <a:pt x="14" y="1060"/>
                  </a:lnTo>
                  <a:lnTo>
                    <a:pt x="14" y="1058"/>
                  </a:lnTo>
                  <a:lnTo>
                    <a:pt x="14" y="1056"/>
                  </a:lnTo>
                  <a:lnTo>
                    <a:pt x="14" y="1054"/>
                  </a:lnTo>
                  <a:lnTo>
                    <a:pt x="14" y="1053"/>
                  </a:lnTo>
                  <a:lnTo>
                    <a:pt x="14" y="1051"/>
                  </a:lnTo>
                  <a:lnTo>
                    <a:pt x="14" y="1049"/>
                  </a:lnTo>
                  <a:lnTo>
                    <a:pt x="14" y="1047"/>
                  </a:lnTo>
                  <a:lnTo>
                    <a:pt x="14" y="1046"/>
                  </a:lnTo>
                  <a:lnTo>
                    <a:pt x="14" y="1044"/>
                  </a:lnTo>
                  <a:lnTo>
                    <a:pt x="14" y="1042"/>
                  </a:lnTo>
                  <a:lnTo>
                    <a:pt x="14" y="1040"/>
                  </a:lnTo>
                  <a:lnTo>
                    <a:pt x="14" y="1039"/>
                  </a:lnTo>
                  <a:lnTo>
                    <a:pt x="14" y="1037"/>
                  </a:lnTo>
                  <a:lnTo>
                    <a:pt x="14" y="1035"/>
                  </a:lnTo>
                  <a:lnTo>
                    <a:pt x="14" y="1033"/>
                  </a:lnTo>
                  <a:lnTo>
                    <a:pt x="14" y="1032"/>
                  </a:lnTo>
                  <a:lnTo>
                    <a:pt x="14" y="1030"/>
                  </a:lnTo>
                  <a:lnTo>
                    <a:pt x="14" y="1028"/>
                  </a:lnTo>
                  <a:lnTo>
                    <a:pt x="14" y="1026"/>
                  </a:lnTo>
                  <a:lnTo>
                    <a:pt x="16" y="1025"/>
                  </a:lnTo>
                  <a:lnTo>
                    <a:pt x="18" y="1023"/>
                  </a:lnTo>
                  <a:lnTo>
                    <a:pt x="18" y="1021"/>
                  </a:lnTo>
                  <a:lnTo>
                    <a:pt x="18" y="1019"/>
                  </a:lnTo>
                  <a:lnTo>
                    <a:pt x="18" y="1018"/>
                  </a:lnTo>
                  <a:lnTo>
                    <a:pt x="16" y="1018"/>
                  </a:lnTo>
                  <a:lnTo>
                    <a:pt x="16" y="1016"/>
                  </a:lnTo>
                  <a:lnTo>
                    <a:pt x="18" y="1014"/>
                  </a:lnTo>
                  <a:lnTo>
                    <a:pt x="16" y="1014"/>
                  </a:lnTo>
                  <a:lnTo>
                    <a:pt x="14" y="1012"/>
                  </a:lnTo>
                  <a:lnTo>
                    <a:pt x="12" y="1011"/>
                  </a:lnTo>
                  <a:lnTo>
                    <a:pt x="12" y="1009"/>
                  </a:lnTo>
                  <a:lnTo>
                    <a:pt x="12" y="1007"/>
                  </a:lnTo>
                  <a:lnTo>
                    <a:pt x="14" y="1007"/>
                  </a:lnTo>
                  <a:lnTo>
                    <a:pt x="14" y="1005"/>
                  </a:lnTo>
                  <a:lnTo>
                    <a:pt x="16" y="1004"/>
                  </a:lnTo>
                  <a:lnTo>
                    <a:pt x="19" y="1002"/>
                  </a:lnTo>
                  <a:lnTo>
                    <a:pt x="21" y="1000"/>
                  </a:lnTo>
                  <a:lnTo>
                    <a:pt x="21" y="998"/>
                  </a:lnTo>
                  <a:lnTo>
                    <a:pt x="23" y="997"/>
                  </a:lnTo>
                  <a:lnTo>
                    <a:pt x="25" y="995"/>
                  </a:lnTo>
                  <a:lnTo>
                    <a:pt x="26" y="993"/>
                  </a:lnTo>
                  <a:lnTo>
                    <a:pt x="26" y="991"/>
                  </a:lnTo>
                  <a:lnTo>
                    <a:pt x="28" y="990"/>
                  </a:lnTo>
                  <a:lnTo>
                    <a:pt x="28" y="988"/>
                  </a:lnTo>
                  <a:lnTo>
                    <a:pt x="28" y="986"/>
                  </a:lnTo>
                  <a:lnTo>
                    <a:pt x="26" y="984"/>
                  </a:lnTo>
                  <a:lnTo>
                    <a:pt x="26" y="981"/>
                  </a:lnTo>
                  <a:lnTo>
                    <a:pt x="26" y="979"/>
                  </a:lnTo>
                  <a:lnTo>
                    <a:pt x="25" y="977"/>
                  </a:lnTo>
                  <a:lnTo>
                    <a:pt x="25" y="976"/>
                  </a:lnTo>
                  <a:lnTo>
                    <a:pt x="25" y="974"/>
                  </a:lnTo>
                  <a:lnTo>
                    <a:pt x="25" y="972"/>
                  </a:lnTo>
                  <a:lnTo>
                    <a:pt x="25" y="970"/>
                  </a:lnTo>
                  <a:lnTo>
                    <a:pt x="25" y="969"/>
                  </a:lnTo>
                  <a:lnTo>
                    <a:pt x="23" y="969"/>
                  </a:lnTo>
                  <a:lnTo>
                    <a:pt x="23" y="967"/>
                  </a:lnTo>
                  <a:lnTo>
                    <a:pt x="23" y="965"/>
                  </a:lnTo>
                  <a:lnTo>
                    <a:pt x="25" y="965"/>
                  </a:lnTo>
                  <a:lnTo>
                    <a:pt x="25" y="963"/>
                  </a:lnTo>
                  <a:lnTo>
                    <a:pt x="26" y="962"/>
                  </a:lnTo>
                  <a:lnTo>
                    <a:pt x="26" y="960"/>
                  </a:lnTo>
                  <a:lnTo>
                    <a:pt x="28" y="956"/>
                  </a:lnTo>
                  <a:lnTo>
                    <a:pt x="28" y="955"/>
                  </a:lnTo>
                  <a:lnTo>
                    <a:pt x="30" y="953"/>
                  </a:lnTo>
                  <a:lnTo>
                    <a:pt x="32" y="951"/>
                  </a:lnTo>
                  <a:lnTo>
                    <a:pt x="32" y="949"/>
                  </a:lnTo>
                  <a:lnTo>
                    <a:pt x="33" y="948"/>
                  </a:lnTo>
                  <a:lnTo>
                    <a:pt x="35" y="948"/>
                  </a:lnTo>
                  <a:lnTo>
                    <a:pt x="37" y="946"/>
                  </a:lnTo>
                  <a:lnTo>
                    <a:pt x="37" y="944"/>
                  </a:lnTo>
                  <a:lnTo>
                    <a:pt x="39" y="944"/>
                  </a:lnTo>
                  <a:lnTo>
                    <a:pt x="40" y="942"/>
                  </a:lnTo>
                  <a:lnTo>
                    <a:pt x="42" y="941"/>
                  </a:lnTo>
                  <a:lnTo>
                    <a:pt x="42" y="939"/>
                  </a:lnTo>
                  <a:lnTo>
                    <a:pt x="42" y="937"/>
                  </a:lnTo>
                  <a:lnTo>
                    <a:pt x="42" y="935"/>
                  </a:lnTo>
                  <a:lnTo>
                    <a:pt x="42" y="934"/>
                  </a:lnTo>
                  <a:lnTo>
                    <a:pt x="42" y="932"/>
                  </a:lnTo>
                  <a:lnTo>
                    <a:pt x="42" y="930"/>
                  </a:lnTo>
                  <a:lnTo>
                    <a:pt x="42" y="928"/>
                  </a:lnTo>
                  <a:lnTo>
                    <a:pt x="44" y="927"/>
                  </a:lnTo>
                  <a:lnTo>
                    <a:pt x="44" y="925"/>
                  </a:lnTo>
                  <a:lnTo>
                    <a:pt x="44" y="923"/>
                  </a:lnTo>
                  <a:lnTo>
                    <a:pt x="44" y="921"/>
                  </a:lnTo>
                  <a:lnTo>
                    <a:pt x="46" y="920"/>
                  </a:lnTo>
                  <a:lnTo>
                    <a:pt x="46" y="918"/>
                  </a:lnTo>
                  <a:lnTo>
                    <a:pt x="44" y="916"/>
                  </a:lnTo>
                  <a:lnTo>
                    <a:pt x="42" y="916"/>
                  </a:lnTo>
                  <a:lnTo>
                    <a:pt x="37" y="914"/>
                  </a:lnTo>
                  <a:lnTo>
                    <a:pt x="37" y="916"/>
                  </a:lnTo>
                  <a:lnTo>
                    <a:pt x="35" y="916"/>
                  </a:lnTo>
                  <a:lnTo>
                    <a:pt x="32" y="914"/>
                  </a:lnTo>
                  <a:lnTo>
                    <a:pt x="28" y="913"/>
                  </a:lnTo>
                  <a:lnTo>
                    <a:pt x="26" y="911"/>
                  </a:lnTo>
                  <a:lnTo>
                    <a:pt x="25" y="911"/>
                  </a:lnTo>
                  <a:lnTo>
                    <a:pt x="23" y="909"/>
                  </a:lnTo>
                  <a:lnTo>
                    <a:pt x="23" y="907"/>
                  </a:lnTo>
                  <a:lnTo>
                    <a:pt x="21" y="906"/>
                  </a:lnTo>
                  <a:lnTo>
                    <a:pt x="21" y="904"/>
                  </a:lnTo>
                  <a:lnTo>
                    <a:pt x="21" y="902"/>
                  </a:lnTo>
                  <a:lnTo>
                    <a:pt x="21" y="900"/>
                  </a:lnTo>
                  <a:lnTo>
                    <a:pt x="23" y="899"/>
                  </a:lnTo>
                  <a:lnTo>
                    <a:pt x="23" y="897"/>
                  </a:lnTo>
                  <a:lnTo>
                    <a:pt x="25" y="895"/>
                  </a:lnTo>
                  <a:lnTo>
                    <a:pt x="25" y="893"/>
                  </a:lnTo>
                  <a:lnTo>
                    <a:pt x="25" y="892"/>
                  </a:lnTo>
                  <a:lnTo>
                    <a:pt x="25" y="890"/>
                  </a:lnTo>
                  <a:lnTo>
                    <a:pt x="26" y="888"/>
                  </a:lnTo>
                  <a:lnTo>
                    <a:pt x="28" y="886"/>
                  </a:lnTo>
                  <a:lnTo>
                    <a:pt x="28" y="885"/>
                  </a:lnTo>
                  <a:lnTo>
                    <a:pt x="28" y="881"/>
                  </a:lnTo>
                  <a:lnTo>
                    <a:pt x="28" y="879"/>
                  </a:lnTo>
                  <a:lnTo>
                    <a:pt x="28" y="878"/>
                  </a:lnTo>
                  <a:lnTo>
                    <a:pt x="28" y="876"/>
                  </a:lnTo>
                  <a:lnTo>
                    <a:pt x="28" y="874"/>
                  </a:lnTo>
                  <a:lnTo>
                    <a:pt x="28" y="872"/>
                  </a:lnTo>
                  <a:lnTo>
                    <a:pt x="26" y="871"/>
                  </a:lnTo>
                  <a:lnTo>
                    <a:pt x="26" y="869"/>
                  </a:lnTo>
                  <a:lnTo>
                    <a:pt x="28" y="865"/>
                  </a:lnTo>
                  <a:lnTo>
                    <a:pt x="28" y="864"/>
                  </a:lnTo>
                  <a:lnTo>
                    <a:pt x="28" y="862"/>
                  </a:lnTo>
                  <a:lnTo>
                    <a:pt x="28" y="860"/>
                  </a:lnTo>
                  <a:lnTo>
                    <a:pt x="28" y="858"/>
                  </a:lnTo>
                  <a:lnTo>
                    <a:pt x="28" y="857"/>
                  </a:lnTo>
                  <a:lnTo>
                    <a:pt x="28" y="855"/>
                  </a:lnTo>
                  <a:lnTo>
                    <a:pt x="26" y="853"/>
                  </a:lnTo>
                  <a:lnTo>
                    <a:pt x="25" y="853"/>
                  </a:lnTo>
                  <a:lnTo>
                    <a:pt x="23" y="851"/>
                  </a:lnTo>
                  <a:lnTo>
                    <a:pt x="21" y="851"/>
                  </a:lnTo>
                  <a:lnTo>
                    <a:pt x="19" y="848"/>
                  </a:lnTo>
                  <a:lnTo>
                    <a:pt x="18" y="846"/>
                  </a:lnTo>
                  <a:lnTo>
                    <a:pt x="18" y="844"/>
                  </a:lnTo>
                  <a:lnTo>
                    <a:pt x="18" y="841"/>
                  </a:lnTo>
                  <a:lnTo>
                    <a:pt x="18" y="839"/>
                  </a:lnTo>
                  <a:lnTo>
                    <a:pt x="18" y="837"/>
                  </a:lnTo>
                  <a:lnTo>
                    <a:pt x="18" y="836"/>
                  </a:lnTo>
                  <a:lnTo>
                    <a:pt x="19" y="834"/>
                  </a:lnTo>
                  <a:lnTo>
                    <a:pt x="19" y="832"/>
                  </a:lnTo>
                  <a:lnTo>
                    <a:pt x="19" y="830"/>
                  </a:lnTo>
                  <a:lnTo>
                    <a:pt x="19" y="825"/>
                  </a:lnTo>
                  <a:lnTo>
                    <a:pt x="21" y="823"/>
                  </a:lnTo>
                  <a:lnTo>
                    <a:pt x="21" y="822"/>
                  </a:lnTo>
                  <a:lnTo>
                    <a:pt x="21" y="820"/>
                  </a:lnTo>
                  <a:lnTo>
                    <a:pt x="23" y="818"/>
                  </a:lnTo>
                  <a:lnTo>
                    <a:pt x="25" y="817"/>
                  </a:lnTo>
                  <a:lnTo>
                    <a:pt x="26" y="815"/>
                  </a:lnTo>
                  <a:lnTo>
                    <a:pt x="30" y="813"/>
                  </a:lnTo>
                  <a:lnTo>
                    <a:pt x="32" y="811"/>
                  </a:lnTo>
                  <a:lnTo>
                    <a:pt x="35" y="811"/>
                  </a:lnTo>
                  <a:lnTo>
                    <a:pt x="39" y="810"/>
                  </a:lnTo>
                  <a:lnTo>
                    <a:pt x="40" y="806"/>
                  </a:lnTo>
                  <a:lnTo>
                    <a:pt x="39" y="804"/>
                  </a:lnTo>
                  <a:lnTo>
                    <a:pt x="39" y="803"/>
                  </a:lnTo>
                  <a:lnTo>
                    <a:pt x="35" y="801"/>
                  </a:lnTo>
                  <a:lnTo>
                    <a:pt x="33" y="801"/>
                  </a:lnTo>
                  <a:lnTo>
                    <a:pt x="33" y="799"/>
                  </a:lnTo>
                  <a:lnTo>
                    <a:pt x="32" y="799"/>
                  </a:lnTo>
                  <a:lnTo>
                    <a:pt x="32" y="797"/>
                  </a:lnTo>
                  <a:lnTo>
                    <a:pt x="32" y="796"/>
                  </a:lnTo>
                  <a:lnTo>
                    <a:pt x="33" y="796"/>
                  </a:lnTo>
                  <a:lnTo>
                    <a:pt x="33" y="794"/>
                  </a:lnTo>
                  <a:lnTo>
                    <a:pt x="35" y="792"/>
                  </a:lnTo>
                  <a:lnTo>
                    <a:pt x="35" y="790"/>
                  </a:lnTo>
                  <a:lnTo>
                    <a:pt x="35" y="789"/>
                  </a:lnTo>
                  <a:lnTo>
                    <a:pt x="33" y="787"/>
                  </a:lnTo>
                  <a:lnTo>
                    <a:pt x="32" y="785"/>
                  </a:lnTo>
                  <a:lnTo>
                    <a:pt x="30" y="783"/>
                  </a:lnTo>
                  <a:lnTo>
                    <a:pt x="28" y="782"/>
                  </a:lnTo>
                  <a:lnTo>
                    <a:pt x="26" y="778"/>
                  </a:lnTo>
                  <a:lnTo>
                    <a:pt x="26" y="776"/>
                  </a:lnTo>
                  <a:lnTo>
                    <a:pt x="26" y="775"/>
                  </a:lnTo>
                  <a:lnTo>
                    <a:pt x="28" y="773"/>
                  </a:lnTo>
                  <a:lnTo>
                    <a:pt x="28" y="771"/>
                  </a:lnTo>
                  <a:lnTo>
                    <a:pt x="28" y="769"/>
                  </a:lnTo>
                  <a:lnTo>
                    <a:pt x="30" y="768"/>
                  </a:lnTo>
                  <a:lnTo>
                    <a:pt x="30" y="766"/>
                  </a:lnTo>
                  <a:lnTo>
                    <a:pt x="30" y="764"/>
                  </a:lnTo>
                  <a:lnTo>
                    <a:pt x="32" y="762"/>
                  </a:lnTo>
                  <a:lnTo>
                    <a:pt x="33" y="761"/>
                  </a:lnTo>
                  <a:lnTo>
                    <a:pt x="35" y="761"/>
                  </a:lnTo>
                  <a:lnTo>
                    <a:pt x="39" y="761"/>
                  </a:lnTo>
                  <a:lnTo>
                    <a:pt x="39" y="759"/>
                  </a:lnTo>
                  <a:lnTo>
                    <a:pt x="39" y="757"/>
                  </a:lnTo>
                  <a:lnTo>
                    <a:pt x="39" y="755"/>
                  </a:lnTo>
                  <a:lnTo>
                    <a:pt x="40" y="754"/>
                  </a:lnTo>
                  <a:lnTo>
                    <a:pt x="40" y="750"/>
                  </a:lnTo>
                  <a:lnTo>
                    <a:pt x="39" y="748"/>
                  </a:lnTo>
                  <a:lnTo>
                    <a:pt x="39" y="747"/>
                  </a:lnTo>
                  <a:lnTo>
                    <a:pt x="39" y="745"/>
                  </a:lnTo>
                  <a:lnTo>
                    <a:pt x="39" y="743"/>
                  </a:lnTo>
                  <a:lnTo>
                    <a:pt x="39" y="740"/>
                  </a:lnTo>
                  <a:lnTo>
                    <a:pt x="37" y="738"/>
                  </a:lnTo>
                  <a:lnTo>
                    <a:pt x="37" y="736"/>
                  </a:lnTo>
                  <a:lnTo>
                    <a:pt x="35" y="734"/>
                  </a:lnTo>
                  <a:lnTo>
                    <a:pt x="35" y="733"/>
                  </a:lnTo>
                  <a:lnTo>
                    <a:pt x="33" y="733"/>
                  </a:lnTo>
                  <a:lnTo>
                    <a:pt x="33" y="731"/>
                  </a:lnTo>
                  <a:lnTo>
                    <a:pt x="30" y="727"/>
                  </a:lnTo>
                  <a:lnTo>
                    <a:pt x="30" y="724"/>
                  </a:lnTo>
                  <a:lnTo>
                    <a:pt x="30" y="722"/>
                  </a:lnTo>
                  <a:lnTo>
                    <a:pt x="30" y="720"/>
                  </a:lnTo>
                  <a:lnTo>
                    <a:pt x="30" y="717"/>
                  </a:lnTo>
                  <a:lnTo>
                    <a:pt x="30" y="713"/>
                  </a:lnTo>
                  <a:lnTo>
                    <a:pt x="30" y="712"/>
                  </a:lnTo>
                  <a:lnTo>
                    <a:pt x="30" y="708"/>
                  </a:lnTo>
                  <a:lnTo>
                    <a:pt x="30" y="706"/>
                  </a:lnTo>
                  <a:lnTo>
                    <a:pt x="30" y="701"/>
                  </a:lnTo>
                  <a:lnTo>
                    <a:pt x="30" y="699"/>
                  </a:lnTo>
                  <a:lnTo>
                    <a:pt x="30" y="698"/>
                  </a:lnTo>
                  <a:lnTo>
                    <a:pt x="30" y="696"/>
                  </a:lnTo>
                  <a:lnTo>
                    <a:pt x="30" y="692"/>
                  </a:lnTo>
                  <a:lnTo>
                    <a:pt x="30" y="691"/>
                  </a:lnTo>
                  <a:lnTo>
                    <a:pt x="30" y="689"/>
                  </a:lnTo>
                  <a:lnTo>
                    <a:pt x="30" y="685"/>
                  </a:lnTo>
                  <a:lnTo>
                    <a:pt x="30" y="682"/>
                  </a:lnTo>
                  <a:lnTo>
                    <a:pt x="30" y="680"/>
                  </a:lnTo>
                  <a:lnTo>
                    <a:pt x="30" y="678"/>
                  </a:lnTo>
                  <a:lnTo>
                    <a:pt x="30" y="677"/>
                  </a:lnTo>
                  <a:lnTo>
                    <a:pt x="30" y="673"/>
                  </a:lnTo>
                  <a:lnTo>
                    <a:pt x="30" y="671"/>
                  </a:lnTo>
                  <a:lnTo>
                    <a:pt x="30" y="670"/>
                  </a:lnTo>
                  <a:lnTo>
                    <a:pt x="30" y="666"/>
                  </a:lnTo>
                  <a:lnTo>
                    <a:pt x="32" y="664"/>
                  </a:lnTo>
                  <a:lnTo>
                    <a:pt x="33" y="664"/>
                  </a:lnTo>
                  <a:lnTo>
                    <a:pt x="35" y="664"/>
                  </a:lnTo>
                  <a:lnTo>
                    <a:pt x="39" y="664"/>
                  </a:lnTo>
                  <a:lnTo>
                    <a:pt x="40" y="664"/>
                  </a:lnTo>
                  <a:lnTo>
                    <a:pt x="42" y="664"/>
                  </a:lnTo>
                  <a:lnTo>
                    <a:pt x="44" y="664"/>
                  </a:lnTo>
                  <a:lnTo>
                    <a:pt x="46" y="664"/>
                  </a:lnTo>
                  <a:lnTo>
                    <a:pt x="47" y="664"/>
                  </a:lnTo>
                  <a:lnTo>
                    <a:pt x="49" y="663"/>
                  </a:lnTo>
                  <a:lnTo>
                    <a:pt x="49" y="661"/>
                  </a:lnTo>
                  <a:lnTo>
                    <a:pt x="49" y="659"/>
                  </a:lnTo>
                  <a:lnTo>
                    <a:pt x="49" y="657"/>
                  </a:lnTo>
                  <a:lnTo>
                    <a:pt x="49" y="656"/>
                  </a:lnTo>
                  <a:lnTo>
                    <a:pt x="49" y="654"/>
                  </a:lnTo>
                  <a:lnTo>
                    <a:pt x="49" y="652"/>
                  </a:lnTo>
                  <a:lnTo>
                    <a:pt x="49" y="650"/>
                  </a:lnTo>
                  <a:lnTo>
                    <a:pt x="49" y="647"/>
                  </a:lnTo>
                  <a:lnTo>
                    <a:pt x="49" y="645"/>
                  </a:lnTo>
                  <a:lnTo>
                    <a:pt x="49" y="643"/>
                  </a:lnTo>
                  <a:lnTo>
                    <a:pt x="49" y="642"/>
                  </a:lnTo>
                  <a:lnTo>
                    <a:pt x="47" y="640"/>
                  </a:lnTo>
                  <a:lnTo>
                    <a:pt x="47" y="638"/>
                  </a:lnTo>
                  <a:lnTo>
                    <a:pt x="47" y="636"/>
                  </a:lnTo>
                  <a:lnTo>
                    <a:pt x="46" y="633"/>
                  </a:lnTo>
                  <a:lnTo>
                    <a:pt x="46" y="631"/>
                  </a:lnTo>
                  <a:lnTo>
                    <a:pt x="44" y="629"/>
                  </a:lnTo>
                  <a:lnTo>
                    <a:pt x="42" y="629"/>
                  </a:lnTo>
                  <a:lnTo>
                    <a:pt x="40" y="629"/>
                  </a:lnTo>
                  <a:lnTo>
                    <a:pt x="39" y="628"/>
                  </a:lnTo>
                  <a:lnTo>
                    <a:pt x="37" y="628"/>
                  </a:lnTo>
                  <a:lnTo>
                    <a:pt x="37" y="626"/>
                  </a:lnTo>
                  <a:lnTo>
                    <a:pt x="35" y="624"/>
                  </a:lnTo>
                  <a:lnTo>
                    <a:pt x="33" y="624"/>
                  </a:lnTo>
                  <a:lnTo>
                    <a:pt x="32" y="622"/>
                  </a:lnTo>
                  <a:lnTo>
                    <a:pt x="30" y="619"/>
                  </a:lnTo>
                  <a:lnTo>
                    <a:pt x="32" y="617"/>
                  </a:lnTo>
                  <a:lnTo>
                    <a:pt x="30" y="615"/>
                  </a:lnTo>
                  <a:lnTo>
                    <a:pt x="30" y="614"/>
                  </a:lnTo>
                  <a:lnTo>
                    <a:pt x="28" y="614"/>
                  </a:lnTo>
                  <a:lnTo>
                    <a:pt x="28" y="612"/>
                  </a:lnTo>
                  <a:lnTo>
                    <a:pt x="25" y="610"/>
                  </a:lnTo>
                  <a:lnTo>
                    <a:pt x="25" y="607"/>
                  </a:lnTo>
                  <a:lnTo>
                    <a:pt x="23" y="603"/>
                  </a:lnTo>
                  <a:lnTo>
                    <a:pt x="23" y="601"/>
                  </a:lnTo>
                  <a:lnTo>
                    <a:pt x="23" y="598"/>
                  </a:lnTo>
                  <a:lnTo>
                    <a:pt x="23" y="596"/>
                  </a:lnTo>
                  <a:lnTo>
                    <a:pt x="23" y="593"/>
                  </a:lnTo>
                  <a:lnTo>
                    <a:pt x="23" y="589"/>
                  </a:lnTo>
                  <a:lnTo>
                    <a:pt x="23" y="586"/>
                  </a:lnTo>
                  <a:lnTo>
                    <a:pt x="23" y="584"/>
                  </a:lnTo>
                  <a:lnTo>
                    <a:pt x="23" y="582"/>
                  </a:lnTo>
                  <a:lnTo>
                    <a:pt x="23" y="580"/>
                  </a:lnTo>
                  <a:lnTo>
                    <a:pt x="23" y="577"/>
                  </a:lnTo>
                  <a:lnTo>
                    <a:pt x="23" y="575"/>
                  </a:lnTo>
                  <a:lnTo>
                    <a:pt x="25" y="572"/>
                  </a:lnTo>
                  <a:lnTo>
                    <a:pt x="25" y="570"/>
                  </a:lnTo>
                  <a:lnTo>
                    <a:pt x="25" y="568"/>
                  </a:lnTo>
                  <a:lnTo>
                    <a:pt x="25" y="566"/>
                  </a:lnTo>
                  <a:lnTo>
                    <a:pt x="26" y="563"/>
                  </a:lnTo>
                  <a:lnTo>
                    <a:pt x="26" y="561"/>
                  </a:lnTo>
                  <a:lnTo>
                    <a:pt x="28" y="559"/>
                  </a:lnTo>
                  <a:lnTo>
                    <a:pt x="28" y="558"/>
                  </a:lnTo>
                  <a:lnTo>
                    <a:pt x="28" y="554"/>
                  </a:lnTo>
                  <a:lnTo>
                    <a:pt x="26" y="552"/>
                  </a:lnTo>
                  <a:lnTo>
                    <a:pt x="25" y="549"/>
                  </a:lnTo>
                  <a:lnTo>
                    <a:pt x="25" y="547"/>
                  </a:lnTo>
                  <a:lnTo>
                    <a:pt x="25" y="544"/>
                  </a:lnTo>
                  <a:lnTo>
                    <a:pt x="25" y="542"/>
                  </a:lnTo>
                  <a:lnTo>
                    <a:pt x="25" y="540"/>
                  </a:lnTo>
                  <a:lnTo>
                    <a:pt x="26" y="539"/>
                  </a:lnTo>
                  <a:lnTo>
                    <a:pt x="26" y="537"/>
                  </a:lnTo>
                  <a:lnTo>
                    <a:pt x="26" y="535"/>
                  </a:lnTo>
                  <a:lnTo>
                    <a:pt x="26" y="533"/>
                  </a:lnTo>
                  <a:lnTo>
                    <a:pt x="26" y="530"/>
                  </a:lnTo>
                  <a:lnTo>
                    <a:pt x="26" y="528"/>
                  </a:lnTo>
                  <a:lnTo>
                    <a:pt x="26" y="526"/>
                  </a:lnTo>
                  <a:lnTo>
                    <a:pt x="26" y="525"/>
                  </a:lnTo>
                  <a:lnTo>
                    <a:pt x="25" y="523"/>
                  </a:lnTo>
                  <a:lnTo>
                    <a:pt x="25" y="521"/>
                  </a:lnTo>
                  <a:lnTo>
                    <a:pt x="25" y="519"/>
                  </a:lnTo>
                  <a:lnTo>
                    <a:pt x="25" y="518"/>
                  </a:lnTo>
                  <a:lnTo>
                    <a:pt x="23" y="518"/>
                  </a:lnTo>
                  <a:lnTo>
                    <a:pt x="21" y="518"/>
                  </a:lnTo>
                  <a:lnTo>
                    <a:pt x="19" y="516"/>
                  </a:lnTo>
                  <a:lnTo>
                    <a:pt x="18" y="516"/>
                  </a:lnTo>
                  <a:lnTo>
                    <a:pt x="18" y="511"/>
                  </a:lnTo>
                  <a:lnTo>
                    <a:pt x="18" y="509"/>
                  </a:lnTo>
                  <a:lnTo>
                    <a:pt x="18" y="507"/>
                  </a:lnTo>
                  <a:lnTo>
                    <a:pt x="16" y="505"/>
                  </a:lnTo>
                  <a:lnTo>
                    <a:pt x="16" y="504"/>
                  </a:lnTo>
                  <a:lnTo>
                    <a:pt x="14" y="504"/>
                  </a:lnTo>
                  <a:lnTo>
                    <a:pt x="12" y="502"/>
                  </a:lnTo>
                  <a:lnTo>
                    <a:pt x="12" y="500"/>
                  </a:lnTo>
                  <a:lnTo>
                    <a:pt x="11" y="498"/>
                  </a:lnTo>
                  <a:lnTo>
                    <a:pt x="11" y="497"/>
                  </a:lnTo>
                  <a:lnTo>
                    <a:pt x="9" y="497"/>
                  </a:lnTo>
                  <a:lnTo>
                    <a:pt x="7" y="497"/>
                  </a:lnTo>
                  <a:lnTo>
                    <a:pt x="4" y="493"/>
                  </a:lnTo>
                  <a:lnTo>
                    <a:pt x="2" y="490"/>
                  </a:lnTo>
                  <a:lnTo>
                    <a:pt x="0" y="488"/>
                  </a:lnTo>
                  <a:lnTo>
                    <a:pt x="5" y="486"/>
                  </a:lnTo>
                  <a:lnTo>
                    <a:pt x="9" y="477"/>
                  </a:lnTo>
                  <a:lnTo>
                    <a:pt x="11" y="476"/>
                  </a:lnTo>
                  <a:lnTo>
                    <a:pt x="12" y="470"/>
                  </a:lnTo>
                  <a:lnTo>
                    <a:pt x="12" y="467"/>
                  </a:lnTo>
                  <a:lnTo>
                    <a:pt x="14" y="462"/>
                  </a:lnTo>
                  <a:lnTo>
                    <a:pt x="16" y="455"/>
                  </a:lnTo>
                  <a:lnTo>
                    <a:pt x="16" y="449"/>
                  </a:lnTo>
                  <a:lnTo>
                    <a:pt x="18" y="437"/>
                  </a:lnTo>
                  <a:lnTo>
                    <a:pt x="19" y="430"/>
                  </a:lnTo>
                  <a:lnTo>
                    <a:pt x="21" y="425"/>
                  </a:lnTo>
                  <a:lnTo>
                    <a:pt x="23" y="423"/>
                  </a:lnTo>
                  <a:lnTo>
                    <a:pt x="23" y="420"/>
                  </a:lnTo>
                  <a:lnTo>
                    <a:pt x="21" y="414"/>
                  </a:lnTo>
                  <a:lnTo>
                    <a:pt x="25" y="409"/>
                  </a:lnTo>
                  <a:lnTo>
                    <a:pt x="25" y="404"/>
                  </a:lnTo>
                  <a:lnTo>
                    <a:pt x="25" y="399"/>
                  </a:lnTo>
                  <a:lnTo>
                    <a:pt x="25" y="395"/>
                  </a:lnTo>
                  <a:lnTo>
                    <a:pt x="28" y="392"/>
                  </a:lnTo>
                  <a:lnTo>
                    <a:pt x="32" y="385"/>
                  </a:lnTo>
                  <a:lnTo>
                    <a:pt x="32" y="379"/>
                  </a:lnTo>
                  <a:lnTo>
                    <a:pt x="32" y="374"/>
                  </a:lnTo>
                  <a:lnTo>
                    <a:pt x="32" y="369"/>
                  </a:lnTo>
                  <a:lnTo>
                    <a:pt x="33" y="367"/>
                  </a:lnTo>
                  <a:lnTo>
                    <a:pt x="30" y="365"/>
                  </a:lnTo>
                  <a:lnTo>
                    <a:pt x="28" y="362"/>
                  </a:lnTo>
                  <a:lnTo>
                    <a:pt x="25" y="358"/>
                  </a:lnTo>
                  <a:lnTo>
                    <a:pt x="23" y="355"/>
                  </a:lnTo>
                  <a:lnTo>
                    <a:pt x="21" y="353"/>
                  </a:lnTo>
                  <a:lnTo>
                    <a:pt x="18" y="350"/>
                  </a:lnTo>
                  <a:lnTo>
                    <a:pt x="18" y="344"/>
                  </a:lnTo>
                  <a:lnTo>
                    <a:pt x="16" y="341"/>
                  </a:lnTo>
                  <a:lnTo>
                    <a:pt x="12" y="334"/>
                  </a:lnTo>
                  <a:lnTo>
                    <a:pt x="12" y="330"/>
                  </a:lnTo>
                  <a:lnTo>
                    <a:pt x="11" y="327"/>
                  </a:lnTo>
                  <a:lnTo>
                    <a:pt x="11" y="322"/>
                  </a:lnTo>
                  <a:lnTo>
                    <a:pt x="11" y="318"/>
                  </a:lnTo>
                  <a:lnTo>
                    <a:pt x="12" y="313"/>
                  </a:lnTo>
                  <a:lnTo>
                    <a:pt x="16" y="308"/>
                  </a:lnTo>
                  <a:lnTo>
                    <a:pt x="18" y="304"/>
                  </a:lnTo>
                  <a:lnTo>
                    <a:pt x="18" y="301"/>
                  </a:lnTo>
                  <a:lnTo>
                    <a:pt x="18" y="294"/>
                  </a:lnTo>
                  <a:lnTo>
                    <a:pt x="16" y="288"/>
                  </a:lnTo>
                  <a:lnTo>
                    <a:pt x="16" y="287"/>
                  </a:lnTo>
                  <a:lnTo>
                    <a:pt x="19" y="285"/>
                  </a:lnTo>
                  <a:lnTo>
                    <a:pt x="21" y="285"/>
                  </a:lnTo>
                  <a:lnTo>
                    <a:pt x="23" y="285"/>
                  </a:lnTo>
                  <a:lnTo>
                    <a:pt x="25" y="283"/>
                  </a:lnTo>
                  <a:lnTo>
                    <a:pt x="28" y="280"/>
                  </a:lnTo>
                  <a:lnTo>
                    <a:pt x="28" y="278"/>
                  </a:lnTo>
                  <a:lnTo>
                    <a:pt x="28" y="274"/>
                  </a:lnTo>
                  <a:lnTo>
                    <a:pt x="30" y="273"/>
                  </a:lnTo>
                  <a:lnTo>
                    <a:pt x="30" y="271"/>
                  </a:lnTo>
                  <a:lnTo>
                    <a:pt x="33" y="266"/>
                  </a:lnTo>
                  <a:lnTo>
                    <a:pt x="33" y="264"/>
                  </a:lnTo>
                  <a:lnTo>
                    <a:pt x="32" y="262"/>
                  </a:lnTo>
                  <a:lnTo>
                    <a:pt x="32" y="261"/>
                  </a:lnTo>
                  <a:lnTo>
                    <a:pt x="35" y="257"/>
                  </a:lnTo>
                  <a:lnTo>
                    <a:pt x="35" y="255"/>
                  </a:lnTo>
                  <a:lnTo>
                    <a:pt x="35" y="250"/>
                  </a:lnTo>
                  <a:lnTo>
                    <a:pt x="32" y="247"/>
                  </a:lnTo>
                  <a:lnTo>
                    <a:pt x="32" y="245"/>
                  </a:lnTo>
                  <a:lnTo>
                    <a:pt x="35" y="236"/>
                  </a:lnTo>
                  <a:lnTo>
                    <a:pt x="35" y="233"/>
                  </a:lnTo>
                  <a:lnTo>
                    <a:pt x="42" y="226"/>
                  </a:lnTo>
                  <a:lnTo>
                    <a:pt x="51" y="217"/>
                  </a:lnTo>
                  <a:lnTo>
                    <a:pt x="65" y="217"/>
                  </a:lnTo>
                  <a:lnTo>
                    <a:pt x="84" y="219"/>
                  </a:lnTo>
                  <a:lnTo>
                    <a:pt x="96" y="217"/>
                  </a:lnTo>
                  <a:lnTo>
                    <a:pt x="103" y="206"/>
                  </a:lnTo>
                  <a:lnTo>
                    <a:pt x="131" y="180"/>
                  </a:lnTo>
                  <a:lnTo>
                    <a:pt x="145" y="173"/>
                  </a:lnTo>
                  <a:lnTo>
                    <a:pt x="165" y="164"/>
                  </a:lnTo>
                  <a:lnTo>
                    <a:pt x="175" y="154"/>
                  </a:lnTo>
                  <a:lnTo>
                    <a:pt x="187" y="143"/>
                  </a:lnTo>
                  <a:lnTo>
                    <a:pt x="194" y="142"/>
                  </a:lnTo>
                  <a:lnTo>
                    <a:pt x="200" y="147"/>
                  </a:lnTo>
                  <a:lnTo>
                    <a:pt x="215" y="152"/>
                  </a:lnTo>
                  <a:lnTo>
                    <a:pt x="231" y="145"/>
                  </a:lnTo>
                  <a:lnTo>
                    <a:pt x="254" y="136"/>
                  </a:lnTo>
                  <a:lnTo>
                    <a:pt x="271" y="129"/>
                  </a:lnTo>
                  <a:lnTo>
                    <a:pt x="282" y="124"/>
                  </a:lnTo>
                  <a:lnTo>
                    <a:pt x="324" y="98"/>
                  </a:lnTo>
                  <a:lnTo>
                    <a:pt x="353" y="86"/>
                  </a:lnTo>
                  <a:lnTo>
                    <a:pt x="373" y="79"/>
                  </a:lnTo>
                  <a:lnTo>
                    <a:pt x="383" y="73"/>
                  </a:lnTo>
                  <a:lnTo>
                    <a:pt x="397" y="66"/>
                  </a:lnTo>
                  <a:lnTo>
                    <a:pt x="406" y="52"/>
                  </a:lnTo>
                  <a:lnTo>
                    <a:pt x="409" y="38"/>
                  </a:lnTo>
                  <a:lnTo>
                    <a:pt x="409" y="26"/>
                  </a:lnTo>
                  <a:lnTo>
                    <a:pt x="416" y="16"/>
                  </a:lnTo>
                  <a:lnTo>
                    <a:pt x="425" y="9"/>
                  </a:lnTo>
                  <a:lnTo>
                    <a:pt x="430" y="5"/>
                  </a:lnTo>
                  <a:lnTo>
                    <a:pt x="437" y="2"/>
                  </a:lnTo>
                  <a:lnTo>
                    <a:pt x="451" y="0"/>
                  </a:lnTo>
                  <a:lnTo>
                    <a:pt x="472" y="5"/>
                  </a:lnTo>
                  <a:lnTo>
                    <a:pt x="481" y="16"/>
                  </a:lnTo>
                  <a:lnTo>
                    <a:pt x="492" y="42"/>
                  </a:lnTo>
                  <a:lnTo>
                    <a:pt x="499" y="52"/>
                  </a:lnTo>
                  <a:lnTo>
                    <a:pt x="507" y="58"/>
                  </a:lnTo>
                  <a:lnTo>
                    <a:pt x="530" y="65"/>
                  </a:lnTo>
                  <a:lnTo>
                    <a:pt x="553" y="73"/>
                  </a:lnTo>
                  <a:lnTo>
                    <a:pt x="581" y="82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9525">
              <a:solidFill>
                <a:schemeClr val="bg2">
                  <a:lumMod val="20000"/>
                  <a:lumOff val="8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1" name="TextBox 30"/>
          <p:cNvSpPr txBox="1"/>
          <p:nvPr/>
        </p:nvSpPr>
        <p:spPr>
          <a:xfrm>
            <a:off x="2143125" y="1820862"/>
            <a:ext cx="19367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+mn-lt"/>
              </a:rPr>
              <a:t>North West</a:t>
            </a:r>
          </a:p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+mn-lt"/>
              </a:rPr>
              <a:t>37%</a:t>
            </a:r>
            <a:endParaRPr lang="en-US" sz="20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5114925" y="2173317"/>
            <a:ext cx="19367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ysClr val="windowText" lastClr="000000"/>
                </a:solidFill>
                <a:latin typeface="+mn-lt"/>
              </a:rPr>
              <a:t>North East</a:t>
            </a:r>
          </a:p>
          <a:p>
            <a:pPr algn="ctr"/>
            <a:r>
              <a:rPr lang="en-US" sz="2000" b="1" dirty="0" smtClean="0">
                <a:solidFill>
                  <a:sysClr val="windowText" lastClr="000000"/>
                </a:solidFill>
                <a:latin typeface="+mn-lt"/>
              </a:rPr>
              <a:t>51%</a:t>
            </a:r>
            <a:endParaRPr lang="en-US" sz="2000" b="1" dirty="0">
              <a:solidFill>
                <a:sysClr val="windowText" lastClr="000000"/>
              </a:solidFill>
              <a:latin typeface="+mn-lt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2216944" y="3990191"/>
            <a:ext cx="19367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+mn-lt"/>
              </a:rPr>
              <a:t>North Central</a:t>
            </a:r>
          </a:p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+mn-lt"/>
              </a:rPr>
              <a:t>19%</a:t>
            </a:r>
            <a:endParaRPr lang="en-US" sz="20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469179" y="4670323"/>
            <a:ext cx="19367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+mn-lt"/>
              </a:rPr>
              <a:t>South West</a:t>
            </a:r>
          </a:p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+mn-lt"/>
              </a:rPr>
              <a:t>8%</a:t>
            </a:r>
            <a:endParaRPr lang="en-US" sz="20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2307401" y="5190247"/>
            <a:ext cx="193675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+mn-lt"/>
              </a:rPr>
              <a:t>South</a:t>
            </a:r>
          </a:p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+mn-lt"/>
              </a:rPr>
              <a:t> East</a:t>
            </a:r>
          </a:p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+mn-lt"/>
              </a:rPr>
              <a:t>17%</a:t>
            </a:r>
            <a:endParaRPr lang="en-US" sz="20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1892300" y="5410140"/>
            <a:ext cx="93662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+mn-lt"/>
              </a:rPr>
              <a:t>South </a:t>
            </a:r>
          </a:p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+mn-lt"/>
              </a:rPr>
              <a:t>South</a:t>
            </a:r>
          </a:p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+mn-lt"/>
              </a:rPr>
              <a:t>26%</a:t>
            </a:r>
            <a:endParaRPr lang="en-US" sz="2000" b="1" dirty="0">
              <a:solidFill>
                <a:schemeClr val="bg1"/>
              </a:solidFill>
              <a:latin typeface="+mn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Pregnant Women’s  Use of ITNs </a:t>
            </a:r>
            <a:br>
              <a:rPr lang="en-US" dirty="0" smtClean="0"/>
            </a:br>
            <a:r>
              <a:rPr lang="en-US" dirty="0" smtClean="0"/>
              <a:t>by Region</a:t>
            </a:r>
          </a:p>
        </p:txBody>
      </p:sp>
      <p:sp>
        <p:nvSpPr>
          <p:cNvPr id="24579" name="Text Box 45"/>
          <p:cNvSpPr txBox="1">
            <a:spLocks noChangeArrowheads="1"/>
          </p:cNvSpPr>
          <p:nvPr/>
        </p:nvSpPr>
        <p:spPr bwMode="auto">
          <a:xfrm>
            <a:off x="6553200" y="5331396"/>
            <a:ext cx="23622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i="1" dirty="0">
                <a:latin typeface="Calibri" pitchFamily="34" charset="0"/>
              </a:rPr>
              <a:t>Percent of pregnant women who slept under an ITN the night before the survey</a:t>
            </a:r>
          </a:p>
        </p:txBody>
      </p:sp>
      <p:sp>
        <p:nvSpPr>
          <p:cNvPr id="21" name="Text Box 45"/>
          <p:cNvSpPr txBox="1">
            <a:spLocks noChangeArrowheads="1"/>
          </p:cNvSpPr>
          <p:nvPr/>
        </p:nvSpPr>
        <p:spPr bwMode="auto">
          <a:xfrm>
            <a:off x="6464455" y="3503167"/>
            <a:ext cx="2590800" cy="1081980"/>
          </a:xfrm>
          <a:prstGeom prst="roundRect">
            <a:avLst>
              <a:gd name="adj" fmla="val 50000"/>
            </a:avLst>
          </a:prstGeom>
          <a:noFill/>
          <a:ln>
            <a:noFill/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anchor="ctr">
            <a:spAutoFit/>
          </a:bodyPr>
          <a:lstStyle/>
          <a:p>
            <a:pPr algn="ct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sz="2200" b="1" dirty="0">
                <a:solidFill>
                  <a:schemeClr val="accent6"/>
                </a:solidFill>
              </a:rPr>
              <a:t>National average: </a:t>
            </a:r>
            <a:r>
              <a:rPr lang="en-US" sz="2200" b="1" dirty="0" smtClean="0">
                <a:solidFill>
                  <a:schemeClr val="accent6"/>
                </a:solidFill>
              </a:rPr>
              <a:t>34%</a:t>
            </a:r>
            <a:endParaRPr lang="en-US" sz="2200" b="1" dirty="0">
              <a:solidFill>
                <a:schemeClr val="accent6"/>
              </a:solidFill>
            </a:endParaRPr>
          </a:p>
        </p:txBody>
      </p:sp>
      <p:grpSp>
        <p:nvGrpSpPr>
          <p:cNvPr id="24" name="Group 23"/>
          <p:cNvGrpSpPr>
            <a:grpSpLocks noChangeAspect="1"/>
          </p:cNvGrpSpPr>
          <p:nvPr/>
        </p:nvGrpSpPr>
        <p:grpSpPr bwMode="auto">
          <a:xfrm>
            <a:off x="152400" y="1066800"/>
            <a:ext cx="7181850" cy="5748338"/>
            <a:chOff x="618" y="512"/>
            <a:chExt cx="4524" cy="3621"/>
          </a:xfrm>
        </p:grpSpPr>
        <p:sp>
          <p:nvSpPr>
            <p:cNvPr id="25" name="Freeform 23"/>
            <p:cNvSpPr>
              <a:spLocks noEditPoints="1"/>
            </p:cNvSpPr>
            <p:nvPr/>
          </p:nvSpPr>
          <p:spPr bwMode="auto">
            <a:xfrm>
              <a:off x="1491" y="2884"/>
              <a:ext cx="1691" cy="1249"/>
            </a:xfrm>
            <a:custGeom>
              <a:avLst/>
              <a:gdLst>
                <a:gd name="T0" fmla="*/ 1367 w 1691"/>
                <a:gd name="T1" fmla="*/ 1154 h 1249"/>
                <a:gd name="T2" fmla="*/ 1367 w 1691"/>
                <a:gd name="T3" fmla="*/ 1163 h 1249"/>
                <a:gd name="T4" fmla="*/ 1378 w 1691"/>
                <a:gd name="T5" fmla="*/ 1149 h 1249"/>
                <a:gd name="T6" fmla="*/ 1353 w 1691"/>
                <a:gd name="T7" fmla="*/ 1142 h 1249"/>
                <a:gd name="T8" fmla="*/ 1348 w 1691"/>
                <a:gd name="T9" fmla="*/ 1142 h 1249"/>
                <a:gd name="T10" fmla="*/ 1325 w 1691"/>
                <a:gd name="T11" fmla="*/ 1158 h 1249"/>
                <a:gd name="T12" fmla="*/ 1264 w 1691"/>
                <a:gd name="T13" fmla="*/ 1126 h 1249"/>
                <a:gd name="T14" fmla="*/ 1365 w 1691"/>
                <a:gd name="T15" fmla="*/ 1137 h 1249"/>
                <a:gd name="T16" fmla="*/ 1341 w 1691"/>
                <a:gd name="T17" fmla="*/ 1125 h 1249"/>
                <a:gd name="T18" fmla="*/ 1386 w 1691"/>
                <a:gd name="T19" fmla="*/ 1135 h 1249"/>
                <a:gd name="T20" fmla="*/ 1376 w 1691"/>
                <a:gd name="T21" fmla="*/ 1109 h 1249"/>
                <a:gd name="T22" fmla="*/ 1341 w 1691"/>
                <a:gd name="T23" fmla="*/ 1102 h 1249"/>
                <a:gd name="T24" fmla="*/ 1365 w 1691"/>
                <a:gd name="T25" fmla="*/ 1112 h 1249"/>
                <a:gd name="T26" fmla="*/ 1362 w 1691"/>
                <a:gd name="T27" fmla="*/ 1088 h 1249"/>
                <a:gd name="T28" fmla="*/ 1343 w 1691"/>
                <a:gd name="T29" fmla="*/ 1077 h 1249"/>
                <a:gd name="T30" fmla="*/ 1339 w 1691"/>
                <a:gd name="T31" fmla="*/ 1077 h 1249"/>
                <a:gd name="T32" fmla="*/ 1376 w 1691"/>
                <a:gd name="T33" fmla="*/ 1069 h 1249"/>
                <a:gd name="T34" fmla="*/ 1362 w 1691"/>
                <a:gd name="T35" fmla="*/ 1051 h 1249"/>
                <a:gd name="T36" fmla="*/ 440 w 1691"/>
                <a:gd name="T37" fmla="*/ 55 h 1249"/>
                <a:gd name="T38" fmla="*/ 572 w 1691"/>
                <a:gd name="T39" fmla="*/ 114 h 1249"/>
                <a:gd name="T40" fmla="*/ 650 w 1691"/>
                <a:gd name="T41" fmla="*/ 466 h 1249"/>
                <a:gd name="T42" fmla="*/ 670 w 1691"/>
                <a:gd name="T43" fmla="*/ 822 h 1249"/>
                <a:gd name="T44" fmla="*/ 797 w 1691"/>
                <a:gd name="T45" fmla="*/ 892 h 1249"/>
                <a:gd name="T46" fmla="*/ 846 w 1691"/>
                <a:gd name="T47" fmla="*/ 1029 h 1249"/>
                <a:gd name="T48" fmla="*/ 949 w 1691"/>
                <a:gd name="T49" fmla="*/ 971 h 1249"/>
                <a:gd name="T50" fmla="*/ 962 w 1691"/>
                <a:gd name="T51" fmla="*/ 864 h 1249"/>
                <a:gd name="T52" fmla="*/ 1000 w 1691"/>
                <a:gd name="T53" fmla="*/ 815 h 1249"/>
                <a:gd name="T54" fmla="*/ 1059 w 1691"/>
                <a:gd name="T55" fmla="*/ 812 h 1249"/>
                <a:gd name="T56" fmla="*/ 1105 w 1691"/>
                <a:gd name="T57" fmla="*/ 731 h 1249"/>
                <a:gd name="T58" fmla="*/ 1138 w 1691"/>
                <a:gd name="T59" fmla="*/ 602 h 1249"/>
                <a:gd name="T60" fmla="*/ 1292 w 1691"/>
                <a:gd name="T61" fmla="*/ 500 h 1249"/>
                <a:gd name="T62" fmla="*/ 1257 w 1691"/>
                <a:gd name="T63" fmla="*/ 361 h 1249"/>
                <a:gd name="T64" fmla="*/ 1369 w 1691"/>
                <a:gd name="T65" fmla="*/ 305 h 1249"/>
                <a:gd name="T66" fmla="*/ 1470 w 1691"/>
                <a:gd name="T67" fmla="*/ 282 h 1249"/>
                <a:gd name="T68" fmla="*/ 1574 w 1691"/>
                <a:gd name="T69" fmla="*/ 341 h 1249"/>
                <a:gd name="T70" fmla="*/ 1682 w 1691"/>
                <a:gd name="T71" fmla="*/ 446 h 1249"/>
                <a:gd name="T72" fmla="*/ 1577 w 1691"/>
                <a:gd name="T73" fmla="*/ 560 h 1249"/>
                <a:gd name="T74" fmla="*/ 1458 w 1691"/>
                <a:gd name="T75" fmla="*/ 681 h 1249"/>
                <a:gd name="T76" fmla="*/ 1441 w 1691"/>
                <a:gd name="T77" fmla="*/ 861 h 1249"/>
                <a:gd name="T78" fmla="*/ 1364 w 1691"/>
                <a:gd name="T79" fmla="*/ 1025 h 1249"/>
                <a:gd name="T80" fmla="*/ 1324 w 1691"/>
                <a:gd name="T81" fmla="*/ 1091 h 1249"/>
                <a:gd name="T82" fmla="*/ 1317 w 1691"/>
                <a:gd name="T83" fmla="*/ 1058 h 1249"/>
                <a:gd name="T84" fmla="*/ 1301 w 1691"/>
                <a:gd name="T85" fmla="*/ 1055 h 1249"/>
                <a:gd name="T86" fmla="*/ 1261 w 1691"/>
                <a:gd name="T87" fmla="*/ 1046 h 1249"/>
                <a:gd name="T88" fmla="*/ 1252 w 1691"/>
                <a:gd name="T89" fmla="*/ 1079 h 1249"/>
                <a:gd name="T90" fmla="*/ 1219 w 1691"/>
                <a:gd name="T91" fmla="*/ 1095 h 1249"/>
                <a:gd name="T92" fmla="*/ 1245 w 1691"/>
                <a:gd name="T93" fmla="*/ 1100 h 1249"/>
                <a:gd name="T94" fmla="*/ 1245 w 1691"/>
                <a:gd name="T95" fmla="*/ 1125 h 1249"/>
                <a:gd name="T96" fmla="*/ 1226 w 1691"/>
                <a:gd name="T97" fmla="*/ 1137 h 1249"/>
                <a:gd name="T98" fmla="*/ 1161 w 1691"/>
                <a:gd name="T99" fmla="*/ 1147 h 1249"/>
                <a:gd name="T100" fmla="*/ 883 w 1691"/>
                <a:gd name="T101" fmla="*/ 1184 h 1249"/>
                <a:gd name="T102" fmla="*/ 746 w 1691"/>
                <a:gd name="T103" fmla="*/ 1212 h 1249"/>
                <a:gd name="T104" fmla="*/ 568 w 1691"/>
                <a:gd name="T105" fmla="*/ 1231 h 1249"/>
                <a:gd name="T106" fmla="*/ 421 w 1691"/>
                <a:gd name="T107" fmla="*/ 1249 h 1249"/>
                <a:gd name="T108" fmla="*/ 250 w 1691"/>
                <a:gd name="T109" fmla="*/ 1130 h 1249"/>
                <a:gd name="T110" fmla="*/ 150 w 1691"/>
                <a:gd name="T111" fmla="*/ 922 h 1249"/>
                <a:gd name="T112" fmla="*/ 77 w 1691"/>
                <a:gd name="T113" fmla="*/ 759 h 1249"/>
                <a:gd name="T114" fmla="*/ 40 w 1691"/>
                <a:gd name="T115" fmla="*/ 523 h 1249"/>
                <a:gd name="T116" fmla="*/ 61 w 1691"/>
                <a:gd name="T117" fmla="*/ 415 h 1249"/>
                <a:gd name="T118" fmla="*/ 108 w 1691"/>
                <a:gd name="T119" fmla="*/ 264 h 1249"/>
                <a:gd name="T120" fmla="*/ 308 w 1691"/>
                <a:gd name="T121" fmla="*/ 254 h 1249"/>
                <a:gd name="T122" fmla="*/ 344 w 1691"/>
                <a:gd name="T123" fmla="*/ 135 h 1249"/>
                <a:gd name="T124" fmla="*/ 365 w 1691"/>
                <a:gd name="T125" fmla="*/ 32 h 1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91" h="1249">
                  <a:moveTo>
                    <a:pt x="1407" y="1160"/>
                  </a:moveTo>
                  <a:lnTo>
                    <a:pt x="1409" y="1160"/>
                  </a:lnTo>
                  <a:lnTo>
                    <a:pt x="1409" y="1161"/>
                  </a:lnTo>
                  <a:lnTo>
                    <a:pt x="1407" y="1163"/>
                  </a:lnTo>
                  <a:lnTo>
                    <a:pt x="1406" y="1165"/>
                  </a:lnTo>
                  <a:lnTo>
                    <a:pt x="1404" y="1167"/>
                  </a:lnTo>
                  <a:lnTo>
                    <a:pt x="1402" y="1168"/>
                  </a:lnTo>
                  <a:lnTo>
                    <a:pt x="1402" y="1170"/>
                  </a:lnTo>
                  <a:lnTo>
                    <a:pt x="1400" y="1170"/>
                  </a:lnTo>
                  <a:lnTo>
                    <a:pt x="1399" y="1170"/>
                  </a:lnTo>
                  <a:lnTo>
                    <a:pt x="1399" y="1172"/>
                  </a:lnTo>
                  <a:lnTo>
                    <a:pt x="1397" y="1172"/>
                  </a:lnTo>
                  <a:lnTo>
                    <a:pt x="1395" y="1172"/>
                  </a:lnTo>
                  <a:lnTo>
                    <a:pt x="1395" y="1170"/>
                  </a:lnTo>
                  <a:lnTo>
                    <a:pt x="1393" y="1170"/>
                  </a:lnTo>
                  <a:lnTo>
                    <a:pt x="1393" y="1168"/>
                  </a:lnTo>
                  <a:lnTo>
                    <a:pt x="1395" y="1167"/>
                  </a:lnTo>
                  <a:lnTo>
                    <a:pt x="1395" y="1165"/>
                  </a:lnTo>
                  <a:lnTo>
                    <a:pt x="1397" y="1163"/>
                  </a:lnTo>
                  <a:lnTo>
                    <a:pt x="1399" y="1163"/>
                  </a:lnTo>
                  <a:lnTo>
                    <a:pt x="1400" y="1163"/>
                  </a:lnTo>
                  <a:lnTo>
                    <a:pt x="1400" y="1161"/>
                  </a:lnTo>
                  <a:lnTo>
                    <a:pt x="1402" y="1161"/>
                  </a:lnTo>
                  <a:lnTo>
                    <a:pt x="1404" y="1160"/>
                  </a:lnTo>
                  <a:lnTo>
                    <a:pt x="1406" y="1160"/>
                  </a:lnTo>
                  <a:lnTo>
                    <a:pt x="1407" y="1160"/>
                  </a:lnTo>
                  <a:close/>
                  <a:moveTo>
                    <a:pt x="1378" y="1156"/>
                  </a:moveTo>
                  <a:lnTo>
                    <a:pt x="1379" y="1156"/>
                  </a:lnTo>
                  <a:lnTo>
                    <a:pt x="1379" y="1158"/>
                  </a:lnTo>
                  <a:lnTo>
                    <a:pt x="1381" y="1158"/>
                  </a:lnTo>
                  <a:lnTo>
                    <a:pt x="1381" y="1160"/>
                  </a:lnTo>
                  <a:lnTo>
                    <a:pt x="1379" y="1160"/>
                  </a:lnTo>
                  <a:lnTo>
                    <a:pt x="1379" y="1161"/>
                  </a:lnTo>
                  <a:lnTo>
                    <a:pt x="1378" y="1161"/>
                  </a:lnTo>
                  <a:lnTo>
                    <a:pt x="1378" y="1160"/>
                  </a:lnTo>
                  <a:lnTo>
                    <a:pt x="1376" y="1160"/>
                  </a:lnTo>
                  <a:lnTo>
                    <a:pt x="1376" y="1161"/>
                  </a:lnTo>
                  <a:lnTo>
                    <a:pt x="1374" y="1161"/>
                  </a:lnTo>
                  <a:lnTo>
                    <a:pt x="1374" y="1163"/>
                  </a:lnTo>
                  <a:lnTo>
                    <a:pt x="1374" y="1161"/>
                  </a:lnTo>
                  <a:lnTo>
                    <a:pt x="1372" y="1161"/>
                  </a:lnTo>
                  <a:lnTo>
                    <a:pt x="1372" y="1160"/>
                  </a:lnTo>
                  <a:lnTo>
                    <a:pt x="1371" y="1160"/>
                  </a:lnTo>
                  <a:lnTo>
                    <a:pt x="1371" y="1158"/>
                  </a:lnTo>
                  <a:lnTo>
                    <a:pt x="1372" y="1158"/>
                  </a:lnTo>
                  <a:lnTo>
                    <a:pt x="1372" y="1160"/>
                  </a:lnTo>
                  <a:lnTo>
                    <a:pt x="1372" y="1158"/>
                  </a:lnTo>
                  <a:lnTo>
                    <a:pt x="1374" y="1158"/>
                  </a:lnTo>
                  <a:lnTo>
                    <a:pt x="1374" y="1156"/>
                  </a:lnTo>
                  <a:lnTo>
                    <a:pt x="1376" y="1156"/>
                  </a:lnTo>
                  <a:lnTo>
                    <a:pt x="1376" y="1154"/>
                  </a:lnTo>
                  <a:lnTo>
                    <a:pt x="1378" y="1154"/>
                  </a:lnTo>
                  <a:lnTo>
                    <a:pt x="1378" y="1156"/>
                  </a:lnTo>
                  <a:close/>
                  <a:moveTo>
                    <a:pt x="1369" y="1154"/>
                  </a:moveTo>
                  <a:lnTo>
                    <a:pt x="1371" y="1154"/>
                  </a:lnTo>
                  <a:lnTo>
                    <a:pt x="1372" y="1154"/>
                  </a:lnTo>
                  <a:lnTo>
                    <a:pt x="1372" y="1156"/>
                  </a:lnTo>
                  <a:lnTo>
                    <a:pt x="1374" y="1156"/>
                  </a:lnTo>
                  <a:lnTo>
                    <a:pt x="1374" y="1154"/>
                  </a:lnTo>
                  <a:lnTo>
                    <a:pt x="1376" y="1154"/>
                  </a:lnTo>
                  <a:lnTo>
                    <a:pt x="1374" y="1156"/>
                  </a:lnTo>
                  <a:lnTo>
                    <a:pt x="1372" y="1156"/>
                  </a:lnTo>
                  <a:lnTo>
                    <a:pt x="1372" y="1158"/>
                  </a:lnTo>
                  <a:lnTo>
                    <a:pt x="1371" y="1158"/>
                  </a:lnTo>
                  <a:lnTo>
                    <a:pt x="1371" y="1160"/>
                  </a:lnTo>
                  <a:lnTo>
                    <a:pt x="1369" y="1160"/>
                  </a:lnTo>
                  <a:lnTo>
                    <a:pt x="1367" y="1160"/>
                  </a:lnTo>
                  <a:lnTo>
                    <a:pt x="1365" y="1160"/>
                  </a:lnTo>
                  <a:lnTo>
                    <a:pt x="1364" y="1160"/>
                  </a:lnTo>
                  <a:lnTo>
                    <a:pt x="1364" y="1158"/>
                  </a:lnTo>
                  <a:lnTo>
                    <a:pt x="1364" y="1156"/>
                  </a:lnTo>
                  <a:lnTo>
                    <a:pt x="1365" y="1156"/>
                  </a:lnTo>
                  <a:lnTo>
                    <a:pt x="1365" y="1154"/>
                  </a:lnTo>
                  <a:lnTo>
                    <a:pt x="1367" y="1154"/>
                  </a:lnTo>
                  <a:lnTo>
                    <a:pt x="1369" y="1153"/>
                  </a:lnTo>
                  <a:lnTo>
                    <a:pt x="1369" y="1154"/>
                  </a:lnTo>
                  <a:close/>
                  <a:moveTo>
                    <a:pt x="1406" y="1156"/>
                  </a:moveTo>
                  <a:lnTo>
                    <a:pt x="1406" y="1158"/>
                  </a:lnTo>
                  <a:lnTo>
                    <a:pt x="1406" y="1160"/>
                  </a:lnTo>
                  <a:lnTo>
                    <a:pt x="1404" y="1160"/>
                  </a:lnTo>
                  <a:lnTo>
                    <a:pt x="1402" y="1160"/>
                  </a:lnTo>
                  <a:lnTo>
                    <a:pt x="1402" y="1161"/>
                  </a:lnTo>
                  <a:lnTo>
                    <a:pt x="1400" y="1161"/>
                  </a:lnTo>
                  <a:lnTo>
                    <a:pt x="1400" y="1163"/>
                  </a:lnTo>
                  <a:lnTo>
                    <a:pt x="1399" y="1163"/>
                  </a:lnTo>
                  <a:lnTo>
                    <a:pt x="1397" y="1163"/>
                  </a:lnTo>
                  <a:lnTo>
                    <a:pt x="1395" y="1165"/>
                  </a:lnTo>
                  <a:lnTo>
                    <a:pt x="1393" y="1167"/>
                  </a:lnTo>
                  <a:lnTo>
                    <a:pt x="1393" y="1168"/>
                  </a:lnTo>
                  <a:lnTo>
                    <a:pt x="1393" y="1170"/>
                  </a:lnTo>
                  <a:lnTo>
                    <a:pt x="1393" y="1172"/>
                  </a:lnTo>
                  <a:lnTo>
                    <a:pt x="1392" y="1172"/>
                  </a:lnTo>
                  <a:lnTo>
                    <a:pt x="1390" y="1172"/>
                  </a:lnTo>
                  <a:lnTo>
                    <a:pt x="1388" y="1172"/>
                  </a:lnTo>
                  <a:lnTo>
                    <a:pt x="1386" y="1170"/>
                  </a:lnTo>
                  <a:lnTo>
                    <a:pt x="1385" y="1170"/>
                  </a:lnTo>
                  <a:lnTo>
                    <a:pt x="1383" y="1170"/>
                  </a:lnTo>
                  <a:lnTo>
                    <a:pt x="1381" y="1170"/>
                  </a:lnTo>
                  <a:lnTo>
                    <a:pt x="1379" y="1170"/>
                  </a:lnTo>
                  <a:lnTo>
                    <a:pt x="1378" y="1170"/>
                  </a:lnTo>
                  <a:lnTo>
                    <a:pt x="1376" y="1170"/>
                  </a:lnTo>
                  <a:lnTo>
                    <a:pt x="1374" y="1170"/>
                  </a:lnTo>
                  <a:lnTo>
                    <a:pt x="1371" y="1170"/>
                  </a:lnTo>
                  <a:lnTo>
                    <a:pt x="1369" y="1170"/>
                  </a:lnTo>
                  <a:lnTo>
                    <a:pt x="1364" y="1170"/>
                  </a:lnTo>
                  <a:lnTo>
                    <a:pt x="1362" y="1170"/>
                  </a:lnTo>
                  <a:lnTo>
                    <a:pt x="1360" y="1170"/>
                  </a:lnTo>
                  <a:lnTo>
                    <a:pt x="1358" y="1170"/>
                  </a:lnTo>
                  <a:lnTo>
                    <a:pt x="1357" y="1170"/>
                  </a:lnTo>
                  <a:lnTo>
                    <a:pt x="1357" y="1172"/>
                  </a:lnTo>
                  <a:lnTo>
                    <a:pt x="1355" y="1172"/>
                  </a:lnTo>
                  <a:lnTo>
                    <a:pt x="1353" y="1172"/>
                  </a:lnTo>
                  <a:lnTo>
                    <a:pt x="1351" y="1172"/>
                  </a:lnTo>
                  <a:lnTo>
                    <a:pt x="1350" y="1170"/>
                  </a:lnTo>
                  <a:lnTo>
                    <a:pt x="1348" y="1172"/>
                  </a:lnTo>
                  <a:lnTo>
                    <a:pt x="1348" y="1170"/>
                  </a:lnTo>
                  <a:lnTo>
                    <a:pt x="1346" y="1170"/>
                  </a:lnTo>
                  <a:lnTo>
                    <a:pt x="1346" y="1168"/>
                  </a:lnTo>
                  <a:lnTo>
                    <a:pt x="1348" y="1168"/>
                  </a:lnTo>
                  <a:lnTo>
                    <a:pt x="1348" y="1170"/>
                  </a:lnTo>
                  <a:lnTo>
                    <a:pt x="1350" y="1170"/>
                  </a:lnTo>
                  <a:lnTo>
                    <a:pt x="1351" y="1170"/>
                  </a:lnTo>
                  <a:lnTo>
                    <a:pt x="1350" y="1170"/>
                  </a:lnTo>
                  <a:lnTo>
                    <a:pt x="1350" y="1168"/>
                  </a:lnTo>
                  <a:lnTo>
                    <a:pt x="1348" y="1168"/>
                  </a:lnTo>
                  <a:lnTo>
                    <a:pt x="1348" y="1167"/>
                  </a:lnTo>
                  <a:lnTo>
                    <a:pt x="1348" y="1165"/>
                  </a:lnTo>
                  <a:lnTo>
                    <a:pt x="1350" y="1165"/>
                  </a:lnTo>
                  <a:lnTo>
                    <a:pt x="1350" y="1163"/>
                  </a:lnTo>
                  <a:lnTo>
                    <a:pt x="1351" y="1163"/>
                  </a:lnTo>
                  <a:lnTo>
                    <a:pt x="1351" y="1161"/>
                  </a:lnTo>
                  <a:lnTo>
                    <a:pt x="1353" y="1160"/>
                  </a:lnTo>
                  <a:lnTo>
                    <a:pt x="1355" y="1160"/>
                  </a:lnTo>
                  <a:lnTo>
                    <a:pt x="1355" y="1161"/>
                  </a:lnTo>
                  <a:lnTo>
                    <a:pt x="1357" y="1161"/>
                  </a:lnTo>
                  <a:lnTo>
                    <a:pt x="1358" y="1161"/>
                  </a:lnTo>
                  <a:lnTo>
                    <a:pt x="1360" y="1163"/>
                  </a:lnTo>
                  <a:lnTo>
                    <a:pt x="1360" y="1161"/>
                  </a:lnTo>
                  <a:lnTo>
                    <a:pt x="1362" y="1161"/>
                  </a:lnTo>
                  <a:lnTo>
                    <a:pt x="1364" y="1161"/>
                  </a:lnTo>
                  <a:lnTo>
                    <a:pt x="1364" y="1160"/>
                  </a:lnTo>
                  <a:lnTo>
                    <a:pt x="1365" y="1160"/>
                  </a:lnTo>
                  <a:lnTo>
                    <a:pt x="1365" y="1161"/>
                  </a:lnTo>
                  <a:lnTo>
                    <a:pt x="1367" y="1163"/>
                  </a:lnTo>
                  <a:lnTo>
                    <a:pt x="1367" y="1165"/>
                  </a:lnTo>
                  <a:lnTo>
                    <a:pt x="1367" y="1167"/>
                  </a:lnTo>
                  <a:lnTo>
                    <a:pt x="1367" y="1165"/>
                  </a:lnTo>
                  <a:lnTo>
                    <a:pt x="1367" y="1163"/>
                  </a:lnTo>
                  <a:lnTo>
                    <a:pt x="1367" y="1161"/>
                  </a:lnTo>
                  <a:lnTo>
                    <a:pt x="1369" y="1161"/>
                  </a:lnTo>
                  <a:lnTo>
                    <a:pt x="1371" y="1161"/>
                  </a:lnTo>
                  <a:lnTo>
                    <a:pt x="1372" y="1161"/>
                  </a:lnTo>
                  <a:lnTo>
                    <a:pt x="1374" y="1163"/>
                  </a:lnTo>
                  <a:lnTo>
                    <a:pt x="1376" y="1163"/>
                  </a:lnTo>
                  <a:lnTo>
                    <a:pt x="1376" y="1161"/>
                  </a:lnTo>
                  <a:lnTo>
                    <a:pt x="1376" y="1160"/>
                  </a:lnTo>
                  <a:lnTo>
                    <a:pt x="1376" y="1161"/>
                  </a:lnTo>
                  <a:lnTo>
                    <a:pt x="1378" y="1161"/>
                  </a:lnTo>
                  <a:lnTo>
                    <a:pt x="1378" y="1163"/>
                  </a:lnTo>
                  <a:lnTo>
                    <a:pt x="1379" y="1163"/>
                  </a:lnTo>
                  <a:lnTo>
                    <a:pt x="1379" y="1161"/>
                  </a:lnTo>
                  <a:lnTo>
                    <a:pt x="1381" y="1160"/>
                  </a:lnTo>
                  <a:lnTo>
                    <a:pt x="1381" y="1158"/>
                  </a:lnTo>
                  <a:lnTo>
                    <a:pt x="1381" y="1156"/>
                  </a:lnTo>
                  <a:lnTo>
                    <a:pt x="1381" y="1154"/>
                  </a:lnTo>
                  <a:lnTo>
                    <a:pt x="1383" y="1154"/>
                  </a:lnTo>
                  <a:lnTo>
                    <a:pt x="1385" y="1154"/>
                  </a:lnTo>
                  <a:lnTo>
                    <a:pt x="1385" y="1153"/>
                  </a:lnTo>
                  <a:lnTo>
                    <a:pt x="1386" y="1153"/>
                  </a:lnTo>
                  <a:lnTo>
                    <a:pt x="1388" y="1153"/>
                  </a:lnTo>
                  <a:lnTo>
                    <a:pt x="1390" y="1153"/>
                  </a:lnTo>
                  <a:lnTo>
                    <a:pt x="1390" y="1151"/>
                  </a:lnTo>
                  <a:lnTo>
                    <a:pt x="1392" y="1151"/>
                  </a:lnTo>
                  <a:lnTo>
                    <a:pt x="1393" y="1151"/>
                  </a:lnTo>
                  <a:lnTo>
                    <a:pt x="1393" y="1153"/>
                  </a:lnTo>
                  <a:lnTo>
                    <a:pt x="1392" y="1153"/>
                  </a:lnTo>
                  <a:lnTo>
                    <a:pt x="1392" y="1154"/>
                  </a:lnTo>
                  <a:lnTo>
                    <a:pt x="1390" y="1156"/>
                  </a:lnTo>
                  <a:lnTo>
                    <a:pt x="1392" y="1154"/>
                  </a:lnTo>
                  <a:lnTo>
                    <a:pt x="1393" y="1154"/>
                  </a:lnTo>
                  <a:lnTo>
                    <a:pt x="1393" y="1153"/>
                  </a:lnTo>
                  <a:lnTo>
                    <a:pt x="1395" y="1153"/>
                  </a:lnTo>
                  <a:lnTo>
                    <a:pt x="1393" y="1151"/>
                  </a:lnTo>
                  <a:lnTo>
                    <a:pt x="1393" y="1149"/>
                  </a:lnTo>
                  <a:lnTo>
                    <a:pt x="1395" y="1149"/>
                  </a:lnTo>
                  <a:lnTo>
                    <a:pt x="1395" y="1147"/>
                  </a:lnTo>
                  <a:lnTo>
                    <a:pt x="1397" y="1147"/>
                  </a:lnTo>
                  <a:lnTo>
                    <a:pt x="1397" y="1149"/>
                  </a:lnTo>
                  <a:lnTo>
                    <a:pt x="1399" y="1149"/>
                  </a:lnTo>
                  <a:lnTo>
                    <a:pt x="1400" y="1151"/>
                  </a:lnTo>
                  <a:lnTo>
                    <a:pt x="1402" y="1153"/>
                  </a:lnTo>
                  <a:lnTo>
                    <a:pt x="1404" y="1153"/>
                  </a:lnTo>
                  <a:lnTo>
                    <a:pt x="1404" y="1154"/>
                  </a:lnTo>
                  <a:lnTo>
                    <a:pt x="1406" y="1154"/>
                  </a:lnTo>
                  <a:lnTo>
                    <a:pt x="1406" y="1156"/>
                  </a:lnTo>
                  <a:close/>
                  <a:moveTo>
                    <a:pt x="1383" y="1147"/>
                  </a:moveTo>
                  <a:lnTo>
                    <a:pt x="1385" y="1151"/>
                  </a:lnTo>
                  <a:lnTo>
                    <a:pt x="1386" y="1153"/>
                  </a:lnTo>
                  <a:lnTo>
                    <a:pt x="1385" y="1153"/>
                  </a:lnTo>
                  <a:lnTo>
                    <a:pt x="1383" y="1154"/>
                  </a:lnTo>
                  <a:lnTo>
                    <a:pt x="1381" y="1154"/>
                  </a:lnTo>
                  <a:lnTo>
                    <a:pt x="1379" y="1154"/>
                  </a:lnTo>
                  <a:lnTo>
                    <a:pt x="1379" y="1156"/>
                  </a:lnTo>
                  <a:lnTo>
                    <a:pt x="1378" y="1156"/>
                  </a:lnTo>
                  <a:lnTo>
                    <a:pt x="1379" y="1154"/>
                  </a:lnTo>
                  <a:lnTo>
                    <a:pt x="1379" y="1153"/>
                  </a:lnTo>
                  <a:lnTo>
                    <a:pt x="1378" y="1153"/>
                  </a:lnTo>
                  <a:lnTo>
                    <a:pt x="1376" y="1154"/>
                  </a:lnTo>
                  <a:lnTo>
                    <a:pt x="1376" y="1153"/>
                  </a:lnTo>
                  <a:lnTo>
                    <a:pt x="1376" y="1154"/>
                  </a:lnTo>
                  <a:lnTo>
                    <a:pt x="1374" y="1154"/>
                  </a:lnTo>
                  <a:lnTo>
                    <a:pt x="1372" y="1154"/>
                  </a:lnTo>
                  <a:lnTo>
                    <a:pt x="1372" y="1153"/>
                  </a:lnTo>
                  <a:lnTo>
                    <a:pt x="1372" y="1154"/>
                  </a:lnTo>
                  <a:lnTo>
                    <a:pt x="1371" y="1154"/>
                  </a:lnTo>
                  <a:lnTo>
                    <a:pt x="1369" y="1153"/>
                  </a:lnTo>
                  <a:lnTo>
                    <a:pt x="1369" y="1151"/>
                  </a:lnTo>
                  <a:lnTo>
                    <a:pt x="1371" y="1149"/>
                  </a:lnTo>
                  <a:lnTo>
                    <a:pt x="1372" y="1149"/>
                  </a:lnTo>
                  <a:lnTo>
                    <a:pt x="1374" y="1149"/>
                  </a:lnTo>
                  <a:lnTo>
                    <a:pt x="1376" y="1149"/>
                  </a:lnTo>
                  <a:lnTo>
                    <a:pt x="1378" y="1149"/>
                  </a:lnTo>
                  <a:lnTo>
                    <a:pt x="1379" y="1149"/>
                  </a:lnTo>
                  <a:lnTo>
                    <a:pt x="1379" y="1147"/>
                  </a:lnTo>
                  <a:lnTo>
                    <a:pt x="1381" y="1147"/>
                  </a:lnTo>
                  <a:lnTo>
                    <a:pt x="1383" y="1147"/>
                  </a:lnTo>
                  <a:close/>
                  <a:moveTo>
                    <a:pt x="1364" y="1151"/>
                  </a:moveTo>
                  <a:lnTo>
                    <a:pt x="1364" y="1153"/>
                  </a:lnTo>
                  <a:lnTo>
                    <a:pt x="1364" y="1154"/>
                  </a:lnTo>
                  <a:lnTo>
                    <a:pt x="1364" y="1156"/>
                  </a:lnTo>
                  <a:lnTo>
                    <a:pt x="1364" y="1160"/>
                  </a:lnTo>
                  <a:lnTo>
                    <a:pt x="1362" y="1160"/>
                  </a:lnTo>
                  <a:lnTo>
                    <a:pt x="1360" y="1160"/>
                  </a:lnTo>
                  <a:lnTo>
                    <a:pt x="1360" y="1161"/>
                  </a:lnTo>
                  <a:lnTo>
                    <a:pt x="1360" y="1160"/>
                  </a:lnTo>
                  <a:lnTo>
                    <a:pt x="1358" y="1161"/>
                  </a:lnTo>
                  <a:lnTo>
                    <a:pt x="1357" y="1160"/>
                  </a:lnTo>
                  <a:lnTo>
                    <a:pt x="1355" y="1158"/>
                  </a:lnTo>
                  <a:lnTo>
                    <a:pt x="1353" y="1158"/>
                  </a:lnTo>
                  <a:lnTo>
                    <a:pt x="1353" y="1156"/>
                  </a:lnTo>
                  <a:lnTo>
                    <a:pt x="1355" y="1158"/>
                  </a:lnTo>
                  <a:lnTo>
                    <a:pt x="1357" y="1158"/>
                  </a:lnTo>
                  <a:lnTo>
                    <a:pt x="1357" y="1156"/>
                  </a:lnTo>
                  <a:lnTo>
                    <a:pt x="1358" y="1154"/>
                  </a:lnTo>
                  <a:lnTo>
                    <a:pt x="1360" y="1154"/>
                  </a:lnTo>
                  <a:lnTo>
                    <a:pt x="1362" y="1154"/>
                  </a:lnTo>
                  <a:lnTo>
                    <a:pt x="1362" y="1153"/>
                  </a:lnTo>
                  <a:lnTo>
                    <a:pt x="1360" y="1153"/>
                  </a:lnTo>
                  <a:lnTo>
                    <a:pt x="1360" y="1151"/>
                  </a:lnTo>
                  <a:lnTo>
                    <a:pt x="1358" y="1151"/>
                  </a:lnTo>
                  <a:lnTo>
                    <a:pt x="1357" y="1151"/>
                  </a:lnTo>
                  <a:lnTo>
                    <a:pt x="1357" y="1149"/>
                  </a:lnTo>
                  <a:lnTo>
                    <a:pt x="1358" y="1149"/>
                  </a:lnTo>
                  <a:lnTo>
                    <a:pt x="1358" y="1147"/>
                  </a:lnTo>
                  <a:lnTo>
                    <a:pt x="1360" y="1147"/>
                  </a:lnTo>
                  <a:lnTo>
                    <a:pt x="1362" y="1147"/>
                  </a:lnTo>
                  <a:lnTo>
                    <a:pt x="1364" y="1147"/>
                  </a:lnTo>
                  <a:lnTo>
                    <a:pt x="1364" y="1149"/>
                  </a:lnTo>
                  <a:lnTo>
                    <a:pt x="1364" y="1151"/>
                  </a:lnTo>
                  <a:close/>
                  <a:moveTo>
                    <a:pt x="1353" y="1142"/>
                  </a:moveTo>
                  <a:lnTo>
                    <a:pt x="1355" y="1142"/>
                  </a:lnTo>
                  <a:lnTo>
                    <a:pt x="1357" y="1142"/>
                  </a:lnTo>
                  <a:lnTo>
                    <a:pt x="1358" y="1142"/>
                  </a:lnTo>
                  <a:lnTo>
                    <a:pt x="1360" y="1144"/>
                  </a:lnTo>
                  <a:lnTo>
                    <a:pt x="1360" y="1146"/>
                  </a:lnTo>
                  <a:lnTo>
                    <a:pt x="1362" y="1146"/>
                  </a:lnTo>
                  <a:lnTo>
                    <a:pt x="1360" y="1146"/>
                  </a:lnTo>
                  <a:lnTo>
                    <a:pt x="1358" y="1146"/>
                  </a:lnTo>
                  <a:lnTo>
                    <a:pt x="1358" y="1147"/>
                  </a:lnTo>
                  <a:lnTo>
                    <a:pt x="1357" y="1147"/>
                  </a:lnTo>
                  <a:lnTo>
                    <a:pt x="1357" y="1149"/>
                  </a:lnTo>
                  <a:lnTo>
                    <a:pt x="1357" y="1151"/>
                  </a:lnTo>
                  <a:lnTo>
                    <a:pt x="1357" y="1153"/>
                  </a:lnTo>
                  <a:lnTo>
                    <a:pt x="1358" y="1153"/>
                  </a:lnTo>
                  <a:lnTo>
                    <a:pt x="1360" y="1153"/>
                  </a:lnTo>
                  <a:lnTo>
                    <a:pt x="1360" y="1154"/>
                  </a:lnTo>
                  <a:lnTo>
                    <a:pt x="1358" y="1154"/>
                  </a:lnTo>
                  <a:lnTo>
                    <a:pt x="1357" y="1154"/>
                  </a:lnTo>
                  <a:lnTo>
                    <a:pt x="1357" y="1156"/>
                  </a:lnTo>
                  <a:lnTo>
                    <a:pt x="1357" y="1158"/>
                  </a:lnTo>
                  <a:lnTo>
                    <a:pt x="1355" y="1158"/>
                  </a:lnTo>
                  <a:lnTo>
                    <a:pt x="1355" y="1156"/>
                  </a:lnTo>
                  <a:lnTo>
                    <a:pt x="1355" y="1153"/>
                  </a:lnTo>
                  <a:lnTo>
                    <a:pt x="1353" y="1153"/>
                  </a:lnTo>
                  <a:lnTo>
                    <a:pt x="1353" y="1151"/>
                  </a:lnTo>
                  <a:lnTo>
                    <a:pt x="1353" y="1149"/>
                  </a:lnTo>
                  <a:lnTo>
                    <a:pt x="1351" y="1149"/>
                  </a:lnTo>
                  <a:lnTo>
                    <a:pt x="1350" y="1149"/>
                  </a:lnTo>
                  <a:lnTo>
                    <a:pt x="1348" y="1147"/>
                  </a:lnTo>
                  <a:lnTo>
                    <a:pt x="1346" y="1147"/>
                  </a:lnTo>
                  <a:lnTo>
                    <a:pt x="1346" y="1146"/>
                  </a:lnTo>
                  <a:lnTo>
                    <a:pt x="1346" y="1144"/>
                  </a:lnTo>
                  <a:lnTo>
                    <a:pt x="1350" y="1142"/>
                  </a:lnTo>
                  <a:lnTo>
                    <a:pt x="1351" y="1140"/>
                  </a:lnTo>
                  <a:lnTo>
                    <a:pt x="1351" y="1142"/>
                  </a:lnTo>
                  <a:lnTo>
                    <a:pt x="1353" y="1142"/>
                  </a:lnTo>
                  <a:close/>
                  <a:moveTo>
                    <a:pt x="1360" y="1133"/>
                  </a:moveTo>
                  <a:lnTo>
                    <a:pt x="1360" y="1135"/>
                  </a:lnTo>
                  <a:lnTo>
                    <a:pt x="1362" y="1135"/>
                  </a:lnTo>
                  <a:lnTo>
                    <a:pt x="1362" y="1137"/>
                  </a:lnTo>
                  <a:lnTo>
                    <a:pt x="1364" y="1137"/>
                  </a:lnTo>
                  <a:lnTo>
                    <a:pt x="1364" y="1139"/>
                  </a:lnTo>
                  <a:lnTo>
                    <a:pt x="1364" y="1140"/>
                  </a:lnTo>
                  <a:lnTo>
                    <a:pt x="1365" y="1140"/>
                  </a:lnTo>
                  <a:lnTo>
                    <a:pt x="1367" y="1140"/>
                  </a:lnTo>
                  <a:lnTo>
                    <a:pt x="1369" y="1142"/>
                  </a:lnTo>
                  <a:lnTo>
                    <a:pt x="1369" y="1140"/>
                  </a:lnTo>
                  <a:lnTo>
                    <a:pt x="1371" y="1140"/>
                  </a:lnTo>
                  <a:lnTo>
                    <a:pt x="1372" y="1140"/>
                  </a:lnTo>
                  <a:lnTo>
                    <a:pt x="1372" y="1142"/>
                  </a:lnTo>
                  <a:lnTo>
                    <a:pt x="1372" y="1144"/>
                  </a:lnTo>
                  <a:lnTo>
                    <a:pt x="1372" y="1146"/>
                  </a:lnTo>
                  <a:lnTo>
                    <a:pt x="1372" y="1147"/>
                  </a:lnTo>
                  <a:lnTo>
                    <a:pt x="1374" y="1149"/>
                  </a:lnTo>
                  <a:lnTo>
                    <a:pt x="1372" y="1149"/>
                  </a:lnTo>
                  <a:lnTo>
                    <a:pt x="1371" y="1149"/>
                  </a:lnTo>
                  <a:lnTo>
                    <a:pt x="1369" y="1149"/>
                  </a:lnTo>
                  <a:lnTo>
                    <a:pt x="1369" y="1151"/>
                  </a:lnTo>
                  <a:lnTo>
                    <a:pt x="1367" y="1151"/>
                  </a:lnTo>
                  <a:lnTo>
                    <a:pt x="1367" y="1153"/>
                  </a:lnTo>
                  <a:lnTo>
                    <a:pt x="1367" y="1154"/>
                  </a:lnTo>
                  <a:lnTo>
                    <a:pt x="1365" y="1154"/>
                  </a:lnTo>
                  <a:lnTo>
                    <a:pt x="1364" y="1154"/>
                  </a:lnTo>
                  <a:lnTo>
                    <a:pt x="1364" y="1153"/>
                  </a:lnTo>
                  <a:lnTo>
                    <a:pt x="1365" y="1153"/>
                  </a:lnTo>
                  <a:lnTo>
                    <a:pt x="1365" y="1151"/>
                  </a:lnTo>
                  <a:lnTo>
                    <a:pt x="1365" y="1149"/>
                  </a:lnTo>
                  <a:lnTo>
                    <a:pt x="1367" y="1149"/>
                  </a:lnTo>
                  <a:lnTo>
                    <a:pt x="1367" y="1147"/>
                  </a:lnTo>
                  <a:lnTo>
                    <a:pt x="1367" y="1146"/>
                  </a:lnTo>
                  <a:lnTo>
                    <a:pt x="1365" y="1146"/>
                  </a:lnTo>
                  <a:lnTo>
                    <a:pt x="1365" y="1147"/>
                  </a:lnTo>
                  <a:lnTo>
                    <a:pt x="1367" y="1147"/>
                  </a:lnTo>
                  <a:lnTo>
                    <a:pt x="1365" y="1147"/>
                  </a:lnTo>
                  <a:lnTo>
                    <a:pt x="1365" y="1149"/>
                  </a:lnTo>
                  <a:lnTo>
                    <a:pt x="1364" y="1149"/>
                  </a:lnTo>
                  <a:lnTo>
                    <a:pt x="1364" y="1147"/>
                  </a:lnTo>
                  <a:lnTo>
                    <a:pt x="1362" y="1146"/>
                  </a:lnTo>
                  <a:lnTo>
                    <a:pt x="1362" y="1144"/>
                  </a:lnTo>
                  <a:lnTo>
                    <a:pt x="1360" y="1144"/>
                  </a:lnTo>
                  <a:lnTo>
                    <a:pt x="1358" y="1142"/>
                  </a:lnTo>
                  <a:lnTo>
                    <a:pt x="1357" y="1140"/>
                  </a:lnTo>
                  <a:lnTo>
                    <a:pt x="1357" y="1142"/>
                  </a:lnTo>
                  <a:lnTo>
                    <a:pt x="1355" y="1142"/>
                  </a:lnTo>
                  <a:lnTo>
                    <a:pt x="1355" y="1140"/>
                  </a:lnTo>
                  <a:lnTo>
                    <a:pt x="1355" y="1142"/>
                  </a:lnTo>
                  <a:lnTo>
                    <a:pt x="1353" y="1142"/>
                  </a:lnTo>
                  <a:lnTo>
                    <a:pt x="1353" y="1140"/>
                  </a:lnTo>
                  <a:lnTo>
                    <a:pt x="1351" y="1140"/>
                  </a:lnTo>
                  <a:lnTo>
                    <a:pt x="1350" y="1140"/>
                  </a:lnTo>
                  <a:lnTo>
                    <a:pt x="1350" y="1142"/>
                  </a:lnTo>
                  <a:lnTo>
                    <a:pt x="1350" y="1140"/>
                  </a:lnTo>
                  <a:lnTo>
                    <a:pt x="1348" y="1140"/>
                  </a:lnTo>
                  <a:lnTo>
                    <a:pt x="1346" y="1139"/>
                  </a:lnTo>
                  <a:lnTo>
                    <a:pt x="1346" y="1137"/>
                  </a:lnTo>
                  <a:lnTo>
                    <a:pt x="1346" y="1135"/>
                  </a:lnTo>
                  <a:lnTo>
                    <a:pt x="1348" y="1135"/>
                  </a:lnTo>
                  <a:lnTo>
                    <a:pt x="1348" y="1133"/>
                  </a:lnTo>
                  <a:lnTo>
                    <a:pt x="1350" y="1133"/>
                  </a:lnTo>
                  <a:lnTo>
                    <a:pt x="1351" y="1133"/>
                  </a:lnTo>
                  <a:lnTo>
                    <a:pt x="1353" y="1133"/>
                  </a:lnTo>
                  <a:lnTo>
                    <a:pt x="1355" y="1132"/>
                  </a:lnTo>
                  <a:lnTo>
                    <a:pt x="1357" y="1132"/>
                  </a:lnTo>
                  <a:lnTo>
                    <a:pt x="1358" y="1130"/>
                  </a:lnTo>
                  <a:lnTo>
                    <a:pt x="1358" y="1132"/>
                  </a:lnTo>
                  <a:lnTo>
                    <a:pt x="1360" y="1132"/>
                  </a:lnTo>
                  <a:lnTo>
                    <a:pt x="1360" y="1133"/>
                  </a:lnTo>
                  <a:close/>
                  <a:moveTo>
                    <a:pt x="1346" y="1140"/>
                  </a:moveTo>
                  <a:lnTo>
                    <a:pt x="1348" y="1140"/>
                  </a:lnTo>
                  <a:lnTo>
                    <a:pt x="1348" y="1142"/>
                  </a:lnTo>
                  <a:lnTo>
                    <a:pt x="1346" y="1142"/>
                  </a:lnTo>
                  <a:lnTo>
                    <a:pt x="1345" y="1142"/>
                  </a:lnTo>
                  <a:lnTo>
                    <a:pt x="1345" y="1144"/>
                  </a:lnTo>
                  <a:lnTo>
                    <a:pt x="1345" y="1146"/>
                  </a:lnTo>
                  <a:lnTo>
                    <a:pt x="1346" y="1146"/>
                  </a:lnTo>
                  <a:lnTo>
                    <a:pt x="1346" y="1147"/>
                  </a:lnTo>
                  <a:lnTo>
                    <a:pt x="1346" y="1149"/>
                  </a:lnTo>
                  <a:lnTo>
                    <a:pt x="1348" y="1149"/>
                  </a:lnTo>
                  <a:lnTo>
                    <a:pt x="1350" y="1149"/>
                  </a:lnTo>
                  <a:lnTo>
                    <a:pt x="1351" y="1151"/>
                  </a:lnTo>
                  <a:lnTo>
                    <a:pt x="1351" y="1153"/>
                  </a:lnTo>
                  <a:lnTo>
                    <a:pt x="1353" y="1153"/>
                  </a:lnTo>
                  <a:lnTo>
                    <a:pt x="1351" y="1154"/>
                  </a:lnTo>
                  <a:lnTo>
                    <a:pt x="1351" y="1156"/>
                  </a:lnTo>
                  <a:lnTo>
                    <a:pt x="1350" y="1156"/>
                  </a:lnTo>
                  <a:lnTo>
                    <a:pt x="1348" y="1158"/>
                  </a:lnTo>
                  <a:lnTo>
                    <a:pt x="1348" y="1160"/>
                  </a:lnTo>
                  <a:lnTo>
                    <a:pt x="1346" y="1160"/>
                  </a:lnTo>
                  <a:lnTo>
                    <a:pt x="1345" y="1158"/>
                  </a:lnTo>
                  <a:lnTo>
                    <a:pt x="1343" y="1156"/>
                  </a:lnTo>
                  <a:lnTo>
                    <a:pt x="1343" y="1154"/>
                  </a:lnTo>
                  <a:lnTo>
                    <a:pt x="1341" y="1154"/>
                  </a:lnTo>
                  <a:lnTo>
                    <a:pt x="1339" y="1154"/>
                  </a:lnTo>
                  <a:lnTo>
                    <a:pt x="1339" y="1156"/>
                  </a:lnTo>
                  <a:lnTo>
                    <a:pt x="1338" y="1156"/>
                  </a:lnTo>
                  <a:lnTo>
                    <a:pt x="1336" y="1156"/>
                  </a:lnTo>
                  <a:lnTo>
                    <a:pt x="1334" y="1154"/>
                  </a:lnTo>
                  <a:lnTo>
                    <a:pt x="1336" y="1154"/>
                  </a:lnTo>
                  <a:lnTo>
                    <a:pt x="1336" y="1153"/>
                  </a:lnTo>
                  <a:lnTo>
                    <a:pt x="1336" y="1151"/>
                  </a:lnTo>
                  <a:lnTo>
                    <a:pt x="1334" y="1151"/>
                  </a:lnTo>
                  <a:lnTo>
                    <a:pt x="1334" y="1153"/>
                  </a:lnTo>
                  <a:lnTo>
                    <a:pt x="1334" y="1151"/>
                  </a:lnTo>
                  <a:lnTo>
                    <a:pt x="1332" y="1151"/>
                  </a:lnTo>
                  <a:lnTo>
                    <a:pt x="1332" y="1153"/>
                  </a:lnTo>
                  <a:lnTo>
                    <a:pt x="1334" y="1153"/>
                  </a:lnTo>
                  <a:lnTo>
                    <a:pt x="1336" y="1153"/>
                  </a:lnTo>
                  <a:lnTo>
                    <a:pt x="1336" y="1154"/>
                  </a:lnTo>
                  <a:lnTo>
                    <a:pt x="1334" y="1154"/>
                  </a:lnTo>
                  <a:lnTo>
                    <a:pt x="1334" y="1156"/>
                  </a:lnTo>
                  <a:lnTo>
                    <a:pt x="1336" y="1156"/>
                  </a:lnTo>
                  <a:lnTo>
                    <a:pt x="1334" y="1156"/>
                  </a:lnTo>
                  <a:lnTo>
                    <a:pt x="1334" y="1158"/>
                  </a:lnTo>
                  <a:lnTo>
                    <a:pt x="1334" y="1160"/>
                  </a:lnTo>
                  <a:lnTo>
                    <a:pt x="1334" y="1158"/>
                  </a:lnTo>
                  <a:lnTo>
                    <a:pt x="1336" y="1158"/>
                  </a:lnTo>
                  <a:lnTo>
                    <a:pt x="1336" y="1156"/>
                  </a:lnTo>
                  <a:lnTo>
                    <a:pt x="1338" y="1156"/>
                  </a:lnTo>
                  <a:lnTo>
                    <a:pt x="1338" y="1158"/>
                  </a:lnTo>
                  <a:lnTo>
                    <a:pt x="1339" y="1158"/>
                  </a:lnTo>
                  <a:lnTo>
                    <a:pt x="1339" y="1156"/>
                  </a:lnTo>
                  <a:lnTo>
                    <a:pt x="1341" y="1158"/>
                  </a:lnTo>
                  <a:lnTo>
                    <a:pt x="1341" y="1156"/>
                  </a:lnTo>
                  <a:lnTo>
                    <a:pt x="1341" y="1154"/>
                  </a:lnTo>
                  <a:lnTo>
                    <a:pt x="1343" y="1156"/>
                  </a:lnTo>
                  <a:lnTo>
                    <a:pt x="1343" y="1158"/>
                  </a:lnTo>
                  <a:lnTo>
                    <a:pt x="1345" y="1160"/>
                  </a:lnTo>
                  <a:lnTo>
                    <a:pt x="1346" y="1160"/>
                  </a:lnTo>
                  <a:lnTo>
                    <a:pt x="1345" y="1161"/>
                  </a:lnTo>
                  <a:lnTo>
                    <a:pt x="1343" y="1163"/>
                  </a:lnTo>
                  <a:lnTo>
                    <a:pt x="1343" y="1165"/>
                  </a:lnTo>
                  <a:lnTo>
                    <a:pt x="1341" y="1165"/>
                  </a:lnTo>
                  <a:lnTo>
                    <a:pt x="1341" y="1167"/>
                  </a:lnTo>
                  <a:lnTo>
                    <a:pt x="1339" y="1167"/>
                  </a:lnTo>
                  <a:lnTo>
                    <a:pt x="1338" y="1167"/>
                  </a:lnTo>
                  <a:lnTo>
                    <a:pt x="1336" y="1167"/>
                  </a:lnTo>
                  <a:lnTo>
                    <a:pt x="1334" y="1167"/>
                  </a:lnTo>
                  <a:lnTo>
                    <a:pt x="1332" y="1167"/>
                  </a:lnTo>
                  <a:lnTo>
                    <a:pt x="1332" y="1165"/>
                  </a:lnTo>
                  <a:lnTo>
                    <a:pt x="1331" y="1165"/>
                  </a:lnTo>
                  <a:lnTo>
                    <a:pt x="1331" y="1163"/>
                  </a:lnTo>
                  <a:lnTo>
                    <a:pt x="1327" y="1161"/>
                  </a:lnTo>
                  <a:lnTo>
                    <a:pt x="1327" y="1160"/>
                  </a:lnTo>
                  <a:lnTo>
                    <a:pt x="1325" y="1158"/>
                  </a:lnTo>
                  <a:lnTo>
                    <a:pt x="1325" y="1154"/>
                  </a:lnTo>
                  <a:lnTo>
                    <a:pt x="1325" y="1153"/>
                  </a:lnTo>
                  <a:lnTo>
                    <a:pt x="1325" y="1151"/>
                  </a:lnTo>
                  <a:lnTo>
                    <a:pt x="1325" y="1149"/>
                  </a:lnTo>
                  <a:lnTo>
                    <a:pt x="1325" y="1147"/>
                  </a:lnTo>
                  <a:lnTo>
                    <a:pt x="1324" y="1147"/>
                  </a:lnTo>
                  <a:lnTo>
                    <a:pt x="1324" y="1146"/>
                  </a:lnTo>
                  <a:lnTo>
                    <a:pt x="1324" y="1144"/>
                  </a:lnTo>
                  <a:lnTo>
                    <a:pt x="1324" y="1142"/>
                  </a:lnTo>
                  <a:lnTo>
                    <a:pt x="1324" y="1140"/>
                  </a:lnTo>
                  <a:lnTo>
                    <a:pt x="1324" y="1139"/>
                  </a:lnTo>
                  <a:lnTo>
                    <a:pt x="1325" y="1139"/>
                  </a:lnTo>
                  <a:lnTo>
                    <a:pt x="1327" y="1139"/>
                  </a:lnTo>
                  <a:lnTo>
                    <a:pt x="1327" y="1137"/>
                  </a:lnTo>
                  <a:lnTo>
                    <a:pt x="1329" y="1137"/>
                  </a:lnTo>
                  <a:lnTo>
                    <a:pt x="1331" y="1137"/>
                  </a:lnTo>
                  <a:lnTo>
                    <a:pt x="1331" y="1139"/>
                  </a:lnTo>
                  <a:lnTo>
                    <a:pt x="1331" y="1140"/>
                  </a:lnTo>
                  <a:lnTo>
                    <a:pt x="1332" y="1140"/>
                  </a:lnTo>
                  <a:lnTo>
                    <a:pt x="1334" y="1140"/>
                  </a:lnTo>
                  <a:lnTo>
                    <a:pt x="1334" y="1139"/>
                  </a:lnTo>
                  <a:lnTo>
                    <a:pt x="1334" y="1137"/>
                  </a:lnTo>
                  <a:lnTo>
                    <a:pt x="1334" y="1135"/>
                  </a:lnTo>
                  <a:lnTo>
                    <a:pt x="1334" y="1133"/>
                  </a:lnTo>
                  <a:lnTo>
                    <a:pt x="1336" y="1133"/>
                  </a:lnTo>
                  <a:lnTo>
                    <a:pt x="1336" y="1132"/>
                  </a:lnTo>
                  <a:lnTo>
                    <a:pt x="1338" y="1132"/>
                  </a:lnTo>
                  <a:lnTo>
                    <a:pt x="1339" y="1130"/>
                  </a:lnTo>
                  <a:lnTo>
                    <a:pt x="1339" y="1132"/>
                  </a:lnTo>
                  <a:lnTo>
                    <a:pt x="1341" y="1133"/>
                  </a:lnTo>
                  <a:lnTo>
                    <a:pt x="1343" y="1135"/>
                  </a:lnTo>
                  <a:lnTo>
                    <a:pt x="1345" y="1135"/>
                  </a:lnTo>
                  <a:lnTo>
                    <a:pt x="1345" y="1139"/>
                  </a:lnTo>
                  <a:lnTo>
                    <a:pt x="1346" y="1140"/>
                  </a:lnTo>
                  <a:close/>
                  <a:moveTo>
                    <a:pt x="1360" y="1125"/>
                  </a:moveTo>
                  <a:lnTo>
                    <a:pt x="1358" y="1125"/>
                  </a:lnTo>
                  <a:lnTo>
                    <a:pt x="1357" y="1125"/>
                  </a:lnTo>
                  <a:lnTo>
                    <a:pt x="1358" y="1126"/>
                  </a:lnTo>
                  <a:lnTo>
                    <a:pt x="1357" y="1128"/>
                  </a:lnTo>
                  <a:lnTo>
                    <a:pt x="1357" y="1130"/>
                  </a:lnTo>
                  <a:lnTo>
                    <a:pt x="1355" y="1130"/>
                  </a:lnTo>
                  <a:lnTo>
                    <a:pt x="1355" y="1132"/>
                  </a:lnTo>
                  <a:lnTo>
                    <a:pt x="1353" y="1133"/>
                  </a:lnTo>
                  <a:lnTo>
                    <a:pt x="1351" y="1133"/>
                  </a:lnTo>
                  <a:lnTo>
                    <a:pt x="1350" y="1133"/>
                  </a:lnTo>
                  <a:lnTo>
                    <a:pt x="1348" y="1133"/>
                  </a:lnTo>
                  <a:lnTo>
                    <a:pt x="1346" y="1133"/>
                  </a:lnTo>
                  <a:lnTo>
                    <a:pt x="1346" y="1135"/>
                  </a:lnTo>
                  <a:lnTo>
                    <a:pt x="1345" y="1135"/>
                  </a:lnTo>
                  <a:lnTo>
                    <a:pt x="1345" y="1133"/>
                  </a:lnTo>
                  <a:lnTo>
                    <a:pt x="1343" y="1133"/>
                  </a:lnTo>
                  <a:lnTo>
                    <a:pt x="1341" y="1132"/>
                  </a:lnTo>
                  <a:lnTo>
                    <a:pt x="1341" y="1130"/>
                  </a:lnTo>
                  <a:lnTo>
                    <a:pt x="1341" y="1128"/>
                  </a:lnTo>
                  <a:lnTo>
                    <a:pt x="1343" y="1128"/>
                  </a:lnTo>
                  <a:lnTo>
                    <a:pt x="1345" y="1126"/>
                  </a:lnTo>
                  <a:lnTo>
                    <a:pt x="1346" y="1125"/>
                  </a:lnTo>
                  <a:lnTo>
                    <a:pt x="1348" y="1123"/>
                  </a:lnTo>
                  <a:lnTo>
                    <a:pt x="1350" y="1123"/>
                  </a:lnTo>
                  <a:lnTo>
                    <a:pt x="1351" y="1123"/>
                  </a:lnTo>
                  <a:lnTo>
                    <a:pt x="1351" y="1121"/>
                  </a:lnTo>
                  <a:lnTo>
                    <a:pt x="1353" y="1121"/>
                  </a:lnTo>
                  <a:lnTo>
                    <a:pt x="1355" y="1121"/>
                  </a:lnTo>
                  <a:lnTo>
                    <a:pt x="1357" y="1119"/>
                  </a:lnTo>
                  <a:lnTo>
                    <a:pt x="1357" y="1118"/>
                  </a:lnTo>
                  <a:lnTo>
                    <a:pt x="1358" y="1119"/>
                  </a:lnTo>
                  <a:lnTo>
                    <a:pt x="1358" y="1121"/>
                  </a:lnTo>
                  <a:lnTo>
                    <a:pt x="1358" y="1123"/>
                  </a:lnTo>
                  <a:lnTo>
                    <a:pt x="1360" y="1123"/>
                  </a:lnTo>
                  <a:lnTo>
                    <a:pt x="1360" y="1125"/>
                  </a:lnTo>
                  <a:close/>
                  <a:moveTo>
                    <a:pt x="1266" y="1123"/>
                  </a:moveTo>
                  <a:lnTo>
                    <a:pt x="1266" y="1125"/>
                  </a:lnTo>
                  <a:lnTo>
                    <a:pt x="1266" y="1126"/>
                  </a:lnTo>
                  <a:lnTo>
                    <a:pt x="1264" y="1126"/>
                  </a:lnTo>
                  <a:lnTo>
                    <a:pt x="1262" y="1128"/>
                  </a:lnTo>
                  <a:lnTo>
                    <a:pt x="1262" y="1130"/>
                  </a:lnTo>
                  <a:lnTo>
                    <a:pt x="1264" y="1130"/>
                  </a:lnTo>
                  <a:lnTo>
                    <a:pt x="1262" y="1130"/>
                  </a:lnTo>
                  <a:lnTo>
                    <a:pt x="1261" y="1130"/>
                  </a:lnTo>
                  <a:lnTo>
                    <a:pt x="1259" y="1132"/>
                  </a:lnTo>
                  <a:lnTo>
                    <a:pt x="1257" y="1132"/>
                  </a:lnTo>
                  <a:lnTo>
                    <a:pt x="1255" y="1132"/>
                  </a:lnTo>
                  <a:lnTo>
                    <a:pt x="1254" y="1132"/>
                  </a:lnTo>
                  <a:lnTo>
                    <a:pt x="1254" y="1130"/>
                  </a:lnTo>
                  <a:lnTo>
                    <a:pt x="1254" y="1128"/>
                  </a:lnTo>
                  <a:lnTo>
                    <a:pt x="1254" y="1126"/>
                  </a:lnTo>
                  <a:lnTo>
                    <a:pt x="1252" y="1125"/>
                  </a:lnTo>
                  <a:lnTo>
                    <a:pt x="1252" y="1123"/>
                  </a:lnTo>
                  <a:lnTo>
                    <a:pt x="1254" y="1123"/>
                  </a:lnTo>
                  <a:lnTo>
                    <a:pt x="1255" y="1123"/>
                  </a:lnTo>
                  <a:lnTo>
                    <a:pt x="1257" y="1121"/>
                  </a:lnTo>
                  <a:lnTo>
                    <a:pt x="1257" y="1119"/>
                  </a:lnTo>
                  <a:lnTo>
                    <a:pt x="1257" y="1118"/>
                  </a:lnTo>
                  <a:lnTo>
                    <a:pt x="1257" y="1116"/>
                  </a:lnTo>
                  <a:lnTo>
                    <a:pt x="1259" y="1114"/>
                  </a:lnTo>
                  <a:lnTo>
                    <a:pt x="1259" y="1112"/>
                  </a:lnTo>
                  <a:lnTo>
                    <a:pt x="1261" y="1112"/>
                  </a:lnTo>
                  <a:lnTo>
                    <a:pt x="1262" y="1114"/>
                  </a:lnTo>
                  <a:lnTo>
                    <a:pt x="1262" y="1116"/>
                  </a:lnTo>
                  <a:lnTo>
                    <a:pt x="1264" y="1116"/>
                  </a:lnTo>
                  <a:lnTo>
                    <a:pt x="1264" y="1118"/>
                  </a:lnTo>
                  <a:lnTo>
                    <a:pt x="1264" y="1121"/>
                  </a:lnTo>
                  <a:lnTo>
                    <a:pt x="1266" y="1123"/>
                  </a:lnTo>
                  <a:close/>
                  <a:moveTo>
                    <a:pt x="1371" y="1112"/>
                  </a:moveTo>
                  <a:lnTo>
                    <a:pt x="1371" y="1114"/>
                  </a:lnTo>
                  <a:lnTo>
                    <a:pt x="1369" y="1114"/>
                  </a:lnTo>
                  <a:lnTo>
                    <a:pt x="1369" y="1116"/>
                  </a:lnTo>
                  <a:lnTo>
                    <a:pt x="1371" y="1116"/>
                  </a:lnTo>
                  <a:lnTo>
                    <a:pt x="1372" y="1116"/>
                  </a:lnTo>
                  <a:lnTo>
                    <a:pt x="1372" y="1118"/>
                  </a:lnTo>
                  <a:lnTo>
                    <a:pt x="1372" y="1119"/>
                  </a:lnTo>
                  <a:lnTo>
                    <a:pt x="1371" y="1119"/>
                  </a:lnTo>
                  <a:lnTo>
                    <a:pt x="1371" y="1121"/>
                  </a:lnTo>
                  <a:lnTo>
                    <a:pt x="1372" y="1121"/>
                  </a:lnTo>
                  <a:lnTo>
                    <a:pt x="1372" y="1123"/>
                  </a:lnTo>
                  <a:lnTo>
                    <a:pt x="1372" y="1125"/>
                  </a:lnTo>
                  <a:lnTo>
                    <a:pt x="1372" y="1126"/>
                  </a:lnTo>
                  <a:lnTo>
                    <a:pt x="1374" y="1128"/>
                  </a:lnTo>
                  <a:lnTo>
                    <a:pt x="1376" y="1130"/>
                  </a:lnTo>
                  <a:lnTo>
                    <a:pt x="1376" y="1132"/>
                  </a:lnTo>
                  <a:lnTo>
                    <a:pt x="1378" y="1133"/>
                  </a:lnTo>
                  <a:lnTo>
                    <a:pt x="1379" y="1133"/>
                  </a:lnTo>
                  <a:lnTo>
                    <a:pt x="1379" y="1135"/>
                  </a:lnTo>
                  <a:lnTo>
                    <a:pt x="1379" y="1137"/>
                  </a:lnTo>
                  <a:lnTo>
                    <a:pt x="1379" y="1139"/>
                  </a:lnTo>
                  <a:lnTo>
                    <a:pt x="1379" y="1140"/>
                  </a:lnTo>
                  <a:lnTo>
                    <a:pt x="1379" y="1142"/>
                  </a:lnTo>
                  <a:lnTo>
                    <a:pt x="1379" y="1144"/>
                  </a:lnTo>
                  <a:lnTo>
                    <a:pt x="1379" y="1146"/>
                  </a:lnTo>
                  <a:lnTo>
                    <a:pt x="1379" y="1147"/>
                  </a:lnTo>
                  <a:lnTo>
                    <a:pt x="1379" y="1149"/>
                  </a:lnTo>
                  <a:lnTo>
                    <a:pt x="1378" y="1149"/>
                  </a:lnTo>
                  <a:lnTo>
                    <a:pt x="1376" y="1149"/>
                  </a:lnTo>
                  <a:lnTo>
                    <a:pt x="1376" y="1147"/>
                  </a:lnTo>
                  <a:lnTo>
                    <a:pt x="1374" y="1147"/>
                  </a:lnTo>
                  <a:lnTo>
                    <a:pt x="1372" y="1146"/>
                  </a:lnTo>
                  <a:lnTo>
                    <a:pt x="1372" y="1144"/>
                  </a:lnTo>
                  <a:lnTo>
                    <a:pt x="1372" y="1142"/>
                  </a:lnTo>
                  <a:lnTo>
                    <a:pt x="1374" y="1142"/>
                  </a:lnTo>
                  <a:lnTo>
                    <a:pt x="1372" y="1140"/>
                  </a:lnTo>
                  <a:lnTo>
                    <a:pt x="1371" y="1140"/>
                  </a:lnTo>
                  <a:lnTo>
                    <a:pt x="1369" y="1140"/>
                  </a:lnTo>
                  <a:lnTo>
                    <a:pt x="1367" y="1140"/>
                  </a:lnTo>
                  <a:lnTo>
                    <a:pt x="1365" y="1140"/>
                  </a:lnTo>
                  <a:lnTo>
                    <a:pt x="1365" y="1139"/>
                  </a:lnTo>
                  <a:lnTo>
                    <a:pt x="1364" y="1139"/>
                  </a:lnTo>
                  <a:lnTo>
                    <a:pt x="1364" y="1137"/>
                  </a:lnTo>
                  <a:lnTo>
                    <a:pt x="1365" y="1137"/>
                  </a:lnTo>
                  <a:lnTo>
                    <a:pt x="1365" y="1139"/>
                  </a:lnTo>
                  <a:lnTo>
                    <a:pt x="1367" y="1139"/>
                  </a:lnTo>
                  <a:lnTo>
                    <a:pt x="1367" y="1137"/>
                  </a:lnTo>
                  <a:lnTo>
                    <a:pt x="1369" y="1137"/>
                  </a:lnTo>
                  <a:lnTo>
                    <a:pt x="1367" y="1137"/>
                  </a:lnTo>
                  <a:lnTo>
                    <a:pt x="1367" y="1139"/>
                  </a:lnTo>
                  <a:lnTo>
                    <a:pt x="1365" y="1139"/>
                  </a:lnTo>
                  <a:lnTo>
                    <a:pt x="1365" y="1137"/>
                  </a:lnTo>
                  <a:lnTo>
                    <a:pt x="1364" y="1137"/>
                  </a:lnTo>
                  <a:lnTo>
                    <a:pt x="1362" y="1135"/>
                  </a:lnTo>
                  <a:lnTo>
                    <a:pt x="1360" y="1135"/>
                  </a:lnTo>
                  <a:lnTo>
                    <a:pt x="1360" y="1133"/>
                  </a:lnTo>
                  <a:lnTo>
                    <a:pt x="1362" y="1133"/>
                  </a:lnTo>
                  <a:lnTo>
                    <a:pt x="1362" y="1132"/>
                  </a:lnTo>
                  <a:lnTo>
                    <a:pt x="1364" y="1132"/>
                  </a:lnTo>
                  <a:lnTo>
                    <a:pt x="1364" y="1130"/>
                  </a:lnTo>
                  <a:lnTo>
                    <a:pt x="1362" y="1130"/>
                  </a:lnTo>
                  <a:lnTo>
                    <a:pt x="1362" y="1132"/>
                  </a:lnTo>
                  <a:lnTo>
                    <a:pt x="1360" y="1132"/>
                  </a:lnTo>
                  <a:lnTo>
                    <a:pt x="1360" y="1130"/>
                  </a:lnTo>
                  <a:lnTo>
                    <a:pt x="1358" y="1130"/>
                  </a:lnTo>
                  <a:lnTo>
                    <a:pt x="1357" y="1130"/>
                  </a:lnTo>
                  <a:lnTo>
                    <a:pt x="1358" y="1128"/>
                  </a:lnTo>
                  <a:lnTo>
                    <a:pt x="1358" y="1126"/>
                  </a:lnTo>
                  <a:lnTo>
                    <a:pt x="1360" y="1126"/>
                  </a:lnTo>
                  <a:lnTo>
                    <a:pt x="1362" y="1126"/>
                  </a:lnTo>
                  <a:lnTo>
                    <a:pt x="1364" y="1126"/>
                  </a:lnTo>
                  <a:lnTo>
                    <a:pt x="1362" y="1126"/>
                  </a:lnTo>
                  <a:lnTo>
                    <a:pt x="1362" y="1125"/>
                  </a:lnTo>
                  <a:lnTo>
                    <a:pt x="1360" y="1125"/>
                  </a:lnTo>
                  <a:lnTo>
                    <a:pt x="1360" y="1126"/>
                  </a:lnTo>
                  <a:lnTo>
                    <a:pt x="1358" y="1126"/>
                  </a:lnTo>
                  <a:lnTo>
                    <a:pt x="1358" y="1125"/>
                  </a:lnTo>
                  <a:lnTo>
                    <a:pt x="1360" y="1125"/>
                  </a:lnTo>
                  <a:lnTo>
                    <a:pt x="1360" y="1123"/>
                  </a:lnTo>
                  <a:lnTo>
                    <a:pt x="1358" y="1121"/>
                  </a:lnTo>
                  <a:lnTo>
                    <a:pt x="1358" y="1119"/>
                  </a:lnTo>
                  <a:lnTo>
                    <a:pt x="1357" y="1118"/>
                  </a:lnTo>
                  <a:lnTo>
                    <a:pt x="1357" y="1116"/>
                  </a:lnTo>
                  <a:lnTo>
                    <a:pt x="1357" y="1114"/>
                  </a:lnTo>
                  <a:lnTo>
                    <a:pt x="1358" y="1114"/>
                  </a:lnTo>
                  <a:lnTo>
                    <a:pt x="1358" y="1116"/>
                  </a:lnTo>
                  <a:lnTo>
                    <a:pt x="1360" y="1116"/>
                  </a:lnTo>
                  <a:lnTo>
                    <a:pt x="1362" y="1116"/>
                  </a:lnTo>
                  <a:lnTo>
                    <a:pt x="1364" y="1116"/>
                  </a:lnTo>
                  <a:lnTo>
                    <a:pt x="1364" y="1114"/>
                  </a:lnTo>
                  <a:lnTo>
                    <a:pt x="1365" y="1114"/>
                  </a:lnTo>
                  <a:lnTo>
                    <a:pt x="1365" y="1112"/>
                  </a:lnTo>
                  <a:lnTo>
                    <a:pt x="1367" y="1112"/>
                  </a:lnTo>
                  <a:lnTo>
                    <a:pt x="1369" y="1112"/>
                  </a:lnTo>
                  <a:lnTo>
                    <a:pt x="1371" y="1112"/>
                  </a:lnTo>
                  <a:close/>
                  <a:moveTo>
                    <a:pt x="1331" y="1102"/>
                  </a:moveTo>
                  <a:lnTo>
                    <a:pt x="1332" y="1102"/>
                  </a:lnTo>
                  <a:lnTo>
                    <a:pt x="1332" y="1104"/>
                  </a:lnTo>
                  <a:lnTo>
                    <a:pt x="1336" y="1104"/>
                  </a:lnTo>
                  <a:lnTo>
                    <a:pt x="1338" y="1104"/>
                  </a:lnTo>
                  <a:lnTo>
                    <a:pt x="1339" y="1105"/>
                  </a:lnTo>
                  <a:lnTo>
                    <a:pt x="1341" y="1105"/>
                  </a:lnTo>
                  <a:lnTo>
                    <a:pt x="1339" y="1107"/>
                  </a:lnTo>
                  <a:lnTo>
                    <a:pt x="1339" y="1109"/>
                  </a:lnTo>
                  <a:lnTo>
                    <a:pt x="1339" y="1111"/>
                  </a:lnTo>
                  <a:lnTo>
                    <a:pt x="1341" y="1111"/>
                  </a:lnTo>
                  <a:lnTo>
                    <a:pt x="1339" y="1112"/>
                  </a:lnTo>
                  <a:lnTo>
                    <a:pt x="1341" y="1114"/>
                  </a:lnTo>
                  <a:lnTo>
                    <a:pt x="1343" y="1116"/>
                  </a:lnTo>
                  <a:lnTo>
                    <a:pt x="1343" y="1118"/>
                  </a:lnTo>
                  <a:lnTo>
                    <a:pt x="1345" y="1118"/>
                  </a:lnTo>
                  <a:lnTo>
                    <a:pt x="1346" y="1118"/>
                  </a:lnTo>
                  <a:lnTo>
                    <a:pt x="1348" y="1119"/>
                  </a:lnTo>
                  <a:lnTo>
                    <a:pt x="1348" y="1121"/>
                  </a:lnTo>
                  <a:lnTo>
                    <a:pt x="1346" y="1121"/>
                  </a:lnTo>
                  <a:lnTo>
                    <a:pt x="1345" y="1123"/>
                  </a:lnTo>
                  <a:lnTo>
                    <a:pt x="1343" y="1123"/>
                  </a:lnTo>
                  <a:lnTo>
                    <a:pt x="1341" y="1125"/>
                  </a:lnTo>
                  <a:lnTo>
                    <a:pt x="1341" y="1123"/>
                  </a:lnTo>
                  <a:lnTo>
                    <a:pt x="1339" y="1123"/>
                  </a:lnTo>
                  <a:lnTo>
                    <a:pt x="1338" y="1123"/>
                  </a:lnTo>
                  <a:lnTo>
                    <a:pt x="1338" y="1121"/>
                  </a:lnTo>
                  <a:lnTo>
                    <a:pt x="1336" y="1121"/>
                  </a:lnTo>
                  <a:lnTo>
                    <a:pt x="1334" y="1121"/>
                  </a:lnTo>
                  <a:lnTo>
                    <a:pt x="1332" y="1121"/>
                  </a:lnTo>
                  <a:lnTo>
                    <a:pt x="1332" y="1119"/>
                  </a:lnTo>
                  <a:lnTo>
                    <a:pt x="1334" y="1118"/>
                  </a:lnTo>
                  <a:lnTo>
                    <a:pt x="1332" y="1118"/>
                  </a:lnTo>
                  <a:lnTo>
                    <a:pt x="1332" y="1119"/>
                  </a:lnTo>
                  <a:lnTo>
                    <a:pt x="1331" y="1118"/>
                  </a:lnTo>
                  <a:lnTo>
                    <a:pt x="1332" y="1116"/>
                  </a:lnTo>
                  <a:lnTo>
                    <a:pt x="1331" y="1116"/>
                  </a:lnTo>
                  <a:lnTo>
                    <a:pt x="1331" y="1114"/>
                  </a:lnTo>
                  <a:lnTo>
                    <a:pt x="1332" y="1114"/>
                  </a:lnTo>
                  <a:lnTo>
                    <a:pt x="1332" y="1112"/>
                  </a:lnTo>
                  <a:lnTo>
                    <a:pt x="1331" y="1114"/>
                  </a:lnTo>
                  <a:lnTo>
                    <a:pt x="1331" y="1116"/>
                  </a:lnTo>
                  <a:lnTo>
                    <a:pt x="1331" y="1118"/>
                  </a:lnTo>
                  <a:lnTo>
                    <a:pt x="1329" y="1118"/>
                  </a:lnTo>
                  <a:lnTo>
                    <a:pt x="1331" y="1118"/>
                  </a:lnTo>
                  <a:lnTo>
                    <a:pt x="1331" y="1119"/>
                  </a:lnTo>
                  <a:lnTo>
                    <a:pt x="1332" y="1119"/>
                  </a:lnTo>
                  <a:lnTo>
                    <a:pt x="1332" y="1121"/>
                  </a:lnTo>
                  <a:lnTo>
                    <a:pt x="1334" y="1121"/>
                  </a:lnTo>
                  <a:lnTo>
                    <a:pt x="1334" y="1123"/>
                  </a:lnTo>
                  <a:lnTo>
                    <a:pt x="1336" y="1123"/>
                  </a:lnTo>
                  <a:lnTo>
                    <a:pt x="1338" y="1123"/>
                  </a:lnTo>
                  <a:lnTo>
                    <a:pt x="1338" y="1125"/>
                  </a:lnTo>
                  <a:lnTo>
                    <a:pt x="1339" y="1125"/>
                  </a:lnTo>
                  <a:lnTo>
                    <a:pt x="1339" y="1126"/>
                  </a:lnTo>
                  <a:lnTo>
                    <a:pt x="1338" y="1126"/>
                  </a:lnTo>
                  <a:lnTo>
                    <a:pt x="1336" y="1126"/>
                  </a:lnTo>
                  <a:lnTo>
                    <a:pt x="1336" y="1128"/>
                  </a:lnTo>
                  <a:lnTo>
                    <a:pt x="1334" y="1130"/>
                  </a:lnTo>
                  <a:lnTo>
                    <a:pt x="1332" y="1130"/>
                  </a:lnTo>
                  <a:lnTo>
                    <a:pt x="1332" y="1132"/>
                  </a:lnTo>
                  <a:lnTo>
                    <a:pt x="1331" y="1132"/>
                  </a:lnTo>
                  <a:lnTo>
                    <a:pt x="1331" y="1130"/>
                  </a:lnTo>
                  <a:lnTo>
                    <a:pt x="1329" y="1130"/>
                  </a:lnTo>
                  <a:lnTo>
                    <a:pt x="1329" y="1128"/>
                  </a:lnTo>
                  <a:lnTo>
                    <a:pt x="1327" y="1126"/>
                  </a:lnTo>
                  <a:lnTo>
                    <a:pt x="1325" y="1126"/>
                  </a:lnTo>
                  <a:lnTo>
                    <a:pt x="1325" y="1125"/>
                  </a:lnTo>
                  <a:lnTo>
                    <a:pt x="1324" y="1123"/>
                  </a:lnTo>
                  <a:lnTo>
                    <a:pt x="1324" y="1119"/>
                  </a:lnTo>
                  <a:lnTo>
                    <a:pt x="1325" y="1119"/>
                  </a:lnTo>
                  <a:lnTo>
                    <a:pt x="1325" y="1118"/>
                  </a:lnTo>
                  <a:lnTo>
                    <a:pt x="1325" y="1116"/>
                  </a:lnTo>
                  <a:lnTo>
                    <a:pt x="1325" y="1114"/>
                  </a:lnTo>
                  <a:lnTo>
                    <a:pt x="1327" y="1112"/>
                  </a:lnTo>
                  <a:lnTo>
                    <a:pt x="1329" y="1111"/>
                  </a:lnTo>
                  <a:lnTo>
                    <a:pt x="1329" y="1109"/>
                  </a:lnTo>
                  <a:lnTo>
                    <a:pt x="1329" y="1107"/>
                  </a:lnTo>
                  <a:lnTo>
                    <a:pt x="1329" y="1105"/>
                  </a:lnTo>
                  <a:lnTo>
                    <a:pt x="1329" y="1104"/>
                  </a:lnTo>
                  <a:lnTo>
                    <a:pt x="1331" y="1102"/>
                  </a:lnTo>
                  <a:close/>
                  <a:moveTo>
                    <a:pt x="1383" y="1109"/>
                  </a:moveTo>
                  <a:lnTo>
                    <a:pt x="1385" y="1111"/>
                  </a:lnTo>
                  <a:lnTo>
                    <a:pt x="1385" y="1112"/>
                  </a:lnTo>
                  <a:lnTo>
                    <a:pt x="1385" y="1114"/>
                  </a:lnTo>
                  <a:lnTo>
                    <a:pt x="1385" y="1116"/>
                  </a:lnTo>
                  <a:lnTo>
                    <a:pt x="1385" y="1118"/>
                  </a:lnTo>
                  <a:lnTo>
                    <a:pt x="1385" y="1119"/>
                  </a:lnTo>
                  <a:lnTo>
                    <a:pt x="1385" y="1121"/>
                  </a:lnTo>
                  <a:lnTo>
                    <a:pt x="1385" y="1123"/>
                  </a:lnTo>
                  <a:lnTo>
                    <a:pt x="1385" y="1125"/>
                  </a:lnTo>
                  <a:lnTo>
                    <a:pt x="1386" y="1126"/>
                  </a:lnTo>
                  <a:lnTo>
                    <a:pt x="1386" y="1128"/>
                  </a:lnTo>
                  <a:lnTo>
                    <a:pt x="1386" y="1130"/>
                  </a:lnTo>
                  <a:lnTo>
                    <a:pt x="1386" y="1132"/>
                  </a:lnTo>
                  <a:lnTo>
                    <a:pt x="1386" y="1133"/>
                  </a:lnTo>
                  <a:lnTo>
                    <a:pt x="1386" y="1135"/>
                  </a:lnTo>
                  <a:lnTo>
                    <a:pt x="1388" y="1137"/>
                  </a:lnTo>
                  <a:lnTo>
                    <a:pt x="1390" y="1139"/>
                  </a:lnTo>
                  <a:lnTo>
                    <a:pt x="1390" y="1140"/>
                  </a:lnTo>
                  <a:lnTo>
                    <a:pt x="1390" y="1142"/>
                  </a:lnTo>
                  <a:lnTo>
                    <a:pt x="1390" y="1144"/>
                  </a:lnTo>
                  <a:lnTo>
                    <a:pt x="1392" y="1146"/>
                  </a:lnTo>
                  <a:lnTo>
                    <a:pt x="1392" y="1147"/>
                  </a:lnTo>
                  <a:lnTo>
                    <a:pt x="1390" y="1147"/>
                  </a:lnTo>
                  <a:lnTo>
                    <a:pt x="1390" y="1149"/>
                  </a:lnTo>
                  <a:lnTo>
                    <a:pt x="1388" y="1149"/>
                  </a:lnTo>
                  <a:lnTo>
                    <a:pt x="1386" y="1149"/>
                  </a:lnTo>
                  <a:lnTo>
                    <a:pt x="1385" y="1147"/>
                  </a:lnTo>
                  <a:lnTo>
                    <a:pt x="1383" y="1146"/>
                  </a:lnTo>
                  <a:lnTo>
                    <a:pt x="1381" y="1146"/>
                  </a:lnTo>
                  <a:lnTo>
                    <a:pt x="1381" y="1142"/>
                  </a:lnTo>
                  <a:lnTo>
                    <a:pt x="1381" y="1140"/>
                  </a:lnTo>
                  <a:lnTo>
                    <a:pt x="1381" y="1139"/>
                  </a:lnTo>
                  <a:lnTo>
                    <a:pt x="1381" y="1137"/>
                  </a:lnTo>
                  <a:lnTo>
                    <a:pt x="1381" y="1135"/>
                  </a:lnTo>
                  <a:lnTo>
                    <a:pt x="1381" y="1133"/>
                  </a:lnTo>
                  <a:lnTo>
                    <a:pt x="1379" y="1133"/>
                  </a:lnTo>
                  <a:lnTo>
                    <a:pt x="1378" y="1132"/>
                  </a:lnTo>
                  <a:lnTo>
                    <a:pt x="1379" y="1132"/>
                  </a:lnTo>
                  <a:lnTo>
                    <a:pt x="1379" y="1130"/>
                  </a:lnTo>
                  <a:lnTo>
                    <a:pt x="1381" y="1128"/>
                  </a:lnTo>
                  <a:lnTo>
                    <a:pt x="1379" y="1128"/>
                  </a:lnTo>
                  <a:lnTo>
                    <a:pt x="1379" y="1126"/>
                  </a:lnTo>
                  <a:lnTo>
                    <a:pt x="1381" y="1126"/>
                  </a:lnTo>
                  <a:lnTo>
                    <a:pt x="1381" y="1125"/>
                  </a:lnTo>
                  <a:lnTo>
                    <a:pt x="1379" y="1125"/>
                  </a:lnTo>
                  <a:lnTo>
                    <a:pt x="1379" y="1123"/>
                  </a:lnTo>
                  <a:lnTo>
                    <a:pt x="1378" y="1123"/>
                  </a:lnTo>
                  <a:lnTo>
                    <a:pt x="1376" y="1123"/>
                  </a:lnTo>
                  <a:lnTo>
                    <a:pt x="1376" y="1121"/>
                  </a:lnTo>
                  <a:lnTo>
                    <a:pt x="1376" y="1123"/>
                  </a:lnTo>
                  <a:lnTo>
                    <a:pt x="1378" y="1123"/>
                  </a:lnTo>
                  <a:lnTo>
                    <a:pt x="1379" y="1125"/>
                  </a:lnTo>
                  <a:lnTo>
                    <a:pt x="1381" y="1125"/>
                  </a:lnTo>
                  <a:lnTo>
                    <a:pt x="1381" y="1126"/>
                  </a:lnTo>
                  <a:lnTo>
                    <a:pt x="1379" y="1126"/>
                  </a:lnTo>
                  <a:lnTo>
                    <a:pt x="1378" y="1126"/>
                  </a:lnTo>
                  <a:lnTo>
                    <a:pt x="1379" y="1128"/>
                  </a:lnTo>
                  <a:lnTo>
                    <a:pt x="1379" y="1130"/>
                  </a:lnTo>
                  <a:lnTo>
                    <a:pt x="1378" y="1130"/>
                  </a:lnTo>
                  <a:lnTo>
                    <a:pt x="1378" y="1132"/>
                  </a:lnTo>
                  <a:lnTo>
                    <a:pt x="1376" y="1130"/>
                  </a:lnTo>
                  <a:lnTo>
                    <a:pt x="1374" y="1128"/>
                  </a:lnTo>
                  <a:lnTo>
                    <a:pt x="1374" y="1126"/>
                  </a:lnTo>
                  <a:lnTo>
                    <a:pt x="1372" y="1126"/>
                  </a:lnTo>
                  <a:lnTo>
                    <a:pt x="1372" y="1125"/>
                  </a:lnTo>
                  <a:lnTo>
                    <a:pt x="1372" y="1123"/>
                  </a:lnTo>
                  <a:lnTo>
                    <a:pt x="1374" y="1123"/>
                  </a:lnTo>
                  <a:lnTo>
                    <a:pt x="1374" y="1121"/>
                  </a:lnTo>
                  <a:lnTo>
                    <a:pt x="1372" y="1121"/>
                  </a:lnTo>
                  <a:lnTo>
                    <a:pt x="1371" y="1121"/>
                  </a:lnTo>
                  <a:lnTo>
                    <a:pt x="1371" y="1119"/>
                  </a:lnTo>
                  <a:lnTo>
                    <a:pt x="1372" y="1119"/>
                  </a:lnTo>
                  <a:lnTo>
                    <a:pt x="1374" y="1118"/>
                  </a:lnTo>
                  <a:lnTo>
                    <a:pt x="1372" y="1116"/>
                  </a:lnTo>
                  <a:lnTo>
                    <a:pt x="1371" y="1116"/>
                  </a:lnTo>
                  <a:lnTo>
                    <a:pt x="1371" y="1114"/>
                  </a:lnTo>
                  <a:lnTo>
                    <a:pt x="1372" y="1112"/>
                  </a:lnTo>
                  <a:lnTo>
                    <a:pt x="1372" y="1114"/>
                  </a:lnTo>
                  <a:lnTo>
                    <a:pt x="1374" y="1114"/>
                  </a:lnTo>
                  <a:lnTo>
                    <a:pt x="1376" y="1114"/>
                  </a:lnTo>
                  <a:lnTo>
                    <a:pt x="1376" y="1116"/>
                  </a:lnTo>
                  <a:lnTo>
                    <a:pt x="1376" y="1114"/>
                  </a:lnTo>
                  <a:lnTo>
                    <a:pt x="1374" y="1114"/>
                  </a:lnTo>
                  <a:lnTo>
                    <a:pt x="1372" y="1112"/>
                  </a:lnTo>
                  <a:lnTo>
                    <a:pt x="1372" y="1111"/>
                  </a:lnTo>
                  <a:lnTo>
                    <a:pt x="1374" y="1111"/>
                  </a:lnTo>
                  <a:lnTo>
                    <a:pt x="1376" y="1109"/>
                  </a:lnTo>
                  <a:lnTo>
                    <a:pt x="1378" y="1109"/>
                  </a:lnTo>
                  <a:lnTo>
                    <a:pt x="1376" y="1109"/>
                  </a:lnTo>
                  <a:lnTo>
                    <a:pt x="1374" y="1109"/>
                  </a:lnTo>
                  <a:lnTo>
                    <a:pt x="1372" y="1111"/>
                  </a:lnTo>
                  <a:lnTo>
                    <a:pt x="1371" y="1111"/>
                  </a:lnTo>
                  <a:lnTo>
                    <a:pt x="1372" y="1112"/>
                  </a:lnTo>
                  <a:lnTo>
                    <a:pt x="1371" y="1112"/>
                  </a:lnTo>
                  <a:lnTo>
                    <a:pt x="1371" y="1111"/>
                  </a:lnTo>
                  <a:lnTo>
                    <a:pt x="1369" y="1111"/>
                  </a:lnTo>
                  <a:lnTo>
                    <a:pt x="1369" y="1112"/>
                  </a:lnTo>
                  <a:lnTo>
                    <a:pt x="1369" y="1111"/>
                  </a:lnTo>
                  <a:lnTo>
                    <a:pt x="1367" y="1111"/>
                  </a:lnTo>
                  <a:lnTo>
                    <a:pt x="1367" y="1109"/>
                  </a:lnTo>
                  <a:lnTo>
                    <a:pt x="1367" y="1107"/>
                  </a:lnTo>
                  <a:lnTo>
                    <a:pt x="1369" y="1107"/>
                  </a:lnTo>
                  <a:lnTo>
                    <a:pt x="1371" y="1107"/>
                  </a:lnTo>
                  <a:lnTo>
                    <a:pt x="1371" y="1105"/>
                  </a:lnTo>
                  <a:lnTo>
                    <a:pt x="1369" y="1104"/>
                  </a:lnTo>
                  <a:lnTo>
                    <a:pt x="1371" y="1104"/>
                  </a:lnTo>
                  <a:lnTo>
                    <a:pt x="1371" y="1102"/>
                  </a:lnTo>
                  <a:lnTo>
                    <a:pt x="1371" y="1100"/>
                  </a:lnTo>
                  <a:lnTo>
                    <a:pt x="1371" y="1098"/>
                  </a:lnTo>
                  <a:lnTo>
                    <a:pt x="1372" y="1098"/>
                  </a:lnTo>
                  <a:lnTo>
                    <a:pt x="1374" y="1097"/>
                  </a:lnTo>
                  <a:lnTo>
                    <a:pt x="1376" y="1097"/>
                  </a:lnTo>
                  <a:lnTo>
                    <a:pt x="1376" y="1098"/>
                  </a:lnTo>
                  <a:lnTo>
                    <a:pt x="1378" y="1100"/>
                  </a:lnTo>
                  <a:lnTo>
                    <a:pt x="1379" y="1100"/>
                  </a:lnTo>
                  <a:lnTo>
                    <a:pt x="1379" y="1102"/>
                  </a:lnTo>
                  <a:lnTo>
                    <a:pt x="1381" y="1102"/>
                  </a:lnTo>
                  <a:lnTo>
                    <a:pt x="1381" y="1104"/>
                  </a:lnTo>
                  <a:lnTo>
                    <a:pt x="1381" y="1105"/>
                  </a:lnTo>
                  <a:lnTo>
                    <a:pt x="1383" y="1105"/>
                  </a:lnTo>
                  <a:lnTo>
                    <a:pt x="1383" y="1107"/>
                  </a:lnTo>
                  <a:lnTo>
                    <a:pt x="1383" y="1109"/>
                  </a:lnTo>
                  <a:close/>
                  <a:moveTo>
                    <a:pt x="1350" y="1107"/>
                  </a:moveTo>
                  <a:lnTo>
                    <a:pt x="1350" y="1109"/>
                  </a:lnTo>
                  <a:lnTo>
                    <a:pt x="1351" y="1111"/>
                  </a:lnTo>
                  <a:lnTo>
                    <a:pt x="1351" y="1112"/>
                  </a:lnTo>
                  <a:lnTo>
                    <a:pt x="1353" y="1112"/>
                  </a:lnTo>
                  <a:lnTo>
                    <a:pt x="1353" y="1114"/>
                  </a:lnTo>
                  <a:lnTo>
                    <a:pt x="1355" y="1114"/>
                  </a:lnTo>
                  <a:lnTo>
                    <a:pt x="1355" y="1116"/>
                  </a:lnTo>
                  <a:lnTo>
                    <a:pt x="1355" y="1118"/>
                  </a:lnTo>
                  <a:lnTo>
                    <a:pt x="1351" y="1118"/>
                  </a:lnTo>
                  <a:lnTo>
                    <a:pt x="1350" y="1119"/>
                  </a:lnTo>
                  <a:lnTo>
                    <a:pt x="1348" y="1118"/>
                  </a:lnTo>
                  <a:lnTo>
                    <a:pt x="1346" y="1118"/>
                  </a:lnTo>
                  <a:lnTo>
                    <a:pt x="1345" y="1116"/>
                  </a:lnTo>
                  <a:lnTo>
                    <a:pt x="1346" y="1114"/>
                  </a:lnTo>
                  <a:lnTo>
                    <a:pt x="1346" y="1112"/>
                  </a:lnTo>
                  <a:lnTo>
                    <a:pt x="1345" y="1112"/>
                  </a:lnTo>
                  <a:lnTo>
                    <a:pt x="1345" y="1111"/>
                  </a:lnTo>
                  <a:lnTo>
                    <a:pt x="1346" y="1111"/>
                  </a:lnTo>
                  <a:lnTo>
                    <a:pt x="1348" y="1111"/>
                  </a:lnTo>
                  <a:lnTo>
                    <a:pt x="1348" y="1109"/>
                  </a:lnTo>
                  <a:lnTo>
                    <a:pt x="1348" y="1111"/>
                  </a:lnTo>
                  <a:lnTo>
                    <a:pt x="1346" y="1111"/>
                  </a:lnTo>
                  <a:lnTo>
                    <a:pt x="1345" y="1111"/>
                  </a:lnTo>
                  <a:lnTo>
                    <a:pt x="1345" y="1112"/>
                  </a:lnTo>
                  <a:lnTo>
                    <a:pt x="1345" y="1114"/>
                  </a:lnTo>
                  <a:lnTo>
                    <a:pt x="1345" y="1116"/>
                  </a:lnTo>
                  <a:lnTo>
                    <a:pt x="1343" y="1116"/>
                  </a:lnTo>
                  <a:lnTo>
                    <a:pt x="1341" y="1114"/>
                  </a:lnTo>
                  <a:lnTo>
                    <a:pt x="1341" y="1112"/>
                  </a:lnTo>
                  <a:lnTo>
                    <a:pt x="1341" y="1111"/>
                  </a:lnTo>
                  <a:lnTo>
                    <a:pt x="1341" y="1109"/>
                  </a:lnTo>
                  <a:lnTo>
                    <a:pt x="1341" y="1111"/>
                  </a:lnTo>
                  <a:lnTo>
                    <a:pt x="1339" y="1111"/>
                  </a:lnTo>
                  <a:lnTo>
                    <a:pt x="1339" y="1109"/>
                  </a:lnTo>
                  <a:lnTo>
                    <a:pt x="1341" y="1109"/>
                  </a:lnTo>
                  <a:lnTo>
                    <a:pt x="1339" y="1107"/>
                  </a:lnTo>
                  <a:lnTo>
                    <a:pt x="1341" y="1107"/>
                  </a:lnTo>
                  <a:lnTo>
                    <a:pt x="1341" y="1105"/>
                  </a:lnTo>
                  <a:lnTo>
                    <a:pt x="1339" y="1104"/>
                  </a:lnTo>
                  <a:lnTo>
                    <a:pt x="1341" y="1102"/>
                  </a:lnTo>
                  <a:lnTo>
                    <a:pt x="1341" y="1100"/>
                  </a:lnTo>
                  <a:lnTo>
                    <a:pt x="1341" y="1098"/>
                  </a:lnTo>
                  <a:lnTo>
                    <a:pt x="1343" y="1098"/>
                  </a:lnTo>
                  <a:lnTo>
                    <a:pt x="1343" y="1097"/>
                  </a:lnTo>
                  <a:lnTo>
                    <a:pt x="1343" y="1095"/>
                  </a:lnTo>
                  <a:lnTo>
                    <a:pt x="1345" y="1095"/>
                  </a:lnTo>
                  <a:lnTo>
                    <a:pt x="1345" y="1097"/>
                  </a:lnTo>
                  <a:lnTo>
                    <a:pt x="1346" y="1097"/>
                  </a:lnTo>
                  <a:lnTo>
                    <a:pt x="1348" y="1097"/>
                  </a:lnTo>
                  <a:lnTo>
                    <a:pt x="1350" y="1097"/>
                  </a:lnTo>
                  <a:lnTo>
                    <a:pt x="1350" y="1098"/>
                  </a:lnTo>
                  <a:lnTo>
                    <a:pt x="1351" y="1098"/>
                  </a:lnTo>
                  <a:lnTo>
                    <a:pt x="1350" y="1100"/>
                  </a:lnTo>
                  <a:lnTo>
                    <a:pt x="1350" y="1102"/>
                  </a:lnTo>
                  <a:lnTo>
                    <a:pt x="1350" y="1104"/>
                  </a:lnTo>
                  <a:lnTo>
                    <a:pt x="1350" y="1105"/>
                  </a:lnTo>
                  <a:lnTo>
                    <a:pt x="1350" y="1107"/>
                  </a:lnTo>
                  <a:close/>
                  <a:moveTo>
                    <a:pt x="1339" y="1102"/>
                  </a:moveTo>
                  <a:lnTo>
                    <a:pt x="1338" y="1102"/>
                  </a:lnTo>
                  <a:lnTo>
                    <a:pt x="1336" y="1102"/>
                  </a:lnTo>
                  <a:lnTo>
                    <a:pt x="1334" y="1102"/>
                  </a:lnTo>
                  <a:lnTo>
                    <a:pt x="1334" y="1100"/>
                  </a:lnTo>
                  <a:lnTo>
                    <a:pt x="1334" y="1098"/>
                  </a:lnTo>
                  <a:lnTo>
                    <a:pt x="1334" y="1097"/>
                  </a:lnTo>
                  <a:lnTo>
                    <a:pt x="1336" y="1095"/>
                  </a:lnTo>
                  <a:lnTo>
                    <a:pt x="1338" y="1095"/>
                  </a:lnTo>
                  <a:lnTo>
                    <a:pt x="1338" y="1093"/>
                  </a:lnTo>
                  <a:lnTo>
                    <a:pt x="1339" y="1093"/>
                  </a:lnTo>
                  <a:lnTo>
                    <a:pt x="1339" y="1095"/>
                  </a:lnTo>
                  <a:lnTo>
                    <a:pt x="1339" y="1097"/>
                  </a:lnTo>
                  <a:lnTo>
                    <a:pt x="1341" y="1097"/>
                  </a:lnTo>
                  <a:lnTo>
                    <a:pt x="1339" y="1097"/>
                  </a:lnTo>
                  <a:lnTo>
                    <a:pt x="1339" y="1098"/>
                  </a:lnTo>
                  <a:lnTo>
                    <a:pt x="1341" y="1098"/>
                  </a:lnTo>
                  <a:lnTo>
                    <a:pt x="1341" y="1100"/>
                  </a:lnTo>
                  <a:lnTo>
                    <a:pt x="1339" y="1102"/>
                  </a:lnTo>
                  <a:close/>
                  <a:moveTo>
                    <a:pt x="1362" y="1081"/>
                  </a:moveTo>
                  <a:lnTo>
                    <a:pt x="1364" y="1081"/>
                  </a:lnTo>
                  <a:lnTo>
                    <a:pt x="1364" y="1083"/>
                  </a:lnTo>
                  <a:lnTo>
                    <a:pt x="1365" y="1083"/>
                  </a:lnTo>
                  <a:lnTo>
                    <a:pt x="1365" y="1084"/>
                  </a:lnTo>
                  <a:lnTo>
                    <a:pt x="1365" y="1086"/>
                  </a:lnTo>
                  <a:lnTo>
                    <a:pt x="1367" y="1086"/>
                  </a:lnTo>
                  <a:lnTo>
                    <a:pt x="1367" y="1088"/>
                  </a:lnTo>
                  <a:lnTo>
                    <a:pt x="1367" y="1090"/>
                  </a:lnTo>
                  <a:lnTo>
                    <a:pt x="1369" y="1086"/>
                  </a:lnTo>
                  <a:lnTo>
                    <a:pt x="1371" y="1086"/>
                  </a:lnTo>
                  <a:lnTo>
                    <a:pt x="1372" y="1084"/>
                  </a:lnTo>
                  <a:lnTo>
                    <a:pt x="1372" y="1086"/>
                  </a:lnTo>
                  <a:lnTo>
                    <a:pt x="1374" y="1088"/>
                  </a:lnTo>
                  <a:lnTo>
                    <a:pt x="1374" y="1090"/>
                  </a:lnTo>
                  <a:lnTo>
                    <a:pt x="1374" y="1091"/>
                  </a:lnTo>
                  <a:lnTo>
                    <a:pt x="1374" y="1093"/>
                  </a:lnTo>
                  <a:lnTo>
                    <a:pt x="1374" y="1095"/>
                  </a:lnTo>
                  <a:lnTo>
                    <a:pt x="1374" y="1097"/>
                  </a:lnTo>
                  <a:lnTo>
                    <a:pt x="1372" y="1098"/>
                  </a:lnTo>
                  <a:lnTo>
                    <a:pt x="1371" y="1098"/>
                  </a:lnTo>
                  <a:lnTo>
                    <a:pt x="1369" y="1098"/>
                  </a:lnTo>
                  <a:lnTo>
                    <a:pt x="1369" y="1100"/>
                  </a:lnTo>
                  <a:lnTo>
                    <a:pt x="1367" y="1098"/>
                  </a:lnTo>
                  <a:lnTo>
                    <a:pt x="1367" y="1100"/>
                  </a:lnTo>
                  <a:lnTo>
                    <a:pt x="1369" y="1100"/>
                  </a:lnTo>
                  <a:lnTo>
                    <a:pt x="1371" y="1100"/>
                  </a:lnTo>
                  <a:lnTo>
                    <a:pt x="1371" y="1102"/>
                  </a:lnTo>
                  <a:lnTo>
                    <a:pt x="1371" y="1104"/>
                  </a:lnTo>
                  <a:lnTo>
                    <a:pt x="1369" y="1104"/>
                  </a:lnTo>
                  <a:lnTo>
                    <a:pt x="1369" y="1105"/>
                  </a:lnTo>
                  <a:lnTo>
                    <a:pt x="1371" y="1105"/>
                  </a:lnTo>
                  <a:lnTo>
                    <a:pt x="1369" y="1107"/>
                  </a:lnTo>
                  <a:lnTo>
                    <a:pt x="1367" y="1107"/>
                  </a:lnTo>
                  <a:lnTo>
                    <a:pt x="1367" y="1109"/>
                  </a:lnTo>
                  <a:lnTo>
                    <a:pt x="1367" y="1111"/>
                  </a:lnTo>
                  <a:lnTo>
                    <a:pt x="1367" y="1112"/>
                  </a:lnTo>
                  <a:lnTo>
                    <a:pt x="1365" y="1112"/>
                  </a:lnTo>
                  <a:lnTo>
                    <a:pt x="1365" y="1114"/>
                  </a:lnTo>
                  <a:lnTo>
                    <a:pt x="1364" y="1114"/>
                  </a:lnTo>
                  <a:lnTo>
                    <a:pt x="1362" y="1114"/>
                  </a:lnTo>
                  <a:lnTo>
                    <a:pt x="1362" y="1116"/>
                  </a:lnTo>
                  <a:lnTo>
                    <a:pt x="1360" y="1116"/>
                  </a:lnTo>
                  <a:lnTo>
                    <a:pt x="1358" y="1114"/>
                  </a:lnTo>
                  <a:lnTo>
                    <a:pt x="1357" y="1114"/>
                  </a:lnTo>
                  <a:lnTo>
                    <a:pt x="1355" y="1112"/>
                  </a:lnTo>
                  <a:lnTo>
                    <a:pt x="1353" y="1111"/>
                  </a:lnTo>
                  <a:lnTo>
                    <a:pt x="1351" y="1111"/>
                  </a:lnTo>
                  <a:lnTo>
                    <a:pt x="1351" y="1109"/>
                  </a:lnTo>
                  <a:lnTo>
                    <a:pt x="1353" y="1109"/>
                  </a:lnTo>
                  <a:lnTo>
                    <a:pt x="1353" y="1111"/>
                  </a:lnTo>
                  <a:lnTo>
                    <a:pt x="1355" y="1112"/>
                  </a:lnTo>
                  <a:lnTo>
                    <a:pt x="1357" y="1112"/>
                  </a:lnTo>
                  <a:lnTo>
                    <a:pt x="1357" y="1111"/>
                  </a:lnTo>
                  <a:lnTo>
                    <a:pt x="1358" y="1111"/>
                  </a:lnTo>
                  <a:lnTo>
                    <a:pt x="1360" y="1111"/>
                  </a:lnTo>
                  <a:lnTo>
                    <a:pt x="1358" y="1111"/>
                  </a:lnTo>
                  <a:lnTo>
                    <a:pt x="1357" y="1111"/>
                  </a:lnTo>
                  <a:lnTo>
                    <a:pt x="1355" y="1111"/>
                  </a:lnTo>
                  <a:lnTo>
                    <a:pt x="1353" y="1111"/>
                  </a:lnTo>
                  <a:lnTo>
                    <a:pt x="1353" y="1109"/>
                  </a:lnTo>
                  <a:lnTo>
                    <a:pt x="1351" y="1109"/>
                  </a:lnTo>
                  <a:lnTo>
                    <a:pt x="1353" y="1109"/>
                  </a:lnTo>
                  <a:lnTo>
                    <a:pt x="1355" y="1109"/>
                  </a:lnTo>
                  <a:lnTo>
                    <a:pt x="1357" y="1109"/>
                  </a:lnTo>
                  <a:lnTo>
                    <a:pt x="1357" y="1107"/>
                  </a:lnTo>
                  <a:lnTo>
                    <a:pt x="1358" y="1105"/>
                  </a:lnTo>
                  <a:lnTo>
                    <a:pt x="1357" y="1105"/>
                  </a:lnTo>
                  <a:lnTo>
                    <a:pt x="1355" y="1107"/>
                  </a:lnTo>
                  <a:lnTo>
                    <a:pt x="1355" y="1109"/>
                  </a:lnTo>
                  <a:lnTo>
                    <a:pt x="1355" y="1107"/>
                  </a:lnTo>
                  <a:lnTo>
                    <a:pt x="1353" y="1107"/>
                  </a:lnTo>
                  <a:lnTo>
                    <a:pt x="1351" y="1107"/>
                  </a:lnTo>
                  <a:lnTo>
                    <a:pt x="1351" y="1105"/>
                  </a:lnTo>
                  <a:lnTo>
                    <a:pt x="1350" y="1105"/>
                  </a:lnTo>
                  <a:lnTo>
                    <a:pt x="1350" y="1102"/>
                  </a:lnTo>
                  <a:lnTo>
                    <a:pt x="1351" y="1102"/>
                  </a:lnTo>
                  <a:lnTo>
                    <a:pt x="1351" y="1100"/>
                  </a:lnTo>
                  <a:lnTo>
                    <a:pt x="1351" y="1102"/>
                  </a:lnTo>
                  <a:lnTo>
                    <a:pt x="1353" y="1104"/>
                  </a:lnTo>
                  <a:lnTo>
                    <a:pt x="1355" y="1104"/>
                  </a:lnTo>
                  <a:lnTo>
                    <a:pt x="1355" y="1102"/>
                  </a:lnTo>
                  <a:lnTo>
                    <a:pt x="1357" y="1102"/>
                  </a:lnTo>
                  <a:lnTo>
                    <a:pt x="1357" y="1100"/>
                  </a:lnTo>
                  <a:lnTo>
                    <a:pt x="1357" y="1098"/>
                  </a:lnTo>
                  <a:lnTo>
                    <a:pt x="1357" y="1100"/>
                  </a:lnTo>
                  <a:lnTo>
                    <a:pt x="1355" y="1102"/>
                  </a:lnTo>
                  <a:lnTo>
                    <a:pt x="1353" y="1102"/>
                  </a:lnTo>
                  <a:lnTo>
                    <a:pt x="1351" y="1102"/>
                  </a:lnTo>
                  <a:lnTo>
                    <a:pt x="1351" y="1100"/>
                  </a:lnTo>
                  <a:lnTo>
                    <a:pt x="1351" y="1098"/>
                  </a:lnTo>
                  <a:lnTo>
                    <a:pt x="1351" y="1097"/>
                  </a:lnTo>
                  <a:lnTo>
                    <a:pt x="1350" y="1097"/>
                  </a:lnTo>
                  <a:lnTo>
                    <a:pt x="1348" y="1097"/>
                  </a:lnTo>
                  <a:lnTo>
                    <a:pt x="1348" y="1095"/>
                  </a:lnTo>
                  <a:lnTo>
                    <a:pt x="1346" y="1095"/>
                  </a:lnTo>
                  <a:lnTo>
                    <a:pt x="1345" y="1095"/>
                  </a:lnTo>
                  <a:lnTo>
                    <a:pt x="1345" y="1093"/>
                  </a:lnTo>
                  <a:lnTo>
                    <a:pt x="1346" y="1093"/>
                  </a:lnTo>
                  <a:lnTo>
                    <a:pt x="1348" y="1093"/>
                  </a:lnTo>
                  <a:lnTo>
                    <a:pt x="1350" y="1093"/>
                  </a:lnTo>
                  <a:lnTo>
                    <a:pt x="1351" y="1091"/>
                  </a:lnTo>
                  <a:lnTo>
                    <a:pt x="1353" y="1090"/>
                  </a:lnTo>
                  <a:lnTo>
                    <a:pt x="1355" y="1090"/>
                  </a:lnTo>
                  <a:lnTo>
                    <a:pt x="1355" y="1088"/>
                  </a:lnTo>
                  <a:lnTo>
                    <a:pt x="1357" y="1088"/>
                  </a:lnTo>
                  <a:lnTo>
                    <a:pt x="1358" y="1088"/>
                  </a:lnTo>
                  <a:lnTo>
                    <a:pt x="1357" y="1086"/>
                  </a:lnTo>
                  <a:lnTo>
                    <a:pt x="1358" y="1086"/>
                  </a:lnTo>
                  <a:lnTo>
                    <a:pt x="1360" y="1086"/>
                  </a:lnTo>
                  <a:lnTo>
                    <a:pt x="1360" y="1088"/>
                  </a:lnTo>
                  <a:lnTo>
                    <a:pt x="1362" y="1088"/>
                  </a:lnTo>
                  <a:lnTo>
                    <a:pt x="1362" y="1090"/>
                  </a:lnTo>
                  <a:lnTo>
                    <a:pt x="1364" y="1090"/>
                  </a:lnTo>
                  <a:lnTo>
                    <a:pt x="1362" y="1091"/>
                  </a:lnTo>
                  <a:lnTo>
                    <a:pt x="1360" y="1091"/>
                  </a:lnTo>
                  <a:lnTo>
                    <a:pt x="1358" y="1091"/>
                  </a:lnTo>
                  <a:lnTo>
                    <a:pt x="1357" y="1093"/>
                  </a:lnTo>
                  <a:lnTo>
                    <a:pt x="1358" y="1093"/>
                  </a:lnTo>
                  <a:lnTo>
                    <a:pt x="1358" y="1091"/>
                  </a:lnTo>
                  <a:lnTo>
                    <a:pt x="1360" y="1091"/>
                  </a:lnTo>
                  <a:lnTo>
                    <a:pt x="1362" y="1091"/>
                  </a:lnTo>
                  <a:lnTo>
                    <a:pt x="1364" y="1091"/>
                  </a:lnTo>
                  <a:lnTo>
                    <a:pt x="1364" y="1090"/>
                  </a:lnTo>
                  <a:lnTo>
                    <a:pt x="1362" y="1088"/>
                  </a:lnTo>
                  <a:lnTo>
                    <a:pt x="1360" y="1086"/>
                  </a:lnTo>
                  <a:lnTo>
                    <a:pt x="1360" y="1084"/>
                  </a:lnTo>
                  <a:lnTo>
                    <a:pt x="1358" y="1084"/>
                  </a:lnTo>
                  <a:lnTo>
                    <a:pt x="1357" y="1086"/>
                  </a:lnTo>
                  <a:lnTo>
                    <a:pt x="1357" y="1088"/>
                  </a:lnTo>
                  <a:lnTo>
                    <a:pt x="1355" y="1088"/>
                  </a:lnTo>
                  <a:lnTo>
                    <a:pt x="1355" y="1086"/>
                  </a:lnTo>
                  <a:lnTo>
                    <a:pt x="1355" y="1084"/>
                  </a:lnTo>
                  <a:lnTo>
                    <a:pt x="1353" y="1084"/>
                  </a:lnTo>
                  <a:lnTo>
                    <a:pt x="1353" y="1083"/>
                  </a:lnTo>
                  <a:lnTo>
                    <a:pt x="1351" y="1083"/>
                  </a:lnTo>
                  <a:lnTo>
                    <a:pt x="1351" y="1081"/>
                  </a:lnTo>
                  <a:lnTo>
                    <a:pt x="1353" y="1081"/>
                  </a:lnTo>
                  <a:lnTo>
                    <a:pt x="1355" y="1081"/>
                  </a:lnTo>
                  <a:lnTo>
                    <a:pt x="1358" y="1081"/>
                  </a:lnTo>
                  <a:lnTo>
                    <a:pt x="1358" y="1079"/>
                  </a:lnTo>
                  <a:lnTo>
                    <a:pt x="1360" y="1079"/>
                  </a:lnTo>
                  <a:lnTo>
                    <a:pt x="1362" y="1079"/>
                  </a:lnTo>
                  <a:lnTo>
                    <a:pt x="1362" y="1081"/>
                  </a:lnTo>
                  <a:close/>
                  <a:moveTo>
                    <a:pt x="1365" y="1072"/>
                  </a:moveTo>
                  <a:lnTo>
                    <a:pt x="1365" y="1074"/>
                  </a:lnTo>
                  <a:lnTo>
                    <a:pt x="1364" y="1074"/>
                  </a:lnTo>
                  <a:lnTo>
                    <a:pt x="1364" y="1076"/>
                  </a:lnTo>
                  <a:lnTo>
                    <a:pt x="1362" y="1076"/>
                  </a:lnTo>
                  <a:lnTo>
                    <a:pt x="1362" y="1077"/>
                  </a:lnTo>
                  <a:lnTo>
                    <a:pt x="1360" y="1077"/>
                  </a:lnTo>
                  <a:lnTo>
                    <a:pt x="1360" y="1076"/>
                  </a:lnTo>
                  <a:lnTo>
                    <a:pt x="1360" y="1074"/>
                  </a:lnTo>
                  <a:lnTo>
                    <a:pt x="1360" y="1072"/>
                  </a:lnTo>
                  <a:lnTo>
                    <a:pt x="1362" y="1072"/>
                  </a:lnTo>
                  <a:lnTo>
                    <a:pt x="1364" y="1072"/>
                  </a:lnTo>
                  <a:lnTo>
                    <a:pt x="1365" y="1072"/>
                  </a:lnTo>
                  <a:close/>
                  <a:moveTo>
                    <a:pt x="1345" y="1077"/>
                  </a:moveTo>
                  <a:lnTo>
                    <a:pt x="1346" y="1077"/>
                  </a:lnTo>
                  <a:lnTo>
                    <a:pt x="1348" y="1077"/>
                  </a:lnTo>
                  <a:lnTo>
                    <a:pt x="1350" y="1077"/>
                  </a:lnTo>
                  <a:lnTo>
                    <a:pt x="1351" y="1077"/>
                  </a:lnTo>
                  <a:lnTo>
                    <a:pt x="1351" y="1079"/>
                  </a:lnTo>
                  <a:lnTo>
                    <a:pt x="1350" y="1081"/>
                  </a:lnTo>
                  <a:lnTo>
                    <a:pt x="1350" y="1083"/>
                  </a:lnTo>
                  <a:lnTo>
                    <a:pt x="1348" y="1083"/>
                  </a:lnTo>
                  <a:lnTo>
                    <a:pt x="1350" y="1083"/>
                  </a:lnTo>
                  <a:lnTo>
                    <a:pt x="1350" y="1084"/>
                  </a:lnTo>
                  <a:lnTo>
                    <a:pt x="1351" y="1084"/>
                  </a:lnTo>
                  <a:lnTo>
                    <a:pt x="1353" y="1086"/>
                  </a:lnTo>
                  <a:lnTo>
                    <a:pt x="1355" y="1086"/>
                  </a:lnTo>
                  <a:lnTo>
                    <a:pt x="1355" y="1088"/>
                  </a:lnTo>
                  <a:lnTo>
                    <a:pt x="1353" y="1088"/>
                  </a:lnTo>
                  <a:lnTo>
                    <a:pt x="1353" y="1090"/>
                  </a:lnTo>
                  <a:lnTo>
                    <a:pt x="1351" y="1090"/>
                  </a:lnTo>
                  <a:lnTo>
                    <a:pt x="1350" y="1090"/>
                  </a:lnTo>
                  <a:lnTo>
                    <a:pt x="1348" y="1090"/>
                  </a:lnTo>
                  <a:lnTo>
                    <a:pt x="1346" y="1090"/>
                  </a:lnTo>
                  <a:lnTo>
                    <a:pt x="1346" y="1088"/>
                  </a:lnTo>
                  <a:lnTo>
                    <a:pt x="1345" y="1086"/>
                  </a:lnTo>
                  <a:lnTo>
                    <a:pt x="1343" y="1084"/>
                  </a:lnTo>
                  <a:lnTo>
                    <a:pt x="1343" y="1083"/>
                  </a:lnTo>
                  <a:lnTo>
                    <a:pt x="1343" y="1081"/>
                  </a:lnTo>
                  <a:lnTo>
                    <a:pt x="1341" y="1081"/>
                  </a:lnTo>
                  <a:lnTo>
                    <a:pt x="1343" y="1079"/>
                  </a:lnTo>
                  <a:lnTo>
                    <a:pt x="1343" y="1077"/>
                  </a:lnTo>
                  <a:lnTo>
                    <a:pt x="1343" y="1076"/>
                  </a:lnTo>
                  <a:lnTo>
                    <a:pt x="1343" y="1074"/>
                  </a:lnTo>
                  <a:lnTo>
                    <a:pt x="1343" y="1072"/>
                  </a:lnTo>
                  <a:lnTo>
                    <a:pt x="1343" y="1074"/>
                  </a:lnTo>
                  <a:lnTo>
                    <a:pt x="1345" y="1074"/>
                  </a:lnTo>
                  <a:lnTo>
                    <a:pt x="1345" y="1076"/>
                  </a:lnTo>
                  <a:lnTo>
                    <a:pt x="1345" y="1077"/>
                  </a:lnTo>
                  <a:close/>
                  <a:moveTo>
                    <a:pt x="1374" y="1076"/>
                  </a:moveTo>
                  <a:lnTo>
                    <a:pt x="1376" y="1076"/>
                  </a:lnTo>
                  <a:lnTo>
                    <a:pt x="1378" y="1076"/>
                  </a:lnTo>
                  <a:lnTo>
                    <a:pt x="1378" y="1077"/>
                  </a:lnTo>
                  <a:lnTo>
                    <a:pt x="1376" y="1077"/>
                  </a:lnTo>
                  <a:lnTo>
                    <a:pt x="1376" y="1079"/>
                  </a:lnTo>
                  <a:lnTo>
                    <a:pt x="1374" y="1081"/>
                  </a:lnTo>
                  <a:lnTo>
                    <a:pt x="1374" y="1083"/>
                  </a:lnTo>
                  <a:lnTo>
                    <a:pt x="1374" y="1084"/>
                  </a:lnTo>
                  <a:lnTo>
                    <a:pt x="1374" y="1086"/>
                  </a:lnTo>
                  <a:lnTo>
                    <a:pt x="1374" y="1084"/>
                  </a:lnTo>
                  <a:lnTo>
                    <a:pt x="1372" y="1084"/>
                  </a:lnTo>
                  <a:lnTo>
                    <a:pt x="1372" y="1083"/>
                  </a:lnTo>
                  <a:lnTo>
                    <a:pt x="1371" y="1083"/>
                  </a:lnTo>
                  <a:lnTo>
                    <a:pt x="1371" y="1084"/>
                  </a:lnTo>
                  <a:lnTo>
                    <a:pt x="1371" y="1086"/>
                  </a:lnTo>
                  <a:lnTo>
                    <a:pt x="1369" y="1086"/>
                  </a:lnTo>
                  <a:lnTo>
                    <a:pt x="1367" y="1086"/>
                  </a:lnTo>
                  <a:lnTo>
                    <a:pt x="1365" y="1084"/>
                  </a:lnTo>
                  <a:lnTo>
                    <a:pt x="1365" y="1083"/>
                  </a:lnTo>
                  <a:lnTo>
                    <a:pt x="1365" y="1081"/>
                  </a:lnTo>
                  <a:lnTo>
                    <a:pt x="1364" y="1081"/>
                  </a:lnTo>
                  <a:lnTo>
                    <a:pt x="1364" y="1079"/>
                  </a:lnTo>
                  <a:lnTo>
                    <a:pt x="1364" y="1077"/>
                  </a:lnTo>
                  <a:lnTo>
                    <a:pt x="1362" y="1077"/>
                  </a:lnTo>
                  <a:lnTo>
                    <a:pt x="1364" y="1077"/>
                  </a:lnTo>
                  <a:lnTo>
                    <a:pt x="1364" y="1076"/>
                  </a:lnTo>
                  <a:lnTo>
                    <a:pt x="1365" y="1076"/>
                  </a:lnTo>
                  <a:lnTo>
                    <a:pt x="1365" y="1074"/>
                  </a:lnTo>
                  <a:lnTo>
                    <a:pt x="1365" y="1072"/>
                  </a:lnTo>
                  <a:lnTo>
                    <a:pt x="1367" y="1070"/>
                  </a:lnTo>
                  <a:lnTo>
                    <a:pt x="1369" y="1070"/>
                  </a:lnTo>
                  <a:lnTo>
                    <a:pt x="1372" y="1070"/>
                  </a:lnTo>
                  <a:lnTo>
                    <a:pt x="1374" y="1070"/>
                  </a:lnTo>
                  <a:lnTo>
                    <a:pt x="1372" y="1072"/>
                  </a:lnTo>
                  <a:lnTo>
                    <a:pt x="1372" y="1074"/>
                  </a:lnTo>
                  <a:lnTo>
                    <a:pt x="1372" y="1076"/>
                  </a:lnTo>
                  <a:lnTo>
                    <a:pt x="1374" y="1076"/>
                  </a:lnTo>
                  <a:close/>
                  <a:moveTo>
                    <a:pt x="1348" y="1074"/>
                  </a:moveTo>
                  <a:lnTo>
                    <a:pt x="1346" y="1074"/>
                  </a:lnTo>
                  <a:lnTo>
                    <a:pt x="1346" y="1072"/>
                  </a:lnTo>
                  <a:lnTo>
                    <a:pt x="1345" y="1072"/>
                  </a:lnTo>
                  <a:lnTo>
                    <a:pt x="1345" y="1070"/>
                  </a:lnTo>
                  <a:lnTo>
                    <a:pt x="1343" y="1070"/>
                  </a:lnTo>
                  <a:lnTo>
                    <a:pt x="1343" y="1069"/>
                  </a:lnTo>
                  <a:lnTo>
                    <a:pt x="1345" y="1069"/>
                  </a:lnTo>
                  <a:lnTo>
                    <a:pt x="1346" y="1069"/>
                  </a:lnTo>
                  <a:lnTo>
                    <a:pt x="1348" y="1069"/>
                  </a:lnTo>
                  <a:lnTo>
                    <a:pt x="1348" y="1070"/>
                  </a:lnTo>
                  <a:lnTo>
                    <a:pt x="1350" y="1070"/>
                  </a:lnTo>
                  <a:lnTo>
                    <a:pt x="1350" y="1072"/>
                  </a:lnTo>
                  <a:lnTo>
                    <a:pt x="1348" y="1072"/>
                  </a:lnTo>
                  <a:lnTo>
                    <a:pt x="1348" y="1074"/>
                  </a:lnTo>
                  <a:close/>
                  <a:moveTo>
                    <a:pt x="1343" y="1069"/>
                  </a:moveTo>
                  <a:lnTo>
                    <a:pt x="1341" y="1067"/>
                  </a:lnTo>
                  <a:lnTo>
                    <a:pt x="1341" y="1063"/>
                  </a:lnTo>
                  <a:lnTo>
                    <a:pt x="1343" y="1063"/>
                  </a:lnTo>
                  <a:lnTo>
                    <a:pt x="1343" y="1062"/>
                  </a:lnTo>
                  <a:lnTo>
                    <a:pt x="1345" y="1062"/>
                  </a:lnTo>
                  <a:lnTo>
                    <a:pt x="1346" y="1062"/>
                  </a:lnTo>
                  <a:lnTo>
                    <a:pt x="1346" y="1063"/>
                  </a:lnTo>
                  <a:lnTo>
                    <a:pt x="1345" y="1065"/>
                  </a:lnTo>
                  <a:lnTo>
                    <a:pt x="1346" y="1067"/>
                  </a:lnTo>
                  <a:lnTo>
                    <a:pt x="1346" y="1069"/>
                  </a:lnTo>
                  <a:lnTo>
                    <a:pt x="1345" y="1069"/>
                  </a:lnTo>
                  <a:lnTo>
                    <a:pt x="1343" y="1069"/>
                  </a:lnTo>
                  <a:close/>
                  <a:moveTo>
                    <a:pt x="1339" y="1077"/>
                  </a:moveTo>
                  <a:lnTo>
                    <a:pt x="1338" y="1077"/>
                  </a:lnTo>
                  <a:lnTo>
                    <a:pt x="1338" y="1076"/>
                  </a:lnTo>
                  <a:lnTo>
                    <a:pt x="1336" y="1076"/>
                  </a:lnTo>
                  <a:lnTo>
                    <a:pt x="1336" y="1070"/>
                  </a:lnTo>
                  <a:lnTo>
                    <a:pt x="1338" y="1070"/>
                  </a:lnTo>
                  <a:lnTo>
                    <a:pt x="1338" y="1069"/>
                  </a:lnTo>
                  <a:lnTo>
                    <a:pt x="1338" y="1067"/>
                  </a:lnTo>
                  <a:lnTo>
                    <a:pt x="1338" y="1065"/>
                  </a:lnTo>
                  <a:lnTo>
                    <a:pt x="1338" y="1063"/>
                  </a:lnTo>
                  <a:lnTo>
                    <a:pt x="1338" y="1062"/>
                  </a:lnTo>
                  <a:lnTo>
                    <a:pt x="1339" y="1062"/>
                  </a:lnTo>
                  <a:lnTo>
                    <a:pt x="1339" y="1067"/>
                  </a:lnTo>
                  <a:lnTo>
                    <a:pt x="1339" y="1069"/>
                  </a:lnTo>
                  <a:lnTo>
                    <a:pt x="1341" y="1069"/>
                  </a:lnTo>
                  <a:lnTo>
                    <a:pt x="1341" y="1070"/>
                  </a:lnTo>
                  <a:lnTo>
                    <a:pt x="1341" y="1072"/>
                  </a:lnTo>
                  <a:lnTo>
                    <a:pt x="1341" y="1074"/>
                  </a:lnTo>
                  <a:lnTo>
                    <a:pt x="1341" y="1076"/>
                  </a:lnTo>
                  <a:lnTo>
                    <a:pt x="1339" y="1077"/>
                  </a:lnTo>
                  <a:close/>
                  <a:moveTo>
                    <a:pt x="1346" y="1053"/>
                  </a:moveTo>
                  <a:lnTo>
                    <a:pt x="1348" y="1053"/>
                  </a:lnTo>
                  <a:lnTo>
                    <a:pt x="1348" y="1051"/>
                  </a:lnTo>
                  <a:lnTo>
                    <a:pt x="1348" y="1053"/>
                  </a:lnTo>
                  <a:lnTo>
                    <a:pt x="1346" y="1055"/>
                  </a:lnTo>
                  <a:lnTo>
                    <a:pt x="1345" y="1056"/>
                  </a:lnTo>
                  <a:lnTo>
                    <a:pt x="1343" y="1058"/>
                  </a:lnTo>
                  <a:lnTo>
                    <a:pt x="1341" y="1060"/>
                  </a:lnTo>
                  <a:lnTo>
                    <a:pt x="1339" y="1060"/>
                  </a:lnTo>
                  <a:lnTo>
                    <a:pt x="1339" y="1058"/>
                  </a:lnTo>
                  <a:lnTo>
                    <a:pt x="1339" y="1056"/>
                  </a:lnTo>
                  <a:lnTo>
                    <a:pt x="1341" y="1056"/>
                  </a:lnTo>
                  <a:lnTo>
                    <a:pt x="1341" y="1055"/>
                  </a:lnTo>
                  <a:lnTo>
                    <a:pt x="1341" y="1053"/>
                  </a:lnTo>
                  <a:lnTo>
                    <a:pt x="1341" y="1051"/>
                  </a:lnTo>
                  <a:lnTo>
                    <a:pt x="1343" y="1051"/>
                  </a:lnTo>
                  <a:lnTo>
                    <a:pt x="1345" y="1051"/>
                  </a:lnTo>
                  <a:lnTo>
                    <a:pt x="1345" y="1053"/>
                  </a:lnTo>
                  <a:lnTo>
                    <a:pt x="1346" y="1053"/>
                  </a:lnTo>
                  <a:close/>
                  <a:moveTo>
                    <a:pt x="1346" y="1051"/>
                  </a:moveTo>
                  <a:lnTo>
                    <a:pt x="1345" y="1051"/>
                  </a:lnTo>
                  <a:lnTo>
                    <a:pt x="1345" y="1050"/>
                  </a:lnTo>
                  <a:lnTo>
                    <a:pt x="1345" y="1048"/>
                  </a:lnTo>
                  <a:lnTo>
                    <a:pt x="1346" y="1046"/>
                  </a:lnTo>
                  <a:lnTo>
                    <a:pt x="1348" y="1044"/>
                  </a:lnTo>
                  <a:lnTo>
                    <a:pt x="1350" y="1046"/>
                  </a:lnTo>
                  <a:lnTo>
                    <a:pt x="1350" y="1048"/>
                  </a:lnTo>
                  <a:lnTo>
                    <a:pt x="1351" y="1050"/>
                  </a:lnTo>
                  <a:lnTo>
                    <a:pt x="1350" y="1050"/>
                  </a:lnTo>
                  <a:lnTo>
                    <a:pt x="1350" y="1051"/>
                  </a:lnTo>
                  <a:lnTo>
                    <a:pt x="1348" y="1051"/>
                  </a:lnTo>
                  <a:lnTo>
                    <a:pt x="1346" y="1051"/>
                  </a:lnTo>
                  <a:close/>
                  <a:moveTo>
                    <a:pt x="1357" y="1050"/>
                  </a:moveTo>
                  <a:lnTo>
                    <a:pt x="1355" y="1050"/>
                  </a:lnTo>
                  <a:lnTo>
                    <a:pt x="1353" y="1050"/>
                  </a:lnTo>
                  <a:lnTo>
                    <a:pt x="1351" y="1050"/>
                  </a:lnTo>
                  <a:lnTo>
                    <a:pt x="1351" y="1048"/>
                  </a:lnTo>
                  <a:lnTo>
                    <a:pt x="1350" y="1046"/>
                  </a:lnTo>
                  <a:lnTo>
                    <a:pt x="1351" y="1046"/>
                  </a:lnTo>
                  <a:lnTo>
                    <a:pt x="1351" y="1044"/>
                  </a:lnTo>
                  <a:lnTo>
                    <a:pt x="1353" y="1044"/>
                  </a:lnTo>
                  <a:lnTo>
                    <a:pt x="1355" y="1046"/>
                  </a:lnTo>
                  <a:lnTo>
                    <a:pt x="1355" y="1048"/>
                  </a:lnTo>
                  <a:lnTo>
                    <a:pt x="1357" y="1048"/>
                  </a:lnTo>
                  <a:lnTo>
                    <a:pt x="1357" y="1050"/>
                  </a:lnTo>
                  <a:close/>
                  <a:moveTo>
                    <a:pt x="1372" y="1051"/>
                  </a:moveTo>
                  <a:lnTo>
                    <a:pt x="1372" y="1055"/>
                  </a:lnTo>
                  <a:lnTo>
                    <a:pt x="1372" y="1060"/>
                  </a:lnTo>
                  <a:lnTo>
                    <a:pt x="1371" y="1062"/>
                  </a:lnTo>
                  <a:lnTo>
                    <a:pt x="1372" y="1063"/>
                  </a:lnTo>
                  <a:lnTo>
                    <a:pt x="1374" y="1065"/>
                  </a:lnTo>
                  <a:lnTo>
                    <a:pt x="1376" y="1065"/>
                  </a:lnTo>
                  <a:lnTo>
                    <a:pt x="1376" y="1067"/>
                  </a:lnTo>
                  <a:lnTo>
                    <a:pt x="1378" y="1067"/>
                  </a:lnTo>
                  <a:lnTo>
                    <a:pt x="1376" y="1069"/>
                  </a:lnTo>
                  <a:lnTo>
                    <a:pt x="1374" y="1069"/>
                  </a:lnTo>
                  <a:lnTo>
                    <a:pt x="1372" y="1069"/>
                  </a:lnTo>
                  <a:lnTo>
                    <a:pt x="1372" y="1070"/>
                  </a:lnTo>
                  <a:lnTo>
                    <a:pt x="1371" y="1070"/>
                  </a:lnTo>
                  <a:lnTo>
                    <a:pt x="1369" y="1070"/>
                  </a:lnTo>
                  <a:lnTo>
                    <a:pt x="1367" y="1070"/>
                  </a:lnTo>
                  <a:lnTo>
                    <a:pt x="1365" y="1070"/>
                  </a:lnTo>
                  <a:lnTo>
                    <a:pt x="1365" y="1069"/>
                  </a:lnTo>
                  <a:lnTo>
                    <a:pt x="1364" y="1069"/>
                  </a:lnTo>
                  <a:lnTo>
                    <a:pt x="1362" y="1069"/>
                  </a:lnTo>
                  <a:lnTo>
                    <a:pt x="1362" y="1067"/>
                  </a:lnTo>
                  <a:lnTo>
                    <a:pt x="1364" y="1067"/>
                  </a:lnTo>
                  <a:lnTo>
                    <a:pt x="1364" y="1065"/>
                  </a:lnTo>
                  <a:lnTo>
                    <a:pt x="1362" y="1065"/>
                  </a:lnTo>
                  <a:lnTo>
                    <a:pt x="1362" y="1063"/>
                  </a:lnTo>
                  <a:lnTo>
                    <a:pt x="1362" y="1062"/>
                  </a:lnTo>
                  <a:lnTo>
                    <a:pt x="1362" y="1060"/>
                  </a:lnTo>
                  <a:lnTo>
                    <a:pt x="1360" y="1058"/>
                  </a:lnTo>
                  <a:lnTo>
                    <a:pt x="1360" y="1060"/>
                  </a:lnTo>
                  <a:lnTo>
                    <a:pt x="1360" y="1062"/>
                  </a:lnTo>
                  <a:lnTo>
                    <a:pt x="1360" y="1063"/>
                  </a:lnTo>
                  <a:lnTo>
                    <a:pt x="1362" y="1063"/>
                  </a:lnTo>
                  <a:lnTo>
                    <a:pt x="1360" y="1063"/>
                  </a:lnTo>
                  <a:lnTo>
                    <a:pt x="1360" y="1065"/>
                  </a:lnTo>
                  <a:lnTo>
                    <a:pt x="1362" y="1065"/>
                  </a:lnTo>
                  <a:lnTo>
                    <a:pt x="1362" y="1067"/>
                  </a:lnTo>
                  <a:lnTo>
                    <a:pt x="1362" y="1069"/>
                  </a:lnTo>
                  <a:lnTo>
                    <a:pt x="1364" y="1069"/>
                  </a:lnTo>
                  <a:lnTo>
                    <a:pt x="1364" y="1070"/>
                  </a:lnTo>
                  <a:lnTo>
                    <a:pt x="1365" y="1070"/>
                  </a:lnTo>
                  <a:lnTo>
                    <a:pt x="1364" y="1070"/>
                  </a:lnTo>
                  <a:lnTo>
                    <a:pt x="1364" y="1072"/>
                  </a:lnTo>
                  <a:lnTo>
                    <a:pt x="1362" y="1072"/>
                  </a:lnTo>
                  <a:lnTo>
                    <a:pt x="1360" y="1072"/>
                  </a:lnTo>
                  <a:lnTo>
                    <a:pt x="1360" y="1076"/>
                  </a:lnTo>
                  <a:lnTo>
                    <a:pt x="1360" y="1077"/>
                  </a:lnTo>
                  <a:lnTo>
                    <a:pt x="1358" y="1077"/>
                  </a:lnTo>
                  <a:lnTo>
                    <a:pt x="1358" y="1079"/>
                  </a:lnTo>
                  <a:lnTo>
                    <a:pt x="1357" y="1079"/>
                  </a:lnTo>
                  <a:lnTo>
                    <a:pt x="1355" y="1079"/>
                  </a:lnTo>
                  <a:lnTo>
                    <a:pt x="1353" y="1079"/>
                  </a:lnTo>
                  <a:lnTo>
                    <a:pt x="1351" y="1079"/>
                  </a:lnTo>
                  <a:lnTo>
                    <a:pt x="1351" y="1077"/>
                  </a:lnTo>
                  <a:lnTo>
                    <a:pt x="1350" y="1077"/>
                  </a:lnTo>
                  <a:lnTo>
                    <a:pt x="1350" y="1076"/>
                  </a:lnTo>
                  <a:lnTo>
                    <a:pt x="1350" y="1074"/>
                  </a:lnTo>
                  <a:lnTo>
                    <a:pt x="1350" y="1072"/>
                  </a:lnTo>
                  <a:lnTo>
                    <a:pt x="1350" y="1070"/>
                  </a:lnTo>
                  <a:lnTo>
                    <a:pt x="1348" y="1069"/>
                  </a:lnTo>
                  <a:lnTo>
                    <a:pt x="1348" y="1067"/>
                  </a:lnTo>
                  <a:lnTo>
                    <a:pt x="1350" y="1067"/>
                  </a:lnTo>
                  <a:lnTo>
                    <a:pt x="1351" y="1067"/>
                  </a:lnTo>
                  <a:lnTo>
                    <a:pt x="1351" y="1065"/>
                  </a:lnTo>
                  <a:lnTo>
                    <a:pt x="1350" y="1065"/>
                  </a:lnTo>
                  <a:lnTo>
                    <a:pt x="1350" y="1067"/>
                  </a:lnTo>
                  <a:lnTo>
                    <a:pt x="1348" y="1067"/>
                  </a:lnTo>
                  <a:lnTo>
                    <a:pt x="1346" y="1067"/>
                  </a:lnTo>
                  <a:lnTo>
                    <a:pt x="1346" y="1065"/>
                  </a:lnTo>
                  <a:lnTo>
                    <a:pt x="1348" y="1063"/>
                  </a:lnTo>
                  <a:lnTo>
                    <a:pt x="1346" y="1062"/>
                  </a:lnTo>
                  <a:lnTo>
                    <a:pt x="1346" y="1060"/>
                  </a:lnTo>
                  <a:lnTo>
                    <a:pt x="1346" y="1058"/>
                  </a:lnTo>
                  <a:lnTo>
                    <a:pt x="1348" y="1056"/>
                  </a:lnTo>
                  <a:lnTo>
                    <a:pt x="1348" y="1055"/>
                  </a:lnTo>
                  <a:lnTo>
                    <a:pt x="1350" y="1055"/>
                  </a:lnTo>
                  <a:lnTo>
                    <a:pt x="1350" y="1051"/>
                  </a:lnTo>
                  <a:lnTo>
                    <a:pt x="1351" y="1051"/>
                  </a:lnTo>
                  <a:lnTo>
                    <a:pt x="1353" y="1051"/>
                  </a:lnTo>
                  <a:lnTo>
                    <a:pt x="1353" y="1053"/>
                  </a:lnTo>
                  <a:lnTo>
                    <a:pt x="1355" y="1053"/>
                  </a:lnTo>
                  <a:lnTo>
                    <a:pt x="1357" y="1053"/>
                  </a:lnTo>
                  <a:lnTo>
                    <a:pt x="1358" y="1051"/>
                  </a:lnTo>
                  <a:lnTo>
                    <a:pt x="1360" y="1051"/>
                  </a:lnTo>
                  <a:lnTo>
                    <a:pt x="1362" y="1051"/>
                  </a:lnTo>
                  <a:lnTo>
                    <a:pt x="1364" y="1051"/>
                  </a:lnTo>
                  <a:lnTo>
                    <a:pt x="1365" y="1050"/>
                  </a:lnTo>
                  <a:lnTo>
                    <a:pt x="1365" y="1048"/>
                  </a:lnTo>
                  <a:lnTo>
                    <a:pt x="1369" y="1046"/>
                  </a:lnTo>
                  <a:lnTo>
                    <a:pt x="1371" y="1044"/>
                  </a:lnTo>
                  <a:lnTo>
                    <a:pt x="1372" y="1044"/>
                  </a:lnTo>
                  <a:lnTo>
                    <a:pt x="1372" y="1043"/>
                  </a:lnTo>
                  <a:lnTo>
                    <a:pt x="1374" y="1043"/>
                  </a:lnTo>
                  <a:lnTo>
                    <a:pt x="1374" y="1044"/>
                  </a:lnTo>
                  <a:lnTo>
                    <a:pt x="1372" y="1046"/>
                  </a:lnTo>
                  <a:lnTo>
                    <a:pt x="1372" y="1051"/>
                  </a:lnTo>
                  <a:close/>
                  <a:moveTo>
                    <a:pt x="1248" y="1055"/>
                  </a:moveTo>
                  <a:lnTo>
                    <a:pt x="1247" y="1053"/>
                  </a:lnTo>
                  <a:lnTo>
                    <a:pt x="1245" y="1053"/>
                  </a:lnTo>
                  <a:lnTo>
                    <a:pt x="1243" y="1051"/>
                  </a:lnTo>
                  <a:lnTo>
                    <a:pt x="1241" y="1050"/>
                  </a:lnTo>
                  <a:lnTo>
                    <a:pt x="1241" y="1048"/>
                  </a:lnTo>
                  <a:lnTo>
                    <a:pt x="1240" y="1046"/>
                  </a:lnTo>
                  <a:lnTo>
                    <a:pt x="1240" y="1044"/>
                  </a:lnTo>
                  <a:lnTo>
                    <a:pt x="1240" y="1043"/>
                  </a:lnTo>
                  <a:lnTo>
                    <a:pt x="1240" y="1041"/>
                  </a:lnTo>
                  <a:lnTo>
                    <a:pt x="1241" y="1039"/>
                  </a:lnTo>
                  <a:lnTo>
                    <a:pt x="1243" y="1041"/>
                  </a:lnTo>
                  <a:lnTo>
                    <a:pt x="1245" y="1043"/>
                  </a:lnTo>
                  <a:lnTo>
                    <a:pt x="1247" y="1044"/>
                  </a:lnTo>
                  <a:lnTo>
                    <a:pt x="1248" y="1044"/>
                  </a:lnTo>
                  <a:lnTo>
                    <a:pt x="1248" y="1046"/>
                  </a:lnTo>
                  <a:lnTo>
                    <a:pt x="1250" y="1048"/>
                  </a:lnTo>
                  <a:lnTo>
                    <a:pt x="1250" y="1050"/>
                  </a:lnTo>
                  <a:lnTo>
                    <a:pt x="1250" y="1051"/>
                  </a:lnTo>
                  <a:lnTo>
                    <a:pt x="1250" y="1053"/>
                  </a:lnTo>
                  <a:lnTo>
                    <a:pt x="1248" y="1053"/>
                  </a:lnTo>
                  <a:lnTo>
                    <a:pt x="1248" y="1055"/>
                  </a:lnTo>
                  <a:close/>
                  <a:moveTo>
                    <a:pt x="433" y="14"/>
                  </a:moveTo>
                  <a:lnTo>
                    <a:pt x="435" y="16"/>
                  </a:lnTo>
                  <a:lnTo>
                    <a:pt x="437" y="16"/>
                  </a:lnTo>
                  <a:lnTo>
                    <a:pt x="439" y="16"/>
                  </a:lnTo>
                  <a:lnTo>
                    <a:pt x="440" y="16"/>
                  </a:lnTo>
                  <a:lnTo>
                    <a:pt x="442" y="16"/>
                  </a:lnTo>
                  <a:lnTo>
                    <a:pt x="444" y="16"/>
                  </a:lnTo>
                  <a:lnTo>
                    <a:pt x="446" y="18"/>
                  </a:lnTo>
                  <a:lnTo>
                    <a:pt x="444" y="18"/>
                  </a:lnTo>
                  <a:lnTo>
                    <a:pt x="444" y="20"/>
                  </a:lnTo>
                  <a:lnTo>
                    <a:pt x="444" y="21"/>
                  </a:lnTo>
                  <a:lnTo>
                    <a:pt x="442" y="23"/>
                  </a:lnTo>
                  <a:lnTo>
                    <a:pt x="440" y="25"/>
                  </a:lnTo>
                  <a:lnTo>
                    <a:pt x="440" y="27"/>
                  </a:lnTo>
                  <a:lnTo>
                    <a:pt x="439" y="27"/>
                  </a:lnTo>
                  <a:lnTo>
                    <a:pt x="437" y="28"/>
                  </a:lnTo>
                  <a:lnTo>
                    <a:pt x="435" y="30"/>
                  </a:lnTo>
                  <a:lnTo>
                    <a:pt x="433" y="30"/>
                  </a:lnTo>
                  <a:lnTo>
                    <a:pt x="432" y="32"/>
                  </a:lnTo>
                  <a:lnTo>
                    <a:pt x="430" y="32"/>
                  </a:lnTo>
                  <a:lnTo>
                    <a:pt x="430" y="34"/>
                  </a:lnTo>
                  <a:lnTo>
                    <a:pt x="428" y="34"/>
                  </a:lnTo>
                  <a:lnTo>
                    <a:pt x="426" y="34"/>
                  </a:lnTo>
                  <a:lnTo>
                    <a:pt x="425" y="35"/>
                  </a:lnTo>
                  <a:lnTo>
                    <a:pt x="423" y="37"/>
                  </a:lnTo>
                  <a:lnTo>
                    <a:pt x="423" y="39"/>
                  </a:lnTo>
                  <a:lnTo>
                    <a:pt x="423" y="41"/>
                  </a:lnTo>
                  <a:lnTo>
                    <a:pt x="423" y="42"/>
                  </a:lnTo>
                  <a:lnTo>
                    <a:pt x="423" y="44"/>
                  </a:lnTo>
                  <a:lnTo>
                    <a:pt x="423" y="46"/>
                  </a:lnTo>
                  <a:lnTo>
                    <a:pt x="423" y="48"/>
                  </a:lnTo>
                  <a:lnTo>
                    <a:pt x="423" y="49"/>
                  </a:lnTo>
                  <a:lnTo>
                    <a:pt x="423" y="51"/>
                  </a:lnTo>
                  <a:lnTo>
                    <a:pt x="425" y="55"/>
                  </a:lnTo>
                  <a:lnTo>
                    <a:pt x="426" y="55"/>
                  </a:lnTo>
                  <a:lnTo>
                    <a:pt x="430" y="55"/>
                  </a:lnTo>
                  <a:lnTo>
                    <a:pt x="432" y="55"/>
                  </a:lnTo>
                  <a:lnTo>
                    <a:pt x="435" y="55"/>
                  </a:lnTo>
                  <a:lnTo>
                    <a:pt x="437" y="53"/>
                  </a:lnTo>
                  <a:lnTo>
                    <a:pt x="439" y="55"/>
                  </a:lnTo>
                  <a:lnTo>
                    <a:pt x="440" y="55"/>
                  </a:lnTo>
                  <a:lnTo>
                    <a:pt x="442" y="55"/>
                  </a:lnTo>
                  <a:lnTo>
                    <a:pt x="444" y="55"/>
                  </a:lnTo>
                  <a:lnTo>
                    <a:pt x="446" y="55"/>
                  </a:lnTo>
                  <a:lnTo>
                    <a:pt x="447" y="56"/>
                  </a:lnTo>
                  <a:lnTo>
                    <a:pt x="447" y="58"/>
                  </a:lnTo>
                  <a:lnTo>
                    <a:pt x="449" y="60"/>
                  </a:lnTo>
                  <a:lnTo>
                    <a:pt x="451" y="62"/>
                  </a:lnTo>
                  <a:lnTo>
                    <a:pt x="453" y="60"/>
                  </a:lnTo>
                  <a:lnTo>
                    <a:pt x="453" y="58"/>
                  </a:lnTo>
                  <a:lnTo>
                    <a:pt x="454" y="56"/>
                  </a:lnTo>
                  <a:lnTo>
                    <a:pt x="458" y="55"/>
                  </a:lnTo>
                  <a:lnTo>
                    <a:pt x="461" y="53"/>
                  </a:lnTo>
                  <a:lnTo>
                    <a:pt x="465" y="51"/>
                  </a:lnTo>
                  <a:lnTo>
                    <a:pt x="465" y="49"/>
                  </a:lnTo>
                  <a:lnTo>
                    <a:pt x="467" y="48"/>
                  </a:lnTo>
                  <a:lnTo>
                    <a:pt x="467" y="46"/>
                  </a:lnTo>
                  <a:lnTo>
                    <a:pt x="468" y="46"/>
                  </a:lnTo>
                  <a:lnTo>
                    <a:pt x="470" y="44"/>
                  </a:lnTo>
                  <a:lnTo>
                    <a:pt x="472" y="44"/>
                  </a:lnTo>
                  <a:lnTo>
                    <a:pt x="474" y="44"/>
                  </a:lnTo>
                  <a:lnTo>
                    <a:pt x="477" y="42"/>
                  </a:lnTo>
                  <a:lnTo>
                    <a:pt x="479" y="42"/>
                  </a:lnTo>
                  <a:lnTo>
                    <a:pt x="481" y="42"/>
                  </a:lnTo>
                  <a:lnTo>
                    <a:pt x="482" y="42"/>
                  </a:lnTo>
                  <a:lnTo>
                    <a:pt x="482" y="41"/>
                  </a:lnTo>
                  <a:lnTo>
                    <a:pt x="484" y="41"/>
                  </a:lnTo>
                  <a:lnTo>
                    <a:pt x="484" y="39"/>
                  </a:lnTo>
                  <a:lnTo>
                    <a:pt x="486" y="39"/>
                  </a:lnTo>
                  <a:lnTo>
                    <a:pt x="486" y="37"/>
                  </a:lnTo>
                  <a:lnTo>
                    <a:pt x="486" y="35"/>
                  </a:lnTo>
                  <a:lnTo>
                    <a:pt x="489" y="35"/>
                  </a:lnTo>
                  <a:lnTo>
                    <a:pt x="491" y="35"/>
                  </a:lnTo>
                  <a:lnTo>
                    <a:pt x="493" y="35"/>
                  </a:lnTo>
                  <a:lnTo>
                    <a:pt x="495" y="35"/>
                  </a:lnTo>
                  <a:lnTo>
                    <a:pt x="517" y="67"/>
                  </a:lnTo>
                  <a:lnTo>
                    <a:pt x="519" y="69"/>
                  </a:lnTo>
                  <a:lnTo>
                    <a:pt x="521" y="70"/>
                  </a:lnTo>
                  <a:lnTo>
                    <a:pt x="524" y="72"/>
                  </a:lnTo>
                  <a:lnTo>
                    <a:pt x="524" y="74"/>
                  </a:lnTo>
                  <a:lnTo>
                    <a:pt x="542" y="65"/>
                  </a:lnTo>
                  <a:lnTo>
                    <a:pt x="544" y="67"/>
                  </a:lnTo>
                  <a:lnTo>
                    <a:pt x="544" y="69"/>
                  </a:lnTo>
                  <a:lnTo>
                    <a:pt x="545" y="72"/>
                  </a:lnTo>
                  <a:lnTo>
                    <a:pt x="545" y="74"/>
                  </a:lnTo>
                  <a:lnTo>
                    <a:pt x="542" y="76"/>
                  </a:lnTo>
                  <a:lnTo>
                    <a:pt x="542" y="77"/>
                  </a:lnTo>
                  <a:lnTo>
                    <a:pt x="544" y="79"/>
                  </a:lnTo>
                  <a:lnTo>
                    <a:pt x="545" y="79"/>
                  </a:lnTo>
                  <a:lnTo>
                    <a:pt x="545" y="81"/>
                  </a:lnTo>
                  <a:lnTo>
                    <a:pt x="545" y="83"/>
                  </a:lnTo>
                  <a:lnTo>
                    <a:pt x="545" y="84"/>
                  </a:lnTo>
                  <a:lnTo>
                    <a:pt x="547" y="88"/>
                  </a:lnTo>
                  <a:lnTo>
                    <a:pt x="549" y="88"/>
                  </a:lnTo>
                  <a:lnTo>
                    <a:pt x="552" y="90"/>
                  </a:lnTo>
                  <a:lnTo>
                    <a:pt x="554" y="88"/>
                  </a:lnTo>
                  <a:lnTo>
                    <a:pt x="556" y="88"/>
                  </a:lnTo>
                  <a:lnTo>
                    <a:pt x="558" y="86"/>
                  </a:lnTo>
                  <a:lnTo>
                    <a:pt x="559" y="86"/>
                  </a:lnTo>
                  <a:lnTo>
                    <a:pt x="561" y="88"/>
                  </a:lnTo>
                  <a:lnTo>
                    <a:pt x="561" y="90"/>
                  </a:lnTo>
                  <a:lnTo>
                    <a:pt x="563" y="90"/>
                  </a:lnTo>
                  <a:lnTo>
                    <a:pt x="563" y="91"/>
                  </a:lnTo>
                  <a:lnTo>
                    <a:pt x="565" y="95"/>
                  </a:lnTo>
                  <a:lnTo>
                    <a:pt x="566" y="95"/>
                  </a:lnTo>
                  <a:lnTo>
                    <a:pt x="568" y="97"/>
                  </a:lnTo>
                  <a:lnTo>
                    <a:pt x="570" y="97"/>
                  </a:lnTo>
                  <a:lnTo>
                    <a:pt x="570" y="100"/>
                  </a:lnTo>
                  <a:lnTo>
                    <a:pt x="570" y="102"/>
                  </a:lnTo>
                  <a:lnTo>
                    <a:pt x="570" y="104"/>
                  </a:lnTo>
                  <a:lnTo>
                    <a:pt x="570" y="105"/>
                  </a:lnTo>
                  <a:lnTo>
                    <a:pt x="570" y="109"/>
                  </a:lnTo>
                  <a:lnTo>
                    <a:pt x="570" y="111"/>
                  </a:lnTo>
                  <a:lnTo>
                    <a:pt x="570" y="112"/>
                  </a:lnTo>
                  <a:lnTo>
                    <a:pt x="572" y="114"/>
                  </a:lnTo>
                  <a:lnTo>
                    <a:pt x="572" y="116"/>
                  </a:lnTo>
                  <a:lnTo>
                    <a:pt x="573" y="118"/>
                  </a:lnTo>
                  <a:lnTo>
                    <a:pt x="573" y="119"/>
                  </a:lnTo>
                  <a:lnTo>
                    <a:pt x="573" y="121"/>
                  </a:lnTo>
                  <a:lnTo>
                    <a:pt x="575" y="123"/>
                  </a:lnTo>
                  <a:lnTo>
                    <a:pt x="577" y="123"/>
                  </a:lnTo>
                  <a:lnTo>
                    <a:pt x="580" y="121"/>
                  </a:lnTo>
                  <a:lnTo>
                    <a:pt x="582" y="119"/>
                  </a:lnTo>
                  <a:lnTo>
                    <a:pt x="584" y="119"/>
                  </a:lnTo>
                  <a:lnTo>
                    <a:pt x="587" y="119"/>
                  </a:lnTo>
                  <a:lnTo>
                    <a:pt x="593" y="119"/>
                  </a:lnTo>
                  <a:lnTo>
                    <a:pt x="596" y="119"/>
                  </a:lnTo>
                  <a:lnTo>
                    <a:pt x="621" y="112"/>
                  </a:lnTo>
                  <a:lnTo>
                    <a:pt x="622" y="112"/>
                  </a:lnTo>
                  <a:lnTo>
                    <a:pt x="635" y="132"/>
                  </a:lnTo>
                  <a:lnTo>
                    <a:pt x="636" y="135"/>
                  </a:lnTo>
                  <a:lnTo>
                    <a:pt x="638" y="135"/>
                  </a:lnTo>
                  <a:lnTo>
                    <a:pt x="640" y="137"/>
                  </a:lnTo>
                  <a:lnTo>
                    <a:pt x="640" y="139"/>
                  </a:lnTo>
                  <a:lnTo>
                    <a:pt x="642" y="140"/>
                  </a:lnTo>
                  <a:lnTo>
                    <a:pt x="643" y="140"/>
                  </a:lnTo>
                  <a:lnTo>
                    <a:pt x="645" y="146"/>
                  </a:lnTo>
                  <a:lnTo>
                    <a:pt x="647" y="156"/>
                  </a:lnTo>
                  <a:lnTo>
                    <a:pt x="647" y="158"/>
                  </a:lnTo>
                  <a:lnTo>
                    <a:pt x="649" y="163"/>
                  </a:lnTo>
                  <a:lnTo>
                    <a:pt x="650" y="167"/>
                  </a:lnTo>
                  <a:lnTo>
                    <a:pt x="652" y="172"/>
                  </a:lnTo>
                  <a:lnTo>
                    <a:pt x="652" y="177"/>
                  </a:lnTo>
                  <a:lnTo>
                    <a:pt x="650" y="184"/>
                  </a:lnTo>
                  <a:lnTo>
                    <a:pt x="642" y="196"/>
                  </a:lnTo>
                  <a:lnTo>
                    <a:pt x="640" y="203"/>
                  </a:lnTo>
                  <a:lnTo>
                    <a:pt x="638" y="210"/>
                  </a:lnTo>
                  <a:lnTo>
                    <a:pt x="638" y="219"/>
                  </a:lnTo>
                  <a:lnTo>
                    <a:pt x="638" y="226"/>
                  </a:lnTo>
                  <a:lnTo>
                    <a:pt x="638" y="233"/>
                  </a:lnTo>
                  <a:lnTo>
                    <a:pt x="638" y="235"/>
                  </a:lnTo>
                  <a:lnTo>
                    <a:pt x="636" y="247"/>
                  </a:lnTo>
                  <a:lnTo>
                    <a:pt x="628" y="257"/>
                  </a:lnTo>
                  <a:lnTo>
                    <a:pt x="626" y="266"/>
                  </a:lnTo>
                  <a:lnTo>
                    <a:pt x="621" y="273"/>
                  </a:lnTo>
                  <a:lnTo>
                    <a:pt x="617" y="282"/>
                  </a:lnTo>
                  <a:lnTo>
                    <a:pt x="614" y="287"/>
                  </a:lnTo>
                  <a:lnTo>
                    <a:pt x="612" y="291"/>
                  </a:lnTo>
                  <a:lnTo>
                    <a:pt x="614" y="292"/>
                  </a:lnTo>
                  <a:lnTo>
                    <a:pt x="614" y="294"/>
                  </a:lnTo>
                  <a:lnTo>
                    <a:pt x="615" y="296"/>
                  </a:lnTo>
                  <a:lnTo>
                    <a:pt x="615" y="298"/>
                  </a:lnTo>
                  <a:lnTo>
                    <a:pt x="617" y="299"/>
                  </a:lnTo>
                  <a:lnTo>
                    <a:pt x="617" y="301"/>
                  </a:lnTo>
                  <a:lnTo>
                    <a:pt x="619" y="305"/>
                  </a:lnTo>
                  <a:lnTo>
                    <a:pt x="619" y="308"/>
                  </a:lnTo>
                  <a:lnTo>
                    <a:pt x="621" y="310"/>
                  </a:lnTo>
                  <a:lnTo>
                    <a:pt x="619" y="317"/>
                  </a:lnTo>
                  <a:lnTo>
                    <a:pt x="619" y="324"/>
                  </a:lnTo>
                  <a:lnTo>
                    <a:pt x="617" y="327"/>
                  </a:lnTo>
                  <a:lnTo>
                    <a:pt x="615" y="334"/>
                  </a:lnTo>
                  <a:lnTo>
                    <a:pt x="619" y="345"/>
                  </a:lnTo>
                  <a:lnTo>
                    <a:pt x="628" y="361"/>
                  </a:lnTo>
                  <a:lnTo>
                    <a:pt x="631" y="369"/>
                  </a:lnTo>
                  <a:lnTo>
                    <a:pt x="631" y="383"/>
                  </a:lnTo>
                  <a:lnTo>
                    <a:pt x="631" y="392"/>
                  </a:lnTo>
                  <a:lnTo>
                    <a:pt x="633" y="399"/>
                  </a:lnTo>
                  <a:lnTo>
                    <a:pt x="635" y="411"/>
                  </a:lnTo>
                  <a:lnTo>
                    <a:pt x="635" y="417"/>
                  </a:lnTo>
                  <a:lnTo>
                    <a:pt x="636" y="424"/>
                  </a:lnTo>
                  <a:lnTo>
                    <a:pt x="640" y="427"/>
                  </a:lnTo>
                  <a:lnTo>
                    <a:pt x="640" y="432"/>
                  </a:lnTo>
                  <a:lnTo>
                    <a:pt x="642" y="436"/>
                  </a:lnTo>
                  <a:lnTo>
                    <a:pt x="643" y="441"/>
                  </a:lnTo>
                  <a:lnTo>
                    <a:pt x="643" y="446"/>
                  </a:lnTo>
                  <a:lnTo>
                    <a:pt x="645" y="452"/>
                  </a:lnTo>
                  <a:lnTo>
                    <a:pt x="645" y="455"/>
                  </a:lnTo>
                  <a:lnTo>
                    <a:pt x="649" y="460"/>
                  </a:lnTo>
                  <a:lnTo>
                    <a:pt x="650" y="466"/>
                  </a:lnTo>
                  <a:lnTo>
                    <a:pt x="652" y="473"/>
                  </a:lnTo>
                  <a:lnTo>
                    <a:pt x="652" y="478"/>
                  </a:lnTo>
                  <a:lnTo>
                    <a:pt x="652" y="481"/>
                  </a:lnTo>
                  <a:lnTo>
                    <a:pt x="654" y="487"/>
                  </a:lnTo>
                  <a:lnTo>
                    <a:pt x="654" y="490"/>
                  </a:lnTo>
                  <a:lnTo>
                    <a:pt x="656" y="495"/>
                  </a:lnTo>
                  <a:lnTo>
                    <a:pt x="656" y="499"/>
                  </a:lnTo>
                  <a:lnTo>
                    <a:pt x="656" y="502"/>
                  </a:lnTo>
                  <a:lnTo>
                    <a:pt x="657" y="509"/>
                  </a:lnTo>
                  <a:lnTo>
                    <a:pt x="659" y="514"/>
                  </a:lnTo>
                  <a:lnTo>
                    <a:pt x="663" y="520"/>
                  </a:lnTo>
                  <a:lnTo>
                    <a:pt x="666" y="527"/>
                  </a:lnTo>
                  <a:lnTo>
                    <a:pt x="670" y="530"/>
                  </a:lnTo>
                  <a:lnTo>
                    <a:pt x="671" y="530"/>
                  </a:lnTo>
                  <a:lnTo>
                    <a:pt x="671" y="535"/>
                  </a:lnTo>
                  <a:lnTo>
                    <a:pt x="671" y="539"/>
                  </a:lnTo>
                  <a:lnTo>
                    <a:pt x="670" y="541"/>
                  </a:lnTo>
                  <a:lnTo>
                    <a:pt x="670" y="544"/>
                  </a:lnTo>
                  <a:lnTo>
                    <a:pt x="668" y="548"/>
                  </a:lnTo>
                  <a:lnTo>
                    <a:pt x="668" y="553"/>
                  </a:lnTo>
                  <a:lnTo>
                    <a:pt x="666" y="555"/>
                  </a:lnTo>
                  <a:lnTo>
                    <a:pt x="664" y="556"/>
                  </a:lnTo>
                  <a:lnTo>
                    <a:pt x="661" y="560"/>
                  </a:lnTo>
                  <a:lnTo>
                    <a:pt x="654" y="563"/>
                  </a:lnTo>
                  <a:lnTo>
                    <a:pt x="650" y="567"/>
                  </a:lnTo>
                  <a:lnTo>
                    <a:pt x="649" y="570"/>
                  </a:lnTo>
                  <a:lnTo>
                    <a:pt x="652" y="576"/>
                  </a:lnTo>
                  <a:lnTo>
                    <a:pt x="656" y="583"/>
                  </a:lnTo>
                  <a:lnTo>
                    <a:pt x="656" y="588"/>
                  </a:lnTo>
                  <a:lnTo>
                    <a:pt x="656" y="595"/>
                  </a:lnTo>
                  <a:lnTo>
                    <a:pt x="654" y="602"/>
                  </a:lnTo>
                  <a:lnTo>
                    <a:pt x="652" y="607"/>
                  </a:lnTo>
                  <a:lnTo>
                    <a:pt x="652" y="611"/>
                  </a:lnTo>
                  <a:lnTo>
                    <a:pt x="650" y="616"/>
                  </a:lnTo>
                  <a:lnTo>
                    <a:pt x="649" y="621"/>
                  </a:lnTo>
                  <a:lnTo>
                    <a:pt x="647" y="626"/>
                  </a:lnTo>
                  <a:lnTo>
                    <a:pt x="645" y="632"/>
                  </a:lnTo>
                  <a:lnTo>
                    <a:pt x="642" y="639"/>
                  </a:lnTo>
                  <a:lnTo>
                    <a:pt x="638" y="642"/>
                  </a:lnTo>
                  <a:lnTo>
                    <a:pt x="636" y="647"/>
                  </a:lnTo>
                  <a:lnTo>
                    <a:pt x="631" y="653"/>
                  </a:lnTo>
                  <a:lnTo>
                    <a:pt x="629" y="660"/>
                  </a:lnTo>
                  <a:lnTo>
                    <a:pt x="628" y="668"/>
                  </a:lnTo>
                  <a:lnTo>
                    <a:pt x="628" y="675"/>
                  </a:lnTo>
                  <a:lnTo>
                    <a:pt x="629" y="682"/>
                  </a:lnTo>
                  <a:lnTo>
                    <a:pt x="629" y="686"/>
                  </a:lnTo>
                  <a:lnTo>
                    <a:pt x="624" y="695"/>
                  </a:lnTo>
                  <a:lnTo>
                    <a:pt x="621" y="702"/>
                  </a:lnTo>
                  <a:lnTo>
                    <a:pt x="628" y="703"/>
                  </a:lnTo>
                  <a:lnTo>
                    <a:pt x="633" y="703"/>
                  </a:lnTo>
                  <a:lnTo>
                    <a:pt x="635" y="703"/>
                  </a:lnTo>
                  <a:lnTo>
                    <a:pt x="636" y="705"/>
                  </a:lnTo>
                  <a:lnTo>
                    <a:pt x="635" y="716"/>
                  </a:lnTo>
                  <a:lnTo>
                    <a:pt x="631" y="740"/>
                  </a:lnTo>
                  <a:lnTo>
                    <a:pt x="622" y="791"/>
                  </a:lnTo>
                  <a:lnTo>
                    <a:pt x="626" y="791"/>
                  </a:lnTo>
                  <a:lnTo>
                    <a:pt x="628" y="791"/>
                  </a:lnTo>
                  <a:lnTo>
                    <a:pt x="650" y="792"/>
                  </a:lnTo>
                  <a:lnTo>
                    <a:pt x="652" y="792"/>
                  </a:lnTo>
                  <a:lnTo>
                    <a:pt x="654" y="791"/>
                  </a:lnTo>
                  <a:lnTo>
                    <a:pt x="656" y="791"/>
                  </a:lnTo>
                  <a:lnTo>
                    <a:pt x="657" y="791"/>
                  </a:lnTo>
                  <a:lnTo>
                    <a:pt x="659" y="789"/>
                  </a:lnTo>
                  <a:lnTo>
                    <a:pt x="661" y="791"/>
                  </a:lnTo>
                  <a:lnTo>
                    <a:pt x="661" y="789"/>
                  </a:lnTo>
                  <a:lnTo>
                    <a:pt x="663" y="794"/>
                  </a:lnTo>
                  <a:lnTo>
                    <a:pt x="664" y="796"/>
                  </a:lnTo>
                  <a:lnTo>
                    <a:pt x="666" y="801"/>
                  </a:lnTo>
                  <a:lnTo>
                    <a:pt x="663" y="803"/>
                  </a:lnTo>
                  <a:lnTo>
                    <a:pt x="663" y="806"/>
                  </a:lnTo>
                  <a:lnTo>
                    <a:pt x="664" y="810"/>
                  </a:lnTo>
                  <a:lnTo>
                    <a:pt x="666" y="813"/>
                  </a:lnTo>
                  <a:lnTo>
                    <a:pt x="668" y="817"/>
                  </a:lnTo>
                  <a:lnTo>
                    <a:pt x="670" y="822"/>
                  </a:lnTo>
                  <a:lnTo>
                    <a:pt x="670" y="824"/>
                  </a:lnTo>
                  <a:lnTo>
                    <a:pt x="668" y="829"/>
                  </a:lnTo>
                  <a:lnTo>
                    <a:pt x="668" y="834"/>
                  </a:lnTo>
                  <a:lnTo>
                    <a:pt x="668" y="838"/>
                  </a:lnTo>
                  <a:lnTo>
                    <a:pt x="670" y="843"/>
                  </a:lnTo>
                  <a:lnTo>
                    <a:pt x="668" y="847"/>
                  </a:lnTo>
                  <a:lnTo>
                    <a:pt x="668" y="854"/>
                  </a:lnTo>
                  <a:lnTo>
                    <a:pt x="670" y="857"/>
                  </a:lnTo>
                  <a:lnTo>
                    <a:pt x="671" y="859"/>
                  </a:lnTo>
                  <a:lnTo>
                    <a:pt x="673" y="862"/>
                  </a:lnTo>
                  <a:lnTo>
                    <a:pt x="675" y="866"/>
                  </a:lnTo>
                  <a:lnTo>
                    <a:pt x="678" y="869"/>
                  </a:lnTo>
                  <a:lnTo>
                    <a:pt x="682" y="871"/>
                  </a:lnTo>
                  <a:lnTo>
                    <a:pt x="685" y="875"/>
                  </a:lnTo>
                  <a:lnTo>
                    <a:pt x="687" y="876"/>
                  </a:lnTo>
                  <a:lnTo>
                    <a:pt x="691" y="878"/>
                  </a:lnTo>
                  <a:lnTo>
                    <a:pt x="692" y="880"/>
                  </a:lnTo>
                  <a:lnTo>
                    <a:pt x="694" y="882"/>
                  </a:lnTo>
                  <a:lnTo>
                    <a:pt x="696" y="882"/>
                  </a:lnTo>
                  <a:lnTo>
                    <a:pt x="697" y="882"/>
                  </a:lnTo>
                  <a:lnTo>
                    <a:pt x="703" y="882"/>
                  </a:lnTo>
                  <a:lnTo>
                    <a:pt x="708" y="885"/>
                  </a:lnTo>
                  <a:lnTo>
                    <a:pt x="711" y="887"/>
                  </a:lnTo>
                  <a:lnTo>
                    <a:pt x="715" y="889"/>
                  </a:lnTo>
                  <a:lnTo>
                    <a:pt x="717" y="890"/>
                  </a:lnTo>
                  <a:lnTo>
                    <a:pt x="718" y="892"/>
                  </a:lnTo>
                  <a:lnTo>
                    <a:pt x="720" y="892"/>
                  </a:lnTo>
                  <a:lnTo>
                    <a:pt x="722" y="894"/>
                  </a:lnTo>
                  <a:lnTo>
                    <a:pt x="727" y="892"/>
                  </a:lnTo>
                  <a:lnTo>
                    <a:pt x="729" y="892"/>
                  </a:lnTo>
                  <a:lnTo>
                    <a:pt x="731" y="890"/>
                  </a:lnTo>
                  <a:lnTo>
                    <a:pt x="732" y="890"/>
                  </a:lnTo>
                  <a:lnTo>
                    <a:pt x="734" y="890"/>
                  </a:lnTo>
                  <a:lnTo>
                    <a:pt x="736" y="890"/>
                  </a:lnTo>
                  <a:lnTo>
                    <a:pt x="738" y="890"/>
                  </a:lnTo>
                  <a:lnTo>
                    <a:pt x="739" y="889"/>
                  </a:lnTo>
                  <a:lnTo>
                    <a:pt x="741" y="889"/>
                  </a:lnTo>
                  <a:lnTo>
                    <a:pt x="743" y="889"/>
                  </a:lnTo>
                  <a:lnTo>
                    <a:pt x="745" y="889"/>
                  </a:lnTo>
                  <a:lnTo>
                    <a:pt x="746" y="889"/>
                  </a:lnTo>
                  <a:lnTo>
                    <a:pt x="746" y="887"/>
                  </a:lnTo>
                  <a:lnTo>
                    <a:pt x="748" y="887"/>
                  </a:lnTo>
                  <a:lnTo>
                    <a:pt x="750" y="887"/>
                  </a:lnTo>
                  <a:lnTo>
                    <a:pt x="752" y="887"/>
                  </a:lnTo>
                  <a:lnTo>
                    <a:pt x="753" y="887"/>
                  </a:lnTo>
                  <a:lnTo>
                    <a:pt x="755" y="887"/>
                  </a:lnTo>
                  <a:lnTo>
                    <a:pt x="757" y="887"/>
                  </a:lnTo>
                  <a:lnTo>
                    <a:pt x="759" y="885"/>
                  </a:lnTo>
                  <a:lnTo>
                    <a:pt x="760" y="885"/>
                  </a:lnTo>
                  <a:lnTo>
                    <a:pt x="762" y="885"/>
                  </a:lnTo>
                  <a:lnTo>
                    <a:pt x="764" y="885"/>
                  </a:lnTo>
                  <a:lnTo>
                    <a:pt x="766" y="883"/>
                  </a:lnTo>
                  <a:lnTo>
                    <a:pt x="767" y="883"/>
                  </a:lnTo>
                  <a:lnTo>
                    <a:pt x="769" y="883"/>
                  </a:lnTo>
                  <a:lnTo>
                    <a:pt x="771" y="883"/>
                  </a:lnTo>
                  <a:lnTo>
                    <a:pt x="773" y="882"/>
                  </a:lnTo>
                  <a:lnTo>
                    <a:pt x="774" y="882"/>
                  </a:lnTo>
                  <a:lnTo>
                    <a:pt x="776" y="882"/>
                  </a:lnTo>
                  <a:lnTo>
                    <a:pt x="778" y="883"/>
                  </a:lnTo>
                  <a:lnTo>
                    <a:pt x="780" y="883"/>
                  </a:lnTo>
                  <a:lnTo>
                    <a:pt x="781" y="885"/>
                  </a:lnTo>
                  <a:lnTo>
                    <a:pt x="783" y="885"/>
                  </a:lnTo>
                  <a:lnTo>
                    <a:pt x="783" y="887"/>
                  </a:lnTo>
                  <a:lnTo>
                    <a:pt x="785" y="887"/>
                  </a:lnTo>
                  <a:lnTo>
                    <a:pt x="787" y="887"/>
                  </a:lnTo>
                  <a:lnTo>
                    <a:pt x="787" y="889"/>
                  </a:lnTo>
                  <a:lnTo>
                    <a:pt x="788" y="889"/>
                  </a:lnTo>
                  <a:lnTo>
                    <a:pt x="790" y="889"/>
                  </a:lnTo>
                  <a:lnTo>
                    <a:pt x="790" y="890"/>
                  </a:lnTo>
                  <a:lnTo>
                    <a:pt x="792" y="890"/>
                  </a:lnTo>
                  <a:lnTo>
                    <a:pt x="794" y="890"/>
                  </a:lnTo>
                  <a:lnTo>
                    <a:pt x="795" y="890"/>
                  </a:lnTo>
                  <a:lnTo>
                    <a:pt x="795" y="892"/>
                  </a:lnTo>
                  <a:lnTo>
                    <a:pt x="797" y="892"/>
                  </a:lnTo>
                  <a:lnTo>
                    <a:pt x="799" y="892"/>
                  </a:lnTo>
                  <a:lnTo>
                    <a:pt x="801" y="892"/>
                  </a:lnTo>
                  <a:lnTo>
                    <a:pt x="801" y="894"/>
                  </a:lnTo>
                  <a:lnTo>
                    <a:pt x="802" y="894"/>
                  </a:lnTo>
                  <a:lnTo>
                    <a:pt x="806" y="894"/>
                  </a:lnTo>
                  <a:lnTo>
                    <a:pt x="808" y="894"/>
                  </a:lnTo>
                  <a:lnTo>
                    <a:pt x="809" y="896"/>
                  </a:lnTo>
                  <a:lnTo>
                    <a:pt x="811" y="896"/>
                  </a:lnTo>
                  <a:lnTo>
                    <a:pt x="813" y="896"/>
                  </a:lnTo>
                  <a:lnTo>
                    <a:pt x="815" y="896"/>
                  </a:lnTo>
                  <a:lnTo>
                    <a:pt x="816" y="896"/>
                  </a:lnTo>
                  <a:lnTo>
                    <a:pt x="818" y="896"/>
                  </a:lnTo>
                  <a:lnTo>
                    <a:pt x="820" y="896"/>
                  </a:lnTo>
                  <a:lnTo>
                    <a:pt x="822" y="896"/>
                  </a:lnTo>
                  <a:lnTo>
                    <a:pt x="823" y="897"/>
                  </a:lnTo>
                  <a:lnTo>
                    <a:pt x="825" y="897"/>
                  </a:lnTo>
                  <a:lnTo>
                    <a:pt x="827" y="897"/>
                  </a:lnTo>
                  <a:lnTo>
                    <a:pt x="829" y="897"/>
                  </a:lnTo>
                  <a:lnTo>
                    <a:pt x="830" y="899"/>
                  </a:lnTo>
                  <a:lnTo>
                    <a:pt x="832" y="899"/>
                  </a:lnTo>
                  <a:lnTo>
                    <a:pt x="832" y="901"/>
                  </a:lnTo>
                  <a:lnTo>
                    <a:pt x="834" y="901"/>
                  </a:lnTo>
                  <a:lnTo>
                    <a:pt x="836" y="901"/>
                  </a:lnTo>
                  <a:lnTo>
                    <a:pt x="837" y="903"/>
                  </a:lnTo>
                  <a:lnTo>
                    <a:pt x="839" y="903"/>
                  </a:lnTo>
                  <a:lnTo>
                    <a:pt x="841" y="903"/>
                  </a:lnTo>
                  <a:lnTo>
                    <a:pt x="843" y="903"/>
                  </a:lnTo>
                  <a:lnTo>
                    <a:pt x="844" y="903"/>
                  </a:lnTo>
                  <a:lnTo>
                    <a:pt x="846" y="903"/>
                  </a:lnTo>
                  <a:lnTo>
                    <a:pt x="850" y="903"/>
                  </a:lnTo>
                  <a:lnTo>
                    <a:pt x="853" y="899"/>
                  </a:lnTo>
                  <a:lnTo>
                    <a:pt x="855" y="896"/>
                  </a:lnTo>
                  <a:lnTo>
                    <a:pt x="857" y="896"/>
                  </a:lnTo>
                  <a:lnTo>
                    <a:pt x="858" y="894"/>
                  </a:lnTo>
                  <a:lnTo>
                    <a:pt x="862" y="897"/>
                  </a:lnTo>
                  <a:lnTo>
                    <a:pt x="865" y="899"/>
                  </a:lnTo>
                  <a:lnTo>
                    <a:pt x="867" y="904"/>
                  </a:lnTo>
                  <a:lnTo>
                    <a:pt x="869" y="908"/>
                  </a:lnTo>
                  <a:lnTo>
                    <a:pt x="869" y="911"/>
                  </a:lnTo>
                  <a:lnTo>
                    <a:pt x="869" y="915"/>
                  </a:lnTo>
                  <a:lnTo>
                    <a:pt x="867" y="920"/>
                  </a:lnTo>
                  <a:lnTo>
                    <a:pt x="864" y="927"/>
                  </a:lnTo>
                  <a:lnTo>
                    <a:pt x="864" y="931"/>
                  </a:lnTo>
                  <a:lnTo>
                    <a:pt x="864" y="932"/>
                  </a:lnTo>
                  <a:lnTo>
                    <a:pt x="862" y="938"/>
                  </a:lnTo>
                  <a:lnTo>
                    <a:pt x="858" y="941"/>
                  </a:lnTo>
                  <a:lnTo>
                    <a:pt x="855" y="946"/>
                  </a:lnTo>
                  <a:lnTo>
                    <a:pt x="855" y="952"/>
                  </a:lnTo>
                  <a:lnTo>
                    <a:pt x="853" y="957"/>
                  </a:lnTo>
                  <a:lnTo>
                    <a:pt x="853" y="964"/>
                  </a:lnTo>
                  <a:lnTo>
                    <a:pt x="853" y="969"/>
                  </a:lnTo>
                  <a:lnTo>
                    <a:pt x="851" y="973"/>
                  </a:lnTo>
                  <a:lnTo>
                    <a:pt x="850" y="978"/>
                  </a:lnTo>
                  <a:lnTo>
                    <a:pt x="848" y="983"/>
                  </a:lnTo>
                  <a:lnTo>
                    <a:pt x="844" y="987"/>
                  </a:lnTo>
                  <a:lnTo>
                    <a:pt x="841" y="990"/>
                  </a:lnTo>
                  <a:lnTo>
                    <a:pt x="837" y="992"/>
                  </a:lnTo>
                  <a:lnTo>
                    <a:pt x="834" y="994"/>
                  </a:lnTo>
                  <a:lnTo>
                    <a:pt x="827" y="995"/>
                  </a:lnTo>
                  <a:lnTo>
                    <a:pt x="822" y="997"/>
                  </a:lnTo>
                  <a:lnTo>
                    <a:pt x="818" y="1001"/>
                  </a:lnTo>
                  <a:lnTo>
                    <a:pt x="815" y="1004"/>
                  </a:lnTo>
                  <a:lnTo>
                    <a:pt x="813" y="1009"/>
                  </a:lnTo>
                  <a:lnTo>
                    <a:pt x="811" y="1013"/>
                  </a:lnTo>
                  <a:lnTo>
                    <a:pt x="813" y="1015"/>
                  </a:lnTo>
                  <a:lnTo>
                    <a:pt x="815" y="1016"/>
                  </a:lnTo>
                  <a:lnTo>
                    <a:pt x="818" y="1020"/>
                  </a:lnTo>
                  <a:lnTo>
                    <a:pt x="822" y="1020"/>
                  </a:lnTo>
                  <a:lnTo>
                    <a:pt x="825" y="1022"/>
                  </a:lnTo>
                  <a:lnTo>
                    <a:pt x="829" y="1023"/>
                  </a:lnTo>
                  <a:lnTo>
                    <a:pt x="830" y="1027"/>
                  </a:lnTo>
                  <a:lnTo>
                    <a:pt x="836" y="1029"/>
                  </a:lnTo>
                  <a:lnTo>
                    <a:pt x="839" y="1030"/>
                  </a:lnTo>
                  <a:lnTo>
                    <a:pt x="846" y="1029"/>
                  </a:lnTo>
                  <a:lnTo>
                    <a:pt x="850" y="1030"/>
                  </a:lnTo>
                  <a:lnTo>
                    <a:pt x="855" y="1027"/>
                  </a:lnTo>
                  <a:lnTo>
                    <a:pt x="862" y="1023"/>
                  </a:lnTo>
                  <a:lnTo>
                    <a:pt x="865" y="1023"/>
                  </a:lnTo>
                  <a:lnTo>
                    <a:pt x="871" y="1023"/>
                  </a:lnTo>
                  <a:lnTo>
                    <a:pt x="874" y="1023"/>
                  </a:lnTo>
                  <a:lnTo>
                    <a:pt x="879" y="1022"/>
                  </a:lnTo>
                  <a:lnTo>
                    <a:pt x="881" y="1023"/>
                  </a:lnTo>
                  <a:lnTo>
                    <a:pt x="883" y="1023"/>
                  </a:lnTo>
                  <a:lnTo>
                    <a:pt x="885" y="1023"/>
                  </a:lnTo>
                  <a:lnTo>
                    <a:pt x="888" y="1023"/>
                  </a:lnTo>
                  <a:lnTo>
                    <a:pt x="892" y="1023"/>
                  </a:lnTo>
                  <a:lnTo>
                    <a:pt x="895" y="1027"/>
                  </a:lnTo>
                  <a:lnTo>
                    <a:pt x="900" y="1027"/>
                  </a:lnTo>
                  <a:lnTo>
                    <a:pt x="907" y="1029"/>
                  </a:lnTo>
                  <a:lnTo>
                    <a:pt x="913" y="1027"/>
                  </a:lnTo>
                  <a:lnTo>
                    <a:pt x="916" y="1027"/>
                  </a:lnTo>
                  <a:lnTo>
                    <a:pt x="921" y="1027"/>
                  </a:lnTo>
                  <a:lnTo>
                    <a:pt x="923" y="1030"/>
                  </a:lnTo>
                  <a:lnTo>
                    <a:pt x="927" y="1034"/>
                  </a:lnTo>
                  <a:lnTo>
                    <a:pt x="930" y="1034"/>
                  </a:lnTo>
                  <a:lnTo>
                    <a:pt x="932" y="1034"/>
                  </a:lnTo>
                  <a:lnTo>
                    <a:pt x="934" y="1034"/>
                  </a:lnTo>
                  <a:lnTo>
                    <a:pt x="937" y="1036"/>
                  </a:lnTo>
                  <a:lnTo>
                    <a:pt x="937" y="1037"/>
                  </a:lnTo>
                  <a:lnTo>
                    <a:pt x="939" y="1039"/>
                  </a:lnTo>
                  <a:lnTo>
                    <a:pt x="942" y="1041"/>
                  </a:lnTo>
                  <a:lnTo>
                    <a:pt x="942" y="1043"/>
                  </a:lnTo>
                  <a:lnTo>
                    <a:pt x="944" y="1043"/>
                  </a:lnTo>
                  <a:lnTo>
                    <a:pt x="944" y="1041"/>
                  </a:lnTo>
                  <a:lnTo>
                    <a:pt x="946" y="1041"/>
                  </a:lnTo>
                  <a:lnTo>
                    <a:pt x="946" y="1039"/>
                  </a:lnTo>
                  <a:lnTo>
                    <a:pt x="948" y="1039"/>
                  </a:lnTo>
                  <a:lnTo>
                    <a:pt x="948" y="1037"/>
                  </a:lnTo>
                  <a:lnTo>
                    <a:pt x="948" y="1036"/>
                  </a:lnTo>
                  <a:lnTo>
                    <a:pt x="946" y="1034"/>
                  </a:lnTo>
                  <a:lnTo>
                    <a:pt x="946" y="1032"/>
                  </a:lnTo>
                  <a:lnTo>
                    <a:pt x="948" y="1032"/>
                  </a:lnTo>
                  <a:lnTo>
                    <a:pt x="948" y="1030"/>
                  </a:lnTo>
                  <a:lnTo>
                    <a:pt x="946" y="1029"/>
                  </a:lnTo>
                  <a:lnTo>
                    <a:pt x="944" y="1027"/>
                  </a:lnTo>
                  <a:lnTo>
                    <a:pt x="942" y="1025"/>
                  </a:lnTo>
                  <a:lnTo>
                    <a:pt x="942" y="1023"/>
                  </a:lnTo>
                  <a:lnTo>
                    <a:pt x="941" y="1022"/>
                  </a:lnTo>
                  <a:lnTo>
                    <a:pt x="941" y="1020"/>
                  </a:lnTo>
                  <a:lnTo>
                    <a:pt x="941" y="1018"/>
                  </a:lnTo>
                  <a:lnTo>
                    <a:pt x="941" y="1016"/>
                  </a:lnTo>
                  <a:lnTo>
                    <a:pt x="941" y="1015"/>
                  </a:lnTo>
                  <a:lnTo>
                    <a:pt x="939" y="1013"/>
                  </a:lnTo>
                  <a:lnTo>
                    <a:pt x="939" y="1011"/>
                  </a:lnTo>
                  <a:lnTo>
                    <a:pt x="939" y="1008"/>
                  </a:lnTo>
                  <a:lnTo>
                    <a:pt x="939" y="1006"/>
                  </a:lnTo>
                  <a:lnTo>
                    <a:pt x="941" y="1001"/>
                  </a:lnTo>
                  <a:lnTo>
                    <a:pt x="942" y="999"/>
                  </a:lnTo>
                  <a:lnTo>
                    <a:pt x="944" y="997"/>
                  </a:lnTo>
                  <a:lnTo>
                    <a:pt x="944" y="995"/>
                  </a:lnTo>
                  <a:lnTo>
                    <a:pt x="944" y="994"/>
                  </a:lnTo>
                  <a:lnTo>
                    <a:pt x="944" y="992"/>
                  </a:lnTo>
                  <a:lnTo>
                    <a:pt x="942" y="990"/>
                  </a:lnTo>
                  <a:lnTo>
                    <a:pt x="941" y="990"/>
                  </a:lnTo>
                  <a:lnTo>
                    <a:pt x="939" y="990"/>
                  </a:lnTo>
                  <a:lnTo>
                    <a:pt x="937" y="988"/>
                  </a:lnTo>
                  <a:lnTo>
                    <a:pt x="935" y="988"/>
                  </a:lnTo>
                  <a:lnTo>
                    <a:pt x="934" y="987"/>
                  </a:lnTo>
                  <a:lnTo>
                    <a:pt x="932" y="985"/>
                  </a:lnTo>
                  <a:lnTo>
                    <a:pt x="937" y="978"/>
                  </a:lnTo>
                  <a:lnTo>
                    <a:pt x="937" y="976"/>
                  </a:lnTo>
                  <a:lnTo>
                    <a:pt x="939" y="976"/>
                  </a:lnTo>
                  <a:lnTo>
                    <a:pt x="941" y="978"/>
                  </a:lnTo>
                  <a:lnTo>
                    <a:pt x="942" y="976"/>
                  </a:lnTo>
                  <a:lnTo>
                    <a:pt x="942" y="974"/>
                  </a:lnTo>
                  <a:lnTo>
                    <a:pt x="944" y="974"/>
                  </a:lnTo>
                  <a:lnTo>
                    <a:pt x="944" y="973"/>
                  </a:lnTo>
                  <a:lnTo>
                    <a:pt x="949" y="971"/>
                  </a:lnTo>
                  <a:lnTo>
                    <a:pt x="951" y="969"/>
                  </a:lnTo>
                  <a:lnTo>
                    <a:pt x="951" y="967"/>
                  </a:lnTo>
                  <a:lnTo>
                    <a:pt x="951" y="966"/>
                  </a:lnTo>
                  <a:lnTo>
                    <a:pt x="951" y="964"/>
                  </a:lnTo>
                  <a:lnTo>
                    <a:pt x="951" y="962"/>
                  </a:lnTo>
                  <a:lnTo>
                    <a:pt x="953" y="962"/>
                  </a:lnTo>
                  <a:lnTo>
                    <a:pt x="955" y="962"/>
                  </a:lnTo>
                  <a:lnTo>
                    <a:pt x="956" y="962"/>
                  </a:lnTo>
                  <a:lnTo>
                    <a:pt x="958" y="962"/>
                  </a:lnTo>
                  <a:lnTo>
                    <a:pt x="960" y="960"/>
                  </a:lnTo>
                  <a:lnTo>
                    <a:pt x="960" y="959"/>
                  </a:lnTo>
                  <a:lnTo>
                    <a:pt x="960" y="957"/>
                  </a:lnTo>
                  <a:lnTo>
                    <a:pt x="956" y="957"/>
                  </a:lnTo>
                  <a:lnTo>
                    <a:pt x="955" y="955"/>
                  </a:lnTo>
                  <a:lnTo>
                    <a:pt x="956" y="955"/>
                  </a:lnTo>
                  <a:lnTo>
                    <a:pt x="958" y="953"/>
                  </a:lnTo>
                  <a:lnTo>
                    <a:pt x="960" y="953"/>
                  </a:lnTo>
                  <a:lnTo>
                    <a:pt x="960" y="952"/>
                  </a:lnTo>
                  <a:lnTo>
                    <a:pt x="962" y="952"/>
                  </a:lnTo>
                  <a:lnTo>
                    <a:pt x="962" y="950"/>
                  </a:lnTo>
                  <a:lnTo>
                    <a:pt x="963" y="948"/>
                  </a:lnTo>
                  <a:lnTo>
                    <a:pt x="963" y="946"/>
                  </a:lnTo>
                  <a:lnTo>
                    <a:pt x="963" y="945"/>
                  </a:lnTo>
                  <a:lnTo>
                    <a:pt x="965" y="945"/>
                  </a:lnTo>
                  <a:lnTo>
                    <a:pt x="965" y="943"/>
                  </a:lnTo>
                  <a:lnTo>
                    <a:pt x="965" y="941"/>
                  </a:lnTo>
                  <a:lnTo>
                    <a:pt x="963" y="941"/>
                  </a:lnTo>
                  <a:lnTo>
                    <a:pt x="963" y="939"/>
                  </a:lnTo>
                  <a:lnTo>
                    <a:pt x="962" y="938"/>
                  </a:lnTo>
                  <a:lnTo>
                    <a:pt x="962" y="936"/>
                  </a:lnTo>
                  <a:lnTo>
                    <a:pt x="960" y="934"/>
                  </a:lnTo>
                  <a:lnTo>
                    <a:pt x="960" y="932"/>
                  </a:lnTo>
                  <a:lnTo>
                    <a:pt x="960" y="931"/>
                  </a:lnTo>
                  <a:lnTo>
                    <a:pt x="960" y="929"/>
                  </a:lnTo>
                  <a:lnTo>
                    <a:pt x="960" y="927"/>
                  </a:lnTo>
                  <a:lnTo>
                    <a:pt x="960" y="925"/>
                  </a:lnTo>
                  <a:lnTo>
                    <a:pt x="960" y="924"/>
                  </a:lnTo>
                  <a:lnTo>
                    <a:pt x="960" y="922"/>
                  </a:lnTo>
                  <a:lnTo>
                    <a:pt x="960" y="920"/>
                  </a:lnTo>
                  <a:lnTo>
                    <a:pt x="958" y="920"/>
                  </a:lnTo>
                  <a:lnTo>
                    <a:pt x="958" y="918"/>
                  </a:lnTo>
                  <a:lnTo>
                    <a:pt x="958" y="917"/>
                  </a:lnTo>
                  <a:lnTo>
                    <a:pt x="958" y="915"/>
                  </a:lnTo>
                  <a:lnTo>
                    <a:pt x="960" y="910"/>
                  </a:lnTo>
                  <a:lnTo>
                    <a:pt x="962" y="906"/>
                  </a:lnTo>
                  <a:lnTo>
                    <a:pt x="962" y="904"/>
                  </a:lnTo>
                  <a:lnTo>
                    <a:pt x="962" y="903"/>
                  </a:lnTo>
                  <a:lnTo>
                    <a:pt x="962" y="901"/>
                  </a:lnTo>
                  <a:lnTo>
                    <a:pt x="962" y="899"/>
                  </a:lnTo>
                  <a:lnTo>
                    <a:pt x="963" y="897"/>
                  </a:lnTo>
                  <a:lnTo>
                    <a:pt x="962" y="897"/>
                  </a:lnTo>
                  <a:lnTo>
                    <a:pt x="962" y="896"/>
                  </a:lnTo>
                  <a:lnTo>
                    <a:pt x="963" y="894"/>
                  </a:lnTo>
                  <a:lnTo>
                    <a:pt x="963" y="892"/>
                  </a:lnTo>
                  <a:lnTo>
                    <a:pt x="963" y="890"/>
                  </a:lnTo>
                  <a:lnTo>
                    <a:pt x="963" y="889"/>
                  </a:lnTo>
                  <a:lnTo>
                    <a:pt x="963" y="887"/>
                  </a:lnTo>
                  <a:lnTo>
                    <a:pt x="963" y="885"/>
                  </a:lnTo>
                  <a:lnTo>
                    <a:pt x="963" y="883"/>
                  </a:lnTo>
                  <a:lnTo>
                    <a:pt x="963" y="882"/>
                  </a:lnTo>
                  <a:lnTo>
                    <a:pt x="963" y="880"/>
                  </a:lnTo>
                  <a:lnTo>
                    <a:pt x="963" y="878"/>
                  </a:lnTo>
                  <a:lnTo>
                    <a:pt x="965" y="878"/>
                  </a:lnTo>
                  <a:lnTo>
                    <a:pt x="965" y="876"/>
                  </a:lnTo>
                  <a:lnTo>
                    <a:pt x="965" y="875"/>
                  </a:lnTo>
                  <a:lnTo>
                    <a:pt x="967" y="875"/>
                  </a:lnTo>
                  <a:lnTo>
                    <a:pt x="967" y="873"/>
                  </a:lnTo>
                  <a:lnTo>
                    <a:pt x="967" y="871"/>
                  </a:lnTo>
                  <a:lnTo>
                    <a:pt x="967" y="869"/>
                  </a:lnTo>
                  <a:lnTo>
                    <a:pt x="965" y="869"/>
                  </a:lnTo>
                  <a:lnTo>
                    <a:pt x="965" y="868"/>
                  </a:lnTo>
                  <a:lnTo>
                    <a:pt x="963" y="866"/>
                  </a:lnTo>
                  <a:lnTo>
                    <a:pt x="962" y="866"/>
                  </a:lnTo>
                  <a:lnTo>
                    <a:pt x="962" y="864"/>
                  </a:lnTo>
                  <a:lnTo>
                    <a:pt x="960" y="862"/>
                  </a:lnTo>
                  <a:lnTo>
                    <a:pt x="960" y="861"/>
                  </a:lnTo>
                  <a:lnTo>
                    <a:pt x="962" y="861"/>
                  </a:lnTo>
                  <a:lnTo>
                    <a:pt x="963" y="859"/>
                  </a:lnTo>
                  <a:lnTo>
                    <a:pt x="965" y="859"/>
                  </a:lnTo>
                  <a:lnTo>
                    <a:pt x="965" y="861"/>
                  </a:lnTo>
                  <a:lnTo>
                    <a:pt x="967" y="861"/>
                  </a:lnTo>
                  <a:lnTo>
                    <a:pt x="969" y="861"/>
                  </a:lnTo>
                  <a:lnTo>
                    <a:pt x="970" y="859"/>
                  </a:lnTo>
                  <a:lnTo>
                    <a:pt x="972" y="855"/>
                  </a:lnTo>
                  <a:lnTo>
                    <a:pt x="974" y="854"/>
                  </a:lnTo>
                  <a:lnTo>
                    <a:pt x="976" y="854"/>
                  </a:lnTo>
                  <a:lnTo>
                    <a:pt x="977" y="854"/>
                  </a:lnTo>
                  <a:lnTo>
                    <a:pt x="977" y="855"/>
                  </a:lnTo>
                  <a:lnTo>
                    <a:pt x="979" y="855"/>
                  </a:lnTo>
                  <a:lnTo>
                    <a:pt x="981" y="855"/>
                  </a:lnTo>
                  <a:lnTo>
                    <a:pt x="983" y="855"/>
                  </a:lnTo>
                  <a:lnTo>
                    <a:pt x="984" y="855"/>
                  </a:lnTo>
                  <a:lnTo>
                    <a:pt x="984" y="854"/>
                  </a:lnTo>
                  <a:lnTo>
                    <a:pt x="986" y="854"/>
                  </a:lnTo>
                  <a:lnTo>
                    <a:pt x="986" y="852"/>
                  </a:lnTo>
                  <a:lnTo>
                    <a:pt x="988" y="854"/>
                  </a:lnTo>
                  <a:lnTo>
                    <a:pt x="988" y="855"/>
                  </a:lnTo>
                  <a:lnTo>
                    <a:pt x="990" y="855"/>
                  </a:lnTo>
                  <a:lnTo>
                    <a:pt x="991" y="855"/>
                  </a:lnTo>
                  <a:lnTo>
                    <a:pt x="993" y="855"/>
                  </a:lnTo>
                  <a:lnTo>
                    <a:pt x="995" y="855"/>
                  </a:lnTo>
                  <a:lnTo>
                    <a:pt x="997" y="855"/>
                  </a:lnTo>
                  <a:lnTo>
                    <a:pt x="998" y="855"/>
                  </a:lnTo>
                  <a:lnTo>
                    <a:pt x="1000" y="854"/>
                  </a:lnTo>
                  <a:lnTo>
                    <a:pt x="1002" y="854"/>
                  </a:lnTo>
                  <a:lnTo>
                    <a:pt x="1004" y="854"/>
                  </a:lnTo>
                  <a:lnTo>
                    <a:pt x="1005" y="852"/>
                  </a:lnTo>
                  <a:lnTo>
                    <a:pt x="1005" y="850"/>
                  </a:lnTo>
                  <a:lnTo>
                    <a:pt x="1007" y="850"/>
                  </a:lnTo>
                  <a:lnTo>
                    <a:pt x="1007" y="848"/>
                  </a:lnTo>
                  <a:lnTo>
                    <a:pt x="1009" y="848"/>
                  </a:lnTo>
                  <a:lnTo>
                    <a:pt x="1009" y="847"/>
                  </a:lnTo>
                  <a:lnTo>
                    <a:pt x="1011" y="845"/>
                  </a:lnTo>
                  <a:lnTo>
                    <a:pt x="1011" y="843"/>
                  </a:lnTo>
                  <a:lnTo>
                    <a:pt x="1011" y="841"/>
                  </a:lnTo>
                  <a:lnTo>
                    <a:pt x="1012" y="841"/>
                  </a:lnTo>
                  <a:lnTo>
                    <a:pt x="1012" y="840"/>
                  </a:lnTo>
                  <a:lnTo>
                    <a:pt x="1012" y="838"/>
                  </a:lnTo>
                  <a:lnTo>
                    <a:pt x="1014" y="836"/>
                  </a:lnTo>
                  <a:lnTo>
                    <a:pt x="1014" y="834"/>
                  </a:lnTo>
                  <a:lnTo>
                    <a:pt x="1014" y="833"/>
                  </a:lnTo>
                  <a:lnTo>
                    <a:pt x="1014" y="831"/>
                  </a:lnTo>
                  <a:lnTo>
                    <a:pt x="1014" y="829"/>
                  </a:lnTo>
                  <a:lnTo>
                    <a:pt x="1012" y="829"/>
                  </a:lnTo>
                  <a:lnTo>
                    <a:pt x="1011" y="829"/>
                  </a:lnTo>
                  <a:lnTo>
                    <a:pt x="1009" y="827"/>
                  </a:lnTo>
                  <a:lnTo>
                    <a:pt x="1007" y="827"/>
                  </a:lnTo>
                  <a:lnTo>
                    <a:pt x="1005" y="827"/>
                  </a:lnTo>
                  <a:lnTo>
                    <a:pt x="1005" y="829"/>
                  </a:lnTo>
                  <a:lnTo>
                    <a:pt x="1004" y="829"/>
                  </a:lnTo>
                  <a:lnTo>
                    <a:pt x="1002" y="829"/>
                  </a:lnTo>
                  <a:lnTo>
                    <a:pt x="1002" y="831"/>
                  </a:lnTo>
                  <a:lnTo>
                    <a:pt x="1000" y="833"/>
                  </a:lnTo>
                  <a:lnTo>
                    <a:pt x="998" y="833"/>
                  </a:lnTo>
                  <a:lnTo>
                    <a:pt x="997" y="833"/>
                  </a:lnTo>
                  <a:lnTo>
                    <a:pt x="995" y="833"/>
                  </a:lnTo>
                  <a:lnTo>
                    <a:pt x="993" y="833"/>
                  </a:lnTo>
                  <a:lnTo>
                    <a:pt x="995" y="831"/>
                  </a:lnTo>
                  <a:lnTo>
                    <a:pt x="995" y="829"/>
                  </a:lnTo>
                  <a:lnTo>
                    <a:pt x="997" y="827"/>
                  </a:lnTo>
                  <a:lnTo>
                    <a:pt x="997" y="826"/>
                  </a:lnTo>
                  <a:lnTo>
                    <a:pt x="997" y="824"/>
                  </a:lnTo>
                  <a:lnTo>
                    <a:pt x="998" y="822"/>
                  </a:lnTo>
                  <a:lnTo>
                    <a:pt x="998" y="820"/>
                  </a:lnTo>
                  <a:lnTo>
                    <a:pt x="998" y="819"/>
                  </a:lnTo>
                  <a:lnTo>
                    <a:pt x="998" y="817"/>
                  </a:lnTo>
                  <a:lnTo>
                    <a:pt x="998" y="815"/>
                  </a:lnTo>
                  <a:lnTo>
                    <a:pt x="1000" y="815"/>
                  </a:lnTo>
                  <a:lnTo>
                    <a:pt x="1000" y="813"/>
                  </a:lnTo>
                  <a:lnTo>
                    <a:pt x="1000" y="812"/>
                  </a:lnTo>
                  <a:lnTo>
                    <a:pt x="1002" y="812"/>
                  </a:lnTo>
                  <a:lnTo>
                    <a:pt x="1004" y="812"/>
                  </a:lnTo>
                  <a:lnTo>
                    <a:pt x="1004" y="810"/>
                  </a:lnTo>
                  <a:lnTo>
                    <a:pt x="1005" y="810"/>
                  </a:lnTo>
                  <a:lnTo>
                    <a:pt x="1005" y="808"/>
                  </a:lnTo>
                  <a:lnTo>
                    <a:pt x="1007" y="808"/>
                  </a:lnTo>
                  <a:lnTo>
                    <a:pt x="1009" y="808"/>
                  </a:lnTo>
                  <a:lnTo>
                    <a:pt x="1011" y="808"/>
                  </a:lnTo>
                  <a:lnTo>
                    <a:pt x="1012" y="808"/>
                  </a:lnTo>
                  <a:lnTo>
                    <a:pt x="1012" y="810"/>
                  </a:lnTo>
                  <a:lnTo>
                    <a:pt x="1014" y="810"/>
                  </a:lnTo>
                  <a:lnTo>
                    <a:pt x="1016" y="810"/>
                  </a:lnTo>
                  <a:lnTo>
                    <a:pt x="1018" y="810"/>
                  </a:lnTo>
                  <a:lnTo>
                    <a:pt x="1018" y="812"/>
                  </a:lnTo>
                  <a:lnTo>
                    <a:pt x="1019" y="812"/>
                  </a:lnTo>
                  <a:lnTo>
                    <a:pt x="1021" y="812"/>
                  </a:lnTo>
                  <a:lnTo>
                    <a:pt x="1021" y="813"/>
                  </a:lnTo>
                  <a:lnTo>
                    <a:pt x="1023" y="813"/>
                  </a:lnTo>
                  <a:lnTo>
                    <a:pt x="1023" y="812"/>
                  </a:lnTo>
                  <a:lnTo>
                    <a:pt x="1023" y="810"/>
                  </a:lnTo>
                  <a:lnTo>
                    <a:pt x="1023" y="808"/>
                  </a:lnTo>
                  <a:lnTo>
                    <a:pt x="1023" y="806"/>
                  </a:lnTo>
                  <a:lnTo>
                    <a:pt x="1023" y="805"/>
                  </a:lnTo>
                  <a:lnTo>
                    <a:pt x="1024" y="803"/>
                  </a:lnTo>
                  <a:lnTo>
                    <a:pt x="1024" y="801"/>
                  </a:lnTo>
                  <a:lnTo>
                    <a:pt x="1024" y="799"/>
                  </a:lnTo>
                  <a:lnTo>
                    <a:pt x="1024" y="798"/>
                  </a:lnTo>
                  <a:lnTo>
                    <a:pt x="1024" y="796"/>
                  </a:lnTo>
                  <a:lnTo>
                    <a:pt x="1024" y="794"/>
                  </a:lnTo>
                  <a:lnTo>
                    <a:pt x="1024" y="792"/>
                  </a:lnTo>
                  <a:lnTo>
                    <a:pt x="1023" y="791"/>
                  </a:lnTo>
                  <a:lnTo>
                    <a:pt x="1021" y="789"/>
                  </a:lnTo>
                  <a:lnTo>
                    <a:pt x="1019" y="787"/>
                  </a:lnTo>
                  <a:lnTo>
                    <a:pt x="1019" y="785"/>
                  </a:lnTo>
                  <a:lnTo>
                    <a:pt x="1019" y="784"/>
                  </a:lnTo>
                  <a:lnTo>
                    <a:pt x="1019" y="782"/>
                  </a:lnTo>
                  <a:lnTo>
                    <a:pt x="1021" y="782"/>
                  </a:lnTo>
                  <a:lnTo>
                    <a:pt x="1021" y="780"/>
                  </a:lnTo>
                  <a:lnTo>
                    <a:pt x="1023" y="780"/>
                  </a:lnTo>
                  <a:lnTo>
                    <a:pt x="1024" y="780"/>
                  </a:lnTo>
                  <a:lnTo>
                    <a:pt x="1026" y="780"/>
                  </a:lnTo>
                  <a:lnTo>
                    <a:pt x="1026" y="782"/>
                  </a:lnTo>
                  <a:lnTo>
                    <a:pt x="1026" y="784"/>
                  </a:lnTo>
                  <a:lnTo>
                    <a:pt x="1028" y="784"/>
                  </a:lnTo>
                  <a:lnTo>
                    <a:pt x="1030" y="782"/>
                  </a:lnTo>
                  <a:lnTo>
                    <a:pt x="1031" y="782"/>
                  </a:lnTo>
                  <a:lnTo>
                    <a:pt x="1033" y="782"/>
                  </a:lnTo>
                  <a:lnTo>
                    <a:pt x="1033" y="780"/>
                  </a:lnTo>
                  <a:lnTo>
                    <a:pt x="1035" y="780"/>
                  </a:lnTo>
                  <a:lnTo>
                    <a:pt x="1038" y="780"/>
                  </a:lnTo>
                  <a:lnTo>
                    <a:pt x="1040" y="782"/>
                  </a:lnTo>
                  <a:lnTo>
                    <a:pt x="1042" y="782"/>
                  </a:lnTo>
                  <a:lnTo>
                    <a:pt x="1044" y="784"/>
                  </a:lnTo>
                  <a:lnTo>
                    <a:pt x="1045" y="784"/>
                  </a:lnTo>
                  <a:lnTo>
                    <a:pt x="1045" y="785"/>
                  </a:lnTo>
                  <a:lnTo>
                    <a:pt x="1045" y="787"/>
                  </a:lnTo>
                  <a:lnTo>
                    <a:pt x="1045" y="789"/>
                  </a:lnTo>
                  <a:lnTo>
                    <a:pt x="1045" y="791"/>
                  </a:lnTo>
                  <a:lnTo>
                    <a:pt x="1045" y="792"/>
                  </a:lnTo>
                  <a:lnTo>
                    <a:pt x="1047" y="794"/>
                  </a:lnTo>
                  <a:lnTo>
                    <a:pt x="1049" y="796"/>
                  </a:lnTo>
                  <a:lnTo>
                    <a:pt x="1051" y="796"/>
                  </a:lnTo>
                  <a:lnTo>
                    <a:pt x="1052" y="798"/>
                  </a:lnTo>
                  <a:lnTo>
                    <a:pt x="1052" y="799"/>
                  </a:lnTo>
                  <a:lnTo>
                    <a:pt x="1054" y="801"/>
                  </a:lnTo>
                  <a:lnTo>
                    <a:pt x="1054" y="803"/>
                  </a:lnTo>
                  <a:lnTo>
                    <a:pt x="1054" y="805"/>
                  </a:lnTo>
                  <a:lnTo>
                    <a:pt x="1054" y="806"/>
                  </a:lnTo>
                  <a:lnTo>
                    <a:pt x="1056" y="806"/>
                  </a:lnTo>
                  <a:lnTo>
                    <a:pt x="1056" y="808"/>
                  </a:lnTo>
                  <a:lnTo>
                    <a:pt x="1058" y="810"/>
                  </a:lnTo>
                  <a:lnTo>
                    <a:pt x="1059" y="812"/>
                  </a:lnTo>
                  <a:lnTo>
                    <a:pt x="1063" y="815"/>
                  </a:lnTo>
                  <a:lnTo>
                    <a:pt x="1068" y="817"/>
                  </a:lnTo>
                  <a:lnTo>
                    <a:pt x="1075" y="817"/>
                  </a:lnTo>
                  <a:lnTo>
                    <a:pt x="1079" y="817"/>
                  </a:lnTo>
                  <a:lnTo>
                    <a:pt x="1080" y="817"/>
                  </a:lnTo>
                  <a:lnTo>
                    <a:pt x="1082" y="817"/>
                  </a:lnTo>
                  <a:lnTo>
                    <a:pt x="1084" y="817"/>
                  </a:lnTo>
                  <a:lnTo>
                    <a:pt x="1084" y="819"/>
                  </a:lnTo>
                  <a:lnTo>
                    <a:pt x="1086" y="820"/>
                  </a:lnTo>
                  <a:lnTo>
                    <a:pt x="1086" y="822"/>
                  </a:lnTo>
                  <a:lnTo>
                    <a:pt x="1087" y="824"/>
                  </a:lnTo>
                  <a:lnTo>
                    <a:pt x="1087" y="826"/>
                  </a:lnTo>
                  <a:lnTo>
                    <a:pt x="1089" y="827"/>
                  </a:lnTo>
                  <a:lnTo>
                    <a:pt x="1091" y="831"/>
                  </a:lnTo>
                  <a:lnTo>
                    <a:pt x="1089" y="836"/>
                  </a:lnTo>
                  <a:lnTo>
                    <a:pt x="1089" y="838"/>
                  </a:lnTo>
                  <a:lnTo>
                    <a:pt x="1091" y="838"/>
                  </a:lnTo>
                  <a:lnTo>
                    <a:pt x="1094" y="838"/>
                  </a:lnTo>
                  <a:lnTo>
                    <a:pt x="1098" y="840"/>
                  </a:lnTo>
                  <a:lnTo>
                    <a:pt x="1103" y="840"/>
                  </a:lnTo>
                  <a:lnTo>
                    <a:pt x="1105" y="840"/>
                  </a:lnTo>
                  <a:lnTo>
                    <a:pt x="1110" y="841"/>
                  </a:lnTo>
                  <a:lnTo>
                    <a:pt x="1114" y="841"/>
                  </a:lnTo>
                  <a:lnTo>
                    <a:pt x="1117" y="841"/>
                  </a:lnTo>
                  <a:lnTo>
                    <a:pt x="1119" y="841"/>
                  </a:lnTo>
                  <a:lnTo>
                    <a:pt x="1121" y="841"/>
                  </a:lnTo>
                  <a:lnTo>
                    <a:pt x="1124" y="841"/>
                  </a:lnTo>
                  <a:lnTo>
                    <a:pt x="1126" y="843"/>
                  </a:lnTo>
                  <a:lnTo>
                    <a:pt x="1128" y="843"/>
                  </a:lnTo>
                  <a:lnTo>
                    <a:pt x="1129" y="841"/>
                  </a:lnTo>
                  <a:lnTo>
                    <a:pt x="1129" y="840"/>
                  </a:lnTo>
                  <a:lnTo>
                    <a:pt x="1131" y="840"/>
                  </a:lnTo>
                  <a:lnTo>
                    <a:pt x="1129" y="838"/>
                  </a:lnTo>
                  <a:lnTo>
                    <a:pt x="1129" y="836"/>
                  </a:lnTo>
                  <a:lnTo>
                    <a:pt x="1129" y="834"/>
                  </a:lnTo>
                  <a:lnTo>
                    <a:pt x="1128" y="831"/>
                  </a:lnTo>
                  <a:lnTo>
                    <a:pt x="1128" y="829"/>
                  </a:lnTo>
                  <a:lnTo>
                    <a:pt x="1126" y="827"/>
                  </a:lnTo>
                  <a:lnTo>
                    <a:pt x="1126" y="826"/>
                  </a:lnTo>
                  <a:lnTo>
                    <a:pt x="1124" y="822"/>
                  </a:lnTo>
                  <a:lnTo>
                    <a:pt x="1122" y="819"/>
                  </a:lnTo>
                  <a:lnTo>
                    <a:pt x="1121" y="815"/>
                  </a:lnTo>
                  <a:lnTo>
                    <a:pt x="1121" y="813"/>
                  </a:lnTo>
                  <a:lnTo>
                    <a:pt x="1119" y="812"/>
                  </a:lnTo>
                  <a:lnTo>
                    <a:pt x="1119" y="810"/>
                  </a:lnTo>
                  <a:lnTo>
                    <a:pt x="1117" y="808"/>
                  </a:lnTo>
                  <a:lnTo>
                    <a:pt x="1115" y="806"/>
                  </a:lnTo>
                  <a:lnTo>
                    <a:pt x="1114" y="805"/>
                  </a:lnTo>
                  <a:lnTo>
                    <a:pt x="1112" y="803"/>
                  </a:lnTo>
                  <a:lnTo>
                    <a:pt x="1110" y="799"/>
                  </a:lnTo>
                  <a:lnTo>
                    <a:pt x="1110" y="796"/>
                  </a:lnTo>
                  <a:lnTo>
                    <a:pt x="1108" y="792"/>
                  </a:lnTo>
                  <a:lnTo>
                    <a:pt x="1108" y="791"/>
                  </a:lnTo>
                  <a:lnTo>
                    <a:pt x="1107" y="787"/>
                  </a:lnTo>
                  <a:lnTo>
                    <a:pt x="1107" y="785"/>
                  </a:lnTo>
                  <a:lnTo>
                    <a:pt x="1105" y="784"/>
                  </a:lnTo>
                  <a:lnTo>
                    <a:pt x="1103" y="780"/>
                  </a:lnTo>
                  <a:lnTo>
                    <a:pt x="1101" y="773"/>
                  </a:lnTo>
                  <a:lnTo>
                    <a:pt x="1101" y="772"/>
                  </a:lnTo>
                  <a:lnTo>
                    <a:pt x="1100" y="768"/>
                  </a:lnTo>
                  <a:lnTo>
                    <a:pt x="1100" y="765"/>
                  </a:lnTo>
                  <a:lnTo>
                    <a:pt x="1100" y="763"/>
                  </a:lnTo>
                  <a:lnTo>
                    <a:pt x="1100" y="761"/>
                  </a:lnTo>
                  <a:lnTo>
                    <a:pt x="1101" y="758"/>
                  </a:lnTo>
                  <a:lnTo>
                    <a:pt x="1101" y="754"/>
                  </a:lnTo>
                  <a:lnTo>
                    <a:pt x="1101" y="752"/>
                  </a:lnTo>
                  <a:lnTo>
                    <a:pt x="1101" y="749"/>
                  </a:lnTo>
                  <a:lnTo>
                    <a:pt x="1103" y="747"/>
                  </a:lnTo>
                  <a:lnTo>
                    <a:pt x="1103" y="744"/>
                  </a:lnTo>
                  <a:lnTo>
                    <a:pt x="1103" y="740"/>
                  </a:lnTo>
                  <a:lnTo>
                    <a:pt x="1103" y="738"/>
                  </a:lnTo>
                  <a:lnTo>
                    <a:pt x="1103" y="737"/>
                  </a:lnTo>
                  <a:lnTo>
                    <a:pt x="1103" y="733"/>
                  </a:lnTo>
                  <a:lnTo>
                    <a:pt x="1105" y="731"/>
                  </a:lnTo>
                  <a:lnTo>
                    <a:pt x="1103" y="730"/>
                  </a:lnTo>
                  <a:lnTo>
                    <a:pt x="1101" y="728"/>
                  </a:lnTo>
                  <a:lnTo>
                    <a:pt x="1100" y="726"/>
                  </a:lnTo>
                  <a:lnTo>
                    <a:pt x="1098" y="724"/>
                  </a:lnTo>
                  <a:lnTo>
                    <a:pt x="1096" y="721"/>
                  </a:lnTo>
                  <a:lnTo>
                    <a:pt x="1094" y="719"/>
                  </a:lnTo>
                  <a:lnTo>
                    <a:pt x="1094" y="717"/>
                  </a:lnTo>
                  <a:lnTo>
                    <a:pt x="1094" y="716"/>
                  </a:lnTo>
                  <a:lnTo>
                    <a:pt x="1093" y="714"/>
                  </a:lnTo>
                  <a:lnTo>
                    <a:pt x="1093" y="712"/>
                  </a:lnTo>
                  <a:lnTo>
                    <a:pt x="1096" y="710"/>
                  </a:lnTo>
                  <a:lnTo>
                    <a:pt x="1098" y="709"/>
                  </a:lnTo>
                  <a:lnTo>
                    <a:pt x="1100" y="707"/>
                  </a:lnTo>
                  <a:lnTo>
                    <a:pt x="1101" y="705"/>
                  </a:lnTo>
                  <a:lnTo>
                    <a:pt x="1101" y="703"/>
                  </a:lnTo>
                  <a:lnTo>
                    <a:pt x="1103" y="700"/>
                  </a:lnTo>
                  <a:lnTo>
                    <a:pt x="1103" y="698"/>
                  </a:lnTo>
                  <a:lnTo>
                    <a:pt x="1103" y="696"/>
                  </a:lnTo>
                  <a:lnTo>
                    <a:pt x="1103" y="695"/>
                  </a:lnTo>
                  <a:lnTo>
                    <a:pt x="1105" y="693"/>
                  </a:lnTo>
                  <a:lnTo>
                    <a:pt x="1105" y="691"/>
                  </a:lnTo>
                  <a:lnTo>
                    <a:pt x="1107" y="689"/>
                  </a:lnTo>
                  <a:lnTo>
                    <a:pt x="1108" y="688"/>
                  </a:lnTo>
                  <a:lnTo>
                    <a:pt x="1110" y="688"/>
                  </a:lnTo>
                  <a:lnTo>
                    <a:pt x="1112" y="686"/>
                  </a:lnTo>
                  <a:lnTo>
                    <a:pt x="1114" y="686"/>
                  </a:lnTo>
                  <a:lnTo>
                    <a:pt x="1115" y="684"/>
                  </a:lnTo>
                  <a:lnTo>
                    <a:pt x="1117" y="684"/>
                  </a:lnTo>
                  <a:lnTo>
                    <a:pt x="1119" y="684"/>
                  </a:lnTo>
                  <a:lnTo>
                    <a:pt x="1121" y="686"/>
                  </a:lnTo>
                  <a:lnTo>
                    <a:pt x="1122" y="686"/>
                  </a:lnTo>
                  <a:lnTo>
                    <a:pt x="1124" y="686"/>
                  </a:lnTo>
                  <a:lnTo>
                    <a:pt x="1122" y="684"/>
                  </a:lnTo>
                  <a:lnTo>
                    <a:pt x="1117" y="677"/>
                  </a:lnTo>
                  <a:lnTo>
                    <a:pt x="1114" y="674"/>
                  </a:lnTo>
                  <a:lnTo>
                    <a:pt x="1110" y="667"/>
                  </a:lnTo>
                  <a:lnTo>
                    <a:pt x="1110" y="665"/>
                  </a:lnTo>
                  <a:lnTo>
                    <a:pt x="1112" y="661"/>
                  </a:lnTo>
                  <a:lnTo>
                    <a:pt x="1115" y="660"/>
                  </a:lnTo>
                  <a:lnTo>
                    <a:pt x="1117" y="660"/>
                  </a:lnTo>
                  <a:lnTo>
                    <a:pt x="1119" y="658"/>
                  </a:lnTo>
                  <a:lnTo>
                    <a:pt x="1121" y="660"/>
                  </a:lnTo>
                  <a:lnTo>
                    <a:pt x="1121" y="658"/>
                  </a:lnTo>
                  <a:lnTo>
                    <a:pt x="1122" y="654"/>
                  </a:lnTo>
                  <a:lnTo>
                    <a:pt x="1124" y="653"/>
                  </a:lnTo>
                  <a:lnTo>
                    <a:pt x="1124" y="651"/>
                  </a:lnTo>
                  <a:lnTo>
                    <a:pt x="1124" y="649"/>
                  </a:lnTo>
                  <a:lnTo>
                    <a:pt x="1124" y="647"/>
                  </a:lnTo>
                  <a:lnTo>
                    <a:pt x="1126" y="646"/>
                  </a:lnTo>
                  <a:lnTo>
                    <a:pt x="1128" y="646"/>
                  </a:lnTo>
                  <a:lnTo>
                    <a:pt x="1129" y="644"/>
                  </a:lnTo>
                  <a:lnTo>
                    <a:pt x="1131" y="644"/>
                  </a:lnTo>
                  <a:lnTo>
                    <a:pt x="1131" y="642"/>
                  </a:lnTo>
                  <a:lnTo>
                    <a:pt x="1133" y="639"/>
                  </a:lnTo>
                  <a:lnTo>
                    <a:pt x="1135" y="637"/>
                  </a:lnTo>
                  <a:lnTo>
                    <a:pt x="1138" y="637"/>
                  </a:lnTo>
                  <a:lnTo>
                    <a:pt x="1138" y="635"/>
                  </a:lnTo>
                  <a:lnTo>
                    <a:pt x="1136" y="633"/>
                  </a:lnTo>
                  <a:lnTo>
                    <a:pt x="1136" y="632"/>
                  </a:lnTo>
                  <a:lnTo>
                    <a:pt x="1133" y="632"/>
                  </a:lnTo>
                  <a:lnTo>
                    <a:pt x="1129" y="628"/>
                  </a:lnTo>
                  <a:lnTo>
                    <a:pt x="1129" y="626"/>
                  </a:lnTo>
                  <a:lnTo>
                    <a:pt x="1129" y="623"/>
                  </a:lnTo>
                  <a:lnTo>
                    <a:pt x="1131" y="621"/>
                  </a:lnTo>
                  <a:lnTo>
                    <a:pt x="1131" y="619"/>
                  </a:lnTo>
                  <a:lnTo>
                    <a:pt x="1129" y="616"/>
                  </a:lnTo>
                  <a:lnTo>
                    <a:pt x="1128" y="614"/>
                  </a:lnTo>
                  <a:lnTo>
                    <a:pt x="1128" y="612"/>
                  </a:lnTo>
                  <a:lnTo>
                    <a:pt x="1128" y="611"/>
                  </a:lnTo>
                  <a:lnTo>
                    <a:pt x="1128" y="609"/>
                  </a:lnTo>
                  <a:lnTo>
                    <a:pt x="1129" y="605"/>
                  </a:lnTo>
                  <a:lnTo>
                    <a:pt x="1133" y="605"/>
                  </a:lnTo>
                  <a:lnTo>
                    <a:pt x="1136" y="604"/>
                  </a:lnTo>
                  <a:lnTo>
                    <a:pt x="1138" y="602"/>
                  </a:lnTo>
                  <a:lnTo>
                    <a:pt x="1142" y="602"/>
                  </a:lnTo>
                  <a:lnTo>
                    <a:pt x="1145" y="600"/>
                  </a:lnTo>
                  <a:lnTo>
                    <a:pt x="1147" y="600"/>
                  </a:lnTo>
                  <a:lnTo>
                    <a:pt x="1149" y="598"/>
                  </a:lnTo>
                  <a:lnTo>
                    <a:pt x="1152" y="598"/>
                  </a:lnTo>
                  <a:lnTo>
                    <a:pt x="1154" y="597"/>
                  </a:lnTo>
                  <a:lnTo>
                    <a:pt x="1156" y="597"/>
                  </a:lnTo>
                  <a:lnTo>
                    <a:pt x="1157" y="597"/>
                  </a:lnTo>
                  <a:lnTo>
                    <a:pt x="1161" y="597"/>
                  </a:lnTo>
                  <a:lnTo>
                    <a:pt x="1163" y="598"/>
                  </a:lnTo>
                  <a:lnTo>
                    <a:pt x="1166" y="600"/>
                  </a:lnTo>
                  <a:lnTo>
                    <a:pt x="1168" y="602"/>
                  </a:lnTo>
                  <a:lnTo>
                    <a:pt x="1170" y="604"/>
                  </a:lnTo>
                  <a:lnTo>
                    <a:pt x="1170" y="605"/>
                  </a:lnTo>
                  <a:lnTo>
                    <a:pt x="1171" y="607"/>
                  </a:lnTo>
                  <a:lnTo>
                    <a:pt x="1173" y="609"/>
                  </a:lnTo>
                  <a:lnTo>
                    <a:pt x="1173" y="611"/>
                  </a:lnTo>
                  <a:lnTo>
                    <a:pt x="1175" y="614"/>
                  </a:lnTo>
                  <a:lnTo>
                    <a:pt x="1175" y="616"/>
                  </a:lnTo>
                  <a:lnTo>
                    <a:pt x="1177" y="618"/>
                  </a:lnTo>
                  <a:lnTo>
                    <a:pt x="1177" y="619"/>
                  </a:lnTo>
                  <a:lnTo>
                    <a:pt x="1177" y="621"/>
                  </a:lnTo>
                  <a:lnTo>
                    <a:pt x="1178" y="623"/>
                  </a:lnTo>
                  <a:lnTo>
                    <a:pt x="1182" y="621"/>
                  </a:lnTo>
                  <a:lnTo>
                    <a:pt x="1187" y="616"/>
                  </a:lnTo>
                  <a:lnTo>
                    <a:pt x="1191" y="612"/>
                  </a:lnTo>
                  <a:lnTo>
                    <a:pt x="1192" y="612"/>
                  </a:lnTo>
                  <a:lnTo>
                    <a:pt x="1199" y="611"/>
                  </a:lnTo>
                  <a:lnTo>
                    <a:pt x="1201" y="609"/>
                  </a:lnTo>
                  <a:lnTo>
                    <a:pt x="1203" y="607"/>
                  </a:lnTo>
                  <a:lnTo>
                    <a:pt x="1208" y="602"/>
                  </a:lnTo>
                  <a:lnTo>
                    <a:pt x="1212" y="598"/>
                  </a:lnTo>
                  <a:lnTo>
                    <a:pt x="1217" y="595"/>
                  </a:lnTo>
                  <a:lnTo>
                    <a:pt x="1219" y="593"/>
                  </a:lnTo>
                  <a:lnTo>
                    <a:pt x="1222" y="595"/>
                  </a:lnTo>
                  <a:lnTo>
                    <a:pt x="1226" y="593"/>
                  </a:lnTo>
                  <a:lnTo>
                    <a:pt x="1227" y="593"/>
                  </a:lnTo>
                  <a:lnTo>
                    <a:pt x="1229" y="593"/>
                  </a:lnTo>
                  <a:lnTo>
                    <a:pt x="1231" y="595"/>
                  </a:lnTo>
                  <a:lnTo>
                    <a:pt x="1231" y="597"/>
                  </a:lnTo>
                  <a:lnTo>
                    <a:pt x="1233" y="600"/>
                  </a:lnTo>
                  <a:lnTo>
                    <a:pt x="1234" y="600"/>
                  </a:lnTo>
                  <a:lnTo>
                    <a:pt x="1240" y="600"/>
                  </a:lnTo>
                  <a:lnTo>
                    <a:pt x="1241" y="598"/>
                  </a:lnTo>
                  <a:lnTo>
                    <a:pt x="1243" y="593"/>
                  </a:lnTo>
                  <a:lnTo>
                    <a:pt x="1243" y="588"/>
                  </a:lnTo>
                  <a:lnTo>
                    <a:pt x="1245" y="583"/>
                  </a:lnTo>
                  <a:lnTo>
                    <a:pt x="1245" y="579"/>
                  </a:lnTo>
                  <a:lnTo>
                    <a:pt x="1248" y="574"/>
                  </a:lnTo>
                  <a:lnTo>
                    <a:pt x="1248" y="570"/>
                  </a:lnTo>
                  <a:lnTo>
                    <a:pt x="1248" y="567"/>
                  </a:lnTo>
                  <a:lnTo>
                    <a:pt x="1248" y="565"/>
                  </a:lnTo>
                  <a:lnTo>
                    <a:pt x="1248" y="563"/>
                  </a:lnTo>
                  <a:lnTo>
                    <a:pt x="1248" y="560"/>
                  </a:lnTo>
                  <a:lnTo>
                    <a:pt x="1248" y="558"/>
                  </a:lnTo>
                  <a:lnTo>
                    <a:pt x="1252" y="556"/>
                  </a:lnTo>
                  <a:lnTo>
                    <a:pt x="1254" y="555"/>
                  </a:lnTo>
                  <a:lnTo>
                    <a:pt x="1255" y="553"/>
                  </a:lnTo>
                  <a:lnTo>
                    <a:pt x="1257" y="551"/>
                  </a:lnTo>
                  <a:lnTo>
                    <a:pt x="1261" y="548"/>
                  </a:lnTo>
                  <a:lnTo>
                    <a:pt x="1264" y="542"/>
                  </a:lnTo>
                  <a:lnTo>
                    <a:pt x="1269" y="535"/>
                  </a:lnTo>
                  <a:lnTo>
                    <a:pt x="1271" y="535"/>
                  </a:lnTo>
                  <a:lnTo>
                    <a:pt x="1271" y="534"/>
                  </a:lnTo>
                  <a:lnTo>
                    <a:pt x="1273" y="532"/>
                  </a:lnTo>
                  <a:lnTo>
                    <a:pt x="1275" y="525"/>
                  </a:lnTo>
                  <a:lnTo>
                    <a:pt x="1278" y="523"/>
                  </a:lnTo>
                  <a:lnTo>
                    <a:pt x="1280" y="521"/>
                  </a:lnTo>
                  <a:lnTo>
                    <a:pt x="1283" y="520"/>
                  </a:lnTo>
                  <a:lnTo>
                    <a:pt x="1287" y="518"/>
                  </a:lnTo>
                  <a:lnTo>
                    <a:pt x="1287" y="514"/>
                  </a:lnTo>
                  <a:lnTo>
                    <a:pt x="1289" y="509"/>
                  </a:lnTo>
                  <a:lnTo>
                    <a:pt x="1290" y="507"/>
                  </a:lnTo>
                  <a:lnTo>
                    <a:pt x="1292" y="500"/>
                  </a:lnTo>
                  <a:lnTo>
                    <a:pt x="1292" y="497"/>
                  </a:lnTo>
                  <a:lnTo>
                    <a:pt x="1290" y="494"/>
                  </a:lnTo>
                  <a:lnTo>
                    <a:pt x="1289" y="492"/>
                  </a:lnTo>
                  <a:lnTo>
                    <a:pt x="1283" y="488"/>
                  </a:lnTo>
                  <a:lnTo>
                    <a:pt x="1283" y="485"/>
                  </a:lnTo>
                  <a:lnTo>
                    <a:pt x="1285" y="474"/>
                  </a:lnTo>
                  <a:lnTo>
                    <a:pt x="1285" y="469"/>
                  </a:lnTo>
                  <a:lnTo>
                    <a:pt x="1285" y="466"/>
                  </a:lnTo>
                  <a:lnTo>
                    <a:pt x="1287" y="462"/>
                  </a:lnTo>
                  <a:lnTo>
                    <a:pt x="1289" y="459"/>
                  </a:lnTo>
                  <a:lnTo>
                    <a:pt x="1290" y="457"/>
                  </a:lnTo>
                  <a:lnTo>
                    <a:pt x="1297" y="455"/>
                  </a:lnTo>
                  <a:lnTo>
                    <a:pt x="1303" y="455"/>
                  </a:lnTo>
                  <a:lnTo>
                    <a:pt x="1304" y="452"/>
                  </a:lnTo>
                  <a:lnTo>
                    <a:pt x="1303" y="448"/>
                  </a:lnTo>
                  <a:lnTo>
                    <a:pt x="1304" y="446"/>
                  </a:lnTo>
                  <a:lnTo>
                    <a:pt x="1306" y="446"/>
                  </a:lnTo>
                  <a:lnTo>
                    <a:pt x="1306" y="445"/>
                  </a:lnTo>
                  <a:lnTo>
                    <a:pt x="1306" y="443"/>
                  </a:lnTo>
                  <a:lnTo>
                    <a:pt x="1308" y="443"/>
                  </a:lnTo>
                  <a:lnTo>
                    <a:pt x="1308" y="438"/>
                  </a:lnTo>
                  <a:lnTo>
                    <a:pt x="1306" y="438"/>
                  </a:lnTo>
                  <a:lnTo>
                    <a:pt x="1303" y="438"/>
                  </a:lnTo>
                  <a:lnTo>
                    <a:pt x="1303" y="436"/>
                  </a:lnTo>
                  <a:lnTo>
                    <a:pt x="1299" y="436"/>
                  </a:lnTo>
                  <a:lnTo>
                    <a:pt x="1297" y="434"/>
                  </a:lnTo>
                  <a:lnTo>
                    <a:pt x="1299" y="432"/>
                  </a:lnTo>
                  <a:lnTo>
                    <a:pt x="1301" y="431"/>
                  </a:lnTo>
                  <a:lnTo>
                    <a:pt x="1297" y="427"/>
                  </a:lnTo>
                  <a:lnTo>
                    <a:pt x="1296" y="424"/>
                  </a:lnTo>
                  <a:lnTo>
                    <a:pt x="1294" y="420"/>
                  </a:lnTo>
                  <a:lnTo>
                    <a:pt x="1289" y="420"/>
                  </a:lnTo>
                  <a:lnTo>
                    <a:pt x="1289" y="417"/>
                  </a:lnTo>
                  <a:lnTo>
                    <a:pt x="1289" y="415"/>
                  </a:lnTo>
                  <a:lnTo>
                    <a:pt x="1290" y="413"/>
                  </a:lnTo>
                  <a:lnTo>
                    <a:pt x="1290" y="411"/>
                  </a:lnTo>
                  <a:lnTo>
                    <a:pt x="1294" y="410"/>
                  </a:lnTo>
                  <a:lnTo>
                    <a:pt x="1294" y="408"/>
                  </a:lnTo>
                  <a:lnTo>
                    <a:pt x="1294" y="406"/>
                  </a:lnTo>
                  <a:lnTo>
                    <a:pt x="1292" y="404"/>
                  </a:lnTo>
                  <a:lnTo>
                    <a:pt x="1290" y="404"/>
                  </a:lnTo>
                  <a:lnTo>
                    <a:pt x="1285" y="404"/>
                  </a:lnTo>
                  <a:lnTo>
                    <a:pt x="1283" y="403"/>
                  </a:lnTo>
                  <a:lnTo>
                    <a:pt x="1283" y="401"/>
                  </a:lnTo>
                  <a:lnTo>
                    <a:pt x="1283" y="399"/>
                  </a:lnTo>
                  <a:lnTo>
                    <a:pt x="1285" y="399"/>
                  </a:lnTo>
                  <a:lnTo>
                    <a:pt x="1287" y="397"/>
                  </a:lnTo>
                  <a:lnTo>
                    <a:pt x="1285" y="396"/>
                  </a:lnTo>
                  <a:lnTo>
                    <a:pt x="1283" y="394"/>
                  </a:lnTo>
                  <a:lnTo>
                    <a:pt x="1283" y="392"/>
                  </a:lnTo>
                  <a:lnTo>
                    <a:pt x="1282" y="392"/>
                  </a:lnTo>
                  <a:lnTo>
                    <a:pt x="1278" y="392"/>
                  </a:lnTo>
                  <a:lnTo>
                    <a:pt x="1276" y="394"/>
                  </a:lnTo>
                  <a:lnTo>
                    <a:pt x="1275" y="394"/>
                  </a:lnTo>
                  <a:lnTo>
                    <a:pt x="1276" y="390"/>
                  </a:lnTo>
                  <a:lnTo>
                    <a:pt x="1276" y="389"/>
                  </a:lnTo>
                  <a:lnTo>
                    <a:pt x="1276" y="387"/>
                  </a:lnTo>
                  <a:lnTo>
                    <a:pt x="1275" y="387"/>
                  </a:lnTo>
                  <a:lnTo>
                    <a:pt x="1273" y="387"/>
                  </a:lnTo>
                  <a:lnTo>
                    <a:pt x="1271" y="387"/>
                  </a:lnTo>
                  <a:lnTo>
                    <a:pt x="1268" y="383"/>
                  </a:lnTo>
                  <a:lnTo>
                    <a:pt x="1266" y="383"/>
                  </a:lnTo>
                  <a:lnTo>
                    <a:pt x="1264" y="383"/>
                  </a:lnTo>
                  <a:lnTo>
                    <a:pt x="1261" y="380"/>
                  </a:lnTo>
                  <a:lnTo>
                    <a:pt x="1261" y="376"/>
                  </a:lnTo>
                  <a:lnTo>
                    <a:pt x="1257" y="378"/>
                  </a:lnTo>
                  <a:lnTo>
                    <a:pt x="1257" y="375"/>
                  </a:lnTo>
                  <a:lnTo>
                    <a:pt x="1257" y="373"/>
                  </a:lnTo>
                  <a:lnTo>
                    <a:pt x="1254" y="371"/>
                  </a:lnTo>
                  <a:lnTo>
                    <a:pt x="1254" y="369"/>
                  </a:lnTo>
                  <a:lnTo>
                    <a:pt x="1257" y="368"/>
                  </a:lnTo>
                  <a:lnTo>
                    <a:pt x="1257" y="366"/>
                  </a:lnTo>
                  <a:lnTo>
                    <a:pt x="1257" y="364"/>
                  </a:lnTo>
                  <a:lnTo>
                    <a:pt x="1257" y="361"/>
                  </a:lnTo>
                  <a:lnTo>
                    <a:pt x="1254" y="361"/>
                  </a:lnTo>
                  <a:lnTo>
                    <a:pt x="1252" y="359"/>
                  </a:lnTo>
                  <a:lnTo>
                    <a:pt x="1250" y="354"/>
                  </a:lnTo>
                  <a:lnTo>
                    <a:pt x="1250" y="350"/>
                  </a:lnTo>
                  <a:lnTo>
                    <a:pt x="1248" y="347"/>
                  </a:lnTo>
                  <a:lnTo>
                    <a:pt x="1247" y="343"/>
                  </a:lnTo>
                  <a:lnTo>
                    <a:pt x="1248" y="343"/>
                  </a:lnTo>
                  <a:lnTo>
                    <a:pt x="1250" y="343"/>
                  </a:lnTo>
                  <a:lnTo>
                    <a:pt x="1252" y="345"/>
                  </a:lnTo>
                  <a:lnTo>
                    <a:pt x="1254" y="345"/>
                  </a:lnTo>
                  <a:lnTo>
                    <a:pt x="1255" y="343"/>
                  </a:lnTo>
                  <a:lnTo>
                    <a:pt x="1257" y="343"/>
                  </a:lnTo>
                  <a:lnTo>
                    <a:pt x="1259" y="343"/>
                  </a:lnTo>
                  <a:lnTo>
                    <a:pt x="1261" y="343"/>
                  </a:lnTo>
                  <a:lnTo>
                    <a:pt x="1262" y="341"/>
                  </a:lnTo>
                  <a:lnTo>
                    <a:pt x="1264" y="341"/>
                  </a:lnTo>
                  <a:lnTo>
                    <a:pt x="1266" y="341"/>
                  </a:lnTo>
                  <a:lnTo>
                    <a:pt x="1266" y="340"/>
                  </a:lnTo>
                  <a:lnTo>
                    <a:pt x="1269" y="340"/>
                  </a:lnTo>
                  <a:lnTo>
                    <a:pt x="1269" y="338"/>
                  </a:lnTo>
                  <a:lnTo>
                    <a:pt x="1271" y="338"/>
                  </a:lnTo>
                  <a:lnTo>
                    <a:pt x="1273" y="336"/>
                  </a:lnTo>
                  <a:lnTo>
                    <a:pt x="1275" y="336"/>
                  </a:lnTo>
                  <a:lnTo>
                    <a:pt x="1276" y="334"/>
                  </a:lnTo>
                  <a:lnTo>
                    <a:pt x="1276" y="333"/>
                  </a:lnTo>
                  <a:lnTo>
                    <a:pt x="1278" y="331"/>
                  </a:lnTo>
                  <a:lnTo>
                    <a:pt x="1278" y="329"/>
                  </a:lnTo>
                  <a:lnTo>
                    <a:pt x="1280" y="329"/>
                  </a:lnTo>
                  <a:lnTo>
                    <a:pt x="1280" y="327"/>
                  </a:lnTo>
                  <a:lnTo>
                    <a:pt x="1282" y="326"/>
                  </a:lnTo>
                  <a:lnTo>
                    <a:pt x="1282" y="324"/>
                  </a:lnTo>
                  <a:lnTo>
                    <a:pt x="1283" y="322"/>
                  </a:lnTo>
                  <a:lnTo>
                    <a:pt x="1283" y="320"/>
                  </a:lnTo>
                  <a:lnTo>
                    <a:pt x="1285" y="319"/>
                  </a:lnTo>
                  <a:lnTo>
                    <a:pt x="1287" y="317"/>
                  </a:lnTo>
                  <a:lnTo>
                    <a:pt x="1289" y="315"/>
                  </a:lnTo>
                  <a:lnTo>
                    <a:pt x="1290" y="315"/>
                  </a:lnTo>
                  <a:lnTo>
                    <a:pt x="1292" y="315"/>
                  </a:lnTo>
                  <a:lnTo>
                    <a:pt x="1294" y="313"/>
                  </a:lnTo>
                  <a:lnTo>
                    <a:pt x="1296" y="313"/>
                  </a:lnTo>
                  <a:lnTo>
                    <a:pt x="1297" y="313"/>
                  </a:lnTo>
                  <a:lnTo>
                    <a:pt x="1299" y="313"/>
                  </a:lnTo>
                  <a:lnTo>
                    <a:pt x="1301" y="315"/>
                  </a:lnTo>
                  <a:lnTo>
                    <a:pt x="1303" y="315"/>
                  </a:lnTo>
                  <a:lnTo>
                    <a:pt x="1304" y="317"/>
                  </a:lnTo>
                  <a:lnTo>
                    <a:pt x="1304" y="319"/>
                  </a:lnTo>
                  <a:lnTo>
                    <a:pt x="1306" y="319"/>
                  </a:lnTo>
                  <a:lnTo>
                    <a:pt x="1308" y="319"/>
                  </a:lnTo>
                  <a:lnTo>
                    <a:pt x="1310" y="319"/>
                  </a:lnTo>
                  <a:lnTo>
                    <a:pt x="1311" y="319"/>
                  </a:lnTo>
                  <a:lnTo>
                    <a:pt x="1313" y="319"/>
                  </a:lnTo>
                  <a:lnTo>
                    <a:pt x="1315" y="317"/>
                  </a:lnTo>
                  <a:lnTo>
                    <a:pt x="1317" y="317"/>
                  </a:lnTo>
                  <a:lnTo>
                    <a:pt x="1320" y="315"/>
                  </a:lnTo>
                  <a:lnTo>
                    <a:pt x="1322" y="315"/>
                  </a:lnTo>
                  <a:lnTo>
                    <a:pt x="1325" y="313"/>
                  </a:lnTo>
                  <a:lnTo>
                    <a:pt x="1327" y="313"/>
                  </a:lnTo>
                  <a:lnTo>
                    <a:pt x="1329" y="313"/>
                  </a:lnTo>
                  <a:lnTo>
                    <a:pt x="1332" y="313"/>
                  </a:lnTo>
                  <a:lnTo>
                    <a:pt x="1336" y="313"/>
                  </a:lnTo>
                  <a:lnTo>
                    <a:pt x="1338" y="313"/>
                  </a:lnTo>
                  <a:lnTo>
                    <a:pt x="1341" y="313"/>
                  </a:lnTo>
                  <a:lnTo>
                    <a:pt x="1343" y="313"/>
                  </a:lnTo>
                  <a:lnTo>
                    <a:pt x="1346" y="312"/>
                  </a:lnTo>
                  <a:lnTo>
                    <a:pt x="1348" y="312"/>
                  </a:lnTo>
                  <a:lnTo>
                    <a:pt x="1350" y="312"/>
                  </a:lnTo>
                  <a:lnTo>
                    <a:pt x="1353" y="312"/>
                  </a:lnTo>
                  <a:lnTo>
                    <a:pt x="1357" y="310"/>
                  </a:lnTo>
                  <a:lnTo>
                    <a:pt x="1358" y="310"/>
                  </a:lnTo>
                  <a:lnTo>
                    <a:pt x="1362" y="308"/>
                  </a:lnTo>
                  <a:lnTo>
                    <a:pt x="1364" y="308"/>
                  </a:lnTo>
                  <a:lnTo>
                    <a:pt x="1365" y="306"/>
                  </a:lnTo>
                  <a:lnTo>
                    <a:pt x="1367" y="306"/>
                  </a:lnTo>
                  <a:lnTo>
                    <a:pt x="1369" y="305"/>
                  </a:lnTo>
                  <a:lnTo>
                    <a:pt x="1371" y="305"/>
                  </a:lnTo>
                  <a:lnTo>
                    <a:pt x="1371" y="303"/>
                  </a:lnTo>
                  <a:lnTo>
                    <a:pt x="1372" y="303"/>
                  </a:lnTo>
                  <a:lnTo>
                    <a:pt x="1372" y="301"/>
                  </a:lnTo>
                  <a:lnTo>
                    <a:pt x="1374" y="301"/>
                  </a:lnTo>
                  <a:lnTo>
                    <a:pt x="1376" y="299"/>
                  </a:lnTo>
                  <a:lnTo>
                    <a:pt x="1376" y="296"/>
                  </a:lnTo>
                  <a:lnTo>
                    <a:pt x="1376" y="294"/>
                  </a:lnTo>
                  <a:lnTo>
                    <a:pt x="1376" y="292"/>
                  </a:lnTo>
                  <a:lnTo>
                    <a:pt x="1378" y="291"/>
                  </a:lnTo>
                  <a:lnTo>
                    <a:pt x="1376" y="289"/>
                  </a:lnTo>
                  <a:lnTo>
                    <a:pt x="1374" y="287"/>
                  </a:lnTo>
                  <a:lnTo>
                    <a:pt x="1372" y="287"/>
                  </a:lnTo>
                  <a:lnTo>
                    <a:pt x="1371" y="285"/>
                  </a:lnTo>
                  <a:lnTo>
                    <a:pt x="1369" y="285"/>
                  </a:lnTo>
                  <a:lnTo>
                    <a:pt x="1367" y="284"/>
                  </a:lnTo>
                  <a:lnTo>
                    <a:pt x="1365" y="282"/>
                  </a:lnTo>
                  <a:lnTo>
                    <a:pt x="1364" y="280"/>
                  </a:lnTo>
                  <a:lnTo>
                    <a:pt x="1362" y="278"/>
                  </a:lnTo>
                  <a:lnTo>
                    <a:pt x="1362" y="277"/>
                  </a:lnTo>
                  <a:lnTo>
                    <a:pt x="1364" y="277"/>
                  </a:lnTo>
                  <a:lnTo>
                    <a:pt x="1365" y="275"/>
                  </a:lnTo>
                  <a:lnTo>
                    <a:pt x="1369" y="275"/>
                  </a:lnTo>
                  <a:lnTo>
                    <a:pt x="1371" y="275"/>
                  </a:lnTo>
                  <a:lnTo>
                    <a:pt x="1372" y="275"/>
                  </a:lnTo>
                  <a:lnTo>
                    <a:pt x="1374" y="275"/>
                  </a:lnTo>
                  <a:lnTo>
                    <a:pt x="1378" y="275"/>
                  </a:lnTo>
                  <a:lnTo>
                    <a:pt x="1381" y="273"/>
                  </a:lnTo>
                  <a:lnTo>
                    <a:pt x="1383" y="273"/>
                  </a:lnTo>
                  <a:lnTo>
                    <a:pt x="1385" y="273"/>
                  </a:lnTo>
                  <a:lnTo>
                    <a:pt x="1386" y="273"/>
                  </a:lnTo>
                  <a:lnTo>
                    <a:pt x="1388" y="271"/>
                  </a:lnTo>
                  <a:lnTo>
                    <a:pt x="1390" y="270"/>
                  </a:lnTo>
                  <a:lnTo>
                    <a:pt x="1392" y="268"/>
                  </a:lnTo>
                  <a:lnTo>
                    <a:pt x="1393" y="266"/>
                  </a:lnTo>
                  <a:lnTo>
                    <a:pt x="1395" y="266"/>
                  </a:lnTo>
                  <a:lnTo>
                    <a:pt x="1397" y="264"/>
                  </a:lnTo>
                  <a:lnTo>
                    <a:pt x="1399" y="263"/>
                  </a:lnTo>
                  <a:lnTo>
                    <a:pt x="1400" y="263"/>
                  </a:lnTo>
                  <a:lnTo>
                    <a:pt x="1402" y="263"/>
                  </a:lnTo>
                  <a:lnTo>
                    <a:pt x="1404" y="263"/>
                  </a:lnTo>
                  <a:lnTo>
                    <a:pt x="1407" y="263"/>
                  </a:lnTo>
                  <a:lnTo>
                    <a:pt x="1409" y="263"/>
                  </a:lnTo>
                  <a:lnTo>
                    <a:pt x="1411" y="263"/>
                  </a:lnTo>
                  <a:lnTo>
                    <a:pt x="1414" y="263"/>
                  </a:lnTo>
                  <a:lnTo>
                    <a:pt x="1418" y="263"/>
                  </a:lnTo>
                  <a:lnTo>
                    <a:pt x="1420" y="264"/>
                  </a:lnTo>
                  <a:lnTo>
                    <a:pt x="1421" y="264"/>
                  </a:lnTo>
                  <a:lnTo>
                    <a:pt x="1423" y="264"/>
                  </a:lnTo>
                  <a:lnTo>
                    <a:pt x="1425" y="264"/>
                  </a:lnTo>
                  <a:lnTo>
                    <a:pt x="1428" y="264"/>
                  </a:lnTo>
                  <a:lnTo>
                    <a:pt x="1430" y="266"/>
                  </a:lnTo>
                  <a:lnTo>
                    <a:pt x="1432" y="266"/>
                  </a:lnTo>
                  <a:lnTo>
                    <a:pt x="1434" y="266"/>
                  </a:lnTo>
                  <a:lnTo>
                    <a:pt x="1435" y="268"/>
                  </a:lnTo>
                  <a:lnTo>
                    <a:pt x="1437" y="268"/>
                  </a:lnTo>
                  <a:lnTo>
                    <a:pt x="1439" y="268"/>
                  </a:lnTo>
                  <a:lnTo>
                    <a:pt x="1441" y="270"/>
                  </a:lnTo>
                  <a:lnTo>
                    <a:pt x="1444" y="270"/>
                  </a:lnTo>
                  <a:lnTo>
                    <a:pt x="1448" y="271"/>
                  </a:lnTo>
                  <a:lnTo>
                    <a:pt x="1449" y="271"/>
                  </a:lnTo>
                  <a:lnTo>
                    <a:pt x="1451" y="271"/>
                  </a:lnTo>
                  <a:lnTo>
                    <a:pt x="1453" y="273"/>
                  </a:lnTo>
                  <a:lnTo>
                    <a:pt x="1455" y="273"/>
                  </a:lnTo>
                  <a:lnTo>
                    <a:pt x="1456" y="275"/>
                  </a:lnTo>
                  <a:lnTo>
                    <a:pt x="1458" y="275"/>
                  </a:lnTo>
                  <a:lnTo>
                    <a:pt x="1460" y="275"/>
                  </a:lnTo>
                  <a:lnTo>
                    <a:pt x="1462" y="277"/>
                  </a:lnTo>
                  <a:lnTo>
                    <a:pt x="1462" y="278"/>
                  </a:lnTo>
                  <a:lnTo>
                    <a:pt x="1463" y="278"/>
                  </a:lnTo>
                  <a:lnTo>
                    <a:pt x="1465" y="278"/>
                  </a:lnTo>
                  <a:lnTo>
                    <a:pt x="1467" y="280"/>
                  </a:lnTo>
                  <a:lnTo>
                    <a:pt x="1469" y="282"/>
                  </a:lnTo>
                  <a:lnTo>
                    <a:pt x="1470" y="282"/>
                  </a:lnTo>
                  <a:lnTo>
                    <a:pt x="1474" y="284"/>
                  </a:lnTo>
                  <a:lnTo>
                    <a:pt x="1476" y="285"/>
                  </a:lnTo>
                  <a:lnTo>
                    <a:pt x="1477" y="285"/>
                  </a:lnTo>
                  <a:lnTo>
                    <a:pt x="1479" y="287"/>
                  </a:lnTo>
                  <a:lnTo>
                    <a:pt x="1481" y="287"/>
                  </a:lnTo>
                  <a:lnTo>
                    <a:pt x="1483" y="289"/>
                  </a:lnTo>
                  <a:lnTo>
                    <a:pt x="1484" y="289"/>
                  </a:lnTo>
                  <a:lnTo>
                    <a:pt x="1486" y="291"/>
                  </a:lnTo>
                  <a:lnTo>
                    <a:pt x="1488" y="292"/>
                  </a:lnTo>
                  <a:lnTo>
                    <a:pt x="1490" y="292"/>
                  </a:lnTo>
                  <a:lnTo>
                    <a:pt x="1491" y="294"/>
                  </a:lnTo>
                  <a:lnTo>
                    <a:pt x="1491" y="296"/>
                  </a:lnTo>
                  <a:lnTo>
                    <a:pt x="1493" y="296"/>
                  </a:lnTo>
                  <a:lnTo>
                    <a:pt x="1497" y="298"/>
                  </a:lnTo>
                  <a:lnTo>
                    <a:pt x="1497" y="299"/>
                  </a:lnTo>
                  <a:lnTo>
                    <a:pt x="1498" y="299"/>
                  </a:lnTo>
                  <a:lnTo>
                    <a:pt x="1500" y="301"/>
                  </a:lnTo>
                  <a:lnTo>
                    <a:pt x="1502" y="301"/>
                  </a:lnTo>
                  <a:lnTo>
                    <a:pt x="1502" y="303"/>
                  </a:lnTo>
                  <a:lnTo>
                    <a:pt x="1504" y="303"/>
                  </a:lnTo>
                  <a:lnTo>
                    <a:pt x="1504" y="305"/>
                  </a:lnTo>
                  <a:lnTo>
                    <a:pt x="1505" y="305"/>
                  </a:lnTo>
                  <a:lnTo>
                    <a:pt x="1505" y="306"/>
                  </a:lnTo>
                  <a:lnTo>
                    <a:pt x="1507" y="308"/>
                  </a:lnTo>
                  <a:lnTo>
                    <a:pt x="1509" y="310"/>
                  </a:lnTo>
                  <a:lnTo>
                    <a:pt x="1509" y="312"/>
                  </a:lnTo>
                  <a:lnTo>
                    <a:pt x="1511" y="313"/>
                  </a:lnTo>
                  <a:lnTo>
                    <a:pt x="1511" y="315"/>
                  </a:lnTo>
                  <a:lnTo>
                    <a:pt x="1509" y="317"/>
                  </a:lnTo>
                  <a:lnTo>
                    <a:pt x="1509" y="319"/>
                  </a:lnTo>
                  <a:lnTo>
                    <a:pt x="1509" y="320"/>
                  </a:lnTo>
                  <a:lnTo>
                    <a:pt x="1507" y="322"/>
                  </a:lnTo>
                  <a:lnTo>
                    <a:pt x="1505" y="324"/>
                  </a:lnTo>
                  <a:lnTo>
                    <a:pt x="1505" y="327"/>
                  </a:lnTo>
                  <a:lnTo>
                    <a:pt x="1504" y="329"/>
                  </a:lnTo>
                  <a:lnTo>
                    <a:pt x="1504" y="331"/>
                  </a:lnTo>
                  <a:lnTo>
                    <a:pt x="1502" y="331"/>
                  </a:lnTo>
                  <a:lnTo>
                    <a:pt x="1502" y="333"/>
                  </a:lnTo>
                  <a:lnTo>
                    <a:pt x="1500" y="334"/>
                  </a:lnTo>
                  <a:lnTo>
                    <a:pt x="1500" y="336"/>
                  </a:lnTo>
                  <a:lnTo>
                    <a:pt x="1500" y="338"/>
                  </a:lnTo>
                  <a:lnTo>
                    <a:pt x="1500" y="340"/>
                  </a:lnTo>
                  <a:lnTo>
                    <a:pt x="1502" y="340"/>
                  </a:lnTo>
                  <a:lnTo>
                    <a:pt x="1504" y="340"/>
                  </a:lnTo>
                  <a:lnTo>
                    <a:pt x="1504" y="338"/>
                  </a:lnTo>
                  <a:lnTo>
                    <a:pt x="1505" y="338"/>
                  </a:lnTo>
                  <a:lnTo>
                    <a:pt x="1507" y="338"/>
                  </a:lnTo>
                  <a:lnTo>
                    <a:pt x="1509" y="338"/>
                  </a:lnTo>
                  <a:lnTo>
                    <a:pt x="1511" y="341"/>
                  </a:lnTo>
                  <a:lnTo>
                    <a:pt x="1514" y="345"/>
                  </a:lnTo>
                  <a:lnTo>
                    <a:pt x="1516" y="347"/>
                  </a:lnTo>
                  <a:lnTo>
                    <a:pt x="1519" y="350"/>
                  </a:lnTo>
                  <a:lnTo>
                    <a:pt x="1521" y="352"/>
                  </a:lnTo>
                  <a:lnTo>
                    <a:pt x="1523" y="354"/>
                  </a:lnTo>
                  <a:lnTo>
                    <a:pt x="1525" y="355"/>
                  </a:lnTo>
                  <a:lnTo>
                    <a:pt x="1530" y="357"/>
                  </a:lnTo>
                  <a:lnTo>
                    <a:pt x="1533" y="357"/>
                  </a:lnTo>
                  <a:lnTo>
                    <a:pt x="1539" y="357"/>
                  </a:lnTo>
                  <a:lnTo>
                    <a:pt x="1540" y="355"/>
                  </a:lnTo>
                  <a:lnTo>
                    <a:pt x="1544" y="355"/>
                  </a:lnTo>
                  <a:lnTo>
                    <a:pt x="1544" y="354"/>
                  </a:lnTo>
                  <a:lnTo>
                    <a:pt x="1547" y="354"/>
                  </a:lnTo>
                  <a:lnTo>
                    <a:pt x="1549" y="352"/>
                  </a:lnTo>
                  <a:lnTo>
                    <a:pt x="1553" y="350"/>
                  </a:lnTo>
                  <a:lnTo>
                    <a:pt x="1556" y="348"/>
                  </a:lnTo>
                  <a:lnTo>
                    <a:pt x="1558" y="347"/>
                  </a:lnTo>
                  <a:lnTo>
                    <a:pt x="1561" y="345"/>
                  </a:lnTo>
                  <a:lnTo>
                    <a:pt x="1563" y="343"/>
                  </a:lnTo>
                  <a:lnTo>
                    <a:pt x="1565" y="343"/>
                  </a:lnTo>
                  <a:lnTo>
                    <a:pt x="1567" y="341"/>
                  </a:lnTo>
                  <a:lnTo>
                    <a:pt x="1568" y="341"/>
                  </a:lnTo>
                  <a:lnTo>
                    <a:pt x="1570" y="341"/>
                  </a:lnTo>
                  <a:lnTo>
                    <a:pt x="1572" y="341"/>
                  </a:lnTo>
                  <a:lnTo>
                    <a:pt x="1574" y="341"/>
                  </a:lnTo>
                  <a:lnTo>
                    <a:pt x="1575" y="341"/>
                  </a:lnTo>
                  <a:lnTo>
                    <a:pt x="1577" y="340"/>
                  </a:lnTo>
                  <a:lnTo>
                    <a:pt x="1579" y="340"/>
                  </a:lnTo>
                  <a:lnTo>
                    <a:pt x="1582" y="338"/>
                  </a:lnTo>
                  <a:lnTo>
                    <a:pt x="1584" y="338"/>
                  </a:lnTo>
                  <a:lnTo>
                    <a:pt x="1588" y="336"/>
                  </a:lnTo>
                  <a:lnTo>
                    <a:pt x="1591" y="334"/>
                  </a:lnTo>
                  <a:lnTo>
                    <a:pt x="1593" y="334"/>
                  </a:lnTo>
                  <a:lnTo>
                    <a:pt x="1598" y="333"/>
                  </a:lnTo>
                  <a:lnTo>
                    <a:pt x="1602" y="331"/>
                  </a:lnTo>
                  <a:lnTo>
                    <a:pt x="1605" y="331"/>
                  </a:lnTo>
                  <a:lnTo>
                    <a:pt x="1609" y="329"/>
                  </a:lnTo>
                  <a:lnTo>
                    <a:pt x="1612" y="329"/>
                  </a:lnTo>
                  <a:lnTo>
                    <a:pt x="1614" y="329"/>
                  </a:lnTo>
                  <a:lnTo>
                    <a:pt x="1617" y="329"/>
                  </a:lnTo>
                  <a:lnTo>
                    <a:pt x="1619" y="327"/>
                  </a:lnTo>
                  <a:lnTo>
                    <a:pt x="1621" y="327"/>
                  </a:lnTo>
                  <a:lnTo>
                    <a:pt x="1623" y="327"/>
                  </a:lnTo>
                  <a:lnTo>
                    <a:pt x="1624" y="327"/>
                  </a:lnTo>
                  <a:lnTo>
                    <a:pt x="1626" y="329"/>
                  </a:lnTo>
                  <a:lnTo>
                    <a:pt x="1628" y="331"/>
                  </a:lnTo>
                  <a:lnTo>
                    <a:pt x="1628" y="333"/>
                  </a:lnTo>
                  <a:lnTo>
                    <a:pt x="1630" y="336"/>
                  </a:lnTo>
                  <a:lnTo>
                    <a:pt x="1631" y="338"/>
                  </a:lnTo>
                  <a:lnTo>
                    <a:pt x="1635" y="341"/>
                  </a:lnTo>
                  <a:lnTo>
                    <a:pt x="1638" y="345"/>
                  </a:lnTo>
                  <a:lnTo>
                    <a:pt x="1642" y="348"/>
                  </a:lnTo>
                  <a:lnTo>
                    <a:pt x="1644" y="352"/>
                  </a:lnTo>
                  <a:lnTo>
                    <a:pt x="1645" y="355"/>
                  </a:lnTo>
                  <a:lnTo>
                    <a:pt x="1647" y="357"/>
                  </a:lnTo>
                  <a:lnTo>
                    <a:pt x="1649" y="361"/>
                  </a:lnTo>
                  <a:lnTo>
                    <a:pt x="1651" y="362"/>
                  </a:lnTo>
                  <a:lnTo>
                    <a:pt x="1652" y="364"/>
                  </a:lnTo>
                  <a:lnTo>
                    <a:pt x="1654" y="366"/>
                  </a:lnTo>
                  <a:lnTo>
                    <a:pt x="1656" y="366"/>
                  </a:lnTo>
                  <a:lnTo>
                    <a:pt x="1658" y="369"/>
                  </a:lnTo>
                  <a:lnTo>
                    <a:pt x="1659" y="369"/>
                  </a:lnTo>
                  <a:lnTo>
                    <a:pt x="1661" y="371"/>
                  </a:lnTo>
                  <a:lnTo>
                    <a:pt x="1663" y="373"/>
                  </a:lnTo>
                  <a:lnTo>
                    <a:pt x="1665" y="375"/>
                  </a:lnTo>
                  <a:lnTo>
                    <a:pt x="1666" y="376"/>
                  </a:lnTo>
                  <a:lnTo>
                    <a:pt x="1668" y="378"/>
                  </a:lnTo>
                  <a:lnTo>
                    <a:pt x="1670" y="380"/>
                  </a:lnTo>
                  <a:lnTo>
                    <a:pt x="1670" y="382"/>
                  </a:lnTo>
                  <a:lnTo>
                    <a:pt x="1672" y="383"/>
                  </a:lnTo>
                  <a:lnTo>
                    <a:pt x="1672" y="385"/>
                  </a:lnTo>
                  <a:lnTo>
                    <a:pt x="1673" y="387"/>
                  </a:lnTo>
                  <a:lnTo>
                    <a:pt x="1675" y="390"/>
                  </a:lnTo>
                  <a:lnTo>
                    <a:pt x="1677" y="392"/>
                  </a:lnTo>
                  <a:lnTo>
                    <a:pt x="1678" y="394"/>
                  </a:lnTo>
                  <a:lnTo>
                    <a:pt x="1680" y="396"/>
                  </a:lnTo>
                  <a:lnTo>
                    <a:pt x="1682" y="397"/>
                  </a:lnTo>
                  <a:lnTo>
                    <a:pt x="1684" y="397"/>
                  </a:lnTo>
                  <a:lnTo>
                    <a:pt x="1685" y="399"/>
                  </a:lnTo>
                  <a:lnTo>
                    <a:pt x="1687" y="401"/>
                  </a:lnTo>
                  <a:lnTo>
                    <a:pt x="1689" y="401"/>
                  </a:lnTo>
                  <a:lnTo>
                    <a:pt x="1689" y="403"/>
                  </a:lnTo>
                  <a:lnTo>
                    <a:pt x="1691" y="404"/>
                  </a:lnTo>
                  <a:lnTo>
                    <a:pt x="1691" y="406"/>
                  </a:lnTo>
                  <a:lnTo>
                    <a:pt x="1691" y="410"/>
                  </a:lnTo>
                  <a:lnTo>
                    <a:pt x="1691" y="411"/>
                  </a:lnTo>
                  <a:lnTo>
                    <a:pt x="1691" y="413"/>
                  </a:lnTo>
                  <a:lnTo>
                    <a:pt x="1689" y="415"/>
                  </a:lnTo>
                  <a:lnTo>
                    <a:pt x="1687" y="422"/>
                  </a:lnTo>
                  <a:lnTo>
                    <a:pt x="1687" y="424"/>
                  </a:lnTo>
                  <a:lnTo>
                    <a:pt x="1687" y="427"/>
                  </a:lnTo>
                  <a:lnTo>
                    <a:pt x="1687" y="431"/>
                  </a:lnTo>
                  <a:lnTo>
                    <a:pt x="1687" y="432"/>
                  </a:lnTo>
                  <a:lnTo>
                    <a:pt x="1685" y="436"/>
                  </a:lnTo>
                  <a:lnTo>
                    <a:pt x="1685" y="438"/>
                  </a:lnTo>
                  <a:lnTo>
                    <a:pt x="1684" y="439"/>
                  </a:lnTo>
                  <a:lnTo>
                    <a:pt x="1684" y="443"/>
                  </a:lnTo>
                  <a:lnTo>
                    <a:pt x="1682" y="445"/>
                  </a:lnTo>
                  <a:lnTo>
                    <a:pt x="1682" y="446"/>
                  </a:lnTo>
                  <a:lnTo>
                    <a:pt x="1682" y="448"/>
                  </a:lnTo>
                  <a:lnTo>
                    <a:pt x="1680" y="452"/>
                  </a:lnTo>
                  <a:lnTo>
                    <a:pt x="1680" y="457"/>
                  </a:lnTo>
                  <a:lnTo>
                    <a:pt x="1680" y="460"/>
                  </a:lnTo>
                  <a:lnTo>
                    <a:pt x="1680" y="462"/>
                  </a:lnTo>
                  <a:lnTo>
                    <a:pt x="1678" y="466"/>
                  </a:lnTo>
                  <a:lnTo>
                    <a:pt x="1678" y="467"/>
                  </a:lnTo>
                  <a:lnTo>
                    <a:pt x="1677" y="471"/>
                  </a:lnTo>
                  <a:lnTo>
                    <a:pt x="1677" y="473"/>
                  </a:lnTo>
                  <a:lnTo>
                    <a:pt x="1675" y="474"/>
                  </a:lnTo>
                  <a:lnTo>
                    <a:pt x="1673" y="476"/>
                  </a:lnTo>
                  <a:lnTo>
                    <a:pt x="1672" y="476"/>
                  </a:lnTo>
                  <a:lnTo>
                    <a:pt x="1670" y="478"/>
                  </a:lnTo>
                  <a:lnTo>
                    <a:pt x="1668" y="480"/>
                  </a:lnTo>
                  <a:lnTo>
                    <a:pt x="1666" y="480"/>
                  </a:lnTo>
                  <a:lnTo>
                    <a:pt x="1665" y="480"/>
                  </a:lnTo>
                  <a:lnTo>
                    <a:pt x="1663" y="480"/>
                  </a:lnTo>
                  <a:lnTo>
                    <a:pt x="1661" y="480"/>
                  </a:lnTo>
                  <a:lnTo>
                    <a:pt x="1659" y="478"/>
                  </a:lnTo>
                  <a:lnTo>
                    <a:pt x="1656" y="478"/>
                  </a:lnTo>
                  <a:lnTo>
                    <a:pt x="1654" y="476"/>
                  </a:lnTo>
                  <a:lnTo>
                    <a:pt x="1652" y="474"/>
                  </a:lnTo>
                  <a:lnTo>
                    <a:pt x="1651" y="474"/>
                  </a:lnTo>
                  <a:lnTo>
                    <a:pt x="1649" y="473"/>
                  </a:lnTo>
                  <a:lnTo>
                    <a:pt x="1647" y="473"/>
                  </a:lnTo>
                  <a:lnTo>
                    <a:pt x="1645" y="473"/>
                  </a:lnTo>
                  <a:lnTo>
                    <a:pt x="1644" y="473"/>
                  </a:lnTo>
                  <a:lnTo>
                    <a:pt x="1642" y="473"/>
                  </a:lnTo>
                  <a:lnTo>
                    <a:pt x="1640" y="474"/>
                  </a:lnTo>
                  <a:lnTo>
                    <a:pt x="1640" y="478"/>
                  </a:lnTo>
                  <a:lnTo>
                    <a:pt x="1642" y="480"/>
                  </a:lnTo>
                  <a:lnTo>
                    <a:pt x="1642" y="481"/>
                  </a:lnTo>
                  <a:lnTo>
                    <a:pt x="1644" y="481"/>
                  </a:lnTo>
                  <a:lnTo>
                    <a:pt x="1644" y="483"/>
                  </a:lnTo>
                  <a:lnTo>
                    <a:pt x="1644" y="485"/>
                  </a:lnTo>
                  <a:lnTo>
                    <a:pt x="1644" y="487"/>
                  </a:lnTo>
                  <a:lnTo>
                    <a:pt x="1644" y="488"/>
                  </a:lnTo>
                  <a:lnTo>
                    <a:pt x="1642" y="490"/>
                  </a:lnTo>
                  <a:lnTo>
                    <a:pt x="1642" y="492"/>
                  </a:lnTo>
                  <a:lnTo>
                    <a:pt x="1640" y="495"/>
                  </a:lnTo>
                  <a:lnTo>
                    <a:pt x="1638" y="497"/>
                  </a:lnTo>
                  <a:lnTo>
                    <a:pt x="1638" y="499"/>
                  </a:lnTo>
                  <a:lnTo>
                    <a:pt x="1637" y="499"/>
                  </a:lnTo>
                  <a:lnTo>
                    <a:pt x="1635" y="502"/>
                  </a:lnTo>
                  <a:lnTo>
                    <a:pt x="1635" y="506"/>
                  </a:lnTo>
                  <a:lnTo>
                    <a:pt x="1633" y="509"/>
                  </a:lnTo>
                  <a:lnTo>
                    <a:pt x="1631" y="513"/>
                  </a:lnTo>
                  <a:lnTo>
                    <a:pt x="1630" y="514"/>
                  </a:lnTo>
                  <a:lnTo>
                    <a:pt x="1628" y="518"/>
                  </a:lnTo>
                  <a:lnTo>
                    <a:pt x="1628" y="520"/>
                  </a:lnTo>
                  <a:lnTo>
                    <a:pt x="1626" y="523"/>
                  </a:lnTo>
                  <a:lnTo>
                    <a:pt x="1624" y="525"/>
                  </a:lnTo>
                  <a:lnTo>
                    <a:pt x="1624" y="527"/>
                  </a:lnTo>
                  <a:lnTo>
                    <a:pt x="1623" y="530"/>
                  </a:lnTo>
                  <a:lnTo>
                    <a:pt x="1621" y="532"/>
                  </a:lnTo>
                  <a:lnTo>
                    <a:pt x="1621" y="534"/>
                  </a:lnTo>
                  <a:lnTo>
                    <a:pt x="1619" y="535"/>
                  </a:lnTo>
                  <a:lnTo>
                    <a:pt x="1617" y="537"/>
                  </a:lnTo>
                  <a:lnTo>
                    <a:pt x="1616" y="539"/>
                  </a:lnTo>
                  <a:lnTo>
                    <a:pt x="1616" y="541"/>
                  </a:lnTo>
                  <a:lnTo>
                    <a:pt x="1614" y="542"/>
                  </a:lnTo>
                  <a:lnTo>
                    <a:pt x="1610" y="542"/>
                  </a:lnTo>
                  <a:lnTo>
                    <a:pt x="1609" y="544"/>
                  </a:lnTo>
                  <a:lnTo>
                    <a:pt x="1603" y="546"/>
                  </a:lnTo>
                  <a:lnTo>
                    <a:pt x="1602" y="548"/>
                  </a:lnTo>
                  <a:lnTo>
                    <a:pt x="1598" y="549"/>
                  </a:lnTo>
                  <a:lnTo>
                    <a:pt x="1596" y="551"/>
                  </a:lnTo>
                  <a:lnTo>
                    <a:pt x="1593" y="553"/>
                  </a:lnTo>
                  <a:lnTo>
                    <a:pt x="1591" y="553"/>
                  </a:lnTo>
                  <a:lnTo>
                    <a:pt x="1589" y="555"/>
                  </a:lnTo>
                  <a:lnTo>
                    <a:pt x="1586" y="556"/>
                  </a:lnTo>
                  <a:lnTo>
                    <a:pt x="1584" y="556"/>
                  </a:lnTo>
                  <a:lnTo>
                    <a:pt x="1581" y="558"/>
                  </a:lnTo>
                  <a:lnTo>
                    <a:pt x="1577" y="560"/>
                  </a:lnTo>
                  <a:lnTo>
                    <a:pt x="1575" y="560"/>
                  </a:lnTo>
                  <a:lnTo>
                    <a:pt x="1572" y="562"/>
                  </a:lnTo>
                  <a:lnTo>
                    <a:pt x="1568" y="563"/>
                  </a:lnTo>
                  <a:lnTo>
                    <a:pt x="1567" y="563"/>
                  </a:lnTo>
                  <a:lnTo>
                    <a:pt x="1565" y="565"/>
                  </a:lnTo>
                  <a:lnTo>
                    <a:pt x="1563" y="565"/>
                  </a:lnTo>
                  <a:lnTo>
                    <a:pt x="1561" y="567"/>
                  </a:lnTo>
                  <a:lnTo>
                    <a:pt x="1560" y="567"/>
                  </a:lnTo>
                  <a:lnTo>
                    <a:pt x="1558" y="569"/>
                  </a:lnTo>
                  <a:lnTo>
                    <a:pt x="1556" y="570"/>
                  </a:lnTo>
                  <a:lnTo>
                    <a:pt x="1554" y="570"/>
                  </a:lnTo>
                  <a:lnTo>
                    <a:pt x="1553" y="574"/>
                  </a:lnTo>
                  <a:lnTo>
                    <a:pt x="1551" y="576"/>
                  </a:lnTo>
                  <a:lnTo>
                    <a:pt x="1547" y="577"/>
                  </a:lnTo>
                  <a:lnTo>
                    <a:pt x="1546" y="579"/>
                  </a:lnTo>
                  <a:lnTo>
                    <a:pt x="1542" y="583"/>
                  </a:lnTo>
                  <a:lnTo>
                    <a:pt x="1539" y="583"/>
                  </a:lnTo>
                  <a:lnTo>
                    <a:pt x="1537" y="586"/>
                  </a:lnTo>
                  <a:lnTo>
                    <a:pt x="1535" y="588"/>
                  </a:lnTo>
                  <a:lnTo>
                    <a:pt x="1533" y="590"/>
                  </a:lnTo>
                  <a:lnTo>
                    <a:pt x="1532" y="591"/>
                  </a:lnTo>
                  <a:lnTo>
                    <a:pt x="1528" y="595"/>
                  </a:lnTo>
                  <a:lnTo>
                    <a:pt x="1526" y="597"/>
                  </a:lnTo>
                  <a:lnTo>
                    <a:pt x="1523" y="600"/>
                  </a:lnTo>
                  <a:lnTo>
                    <a:pt x="1521" y="602"/>
                  </a:lnTo>
                  <a:lnTo>
                    <a:pt x="1519" y="604"/>
                  </a:lnTo>
                  <a:lnTo>
                    <a:pt x="1518" y="607"/>
                  </a:lnTo>
                  <a:lnTo>
                    <a:pt x="1516" y="607"/>
                  </a:lnTo>
                  <a:lnTo>
                    <a:pt x="1514" y="611"/>
                  </a:lnTo>
                  <a:lnTo>
                    <a:pt x="1512" y="612"/>
                  </a:lnTo>
                  <a:lnTo>
                    <a:pt x="1511" y="614"/>
                  </a:lnTo>
                  <a:lnTo>
                    <a:pt x="1509" y="616"/>
                  </a:lnTo>
                  <a:lnTo>
                    <a:pt x="1509" y="618"/>
                  </a:lnTo>
                  <a:lnTo>
                    <a:pt x="1504" y="621"/>
                  </a:lnTo>
                  <a:lnTo>
                    <a:pt x="1502" y="623"/>
                  </a:lnTo>
                  <a:lnTo>
                    <a:pt x="1500" y="625"/>
                  </a:lnTo>
                  <a:lnTo>
                    <a:pt x="1497" y="626"/>
                  </a:lnTo>
                  <a:lnTo>
                    <a:pt x="1493" y="628"/>
                  </a:lnTo>
                  <a:lnTo>
                    <a:pt x="1491" y="628"/>
                  </a:lnTo>
                  <a:lnTo>
                    <a:pt x="1490" y="630"/>
                  </a:lnTo>
                  <a:lnTo>
                    <a:pt x="1490" y="632"/>
                  </a:lnTo>
                  <a:lnTo>
                    <a:pt x="1488" y="633"/>
                  </a:lnTo>
                  <a:lnTo>
                    <a:pt x="1486" y="633"/>
                  </a:lnTo>
                  <a:lnTo>
                    <a:pt x="1483" y="635"/>
                  </a:lnTo>
                  <a:lnTo>
                    <a:pt x="1481" y="635"/>
                  </a:lnTo>
                  <a:lnTo>
                    <a:pt x="1479" y="635"/>
                  </a:lnTo>
                  <a:lnTo>
                    <a:pt x="1479" y="637"/>
                  </a:lnTo>
                  <a:lnTo>
                    <a:pt x="1479" y="640"/>
                  </a:lnTo>
                  <a:lnTo>
                    <a:pt x="1479" y="642"/>
                  </a:lnTo>
                  <a:lnTo>
                    <a:pt x="1477" y="644"/>
                  </a:lnTo>
                  <a:lnTo>
                    <a:pt x="1476" y="647"/>
                  </a:lnTo>
                  <a:lnTo>
                    <a:pt x="1476" y="651"/>
                  </a:lnTo>
                  <a:lnTo>
                    <a:pt x="1472" y="653"/>
                  </a:lnTo>
                  <a:lnTo>
                    <a:pt x="1470" y="653"/>
                  </a:lnTo>
                  <a:lnTo>
                    <a:pt x="1469" y="653"/>
                  </a:lnTo>
                  <a:lnTo>
                    <a:pt x="1467" y="653"/>
                  </a:lnTo>
                  <a:lnTo>
                    <a:pt x="1465" y="654"/>
                  </a:lnTo>
                  <a:lnTo>
                    <a:pt x="1463" y="654"/>
                  </a:lnTo>
                  <a:lnTo>
                    <a:pt x="1463" y="656"/>
                  </a:lnTo>
                  <a:lnTo>
                    <a:pt x="1462" y="656"/>
                  </a:lnTo>
                  <a:lnTo>
                    <a:pt x="1460" y="658"/>
                  </a:lnTo>
                  <a:lnTo>
                    <a:pt x="1458" y="658"/>
                  </a:lnTo>
                  <a:lnTo>
                    <a:pt x="1458" y="660"/>
                  </a:lnTo>
                  <a:lnTo>
                    <a:pt x="1458" y="663"/>
                  </a:lnTo>
                  <a:lnTo>
                    <a:pt x="1456" y="665"/>
                  </a:lnTo>
                  <a:lnTo>
                    <a:pt x="1453" y="665"/>
                  </a:lnTo>
                  <a:lnTo>
                    <a:pt x="1453" y="667"/>
                  </a:lnTo>
                  <a:lnTo>
                    <a:pt x="1453" y="668"/>
                  </a:lnTo>
                  <a:lnTo>
                    <a:pt x="1453" y="670"/>
                  </a:lnTo>
                  <a:lnTo>
                    <a:pt x="1455" y="672"/>
                  </a:lnTo>
                  <a:lnTo>
                    <a:pt x="1455" y="674"/>
                  </a:lnTo>
                  <a:lnTo>
                    <a:pt x="1456" y="677"/>
                  </a:lnTo>
                  <a:lnTo>
                    <a:pt x="1458" y="679"/>
                  </a:lnTo>
                  <a:lnTo>
                    <a:pt x="1458" y="681"/>
                  </a:lnTo>
                  <a:lnTo>
                    <a:pt x="1458" y="682"/>
                  </a:lnTo>
                  <a:lnTo>
                    <a:pt x="1458" y="684"/>
                  </a:lnTo>
                  <a:lnTo>
                    <a:pt x="1458" y="688"/>
                  </a:lnTo>
                  <a:lnTo>
                    <a:pt x="1456" y="689"/>
                  </a:lnTo>
                  <a:lnTo>
                    <a:pt x="1456" y="691"/>
                  </a:lnTo>
                  <a:lnTo>
                    <a:pt x="1456" y="695"/>
                  </a:lnTo>
                  <a:lnTo>
                    <a:pt x="1456" y="696"/>
                  </a:lnTo>
                  <a:lnTo>
                    <a:pt x="1456" y="698"/>
                  </a:lnTo>
                  <a:lnTo>
                    <a:pt x="1455" y="700"/>
                  </a:lnTo>
                  <a:lnTo>
                    <a:pt x="1455" y="702"/>
                  </a:lnTo>
                  <a:lnTo>
                    <a:pt x="1453" y="703"/>
                  </a:lnTo>
                  <a:lnTo>
                    <a:pt x="1451" y="705"/>
                  </a:lnTo>
                  <a:lnTo>
                    <a:pt x="1449" y="705"/>
                  </a:lnTo>
                  <a:lnTo>
                    <a:pt x="1448" y="705"/>
                  </a:lnTo>
                  <a:lnTo>
                    <a:pt x="1446" y="705"/>
                  </a:lnTo>
                  <a:lnTo>
                    <a:pt x="1444" y="705"/>
                  </a:lnTo>
                  <a:lnTo>
                    <a:pt x="1444" y="707"/>
                  </a:lnTo>
                  <a:lnTo>
                    <a:pt x="1442" y="707"/>
                  </a:lnTo>
                  <a:lnTo>
                    <a:pt x="1442" y="709"/>
                  </a:lnTo>
                  <a:lnTo>
                    <a:pt x="1442" y="710"/>
                  </a:lnTo>
                  <a:lnTo>
                    <a:pt x="1442" y="712"/>
                  </a:lnTo>
                  <a:lnTo>
                    <a:pt x="1444" y="716"/>
                  </a:lnTo>
                  <a:lnTo>
                    <a:pt x="1446" y="717"/>
                  </a:lnTo>
                  <a:lnTo>
                    <a:pt x="1448" y="721"/>
                  </a:lnTo>
                  <a:lnTo>
                    <a:pt x="1449" y="723"/>
                  </a:lnTo>
                  <a:lnTo>
                    <a:pt x="1451" y="726"/>
                  </a:lnTo>
                  <a:lnTo>
                    <a:pt x="1453" y="728"/>
                  </a:lnTo>
                  <a:lnTo>
                    <a:pt x="1456" y="730"/>
                  </a:lnTo>
                  <a:lnTo>
                    <a:pt x="1460" y="731"/>
                  </a:lnTo>
                  <a:lnTo>
                    <a:pt x="1462" y="735"/>
                  </a:lnTo>
                  <a:lnTo>
                    <a:pt x="1463" y="737"/>
                  </a:lnTo>
                  <a:lnTo>
                    <a:pt x="1465" y="738"/>
                  </a:lnTo>
                  <a:lnTo>
                    <a:pt x="1469" y="742"/>
                  </a:lnTo>
                  <a:lnTo>
                    <a:pt x="1470" y="745"/>
                  </a:lnTo>
                  <a:lnTo>
                    <a:pt x="1472" y="749"/>
                  </a:lnTo>
                  <a:lnTo>
                    <a:pt x="1472" y="752"/>
                  </a:lnTo>
                  <a:lnTo>
                    <a:pt x="1472" y="756"/>
                  </a:lnTo>
                  <a:lnTo>
                    <a:pt x="1472" y="758"/>
                  </a:lnTo>
                  <a:lnTo>
                    <a:pt x="1472" y="761"/>
                  </a:lnTo>
                  <a:lnTo>
                    <a:pt x="1470" y="765"/>
                  </a:lnTo>
                  <a:lnTo>
                    <a:pt x="1470" y="766"/>
                  </a:lnTo>
                  <a:lnTo>
                    <a:pt x="1469" y="770"/>
                  </a:lnTo>
                  <a:lnTo>
                    <a:pt x="1469" y="772"/>
                  </a:lnTo>
                  <a:lnTo>
                    <a:pt x="1467" y="775"/>
                  </a:lnTo>
                  <a:lnTo>
                    <a:pt x="1465" y="777"/>
                  </a:lnTo>
                  <a:lnTo>
                    <a:pt x="1463" y="780"/>
                  </a:lnTo>
                  <a:lnTo>
                    <a:pt x="1462" y="782"/>
                  </a:lnTo>
                  <a:lnTo>
                    <a:pt x="1462" y="784"/>
                  </a:lnTo>
                  <a:lnTo>
                    <a:pt x="1460" y="785"/>
                  </a:lnTo>
                  <a:lnTo>
                    <a:pt x="1460" y="787"/>
                  </a:lnTo>
                  <a:lnTo>
                    <a:pt x="1458" y="791"/>
                  </a:lnTo>
                  <a:lnTo>
                    <a:pt x="1458" y="796"/>
                  </a:lnTo>
                  <a:lnTo>
                    <a:pt x="1458" y="798"/>
                  </a:lnTo>
                  <a:lnTo>
                    <a:pt x="1458" y="801"/>
                  </a:lnTo>
                  <a:lnTo>
                    <a:pt x="1456" y="805"/>
                  </a:lnTo>
                  <a:lnTo>
                    <a:pt x="1455" y="806"/>
                  </a:lnTo>
                  <a:lnTo>
                    <a:pt x="1455" y="810"/>
                  </a:lnTo>
                  <a:lnTo>
                    <a:pt x="1455" y="813"/>
                  </a:lnTo>
                  <a:lnTo>
                    <a:pt x="1453" y="815"/>
                  </a:lnTo>
                  <a:lnTo>
                    <a:pt x="1453" y="817"/>
                  </a:lnTo>
                  <a:lnTo>
                    <a:pt x="1453" y="822"/>
                  </a:lnTo>
                  <a:lnTo>
                    <a:pt x="1453" y="826"/>
                  </a:lnTo>
                  <a:lnTo>
                    <a:pt x="1453" y="827"/>
                  </a:lnTo>
                  <a:lnTo>
                    <a:pt x="1451" y="831"/>
                  </a:lnTo>
                  <a:lnTo>
                    <a:pt x="1451" y="833"/>
                  </a:lnTo>
                  <a:lnTo>
                    <a:pt x="1449" y="836"/>
                  </a:lnTo>
                  <a:lnTo>
                    <a:pt x="1449" y="838"/>
                  </a:lnTo>
                  <a:lnTo>
                    <a:pt x="1448" y="841"/>
                  </a:lnTo>
                  <a:lnTo>
                    <a:pt x="1446" y="845"/>
                  </a:lnTo>
                  <a:lnTo>
                    <a:pt x="1444" y="847"/>
                  </a:lnTo>
                  <a:lnTo>
                    <a:pt x="1444" y="850"/>
                  </a:lnTo>
                  <a:lnTo>
                    <a:pt x="1442" y="854"/>
                  </a:lnTo>
                  <a:lnTo>
                    <a:pt x="1442" y="857"/>
                  </a:lnTo>
                  <a:lnTo>
                    <a:pt x="1441" y="861"/>
                  </a:lnTo>
                  <a:lnTo>
                    <a:pt x="1439" y="864"/>
                  </a:lnTo>
                  <a:lnTo>
                    <a:pt x="1439" y="866"/>
                  </a:lnTo>
                  <a:lnTo>
                    <a:pt x="1439" y="871"/>
                  </a:lnTo>
                  <a:lnTo>
                    <a:pt x="1439" y="875"/>
                  </a:lnTo>
                  <a:lnTo>
                    <a:pt x="1441" y="878"/>
                  </a:lnTo>
                  <a:lnTo>
                    <a:pt x="1441" y="882"/>
                  </a:lnTo>
                  <a:lnTo>
                    <a:pt x="1441" y="885"/>
                  </a:lnTo>
                  <a:lnTo>
                    <a:pt x="1442" y="889"/>
                  </a:lnTo>
                  <a:lnTo>
                    <a:pt x="1441" y="892"/>
                  </a:lnTo>
                  <a:lnTo>
                    <a:pt x="1441" y="896"/>
                  </a:lnTo>
                  <a:lnTo>
                    <a:pt x="1441" y="901"/>
                  </a:lnTo>
                  <a:lnTo>
                    <a:pt x="1439" y="904"/>
                  </a:lnTo>
                  <a:lnTo>
                    <a:pt x="1439" y="910"/>
                  </a:lnTo>
                  <a:lnTo>
                    <a:pt x="1437" y="915"/>
                  </a:lnTo>
                  <a:lnTo>
                    <a:pt x="1437" y="918"/>
                  </a:lnTo>
                  <a:lnTo>
                    <a:pt x="1435" y="922"/>
                  </a:lnTo>
                  <a:lnTo>
                    <a:pt x="1435" y="924"/>
                  </a:lnTo>
                  <a:lnTo>
                    <a:pt x="1434" y="925"/>
                  </a:lnTo>
                  <a:lnTo>
                    <a:pt x="1428" y="931"/>
                  </a:lnTo>
                  <a:lnTo>
                    <a:pt x="1427" y="932"/>
                  </a:lnTo>
                  <a:lnTo>
                    <a:pt x="1423" y="936"/>
                  </a:lnTo>
                  <a:lnTo>
                    <a:pt x="1420" y="939"/>
                  </a:lnTo>
                  <a:lnTo>
                    <a:pt x="1416" y="941"/>
                  </a:lnTo>
                  <a:lnTo>
                    <a:pt x="1413" y="945"/>
                  </a:lnTo>
                  <a:lnTo>
                    <a:pt x="1411" y="946"/>
                  </a:lnTo>
                  <a:lnTo>
                    <a:pt x="1409" y="948"/>
                  </a:lnTo>
                  <a:lnTo>
                    <a:pt x="1409" y="952"/>
                  </a:lnTo>
                  <a:lnTo>
                    <a:pt x="1407" y="953"/>
                  </a:lnTo>
                  <a:lnTo>
                    <a:pt x="1406" y="955"/>
                  </a:lnTo>
                  <a:lnTo>
                    <a:pt x="1407" y="959"/>
                  </a:lnTo>
                  <a:lnTo>
                    <a:pt x="1409" y="960"/>
                  </a:lnTo>
                  <a:lnTo>
                    <a:pt x="1407" y="960"/>
                  </a:lnTo>
                  <a:lnTo>
                    <a:pt x="1406" y="962"/>
                  </a:lnTo>
                  <a:lnTo>
                    <a:pt x="1406" y="964"/>
                  </a:lnTo>
                  <a:lnTo>
                    <a:pt x="1406" y="966"/>
                  </a:lnTo>
                  <a:lnTo>
                    <a:pt x="1404" y="964"/>
                  </a:lnTo>
                  <a:lnTo>
                    <a:pt x="1402" y="967"/>
                  </a:lnTo>
                  <a:lnTo>
                    <a:pt x="1400" y="969"/>
                  </a:lnTo>
                  <a:lnTo>
                    <a:pt x="1399" y="969"/>
                  </a:lnTo>
                  <a:lnTo>
                    <a:pt x="1397" y="971"/>
                  </a:lnTo>
                  <a:lnTo>
                    <a:pt x="1397" y="973"/>
                  </a:lnTo>
                  <a:lnTo>
                    <a:pt x="1395" y="974"/>
                  </a:lnTo>
                  <a:lnTo>
                    <a:pt x="1393" y="976"/>
                  </a:lnTo>
                  <a:lnTo>
                    <a:pt x="1395" y="976"/>
                  </a:lnTo>
                  <a:lnTo>
                    <a:pt x="1397" y="978"/>
                  </a:lnTo>
                  <a:lnTo>
                    <a:pt x="1399" y="980"/>
                  </a:lnTo>
                  <a:lnTo>
                    <a:pt x="1399" y="981"/>
                  </a:lnTo>
                  <a:lnTo>
                    <a:pt x="1397" y="981"/>
                  </a:lnTo>
                  <a:lnTo>
                    <a:pt x="1395" y="981"/>
                  </a:lnTo>
                  <a:lnTo>
                    <a:pt x="1393" y="983"/>
                  </a:lnTo>
                  <a:lnTo>
                    <a:pt x="1393" y="981"/>
                  </a:lnTo>
                  <a:lnTo>
                    <a:pt x="1392" y="983"/>
                  </a:lnTo>
                  <a:lnTo>
                    <a:pt x="1392" y="985"/>
                  </a:lnTo>
                  <a:lnTo>
                    <a:pt x="1392" y="987"/>
                  </a:lnTo>
                  <a:lnTo>
                    <a:pt x="1386" y="990"/>
                  </a:lnTo>
                  <a:lnTo>
                    <a:pt x="1386" y="992"/>
                  </a:lnTo>
                  <a:lnTo>
                    <a:pt x="1386" y="994"/>
                  </a:lnTo>
                  <a:lnTo>
                    <a:pt x="1385" y="997"/>
                  </a:lnTo>
                  <a:lnTo>
                    <a:pt x="1381" y="997"/>
                  </a:lnTo>
                  <a:lnTo>
                    <a:pt x="1379" y="997"/>
                  </a:lnTo>
                  <a:lnTo>
                    <a:pt x="1379" y="1001"/>
                  </a:lnTo>
                  <a:lnTo>
                    <a:pt x="1379" y="1002"/>
                  </a:lnTo>
                  <a:lnTo>
                    <a:pt x="1381" y="1004"/>
                  </a:lnTo>
                  <a:lnTo>
                    <a:pt x="1381" y="1006"/>
                  </a:lnTo>
                  <a:lnTo>
                    <a:pt x="1381" y="1008"/>
                  </a:lnTo>
                  <a:lnTo>
                    <a:pt x="1379" y="1009"/>
                  </a:lnTo>
                  <a:lnTo>
                    <a:pt x="1376" y="1011"/>
                  </a:lnTo>
                  <a:lnTo>
                    <a:pt x="1372" y="1011"/>
                  </a:lnTo>
                  <a:lnTo>
                    <a:pt x="1371" y="1011"/>
                  </a:lnTo>
                  <a:lnTo>
                    <a:pt x="1369" y="1013"/>
                  </a:lnTo>
                  <a:lnTo>
                    <a:pt x="1367" y="1015"/>
                  </a:lnTo>
                  <a:lnTo>
                    <a:pt x="1365" y="1018"/>
                  </a:lnTo>
                  <a:lnTo>
                    <a:pt x="1364" y="1022"/>
                  </a:lnTo>
                  <a:lnTo>
                    <a:pt x="1364" y="1025"/>
                  </a:lnTo>
                  <a:lnTo>
                    <a:pt x="1365" y="1029"/>
                  </a:lnTo>
                  <a:lnTo>
                    <a:pt x="1367" y="1030"/>
                  </a:lnTo>
                  <a:lnTo>
                    <a:pt x="1369" y="1032"/>
                  </a:lnTo>
                  <a:lnTo>
                    <a:pt x="1371" y="1034"/>
                  </a:lnTo>
                  <a:lnTo>
                    <a:pt x="1372" y="1036"/>
                  </a:lnTo>
                  <a:lnTo>
                    <a:pt x="1371" y="1036"/>
                  </a:lnTo>
                  <a:lnTo>
                    <a:pt x="1372" y="1036"/>
                  </a:lnTo>
                  <a:lnTo>
                    <a:pt x="1371" y="1036"/>
                  </a:lnTo>
                  <a:lnTo>
                    <a:pt x="1369" y="1036"/>
                  </a:lnTo>
                  <a:lnTo>
                    <a:pt x="1371" y="1037"/>
                  </a:lnTo>
                  <a:lnTo>
                    <a:pt x="1372" y="1039"/>
                  </a:lnTo>
                  <a:lnTo>
                    <a:pt x="1372" y="1041"/>
                  </a:lnTo>
                  <a:lnTo>
                    <a:pt x="1371" y="1043"/>
                  </a:lnTo>
                  <a:lnTo>
                    <a:pt x="1369" y="1044"/>
                  </a:lnTo>
                  <a:lnTo>
                    <a:pt x="1369" y="1043"/>
                  </a:lnTo>
                  <a:lnTo>
                    <a:pt x="1367" y="1044"/>
                  </a:lnTo>
                  <a:lnTo>
                    <a:pt x="1365" y="1044"/>
                  </a:lnTo>
                  <a:lnTo>
                    <a:pt x="1365" y="1046"/>
                  </a:lnTo>
                  <a:lnTo>
                    <a:pt x="1364" y="1046"/>
                  </a:lnTo>
                  <a:lnTo>
                    <a:pt x="1362" y="1046"/>
                  </a:lnTo>
                  <a:lnTo>
                    <a:pt x="1360" y="1048"/>
                  </a:lnTo>
                  <a:lnTo>
                    <a:pt x="1358" y="1048"/>
                  </a:lnTo>
                  <a:lnTo>
                    <a:pt x="1357" y="1048"/>
                  </a:lnTo>
                  <a:lnTo>
                    <a:pt x="1355" y="1046"/>
                  </a:lnTo>
                  <a:lnTo>
                    <a:pt x="1353" y="1044"/>
                  </a:lnTo>
                  <a:lnTo>
                    <a:pt x="1351" y="1044"/>
                  </a:lnTo>
                  <a:lnTo>
                    <a:pt x="1350" y="1044"/>
                  </a:lnTo>
                  <a:lnTo>
                    <a:pt x="1348" y="1044"/>
                  </a:lnTo>
                  <a:lnTo>
                    <a:pt x="1346" y="1044"/>
                  </a:lnTo>
                  <a:lnTo>
                    <a:pt x="1345" y="1044"/>
                  </a:lnTo>
                  <a:lnTo>
                    <a:pt x="1345" y="1046"/>
                  </a:lnTo>
                  <a:lnTo>
                    <a:pt x="1343" y="1046"/>
                  </a:lnTo>
                  <a:lnTo>
                    <a:pt x="1341" y="1048"/>
                  </a:lnTo>
                  <a:lnTo>
                    <a:pt x="1341" y="1050"/>
                  </a:lnTo>
                  <a:lnTo>
                    <a:pt x="1339" y="1050"/>
                  </a:lnTo>
                  <a:lnTo>
                    <a:pt x="1338" y="1051"/>
                  </a:lnTo>
                  <a:lnTo>
                    <a:pt x="1338" y="1053"/>
                  </a:lnTo>
                  <a:lnTo>
                    <a:pt x="1336" y="1056"/>
                  </a:lnTo>
                  <a:lnTo>
                    <a:pt x="1336" y="1058"/>
                  </a:lnTo>
                  <a:lnTo>
                    <a:pt x="1336" y="1060"/>
                  </a:lnTo>
                  <a:lnTo>
                    <a:pt x="1334" y="1060"/>
                  </a:lnTo>
                  <a:lnTo>
                    <a:pt x="1334" y="1062"/>
                  </a:lnTo>
                  <a:lnTo>
                    <a:pt x="1332" y="1062"/>
                  </a:lnTo>
                  <a:lnTo>
                    <a:pt x="1332" y="1065"/>
                  </a:lnTo>
                  <a:lnTo>
                    <a:pt x="1332" y="1067"/>
                  </a:lnTo>
                  <a:lnTo>
                    <a:pt x="1332" y="1069"/>
                  </a:lnTo>
                  <a:lnTo>
                    <a:pt x="1332" y="1070"/>
                  </a:lnTo>
                  <a:lnTo>
                    <a:pt x="1331" y="1072"/>
                  </a:lnTo>
                  <a:lnTo>
                    <a:pt x="1331" y="1074"/>
                  </a:lnTo>
                  <a:lnTo>
                    <a:pt x="1332" y="1076"/>
                  </a:lnTo>
                  <a:lnTo>
                    <a:pt x="1332" y="1077"/>
                  </a:lnTo>
                  <a:lnTo>
                    <a:pt x="1334" y="1079"/>
                  </a:lnTo>
                  <a:lnTo>
                    <a:pt x="1334" y="1081"/>
                  </a:lnTo>
                  <a:lnTo>
                    <a:pt x="1336" y="1081"/>
                  </a:lnTo>
                  <a:lnTo>
                    <a:pt x="1336" y="1083"/>
                  </a:lnTo>
                  <a:lnTo>
                    <a:pt x="1336" y="1084"/>
                  </a:lnTo>
                  <a:lnTo>
                    <a:pt x="1336" y="1086"/>
                  </a:lnTo>
                  <a:lnTo>
                    <a:pt x="1334" y="1086"/>
                  </a:lnTo>
                  <a:lnTo>
                    <a:pt x="1332" y="1086"/>
                  </a:lnTo>
                  <a:lnTo>
                    <a:pt x="1331" y="1088"/>
                  </a:lnTo>
                  <a:lnTo>
                    <a:pt x="1329" y="1088"/>
                  </a:lnTo>
                  <a:lnTo>
                    <a:pt x="1327" y="1086"/>
                  </a:lnTo>
                  <a:lnTo>
                    <a:pt x="1325" y="1086"/>
                  </a:lnTo>
                  <a:lnTo>
                    <a:pt x="1324" y="1084"/>
                  </a:lnTo>
                  <a:lnTo>
                    <a:pt x="1324" y="1083"/>
                  </a:lnTo>
                  <a:lnTo>
                    <a:pt x="1324" y="1084"/>
                  </a:lnTo>
                  <a:lnTo>
                    <a:pt x="1324" y="1086"/>
                  </a:lnTo>
                  <a:lnTo>
                    <a:pt x="1325" y="1086"/>
                  </a:lnTo>
                  <a:lnTo>
                    <a:pt x="1327" y="1086"/>
                  </a:lnTo>
                  <a:lnTo>
                    <a:pt x="1327" y="1088"/>
                  </a:lnTo>
                  <a:lnTo>
                    <a:pt x="1327" y="1090"/>
                  </a:lnTo>
                  <a:lnTo>
                    <a:pt x="1327" y="1091"/>
                  </a:lnTo>
                  <a:lnTo>
                    <a:pt x="1325" y="1091"/>
                  </a:lnTo>
                  <a:lnTo>
                    <a:pt x="1324" y="1091"/>
                  </a:lnTo>
                  <a:lnTo>
                    <a:pt x="1322" y="1091"/>
                  </a:lnTo>
                  <a:lnTo>
                    <a:pt x="1320" y="1091"/>
                  </a:lnTo>
                  <a:lnTo>
                    <a:pt x="1318" y="1093"/>
                  </a:lnTo>
                  <a:lnTo>
                    <a:pt x="1317" y="1093"/>
                  </a:lnTo>
                  <a:lnTo>
                    <a:pt x="1315" y="1091"/>
                  </a:lnTo>
                  <a:lnTo>
                    <a:pt x="1313" y="1090"/>
                  </a:lnTo>
                  <a:lnTo>
                    <a:pt x="1311" y="1090"/>
                  </a:lnTo>
                  <a:lnTo>
                    <a:pt x="1310" y="1090"/>
                  </a:lnTo>
                  <a:lnTo>
                    <a:pt x="1308" y="1090"/>
                  </a:lnTo>
                  <a:lnTo>
                    <a:pt x="1308" y="1088"/>
                  </a:lnTo>
                  <a:lnTo>
                    <a:pt x="1308" y="1086"/>
                  </a:lnTo>
                  <a:lnTo>
                    <a:pt x="1308" y="1084"/>
                  </a:lnTo>
                  <a:lnTo>
                    <a:pt x="1310" y="1084"/>
                  </a:lnTo>
                  <a:lnTo>
                    <a:pt x="1310" y="1083"/>
                  </a:lnTo>
                  <a:lnTo>
                    <a:pt x="1310" y="1081"/>
                  </a:lnTo>
                  <a:lnTo>
                    <a:pt x="1310" y="1079"/>
                  </a:lnTo>
                  <a:lnTo>
                    <a:pt x="1311" y="1079"/>
                  </a:lnTo>
                  <a:lnTo>
                    <a:pt x="1311" y="1077"/>
                  </a:lnTo>
                  <a:lnTo>
                    <a:pt x="1313" y="1077"/>
                  </a:lnTo>
                  <a:lnTo>
                    <a:pt x="1313" y="1079"/>
                  </a:lnTo>
                  <a:lnTo>
                    <a:pt x="1315" y="1079"/>
                  </a:lnTo>
                  <a:lnTo>
                    <a:pt x="1313" y="1079"/>
                  </a:lnTo>
                  <a:lnTo>
                    <a:pt x="1313" y="1077"/>
                  </a:lnTo>
                  <a:lnTo>
                    <a:pt x="1315" y="1077"/>
                  </a:lnTo>
                  <a:lnTo>
                    <a:pt x="1317" y="1079"/>
                  </a:lnTo>
                  <a:lnTo>
                    <a:pt x="1317" y="1077"/>
                  </a:lnTo>
                  <a:lnTo>
                    <a:pt x="1318" y="1077"/>
                  </a:lnTo>
                  <a:lnTo>
                    <a:pt x="1320" y="1077"/>
                  </a:lnTo>
                  <a:lnTo>
                    <a:pt x="1320" y="1076"/>
                  </a:lnTo>
                  <a:lnTo>
                    <a:pt x="1322" y="1076"/>
                  </a:lnTo>
                  <a:lnTo>
                    <a:pt x="1324" y="1072"/>
                  </a:lnTo>
                  <a:lnTo>
                    <a:pt x="1325" y="1072"/>
                  </a:lnTo>
                  <a:lnTo>
                    <a:pt x="1327" y="1072"/>
                  </a:lnTo>
                  <a:lnTo>
                    <a:pt x="1327" y="1070"/>
                  </a:lnTo>
                  <a:lnTo>
                    <a:pt x="1327" y="1069"/>
                  </a:lnTo>
                  <a:lnTo>
                    <a:pt x="1327" y="1067"/>
                  </a:lnTo>
                  <a:lnTo>
                    <a:pt x="1325" y="1065"/>
                  </a:lnTo>
                  <a:lnTo>
                    <a:pt x="1324" y="1063"/>
                  </a:lnTo>
                  <a:lnTo>
                    <a:pt x="1324" y="1062"/>
                  </a:lnTo>
                  <a:lnTo>
                    <a:pt x="1322" y="1062"/>
                  </a:lnTo>
                  <a:lnTo>
                    <a:pt x="1322" y="1063"/>
                  </a:lnTo>
                  <a:lnTo>
                    <a:pt x="1324" y="1063"/>
                  </a:lnTo>
                  <a:lnTo>
                    <a:pt x="1324" y="1065"/>
                  </a:lnTo>
                  <a:lnTo>
                    <a:pt x="1325" y="1065"/>
                  </a:lnTo>
                  <a:lnTo>
                    <a:pt x="1325" y="1067"/>
                  </a:lnTo>
                  <a:lnTo>
                    <a:pt x="1325" y="1069"/>
                  </a:lnTo>
                  <a:lnTo>
                    <a:pt x="1325" y="1070"/>
                  </a:lnTo>
                  <a:lnTo>
                    <a:pt x="1325" y="1072"/>
                  </a:lnTo>
                  <a:lnTo>
                    <a:pt x="1324" y="1072"/>
                  </a:lnTo>
                  <a:lnTo>
                    <a:pt x="1322" y="1072"/>
                  </a:lnTo>
                  <a:lnTo>
                    <a:pt x="1320" y="1072"/>
                  </a:lnTo>
                  <a:lnTo>
                    <a:pt x="1320" y="1074"/>
                  </a:lnTo>
                  <a:lnTo>
                    <a:pt x="1320" y="1076"/>
                  </a:lnTo>
                  <a:lnTo>
                    <a:pt x="1318" y="1076"/>
                  </a:lnTo>
                  <a:lnTo>
                    <a:pt x="1318" y="1077"/>
                  </a:lnTo>
                  <a:lnTo>
                    <a:pt x="1317" y="1077"/>
                  </a:lnTo>
                  <a:lnTo>
                    <a:pt x="1317" y="1076"/>
                  </a:lnTo>
                  <a:lnTo>
                    <a:pt x="1315" y="1076"/>
                  </a:lnTo>
                  <a:lnTo>
                    <a:pt x="1313" y="1074"/>
                  </a:lnTo>
                  <a:lnTo>
                    <a:pt x="1313" y="1072"/>
                  </a:lnTo>
                  <a:lnTo>
                    <a:pt x="1311" y="1072"/>
                  </a:lnTo>
                  <a:lnTo>
                    <a:pt x="1311" y="1070"/>
                  </a:lnTo>
                  <a:lnTo>
                    <a:pt x="1310" y="1070"/>
                  </a:lnTo>
                  <a:lnTo>
                    <a:pt x="1310" y="1069"/>
                  </a:lnTo>
                  <a:lnTo>
                    <a:pt x="1310" y="1067"/>
                  </a:lnTo>
                  <a:lnTo>
                    <a:pt x="1310" y="1065"/>
                  </a:lnTo>
                  <a:lnTo>
                    <a:pt x="1311" y="1065"/>
                  </a:lnTo>
                  <a:lnTo>
                    <a:pt x="1311" y="1063"/>
                  </a:lnTo>
                  <a:lnTo>
                    <a:pt x="1313" y="1063"/>
                  </a:lnTo>
                  <a:lnTo>
                    <a:pt x="1313" y="1062"/>
                  </a:lnTo>
                  <a:lnTo>
                    <a:pt x="1313" y="1060"/>
                  </a:lnTo>
                  <a:lnTo>
                    <a:pt x="1313" y="1058"/>
                  </a:lnTo>
                  <a:lnTo>
                    <a:pt x="1315" y="1058"/>
                  </a:lnTo>
                  <a:lnTo>
                    <a:pt x="1317" y="1058"/>
                  </a:lnTo>
                  <a:lnTo>
                    <a:pt x="1318" y="1056"/>
                  </a:lnTo>
                  <a:lnTo>
                    <a:pt x="1317" y="1058"/>
                  </a:lnTo>
                  <a:lnTo>
                    <a:pt x="1315" y="1058"/>
                  </a:lnTo>
                  <a:lnTo>
                    <a:pt x="1315" y="1056"/>
                  </a:lnTo>
                  <a:lnTo>
                    <a:pt x="1313" y="1056"/>
                  </a:lnTo>
                  <a:lnTo>
                    <a:pt x="1313" y="1058"/>
                  </a:lnTo>
                  <a:lnTo>
                    <a:pt x="1311" y="1060"/>
                  </a:lnTo>
                  <a:lnTo>
                    <a:pt x="1311" y="1062"/>
                  </a:lnTo>
                  <a:lnTo>
                    <a:pt x="1311" y="1063"/>
                  </a:lnTo>
                  <a:lnTo>
                    <a:pt x="1310" y="1063"/>
                  </a:lnTo>
                  <a:lnTo>
                    <a:pt x="1310" y="1065"/>
                  </a:lnTo>
                  <a:lnTo>
                    <a:pt x="1310" y="1067"/>
                  </a:lnTo>
                  <a:lnTo>
                    <a:pt x="1308" y="1067"/>
                  </a:lnTo>
                  <a:lnTo>
                    <a:pt x="1308" y="1069"/>
                  </a:lnTo>
                  <a:lnTo>
                    <a:pt x="1308" y="1070"/>
                  </a:lnTo>
                  <a:lnTo>
                    <a:pt x="1306" y="1072"/>
                  </a:lnTo>
                  <a:lnTo>
                    <a:pt x="1306" y="1074"/>
                  </a:lnTo>
                  <a:lnTo>
                    <a:pt x="1304" y="1074"/>
                  </a:lnTo>
                  <a:lnTo>
                    <a:pt x="1304" y="1076"/>
                  </a:lnTo>
                  <a:lnTo>
                    <a:pt x="1303" y="1076"/>
                  </a:lnTo>
                  <a:lnTo>
                    <a:pt x="1301" y="1076"/>
                  </a:lnTo>
                  <a:lnTo>
                    <a:pt x="1299" y="1076"/>
                  </a:lnTo>
                  <a:lnTo>
                    <a:pt x="1299" y="1077"/>
                  </a:lnTo>
                  <a:lnTo>
                    <a:pt x="1297" y="1077"/>
                  </a:lnTo>
                  <a:lnTo>
                    <a:pt x="1296" y="1079"/>
                  </a:lnTo>
                  <a:lnTo>
                    <a:pt x="1294" y="1079"/>
                  </a:lnTo>
                  <a:lnTo>
                    <a:pt x="1294" y="1077"/>
                  </a:lnTo>
                  <a:lnTo>
                    <a:pt x="1292" y="1077"/>
                  </a:lnTo>
                  <a:lnTo>
                    <a:pt x="1290" y="1077"/>
                  </a:lnTo>
                  <a:lnTo>
                    <a:pt x="1290" y="1076"/>
                  </a:lnTo>
                  <a:lnTo>
                    <a:pt x="1289" y="1074"/>
                  </a:lnTo>
                  <a:lnTo>
                    <a:pt x="1289" y="1072"/>
                  </a:lnTo>
                  <a:lnTo>
                    <a:pt x="1287" y="1072"/>
                  </a:lnTo>
                  <a:lnTo>
                    <a:pt x="1289" y="1074"/>
                  </a:lnTo>
                  <a:lnTo>
                    <a:pt x="1289" y="1076"/>
                  </a:lnTo>
                  <a:lnTo>
                    <a:pt x="1287" y="1076"/>
                  </a:lnTo>
                  <a:lnTo>
                    <a:pt x="1287" y="1077"/>
                  </a:lnTo>
                  <a:lnTo>
                    <a:pt x="1287" y="1076"/>
                  </a:lnTo>
                  <a:lnTo>
                    <a:pt x="1285" y="1074"/>
                  </a:lnTo>
                  <a:lnTo>
                    <a:pt x="1283" y="1074"/>
                  </a:lnTo>
                  <a:lnTo>
                    <a:pt x="1283" y="1072"/>
                  </a:lnTo>
                  <a:lnTo>
                    <a:pt x="1282" y="1072"/>
                  </a:lnTo>
                  <a:lnTo>
                    <a:pt x="1282" y="1070"/>
                  </a:lnTo>
                  <a:lnTo>
                    <a:pt x="1280" y="1070"/>
                  </a:lnTo>
                  <a:lnTo>
                    <a:pt x="1280" y="1069"/>
                  </a:lnTo>
                  <a:lnTo>
                    <a:pt x="1282" y="1069"/>
                  </a:lnTo>
                  <a:lnTo>
                    <a:pt x="1282" y="1067"/>
                  </a:lnTo>
                  <a:lnTo>
                    <a:pt x="1283" y="1067"/>
                  </a:lnTo>
                  <a:lnTo>
                    <a:pt x="1283" y="1065"/>
                  </a:lnTo>
                  <a:lnTo>
                    <a:pt x="1285" y="1065"/>
                  </a:lnTo>
                  <a:lnTo>
                    <a:pt x="1287" y="1063"/>
                  </a:lnTo>
                  <a:lnTo>
                    <a:pt x="1289" y="1063"/>
                  </a:lnTo>
                  <a:lnTo>
                    <a:pt x="1290" y="1063"/>
                  </a:lnTo>
                  <a:lnTo>
                    <a:pt x="1292" y="1063"/>
                  </a:lnTo>
                  <a:lnTo>
                    <a:pt x="1292" y="1062"/>
                  </a:lnTo>
                  <a:lnTo>
                    <a:pt x="1290" y="1062"/>
                  </a:lnTo>
                  <a:lnTo>
                    <a:pt x="1290" y="1060"/>
                  </a:lnTo>
                  <a:lnTo>
                    <a:pt x="1292" y="1060"/>
                  </a:lnTo>
                  <a:lnTo>
                    <a:pt x="1292" y="1062"/>
                  </a:lnTo>
                  <a:lnTo>
                    <a:pt x="1294" y="1062"/>
                  </a:lnTo>
                  <a:lnTo>
                    <a:pt x="1296" y="1062"/>
                  </a:lnTo>
                  <a:lnTo>
                    <a:pt x="1296" y="1060"/>
                  </a:lnTo>
                  <a:lnTo>
                    <a:pt x="1296" y="1062"/>
                  </a:lnTo>
                  <a:lnTo>
                    <a:pt x="1297" y="1062"/>
                  </a:lnTo>
                  <a:lnTo>
                    <a:pt x="1297" y="1063"/>
                  </a:lnTo>
                  <a:lnTo>
                    <a:pt x="1299" y="1063"/>
                  </a:lnTo>
                  <a:lnTo>
                    <a:pt x="1299" y="1062"/>
                  </a:lnTo>
                  <a:lnTo>
                    <a:pt x="1299" y="1060"/>
                  </a:lnTo>
                  <a:lnTo>
                    <a:pt x="1301" y="1062"/>
                  </a:lnTo>
                  <a:lnTo>
                    <a:pt x="1301" y="1060"/>
                  </a:lnTo>
                  <a:lnTo>
                    <a:pt x="1299" y="1058"/>
                  </a:lnTo>
                  <a:lnTo>
                    <a:pt x="1301" y="1058"/>
                  </a:lnTo>
                  <a:lnTo>
                    <a:pt x="1301" y="1056"/>
                  </a:lnTo>
                  <a:lnTo>
                    <a:pt x="1301" y="1055"/>
                  </a:lnTo>
                  <a:lnTo>
                    <a:pt x="1299" y="1055"/>
                  </a:lnTo>
                  <a:lnTo>
                    <a:pt x="1297" y="1055"/>
                  </a:lnTo>
                  <a:lnTo>
                    <a:pt x="1299" y="1055"/>
                  </a:lnTo>
                  <a:lnTo>
                    <a:pt x="1299" y="1056"/>
                  </a:lnTo>
                  <a:lnTo>
                    <a:pt x="1299" y="1058"/>
                  </a:lnTo>
                  <a:lnTo>
                    <a:pt x="1299" y="1060"/>
                  </a:lnTo>
                  <a:lnTo>
                    <a:pt x="1299" y="1062"/>
                  </a:lnTo>
                  <a:lnTo>
                    <a:pt x="1297" y="1062"/>
                  </a:lnTo>
                  <a:lnTo>
                    <a:pt x="1297" y="1060"/>
                  </a:lnTo>
                  <a:lnTo>
                    <a:pt x="1296" y="1060"/>
                  </a:lnTo>
                  <a:lnTo>
                    <a:pt x="1294" y="1062"/>
                  </a:lnTo>
                  <a:lnTo>
                    <a:pt x="1294" y="1060"/>
                  </a:lnTo>
                  <a:lnTo>
                    <a:pt x="1292" y="1060"/>
                  </a:lnTo>
                  <a:lnTo>
                    <a:pt x="1290" y="1060"/>
                  </a:lnTo>
                  <a:lnTo>
                    <a:pt x="1289" y="1060"/>
                  </a:lnTo>
                  <a:lnTo>
                    <a:pt x="1289" y="1062"/>
                  </a:lnTo>
                  <a:lnTo>
                    <a:pt x="1290" y="1062"/>
                  </a:lnTo>
                  <a:lnTo>
                    <a:pt x="1290" y="1063"/>
                  </a:lnTo>
                  <a:lnTo>
                    <a:pt x="1289" y="1063"/>
                  </a:lnTo>
                  <a:lnTo>
                    <a:pt x="1287" y="1063"/>
                  </a:lnTo>
                  <a:lnTo>
                    <a:pt x="1285" y="1062"/>
                  </a:lnTo>
                  <a:lnTo>
                    <a:pt x="1285" y="1060"/>
                  </a:lnTo>
                  <a:lnTo>
                    <a:pt x="1287" y="1060"/>
                  </a:lnTo>
                  <a:lnTo>
                    <a:pt x="1287" y="1058"/>
                  </a:lnTo>
                  <a:lnTo>
                    <a:pt x="1287" y="1056"/>
                  </a:lnTo>
                  <a:lnTo>
                    <a:pt x="1289" y="1056"/>
                  </a:lnTo>
                  <a:lnTo>
                    <a:pt x="1289" y="1055"/>
                  </a:lnTo>
                  <a:lnTo>
                    <a:pt x="1289" y="1053"/>
                  </a:lnTo>
                  <a:lnTo>
                    <a:pt x="1290" y="1051"/>
                  </a:lnTo>
                  <a:lnTo>
                    <a:pt x="1290" y="1048"/>
                  </a:lnTo>
                  <a:lnTo>
                    <a:pt x="1290" y="1046"/>
                  </a:lnTo>
                  <a:lnTo>
                    <a:pt x="1292" y="1044"/>
                  </a:lnTo>
                  <a:lnTo>
                    <a:pt x="1292" y="1043"/>
                  </a:lnTo>
                  <a:lnTo>
                    <a:pt x="1292" y="1041"/>
                  </a:lnTo>
                  <a:lnTo>
                    <a:pt x="1292" y="1039"/>
                  </a:lnTo>
                  <a:lnTo>
                    <a:pt x="1290" y="1037"/>
                  </a:lnTo>
                  <a:lnTo>
                    <a:pt x="1290" y="1036"/>
                  </a:lnTo>
                  <a:lnTo>
                    <a:pt x="1287" y="1036"/>
                  </a:lnTo>
                  <a:lnTo>
                    <a:pt x="1289" y="1037"/>
                  </a:lnTo>
                  <a:lnTo>
                    <a:pt x="1289" y="1039"/>
                  </a:lnTo>
                  <a:lnTo>
                    <a:pt x="1290" y="1043"/>
                  </a:lnTo>
                  <a:lnTo>
                    <a:pt x="1290" y="1044"/>
                  </a:lnTo>
                  <a:lnTo>
                    <a:pt x="1289" y="1046"/>
                  </a:lnTo>
                  <a:lnTo>
                    <a:pt x="1287" y="1050"/>
                  </a:lnTo>
                  <a:lnTo>
                    <a:pt x="1287" y="1051"/>
                  </a:lnTo>
                  <a:lnTo>
                    <a:pt x="1287" y="1053"/>
                  </a:lnTo>
                  <a:lnTo>
                    <a:pt x="1287" y="1055"/>
                  </a:lnTo>
                  <a:lnTo>
                    <a:pt x="1287" y="1056"/>
                  </a:lnTo>
                  <a:lnTo>
                    <a:pt x="1285" y="1056"/>
                  </a:lnTo>
                  <a:lnTo>
                    <a:pt x="1285" y="1058"/>
                  </a:lnTo>
                  <a:lnTo>
                    <a:pt x="1283" y="1058"/>
                  </a:lnTo>
                  <a:lnTo>
                    <a:pt x="1282" y="1058"/>
                  </a:lnTo>
                  <a:lnTo>
                    <a:pt x="1282" y="1060"/>
                  </a:lnTo>
                  <a:lnTo>
                    <a:pt x="1280" y="1060"/>
                  </a:lnTo>
                  <a:lnTo>
                    <a:pt x="1278" y="1060"/>
                  </a:lnTo>
                  <a:lnTo>
                    <a:pt x="1276" y="1060"/>
                  </a:lnTo>
                  <a:lnTo>
                    <a:pt x="1275" y="1060"/>
                  </a:lnTo>
                  <a:lnTo>
                    <a:pt x="1273" y="1060"/>
                  </a:lnTo>
                  <a:lnTo>
                    <a:pt x="1273" y="1058"/>
                  </a:lnTo>
                  <a:lnTo>
                    <a:pt x="1271" y="1058"/>
                  </a:lnTo>
                  <a:lnTo>
                    <a:pt x="1271" y="1056"/>
                  </a:lnTo>
                  <a:lnTo>
                    <a:pt x="1273" y="1056"/>
                  </a:lnTo>
                  <a:lnTo>
                    <a:pt x="1273" y="1055"/>
                  </a:lnTo>
                  <a:lnTo>
                    <a:pt x="1271" y="1056"/>
                  </a:lnTo>
                  <a:lnTo>
                    <a:pt x="1269" y="1056"/>
                  </a:lnTo>
                  <a:lnTo>
                    <a:pt x="1268" y="1055"/>
                  </a:lnTo>
                  <a:lnTo>
                    <a:pt x="1266" y="1055"/>
                  </a:lnTo>
                  <a:lnTo>
                    <a:pt x="1266" y="1053"/>
                  </a:lnTo>
                  <a:lnTo>
                    <a:pt x="1264" y="1053"/>
                  </a:lnTo>
                  <a:lnTo>
                    <a:pt x="1262" y="1051"/>
                  </a:lnTo>
                  <a:lnTo>
                    <a:pt x="1262" y="1050"/>
                  </a:lnTo>
                  <a:lnTo>
                    <a:pt x="1261" y="1050"/>
                  </a:lnTo>
                  <a:lnTo>
                    <a:pt x="1261" y="1048"/>
                  </a:lnTo>
                  <a:lnTo>
                    <a:pt x="1261" y="1046"/>
                  </a:lnTo>
                  <a:lnTo>
                    <a:pt x="1262" y="1044"/>
                  </a:lnTo>
                  <a:lnTo>
                    <a:pt x="1262" y="1043"/>
                  </a:lnTo>
                  <a:lnTo>
                    <a:pt x="1262" y="1041"/>
                  </a:lnTo>
                  <a:lnTo>
                    <a:pt x="1264" y="1041"/>
                  </a:lnTo>
                  <a:lnTo>
                    <a:pt x="1264" y="1043"/>
                  </a:lnTo>
                  <a:lnTo>
                    <a:pt x="1264" y="1044"/>
                  </a:lnTo>
                  <a:lnTo>
                    <a:pt x="1266" y="1044"/>
                  </a:lnTo>
                  <a:lnTo>
                    <a:pt x="1268" y="1044"/>
                  </a:lnTo>
                  <a:lnTo>
                    <a:pt x="1268" y="1043"/>
                  </a:lnTo>
                  <a:lnTo>
                    <a:pt x="1268" y="1041"/>
                  </a:lnTo>
                  <a:lnTo>
                    <a:pt x="1269" y="1039"/>
                  </a:lnTo>
                  <a:lnTo>
                    <a:pt x="1271" y="1039"/>
                  </a:lnTo>
                  <a:lnTo>
                    <a:pt x="1273" y="1037"/>
                  </a:lnTo>
                  <a:lnTo>
                    <a:pt x="1271" y="1037"/>
                  </a:lnTo>
                  <a:lnTo>
                    <a:pt x="1269" y="1037"/>
                  </a:lnTo>
                  <a:lnTo>
                    <a:pt x="1269" y="1039"/>
                  </a:lnTo>
                  <a:lnTo>
                    <a:pt x="1268" y="1039"/>
                  </a:lnTo>
                  <a:lnTo>
                    <a:pt x="1268" y="1041"/>
                  </a:lnTo>
                  <a:lnTo>
                    <a:pt x="1268" y="1043"/>
                  </a:lnTo>
                  <a:lnTo>
                    <a:pt x="1266" y="1044"/>
                  </a:lnTo>
                  <a:lnTo>
                    <a:pt x="1264" y="1044"/>
                  </a:lnTo>
                  <a:lnTo>
                    <a:pt x="1264" y="1043"/>
                  </a:lnTo>
                  <a:lnTo>
                    <a:pt x="1264" y="1041"/>
                  </a:lnTo>
                  <a:lnTo>
                    <a:pt x="1262" y="1041"/>
                  </a:lnTo>
                  <a:lnTo>
                    <a:pt x="1261" y="1043"/>
                  </a:lnTo>
                  <a:lnTo>
                    <a:pt x="1259" y="1043"/>
                  </a:lnTo>
                  <a:lnTo>
                    <a:pt x="1257" y="1043"/>
                  </a:lnTo>
                  <a:lnTo>
                    <a:pt x="1257" y="1041"/>
                  </a:lnTo>
                  <a:lnTo>
                    <a:pt x="1255" y="1039"/>
                  </a:lnTo>
                  <a:lnTo>
                    <a:pt x="1254" y="1039"/>
                  </a:lnTo>
                  <a:lnTo>
                    <a:pt x="1254" y="1037"/>
                  </a:lnTo>
                  <a:lnTo>
                    <a:pt x="1252" y="1037"/>
                  </a:lnTo>
                  <a:lnTo>
                    <a:pt x="1240" y="1037"/>
                  </a:lnTo>
                  <a:lnTo>
                    <a:pt x="1236" y="1041"/>
                  </a:lnTo>
                  <a:lnTo>
                    <a:pt x="1236" y="1043"/>
                  </a:lnTo>
                  <a:lnTo>
                    <a:pt x="1234" y="1043"/>
                  </a:lnTo>
                  <a:lnTo>
                    <a:pt x="1231" y="1046"/>
                  </a:lnTo>
                  <a:lnTo>
                    <a:pt x="1233" y="1048"/>
                  </a:lnTo>
                  <a:lnTo>
                    <a:pt x="1233" y="1050"/>
                  </a:lnTo>
                  <a:lnTo>
                    <a:pt x="1234" y="1051"/>
                  </a:lnTo>
                  <a:lnTo>
                    <a:pt x="1234" y="1053"/>
                  </a:lnTo>
                  <a:lnTo>
                    <a:pt x="1236" y="1053"/>
                  </a:lnTo>
                  <a:lnTo>
                    <a:pt x="1236" y="1055"/>
                  </a:lnTo>
                  <a:lnTo>
                    <a:pt x="1236" y="1056"/>
                  </a:lnTo>
                  <a:lnTo>
                    <a:pt x="1238" y="1056"/>
                  </a:lnTo>
                  <a:lnTo>
                    <a:pt x="1241" y="1058"/>
                  </a:lnTo>
                  <a:lnTo>
                    <a:pt x="1243" y="1060"/>
                  </a:lnTo>
                  <a:lnTo>
                    <a:pt x="1245" y="1060"/>
                  </a:lnTo>
                  <a:lnTo>
                    <a:pt x="1245" y="1062"/>
                  </a:lnTo>
                  <a:lnTo>
                    <a:pt x="1247" y="1062"/>
                  </a:lnTo>
                  <a:lnTo>
                    <a:pt x="1248" y="1062"/>
                  </a:lnTo>
                  <a:lnTo>
                    <a:pt x="1248" y="1063"/>
                  </a:lnTo>
                  <a:lnTo>
                    <a:pt x="1252" y="1067"/>
                  </a:lnTo>
                  <a:lnTo>
                    <a:pt x="1254" y="1069"/>
                  </a:lnTo>
                  <a:lnTo>
                    <a:pt x="1255" y="1070"/>
                  </a:lnTo>
                  <a:lnTo>
                    <a:pt x="1255" y="1072"/>
                  </a:lnTo>
                  <a:lnTo>
                    <a:pt x="1254" y="1072"/>
                  </a:lnTo>
                  <a:lnTo>
                    <a:pt x="1254" y="1074"/>
                  </a:lnTo>
                  <a:lnTo>
                    <a:pt x="1254" y="1076"/>
                  </a:lnTo>
                  <a:lnTo>
                    <a:pt x="1254" y="1077"/>
                  </a:lnTo>
                  <a:lnTo>
                    <a:pt x="1254" y="1079"/>
                  </a:lnTo>
                  <a:lnTo>
                    <a:pt x="1254" y="1081"/>
                  </a:lnTo>
                  <a:lnTo>
                    <a:pt x="1254" y="1079"/>
                  </a:lnTo>
                  <a:lnTo>
                    <a:pt x="1252" y="1079"/>
                  </a:lnTo>
                  <a:lnTo>
                    <a:pt x="1252" y="1077"/>
                  </a:lnTo>
                  <a:lnTo>
                    <a:pt x="1250" y="1076"/>
                  </a:lnTo>
                  <a:lnTo>
                    <a:pt x="1250" y="1074"/>
                  </a:lnTo>
                  <a:lnTo>
                    <a:pt x="1248" y="1072"/>
                  </a:lnTo>
                  <a:lnTo>
                    <a:pt x="1247" y="1072"/>
                  </a:lnTo>
                  <a:lnTo>
                    <a:pt x="1248" y="1072"/>
                  </a:lnTo>
                  <a:lnTo>
                    <a:pt x="1248" y="1076"/>
                  </a:lnTo>
                  <a:lnTo>
                    <a:pt x="1250" y="1076"/>
                  </a:lnTo>
                  <a:lnTo>
                    <a:pt x="1250" y="1077"/>
                  </a:lnTo>
                  <a:lnTo>
                    <a:pt x="1252" y="1079"/>
                  </a:lnTo>
                  <a:lnTo>
                    <a:pt x="1252" y="1081"/>
                  </a:lnTo>
                  <a:lnTo>
                    <a:pt x="1254" y="1081"/>
                  </a:lnTo>
                  <a:lnTo>
                    <a:pt x="1254" y="1083"/>
                  </a:lnTo>
                  <a:lnTo>
                    <a:pt x="1252" y="1083"/>
                  </a:lnTo>
                  <a:lnTo>
                    <a:pt x="1250" y="1081"/>
                  </a:lnTo>
                  <a:lnTo>
                    <a:pt x="1250" y="1083"/>
                  </a:lnTo>
                  <a:lnTo>
                    <a:pt x="1250" y="1081"/>
                  </a:lnTo>
                  <a:lnTo>
                    <a:pt x="1250" y="1083"/>
                  </a:lnTo>
                  <a:lnTo>
                    <a:pt x="1248" y="1083"/>
                  </a:lnTo>
                  <a:lnTo>
                    <a:pt x="1247" y="1083"/>
                  </a:lnTo>
                  <a:lnTo>
                    <a:pt x="1247" y="1084"/>
                  </a:lnTo>
                  <a:lnTo>
                    <a:pt x="1245" y="1084"/>
                  </a:lnTo>
                  <a:lnTo>
                    <a:pt x="1243" y="1084"/>
                  </a:lnTo>
                  <a:lnTo>
                    <a:pt x="1243" y="1083"/>
                  </a:lnTo>
                  <a:lnTo>
                    <a:pt x="1241" y="1083"/>
                  </a:lnTo>
                  <a:lnTo>
                    <a:pt x="1240" y="1083"/>
                  </a:lnTo>
                  <a:lnTo>
                    <a:pt x="1241" y="1083"/>
                  </a:lnTo>
                  <a:lnTo>
                    <a:pt x="1241" y="1084"/>
                  </a:lnTo>
                  <a:lnTo>
                    <a:pt x="1243" y="1084"/>
                  </a:lnTo>
                  <a:lnTo>
                    <a:pt x="1243" y="1086"/>
                  </a:lnTo>
                  <a:lnTo>
                    <a:pt x="1245" y="1084"/>
                  </a:lnTo>
                  <a:lnTo>
                    <a:pt x="1247" y="1086"/>
                  </a:lnTo>
                  <a:lnTo>
                    <a:pt x="1247" y="1084"/>
                  </a:lnTo>
                  <a:lnTo>
                    <a:pt x="1248" y="1083"/>
                  </a:lnTo>
                  <a:lnTo>
                    <a:pt x="1248" y="1084"/>
                  </a:lnTo>
                  <a:lnTo>
                    <a:pt x="1250" y="1083"/>
                  </a:lnTo>
                  <a:lnTo>
                    <a:pt x="1252" y="1083"/>
                  </a:lnTo>
                  <a:lnTo>
                    <a:pt x="1252" y="1084"/>
                  </a:lnTo>
                  <a:lnTo>
                    <a:pt x="1254" y="1083"/>
                  </a:lnTo>
                  <a:lnTo>
                    <a:pt x="1255" y="1083"/>
                  </a:lnTo>
                  <a:lnTo>
                    <a:pt x="1255" y="1084"/>
                  </a:lnTo>
                  <a:lnTo>
                    <a:pt x="1257" y="1086"/>
                  </a:lnTo>
                  <a:lnTo>
                    <a:pt x="1257" y="1088"/>
                  </a:lnTo>
                  <a:lnTo>
                    <a:pt x="1257" y="1090"/>
                  </a:lnTo>
                  <a:lnTo>
                    <a:pt x="1259" y="1091"/>
                  </a:lnTo>
                  <a:lnTo>
                    <a:pt x="1257" y="1093"/>
                  </a:lnTo>
                  <a:lnTo>
                    <a:pt x="1257" y="1095"/>
                  </a:lnTo>
                  <a:lnTo>
                    <a:pt x="1257" y="1097"/>
                  </a:lnTo>
                  <a:lnTo>
                    <a:pt x="1257" y="1098"/>
                  </a:lnTo>
                  <a:lnTo>
                    <a:pt x="1257" y="1100"/>
                  </a:lnTo>
                  <a:lnTo>
                    <a:pt x="1257" y="1102"/>
                  </a:lnTo>
                  <a:lnTo>
                    <a:pt x="1257" y="1104"/>
                  </a:lnTo>
                  <a:lnTo>
                    <a:pt x="1255" y="1104"/>
                  </a:lnTo>
                  <a:lnTo>
                    <a:pt x="1254" y="1102"/>
                  </a:lnTo>
                  <a:lnTo>
                    <a:pt x="1254" y="1100"/>
                  </a:lnTo>
                  <a:lnTo>
                    <a:pt x="1254" y="1098"/>
                  </a:lnTo>
                  <a:lnTo>
                    <a:pt x="1252" y="1097"/>
                  </a:lnTo>
                  <a:lnTo>
                    <a:pt x="1250" y="1095"/>
                  </a:lnTo>
                  <a:lnTo>
                    <a:pt x="1248" y="1095"/>
                  </a:lnTo>
                  <a:lnTo>
                    <a:pt x="1247" y="1095"/>
                  </a:lnTo>
                  <a:lnTo>
                    <a:pt x="1247" y="1093"/>
                  </a:lnTo>
                  <a:lnTo>
                    <a:pt x="1243" y="1093"/>
                  </a:lnTo>
                  <a:lnTo>
                    <a:pt x="1241" y="1093"/>
                  </a:lnTo>
                  <a:lnTo>
                    <a:pt x="1240" y="1093"/>
                  </a:lnTo>
                  <a:lnTo>
                    <a:pt x="1236" y="1093"/>
                  </a:lnTo>
                  <a:lnTo>
                    <a:pt x="1234" y="1095"/>
                  </a:lnTo>
                  <a:lnTo>
                    <a:pt x="1233" y="1095"/>
                  </a:lnTo>
                  <a:lnTo>
                    <a:pt x="1231" y="1095"/>
                  </a:lnTo>
                  <a:lnTo>
                    <a:pt x="1231" y="1097"/>
                  </a:lnTo>
                  <a:lnTo>
                    <a:pt x="1229" y="1098"/>
                  </a:lnTo>
                  <a:lnTo>
                    <a:pt x="1227" y="1098"/>
                  </a:lnTo>
                  <a:lnTo>
                    <a:pt x="1227" y="1100"/>
                  </a:lnTo>
                  <a:lnTo>
                    <a:pt x="1227" y="1102"/>
                  </a:lnTo>
                  <a:lnTo>
                    <a:pt x="1226" y="1102"/>
                  </a:lnTo>
                  <a:lnTo>
                    <a:pt x="1222" y="1102"/>
                  </a:lnTo>
                  <a:lnTo>
                    <a:pt x="1220" y="1100"/>
                  </a:lnTo>
                  <a:lnTo>
                    <a:pt x="1220" y="1098"/>
                  </a:lnTo>
                  <a:lnTo>
                    <a:pt x="1220" y="1097"/>
                  </a:lnTo>
                  <a:lnTo>
                    <a:pt x="1222" y="1097"/>
                  </a:lnTo>
                  <a:lnTo>
                    <a:pt x="1222" y="1095"/>
                  </a:lnTo>
                  <a:lnTo>
                    <a:pt x="1220" y="1095"/>
                  </a:lnTo>
                  <a:lnTo>
                    <a:pt x="1220" y="1093"/>
                  </a:lnTo>
                  <a:lnTo>
                    <a:pt x="1219" y="1093"/>
                  </a:lnTo>
                  <a:lnTo>
                    <a:pt x="1219" y="1095"/>
                  </a:lnTo>
                  <a:lnTo>
                    <a:pt x="1219" y="1097"/>
                  </a:lnTo>
                  <a:lnTo>
                    <a:pt x="1220" y="1097"/>
                  </a:lnTo>
                  <a:lnTo>
                    <a:pt x="1220" y="1098"/>
                  </a:lnTo>
                  <a:lnTo>
                    <a:pt x="1220" y="1100"/>
                  </a:lnTo>
                  <a:lnTo>
                    <a:pt x="1219" y="1100"/>
                  </a:lnTo>
                  <a:lnTo>
                    <a:pt x="1219" y="1098"/>
                  </a:lnTo>
                  <a:lnTo>
                    <a:pt x="1217" y="1097"/>
                  </a:lnTo>
                  <a:lnTo>
                    <a:pt x="1217" y="1095"/>
                  </a:lnTo>
                  <a:lnTo>
                    <a:pt x="1217" y="1097"/>
                  </a:lnTo>
                  <a:lnTo>
                    <a:pt x="1215" y="1095"/>
                  </a:lnTo>
                  <a:lnTo>
                    <a:pt x="1215" y="1097"/>
                  </a:lnTo>
                  <a:lnTo>
                    <a:pt x="1217" y="1097"/>
                  </a:lnTo>
                  <a:lnTo>
                    <a:pt x="1217" y="1098"/>
                  </a:lnTo>
                  <a:lnTo>
                    <a:pt x="1215" y="1098"/>
                  </a:lnTo>
                  <a:lnTo>
                    <a:pt x="1213" y="1098"/>
                  </a:lnTo>
                  <a:lnTo>
                    <a:pt x="1212" y="1098"/>
                  </a:lnTo>
                  <a:lnTo>
                    <a:pt x="1212" y="1097"/>
                  </a:lnTo>
                  <a:lnTo>
                    <a:pt x="1212" y="1098"/>
                  </a:lnTo>
                  <a:lnTo>
                    <a:pt x="1210" y="1097"/>
                  </a:lnTo>
                  <a:lnTo>
                    <a:pt x="1210" y="1098"/>
                  </a:lnTo>
                  <a:lnTo>
                    <a:pt x="1212" y="1098"/>
                  </a:lnTo>
                  <a:lnTo>
                    <a:pt x="1212" y="1100"/>
                  </a:lnTo>
                  <a:lnTo>
                    <a:pt x="1212" y="1102"/>
                  </a:lnTo>
                  <a:lnTo>
                    <a:pt x="1212" y="1100"/>
                  </a:lnTo>
                  <a:lnTo>
                    <a:pt x="1213" y="1100"/>
                  </a:lnTo>
                  <a:lnTo>
                    <a:pt x="1215" y="1100"/>
                  </a:lnTo>
                  <a:lnTo>
                    <a:pt x="1217" y="1100"/>
                  </a:lnTo>
                  <a:lnTo>
                    <a:pt x="1219" y="1100"/>
                  </a:lnTo>
                  <a:lnTo>
                    <a:pt x="1219" y="1102"/>
                  </a:lnTo>
                  <a:lnTo>
                    <a:pt x="1220" y="1102"/>
                  </a:lnTo>
                  <a:lnTo>
                    <a:pt x="1222" y="1102"/>
                  </a:lnTo>
                  <a:lnTo>
                    <a:pt x="1220" y="1102"/>
                  </a:lnTo>
                  <a:lnTo>
                    <a:pt x="1220" y="1104"/>
                  </a:lnTo>
                  <a:lnTo>
                    <a:pt x="1219" y="1104"/>
                  </a:lnTo>
                  <a:lnTo>
                    <a:pt x="1219" y="1105"/>
                  </a:lnTo>
                  <a:lnTo>
                    <a:pt x="1219" y="1107"/>
                  </a:lnTo>
                  <a:lnTo>
                    <a:pt x="1220" y="1107"/>
                  </a:lnTo>
                  <a:lnTo>
                    <a:pt x="1220" y="1109"/>
                  </a:lnTo>
                  <a:lnTo>
                    <a:pt x="1220" y="1111"/>
                  </a:lnTo>
                  <a:lnTo>
                    <a:pt x="1222" y="1109"/>
                  </a:lnTo>
                  <a:lnTo>
                    <a:pt x="1220" y="1107"/>
                  </a:lnTo>
                  <a:lnTo>
                    <a:pt x="1220" y="1105"/>
                  </a:lnTo>
                  <a:lnTo>
                    <a:pt x="1220" y="1104"/>
                  </a:lnTo>
                  <a:lnTo>
                    <a:pt x="1222" y="1104"/>
                  </a:lnTo>
                  <a:lnTo>
                    <a:pt x="1224" y="1104"/>
                  </a:lnTo>
                  <a:lnTo>
                    <a:pt x="1226" y="1104"/>
                  </a:lnTo>
                  <a:lnTo>
                    <a:pt x="1227" y="1104"/>
                  </a:lnTo>
                  <a:lnTo>
                    <a:pt x="1227" y="1102"/>
                  </a:lnTo>
                  <a:lnTo>
                    <a:pt x="1229" y="1102"/>
                  </a:lnTo>
                  <a:lnTo>
                    <a:pt x="1229" y="1100"/>
                  </a:lnTo>
                  <a:lnTo>
                    <a:pt x="1231" y="1098"/>
                  </a:lnTo>
                  <a:lnTo>
                    <a:pt x="1231" y="1097"/>
                  </a:lnTo>
                  <a:lnTo>
                    <a:pt x="1233" y="1097"/>
                  </a:lnTo>
                  <a:lnTo>
                    <a:pt x="1234" y="1097"/>
                  </a:lnTo>
                  <a:lnTo>
                    <a:pt x="1234" y="1098"/>
                  </a:lnTo>
                  <a:lnTo>
                    <a:pt x="1236" y="1098"/>
                  </a:lnTo>
                  <a:lnTo>
                    <a:pt x="1236" y="1100"/>
                  </a:lnTo>
                  <a:lnTo>
                    <a:pt x="1238" y="1100"/>
                  </a:lnTo>
                  <a:lnTo>
                    <a:pt x="1238" y="1102"/>
                  </a:lnTo>
                  <a:lnTo>
                    <a:pt x="1238" y="1100"/>
                  </a:lnTo>
                  <a:lnTo>
                    <a:pt x="1236" y="1100"/>
                  </a:lnTo>
                  <a:lnTo>
                    <a:pt x="1236" y="1098"/>
                  </a:lnTo>
                  <a:lnTo>
                    <a:pt x="1236" y="1097"/>
                  </a:lnTo>
                  <a:lnTo>
                    <a:pt x="1236" y="1095"/>
                  </a:lnTo>
                  <a:lnTo>
                    <a:pt x="1238" y="1095"/>
                  </a:lnTo>
                  <a:lnTo>
                    <a:pt x="1240" y="1095"/>
                  </a:lnTo>
                  <a:lnTo>
                    <a:pt x="1241" y="1095"/>
                  </a:lnTo>
                  <a:lnTo>
                    <a:pt x="1243" y="1095"/>
                  </a:lnTo>
                  <a:lnTo>
                    <a:pt x="1245" y="1097"/>
                  </a:lnTo>
                  <a:lnTo>
                    <a:pt x="1247" y="1097"/>
                  </a:lnTo>
                  <a:lnTo>
                    <a:pt x="1248" y="1097"/>
                  </a:lnTo>
                  <a:lnTo>
                    <a:pt x="1248" y="1098"/>
                  </a:lnTo>
                  <a:lnTo>
                    <a:pt x="1247" y="1100"/>
                  </a:lnTo>
                  <a:lnTo>
                    <a:pt x="1245" y="1100"/>
                  </a:lnTo>
                  <a:lnTo>
                    <a:pt x="1243" y="1100"/>
                  </a:lnTo>
                  <a:lnTo>
                    <a:pt x="1243" y="1102"/>
                  </a:lnTo>
                  <a:lnTo>
                    <a:pt x="1243" y="1104"/>
                  </a:lnTo>
                  <a:lnTo>
                    <a:pt x="1245" y="1104"/>
                  </a:lnTo>
                  <a:lnTo>
                    <a:pt x="1243" y="1104"/>
                  </a:lnTo>
                  <a:lnTo>
                    <a:pt x="1243" y="1105"/>
                  </a:lnTo>
                  <a:lnTo>
                    <a:pt x="1243" y="1104"/>
                  </a:lnTo>
                  <a:lnTo>
                    <a:pt x="1241" y="1104"/>
                  </a:lnTo>
                  <a:lnTo>
                    <a:pt x="1241" y="1102"/>
                  </a:lnTo>
                  <a:lnTo>
                    <a:pt x="1240" y="1104"/>
                  </a:lnTo>
                  <a:lnTo>
                    <a:pt x="1238" y="1104"/>
                  </a:lnTo>
                  <a:lnTo>
                    <a:pt x="1238" y="1105"/>
                  </a:lnTo>
                  <a:lnTo>
                    <a:pt x="1240" y="1105"/>
                  </a:lnTo>
                  <a:lnTo>
                    <a:pt x="1241" y="1105"/>
                  </a:lnTo>
                  <a:lnTo>
                    <a:pt x="1241" y="1107"/>
                  </a:lnTo>
                  <a:lnTo>
                    <a:pt x="1240" y="1107"/>
                  </a:lnTo>
                  <a:lnTo>
                    <a:pt x="1238" y="1107"/>
                  </a:lnTo>
                  <a:lnTo>
                    <a:pt x="1238" y="1109"/>
                  </a:lnTo>
                  <a:lnTo>
                    <a:pt x="1240" y="1107"/>
                  </a:lnTo>
                  <a:lnTo>
                    <a:pt x="1240" y="1109"/>
                  </a:lnTo>
                  <a:lnTo>
                    <a:pt x="1240" y="1107"/>
                  </a:lnTo>
                  <a:lnTo>
                    <a:pt x="1241" y="1107"/>
                  </a:lnTo>
                  <a:lnTo>
                    <a:pt x="1241" y="1105"/>
                  </a:lnTo>
                  <a:lnTo>
                    <a:pt x="1240" y="1105"/>
                  </a:lnTo>
                  <a:lnTo>
                    <a:pt x="1240" y="1104"/>
                  </a:lnTo>
                  <a:lnTo>
                    <a:pt x="1241" y="1104"/>
                  </a:lnTo>
                  <a:lnTo>
                    <a:pt x="1243" y="1105"/>
                  </a:lnTo>
                  <a:lnTo>
                    <a:pt x="1245" y="1105"/>
                  </a:lnTo>
                  <a:lnTo>
                    <a:pt x="1245" y="1104"/>
                  </a:lnTo>
                  <a:lnTo>
                    <a:pt x="1243" y="1102"/>
                  </a:lnTo>
                  <a:lnTo>
                    <a:pt x="1243" y="1100"/>
                  </a:lnTo>
                  <a:lnTo>
                    <a:pt x="1245" y="1100"/>
                  </a:lnTo>
                  <a:lnTo>
                    <a:pt x="1247" y="1100"/>
                  </a:lnTo>
                  <a:lnTo>
                    <a:pt x="1248" y="1098"/>
                  </a:lnTo>
                  <a:lnTo>
                    <a:pt x="1248" y="1097"/>
                  </a:lnTo>
                  <a:lnTo>
                    <a:pt x="1247" y="1097"/>
                  </a:lnTo>
                  <a:lnTo>
                    <a:pt x="1248" y="1097"/>
                  </a:lnTo>
                  <a:lnTo>
                    <a:pt x="1250" y="1097"/>
                  </a:lnTo>
                  <a:lnTo>
                    <a:pt x="1250" y="1098"/>
                  </a:lnTo>
                  <a:lnTo>
                    <a:pt x="1252" y="1098"/>
                  </a:lnTo>
                  <a:lnTo>
                    <a:pt x="1252" y="1100"/>
                  </a:lnTo>
                  <a:lnTo>
                    <a:pt x="1252" y="1102"/>
                  </a:lnTo>
                  <a:lnTo>
                    <a:pt x="1252" y="1104"/>
                  </a:lnTo>
                  <a:lnTo>
                    <a:pt x="1254" y="1105"/>
                  </a:lnTo>
                  <a:lnTo>
                    <a:pt x="1254" y="1107"/>
                  </a:lnTo>
                  <a:lnTo>
                    <a:pt x="1255" y="1107"/>
                  </a:lnTo>
                  <a:lnTo>
                    <a:pt x="1257" y="1109"/>
                  </a:lnTo>
                  <a:lnTo>
                    <a:pt x="1259" y="1111"/>
                  </a:lnTo>
                  <a:lnTo>
                    <a:pt x="1259" y="1112"/>
                  </a:lnTo>
                  <a:lnTo>
                    <a:pt x="1257" y="1112"/>
                  </a:lnTo>
                  <a:lnTo>
                    <a:pt x="1257" y="1114"/>
                  </a:lnTo>
                  <a:lnTo>
                    <a:pt x="1257" y="1116"/>
                  </a:lnTo>
                  <a:lnTo>
                    <a:pt x="1255" y="1116"/>
                  </a:lnTo>
                  <a:lnTo>
                    <a:pt x="1255" y="1118"/>
                  </a:lnTo>
                  <a:lnTo>
                    <a:pt x="1255" y="1119"/>
                  </a:lnTo>
                  <a:lnTo>
                    <a:pt x="1255" y="1121"/>
                  </a:lnTo>
                  <a:lnTo>
                    <a:pt x="1254" y="1121"/>
                  </a:lnTo>
                  <a:lnTo>
                    <a:pt x="1252" y="1121"/>
                  </a:lnTo>
                  <a:lnTo>
                    <a:pt x="1252" y="1123"/>
                  </a:lnTo>
                  <a:lnTo>
                    <a:pt x="1250" y="1123"/>
                  </a:lnTo>
                  <a:lnTo>
                    <a:pt x="1250" y="1121"/>
                  </a:lnTo>
                  <a:lnTo>
                    <a:pt x="1250" y="1119"/>
                  </a:lnTo>
                  <a:lnTo>
                    <a:pt x="1248" y="1119"/>
                  </a:lnTo>
                  <a:lnTo>
                    <a:pt x="1248" y="1121"/>
                  </a:lnTo>
                  <a:lnTo>
                    <a:pt x="1247" y="1121"/>
                  </a:lnTo>
                  <a:lnTo>
                    <a:pt x="1247" y="1123"/>
                  </a:lnTo>
                  <a:lnTo>
                    <a:pt x="1248" y="1123"/>
                  </a:lnTo>
                  <a:lnTo>
                    <a:pt x="1247" y="1123"/>
                  </a:lnTo>
                  <a:lnTo>
                    <a:pt x="1245" y="1123"/>
                  </a:lnTo>
                  <a:lnTo>
                    <a:pt x="1243" y="1123"/>
                  </a:lnTo>
                  <a:lnTo>
                    <a:pt x="1243" y="1121"/>
                  </a:lnTo>
                  <a:lnTo>
                    <a:pt x="1243" y="1123"/>
                  </a:lnTo>
                  <a:lnTo>
                    <a:pt x="1243" y="1125"/>
                  </a:lnTo>
                  <a:lnTo>
                    <a:pt x="1245" y="1125"/>
                  </a:lnTo>
                  <a:lnTo>
                    <a:pt x="1245" y="1123"/>
                  </a:lnTo>
                  <a:lnTo>
                    <a:pt x="1247" y="1123"/>
                  </a:lnTo>
                  <a:lnTo>
                    <a:pt x="1248" y="1123"/>
                  </a:lnTo>
                  <a:lnTo>
                    <a:pt x="1248" y="1121"/>
                  </a:lnTo>
                  <a:lnTo>
                    <a:pt x="1247" y="1121"/>
                  </a:lnTo>
                  <a:lnTo>
                    <a:pt x="1248" y="1121"/>
                  </a:lnTo>
                  <a:lnTo>
                    <a:pt x="1250" y="1119"/>
                  </a:lnTo>
                  <a:lnTo>
                    <a:pt x="1250" y="1121"/>
                  </a:lnTo>
                  <a:lnTo>
                    <a:pt x="1250" y="1123"/>
                  </a:lnTo>
                  <a:lnTo>
                    <a:pt x="1252" y="1125"/>
                  </a:lnTo>
                  <a:lnTo>
                    <a:pt x="1252" y="1126"/>
                  </a:lnTo>
                  <a:lnTo>
                    <a:pt x="1252" y="1128"/>
                  </a:lnTo>
                  <a:lnTo>
                    <a:pt x="1252" y="1130"/>
                  </a:lnTo>
                  <a:lnTo>
                    <a:pt x="1250" y="1130"/>
                  </a:lnTo>
                  <a:lnTo>
                    <a:pt x="1250" y="1132"/>
                  </a:lnTo>
                  <a:lnTo>
                    <a:pt x="1248" y="1132"/>
                  </a:lnTo>
                  <a:lnTo>
                    <a:pt x="1248" y="1133"/>
                  </a:lnTo>
                  <a:lnTo>
                    <a:pt x="1247" y="1133"/>
                  </a:lnTo>
                  <a:lnTo>
                    <a:pt x="1247" y="1135"/>
                  </a:lnTo>
                  <a:lnTo>
                    <a:pt x="1245" y="1135"/>
                  </a:lnTo>
                  <a:lnTo>
                    <a:pt x="1243" y="1133"/>
                  </a:lnTo>
                  <a:lnTo>
                    <a:pt x="1241" y="1133"/>
                  </a:lnTo>
                  <a:lnTo>
                    <a:pt x="1240" y="1132"/>
                  </a:lnTo>
                  <a:lnTo>
                    <a:pt x="1240" y="1130"/>
                  </a:lnTo>
                  <a:lnTo>
                    <a:pt x="1238" y="1128"/>
                  </a:lnTo>
                  <a:lnTo>
                    <a:pt x="1236" y="1130"/>
                  </a:lnTo>
                  <a:lnTo>
                    <a:pt x="1234" y="1130"/>
                  </a:lnTo>
                  <a:lnTo>
                    <a:pt x="1234" y="1128"/>
                  </a:lnTo>
                  <a:lnTo>
                    <a:pt x="1236" y="1126"/>
                  </a:lnTo>
                  <a:lnTo>
                    <a:pt x="1234" y="1125"/>
                  </a:lnTo>
                  <a:lnTo>
                    <a:pt x="1233" y="1125"/>
                  </a:lnTo>
                  <a:lnTo>
                    <a:pt x="1231" y="1125"/>
                  </a:lnTo>
                  <a:lnTo>
                    <a:pt x="1229" y="1125"/>
                  </a:lnTo>
                  <a:lnTo>
                    <a:pt x="1227" y="1125"/>
                  </a:lnTo>
                  <a:lnTo>
                    <a:pt x="1226" y="1123"/>
                  </a:lnTo>
                  <a:lnTo>
                    <a:pt x="1224" y="1125"/>
                  </a:lnTo>
                  <a:lnTo>
                    <a:pt x="1222" y="1125"/>
                  </a:lnTo>
                  <a:lnTo>
                    <a:pt x="1224" y="1125"/>
                  </a:lnTo>
                  <a:lnTo>
                    <a:pt x="1226" y="1125"/>
                  </a:lnTo>
                  <a:lnTo>
                    <a:pt x="1227" y="1125"/>
                  </a:lnTo>
                  <a:lnTo>
                    <a:pt x="1231" y="1125"/>
                  </a:lnTo>
                  <a:lnTo>
                    <a:pt x="1233" y="1125"/>
                  </a:lnTo>
                  <a:lnTo>
                    <a:pt x="1234" y="1125"/>
                  </a:lnTo>
                  <a:lnTo>
                    <a:pt x="1234" y="1126"/>
                  </a:lnTo>
                  <a:lnTo>
                    <a:pt x="1234" y="1128"/>
                  </a:lnTo>
                  <a:lnTo>
                    <a:pt x="1234" y="1130"/>
                  </a:lnTo>
                  <a:lnTo>
                    <a:pt x="1233" y="1130"/>
                  </a:lnTo>
                  <a:lnTo>
                    <a:pt x="1233" y="1132"/>
                  </a:lnTo>
                  <a:lnTo>
                    <a:pt x="1231" y="1132"/>
                  </a:lnTo>
                  <a:lnTo>
                    <a:pt x="1229" y="1130"/>
                  </a:lnTo>
                  <a:lnTo>
                    <a:pt x="1229" y="1132"/>
                  </a:lnTo>
                  <a:lnTo>
                    <a:pt x="1231" y="1132"/>
                  </a:lnTo>
                  <a:lnTo>
                    <a:pt x="1233" y="1132"/>
                  </a:lnTo>
                  <a:lnTo>
                    <a:pt x="1234" y="1132"/>
                  </a:lnTo>
                  <a:lnTo>
                    <a:pt x="1236" y="1132"/>
                  </a:lnTo>
                  <a:lnTo>
                    <a:pt x="1236" y="1130"/>
                  </a:lnTo>
                  <a:lnTo>
                    <a:pt x="1238" y="1130"/>
                  </a:lnTo>
                  <a:lnTo>
                    <a:pt x="1240" y="1130"/>
                  </a:lnTo>
                  <a:lnTo>
                    <a:pt x="1240" y="1132"/>
                  </a:lnTo>
                  <a:lnTo>
                    <a:pt x="1240" y="1133"/>
                  </a:lnTo>
                  <a:lnTo>
                    <a:pt x="1238" y="1135"/>
                  </a:lnTo>
                  <a:lnTo>
                    <a:pt x="1238" y="1137"/>
                  </a:lnTo>
                  <a:lnTo>
                    <a:pt x="1236" y="1137"/>
                  </a:lnTo>
                  <a:lnTo>
                    <a:pt x="1234" y="1137"/>
                  </a:lnTo>
                  <a:lnTo>
                    <a:pt x="1233" y="1135"/>
                  </a:lnTo>
                  <a:lnTo>
                    <a:pt x="1231" y="1135"/>
                  </a:lnTo>
                  <a:lnTo>
                    <a:pt x="1231" y="1137"/>
                  </a:lnTo>
                  <a:lnTo>
                    <a:pt x="1229" y="1137"/>
                  </a:lnTo>
                  <a:lnTo>
                    <a:pt x="1227" y="1135"/>
                  </a:lnTo>
                  <a:lnTo>
                    <a:pt x="1226" y="1135"/>
                  </a:lnTo>
                  <a:lnTo>
                    <a:pt x="1227" y="1133"/>
                  </a:lnTo>
                  <a:lnTo>
                    <a:pt x="1226" y="1133"/>
                  </a:lnTo>
                  <a:lnTo>
                    <a:pt x="1226" y="1135"/>
                  </a:lnTo>
                  <a:lnTo>
                    <a:pt x="1226" y="1137"/>
                  </a:lnTo>
                  <a:lnTo>
                    <a:pt x="1227" y="1137"/>
                  </a:lnTo>
                  <a:lnTo>
                    <a:pt x="1229" y="1137"/>
                  </a:lnTo>
                  <a:lnTo>
                    <a:pt x="1229" y="1139"/>
                  </a:lnTo>
                  <a:lnTo>
                    <a:pt x="1231" y="1139"/>
                  </a:lnTo>
                  <a:lnTo>
                    <a:pt x="1231" y="1137"/>
                  </a:lnTo>
                  <a:lnTo>
                    <a:pt x="1233" y="1137"/>
                  </a:lnTo>
                  <a:lnTo>
                    <a:pt x="1233" y="1135"/>
                  </a:lnTo>
                  <a:lnTo>
                    <a:pt x="1233" y="1137"/>
                  </a:lnTo>
                  <a:lnTo>
                    <a:pt x="1233" y="1139"/>
                  </a:lnTo>
                  <a:lnTo>
                    <a:pt x="1231" y="1139"/>
                  </a:lnTo>
                  <a:lnTo>
                    <a:pt x="1229" y="1139"/>
                  </a:lnTo>
                  <a:lnTo>
                    <a:pt x="1227" y="1139"/>
                  </a:lnTo>
                  <a:lnTo>
                    <a:pt x="1226" y="1139"/>
                  </a:lnTo>
                  <a:lnTo>
                    <a:pt x="1224" y="1139"/>
                  </a:lnTo>
                  <a:lnTo>
                    <a:pt x="1222" y="1139"/>
                  </a:lnTo>
                  <a:lnTo>
                    <a:pt x="1224" y="1139"/>
                  </a:lnTo>
                  <a:lnTo>
                    <a:pt x="1226" y="1139"/>
                  </a:lnTo>
                  <a:lnTo>
                    <a:pt x="1226" y="1140"/>
                  </a:lnTo>
                  <a:lnTo>
                    <a:pt x="1227" y="1140"/>
                  </a:lnTo>
                  <a:lnTo>
                    <a:pt x="1229" y="1140"/>
                  </a:lnTo>
                  <a:lnTo>
                    <a:pt x="1231" y="1140"/>
                  </a:lnTo>
                  <a:lnTo>
                    <a:pt x="1233" y="1139"/>
                  </a:lnTo>
                  <a:lnTo>
                    <a:pt x="1234" y="1139"/>
                  </a:lnTo>
                  <a:lnTo>
                    <a:pt x="1236" y="1139"/>
                  </a:lnTo>
                  <a:lnTo>
                    <a:pt x="1236" y="1137"/>
                  </a:lnTo>
                  <a:lnTo>
                    <a:pt x="1238" y="1137"/>
                  </a:lnTo>
                  <a:lnTo>
                    <a:pt x="1238" y="1135"/>
                  </a:lnTo>
                  <a:lnTo>
                    <a:pt x="1240" y="1135"/>
                  </a:lnTo>
                  <a:lnTo>
                    <a:pt x="1241" y="1133"/>
                  </a:lnTo>
                  <a:lnTo>
                    <a:pt x="1243" y="1135"/>
                  </a:lnTo>
                  <a:lnTo>
                    <a:pt x="1245" y="1137"/>
                  </a:lnTo>
                  <a:lnTo>
                    <a:pt x="1247" y="1137"/>
                  </a:lnTo>
                  <a:lnTo>
                    <a:pt x="1248" y="1137"/>
                  </a:lnTo>
                  <a:lnTo>
                    <a:pt x="1247" y="1139"/>
                  </a:lnTo>
                  <a:lnTo>
                    <a:pt x="1245" y="1140"/>
                  </a:lnTo>
                  <a:lnTo>
                    <a:pt x="1245" y="1142"/>
                  </a:lnTo>
                  <a:lnTo>
                    <a:pt x="1243" y="1144"/>
                  </a:lnTo>
                  <a:lnTo>
                    <a:pt x="1243" y="1146"/>
                  </a:lnTo>
                  <a:lnTo>
                    <a:pt x="1243" y="1147"/>
                  </a:lnTo>
                  <a:lnTo>
                    <a:pt x="1243" y="1149"/>
                  </a:lnTo>
                  <a:lnTo>
                    <a:pt x="1241" y="1149"/>
                  </a:lnTo>
                  <a:lnTo>
                    <a:pt x="1241" y="1151"/>
                  </a:lnTo>
                  <a:lnTo>
                    <a:pt x="1240" y="1153"/>
                  </a:lnTo>
                  <a:lnTo>
                    <a:pt x="1238" y="1153"/>
                  </a:lnTo>
                  <a:lnTo>
                    <a:pt x="1236" y="1153"/>
                  </a:lnTo>
                  <a:lnTo>
                    <a:pt x="1234" y="1151"/>
                  </a:lnTo>
                  <a:lnTo>
                    <a:pt x="1233" y="1151"/>
                  </a:lnTo>
                  <a:lnTo>
                    <a:pt x="1229" y="1151"/>
                  </a:lnTo>
                  <a:lnTo>
                    <a:pt x="1227" y="1151"/>
                  </a:lnTo>
                  <a:lnTo>
                    <a:pt x="1227" y="1149"/>
                  </a:lnTo>
                  <a:lnTo>
                    <a:pt x="1226" y="1149"/>
                  </a:lnTo>
                  <a:lnTo>
                    <a:pt x="1224" y="1149"/>
                  </a:lnTo>
                  <a:lnTo>
                    <a:pt x="1222" y="1149"/>
                  </a:lnTo>
                  <a:lnTo>
                    <a:pt x="1220" y="1149"/>
                  </a:lnTo>
                  <a:lnTo>
                    <a:pt x="1219" y="1147"/>
                  </a:lnTo>
                  <a:lnTo>
                    <a:pt x="1217" y="1147"/>
                  </a:lnTo>
                  <a:lnTo>
                    <a:pt x="1213" y="1147"/>
                  </a:lnTo>
                  <a:lnTo>
                    <a:pt x="1210" y="1147"/>
                  </a:lnTo>
                  <a:lnTo>
                    <a:pt x="1208" y="1147"/>
                  </a:lnTo>
                  <a:lnTo>
                    <a:pt x="1206" y="1147"/>
                  </a:lnTo>
                  <a:lnTo>
                    <a:pt x="1203" y="1147"/>
                  </a:lnTo>
                  <a:lnTo>
                    <a:pt x="1201" y="1147"/>
                  </a:lnTo>
                  <a:lnTo>
                    <a:pt x="1198" y="1147"/>
                  </a:lnTo>
                  <a:lnTo>
                    <a:pt x="1196" y="1147"/>
                  </a:lnTo>
                  <a:lnTo>
                    <a:pt x="1194" y="1147"/>
                  </a:lnTo>
                  <a:lnTo>
                    <a:pt x="1189" y="1147"/>
                  </a:lnTo>
                  <a:lnTo>
                    <a:pt x="1185" y="1147"/>
                  </a:lnTo>
                  <a:lnTo>
                    <a:pt x="1182" y="1147"/>
                  </a:lnTo>
                  <a:lnTo>
                    <a:pt x="1178" y="1147"/>
                  </a:lnTo>
                  <a:lnTo>
                    <a:pt x="1175" y="1147"/>
                  </a:lnTo>
                  <a:lnTo>
                    <a:pt x="1170" y="1147"/>
                  </a:lnTo>
                  <a:lnTo>
                    <a:pt x="1166" y="1147"/>
                  </a:lnTo>
                  <a:lnTo>
                    <a:pt x="1164" y="1147"/>
                  </a:lnTo>
                  <a:lnTo>
                    <a:pt x="1161" y="1147"/>
                  </a:lnTo>
                  <a:lnTo>
                    <a:pt x="1157" y="1147"/>
                  </a:lnTo>
                  <a:lnTo>
                    <a:pt x="1154" y="1149"/>
                  </a:lnTo>
                  <a:lnTo>
                    <a:pt x="1149" y="1149"/>
                  </a:lnTo>
                  <a:lnTo>
                    <a:pt x="1147" y="1147"/>
                  </a:lnTo>
                  <a:lnTo>
                    <a:pt x="1143" y="1149"/>
                  </a:lnTo>
                  <a:lnTo>
                    <a:pt x="1142" y="1149"/>
                  </a:lnTo>
                  <a:lnTo>
                    <a:pt x="1140" y="1149"/>
                  </a:lnTo>
                  <a:lnTo>
                    <a:pt x="1135" y="1149"/>
                  </a:lnTo>
                  <a:lnTo>
                    <a:pt x="1131" y="1149"/>
                  </a:lnTo>
                  <a:lnTo>
                    <a:pt x="1129" y="1151"/>
                  </a:lnTo>
                  <a:lnTo>
                    <a:pt x="1126" y="1151"/>
                  </a:lnTo>
                  <a:lnTo>
                    <a:pt x="1119" y="1151"/>
                  </a:lnTo>
                  <a:lnTo>
                    <a:pt x="1115" y="1151"/>
                  </a:lnTo>
                  <a:lnTo>
                    <a:pt x="1112" y="1151"/>
                  </a:lnTo>
                  <a:lnTo>
                    <a:pt x="1108" y="1151"/>
                  </a:lnTo>
                  <a:lnTo>
                    <a:pt x="1105" y="1153"/>
                  </a:lnTo>
                  <a:lnTo>
                    <a:pt x="1101" y="1153"/>
                  </a:lnTo>
                  <a:lnTo>
                    <a:pt x="1096" y="1153"/>
                  </a:lnTo>
                  <a:lnTo>
                    <a:pt x="1089" y="1154"/>
                  </a:lnTo>
                  <a:lnTo>
                    <a:pt x="1084" y="1154"/>
                  </a:lnTo>
                  <a:lnTo>
                    <a:pt x="1079" y="1154"/>
                  </a:lnTo>
                  <a:lnTo>
                    <a:pt x="1070" y="1156"/>
                  </a:lnTo>
                  <a:lnTo>
                    <a:pt x="1063" y="1156"/>
                  </a:lnTo>
                  <a:lnTo>
                    <a:pt x="1059" y="1158"/>
                  </a:lnTo>
                  <a:lnTo>
                    <a:pt x="1054" y="1158"/>
                  </a:lnTo>
                  <a:lnTo>
                    <a:pt x="1049" y="1158"/>
                  </a:lnTo>
                  <a:lnTo>
                    <a:pt x="1047" y="1160"/>
                  </a:lnTo>
                  <a:lnTo>
                    <a:pt x="1042" y="1160"/>
                  </a:lnTo>
                  <a:lnTo>
                    <a:pt x="1038" y="1160"/>
                  </a:lnTo>
                  <a:lnTo>
                    <a:pt x="1037" y="1161"/>
                  </a:lnTo>
                  <a:lnTo>
                    <a:pt x="1033" y="1161"/>
                  </a:lnTo>
                  <a:lnTo>
                    <a:pt x="1031" y="1161"/>
                  </a:lnTo>
                  <a:lnTo>
                    <a:pt x="1028" y="1163"/>
                  </a:lnTo>
                  <a:lnTo>
                    <a:pt x="1024" y="1163"/>
                  </a:lnTo>
                  <a:lnTo>
                    <a:pt x="1021" y="1163"/>
                  </a:lnTo>
                  <a:lnTo>
                    <a:pt x="1019" y="1163"/>
                  </a:lnTo>
                  <a:lnTo>
                    <a:pt x="1016" y="1165"/>
                  </a:lnTo>
                  <a:lnTo>
                    <a:pt x="1014" y="1165"/>
                  </a:lnTo>
                  <a:lnTo>
                    <a:pt x="1009" y="1167"/>
                  </a:lnTo>
                  <a:lnTo>
                    <a:pt x="1007" y="1168"/>
                  </a:lnTo>
                  <a:lnTo>
                    <a:pt x="1005" y="1170"/>
                  </a:lnTo>
                  <a:lnTo>
                    <a:pt x="1002" y="1172"/>
                  </a:lnTo>
                  <a:lnTo>
                    <a:pt x="998" y="1174"/>
                  </a:lnTo>
                  <a:lnTo>
                    <a:pt x="995" y="1174"/>
                  </a:lnTo>
                  <a:lnTo>
                    <a:pt x="993" y="1175"/>
                  </a:lnTo>
                  <a:lnTo>
                    <a:pt x="991" y="1175"/>
                  </a:lnTo>
                  <a:lnTo>
                    <a:pt x="988" y="1175"/>
                  </a:lnTo>
                  <a:lnTo>
                    <a:pt x="986" y="1175"/>
                  </a:lnTo>
                  <a:lnTo>
                    <a:pt x="984" y="1177"/>
                  </a:lnTo>
                  <a:lnTo>
                    <a:pt x="979" y="1181"/>
                  </a:lnTo>
                  <a:lnTo>
                    <a:pt x="977" y="1182"/>
                  </a:lnTo>
                  <a:lnTo>
                    <a:pt x="974" y="1182"/>
                  </a:lnTo>
                  <a:lnTo>
                    <a:pt x="970" y="1182"/>
                  </a:lnTo>
                  <a:lnTo>
                    <a:pt x="963" y="1182"/>
                  </a:lnTo>
                  <a:lnTo>
                    <a:pt x="960" y="1182"/>
                  </a:lnTo>
                  <a:lnTo>
                    <a:pt x="956" y="1182"/>
                  </a:lnTo>
                  <a:lnTo>
                    <a:pt x="951" y="1182"/>
                  </a:lnTo>
                  <a:lnTo>
                    <a:pt x="948" y="1182"/>
                  </a:lnTo>
                  <a:lnTo>
                    <a:pt x="942" y="1184"/>
                  </a:lnTo>
                  <a:lnTo>
                    <a:pt x="939" y="1184"/>
                  </a:lnTo>
                  <a:lnTo>
                    <a:pt x="934" y="1186"/>
                  </a:lnTo>
                  <a:lnTo>
                    <a:pt x="928" y="1188"/>
                  </a:lnTo>
                  <a:lnTo>
                    <a:pt x="925" y="1188"/>
                  </a:lnTo>
                  <a:lnTo>
                    <a:pt x="923" y="1188"/>
                  </a:lnTo>
                  <a:lnTo>
                    <a:pt x="921" y="1188"/>
                  </a:lnTo>
                  <a:lnTo>
                    <a:pt x="916" y="1189"/>
                  </a:lnTo>
                  <a:lnTo>
                    <a:pt x="914" y="1191"/>
                  </a:lnTo>
                  <a:lnTo>
                    <a:pt x="909" y="1188"/>
                  </a:lnTo>
                  <a:lnTo>
                    <a:pt x="902" y="1188"/>
                  </a:lnTo>
                  <a:lnTo>
                    <a:pt x="899" y="1186"/>
                  </a:lnTo>
                  <a:lnTo>
                    <a:pt x="897" y="1186"/>
                  </a:lnTo>
                  <a:lnTo>
                    <a:pt x="892" y="1186"/>
                  </a:lnTo>
                  <a:lnTo>
                    <a:pt x="886" y="1186"/>
                  </a:lnTo>
                  <a:lnTo>
                    <a:pt x="883" y="1184"/>
                  </a:lnTo>
                  <a:lnTo>
                    <a:pt x="881" y="1184"/>
                  </a:lnTo>
                  <a:lnTo>
                    <a:pt x="879" y="1188"/>
                  </a:lnTo>
                  <a:lnTo>
                    <a:pt x="881" y="1193"/>
                  </a:lnTo>
                  <a:lnTo>
                    <a:pt x="883" y="1195"/>
                  </a:lnTo>
                  <a:lnTo>
                    <a:pt x="879" y="1196"/>
                  </a:lnTo>
                  <a:lnTo>
                    <a:pt x="878" y="1196"/>
                  </a:lnTo>
                  <a:lnTo>
                    <a:pt x="874" y="1196"/>
                  </a:lnTo>
                  <a:lnTo>
                    <a:pt x="869" y="1200"/>
                  </a:lnTo>
                  <a:lnTo>
                    <a:pt x="865" y="1200"/>
                  </a:lnTo>
                  <a:lnTo>
                    <a:pt x="862" y="1202"/>
                  </a:lnTo>
                  <a:lnTo>
                    <a:pt x="857" y="1203"/>
                  </a:lnTo>
                  <a:lnTo>
                    <a:pt x="855" y="1203"/>
                  </a:lnTo>
                  <a:lnTo>
                    <a:pt x="853" y="1203"/>
                  </a:lnTo>
                  <a:lnTo>
                    <a:pt x="851" y="1203"/>
                  </a:lnTo>
                  <a:lnTo>
                    <a:pt x="846" y="1207"/>
                  </a:lnTo>
                  <a:lnTo>
                    <a:pt x="843" y="1207"/>
                  </a:lnTo>
                  <a:lnTo>
                    <a:pt x="839" y="1209"/>
                  </a:lnTo>
                  <a:lnTo>
                    <a:pt x="834" y="1210"/>
                  </a:lnTo>
                  <a:lnTo>
                    <a:pt x="829" y="1210"/>
                  </a:lnTo>
                  <a:lnTo>
                    <a:pt x="825" y="1209"/>
                  </a:lnTo>
                  <a:lnTo>
                    <a:pt x="820" y="1209"/>
                  </a:lnTo>
                  <a:lnTo>
                    <a:pt x="816" y="1209"/>
                  </a:lnTo>
                  <a:lnTo>
                    <a:pt x="813" y="1209"/>
                  </a:lnTo>
                  <a:lnTo>
                    <a:pt x="811" y="1209"/>
                  </a:lnTo>
                  <a:lnTo>
                    <a:pt x="809" y="1209"/>
                  </a:lnTo>
                  <a:lnTo>
                    <a:pt x="809" y="1207"/>
                  </a:lnTo>
                  <a:lnTo>
                    <a:pt x="808" y="1205"/>
                  </a:lnTo>
                  <a:lnTo>
                    <a:pt x="809" y="1200"/>
                  </a:lnTo>
                  <a:lnTo>
                    <a:pt x="809" y="1198"/>
                  </a:lnTo>
                  <a:lnTo>
                    <a:pt x="811" y="1196"/>
                  </a:lnTo>
                  <a:lnTo>
                    <a:pt x="813" y="1195"/>
                  </a:lnTo>
                  <a:lnTo>
                    <a:pt x="816" y="1193"/>
                  </a:lnTo>
                  <a:lnTo>
                    <a:pt x="818" y="1189"/>
                  </a:lnTo>
                  <a:lnTo>
                    <a:pt x="820" y="1186"/>
                  </a:lnTo>
                  <a:lnTo>
                    <a:pt x="823" y="1182"/>
                  </a:lnTo>
                  <a:lnTo>
                    <a:pt x="818" y="1179"/>
                  </a:lnTo>
                  <a:lnTo>
                    <a:pt x="815" y="1182"/>
                  </a:lnTo>
                  <a:lnTo>
                    <a:pt x="811" y="1182"/>
                  </a:lnTo>
                  <a:lnTo>
                    <a:pt x="809" y="1179"/>
                  </a:lnTo>
                  <a:lnTo>
                    <a:pt x="808" y="1179"/>
                  </a:lnTo>
                  <a:lnTo>
                    <a:pt x="806" y="1179"/>
                  </a:lnTo>
                  <a:lnTo>
                    <a:pt x="802" y="1179"/>
                  </a:lnTo>
                  <a:lnTo>
                    <a:pt x="801" y="1181"/>
                  </a:lnTo>
                  <a:lnTo>
                    <a:pt x="801" y="1182"/>
                  </a:lnTo>
                  <a:lnTo>
                    <a:pt x="799" y="1184"/>
                  </a:lnTo>
                  <a:lnTo>
                    <a:pt x="795" y="1182"/>
                  </a:lnTo>
                  <a:lnTo>
                    <a:pt x="792" y="1181"/>
                  </a:lnTo>
                  <a:lnTo>
                    <a:pt x="787" y="1181"/>
                  </a:lnTo>
                  <a:lnTo>
                    <a:pt x="788" y="1182"/>
                  </a:lnTo>
                  <a:lnTo>
                    <a:pt x="788" y="1184"/>
                  </a:lnTo>
                  <a:lnTo>
                    <a:pt x="785" y="1186"/>
                  </a:lnTo>
                  <a:lnTo>
                    <a:pt x="783" y="1186"/>
                  </a:lnTo>
                  <a:lnTo>
                    <a:pt x="781" y="1188"/>
                  </a:lnTo>
                  <a:lnTo>
                    <a:pt x="780" y="1188"/>
                  </a:lnTo>
                  <a:lnTo>
                    <a:pt x="778" y="1188"/>
                  </a:lnTo>
                  <a:lnTo>
                    <a:pt x="774" y="1189"/>
                  </a:lnTo>
                  <a:lnTo>
                    <a:pt x="771" y="1189"/>
                  </a:lnTo>
                  <a:lnTo>
                    <a:pt x="767" y="1191"/>
                  </a:lnTo>
                  <a:lnTo>
                    <a:pt x="764" y="1193"/>
                  </a:lnTo>
                  <a:lnTo>
                    <a:pt x="764" y="1196"/>
                  </a:lnTo>
                  <a:lnTo>
                    <a:pt x="767" y="1198"/>
                  </a:lnTo>
                  <a:lnTo>
                    <a:pt x="769" y="1202"/>
                  </a:lnTo>
                  <a:lnTo>
                    <a:pt x="767" y="1203"/>
                  </a:lnTo>
                  <a:lnTo>
                    <a:pt x="767" y="1205"/>
                  </a:lnTo>
                  <a:lnTo>
                    <a:pt x="764" y="1207"/>
                  </a:lnTo>
                  <a:lnTo>
                    <a:pt x="762" y="1209"/>
                  </a:lnTo>
                  <a:lnTo>
                    <a:pt x="759" y="1210"/>
                  </a:lnTo>
                  <a:lnTo>
                    <a:pt x="757" y="1210"/>
                  </a:lnTo>
                  <a:lnTo>
                    <a:pt x="753" y="1210"/>
                  </a:lnTo>
                  <a:lnTo>
                    <a:pt x="750" y="1207"/>
                  </a:lnTo>
                  <a:lnTo>
                    <a:pt x="748" y="1209"/>
                  </a:lnTo>
                  <a:lnTo>
                    <a:pt x="750" y="1210"/>
                  </a:lnTo>
                  <a:lnTo>
                    <a:pt x="750" y="1212"/>
                  </a:lnTo>
                  <a:lnTo>
                    <a:pt x="746" y="1212"/>
                  </a:lnTo>
                  <a:lnTo>
                    <a:pt x="743" y="1212"/>
                  </a:lnTo>
                  <a:lnTo>
                    <a:pt x="739" y="1210"/>
                  </a:lnTo>
                  <a:lnTo>
                    <a:pt x="736" y="1209"/>
                  </a:lnTo>
                  <a:lnTo>
                    <a:pt x="729" y="1207"/>
                  </a:lnTo>
                  <a:lnTo>
                    <a:pt x="725" y="1205"/>
                  </a:lnTo>
                  <a:lnTo>
                    <a:pt x="720" y="1205"/>
                  </a:lnTo>
                  <a:lnTo>
                    <a:pt x="718" y="1205"/>
                  </a:lnTo>
                  <a:lnTo>
                    <a:pt x="717" y="1205"/>
                  </a:lnTo>
                  <a:lnTo>
                    <a:pt x="711" y="1203"/>
                  </a:lnTo>
                  <a:lnTo>
                    <a:pt x="706" y="1203"/>
                  </a:lnTo>
                  <a:lnTo>
                    <a:pt x="704" y="1209"/>
                  </a:lnTo>
                  <a:lnTo>
                    <a:pt x="708" y="1210"/>
                  </a:lnTo>
                  <a:lnTo>
                    <a:pt x="711" y="1212"/>
                  </a:lnTo>
                  <a:lnTo>
                    <a:pt x="711" y="1214"/>
                  </a:lnTo>
                  <a:lnTo>
                    <a:pt x="713" y="1216"/>
                  </a:lnTo>
                  <a:lnTo>
                    <a:pt x="711" y="1217"/>
                  </a:lnTo>
                  <a:lnTo>
                    <a:pt x="710" y="1217"/>
                  </a:lnTo>
                  <a:lnTo>
                    <a:pt x="708" y="1217"/>
                  </a:lnTo>
                  <a:lnTo>
                    <a:pt x="704" y="1217"/>
                  </a:lnTo>
                  <a:lnTo>
                    <a:pt x="701" y="1217"/>
                  </a:lnTo>
                  <a:lnTo>
                    <a:pt x="697" y="1217"/>
                  </a:lnTo>
                  <a:lnTo>
                    <a:pt x="691" y="1219"/>
                  </a:lnTo>
                  <a:lnTo>
                    <a:pt x="687" y="1219"/>
                  </a:lnTo>
                  <a:lnTo>
                    <a:pt x="684" y="1221"/>
                  </a:lnTo>
                  <a:lnTo>
                    <a:pt x="678" y="1221"/>
                  </a:lnTo>
                  <a:lnTo>
                    <a:pt x="671" y="1221"/>
                  </a:lnTo>
                  <a:lnTo>
                    <a:pt x="668" y="1221"/>
                  </a:lnTo>
                  <a:lnTo>
                    <a:pt x="666" y="1221"/>
                  </a:lnTo>
                  <a:lnTo>
                    <a:pt x="664" y="1221"/>
                  </a:lnTo>
                  <a:lnTo>
                    <a:pt x="659" y="1221"/>
                  </a:lnTo>
                  <a:lnTo>
                    <a:pt x="656" y="1219"/>
                  </a:lnTo>
                  <a:lnTo>
                    <a:pt x="654" y="1217"/>
                  </a:lnTo>
                  <a:lnTo>
                    <a:pt x="649" y="1221"/>
                  </a:lnTo>
                  <a:lnTo>
                    <a:pt x="649" y="1223"/>
                  </a:lnTo>
                  <a:lnTo>
                    <a:pt x="649" y="1224"/>
                  </a:lnTo>
                  <a:lnTo>
                    <a:pt x="647" y="1224"/>
                  </a:lnTo>
                  <a:lnTo>
                    <a:pt x="645" y="1224"/>
                  </a:lnTo>
                  <a:lnTo>
                    <a:pt x="643" y="1224"/>
                  </a:lnTo>
                  <a:lnTo>
                    <a:pt x="642" y="1224"/>
                  </a:lnTo>
                  <a:lnTo>
                    <a:pt x="640" y="1224"/>
                  </a:lnTo>
                  <a:lnTo>
                    <a:pt x="638" y="1224"/>
                  </a:lnTo>
                  <a:lnTo>
                    <a:pt x="636" y="1224"/>
                  </a:lnTo>
                  <a:lnTo>
                    <a:pt x="633" y="1226"/>
                  </a:lnTo>
                  <a:lnTo>
                    <a:pt x="631" y="1226"/>
                  </a:lnTo>
                  <a:lnTo>
                    <a:pt x="629" y="1226"/>
                  </a:lnTo>
                  <a:lnTo>
                    <a:pt x="628" y="1230"/>
                  </a:lnTo>
                  <a:lnTo>
                    <a:pt x="628" y="1231"/>
                  </a:lnTo>
                  <a:lnTo>
                    <a:pt x="626" y="1233"/>
                  </a:lnTo>
                  <a:lnTo>
                    <a:pt x="622" y="1233"/>
                  </a:lnTo>
                  <a:lnTo>
                    <a:pt x="621" y="1233"/>
                  </a:lnTo>
                  <a:lnTo>
                    <a:pt x="621" y="1231"/>
                  </a:lnTo>
                  <a:lnTo>
                    <a:pt x="619" y="1230"/>
                  </a:lnTo>
                  <a:lnTo>
                    <a:pt x="619" y="1228"/>
                  </a:lnTo>
                  <a:lnTo>
                    <a:pt x="617" y="1228"/>
                  </a:lnTo>
                  <a:lnTo>
                    <a:pt x="614" y="1226"/>
                  </a:lnTo>
                  <a:lnTo>
                    <a:pt x="610" y="1226"/>
                  </a:lnTo>
                  <a:lnTo>
                    <a:pt x="608" y="1226"/>
                  </a:lnTo>
                  <a:lnTo>
                    <a:pt x="607" y="1228"/>
                  </a:lnTo>
                  <a:lnTo>
                    <a:pt x="605" y="1228"/>
                  </a:lnTo>
                  <a:lnTo>
                    <a:pt x="603" y="1230"/>
                  </a:lnTo>
                  <a:lnTo>
                    <a:pt x="601" y="1230"/>
                  </a:lnTo>
                  <a:lnTo>
                    <a:pt x="598" y="1230"/>
                  </a:lnTo>
                  <a:lnTo>
                    <a:pt x="594" y="1230"/>
                  </a:lnTo>
                  <a:lnTo>
                    <a:pt x="591" y="1230"/>
                  </a:lnTo>
                  <a:lnTo>
                    <a:pt x="589" y="1230"/>
                  </a:lnTo>
                  <a:lnTo>
                    <a:pt x="584" y="1230"/>
                  </a:lnTo>
                  <a:lnTo>
                    <a:pt x="582" y="1230"/>
                  </a:lnTo>
                  <a:lnTo>
                    <a:pt x="580" y="1230"/>
                  </a:lnTo>
                  <a:lnTo>
                    <a:pt x="579" y="1230"/>
                  </a:lnTo>
                  <a:lnTo>
                    <a:pt x="577" y="1230"/>
                  </a:lnTo>
                  <a:lnTo>
                    <a:pt x="575" y="1230"/>
                  </a:lnTo>
                  <a:lnTo>
                    <a:pt x="573" y="1230"/>
                  </a:lnTo>
                  <a:lnTo>
                    <a:pt x="570" y="1231"/>
                  </a:lnTo>
                  <a:lnTo>
                    <a:pt x="568" y="1231"/>
                  </a:lnTo>
                  <a:lnTo>
                    <a:pt x="565" y="1231"/>
                  </a:lnTo>
                  <a:lnTo>
                    <a:pt x="563" y="1231"/>
                  </a:lnTo>
                  <a:lnTo>
                    <a:pt x="559" y="1233"/>
                  </a:lnTo>
                  <a:lnTo>
                    <a:pt x="556" y="1233"/>
                  </a:lnTo>
                  <a:lnTo>
                    <a:pt x="554" y="1233"/>
                  </a:lnTo>
                  <a:lnTo>
                    <a:pt x="552" y="1233"/>
                  </a:lnTo>
                  <a:lnTo>
                    <a:pt x="551" y="1233"/>
                  </a:lnTo>
                  <a:lnTo>
                    <a:pt x="549" y="1231"/>
                  </a:lnTo>
                  <a:lnTo>
                    <a:pt x="549" y="1230"/>
                  </a:lnTo>
                  <a:lnTo>
                    <a:pt x="547" y="1230"/>
                  </a:lnTo>
                  <a:lnTo>
                    <a:pt x="545" y="1230"/>
                  </a:lnTo>
                  <a:lnTo>
                    <a:pt x="545" y="1228"/>
                  </a:lnTo>
                  <a:lnTo>
                    <a:pt x="542" y="1230"/>
                  </a:lnTo>
                  <a:lnTo>
                    <a:pt x="538" y="1233"/>
                  </a:lnTo>
                  <a:lnTo>
                    <a:pt x="540" y="1235"/>
                  </a:lnTo>
                  <a:lnTo>
                    <a:pt x="542" y="1235"/>
                  </a:lnTo>
                  <a:lnTo>
                    <a:pt x="542" y="1237"/>
                  </a:lnTo>
                  <a:lnTo>
                    <a:pt x="540" y="1237"/>
                  </a:lnTo>
                  <a:lnTo>
                    <a:pt x="538" y="1238"/>
                  </a:lnTo>
                  <a:lnTo>
                    <a:pt x="537" y="1238"/>
                  </a:lnTo>
                  <a:lnTo>
                    <a:pt x="533" y="1237"/>
                  </a:lnTo>
                  <a:lnTo>
                    <a:pt x="530" y="1238"/>
                  </a:lnTo>
                  <a:lnTo>
                    <a:pt x="528" y="1238"/>
                  </a:lnTo>
                  <a:lnTo>
                    <a:pt x="524" y="1238"/>
                  </a:lnTo>
                  <a:lnTo>
                    <a:pt x="523" y="1238"/>
                  </a:lnTo>
                  <a:lnTo>
                    <a:pt x="519" y="1238"/>
                  </a:lnTo>
                  <a:lnTo>
                    <a:pt x="514" y="1238"/>
                  </a:lnTo>
                  <a:lnTo>
                    <a:pt x="507" y="1240"/>
                  </a:lnTo>
                  <a:lnTo>
                    <a:pt x="505" y="1240"/>
                  </a:lnTo>
                  <a:lnTo>
                    <a:pt x="503" y="1240"/>
                  </a:lnTo>
                  <a:lnTo>
                    <a:pt x="500" y="1240"/>
                  </a:lnTo>
                  <a:lnTo>
                    <a:pt x="496" y="1240"/>
                  </a:lnTo>
                  <a:lnTo>
                    <a:pt x="495" y="1242"/>
                  </a:lnTo>
                  <a:lnTo>
                    <a:pt x="493" y="1242"/>
                  </a:lnTo>
                  <a:lnTo>
                    <a:pt x="488" y="1242"/>
                  </a:lnTo>
                  <a:lnTo>
                    <a:pt x="486" y="1242"/>
                  </a:lnTo>
                  <a:lnTo>
                    <a:pt x="484" y="1242"/>
                  </a:lnTo>
                  <a:lnTo>
                    <a:pt x="479" y="1242"/>
                  </a:lnTo>
                  <a:lnTo>
                    <a:pt x="477" y="1242"/>
                  </a:lnTo>
                  <a:lnTo>
                    <a:pt x="475" y="1242"/>
                  </a:lnTo>
                  <a:lnTo>
                    <a:pt x="474" y="1242"/>
                  </a:lnTo>
                  <a:lnTo>
                    <a:pt x="472" y="1242"/>
                  </a:lnTo>
                  <a:lnTo>
                    <a:pt x="470" y="1240"/>
                  </a:lnTo>
                  <a:lnTo>
                    <a:pt x="470" y="1238"/>
                  </a:lnTo>
                  <a:lnTo>
                    <a:pt x="465" y="1242"/>
                  </a:lnTo>
                  <a:lnTo>
                    <a:pt x="467" y="1242"/>
                  </a:lnTo>
                  <a:lnTo>
                    <a:pt x="467" y="1244"/>
                  </a:lnTo>
                  <a:lnTo>
                    <a:pt x="467" y="1245"/>
                  </a:lnTo>
                  <a:lnTo>
                    <a:pt x="465" y="1245"/>
                  </a:lnTo>
                  <a:lnTo>
                    <a:pt x="463" y="1247"/>
                  </a:lnTo>
                  <a:lnTo>
                    <a:pt x="461" y="1247"/>
                  </a:lnTo>
                  <a:lnTo>
                    <a:pt x="460" y="1247"/>
                  </a:lnTo>
                  <a:lnTo>
                    <a:pt x="458" y="1247"/>
                  </a:lnTo>
                  <a:lnTo>
                    <a:pt x="456" y="1247"/>
                  </a:lnTo>
                  <a:lnTo>
                    <a:pt x="454" y="1247"/>
                  </a:lnTo>
                  <a:lnTo>
                    <a:pt x="453" y="1247"/>
                  </a:lnTo>
                  <a:lnTo>
                    <a:pt x="451" y="1247"/>
                  </a:lnTo>
                  <a:lnTo>
                    <a:pt x="449" y="1247"/>
                  </a:lnTo>
                  <a:lnTo>
                    <a:pt x="447" y="1247"/>
                  </a:lnTo>
                  <a:lnTo>
                    <a:pt x="446" y="1247"/>
                  </a:lnTo>
                  <a:lnTo>
                    <a:pt x="444" y="1247"/>
                  </a:lnTo>
                  <a:lnTo>
                    <a:pt x="444" y="1249"/>
                  </a:lnTo>
                  <a:lnTo>
                    <a:pt x="440" y="1249"/>
                  </a:lnTo>
                  <a:lnTo>
                    <a:pt x="439" y="1249"/>
                  </a:lnTo>
                  <a:lnTo>
                    <a:pt x="437" y="1249"/>
                  </a:lnTo>
                  <a:lnTo>
                    <a:pt x="435" y="1249"/>
                  </a:lnTo>
                  <a:lnTo>
                    <a:pt x="433" y="1249"/>
                  </a:lnTo>
                  <a:lnTo>
                    <a:pt x="432" y="1249"/>
                  </a:lnTo>
                  <a:lnTo>
                    <a:pt x="430" y="1249"/>
                  </a:lnTo>
                  <a:lnTo>
                    <a:pt x="428" y="1249"/>
                  </a:lnTo>
                  <a:lnTo>
                    <a:pt x="426" y="1249"/>
                  </a:lnTo>
                  <a:lnTo>
                    <a:pt x="425" y="1249"/>
                  </a:lnTo>
                  <a:lnTo>
                    <a:pt x="423" y="1249"/>
                  </a:lnTo>
                  <a:lnTo>
                    <a:pt x="421" y="1249"/>
                  </a:lnTo>
                  <a:lnTo>
                    <a:pt x="419" y="1249"/>
                  </a:lnTo>
                  <a:lnTo>
                    <a:pt x="418" y="1249"/>
                  </a:lnTo>
                  <a:lnTo>
                    <a:pt x="416" y="1249"/>
                  </a:lnTo>
                  <a:lnTo>
                    <a:pt x="414" y="1249"/>
                  </a:lnTo>
                  <a:lnTo>
                    <a:pt x="412" y="1249"/>
                  </a:lnTo>
                  <a:lnTo>
                    <a:pt x="412" y="1247"/>
                  </a:lnTo>
                  <a:lnTo>
                    <a:pt x="414" y="1245"/>
                  </a:lnTo>
                  <a:lnTo>
                    <a:pt x="411" y="1244"/>
                  </a:lnTo>
                  <a:lnTo>
                    <a:pt x="409" y="1244"/>
                  </a:lnTo>
                  <a:lnTo>
                    <a:pt x="407" y="1244"/>
                  </a:lnTo>
                  <a:lnTo>
                    <a:pt x="405" y="1244"/>
                  </a:lnTo>
                  <a:lnTo>
                    <a:pt x="404" y="1242"/>
                  </a:lnTo>
                  <a:lnTo>
                    <a:pt x="400" y="1242"/>
                  </a:lnTo>
                  <a:lnTo>
                    <a:pt x="398" y="1242"/>
                  </a:lnTo>
                  <a:lnTo>
                    <a:pt x="393" y="1240"/>
                  </a:lnTo>
                  <a:lnTo>
                    <a:pt x="390" y="1238"/>
                  </a:lnTo>
                  <a:lnTo>
                    <a:pt x="388" y="1238"/>
                  </a:lnTo>
                  <a:lnTo>
                    <a:pt x="386" y="1238"/>
                  </a:lnTo>
                  <a:lnTo>
                    <a:pt x="384" y="1238"/>
                  </a:lnTo>
                  <a:lnTo>
                    <a:pt x="384" y="1237"/>
                  </a:lnTo>
                  <a:lnTo>
                    <a:pt x="383" y="1237"/>
                  </a:lnTo>
                  <a:lnTo>
                    <a:pt x="379" y="1237"/>
                  </a:lnTo>
                  <a:lnTo>
                    <a:pt x="377" y="1235"/>
                  </a:lnTo>
                  <a:lnTo>
                    <a:pt x="376" y="1235"/>
                  </a:lnTo>
                  <a:lnTo>
                    <a:pt x="374" y="1233"/>
                  </a:lnTo>
                  <a:lnTo>
                    <a:pt x="374" y="1231"/>
                  </a:lnTo>
                  <a:lnTo>
                    <a:pt x="374" y="1230"/>
                  </a:lnTo>
                  <a:lnTo>
                    <a:pt x="370" y="1224"/>
                  </a:lnTo>
                  <a:lnTo>
                    <a:pt x="369" y="1226"/>
                  </a:lnTo>
                  <a:lnTo>
                    <a:pt x="367" y="1224"/>
                  </a:lnTo>
                  <a:lnTo>
                    <a:pt x="365" y="1223"/>
                  </a:lnTo>
                  <a:lnTo>
                    <a:pt x="364" y="1223"/>
                  </a:lnTo>
                  <a:lnTo>
                    <a:pt x="360" y="1221"/>
                  </a:lnTo>
                  <a:lnTo>
                    <a:pt x="355" y="1219"/>
                  </a:lnTo>
                  <a:lnTo>
                    <a:pt x="350" y="1216"/>
                  </a:lnTo>
                  <a:lnTo>
                    <a:pt x="348" y="1216"/>
                  </a:lnTo>
                  <a:lnTo>
                    <a:pt x="346" y="1216"/>
                  </a:lnTo>
                  <a:lnTo>
                    <a:pt x="343" y="1212"/>
                  </a:lnTo>
                  <a:lnTo>
                    <a:pt x="337" y="1210"/>
                  </a:lnTo>
                  <a:lnTo>
                    <a:pt x="334" y="1207"/>
                  </a:lnTo>
                  <a:lnTo>
                    <a:pt x="325" y="1202"/>
                  </a:lnTo>
                  <a:lnTo>
                    <a:pt x="323" y="1200"/>
                  </a:lnTo>
                  <a:lnTo>
                    <a:pt x="322" y="1196"/>
                  </a:lnTo>
                  <a:lnTo>
                    <a:pt x="320" y="1195"/>
                  </a:lnTo>
                  <a:lnTo>
                    <a:pt x="318" y="1193"/>
                  </a:lnTo>
                  <a:lnTo>
                    <a:pt x="316" y="1191"/>
                  </a:lnTo>
                  <a:lnTo>
                    <a:pt x="315" y="1189"/>
                  </a:lnTo>
                  <a:lnTo>
                    <a:pt x="311" y="1188"/>
                  </a:lnTo>
                  <a:lnTo>
                    <a:pt x="308" y="1184"/>
                  </a:lnTo>
                  <a:lnTo>
                    <a:pt x="306" y="1184"/>
                  </a:lnTo>
                  <a:lnTo>
                    <a:pt x="299" y="1179"/>
                  </a:lnTo>
                  <a:lnTo>
                    <a:pt x="297" y="1177"/>
                  </a:lnTo>
                  <a:lnTo>
                    <a:pt x="295" y="1175"/>
                  </a:lnTo>
                  <a:lnTo>
                    <a:pt x="290" y="1172"/>
                  </a:lnTo>
                  <a:lnTo>
                    <a:pt x="287" y="1170"/>
                  </a:lnTo>
                  <a:lnTo>
                    <a:pt x="285" y="1168"/>
                  </a:lnTo>
                  <a:lnTo>
                    <a:pt x="283" y="1167"/>
                  </a:lnTo>
                  <a:lnTo>
                    <a:pt x="280" y="1165"/>
                  </a:lnTo>
                  <a:lnTo>
                    <a:pt x="278" y="1163"/>
                  </a:lnTo>
                  <a:lnTo>
                    <a:pt x="274" y="1160"/>
                  </a:lnTo>
                  <a:lnTo>
                    <a:pt x="273" y="1158"/>
                  </a:lnTo>
                  <a:lnTo>
                    <a:pt x="271" y="1156"/>
                  </a:lnTo>
                  <a:lnTo>
                    <a:pt x="271" y="1153"/>
                  </a:lnTo>
                  <a:lnTo>
                    <a:pt x="269" y="1151"/>
                  </a:lnTo>
                  <a:lnTo>
                    <a:pt x="267" y="1151"/>
                  </a:lnTo>
                  <a:lnTo>
                    <a:pt x="266" y="1149"/>
                  </a:lnTo>
                  <a:lnTo>
                    <a:pt x="262" y="1144"/>
                  </a:lnTo>
                  <a:lnTo>
                    <a:pt x="260" y="1144"/>
                  </a:lnTo>
                  <a:lnTo>
                    <a:pt x="259" y="1142"/>
                  </a:lnTo>
                  <a:lnTo>
                    <a:pt x="257" y="1140"/>
                  </a:lnTo>
                  <a:lnTo>
                    <a:pt x="255" y="1139"/>
                  </a:lnTo>
                  <a:lnTo>
                    <a:pt x="255" y="1137"/>
                  </a:lnTo>
                  <a:lnTo>
                    <a:pt x="252" y="1133"/>
                  </a:lnTo>
                  <a:lnTo>
                    <a:pt x="250" y="1130"/>
                  </a:lnTo>
                  <a:lnTo>
                    <a:pt x="246" y="1128"/>
                  </a:lnTo>
                  <a:lnTo>
                    <a:pt x="246" y="1126"/>
                  </a:lnTo>
                  <a:lnTo>
                    <a:pt x="245" y="1125"/>
                  </a:lnTo>
                  <a:lnTo>
                    <a:pt x="241" y="1121"/>
                  </a:lnTo>
                  <a:lnTo>
                    <a:pt x="238" y="1114"/>
                  </a:lnTo>
                  <a:lnTo>
                    <a:pt x="236" y="1111"/>
                  </a:lnTo>
                  <a:lnTo>
                    <a:pt x="234" y="1109"/>
                  </a:lnTo>
                  <a:lnTo>
                    <a:pt x="232" y="1107"/>
                  </a:lnTo>
                  <a:lnTo>
                    <a:pt x="229" y="1102"/>
                  </a:lnTo>
                  <a:lnTo>
                    <a:pt x="229" y="1100"/>
                  </a:lnTo>
                  <a:lnTo>
                    <a:pt x="227" y="1098"/>
                  </a:lnTo>
                  <a:lnTo>
                    <a:pt x="225" y="1097"/>
                  </a:lnTo>
                  <a:lnTo>
                    <a:pt x="224" y="1093"/>
                  </a:lnTo>
                  <a:lnTo>
                    <a:pt x="222" y="1091"/>
                  </a:lnTo>
                  <a:lnTo>
                    <a:pt x="220" y="1088"/>
                  </a:lnTo>
                  <a:lnTo>
                    <a:pt x="217" y="1086"/>
                  </a:lnTo>
                  <a:lnTo>
                    <a:pt x="215" y="1084"/>
                  </a:lnTo>
                  <a:lnTo>
                    <a:pt x="213" y="1079"/>
                  </a:lnTo>
                  <a:lnTo>
                    <a:pt x="211" y="1077"/>
                  </a:lnTo>
                  <a:lnTo>
                    <a:pt x="211" y="1074"/>
                  </a:lnTo>
                  <a:lnTo>
                    <a:pt x="211" y="1072"/>
                  </a:lnTo>
                  <a:lnTo>
                    <a:pt x="213" y="1072"/>
                  </a:lnTo>
                  <a:lnTo>
                    <a:pt x="213" y="1074"/>
                  </a:lnTo>
                  <a:lnTo>
                    <a:pt x="215" y="1076"/>
                  </a:lnTo>
                  <a:lnTo>
                    <a:pt x="215" y="1077"/>
                  </a:lnTo>
                  <a:lnTo>
                    <a:pt x="217" y="1079"/>
                  </a:lnTo>
                  <a:lnTo>
                    <a:pt x="218" y="1079"/>
                  </a:lnTo>
                  <a:lnTo>
                    <a:pt x="218" y="1074"/>
                  </a:lnTo>
                  <a:lnTo>
                    <a:pt x="217" y="1074"/>
                  </a:lnTo>
                  <a:lnTo>
                    <a:pt x="211" y="1070"/>
                  </a:lnTo>
                  <a:lnTo>
                    <a:pt x="210" y="1069"/>
                  </a:lnTo>
                  <a:lnTo>
                    <a:pt x="206" y="1065"/>
                  </a:lnTo>
                  <a:lnTo>
                    <a:pt x="206" y="1063"/>
                  </a:lnTo>
                  <a:lnTo>
                    <a:pt x="206" y="1060"/>
                  </a:lnTo>
                  <a:lnTo>
                    <a:pt x="204" y="1056"/>
                  </a:lnTo>
                  <a:lnTo>
                    <a:pt x="201" y="1053"/>
                  </a:lnTo>
                  <a:lnTo>
                    <a:pt x="199" y="1050"/>
                  </a:lnTo>
                  <a:lnTo>
                    <a:pt x="197" y="1046"/>
                  </a:lnTo>
                  <a:lnTo>
                    <a:pt x="196" y="1044"/>
                  </a:lnTo>
                  <a:lnTo>
                    <a:pt x="194" y="1041"/>
                  </a:lnTo>
                  <a:lnTo>
                    <a:pt x="192" y="1037"/>
                  </a:lnTo>
                  <a:lnTo>
                    <a:pt x="187" y="1030"/>
                  </a:lnTo>
                  <a:lnTo>
                    <a:pt x="185" y="1027"/>
                  </a:lnTo>
                  <a:lnTo>
                    <a:pt x="183" y="1022"/>
                  </a:lnTo>
                  <a:lnTo>
                    <a:pt x="182" y="1020"/>
                  </a:lnTo>
                  <a:lnTo>
                    <a:pt x="180" y="1016"/>
                  </a:lnTo>
                  <a:lnTo>
                    <a:pt x="180" y="1015"/>
                  </a:lnTo>
                  <a:lnTo>
                    <a:pt x="182" y="1008"/>
                  </a:lnTo>
                  <a:lnTo>
                    <a:pt x="178" y="1004"/>
                  </a:lnTo>
                  <a:lnTo>
                    <a:pt x="176" y="1001"/>
                  </a:lnTo>
                  <a:lnTo>
                    <a:pt x="175" y="997"/>
                  </a:lnTo>
                  <a:lnTo>
                    <a:pt x="175" y="994"/>
                  </a:lnTo>
                  <a:lnTo>
                    <a:pt x="175" y="988"/>
                  </a:lnTo>
                  <a:lnTo>
                    <a:pt x="175" y="985"/>
                  </a:lnTo>
                  <a:lnTo>
                    <a:pt x="173" y="980"/>
                  </a:lnTo>
                  <a:lnTo>
                    <a:pt x="171" y="976"/>
                  </a:lnTo>
                  <a:lnTo>
                    <a:pt x="169" y="971"/>
                  </a:lnTo>
                  <a:lnTo>
                    <a:pt x="166" y="964"/>
                  </a:lnTo>
                  <a:lnTo>
                    <a:pt x="164" y="960"/>
                  </a:lnTo>
                  <a:lnTo>
                    <a:pt x="162" y="957"/>
                  </a:lnTo>
                  <a:lnTo>
                    <a:pt x="161" y="953"/>
                  </a:lnTo>
                  <a:lnTo>
                    <a:pt x="157" y="946"/>
                  </a:lnTo>
                  <a:lnTo>
                    <a:pt x="157" y="945"/>
                  </a:lnTo>
                  <a:lnTo>
                    <a:pt x="155" y="941"/>
                  </a:lnTo>
                  <a:lnTo>
                    <a:pt x="154" y="938"/>
                  </a:lnTo>
                  <a:lnTo>
                    <a:pt x="152" y="936"/>
                  </a:lnTo>
                  <a:lnTo>
                    <a:pt x="150" y="931"/>
                  </a:lnTo>
                  <a:lnTo>
                    <a:pt x="148" y="929"/>
                  </a:lnTo>
                  <a:lnTo>
                    <a:pt x="150" y="927"/>
                  </a:lnTo>
                  <a:lnTo>
                    <a:pt x="152" y="927"/>
                  </a:lnTo>
                  <a:lnTo>
                    <a:pt x="154" y="927"/>
                  </a:lnTo>
                  <a:lnTo>
                    <a:pt x="152" y="925"/>
                  </a:lnTo>
                  <a:lnTo>
                    <a:pt x="152" y="924"/>
                  </a:lnTo>
                  <a:lnTo>
                    <a:pt x="150" y="922"/>
                  </a:lnTo>
                  <a:lnTo>
                    <a:pt x="148" y="922"/>
                  </a:lnTo>
                  <a:lnTo>
                    <a:pt x="148" y="920"/>
                  </a:lnTo>
                  <a:lnTo>
                    <a:pt x="147" y="920"/>
                  </a:lnTo>
                  <a:lnTo>
                    <a:pt x="147" y="918"/>
                  </a:lnTo>
                  <a:lnTo>
                    <a:pt x="145" y="915"/>
                  </a:lnTo>
                  <a:lnTo>
                    <a:pt x="143" y="913"/>
                  </a:lnTo>
                  <a:lnTo>
                    <a:pt x="141" y="911"/>
                  </a:lnTo>
                  <a:lnTo>
                    <a:pt x="141" y="910"/>
                  </a:lnTo>
                  <a:lnTo>
                    <a:pt x="140" y="908"/>
                  </a:lnTo>
                  <a:lnTo>
                    <a:pt x="141" y="906"/>
                  </a:lnTo>
                  <a:lnTo>
                    <a:pt x="141" y="904"/>
                  </a:lnTo>
                  <a:lnTo>
                    <a:pt x="141" y="903"/>
                  </a:lnTo>
                  <a:lnTo>
                    <a:pt x="141" y="901"/>
                  </a:lnTo>
                  <a:lnTo>
                    <a:pt x="141" y="897"/>
                  </a:lnTo>
                  <a:lnTo>
                    <a:pt x="141" y="896"/>
                  </a:lnTo>
                  <a:lnTo>
                    <a:pt x="140" y="894"/>
                  </a:lnTo>
                  <a:lnTo>
                    <a:pt x="140" y="887"/>
                  </a:lnTo>
                  <a:lnTo>
                    <a:pt x="140" y="883"/>
                  </a:lnTo>
                  <a:lnTo>
                    <a:pt x="138" y="878"/>
                  </a:lnTo>
                  <a:lnTo>
                    <a:pt x="136" y="875"/>
                  </a:lnTo>
                  <a:lnTo>
                    <a:pt x="136" y="873"/>
                  </a:lnTo>
                  <a:lnTo>
                    <a:pt x="134" y="869"/>
                  </a:lnTo>
                  <a:lnTo>
                    <a:pt x="134" y="868"/>
                  </a:lnTo>
                  <a:lnTo>
                    <a:pt x="133" y="866"/>
                  </a:lnTo>
                  <a:lnTo>
                    <a:pt x="133" y="862"/>
                  </a:lnTo>
                  <a:lnTo>
                    <a:pt x="131" y="859"/>
                  </a:lnTo>
                  <a:lnTo>
                    <a:pt x="131" y="857"/>
                  </a:lnTo>
                  <a:lnTo>
                    <a:pt x="131" y="854"/>
                  </a:lnTo>
                  <a:lnTo>
                    <a:pt x="131" y="852"/>
                  </a:lnTo>
                  <a:lnTo>
                    <a:pt x="131" y="848"/>
                  </a:lnTo>
                  <a:lnTo>
                    <a:pt x="131" y="845"/>
                  </a:lnTo>
                  <a:lnTo>
                    <a:pt x="129" y="845"/>
                  </a:lnTo>
                  <a:lnTo>
                    <a:pt x="129" y="843"/>
                  </a:lnTo>
                  <a:lnTo>
                    <a:pt x="129" y="840"/>
                  </a:lnTo>
                  <a:lnTo>
                    <a:pt x="129" y="838"/>
                  </a:lnTo>
                  <a:lnTo>
                    <a:pt x="129" y="834"/>
                  </a:lnTo>
                  <a:lnTo>
                    <a:pt x="129" y="831"/>
                  </a:lnTo>
                  <a:lnTo>
                    <a:pt x="127" y="822"/>
                  </a:lnTo>
                  <a:lnTo>
                    <a:pt x="124" y="820"/>
                  </a:lnTo>
                  <a:lnTo>
                    <a:pt x="122" y="819"/>
                  </a:lnTo>
                  <a:lnTo>
                    <a:pt x="119" y="819"/>
                  </a:lnTo>
                  <a:lnTo>
                    <a:pt x="117" y="817"/>
                  </a:lnTo>
                  <a:lnTo>
                    <a:pt x="115" y="815"/>
                  </a:lnTo>
                  <a:lnTo>
                    <a:pt x="112" y="815"/>
                  </a:lnTo>
                  <a:lnTo>
                    <a:pt x="110" y="815"/>
                  </a:lnTo>
                  <a:lnTo>
                    <a:pt x="108" y="813"/>
                  </a:lnTo>
                  <a:lnTo>
                    <a:pt x="106" y="813"/>
                  </a:lnTo>
                  <a:lnTo>
                    <a:pt x="103" y="812"/>
                  </a:lnTo>
                  <a:lnTo>
                    <a:pt x="101" y="810"/>
                  </a:lnTo>
                  <a:lnTo>
                    <a:pt x="99" y="808"/>
                  </a:lnTo>
                  <a:lnTo>
                    <a:pt x="98" y="808"/>
                  </a:lnTo>
                  <a:lnTo>
                    <a:pt x="96" y="806"/>
                  </a:lnTo>
                  <a:lnTo>
                    <a:pt x="92" y="803"/>
                  </a:lnTo>
                  <a:lnTo>
                    <a:pt x="91" y="801"/>
                  </a:lnTo>
                  <a:lnTo>
                    <a:pt x="89" y="801"/>
                  </a:lnTo>
                  <a:lnTo>
                    <a:pt x="85" y="796"/>
                  </a:lnTo>
                  <a:lnTo>
                    <a:pt x="84" y="794"/>
                  </a:lnTo>
                  <a:lnTo>
                    <a:pt x="82" y="792"/>
                  </a:lnTo>
                  <a:lnTo>
                    <a:pt x="80" y="791"/>
                  </a:lnTo>
                  <a:lnTo>
                    <a:pt x="80" y="789"/>
                  </a:lnTo>
                  <a:lnTo>
                    <a:pt x="78" y="785"/>
                  </a:lnTo>
                  <a:lnTo>
                    <a:pt x="77" y="784"/>
                  </a:lnTo>
                  <a:lnTo>
                    <a:pt x="71" y="778"/>
                  </a:lnTo>
                  <a:lnTo>
                    <a:pt x="70" y="777"/>
                  </a:lnTo>
                  <a:lnTo>
                    <a:pt x="70" y="775"/>
                  </a:lnTo>
                  <a:lnTo>
                    <a:pt x="68" y="773"/>
                  </a:lnTo>
                  <a:lnTo>
                    <a:pt x="68" y="772"/>
                  </a:lnTo>
                  <a:lnTo>
                    <a:pt x="68" y="770"/>
                  </a:lnTo>
                  <a:lnTo>
                    <a:pt x="70" y="770"/>
                  </a:lnTo>
                  <a:lnTo>
                    <a:pt x="71" y="766"/>
                  </a:lnTo>
                  <a:lnTo>
                    <a:pt x="71" y="765"/>
                  </a:lnTo>
                  <a:lnTo>
                    <a:pt x="73" y="763"/>
                  </a:lnTo>
                  <a:lnTo>
                    <a:pt x="75" y="761"/>
                  </a:lnTo>
                  <a:lnTo>
                    <a:pt x="77" y="759"/>
                  </a:lnTo>
                  <a:lnTo>
                    <a:pt x="78" y="758"/>
                  </a:lnTo>
                  <a:lnTo>
                    <a:pt x="73" y="752"/>
                  </a:lnTo>
                  <a:lnTo>
                    <a:pt x="68" y="749"/>
                  </a:lnTo>
                  <a:lnTo>
                    <a:pt x="64" y="747"/>
                  </a:lnTo>
                  <a:lnTo>
                    <a:pt x="63" y="744"/>
                  </a:lnTo>
                  <a:lnTo>
                    <a:pt x="57" y="738"/>
                  </a:lnTo>
                  <a:lnTo>
                    <a:pt x="56" y="737"/>
                  </a:lnTo>
                  <a:lnTo>
                    <a:pt x="54" y="733"/>
                  </a:lnTo>
                  <a:lnTo>
                    <a:pt x="50" y="726"/>
                  </a:lnTo>
                  <a:lnTo>
                    <a:pt x="50" y="721"/>
                  </a:lnTo>
                  <a:lnTo>
                    <a:pt x="49" y="716"/>
                  </a:lnTo>
                  <a:lnTo>
                    <a:pt x="47" y="714"/>
                  </a:lnTo>
                  <a:lnTo>
                    <a:pt x="43" y="709"/>
                  </a:lnTo>
                  <a:lnTo>
                    <a:pt x="42" y="705"/>
                  </a:lnTo>
                  <a:lnTo>
                    <a:pt x="38" y="703"/>
                  </a:lnTo>
                  <a:lnTo>
                    <a:pt x="38" y="702"/>
                  </a:lnTo>
                  <a:lnTo>
                    <a:pt x="37" y="698"/>
                  </a:lnTo>
                  <a:lnTo>
                    <a:pt x="37" y="695"/>
                  </a:lnTo>
                  <a:lnTo>
                    <a:pt x="37" y="693"/>
                  </a:lnTo>
                  <a:lnTo>
                    <a:pt x="37" y="689"/>
                  </a:lnTo>
                  <a:lnTo>
                    <a:pt x="38" y="686"/>
                  </a:lnTo>
                  <a:lnTo>
                    <a:pt x="33" y="681"/>
                  </a:lnTo>
                  <a:lnTo>
                    <a:pt x="31" y="682"/>
                  </a:lnTo>
                  <a:lnTo>
                    <a:pt x="26" y="681"/>
                  </a:lnTo>
                  <a:lnTo>
                    <a:pt x="24" y="679"/>
                  </a:lnTo>
                  <a:lnTo>
                    <a:pt x="23" y="677"/>
                  </a:lnTo>
                  <a:lnTo>
                    <a:pt x="21" y="674"/>
                  </a:lnTo>
                  <a:lnTo>
                    <a:pt x="19" y="668"/>
                  </a:lnTo>
                  <a:lnTo>
                    <a:pt x="17" y="665"/>
                  </a:lnTo>
                  <a:lnTo>
                    <a:pt x="16" y="661"/>
                  </a:lnTo>
                  <a:lnTo>
                    <a:pt x="14" y="660"/>
                  </a:lnTo>
                  <a:lnTo>
                    <a:pt x="12" y="658"/>
                  </a:lnTo>
                  <a:lnTo>
                    <a:pt x="12" y="656"/>
                  </a:lnTo>
                  <a:lnTo>
                    <a:pt x="10" y="654"/>
                  </a:lnTo>
                  <a:lnTo>
                    <a:pt x="9" y="651"/>
                  </a:lnTo>
                  <a:lnTo>
                    <a:pt x="5" y="647"/>
                  </a:lnTo>
                  <a:lnTo>
                    <a:pt x="2" y="642"/>
                  </a:lnTo>
                  <a:lnTo>
                    <a:pt x="0" y="637"/>
                  </a:lnTo>
                  <a:lnTo>
                    <a:pt x="10" y="621"/>
                  </a:lnTo>
                  <a:lnTo>
                    <a:pt x="12" y="619"/>
                  </a:lnTo>
                  <a:lnTo>
                    <a:pt x="12" y="618"/>
                  </a:lnTo>
                  <a:lnTo>
                    <a:pt x="16" y="611"/>
                  </a:lnTo>
                  <a:lnTo>
                    <a:pt x="17" y="605"/>
                  </a:lnTo>
                  <a:lnTo>
                    <a:pt x="21" y="598"/>
                  </a:lnTo>
                  <a:lnTo>
                    <a:pt x="21" y="597"/>
                  </a:lnTo>
                  <a:lnTo>
                    <a:pt x="26" y="590"/>
                  </a:lnTo>
                  <a:lnTo>
                    <a:pt x="30" y="581"/>
                  </a:lnTo>
                  <a:lnTo>
                    <a:pt x="35" y="570"/>
                  </a:lnTo>
                  <a:lnTo>
                    <a:pt x="38" y="562"/>
                  </a:lnTo>
                  <a:lnTo>
                    <a:pt x="43" y="553"/>
                  </a:lnTo>
                  <a:lnTo>
                    <a:pt x="50" y="542"/>
                  </a:lnTo>
                  <a:lnTo>
                    <a:pt x="54" y="537"/>
                  </a:lnTo>
                  <a:lnTo>
                    <a:pt x="57" y="535"/>
                  </a:lnTo>
                  <a:lnTo>
                    <a:pt x="56" y="534"/>
                  </a:lnTo>
                  <a:lnTo>
                    <a:pt x="57" y="534"/>
                  </a:lnTo>
                  <a:lnTo>
                    <a:pt x="56" y="532"/>
                  </a:lnTo>
                  <a:lnTo>
                    <a:pt x="57" y="530"/>
                  </a:lnTo>
                  <a:lnTo>
                    <a:pt x="57" y="528"/>
                  </a:lnTo>
                  <a:lnTo>
                    <a:pt x="56" y="528"/>
                  </a:lnTo>
                  <a:lnTo>
                    <a:pt x="54" y="528"/>
                  </a:lnTo>
                  <a:lnTo>
                    <a:pt x="54" y="527"/>
                  </a:lnTo>
                  <a:lnTo>
                    <a:pt x="54" y="525"/>
                  </a:lnTo>
                  <a:lnTo>
                    <a:pt x="52" y="523"/>
                  </a:lnTo>
                  <a:lnTo>
                    <a:pt x="52" y="521"/>
                  </a:lnTo>
                  <a:lnTo>
                    <a:pt x="50" y="521"/>
                  </a:lnTo>
                  <a:lnTo>
                    <a:pt x="49" y="521"/>
                  </a:lnTo>
                  <a:lnTo>
                    <a:pt x="49" y="525"/>
                  </a:lnTo>
                  <a:lnTo>
                    <a:pt x="47" y="525"/>
                  </a:lnTo>
                  <a:lnTo>
                    <a:pt x="45" y="523"/>
                  </a:lnTo>
                  <a:lnTo>
                    <a:pt x="43" y="523"/>
                  </a:lnTo>
                  <a:lnTo>
                    <a:pt x="43" y="525"/>
                  </a:lnTo>
                  <a:lnTo>
                    <a:pt x="42" y="525"/>
                  </a:lnTo>
                  <a:lnTo>
                    <a:pt x="40" y="525"/>
                  </a:lnTo>
                  <a:lnTo>
                    <a:pt x="40" y="523"/>
                  </a:lnTo>
                  <a:lnTo>
                    <a:pt x="38" y="523"/>
                  </a:lnTo>
                  <a:lnTo>
                    <a:pt x="38" y="521"/>
                  </a:lnTo>
                  <a:lnTo>
                    <a:pt x="38" y="518"/>
                  </a:lnTo>
                  <a:lnTo>
                    <a:pt x="37" y="518"/>
                  </a:lnTo>
                  <a:lnTo>
                    <a:pt x="35" y="520"/>
                  </a:lnTo>
                  <a:lnTo>
                    <a:pt x="33" y="518"/>
                  </a:lnTo>
                  <a:lnTo>
                    <a:pt x="35" y="516"/>
                  </a:lnTo>
                  <a:lnTo>
                    <a:pt x="35" y="514"/>
                  </a:lnTo>
                  <a:lnTo>
                    <a:pt x="33" y="513"/>
                  </a:lnTo>
                  <a:lnTo>
                    <a:pt x="33" y="511"/>
                  </a:lnTo>
                  <a:lnTo>
                    <a:pt x="33" y="509"/>
                  </a:lnTo>
                  <a:lnTo>
                    <a:pt x="31" y="507"/>
                  </a:lnTo>
                  <a:lnTo>
                    <a:pt x="30" y="506"/>
                  </a:lnTo>
                  <a:lnTo>
                    <a:pt x="28" y="506"/>
                  </a:lnTo>
                  <a:lnTo>
                    <a:pt x="26" y="506"/>
                  </a:lnTo>
                  <a:lnTo>
                    <a:pt x="24" y="504"/>
                  </a:lnTo>
                  <a:lnTo>
                    <a:pt x="24" y="500"/>
                  </a:lnTo>
                  <a:lnTo>
                    <a:pt x="24" y="499"/>
                  </a:lnTo>
                  <a:lnTo>
                    <a:pt x="21" y="495"/>
                  </a:lnTo>
                  <a:lnTo>
                    <a:pt x="19" y="495"/>
                  </a:lnTo>
                  <a:lnTo>
                    <a:pt x="17" y="494"/>
                  </a:lnTo>
                  <a:lnTo>
                    <a:pt x="14" y="492"/>
                  </a:lnTo>
                  <a:lnTo>
                    <a:pt x="12" y="490"/>
                  </a:lnTo>
                  <a:lnTo>
                    <a:pt x="10" y="487"/>
                  </a:lnTo>
                  <a:lnTo>
                    <a:pt x="10" y="485"/>
                  </a:lnTo>
                  <a:lnTo>
                    <a:pt x="12" y="483"/>
                  </a:lnTo>
                  <a:lnTo>
                    <a:pt x="14" y="481"/>
                  </a:lnTo>
                  <a:lnTo>
                    <a:pt x="14" y="480"/>
                  </a:lnTo>
                  <a:lnTo>
                    <a:pt x="17" y="478"/>
                  </a:lnTo>
                  <a:lnTo>
                    <a:pt x="19" y="476"/>
                  </a:lnTo>
                  <a:lnTo>
                    <a:pt x="19" y="474"/>
                  </a:lnTo>
                  <a:lnTo>
                    <a:pt x="17" y="473"/>
                  </a:lnTo>
                  <a:lnTo>
                    <a:pt x="17" y="471"/>
                  </a:lnTo>
                  <a:lnTo>
                    <a:pt x="16" y="469"/>
                  </a:lnTo>
                  <a:lnTo>
                    <a:pt x="16" y="467"/>
                  </a:lnTo>
                  <a:lnTo>
                    <a:pt x="17" y="464"/>
                  </a:lnTo>
                  <a:lnTo>
                    <a:pt x="17" y="462"/>
                  </a:lnTo>
                  <a:lnTo>
                    <a:pt x="21" y="462"/>
                  </a:lnTo>
                  <a:lnTo>
                    <a:pt x="23" y="462"/>
                  </a:lnTo>
                  <a:lnTo>
                    <a:pt x="24" y="459"/>
                  </a:lnTo>
                  <a:lnTo>
                    <a:pt x="24" y="457"/>
                  </a:lnTo>
                  <a:lnTo>
                    <a:pt x="24" y="455"/>
                  </a:lnTo>
                  <a:lnTo>
                    <a:pt x="26" y="455"/>
                  </a:lnTo>
                  <a:lnTo>
                    <a:pt x="28" y="455"/>
                  </a:lnTo>
                  <a:lnTo>
                    <a:pt x="30" y="457"/>
                  </a:lnTo>
                  <a:lnTo>
                    <a:pt x="31" y="457"/>
                  </a:lnTo>
                  <a:lnTo>
                    <a:pt x="33" y="457"/>
                  </a:lnTo>
                  <a:lnTo>
                    <a:pt x="35" y="457"/>
                  </a:lnTo>
                  <a:lnTo>
                    <a:pt x="37" y="455"/>
                  </a:lnTo>
                  <a:lnTo>
                    <a:pt x="38" y="453"/>
                  </a:lnTo>
                  <a:lnTo>
                    <a:pt x="40" y="452"/>
                  </a:lnTo>
                  <a:lnTo>
                    <a:pt x="43" y="450"/>
                  </a:lnTo>
                  <a:lnTo>
                    <a:pt x="45" y="448"/>
                  </a:lnTo>
                  <a:lnTo>
                    <a:pt x="45" y="445"/>
                  </a:lnTo>
                  <a:lnTo>
                    <a:pt x="47" y="445"/>
                  </a:lnTo>
                  <a:lnTo>
                    <a:pt x="47" y="443"/>
                  </a:lnTo>
                  <a:lnTo>
                    <a:pt x="47" y="441"/>
                  </a:lnTo>
                  <a:lnTo>
                    <a:pt x="45" y="441"/>
                  </a:lnTo>
                  <a:lnTo>
                    <a:pt x="45" y="439"/>
                  </a:lnTo>
                  <a:lnTo>
                    <a:pt x="45" y="438"/>
                  </a:lnTo>
                  <a:lnTo>
                    <a:pt x="47" y="436"/>
                  </a:lnTo>
                  <a:lnTo>
                    <a:pt x="45" y="434"/>
                  </a:lnTo>
                  <a:lnTo>
                    <a:pt x="45" y="432"/>
                  </a:lnTo>
                  <a:lnTo>
                    <a:pt x="45" y="431"/>
                  </a:lnTo>
                  <a:lnTo>
                    <a:pt x="47" y="431"/>
                  </a:lnTo>
                  <a:lnTo>
                    <a:pt x="49" y="429"/>
                  </a:lnTo>
                  <a:lnTo>
                    <a:pt x="50" y="427"/>
                  </a:lnTo>
                  <a:lnTo>
                    <a:pt x="52" y="425"/>
                  </a:lnTo>
                  <a:lnTo>
                    <a:pt x="54" y="424"/>
                  </a:lnTo>
                  <a:lnTo>
                    <a:pt x="56" y="422"/>
                  </a:lnTo>
                  <a:lnTo>
                    <a:pt x="57" y="420"/>
                  </a:lnTo>
                  <a:lnTo>
                    <a:pt x="57" y="418"/>
                  </a:lnTo>
                  <a:lnTo>
                    <a:pt x="59" y="417"/>
                  </a:lnTo>
                  <a:lnTo>
                    <a:pt x="61" y="415"/>
                  </a:lnTo>
                  <a:lnTo>
                    <a:pt x="63" y="413"/>
                  </a:lnTo>
                  <a:lnTo>
                    <a:pt x="63" y="411"/>
                  </a:lnTo>
                  <a:lnTo>
                    <a:pt x="64" y="411"/>
                  </a:lnTo>
                  <a:lnTo>
                    <a:pt x="63" y="410"/>
                  </a:lnTo>
                  <a:lnTo>
                    <a:pt x="63" y="408"/>
                  </a:lnTo>
                  <a:lnTo>
                    <a:pt x="63" y="406"/>
                  </a:lnTo>
                  <a:lnTo>
                    <a:pt x="64" y="404"/>
                  </a:lnTo>
                  <a:lnTo>
                    <a:pt x="64" y="401"/>
                  </a:lnTo>
                  <a:lnTo>
                    <a:pt x="64" y="399"/>
                  </a:lnTo>
                  <a:lnTo>
                    <a:pt x="64" y="397"/>
                  </a:lnTo>
                  <a:lnTo>
                    <a:pt x="66" y="396"/>
                  </a:lnTo>
                  <a:lnTo>
                    <a:pt x="66" y="394"/>
                  </a:lnTo>
                  <a:lnTo>
                    <a:pt x="66" y="392"/>
                  </a:lnTo>
                  <a:lnTo>
                    <a:pt x="68" y="390"/>
                  </a:lnTo>
                  <a:lnTo>
                    <a:pt x="66" y="389"/>
                  </a:lnTo>
                  <a:lnTo>
                    <a:pt x="64" y="385"/>
                  </a:lnTo>
                  <a:lnTo>
                    <a:pt x="61" y="385"/>
                  </a:lnTo>
                  <a:lnTo>
                    <a:pt x="59" y="383"/>
                  </a:lnTo>
                  <a:lnTo>
                    <a:pt x="57" y="382"/>
                  </a:lnTo>
                  <a:lnTo>
                    <a:pt x="56" y="380"/>
                  </a:lnTo>
                  <a:lnTo>
                    <a:pt x="56" y="378"/>
                  </a:lnTo>
                  <a:lnTo>
                    <a:pt x="54" y="378"/>
                  </a:lnTo>
                  <a:lnTo>
                    <a:pt x="54" y="376"/>
                  </a:lnTo>
                  <a:lnTo>
                    <a:pt x="52" y="375"/>
                  </a:lnTo>
                  <a:lnTo>
                    <a:pt x="52" y="373"/>
                  </a:lnTo>
                  <a:lnTo>
                    <a:pt x="50" y="371"/>
                  </a:lnTo>
                  <a:lnTo>
                    <a:pt x="50" y="369"/>
                  </a:lnTo>
                  <a:lnTo>
                    <a:pt x="50" y="368"/>
                  </a:lnTo>
                  <a:lnTo>
                    <a:pt x="49" y="366"/>
                  </a:lnTo>
                  <a:lnTo>
                    <a:pt x="49" y="364"/>
                  </a:lnTo>
                  <a:lnTo>
                    <a:pt x="47" y="362"/>
                  </a:lnTo>
                  <a:lnTo>
                    <a:pt x="47" y="359"/>
                  </a:lnTo>
                  <a:lnTo>
                    <a:pt x="49" y="357"/>
                  </a:lnTo>
                  <a:lnTo>
                    <a:pt x="49" y="354"/>
                  </a:lnTo>
                  <a:lnTo>
                    <a:pt x="49" y="352"/>
                  </a:lnTo>
                  <a:lnTo>
                    <a:pt x="49" y="350"/>
                  </a:lnTo>
                  <a:lnTo>
                    <a:pt x="49" y="347"/>
                  </a:lnTo>
                  <a:lnTo>
                    <a:pt x="49" y="345"/>
                  </a:lnTo>
                  <a:lnTo>
                    <a:pt x="50" y="341"/>
                  </a:lnTo>
                  <a:lnTo>
                    <a:pt x="50" y="340"/>
                  </a:lnTo>
                  <a:lnTo>
                    <a:pt x="52" y="338"/>
                  </a:lnTo>
                  <a:lnTo>
                    <a:pt x="52" y="336"/>
                  </a:lnTo>
                  <a:lnTo>
                    <a:pt x="54" y="334"/>
                  </a:lnTo>
                  <a:lnTo>
                    <a:pt x="56" y="331"/>
                  </a:lnTo>
                  <a:lnTo>
                    <a:pt x="57" y="327"/>
                  </a:lnTo>
                  <a:lnTo>
                    <a:pt x="57" y="326"/>
                  </a:lnTo>
                  <a:lnTo>
                    <a:pt x="59" y="324"/>
                  </a:lnTo>
                  <a:lnTo>
                    <a:pt x="61" y="322"/>
                  </a:lnTo>
                  <a:lnTo>
                    <a:pt x="63" y="319"/>
                  </a:lnTo>
                  <a:lnTo>
                    <a:pt x="64" y="317"/>
                  </a:lnTo>
                  <a:lnTo>
                    <a:pt x="68" y="313"/>
                  </a:lnTo>
                  <a:lnTo>
                    <a:pt x="71" y="312"/>
                  </a:lnTo>
                  <a:lnTo>
                    <a:pt x="73" y="310"/>
                  </a:lnTo>
                  <a:lnTo>
                    <a:pt x="75" y="310"/>
                  </a:lnTo>
                  <a:lnTo>
                    <a:pt x="77" y="308"/>
                  </a:lnTo>
                  <a:lnTo>
                    <a:pt x="80" y="308"/>
                  </a:lnTo>
                  <a:lnTo>
                    <a:pt x="82" y="305"/>
                  </a:lnTo>
                  <a:lnTo>
                    <a:pt x="82" y="303"/>
                  </a:lnTo>
                  <a:lnTo>
                    <a:pt x="82" y="301"/>
                  </a:lnTo>
                  <a:lnTo>
                    <a:pt x="84" y="299"/>
                  </a:lnTo>
                  <a:lnTo>
                    <a:pt x="84" y="298"/>
                  </a:lnTo>
                  <a:lnTo>
                    <a:pt x="84" y="296"/>
                  </a:lnTo>
                  <a:lnTo>
                    <a:pt x="84" y="294"/>
                  </a:lnTo>
                  <a:lnTo>
                    <a:pt x="85" y="292"/>
                  </a:lnTo>
                  <a:lnTo>
                    <a:pt x="85" y="291"/>
                  </a:lnTo>
                  <a:lnTo>
                    <a:pt x="87" y="291"/>
                  </a:lnTo>
                  <a:lnTo>
                    <a:pt x="89" y="287"/>
                  </a:lnTo>
                  <a:lnTo>
                    <a:pt x="91" y="285"/>
                  </a:lnTo>
                  <a:lnTo>
                    <a:pt x="91" y="284"/>
                  </a:lnTo>
                  <a:lnTo>
                    <a:pt x="94" y="280"/>
                  </a:lnTo>
                  <a:lnTo>
                    <a:pt x="94" y="278"/>
                  </a:lnTo>
                  <a:lnTo>
                    <a:pt x="98" y="273"/>
                  </a:lnTo>
                  <a:lnTo>
                    <a:pt x="101" y="266"/>
                  </a:lnTo>
                  <a:lnTo>
                    <a:pt x="108" y="264"/>
                  </a:lnTo>
                  <a:lnTo>
                    <a:pt x="178" y="266"/>
                  </a:lnTo>
                  <a:lnTo>
                    <a:pt x="208" y="266"/>
                  </a:lnTo>
                  <a:lnTo>
                    <a:pt x="211" y="266"/>
                  </a:lnTo>
                  <a:lnTo>
                    <a:pt x="215" y="266"/>
                  </a:lnTo>
                  <a:lnTo>
                    <a:pt x="217" y="268"/>
                  </a:lnTo>
                  <a:lnTo>
                    <a:pt x="218" y="270"/>
                  </a:lnTo>
                  <a:lnTo>
                    <a:pt x="220" y="271"/>
                  </a:lnTo>
                  <a:lnTo>
                    <a:pt x="222" y="278"/>
                  </a:lnTo>
                  <a:lnTo>
                    <a:pt x="220" y="282"/>
                  </a:lnTo>
                  <a:lnTo>
                    <a:pt x="218" y="284"/>
                  </a:lnTo>
                  <a:lnTo>
                    <a:pt x="217" y="284"/>
                  </a:lnTo>
                  <a:lnTo>
                    <a:pt x="215" y="285"/>
                  </a:lnTo>
                  <a:lnTo>
                    <a:pt x="213" y="285"/>
                  </a:lnTo>
                  <a:lnTo>
                    <a:pt x="211" y="287"/>
                  </a:lnTo>
                  <a:lnTo>
                    <a:pt x="210" y="289"/>
                  </a:lnTo>
                  <a:lnTo>
                    <a:pt x="210" y="292"/>
                  </a:lnTo>
                  <a:lnTo>
                    <a:pt x="210" y="294"/>
                  </a:lnTo>
                  <a:lnTo>
                    <a:pt x="211" y="294"/>
                  </a:lnTo>
                  <a:lnTo>
                    <a:pt x="211" y="296"/>
                  </a:lnTo>
                  <a:lnTo>
                    <a:pt x="211" y="298"/>
                  </a:lnTo>
                  <a:lnTo>
                    <a:pt x="213" y="299"/>
                  </a:lnTo>
                  <a:lnTo>
                    <a:pt x="215" y="303"/>
                  </a:lnTo>
                  <a:lnTo>
                    <a:pt x="217" y="306"/>
                  </a:lnTo>
                  <a:lnTo>
                    <a:pt x="217" y="308"/>
                  </a:lnTo>
                  <a:lnTo>
                    <a:pt x="217" y="310"/>
                  </a:lnTo>
                  <a:lnTo>
                    <a:pt x="218" y="312"/>
                  </a:lnTo>
                  <a:lnTo>
                    <a:pt x="217" y="317"/>
                  </a:lnTo>
                  <a:lnTo>
                    <a:pt x="218" y="320"/>
                  </a:lnTo>
                  <a:lnTo>
                    <a:pt x="217" y="324"/>
                  </a:lnTo>
                  <a:lnTo>
                    <a:pt x="218" y="327"/>
                  </a:lnTo>
                  <a:lnTo>
                    <a:pt x="220" y="331"/>
                  </a:lnTo>
                  <a:lnTo>
                    <a:pt x="222" y="333"/>
                  </a:lnTo>
                  <a:lnTo>
                    <a:pt x="224" y="334"/>
                  </a:lnTo>
                  <a:lnTo>
                    <a:pt x="225" y="334"/>
                  </a:lnTo>
                  <a:lnTo>
                    <a:pt x="227" y="333"/>
                  </a:lnTo>
                  <a:lnTo>
                    <a:pt x="227" y="331"/>
                  </a:lnTo>
                  <a:lnTo>
                    <a:pt x="231" y="327"/>
                  </a:lnTo>
                  <a:lnTo>
                    <a:pt x="234" y="326"/>
                  </a:lnTo>
                  <a:lnTo>
                    <a:pt x="236" y="322"/>
                  </a:lnTo>
                  <a:lnTo>
                    <a:pt x="239" y="320"/>
                  </a:lnTo>
                  <a:lnTo>
                    <a:pt x="243" y="319"/>
                  </a:lnTo>
                  <a:lnTo>
                    <a:pt x="246" y="319"/>
                  </a:lnTo>
                  <a:lnTo>
                    <a:pt x="250" y="320"/>
                  </a:lnTo>
                  <a:lnTo>
                    <a:pt x="252" y="322"/>
                  </a:lnTo>
                  <a:lnTo>
                    <a:pt x="255" y="324"/>
                  </a:lnTo>
                  <a:lnTo>
                    <a:pt x="257" y="326"/>
                  </a:lnTo>
                  <a:lnTo>
                    <a:pt x="271" y="322"/>
                  </a:lnTo>
                  <a:lnTo>
                    <a:pt x="274" y="317"/>
                  </a:lnTo>
                  <a:lnTo>
                    <a:pt x="274" y="313"/>
                  </a:lnTo>
                  <a:lnTo>
                    <a:pt x="276" y="312"/>
                  </a:lnTo>
                  <a:lnTo>
                    <a:pt x="278" y="310"/>
                  </a:lnTo>
                  <a:lnTo>
                    <a:pt x="280" y="310"/>
                  </a:lnTo>
                  <a:lnTo>
                    <a:pt x="285" y="306"/>
                  </a:lnTo>
                  <a:lnTo>
                    <a:pt x="288" y="305"/>
                  </a:lnTo>
                  <a:lnTo>
                    <a:pt x="292" y="305"/>
                  </a:lnTo>
                  <a:lnTo>
                    <a:pt x="295" y="301"/>
                  </a:lnTo>
                  <a:lnTo>
                    <a:pt x="295" y="299"/>
                  </a:lnTo>
                  <a:lnTo>
                    <a:pt x="299" y="291"/>
                  </a:lnTo>
                  <a:lnTo>
                    <a:pt x="299" y="289"/>
                  </a:lnTo>
                  <a:lnTo>
                    <a:pt x="297" y="287"/>
                  </a:lnTo>
                  <a:lnTo>
                    <a:pt x="297" y="285"/>
                  </a:lnTo>
                  <a:lnTo>
                    <a:pt x="295" y="284"/>
                  </a:lnTo>
                  <a:lnTo>
                    <a:pt x="297" y="280"/>
                  </a:lnTo>
                  <a:lnTo>
                    <a:pt x="297" y="278"/>
                  </a:lnTo>
                  <a:lnTo>
                    <a:pt x="299" y="277"/>
                  </a:lnTo>
                  <a:lnTo>
                    <a:pt x="301" y="273"/>
                  </a:lnTo>
                  <a:lnTo>
                    <a:pt x="302" y="271"/>
                  </a:lnTo>
                  <a:lnTo>
                    <a:pt x="302" y="268"/>
                  </a:lnTo>
                  <a:lnTo>
                    <a:pt x="302" y="264"/>
                  </a:lnTo>
                  <a:lnTo>
                    <a:pt x="302" y="263"/>
                  </a:lnTo>
                  <a:lnTo>
                    <a:pt x="302" y="261"/>
                  </a:lnTo>
                  <a:lnTo>
                    <a:pt x="304" y="257"/>
                  </a:lnTo>
                  <a:lnTo>
                    <a:pt x="306" y="256"/>
                  </a:lnTo>
                  <a:lnTo>
                    <a:pt x="308" y="254"/>
                  </a:lnTo>
                  <a:lnTo>
                    <a:pt x="308" y="252"/>
                  </a:lnTo>
                  <a:lnTo>
                    <a:pt x="306" y="250"/>
                  </a:lnTo>
                  <a:lnTo>
                    <a:pt x="306" y="249"/>
                  </a:lnTo>
                  <a:lnTo>
                    <a:pt x="306" y="245"/>
                  </a:lnTo>
                  <a:lnTo>
                    <a:pt x="306" y="243"/>
                  </a:lnTo>
                  <a:lnTo>
                    <a:pt x="304" y="242"/>
                  </a:lnTo>
                  <a:lnTo>
                    <a:pt x="304" y="240"/>
                  </a:lnTo>
                  <a:lnTo>
                    <a:pt x="302" y="238"/>
                  </a:lnTo>
                  <a:lnTo>
                    <a:pt x="302" y="235"/>
                  </a:lnTo>
                  <a:lnTo>
                    <a:pt x="302" y="229"/>
                  </a:lnTo>
                  <a:lnTo>
                    <a:pt x="302" y="228"/>
                  </a:lnTo>
                  <a:lnTo>
                    <a:pt x="302" y="226"/>
                  </a:lnTo>
                  <a:lnTo>
                    <a:pt x="304" y="224"/>
                  </a:lnTo>
                  <a:lnTo>
                    <a:pt x="304" y="221"/>
                  </a:lnTo>
                  <a:lnTo>
                    <a:pt x="304" y="219"/>
                  </a:lnTo>
                  <a:lnTo>
                    <a:pt x="304" y="217"/>
                  </a:lnTo>
                  <a:lnTo>
                    <a:pt x="304" y="216"/>
                  </a:lnTo>
                  <a:lnTo>
                    <a:pt x="306" y="214"/>
                  </a:lnTo>
                  <a:lnTo>
                    <a:pt x="306" y="212"/>
                  </a:lnTo>
                  <a:lnTo>
                    <a:pt x="308" y="210"/>
                  </a:lnTo>
                  <a:lnTo>
                    <a:pt x="308" y="209"/>
                  </a:lnTo>
                  <a:lnTo>
                    <a:pt x="308" y="205"/>
                  </a:lnTo>
                  <a:lnTo>
                    <a:pt x="309" y="205"/>
                  </a:lnTo>
                  <a:lnTo>
                    <a:pt x="311" y="203"/>
                  </a:lnTo>
                  <a:lnTo>
                    <a:pt x="311" y="202"/>
                  </a:lnTo>
                  <a:lnTo>
                    <a:pt x="311" y="200"/>
                  </a:lnTo>
                  <a:lnTo>
                    <a:pt x="313" y="200"/>
                  </a:lnTo>
                  <a:lnTo>
                    <a:pt x="313" y="198"/>
                  </a:lnTo>
                  <a:lnTo>
                    <a:pt x="313" y="196"/>
                  </a:lnTo>
                  <a:lnTo>
                    <a:pt x="315" y="193"/>
                  </a:lnTo>
                  <a:lnTo>
                    <a:pt x="316" y="193"/>
                  </a:lnTo>
                  <a:lnTo>
                    <a:pt x="318" y="193"/>
                  </a:lnTo>
                  <a:lnTo>
                    <a:pt x="320" y="191"/>
                  </a:lnTo>
                  <a:lnTo>
                    <a:pt x="322" y="191"/>
                  </a:lnTo>
                  <a:lnTo>
                    <a:pt x="323" y="189"/>
                  </a:lnTo>
                  <a:lnTo>
                    <a:pt x="325" y="189"/>
                  </a:lnTo>
                  <a:lnTo>
                    <a:pt x="325" y="188"/>
                  </a:lnTo>
                  <a:lnTo>
                    <a:pt x="327" y="188"/>
                  </a:lnTo>
                  <a:lnTo>
                    <a:pt x="329" y="186"/>
                  </a:lnTo>
                  <a:lnTo>
                    <a:pt x="327" y="186"/>
                  </a:lnTo>
                  <a:lnTo>
                    <a:pt x="327" y="184"/>
                  </a:lnTo>
                  <a:lnTo>
                    <a:pt x="325" y="184"/>
                  </a:lnTo>
                  <a:lnTo>
                    <a:pt x="325" y="182"/>
                  </a:lnTo>
                  <a:lnTo>
                    <a:pt x="323" y="182"/>
                  </a:lnTo>
                  <a:lnTo>
                    <a:pt x="323" y="179"/>
                  </a:lnTo>
                  <a:lnTo>
                    <a:pt x="323" y="177"/>
                  </a:lnTo>
                  <a:lnTo>
                    <a:pt x="325" y="177"/>
                  </a:lnTo>
                  <a:lnTo>
                    <a:pt x="327" y="177"/>
                  </a:lnTo>
                  <a:lnTo>
                    <a:pt x="327" y="175"/>
                  </a:lnTo>
                  <a:lnTo>
                    <a:pt x="329" y="175"/>
                  </a:lnTo>
                  <a:lnTo>
                    <a:pt x="330" y="175"/>
                  </a:lnTo>
                  <a:lnTo>
                    <a:pt x="332" y="172"/>
                  </a:lnTo>
                  <a:lnTo>
                    <a:pt x="332" y="170"/>
                  </a:lnTo>
                  <a:lnTo>
                    <a:pt x="332" y="168"/>
                  </a:lnTo>
                  <a:lnTo>
                    <a:pt x="334" y="165"/>
                  </a:lnTo>
                  <a:lnTo>
                    <a:pt x="334" y="163"/>
                  </a:lnTo>
                  <a:lnTo>
                    <a:pt x="334" y="161"/>
                  </a:lnTo>
                  <a:lnTo>
                    <a:pt x="336" y="161"/>
                  </a:lnTo>
                  <a:lnTo>
                    <a:pt x="336" y="160"/>
                  </a:lnTo>
                  <a:lnTo>
                    <a:pt x="337" y="158"/>
                  </a:lnTo>
                  <a:lnTo>
                    <a:pt x="337" y="156"/>
                  </a:lnTo>
                  <a:lnTo>
                    <a:pt x="339" y="156"/>
                  </a:lnTo>
                  <a:lnTo>
                    <a:pt x="341" y="154"/>
                  </a:lnTo>
                  <a:lnTo>
                    <a:pt x="343" y="154"/>
                  </a:lnTo>
                  <a:lnTo>
                    <a:pt x="343" y="153"/>
                  </a:lnTo>
                  <a:lnTo>
                    <a:pt x="341" y="151"/>
                  </a:lnTo>
                  <a:lnTo>
                    <a:pt x="339" y="151"/>
                  </a:lnTo>
                  <a:lnTo>
                    <a:pt x="339" y="147"/>
                  </a:lnTo>
                  <a:lnTo>
                    <a:pt x="341" y="146"/>
                  </a:lnTo>
                  <a:lnTo>
                    <a:pt x="343" y="144"/>
                  </a:lnTo>
                  <a:lnTo>
                    <a:pt x="344" y="142"/>
                  </a:lnTo>
                  <a:lnTo>
                    <a:pt x="346" y="140"/>
                  </a:lnTo>
                  <a:lnTo>
                    <a:pt x="346" y="139"/>
                  </a:lnTo>
                  <a:lnTo>
                    <a:pt x="344" y="135"/>
                  </a:lnTo>
                  <a:lnTo>
                    <a:pt x="344" y="133"/>
                  </a:lnTo>
                  <a:lnTo>
                    <a:pt x="344" y="130"/>
                  </a:lnTo>
                  <a:lnTo>
                    <a:pt x="343" y="128"/>
                  </a:lnTo>
                  <a:lnTo>
                    <a:pt x="343" y="126"/>
                  </a:lnTo>
                  <a:lnTo>
                    <a:pt x="344" y="125"/>
                  </a:lnTo>
                  <a:lnTo>
                    <a:pt x="346" y="125"/>
                  </a:lnTo>
                  <a:lnTo>
                    <a:pt x="346" y="123"/>
                  </a:lnTo>
                  <a:lnTo>
                    <a:pt x="346" y="121"/>
                  </a:lnTo>
                  <a:lnTo>
                    <a:pt x="348" y="119"/>
                  </a:lnTo>
                  <a:lnTo>
                    <a:pt x="348" y="118"/>
                  </a:lnTo>
                  <a:lnTo>
                    <a:pt x="350" y="118"/>
                  </a:lnTo>
                  <a:lnTo>
                    <a:pt x="350" y="116"/>
                  </a:lnTo>
                  <a:lnTo>
                    <a:pt x="351" y="114"/>
                  </a:lnTo>
                  <a:lnTo>
                    <a:pt x="353" y="112"/>
                  </a:lnTo>
                  <a:lnTo>
                    <a:pt x="353" y="111"/>
                  </a:lnTo>
                  <a:lnTo>
                    <a:pt x="355" y="111"/>
                  </a:lnTo>
                  <a:lnTo>
                    <a:pt x="353" y="109"/>
                  </a:lnTo>
                  <a:lnTo>
                    <a:pt x="353" y="107"/>
                  </a:lnTo>
                  <a:lnTo>
                    <a:pt x="351" y="105"/>
                  </a:lnTo>
                  <a:lnTo>
                    <a:pt x="351" y="104"/>
                  </a:lnTo>
                  <a:lnTo>
                    <a:pt x="351" y="102"/>
                  </a:lnTo>
                  <a:lnTo>
                    <a:pt x="351" y="100"/>
                  </a:lnTo>
                  <a:lnTo>
                    <a:pt x="351" y="97"/>
                  </a:lnTo>
                  <a:lnTo>
                    <a:pt x="353" y="95"/>
                  </a:lnTo>
                  <a:lnTo>
                    <a:pt x="355" y="95"/>
                  </a:lnTo>
                  <a:lnTo>
                    <a:pt x="357" y="95"/>
                  </a:lnTo>
                  <a:lnTo>
                    <a:pt x="358" y="95"/>
                  </a:lnTo>
                  <a:lnTo>
                    <a:pt x="360" y="95"/>
                  </a:lnTo>
                  <a:lnTo>
                    <a:pt x="362" y="93"/>
                  </a:lnTo>
                  <a:lnTo>
                    <a:pt x="364" y="93"/>
                  </a:lnTo>
                  <a:lnTo>
                    <a:pt x="365" y="93"/>
                  </a:lnTo>
                  <a:lnTo>
                    <a:pt x="367" y="93"/>
                  </a:lnTo>
                  <a:lnTo>
                    <a:pt x="369" y="93"/>
                  </a:lnTo>
                  <a:lnTo>
                    <a:pt x="370" y="93"/>
                  </a:lnTo>
                  <a:lnTo>
                    <a:pt x="372" y="93"/>
                  </a:lnTo>
                  <a:lnTo>
                    <a:pt x="372" y="91"/>
                  </a:lnTo>
                  <a:lnTo>
                    <a:pt x="374" y="91"/>
                  </a:lnTo>
                  <a:lnTo>
                    <a:pt x="376" y="91"/>
                  </a:lnTo>
                  <a:lnTo>
                    <a:pt x="377" y="90"/>
                  </a:lnTo>
                  <a:lnTo>
                    <a:pt x="377" y="88"/>
                  </a:lnTo>
                  <a:lnTo>
                    <a:pt x="377" y="86"/>
                  </a:lnTo>
                  <a:lnTo>
                    <a:pt x="376" y="84"/>
                  </a:lnTo>
                  <a:lnTo>
                    <a:pt x="374" y="84"/>
                  </a:lnTo>
                  <a:lnTo>
                    <a:pt x="374" y="83"/>
                  </a:lnTo>
                  <a:lnTo>
                    <a:pt x="372" y="81"/>
                  </a:lnTo>
                  <a:lnTo>
                    <a:pt x="372" y="79"/>
                  </a:lnTo>
                  <a:lnTo>
                    <a:pt x="374" y="77"/>
                  </a:lnTo>
                  <a:lnTo>
                    <a:pt x="374" y="76"/>
                  </a:lnTo>
                  <a:lnTo>
                    <a:pt x="374" y="74"/>
                  </a:lnTo>
                  <a:lnTo>
                    <a:pt x="372" y="72"/>
                  </a:lnTo>
                  <a:lnTo>
                    <a:pt x="372" y="70"/>
                  </a:lnTo>
                  <a:lnTo>
                    <a:pt x="370" y="69"/>
                  </a:lnTo>
                  <a:lnTo>
                    <a:pt x="370" y="67"/>
                  </a:lnTo>
                  <a:lnTo>
                    <a:pt x="372" y="65"/>
                  </a:lnTo>
                  <a:lnTo>
                    <a:pt x="372" y="63"/>
                  </a:lnTo>
                  <a:lnTo>
                    <a:pt x="372" y="62"/>
                  </a:lnTo>
                  <a:lnTo>
                    <a:pt x="374" y="60"/>
                  </a:lnTo>
                  <a:lnTo>
                    <a:pt x="374" y="58"/>
                  </a:lnTo>
                  <a:lnTo>
                    <a:pt x="376" y="58"/>
                  </a:lnTo>
                  <a:lnTo>
                    <a:pt x="377" y="56"/>
                  </a:lnTo>
                  <a:lnTo>
                    <a:pt x="377" y="55"/>
                  </a:lnTo>
                  <a:lnTo>
                    <a:pt x="377" y="53"/>
                  </a:lnTo>
                  <a:lnTo>
                    <a:pt x="376" y="51"/>
                  </a:lnTo>
                  <a:lnTo>
                    <a:pt x="374" y="51"/>
                  </a:lnTo>
                  <a:lnTo>
                    <a:pt x="372" y="49"/>
                  </a:lnTo>
                  <a:lnTo>
                    <a:pt x="369" y="49"/>
                  </a:lnTo>
                  <a:lnTo>
                    <a:pt x="367" y="44"/>
                  </a:lnTo>
                  <a:lnTo>
                    <a:pt x="365" y="44"/>
                  </a:lnTo>
                  <a:lnTo>
                    <a:pt x="365" y="42"/>
                  </a:lnTo>
                  <a:lnTo>
                    <a:pt x="365" y="41"/>
                  </a:lnTo>
                  <a:lnTo>
                    <a:pt x="364" y="39"/>
                  </a:lnTo>
                  <a:lnTo>
                    <a:pt x="364" y="35"/>
                  </a:lnTo>
                  <a:lnTo>
                    <a:pt x="364" y="34"/>
                  </a:lnTo>
                  <a:lnTo>
                    <a:pt x="365" y="32"/>
                  </a:lnTo>
                  <a:lnTo>
                    <a:pt x="365" y="30"/>
                  </a:lnTo>
                  <a:lnTo>
                    <a:pt x="365" y="28"/>
                  </a:lnTo>
                  <a:lnTo>
                    <a:pt x="367" y="30"/>
                  </a:lnTo>
                  <a:lnTo>
                    <a:pt x="369" y="30"/>
                  </a:lnTo>
                  <a:lnTo>
                    <a:pt x="370" y="28"/>
                  </a:lnTo>
                  <a:lnTo>
                    <a:pt x="372" y="27"/>
                  </a:lnTo>
                  <a:lnTo>
                    <a:pt x="372" y="25"/>
                  </a:lnTo>
                  <a:lnTo>
                    <a:pt x="374" y="23"/>
                  </a:lnTo>
                  <a:lnTo>
                    <a:pt x="376" y="23"/>
                  </a:lnTo>
                  <a:lnTo>
                    <a:pt x="377" y="23"/>
                  </a:lnTo>
                  <a:lnTo>
                    <a:pt x="381" y="25"/>
                  </a:lnTo>
                  <a:lnTo>
                    <a:pt x="383" y="23"/>
                  </a:lnTo>
                  <a:lnTo>
                    <a:pt x="384" y="23"/>
                  </a:lnTo>
                  <a:lnTo>
                    <a:pt x="388" y="21"/>
                  </a:lnTo>
                  <a:lnTo>
                    <a:pt x="388" y="20"/>
                  </a:lnTo>
                  <a:lnTo>
                    <a:pt x="390" y="18"/>
                  </a:lnTo>
                  <a:lnTo>
                    <a:pt x="391" y="16"/>
                  </a:lnTo>
                  <a:lnTo>
                    <a:pt x="391" y="14"/>
                  </a:lnTo>
                  <a:lnTo>
                    <a:pt x="391" y="13"/>
                  </a:lnTo>
                  <a:lnTo>
                    <a:pt x="391" y="11"/>
                  </a:lnTo>
                  <a:lnTo>
                    <a:pt x="393" y="9"/>
                  </a:lnTo>
                  <a:lnTo>
                    <a:pt x="395" y="9"/>
                  </a:lnTo>
                  <a:lnTo>
                    <a:pt x="395" y="7"/>
                  </a:lnTo>
                  <a:lnTo>
                    <a:pt x="397" y="6"/>
                  </a:lnTo>
                  <a:lnTo>
                    <a:pt x="398" y="6"/>
                  </a:lnTo>
                  <a:lnTo>
                    <a:pt x="400" y="4"/>
                  </a:lnTo>
                  <a:lnTo>
                    <a:pt x="419" y="2"/>
                  </a:lnTo>
                  <a:lnTo>
                    <a:pt x="426" y="0"/>
                  </a:lnTo>
                  <a:lnTo>
                    <a:pt x="428" y="4"/>
                  </a:lnTo>
                  <a:lnTo>
                    <a:pt x="430" y="6"/>
                  </a:lnTo>
                  <a:lnTo>
                    <a:pt x="432" y="9"/>
                  </a:lnTo>
                  <a:lnTo>
                    <a:pt x="432" y="11"/>
                  </a:lnTo>
                  <a:lnTo>
                    <a:pt x="432" y="13"/>
                  </a:lnTo>
                  <a:lnTo>
                    <a:pt x="433" y="14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9525">
              <a:solidFill>
                <a:schemeClr val="bg2">
                  <a:lumMod val="20000"/>
                  <a:lumOff val="8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5"/>
            <p:cNvSpPr>
              <a:spLocks/>
            </p:cNvSpPr>
            <p:nvPr/>
          </p:nvSpPr>
          <p:spPr bwMode="auto">
            <a:xfrm>
              <a:off x="931" y="512"/>
              <a:ext cx="2674" cy="1841"/>
            </a:xfrm>
            <a:custGeom>
              <a:avLst/>
              <a:gdLst>
                <a:gd name="T0" fmla="*/ 1350 w 2674"/>
                <a:gd name="T1" fmla="*/ 334 h 1841"/>
                <a:gd name="T2" fmla="*/ 1504 w 2674"/>
                <a:gd name="T3" fmla="*/ 283 h 1841"/>
                <a:gd name="T4" fmla="*/ 1635 w 2674"/>
                <a:gd name="T5" fmla="*/ 211 h 1841"/>
                <a:gd name="T6" fmla="*/ 1791 w 2674"/>
                <a:gd name="T7" fmla="*/ 260 h 1841"/>
                <a:gd name="T8" fmla="*/ 1927 w 2674"/>
                <a:gd name="T9" fmla="*/ 339 h 1841"/>
                <a:gd name="T10" fmla="*/ 2197 w 2674"/>
                <a:gd name="T11" fmla="*/ 405 h 1841"/>
                <a:gd name="T12" fmla="*/ 2382 w 2674"/>
                <a:gd name="T13" fmla="*/ 404 h 1841"/>
                <a:gd name="T14" fmla="*/ 2457 w 2674"/>
                <a:gd name="T15" fmla="*/ 343 h 1841"/>
                <a:gd name="T16" fmla="*/ 2545 w 2674"/>
                <a:gd name="T17" fmla="*/ 332 h 1841"/>
                <a:gd name="T18" fmla="*/ 2572 w 2674"/>
                <a:gd name="T19" fmla="*/ 390 h 1841"/>
                <a:gd name="T20" fmla="*/ 2663 w 2674"/>
                <a:gd name="T21" fmla="*/ 411 h 1841"/>
                <a:gd name="T22" fmla="*/ 2670 w 2674"/>
                <a:gd name="T23" fmla="*/ 503 h 1841"/>
                <a:gd name="T24" fmla="*/ 2604 w 2674"/>
                <a:gd name="T25" fmla="*/ 535 h 1841"/>
                <a:gd name="T26" fmla="*/ 2539 w 2674"/>
                <a:gd name="T27" fmla="*/ 584 h 1841"/>
                <a:gd name="T28" fmla="*/ 2510 w 2674"/>
                <a:gd name="T29" fmla="*/ 669 h 1841"/>
                <a:gd name="T30" fmla="*/ 2454 w 2674"/>
                <a:gd name="T31" fmla="*/ 718 h 1841"/>
                <a:gd name="T32" fmla="*/ 2363 w 2674"/>
                <a:gd name="T33" fmla="*/ 752 h 1841"/>
                <a:gd name="T34" fmla="*/ 2308 w 2674"/>
                <a:gd name="T35" fmla="*/ 806 h 1841"/>
                <a:gd name="T36" fmla="*/ 2380 w 2674"/>
                <a:gd name="T37" fmla="*/ 830 h 1841"/>
                <a:gd name="T38" fmla="*/ 2368 w 2674"/>
                <a:gd name="T39" fmla="*/ 911 h 1841"/>
                <a:gd name="T40" fmla="*/ 2405 w 2674"/>
                <a:gd name="T41" fmla="*/ 954 h 1841"/>
                <a:gd name="T42" fmla="*/ 2480 w 2674"/>
                <a:gd name="T43" fmla="*/ 991 h 1841"/>
                <a:gd name="T44" fmla="*/ 2572 w 2674"/>
                <a:gd name="T45" fmla="*/ 1012 h 1841"/>
                <a:gd name="T46" fmla="*/ 2531 w 2674"/>
                <a:gd name="T47" fmla="*/ 1049 h 1841"/>
                <a:gd name="T48" fmla="*/ 2504 w 2674"/>
                <a:gd name="T49" fmla="*/ 1110 h 1841"/>
                <a:gd name="T50" fmla="*/ 2405 w 2674"/>
                <a:gd name="T51" fmla="*/ 1093 h 1841"/>
                <a:gd name="T52" fmla="*/ 2392 w 2674"/>
                <a:gd name="T53" fmla="*/ 1002 h 1841"/>
                <a:gd name="T54" fmla="*/ 2305 w 2674"/>
                <a:gd name="T55" fmla="*/ 993 h 1841"/>
                <a:gd name="T56" fmla="*/ 2232 w 2674"/>
                <a:gd name="T57" fmla="*/ 970 h 1841"/>
                <a:gd name="T58" fmla="*/ 2078 w 2674"/>
                <a:gd name="T59" fmla="*/ 1003 h 1841"/>
                <a:gd name="T60" fmla="*/ 1988 w 2674"/>
                <a:gd name="T61" fmla="*/ 1080 h 1841"/>
                <a:gd name="T62" fmla="*/ 1999 w 2674"/>
                <a:gd name="T63" fmla="*/ 1243 h 1841"/>
                <a:gd name="T64" fmla="*/ 1987 w 2674"/>
                <a:gd name="T65" fmla="*/ 1327 h 1841"/>
                <a:gd name="T66" fmla="*/ 1938 w 2674"/>
                <a:gd name="T67" fmla="*/ 1432 h 1841"/>
                <a:gd name="T68" fmla="*/ 1931 w 2674"/>
                <a:gd name="T69" fmla="*/ 1558 h 1841"/>
                <a:gd name="T70" fmla="*/ 1925 w 2674"/>
                <a:gd name="T71" fmla="*/ 1673 h 1841"/>
                <a:gd name="T72" fmla="*/ 1936 w 2674"/>
                <a:gd name="T73" fmla="*/ 1783 h 1841"/>
                <a:gd name="T74" fmla="*/ 1842 w 2674"/>
                <a:gd name="T75" fmla="*/ 1776 h 1841"/>
                <a:gd name="T76" fmla="*/ 1731 w 2674"/>
                <a:gd name="T77" fmla="*/ 1761 h 1841"/>
                <a:gd name="T78" fmla="*/ 1604 w 2674"/>
                <a:gd name="T79" fmla="*/ 1727 h 1841"/>
                <a:gd name="T80" fmla="*/ 1420 w 2674"/>
                <a:gd name="T81" fmla="*/ 1677 h 1841"/>
                <a:gd name="T82" fmla="*/ 1436 w 2674"/>
                <a:gd name="T83" fmla="*/ 1589 h 1841"/>
                <a:gd name="T84" fmla="*/ 1425 w 2674"/>
                <a:gd name="T85" fmla="*/ 1481 h 1841"/>
                <a:gd name="T86" fmla="*/ 1282 w 2674"/>
                <a:gd name="T87" fmla="*/ 1437 h 1841"/>
                <a:gd name="T88" fmla="*/ 1317 w 2674"/>
                <a:gd name="T89" fmla="*/ 1330 h 1841"/>
                <a:gd name="T90" fmla="*/ 1257 w 2674"/>
                <a:gd name="T91" fmla="*/ 1241 h 1841"/>
                <a:gd name="T92" fmla="*/ 1163 w 2674"/>
                <a:gd name="T93" fmla="*/ 1250 h 1841"/>
                <a:gd name="T94" fmla="*/ 1049 w 2674"/>
                <a:gd name="T95" fmla="*/ 1292 h 1841"/>
                <a:gd name="T96" fmla="*/ 988 w 2674"/>
                <a:gd name="T97" fmla="*/ 1229 h 1841"/>
                <a:gd name="T98" fmla="*/ 995 w 2674"/>
                <a:gd name="T99" fmla="*/ 1145 h 1841"/>
                <a:gd name="T100" fmla="*/ 896 w 2674"/>
                <a:gd name="T101" fmla="*/ 1066 h 1841"/>
                <a:gd name="T102" fmla="*/ 701 w 2674"/>
                <a:gd name="T103" fmla="*/ 1003 h 1841"/>
                <a:gd name="T104" fmla="*/ 623 w 2674"/>
                <a:gd name="T105" fmla="*/ 958 h 1841"/>
                <a:gd name="T106" fmla="*/ 562 w 2674"/>
                <a:gd name="T107" fmla="*/ 981 h 1841"/>
                <a:gd name="T108" fmla="*/ 506 w 2674"/>
                <a:gd name="T109" fmla="*/ 1045 h 1841"/>
                <a:gd name="T110" fmla="*/ 570 w 2674"/>
                <a:gd name="T111" fmla="*/ 1187 h 1841"/>
                <a:gd name="T112" fmla="*/ 497 w 2674"/>
                <a:gd name="T113" fmla="*/ 1350 h 1841"/>
                <a:gd name="T114" fmla="*/ 437 w 2674"/>
                <a:gd name="T115" fmla="*/ 1231 h 1841"/>
                <a:gd name="T116" fmla="*/ 275 w 2674"/>
                <a:gd name="T117" fmla="*/ 1082 h 1841"/>
                <a:gd name="T118" fmla="*/ 61 w 2674"/>
                <a:gd name="T119" fmla="*/ 725 h 1841"/>
                <a:gd name="T120" fmla="*/ 238 w 2674"/>
                <a:gd name="T121" fmla="*/ 218 h 1841"/>
                <a:gd name="T122" fmla="*/ 562 w 2674"/>
                <a:gd name="T123" fmla="*/ 58 h 18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674" h="1841">
                  <a:moveTo>
                    <a:pt x="903" y="56"/>
                  </a:moveTo>
                  <a:lnTo>
                    <a:pt x="913" y="58"/>
                  </a:lnTo>
                  <a:lnTo>
                    <a:pt x="925" y="63"/>
                  </a:lnTo>
                  <a:lnTo>
                    <a:pt x="937" y="68"/>
                  </a:lnTo>
                  <a:lnTo>
                    <a:pt x="944" y="70"/>
                  </a:lnTo>
                  <a:lnTo>
                    <a:pt x="948" y="70"/>
                  </a:lnTo>
                  <a:lnTo>
                    <a:pt x="958" y="73"/>
                  </a:lnTo>
                  <a:lnTo>
                    <a:pt x="967" y="77"/>
                  </a:lnTo>
                  <a:lnTo>
                    <a:pt x="976" y="80"/>
                  </a:lnTo>
                  <a:lnTo>
                    <a:pt x="990" y="89"/>
                  </a:lnTo>
                  <a:lnTo>
                    <a:pt x="999" y="94"/>
                  </a:lnTo>
                  <a:lnTo>
                    <a:pt x="1006" y="93"/>
                  </a:lnTo>
                  <a:lnTo>
                    <a:pt x="1020" y="87"/>
                  </a:lnTo>
                  <a:lnTo>
                    <a:pt x="1030" y="86"/>
                  </a:lnTo>
                  <a:lnTo>
                    <a:pt x="1044" y="86"/>
                  </a:lnTo>
                  <a:lnTo>
                    <a:pt x="1056" y="87"/>
                  </a:lnTo>
                  <a:lnTo>
                    <a:pt x="1067" y="93"/>
                  </a:lnTo>
                  <a:lnTo>
                    <a:pt x="1086" y="101"/>
                  </a:lnTo>
                  <a:lnTo>
                    <a:pt x="1097" y="110"/>
                  </a:lnTo>
                  <a:lnTo>
                    <a:pt x="1104" y="110"/>
                  </a:lnTo>
                  <a:lnTo>
                    <a:pt x="1111" y="119"/>
                  </a:lnTo>
                  <a:lnTo>
                    <a:pt x="1140" y="147"/>
                  </a:lnTo>
                  <a:lnTo>
                    <a:pt x="1184" y="189"/>
                  </a:lnTo>
                  <a:lnTo>
                    <a:pt x="1196" y="203"/>
                  </a:lnTo>
                  <a:lnTo>
                    <a:pt x="1200" y="206"/>
                  </a:lnTo>
                  <a:lnTo>
                    <a:pt x="1203" y="213"/>
                  </a:lnTo>
                  <a:lnTo>
                    <a:pt x="1209" y="222"/>
                  </a:lnTo>
                  <a:lnTo>
                    <a:pt x="1214" y="231"/>
                  </a:lnTo>
                  <a:lnTo>
                    <a:pt x="1219" y="238"/>
                  </a:lnTo>
                  <a:lnTo>
                    <a:pt x="1230" y="257"/>
                  </a:lnTo>
                  <a:lnTo>
                    <a:pt x="1233" y="264"/>
                  </a:lnTo>
                  <a:lnTo>
                    <a:pt x="1238" y="271"/>
                  </a:lnTo>
                  <a:lnTo>
                    <a:pt x="1240" y="276"/>
                  </a:lnTo>
                  <a:lnTo>
                    <a:pt x="1244" y="281"/>
                  </a:lnTo>
                  <a:lnTo>
                    <a:pt x="1252" y="292"/>
                  </a:lnTo>
                  <a:lnTo>
                    <a:pt x="1263" y="304"/>
                  </a:lnTo>
                  <a:lnTo>
                    <a:pt x="1271" y="316"/>
                  </a:lnTo>
                  <a:lnTo>
                    <a:pt x="1285" y="330"/>
                  </a:lnTo>
                  <a:lnTo>
                    <a:pt x="1292" y="339"/>
                  </a:lnTo>
                  <a:lnTo>
                    <a:pt x="1294" y="339"/>
                  </a:lnTo>
                  <a:lnTo>
                    <a:pt x="1312" y="339"/>
                  </a:lnTo>
                  <a:lnTo>
                    <a:pt x="1324" y="339"/>
                  </a:lnTo>
                  <a:lnTo>
                    <a:pt x="1331" y="337"/>
                  </a:lnTo>
                  <a:lnTo>
                    <a:pt x="1333" y="337"/>
                  </a:lnTo>
                  <a:lnTo>
                    <a:pt x="1338" y="336"/>
                  </a:lnTo>
                  <a:lnTo>
                    <a:pt x="1340" y="336"/>
                  </a:lnTo>
                  <a:lnTo>
                    <a:pt x="1341" y="336"/>
                  </a:lnTo>
                  <a:lnTo>
                    <a:pt x="1343" y="336"/>
                  </a:lnTo>
                  <a:lnTo>
                    <a:pt x="1345" y="336"/>
                  </a:lnTo>
                  <a:lnTo>
                    <a:pt x="1347" y="334"/>
                  </a:lnTo>
                  <a:lnTo>
                    <a:pt x="1350" y="334"/>
                  </a:lnTo>
                  <a:lnTo>
                    <a:pt x="1352" y="332"/>
                  </a:lnTo>
                  <a:lnTo>
                    <a:pt x="1355" y="332"/>
                  </a:lnTo>
                  <a:lnTo>
                    <a:pt x="1357" y="330"/>
                  </a:lnTo>
                  <a:lnTo>
                    <a:pt x="1361" y="329"/>
                  </a:lnTo>
                  <a:lnTo>
                    <a:pt x="1362" y="329"/>
                  </a:lnTo>
                  <a:lnTo>
                    <a:pt x="1366" y="327"/>
                  </a:lnTo>
                  <a:lnTo>
                    <a:pt x="1368" y="325"/>
                  </a:lnTo>
                  <a:lnTo>
                    <a:pt x="1369" y="323"/>
                  </a:lnTo>
                  <a:lnTo>
                    <a:pt x="1371" y="323"/>
                  </a:lnTo>
                  <a:lnTo>
                    <a:pt x="1373" y="322"/>
                  </a:lnTo>
                  <a:lnTo>
                    <a:pt x="1378" y="316"/>
                  </a:lnTo>
                  <a:lnTo>
                    <a:pt x="1380" y="315"/>
                  </a:lnTo>
                  <a:lnTo>
                    <a:pt x="1383" y="311"/>
                  </a:lnTo>
                  <a:lnTo>
                    <a:pt x="1385" y="308"/>
                  </a:lnTo>
                  <a:lnTo>
                    <a:pt x="1387" y="306"/>
                  </a:lnTo>
                  <a:lnTo>
                    <a:pt x="1389" y="302"/>
                  </a:lnTo>
                  <a:lnTo>
                    <a:pt x="1392" y="302"/>
                  </a:lnTo>
                  <a:lnTo>
                    <a:pt x="1392" y="301"/>
                  </a:lnTo>
                  <a:lnTo>
                    <a:pt x="1394" y="297"/>
                  </a:lnTo>
                  <a:lnTo>
                    <a:pt x="1396" y="295"/>
                  </a:lnTo>
                  <a:lnTo>
                    <a:pt x="1397" y="294"/>
                  </a:lnTo>
                  <a:lnTo>
                    <a:pt x="1399" y="292"/>
                  </a:lnTo>
                  <a:lnTo>
                    <a:pt x="1403" y="292"/>
                  </a:lnTo>
                  <a:lnTo>
                    <a:pt x="1406" y="292"/>
                  </a:lnTo>
                  <a:lnTo>
                    <a:pt x="1408" y="292"/>
                  </a:lnTo>
                  <a:lnTo>
                    <a:pt x="1410" y="292"/>
                  </a:lnTo>
                  <a:lnTo>
                    <a:pt x="1413" y="294"/>
                  </a:lnTo>
                  <a:lnTo>
                    <a:pt x="1418" y="295"/>
                  </a:lnTo>
                  <a:lnTo>
                    <a:pt x="1422" y="297"/>
                  </a:lnTo>
                  <a:lnTo>
                    <a:pt x="1425" y="297"/>
                  </a:lnTo>
                  <a:lnTo>
                    <a:pt x="1429" y="297"/>
                  </a:lnTo>
                  <a:lnTo>
                    <a:pt x="1434" y="297"/>
                  </a:lnTo>
                  <a:lnTo>
                    <a:pt x="1438" y="299"/>
                  </a:lnTo>
                  <a:lnTo>
                    <a:pt x="1439" y="299"/>
                  </a:lnTo>
                  <a:lnTo>
                    <a:pt x="1445" y="299"/>
                  </a:lnTo>
                  <a:lnTo>
                    <a:pt x="1448" y="301"/>
                  </a:lnTo>
                  <a:lnTo>
                    <a:pt x="1452" y="302"/>
                  </a:lnTo>
                  <a:lnTo>
                    <a:pt x="1453" y="302"/>
                  </a:lnTo>
                  <a:lnTo>
                    <a:pt x="1455" y="304"/>
                  </a:lnTo>
                  <a:lnTo>
                    <a:pt x="1459" y="304"/>
                  </a:lnTo>
                  <a:lnTo>
                    <a:pt x="1460" y="304"/>
                  </a:lnTo>
                  <a:lnTo>
                    <a:pt x="1464" y="304"/>
                  </a:lnTo>
                  <a:lnTo>
                    <a:pt x="1466" y="304"/>
                  </a:lnTo>
                  <a:lnTo>
                    <a:pt x="1473" y="301"/>
                  </a:lnTo>
                  <a:lnTo>
                    <a:pt x="1478" y="299"/>
                  </a:lnTo>
                  <a:lnTo>
                    <a:pt x="1481" y="297"/>
                  </a:lnTo>
                  <a:lnTo>
                    <a:pt x="1487" y="294"/>
                  </a:lnTo>
                  <a:lnTo>
                    <a:pt x="1490" y="292"/>
                  </a:lnTo>
                  <a:lnTo>
                    <a:pt x="1492" y="290"/>
                  </a:lnTo>
                  <a:lnTo>
                    <a:pt x="1501" y="287"/>
                  </a:lnTo>
                  <a:lnTo>
                    <a:pt x="1504" y="283"/>
                  </a:lnTo>
                  <a:lnTo>
                    <a:pt x="1508" y="281"/>
                  </a:lnTo>
                  <a:lnTo>
                    <a:pt x="1513" y="280"/>
                  </a:lnTo>
                  <a:lnTo>
                    <a:pt x="1515" y="278"/>
                  </a:lnTo>
                  <a:lnTo>
                    <a:pt x="1518" y="276"/>
                  </a:lnTo>
                  <a:lnTo>
                    <a:pt x="1520" y="274"/>
                  </a:lnTo>
                  <a:lnTo>
                    <a:pt x="1522" y="274"/>
                  </a:lnTo>
                  <a:lnTo>
                    <a:pt x="1527" y="271"/>
                  </a:lnTo>
                  <a:lnTo>
                    <a:pt x="1529" y="271"/>
                  </a:lnTo>
                  <a:lnTo>
                    <a:pt x="1532" y="267"/>
                  </a:lnTo>
                  <a:lnTo>
                    <a:pt x="1536" y="266"/>
                  </a:lnTo>
                  <a:lnTo>
                    <a:pt x="1537" y="264"/>
                  </a:lnTo>
                  <a:lnTo>
                    <a:pt x="1541" y="262"/>
                  </a:lnTo>
                  <a:lnTo>
                    <a:pt x="1544" y="260"/>
                  </a:lnTo>
                  <a:lnTo>
                    <a:pt x="1544" y="259"/>
                  </a:lnTo>
                  <a:lnTo>
                    <a:pt x="1546" y="259"/>
                  </a:lnTo>
                  <a:lnTo>
                    <a:pt x="1550" y="257"/>
                  </a:lnTo>
                  <a:lnTo>
                    <a:pt x="1551" y="255"/>
                  </a:lnTo>
                  <a:lnTo>
                    <a:pt x="1553" y="255"/>
                  </a:lnTo>
                  <a:lnTo>
                    <a:pt x="1555" y="253"/>
                  </a:lnTo>
                  <a:lnTo>
                    <a:pt x="1558" y="252"/>
                  </a:lnTo>
                  <a:lnTo>
                    <a:pt x="1560" y="252"/>
                  </a:lnTo>
                  <a:lnTo>
                    <a:pt x="1562" y="250"/>
                  </a:lnTo>
                  <a:lnTo>
                    <a:pt x="1565" y="248"/>
                  </a:lnTo>
                  <a:lnTo>
                    <a:pt x="1569" y="246"/>
                  </a:lnTo>
                  <a:lnTo>
                    <a:pt x="1572" y="245"/>
                  </a:lnTo>
                  <a:lnTo>
                    <a:pt x="1576" y="243"/>
                  </a:lnTo>
                  <a:lnTo>
                    <a:pt x="1578" y="241"/>
                  </a:lnTo>
                  <a:lnTo>
                    <a:pt x="1579" y="239"/>
                  </a:lnTo>
                  <a:lnTo>
                    <a:pt x="1581" y="239"/>
                  </a:lnTo>
                  <a:lnTo>
                    <a:pt x="1583" y="238"/>
                  </a:lnTo>
                  <a:lnTo>
                    <a:pt x="1586" y="236"/>
                  </a:lnTo>
                  <a:lnTo>
                    <a:pt x="1588" y="234"/>
                  </a:lnTo>
                  <a:lnTo>
                    <a:pt x="1593" y="231"/>
                  </a:lnTo>
                  <a:lnTo>
                    <a:pt x="1595" y="231"/>
                  </a:lnTo>
                  <a:lnTo>
                    <a:pt x="1597" y="229"/>
                  </a:lnTo>
                  <a:lnTo>
                    <a:pt x="1598" y="227"/>
                  </a:lnTo>
                  <a:lnTo>
                    <a:pt x="1602" y="225"/>
                  </a:lnTo>
                  <a:lnTo>
                    <a:pt x="1604" y="224"/>
                  </a:lnTo>
                  <a:lnTo>
                    <a:pt x="1607" y="222"/>
                  </a:lnTo>
                  <a:lnTo>
                    <a:pt x="1609" y="220"/>
                  </a:lnTo>
                  <a:lnTo>
                    <a:pt x="1611" y="218"/>
                  </a:lnTo>
                  <a:lnTo>
                    <a:pt x="1612" y="218"/>
                  </a:lnTo>
                  <a:lnTo>
                    <a:pt x="1614" y="217"/>
                  </a:lnTo>
                  <a:lnTo>
                    <a:pt x="1616" y="215"/>
                  </a:lnTo>
                  <a:lnTo>
                    <a:pt x="1618" y="213"/>
                  </a:lnTo>
                  <a:lnTo>
                    <a:pt x="1619" y="211"/>
                  </a:lnTo>
                  <a:lnTo>
                    <a:pt x="1621" y="211"/>
                  </a:lnTo>
                  <a:lnTo>
                    <a:pt x="1623" y="211"/>
                  </a:lnTo>
                  <a:lnTo>
                    <a:pt x="1625" y="211"/>
                  </a:lnTo>
                  <a:lnTo>
                    <a:pt x="1628" y="211"/>
                  </a:lnTo>
                  <a:lnTo>
                    <a:pt x="1635" y="211"/>
                  </a:lnTo>
                  <a:lnTo>
                    <a:pt x="1639" y="211"/>
                  </a:lnTo>
                  <a:lnTo>
                    <a:pt x="1640" y="211"/>
                  </a:lnTo>
                  <a:lnTo>
                    <a:pt x="1642" y="213"/>
                  </a:lnTo>
                  <a:lnTo>
                    <a:pt x="1646" y="213"/>
                  </a:lnTo>
                  <a:lnTo>
                    <a:pt x="1647" y="213"/>
                  </a:lnTo>
                  <a:lnTo>
                    <a:pt x="1651" y="213"/>
                  </a:lnTo>
                  <a:lnTo>
                    <a:pt x="1654" y="213"/>
                  </a:lnTo>
                  <a:lnTo>
                    <a:pt x="1660" y="215"/>
                  </a:lnTo>
                  <a:lnTo>
                    <a:pt x="1661" y="215"/>
                  </a:lnTo>
                  <a:lnTo>
                    <a:pt x="1665" y="215"/>
                  </a:lnTo>
                  <a:lnTo>
                    <a:pt x="1667" y="215"/>
                  </a:lnTo>
                  <a:lnTo>
                    <a:pt x="1672" y="217"/>
                  </a:lnTo>
                  <a:lnTo>
                    <a:pt x="1674" y="217"/>
                  </a:lnTo>
                  <a:lnTo>
                    <a:pt x="1681" y="217"/>
                  </a:lnTo>
                  <a:lnTo>
                    <a:pt x="1686" y="217"/>
                  </a:lnTo>
                  <a:lnTo>
                    <a:pt x="1689" y="217"/>
                  </a:lnTo>
                  <a:lnTo>
                    <a:pt x="1693" y="217"/>
                  </a:lnTo>
                  <a:lnTo>
                    <a:pt x="1696" y="217"/>
                  </a:lnTo>
                  <a:lnTo>
                    <a:pt x="1700" y="217"/>
                  </a:lnTo>
                  <a:lnTo>
                    <a:pt x="1702" y="217"/>
                  </a:lnTo>
                  <a:lnTo>
                    <a:pt x="1703" y="218"/>
                  </a:lnTo>
                  <a:lnTo>
                    <a:pt x="1705" y="218"/>
                  </a:lnTo>
                  <a:lnTo>
                    <a:pt x="1712" y="220"/>
                  </a:lnTo>
                  <a:lnTo>
                    <a:pt x="1714" y="220"/>
                  </a:lnTo>
                  <a:lnTo>
                    <a:pt x="1716" y="220"/>
                  </a:lnTo>
                  <a:lnTo>
                    <a:pt x="1717" y="220"/>
                  </a:lnTo>
                  <a:lnTo>
                    <a:pt x="1721" y="222"/>
                  </a:lnTo>
                  <a:lnTo>
                    <a:pt x="1723" y="222"/>
                  </a:lnTo>
                  <a:lnTo>
                    <a:pt x="1724" y="222"/>
                  </a:lnTo>
                  <a:lnTo>
                    <a:pt x="1726" y="224"/>
                  </a:lnTo>
                  <a:lnTo>
                    <a:pt x="1728" y="224"/>
                  </a:lnTo>
                  <a:lnTo>
                    <a:pt x="1737" y="229"/>
                  </a:lnTo>
                  <a:lnTo>
                    <a:pt x="1738" y="229"/>
                  </a:lnTo>
                  <a:lnTo>
                    <a:pt x="1740" y="231"/>
                  </a:lnTo>
                  <a:lnTo>
                    <a:pt x="1744" y="232"/>
                  </a:lnTo>
                  <a:lnTo>
                    <a:pt x="1745" y="232"/>
                  </a:lnTo>
                  <a:lnTo>
                    <a:pt x="1749" y="234"/>
                  </a:lnTo>
                  <a:lnTo>
                    <a:pt x="1751" y="234"/>
                  </a:lnTo>
                  <a:lnTo>
                    <a:pt x="1752" y="234"/>
                  </a:lnTo>
                  <a:lnTo>
                    <a:pt x="1756" y="238"/>
                  </a:lnTo>
                  <a:lnTo>
                    <a:pt x="1759" y="243"/>
                  </a:lnTo>
                  <a:lnTo>
                    <a:pt x="1763" y="246"/>
                  </a:lnTo>
                  <a:lnTo>
                    <a:pt x="1765" y="248"/>
                  </a:lnTo>
                  <a:lnTo>
                    <a:pt x="1766" y="248"/>
                  </a:lnTo>
                  <a:lnTo>
                    <a:pt x="1770" y="252"/>
                  </a:lnTo>
                  <a:lnTo>
                    <a:pt x="1772" y="252"/>
                  </a:lnTo>
                  <a:lnTo>
                    <a:pt x="1773" y="253"/>
                  </a:lnTo>
                  <a:lnTo>
                    <a:pt x="1777" y="255"/>
                  </a:lnTo>
                  <a:lnTo>
                    <a:pt x="1784" y="257"/>
                  </a:lnTo>
                  <a:lnTo>
                    <a:pt x="1786" y="257"/>
                  </a:lnTo>
                  <a:lnTo>
                    <a:pt x="1791" y="260"/>
                  </a:lnTo>
                  <a:lnTo>
                    <a:pt x="1793" y="262"/>
                  </a:lnTo>
                  <a:lnTo>
                    <a:pt x="1794" y="264"/>
                  </a:lnTo>
                  <a:lnTo>
                    <a:pt x="1798" y="267"/>
                  </a:lnTo>
                  <a:lnTo>
                    <a:pt x="1800" y="269"/>
                  </a:lnTo>
                  <a:lnTo>
                    <a:pt x="1801" y="269"/>
                  </a:lnTo>
                  <a:lnTo>
                    <a:pt x="1803" y="273"/>
                  </a:lnTo>
                  <a:lnTo>
                    <a:pt x="1805" y="273"/>
                  </a:lnTo>
                  <a:lnTo>
                    <a:pt x="1807" y="274"/>
                  </a:lnTo>
                  <a:lnTo>
                    <a:pt x="1810" y="278"/>
                  </a:lnTo>
                  <a:lnTo>
                    <a:pt x="1810" y="280"/>
                  </a:lnTo>
                  <a:lnTo>
                    <a:pt x="1812" y="281"/>
                  </a:lnTo>
                  <a:lnTo>
                    <a:pt x="1814" y="281"/>
                  </a:lnTo>
                  <a:lnTo>
                    <a:pt x="1815" y="283"/>
                  </a:lnTo>
                  <a:lnTo>
                    <a:pt x="1817" y="285"/>
                  </a:lnTo>
                  <a:lnTo>
                    <a:pt x="1819" y="287"/>
                  </a:lnTo>
                  <a:lnTo>
                    <a:pt x="1821" y="288"/>
                  </a:lnTo>
                  <a:lnTo>
                    <a:pt x="1824" y="292"/>
                  </a:lnTo>
                  <a:lnTo>
                    <a:pt x="1826" y="294"/>
                  </a:lnTo>
                  <a:lnTo>
                    <a:pt x="1828" y="294"/>
                  </a:lnTo>
                  <a:lnTo>
                    <a:pt x="1829" y="295"/>
                  </a:lnTo>
                  <a:lnTo>
                    <a:pt x="1835" y="299"/>
                  </a:lnTo>
                  <a:lnTo>
                    <a:pt x="1838" y="301"/>
                  </a:lnTo>
                  <a:lnTo>
                    <a:pt x="1838" y="302"/>
                  </a:lnTo>
                  <a:lnTo>
                    <a:pt x="1842" y="304"/>
                  </a:lnTo>
                  <a:lnTo>
                    <a:pt x="1843" y="306"/>
                  </a:lnTo>
                  <a:lnTo>
                    <a:pt x="1845" y="308"/>
                  </a:lnTo>
                  <a:lnTo>
                    <a:pt x="1847" y="309"/>
                  </a:lnTo>
                  <a:lnTo>
                    <a:pt x="1849" y="311"/>
                  </a:lnTo>
                  <a:lnTo>
                    <a:pt x="1849" y="313"/>
                  </a:lnTo>
                  <a:lnTo>
                    <a:pt x="1852" y="315"/>
                  </a:lnTo>
                  <a:lnTo>
                    <a:pt x="1852" y="316"/>
                  </a:lnTo>
                  <a:lnTo>
                    <a:pt x="1856" y="315"/>
                  </a:lnTo>
                  <a:lnTo>
                    <a:pt x="1866" y="311"/>
                  </a:lnTo>
                  <a:lnTo>
                    <a:pt x="1877" y="309"/>
                  </a:lnTo>
                  <a:lnTo>
                    <a:pt x="1884" y="311"/>
                  </a:lnTo>
                  <a:lnTo>
                    <a:pt x="1889" y="311"/>
                  </a:lnTo>
                  <a:lnTo>
                    <a:pt x="1892" y="313"/>
                  </a:lnTo>
                  <a:lnTo>
                    <a:pt x="1894" y="313"/>
                  </a:lnTo>
                  <a:lnTo>
                    <a:pt x="1898" y="315"/>
                  </a:lnTo>
                  <a:lnTo>
                    <a:pt x="1901" y="316"/>
                  </a:lnTo>
                  <a:lnTo>
                    <a:pt x="1903" y="318"/>
                  </a:lnTo>
                  <a:lnTo>
                    <a:pt x="1906" y="320"/>
                  </a:lnTo>
                  <a:lnTo>
                    <a:pt x="1911" y="325"/>
                  </a:lnTo>
                  <a:lnTo>
                    <a:pt x="1913" y="327"/>
                  </a:lnTo>
                  <a:lnTo>
                    <a:pt x="1913" y="329"/>
                  </a:lnTo>
                  <a:lnTo>
                    <a:pt x="1918" y="330"/>
                  </a:lnTo>
                  <a:lnTo>
                    <a:pt x="1918" y="332"/>
                  </a:lnTo>
                  <a:lnTo>
                    <a:pt x="1920" y="332"/>
                  </a:lnTo>
                  <a:lnTo>
                    <a:pt x="1922" y="334"/>
                  </a:lnTo>
                  <a:lnTo>
                    <a:pt x="1925" y="337"/>
                  </a:lnTo>
                  <a:lnTo>
                    <a:pt x="1927" y="339"/>
                  </a:lnTo>
                  <a:lnTo>
                    <a:pt x="1929" y="339"/>
                  </a:lnTo>
                  <a:lnTo>
                    <a:pt x="1934" y="344"/>
                  </a:lnTo>
                  <a:lnTo>
                    <a:pt x="1934" y="346"/>
                  </a:lnTo>
                  <a:lnTo>
                    <a:pt x="1936" y="350"/>
                  </a:lnTo>
                  <a:lnTo>
                    <a:pt x="1938" y="353"/>
                  </a:lnTo>
                  <a:lnTo>
                    <a:pt x="1938" y="355"/>
                  </a:lnTo>
                  <a:lnTo>
                    <a:pt x="1939" y="358"/>
                  </a:lnTo>
                  <a:lnTo>
                    <a:pt x="1945" y="362"/>
                  </a:lnTo>
                  <a:lnTo>
                    <a:pt x="1950" y="364"/>
                  </a:lnTo>
                  <a:lnTo>
                    <a:pt x="1959" y="369"/>
                  </a:lnTo>
                  <a:lnTo>
                    <a:pt x="1962" y="369"/>
                  </a:lnTo>
                  <a:lnTo>
                    <a:pt x="1967" y="369"/>
                  </a:lnTo>
                  <a:lnTo>
                    <a:pt x="1974" y="371"/>
                  </a:lnTo>
                  <a:lnTo>
                    <a:pt x="1980" y="374"/>
                  </a:lnTo>
                  <a:lnTo>
                    <a:pt x="1987" y="374"/>
                  </a:lnTo>
                  <a:lnTo>
                    <a:pt x="1990" y="376"/>
                  </a:lnTo>
                  <a:lnTo>
                    <a:pt x="1992" y="377"/>
                  </a:lnTo>
                  <a:lnTo>
                    <a:pt x="1999" y="377"/>
                  </a:lnTo>
                  <a:lnTo>
                    <a:pt x="2006" y="381"/>
                  </a:lnTo>
                  <a:lnTo>
                    <a:pt x="2011" y="383"/>
                  </a:lnTo>
                  <a:lnTo>
                    <a:pt x="2015" y="384"/>
                  </a:lnTo>
                  <a:lnTo>
                    <a:pt x="2022" y="384"/>
                  </a:lnTo>
                  <a:lnTo>
                    <a:pt x="2029" y="388"/>
                  </a:lnTo>
                  <a:lnTo>
                    <a:pt x="2043" y="391"/>
                  </a:lnTo>
                  <a:lnTo>
                    <a:pt x="2051" y="395"/>
                  </a:lnTo>
                  <a:lnTo>
                    <a:pt x="2060" y="398"/>
                  </a:lnTo>
                  <a:lnTo>
                    <a:pt x="2064" y="398"/>
                  </a:lnTo>
                  <a:lnTo>
                    <a:pt x="2069" y="397"/>
                  </a:lnTo>
                  <a:lnTo>
                    <a:pt x="2078" y="397"/>
                  </a:lnTo>
                  <a:lnTo>
                    <a:pt x="2086" y="397"/>
                  </a:lnTo>
                  <a:lnTo>
                    <a:pt x="2090" y="397"/>
                  </a:lnTo>
                  <a:lnTo>
                    <a:pt x="2095" y="397"/>
                  </a:lnTo>
                  <a:lnTo>
                    <a:pt x="2100" y="397"/>
                  </a:lnTo>
                  <a:lnTo>
                    <a:pt x="2102" y="398"/>
                  </a:lnTo>
                  <a:lnTo>
                    <a:pt x="2107" y="397"/>
                  </a:lnTo>
                  <a:lnTo>
                    <a:pt x="2114" y="398"/>
                  </a:lnTo>
                  <a:lnTo>
                    <a:pt x="2123" y="398"/>
                  </a:lnTo>
                  <a:lnTo>
                    <a:pt x="2125" y="398"/>
                  </a:lnTo>
                  <a:lnTo>
                    <a:pt x="2127" y="398"/>
                  </a:lnTo>
                  <a:lnTo>
                    <a:pt x="2132" y="398"/>
                  </a:lnTo>
                  <a:lnTo>
                    <a:pt x="2141" y="400"/>
                  </a:lnTo>
                  <a:lnTo>
                    <a:pt x="2149" y="400"/>
                  </a:lnTo>
                  <a:lnTo>
                    <a:pt x="2156" y="400"/>
                  </a:lnTo>
                  <a:lnTo>
                    <a:pt x="2158" y="402"/>
                  </a:lnTo>
                  <a:lnTo>
                    <a:pt x="2165" y="402"/>
                  </a:lnTo>
                  <a:lnTo>
                    <a:pt x="2170" y="404"/>
                  </a:lnTo>
                  <a:lnTo>
                    <a:pt x="2174" y="404"/>
                  </a:lnTo>
                  <a:lnTo>
                    <a:pt x="2181" y="407"/>
                  </a:lnTo>
                  <a:lnTo>
                    <a:pt x="2184" y="407"/>
                  </a:lnTo>
                  <a:lnTo>
                    <a:pt x="2190" y="407"/>
                  </a:lnTo>
                  <a:lnTo>
                    <a:pt x="2197" y="405"/>
                  </a:lnTo>
                  <a:lnTo>
                    <a:pt x="2205" y="405"/>
                  </a:lnTo>
                  <a:lnTo>
                    <a:pt x="2214" y="404"/>
                  </a:lnTo>
                  <a:lnTo>
                    <a:pt x="2216" y="404"/>
                  </a:lnTo>
                  <a:lnTo>
                    <a:pt x="2219" y="402"/>
                  </a:lnTo>
                  <a:lnTo>
                    <a:pt x="2228" y="404"/>
                  </a:lnTo>
                  <a:lnTo>
                    <a:pt x="2233" y="404"/>
                  </a:lnTo>
                  <a:lnTo>
                    <a:pt x="2237" y="404"/>
                  </a:lnTo>
                  <a:lnTo>
                    <a:pt x="2245" y="405"/>
                  </a:lnTo>
                  <a:lnTo>
                    <a:pt x="2258" y="407"/>
                  </a:lnTo>
                  <a:lnTo>
                    <a:pt x="2273" y="407"/>
                  </a:lnTo>
                  <a:lnTo>
                    <a:pt x="2279" y="409"/>
                  </a:lnTo>
                  <a:lnTo>
                    <a:pt x="2284" y="409"/>
                  </a:lnTo>
                  <a:lnTo>
                    <a:pt x="2287" y="409"/>
                  </a:lnTo>
                  <a:lnTo>
                    <a:pt x="2289" y="409"/>
                  </a:lnTo>
                  <a:lnTo>
                    <a:pt x="2291" y="409"/>
                  </a:lnTo>
                  <a:lnTo>
                    <a:pt x="2296" y="409"/>
                  </a:lnTo>
                  <a:lnTo>
                    <a:pt x="2298" y="409"/>
                  </a:lnTo>
                  <a:lnTo>
                    <a:pt x="2300" y="409"/>
                  </a:lnTo>
                  <a:lnTo>
                    <a:pt x="2305" y="409"/>
                  </a:lnTo>
                  <a:lnTo>
                    <a:pt x="2308" y="409"/>
                  </a:lnTo>
                  <a:lnTo>
                    <a:pt x="2315" y="409"/>
                  </a:lnTo>
                  <a:lnTo>
                    <a:pt x="2319" y="409"/>
                  </a:lnTo>
                  <a:lnTo>
                    <a:pt x="2319" y="407"/>
                  </a:lnTo>
                  <a:lnTo>
                    <a:pt x="2322" y="407"/>
                  </a:lnTo>
                  <a:lnTo>
                    <a:pt x="2324" y="407"/>
                  </a:lnTo>
                  <a:lnTo>
                    <a:pt x="2328" y="407"/>
                  </a:lnTo>
                  <a:lnTo>
                    <a:pt x="2329" y="407"/>
                  </a:lnTo>
                  <a:lnTo>
                    <a:pt x="2331" y="407"/>
                  </a:lnTo>
                  <a:lnTo>
                    <a:pt x="2333" y="407"/>
                  </a:lnTo>
                  <a:lnTo>
                    <a:pt x="2335" y="407"/>
                  </a:lnTo>
                  <a:lnTo>
                    <a:pt x="2336" y="407"/>
                  </a:lnTo>
                  <a:lnTo>
                    <a:pt x="2340" y="407"/>
                  </a:lnTo>
                  <a:lnTo>
                    <a:pt x="2342" y="407"/>
                  </a:lnTo>
                  <a:lnTo>
                    <a:pt x="2345" y="407"/>
                  </a:lnTo>
                  <a:lnTo>
                    <a:pt x="2349" y="407"/>
                  </a:lnTo>
                  <a:lnTo>
                    <a:pt x="2350" y="407"/>
                  </a:lnTo>
                  <a:lnTo>
                    <a:pt x="2352" y="407"/>
                  </a:lnTo>
                  <a:lnTo>
                    <a:pt x="2354" y="407"/>
                  </a:lnTo>
                  <a:lnTo>
                    <a:pt x="2356" y="407"/>
                  </a:lnTo>
                  <a:lnTo>
                    <a:pt x="2357" y="407"/>
                  </a:lnTo>
                  <a:lnTo>
                    <a:pt x="2359" y="407"/>
                  </a:lnTo>
                  <a:lnTo>
                    <a:pt x="2363" y="407"/>
                  </a:lnTo>
                  <a:lnTo>
                    <a:pt x="2366" y="407"/>
                  </a:lnTo>
                  <a:lnTo>
                    <a:pt x="2368" y="405"/>
                  </a:lnTo>
                  <a:lnTo>
                    <a:pt x="2370" y="405"/>
                  </a:lnTo>
                  <a:lnTo>
                    <a:pt x="2371" y="405"/>
                  </a:lnTo>
                  <a:lnTo>
                    <a:pt x="2373" y="405"/>
                  </a:lnTo>
                  <a:lnTo>
                    <a:pt x="2378" y="405"/>
                  </a:lnTo>
                  <a:lnTo>
                    <a:pt x="2378" y="404"/>
                  </a:lnTo>
                  <a:lnTo>
                    <a:pt x="2380" y="404"/>
                  </a:lnTo>
                  <a:lnTo>
                    <a:pt x="2382" y="404"/>
                  </a:lnTo>
                  <a:lnTo>
                    <a:pt x="2384" y="404"/>
                  </a:lnTo>
                  <a:lnTo>
                    <a:pt x="2385" y="404"/>
                  </a:lnTo>
                  <a:lnTo>
                    <a:pt x="2391" y="402"/>
                  </a:lnTo>
                  <a:lnTo>
                    <a:pt x="2392" y="400"/>
                  </a:lnTo>
                  <a:lnTo>
                    <a:pt x="2394" y="400"/>
                  </a:lnTo>
                  <a:lnTo>
                    <a:pt x="2396" y="400"/>
                  </a:lnTo>
                  <a:lnTo>
                    <a:pt x="2398" y="398"/>
                  </a:lnTo>
                  <a:lnTo>
                    <a:pt x="2399" y="398"/>
                  </a:lnTo>
                  <a:lnTo>
                    <a:pt x="2401" y="397"/>
                  </a:lnTo>
                  <a:lnTo>
                    <a:pt x="2405" y="395"/>
                  </a:lnTo>
                  <a:lnTo>
                    <a:pt x="2405" y="393"/>
                  </a:lnTo>
                  <a:lnTo>
                    <a:pt x="2406" y="393"/>
                  </a:lnTo>
                  <a:lnTo>
                    <a:pt x="2408" y="391"/>
                  </a:lnTo>
                  <a:lnTo>
                    <a:pt x="2408" y="390"/>
                  </a:lnTo>
                  <a:lnTo>
                    <a:pt x="2410" y="388"/>
                  </a:lnTo>
                  <a:lnTo>
                    <a:pt x="2412" y="386"/>
                  </a:lnTo>
                  <a:lnTo>
                    <a:pt x="2412" y="384"/>
                  </a:lnTo>
                  <a:lnTo>
                    <a:pt x="2413" y="383"/>
                  </a:lnTo>
                  <a:lnTo>
                    <a:pt x="2413" y="381"/>
                  </a:lnTo>
                  <a:lnTo>
                    <a:pt x="2415" y="381"/>
                  </a:lnTo>
                  <a:lnTo>
                    <a:pt x="2415" y="379"/>
                  </a:lnTo>
                  <a:lnTo>
                    <a:pt x="2417" y="377"/>
                  </a:lnTo>
                  <a:lnTo>
                    <a:pt x="2417" y="376"/>
                  </a:lnTo>
                  <a:lnTo>
                    <a:pt x="2419" y="374"/>
                  </a:lnTo>
                  <a:lnTo>
                    <a:pt x="2419" y="372"/>
                  </a:lnTo>
                  <a:lnTo>
                    <a:pt x="2419" y="371"/>
                  </a:lnTo>
                  <a:lnTo>
                    <a:pt x="2420" y="369"/>
                  </a:lnTo>
                  <a:lnTo>
                    <a:pt x="2420" y="367"/>
                  </a:lnTo>
                  <a:lnTo>
                    <a:pt x="2420" y="365"/>
                  </a:lnTo>
                  <a:lnTo>
                    <a:pt x="2422" y="364"/>
                  </a:lnTo>
                  <a:lnTo>
                    <a:pt x="2422" y="362"/>
                  </a:lnTo>
                  <a:lnTo>
                    <a:pt x="2424" y="360"/>
                  </a:lnTo>
                  <a:lnTo>
                    <a:pt x="2424" y="358"/>
                  </a:lnTo>
                  <a:lnTo>
                    <a:pt x="2426" y="357"/>
                  </a:lnTo>
                  <a:lnTo>
                    <a:pt x="2427" y="355"/>
                  </a:lnTo>
                  <a:lnTo>
                    <a:pt x="2429" y="353"/>
                  </a:lnTo>
                  <a:lnTo>
                    <a:pt x="2431" y="351"/>
                  </a:lnTo>
                  <a:lnTo>
                    <a:pt x="2433" y="351"/>
                  </a:lnTo>
                  <a:lnTo>
                    <a:pt x="2433" y="350"/>
                  </a:lnTo>
                  <a:lnTo>
                    <a:pt x="2434" y="350"/>
                  </a:lnTo>
                  <a:lnTo>
                    <a:pt x="2436" y="350"/>
                  </a:lnTo>
                  <a:lnTo>
                    <a:pt x="2438" y="348"/>
                  </a:lnTo>
                  <a:lnTo>
                    <a:pt x="2441" y="346"/>
                  </a:lnTo>
                  <a:lnTo>
                    <a:pt x="2445" y="346"/>
                  </a:lnTo>
                  <a:lnTo>
                    <a:pt x="2447" y="346"/>
                  </a:lnTo>
                  <a:lnTo>
                    <a:pt x="2448" y="346"/>
                  </a:lnTo>
                  <a:lnTo>
                    <a:pt x="2450" y="346"/>
                  </a:lnTo>
                  <a:lnTo>
                    <a:pt x="2450" y="344"/>
                  </a:lnTo>
                  <a:lnTo>
                    <a:pt x="2454" y="343"/>
                  </a:lnTo>
                  <a:lnTo>
                    <a:pt x="2455" y="343"/>
                  </a:lnTo>
                  <a:lnTo>
                    <a:pt x="2457" y="343"/>
                  </a:lnTo>
                  <a:lnTo>
                    <a:pt x="2459" y="343"/>
                  </a:lnTo>
                  <a:lnTo>
                    <a:pt x="2461" y="343"/>
                  </a:lnTo>
                  <a:lnTo>
                    <a:pt x="2462" y="343"/>
                  </a:lnTo>
                  <a:lnTo>
                    <a:pt x="2464" y="341"/>
                  </a:lnTo>
                  <a:lnTo>
                    <a:pt x="2466" y="341"/>
                  </a:lnTo>
                  <a:lnTo>
                    <a:pt x="2468" y="339"/>
                  </a:lnTo>
                  <a:lnTo>
                    <a:pt x="2469" y="339"/>
                  </a:lnTo>
                  <a:lnTo>
                    <a:pt x="2471" y="337"/>
                  </a:lnTo>
                  <a:lnTo>
                    <a:pt x="2473" y="337"/>
                  </a:lnTo>
                  <a:lnTo>
                    <a:pt x="2475" y="337"/>
                  </a:lnTo>
                  <a:lnTo>
                    <a:pt x="2476" y="336"/>
                  </a:lnTo>
                  <a:lnTo>
                    <a:pt x="2478" y="336"/>
                  </a:lnTo>
                  <a:lnTo>
                    <a:pt x="2480" y="336"/>
                  </a:lnTo>
                  <a:lnTo>
                    <a:pt x="2482" y="336"/>
                  </a:lnTo>
                  <a:lnTo>
                    <a:pt x="2485" y="334"/>
                  </a:lnTo>
                  <a:lnTo>
                    <a:pt x="2487" y="334"/>
                  </a:lnTo>
                  <a:lnTo>
                    <a:pt x="2489" y="336"/>
                  </a:lnTo>
                  <a:lnTo>
                    <a:pt x="2490" y="336"/>
                  </a:lnTo>
                  <a:lnTo>
                    <a:pt x="2492" y="336"/>
                  </a:lnTo>
                  <a:lnTo>
                    <a:pt x="2494" y="334"/>
                  </a:lnTo>
                  <a:lnTo>
                    <a:pt x="2496" y="334"/>
                  </a:lnTo>
                  <a:lnTo>
                    <a:pt x="2497" y="334"/>
                  </a:lnTo>
                  <a:lnTo>
                    <a:pt x="2499" y="334"/>
                  </a:lnTo>
                  <a:lnTo>
                    <a:pt x="2501" y="334"/>
                  </a:lnTo>
                  <a:lnTo>
                    <a:pt x="2503" y="332"/>
                  </a:lnTo>
                  <a:lnTo>
                    <a:pt x="2504" y="332"/>
                  </a:lnTo>
                  <a:lnTo>
                    <a:pt x="2508" y="330"/>
                  </a:lnTo>
                  <a:lnTo>
                    <a:pt x="2510" y="330"/>
                  </a:lnTo>
                  <a:lnTo>
                    <a:pt x="2511" y="329"/>
                  </a:lnTo>
                  <a:lnTo>
                    <a:pt x="2513" y="329"/>
                  </a:lnTo>
                  <a:lnTo>
                    <a:pt x="2515" y="329"/>
                  </a:lnTo>
                  <a:lnTo>
                    <a:pt x="2515" y="327"/>
                  </a:lnTo>
                  <a:lnTo>
                    <a:pt x="2517" y="327"/>
                  </a:lnTo>
                  <a:lnTo>
                    <a:pt x="2518" y="325"/>
                  </a:lnTo>
                  <a:lnTo>
                    <a:pt x="2520" y="325"/>
                  </a:lnTo>
                  <a:lnTo>
                    <a:pt x="2524" y="323"/>
                  </a:lnTo>
                  <a:lnTo>
                    <a:pt x="2525" y="322"/>
                  </a:lnTo>
                  <a:lnTo>
                    <a:pt x="2527" y="320"/>
                  </a:lnTo>
                  <a:lnTo>
                    <a:pt x="2531" y="320"/>
                  </a:lnTo>
                  <a:lnTo>
                    <a:pt x="2532" y="320"/>
                  </a:lnTo>
                  <a:lnTo>
                    <a:pt x="2534" y="320"/>
                  </a:lnTo>
                  <a:lnTo>
                    <a:pt x="2536" y="320"/>
                  </a:lnTo>
                  <a:lnTo>
                    <a:pt x="2538" y="320"/>
                  </a:lnTo>
                  <a:lnTo>
                    <a:pt x="2541" y="323"/>
                  </a:lnTo>
                  <a:lnTo>
                    <a:pt x="2541" y="325"/>
                  </a:lnTo>
                  <a:lnTo>
                    <a:pt x="2543" y="325"/>
                  </a:lnTo>
                  <a:lnTo>
                    <a:pt x="2543" y="327"/>
                  </a:lnTo>
                  <a:lnTo>
                    <a:pt x="2543" y="329"/>
                  </a:lnTo>
                  <a:lnTo>
                    <a:pt x="2545" y="329"/>
                  </a:lnTo>
                  <a:lnTo>
                    <a:pt x="2545" y="330"/>
                  </a:lnTo>
                  <a:lnTo>
                    <a:pt x="2545" y="332"/>
                  </a:lnTo>
                  <a:lnTo>
                    <a:pt x="2545" y="334"/>
                  </a:lnTo>
                  <a:lnTo>
                    <a:pt x="2546" y="334"/>
                  </a:lnTo>
                  <a:lnTo>
                    <a:pt x="2546" y="336"/>
                  </a:lnTo>
                  <a:lnTo>
                    <a:pt x="2548" y="339"/>
                  </a:lnTo>
                  <a:lnTo>
                    <a:pt x="2548" y="341"/>
                  </a:lnTo>
                  <a:lnTo>
                    <a:pt x="2548" y="343"/>
                  </a:lnTo>
                  <a:lnTo>
                    <a:pt x="2552" y="346"/>
                  </a:lnTo>
                  <a:lnTo>
                    <a:pt x="2553" y="348"/>
                  </a:lnTo>
                  <a:lnTo>
                    <a:pt x="2553" y="350"/>
                  </a:lnTo>
                  <a:lnTo>
                    <a:pt x="2553" y="351"/>
                  </a:lnTo>
                  <a:lnTo>
                    <a:pt x="2553" y="353"/>
                  </a:lnTo>
                  <a:lnTo>
                    <a:pt x="2555" y="355"/>
                  </a:lnTo>
                  <a:lnTo>
                    <a:pt x="2555" y="357"/>
                  </a:lnTo>
                  <a:lnTo>
                    <a:pt x="2555" y="358"/>
                  </a:lnTo>
                  <a:lnTo>
                    <a:pt x="2555" y="360"/>
                  </a:lnTo>
                  <a:lnTo>
                    <a:pt x="2555" y="362"/>
                  </a:lnTo>
                  <a:lnTo>
                    <a:pt x="2553" y="364"/>
                  </a:lnTo>
                  <a:lnTo>
                    <a:pt x="2553" y="365"/>
                  </a:lnTo>
                  <a:lnTo>
                    <a:pt x="2552" y="367"/>
                  </a:lnTo>
                  <a:lnTo>
                    <a:pt x="2552" y="371"/>
                  </a:lnTo>
                  <a:lnTo>
                    <a:pt x="2552" y="372"/>
                  </a:lnTo>
                  <a:lnTo>
                    <a:pt x="2552" y="374"/>
                  </a:lnTo>
                  <a:lnTo>
                    <a:pt x="2552" y="376"/>
                  </a:lnTo>
                  <a:lnTo>
                    <a:pt x="2552" y="377"/>
                  </a:lnTo>
                  <a:lnTo>
                    <a:pt x="2552" y="379"/>
                  </a:lnTo>
                  <a:lnTo>
                    <a:pt x="2550" y="379"/>
                  </a:lnTo>
                  <a:lnTo>
                    <a:pt x="2550" y="381"/>
                  </a:lnTo>
                  <a:lnTo>
                    <a:pt x="2550" y="383"/>
                  </a:lnTo>
                  <a:lnTo>
                    <a:pt x="2548" y="383"/>
                  </a:lnTo>
                  <a:lnTo>
                    <a:pt x="2548" y="384"/>
                  </a:lnTo>
                  <a:lnTo>
                    <a:pt x="2546" y="384"/>
                  </a:lnTo>
                  <a:lnTo>
                    <a:pt x="2546" y="386"/>
                  </a:lnTo>
                  <a:lnTo>
                    <a:pt x="2545" y="386"/>
                  </a:lnTo>
                  <a:lnTo>
                    <a:pt x="2543" y="388"/>
                  </a:lnTo>
                  <a:lnTo>
                    <a:pt x="2541" y="391"/>
                  </a:lnTo>
                  <a:lnTo>
                    <a:pt x="2543" y="393"/>
                  </a:lnTo>
                  <a:lnTo>
                    <a:pt x="2543" y="395"/>
                  </a:lnTo>
                  <a:lnTo>
                    <a:pt x="2545" y="395"/>
                  </a:lnTo>
                  <a:lnTo>
                    <a:pt x="2546" y="395"/>
                  </a:lnTo>
                  <a:lnTo>
                    <a:pt x="2550" y="395"/>
                  </a:lnTo>
                  <a:lnTo>
                    <a:pt x="2552" y="395"/>
                  </a:lnTo>
                  <a:lnTo>
                    <a:pt x="2553" y="395"/>
                  </a:lnTo>
                  <a:lnTo>
                    <a:pt x="2555" y="395"/>
                  </a:lnTo>
                  <a:lnTo>
                    <a:pt x="2557" y="395"/>
                  </a:lnTo>
                  <a:lnTo>
                    <a:pt x="2557" y="393"/>
                  </a:lnTo>
                  <a:lnTo>
                    <a:pt x="2559" y="393"/>
                  </a:lnTo>
                  <a:lnTo>
                    <a:pt x="2560" y="393"/>
                  </a:lnTo>
                  <a:lnTo>
                    <a:pt x="2564" y="393"/>
                  </a:lnTo>
                  <a:lnTo>
                    <a:pt x="2569" y="391"/>
                  </a:lnTo>
                  <a:lnTo>
                    <a:pt x="2571" y="390"/>
                  </a:lnTo>
                  <a:lnTo>
                    <a:pt x="2572" y="390"/>
                  </a:lnTo>
                  <a:lnTo>
                    <a:pt x="2574" y="390"/>
                  </a:lnTo>
                  <a:lnTo>
                    <a:pt x="2578" y="388"/>
                  </a:lnTo>
                  <a:lnTo>
                    <a:pt x="2579" y="388"/>
                  </a:lnTo>
                  <a:lnTo>
                    <a:pt x="2583" y="388"/>
                  </a:lnTo>
                  <a:lnTo>
                    <a:pt x="2585" y="388"/>
                  </a:lnTo>
                  <a:lnTo>
                    <a:pt x="2586" y="388"/>
                  </a:lnTo>
                  <a:lnTo>
                    <a:pt x="2590" y="390"/>
                  </a:lnTo>
                  <a:lnTo>
                    <a:pt x="2592" y="390"/>
                  </a:lnTo>
                  <a:lnTo>
                    <a:pt x="2595" y="391"/>
                  </a:lnTo>
                  <a:lnTo>
                    <a:pt x="2597" y="391"/>
                  </a:lnTo>
                  <a:lnTo>
                    <a:pt x="2599" y="393"/>
                  </a:lnTo>
                  <a:lnTo>
                    <a:pt x="2600" y="395"/>
                  </a:lnTo>
                  <a:lnTo>
                    <a:pt x="2602" y="397"/>
                  </a:lnTo>
                  <a:lnTo>
                    <a:pt x="2604" y="395"/>
                  </a:lnTo>
                  <a:lnTo>
                    <a:pt x="2606" y="395"/>
                  </a:lnTo>
                  <a:lnTo>
                    <a:pt x="2607" y="397"/>
                  </a:lnTo>
                  <a:lnTo>
                    <a:pt x="2609" y="397"/>
                  </a:lnTo>
                  <a:lnTo>
                    <a:pt x="2611" y="397"/>
                  </a:lnTo>
                  <a:lnTo>
                    <a:pt x="2613" y="397"/>
                  </a:lnTo>
                  <a:lnTo>
                    <a:pt x="2614" y="398"/>
                  </a:lnTo>
                  <a:lnTo>
                    <a:pt x="2616" y="398"/>
                  </a:lnTo>
                  <a:lnTo>
                    <a:pt x="2618" y="400"/>
                  </a:lnTo>
                  <a:lnTo>
                    <a:pt x="2620" y="402"/>
                  </a:lnTo>
                  <a:lnTo>
                    <a:pt x="2621" y="402"/>
                  </a:lnTo>
                  <a:lnTo>
                    <a:pt x="2621" y="404"/>
                  </a:lnTo>
                  <a:lnTo>
                    <a:pt x="2623" y="402"/>
                  </a:lnTo>
                  <a:lnTo>
                    <a:pt x="2625" y="402"/>
                  </a:lnTo>
                  <a:lnTo>
                    <a:pt x="2627" y="402"/>
                  </a:lnTo>
                  <a:lnTo>
                    <a:pt x="2628" y="404"/>
                  </a:lnTo>
                  <a:lnTo>
                    <a:pt x="2630" y="404"/>
                  </a:lnTo>
                  <a:lnTo>
                    <a:pt x="2632" y="404"/>
                  </a:lnTo>
                  <a:lnTo>
                    <a:pt x="2634" y="404"/>
                  </a:lnTo>
                  <a:lnTo>
                    <a:pt x="2635" y="402"/>
                  </a:lnTo>
                  <a:lnTo>
                    <a:pt x="2637" y="402"/>
                  </a:lnTo>
                  <a:lnTo>
                    <a:pt x="2639" y="402"/>
                  </a:lnTo>
                  <a:lnTo>
                    <a:pt x="2641" y="402"/>
                  </a:lnTo>
                  <a:lnTo>
                    <a:pt x="2642" y="400"/>
                  </a:lnTo>
                  <a:lnTo>
                    <a:pt x="2646" y="400"/>
                  </a:lnTo>
                  <a:lnTo>
                    <a:pt x="2648" y="400"/>
                  </a:lnTo>
                  <a:lnTo>
                    <a:pt x="2649" y="400"/>
                  </a:lnTo>
                  <a:lnTo>
                    <a:pt x="2651" y="400"/>
                  </a:lnTo>
                  <a:lnTo>
                    <a:pt x="2653" y="400"/>
                  </a:lnTo>
                  <a:lnTo>
                    <a:pt x="2656" y="402"/>
                  </a:lnTo>
                  <a:lnTo>
                    <a:pt x="2658" y="402"/>
                  </a:lnTo>
                  <a:lnTo>
                    <a:pt x="2660" y="402"/>
                  </a:lnTo>
                  <a:lnTo>
                    <a:pt x="2660" y="404"/>
                  </a:lnTo>
                  <a:lnTo>
                    <a:pt x="2662" y="404"/>
                  </a:lnTo>
                  <a:lnTo>
                    <a:pt x="2663" y="405"/>
                  </a:lnTo>
                  <a:lnTo>
                    <a:pt x="2665" y="407"/>
                  </a:lnTo>
                  <a:lnTo>
                    <a:pt x="2667" y="409"/>
                  </a:lnTo>
                  <a:lnTo>
                    <a:pt x="2663" y="411"/>
                  </a:lnTo>
                  <a:lnTo>
                    <a:pt x="2665" y="414"/>
                  </a:lnTo>
                  <a:lnTo>
                    <a:pt x="2665" y="416"/>
                  </a:lnTo>
                  <a:lnTo>
                    <a:pt x="2665" y="418"/>
                  </a:lnTo>
                  <a:lnTo>
                    <a:pt x="2665" y="419"/>
                  </a:lnTo>
                  <a:lnTo>
                    <a:pt x="2665" y="421"/>
                  </a:lnTo>
                  <a:lnTo>
                    <a:pt x="2665" y="423"/>
                  </a:lnTo>
                  <a:lnTo>
                    <a:pt x="2665" y="425"/>
                  </a:lnTo>
                  <a:lnTo>
                    <a:pt x="2665" y="426"/>
                  </a:lnTo>
                  <a:lnTo>
                    <a:pt x="2665" y="428"/>
                  </a:lnTo>
                  <a:lnTo>
                    <a:pt x="2665" y="430"/>
                  </a:lnTo>
                  <a:lnTo>
                    <a:pt x="2667" y="432"/>
                  </a:lnTo>
                  <a:lnTo>
                    <a:pt x="2667" y="433"/>
                  </a:lnTo>
                  <a:lnTo>
                    <a:pt x="2669" y="433"/>
                  </a:lnTo>
                  <a:lnTo>
                    <a:pt x="2669" y="435"/>
                  </a:lnTo>
                  <a:lnTo>
                    <a:pt x="2669" y="437"/>
                  </a:lnTo>
                  <a:lnTo>
                    <a:pt x="2670" y="437"/>
                  </a:lnTo>
                  <a:lnTo>
                    <a:pt x="2670" y="439"/>
                  </a:lnTo>
                  <a:lnTo>
                    <a:pt x="2672" y="440"/>
                  </a:lnTo>
                  <a:lnTo>
                    <a:pt x="2672" y="442"/>
                  </a:lnTo>
                  <a:lnTo>
                    <a:pt x="2674" y="444"/>
                  </a:lnTo>
                  <a:lnTo>
                    <a:pt x="2674" y="446"/>
                  </a:lnTo>
                  <a:lnTo>
                    <a:pt x="2674" y="447"/>
                  </a:lnTo>
                  <a:lnTo>
                    <a:pt x="2674" y="451"/>
                  </a:lnTo>
                  <a:lnTo>
                    <a:pt x="2674" y="453"/>
                  </a:lnTo>
                  <a:lnTo>
                    <a:pt x="2674" y="454"/>
                  </a:lnTo>
                  <a:lnTo>
                    <a:pt x="2672" y="458"/>
                  </a:lnTo>
                  <a:lnTo>
                    <a:pt x="2672" y="460"/>
                  </a:lnTo>
                  <a:lnTo>
                    <a:pt x="2672" y="463"/>
                  </a:lnTo>
                  <a:lnTo>
                    <a:pt x="2672" y="465"/>
                  </a:lnTo>
                  <a:lnTo>
                    <a:pt x="2672" y="467"/>
                  </a:lnTo>
                  <a:lnTo>
                    <a:pt x="2674" y="468"/>
                  </a:lnTo>
                  <a:lnTo>
                    <a:pt x="2674" y="470"/>
                  </a:lnTo>
                  <a:lnTo>
                    <a:pt x="2674" y="472"/>
                  </a:lnTo>
                  <a:lnTo>
                    <a:pt x="2674" y="474"/>
                  </a:lnTo>
                  <a:lnTo>
                    <a:pt x="2672" y="475"/>
                  </a:lnTo>
                  <a:lnTo>
                    <a:pt x="2672" y="477"/>
                  </a:lnTo>
                  <a:lnTo>
                    <a:pt x="2672" y="479"/>
                  </a:lnTo>
                  <a:lnTo>
                    <a:pt x="2674" y="481"/>
                  </a:lnTo>
                  <a:lnTo>
                    <a:pt x="2674" y="482"/>
                  </a:lnTo>
                  <a:lnTo>
                    <a:pt x="2674" y="486"/>
                  </a:lnTo>
                  <a:lnTo>
                    <a:pt x="2674" y="488"/>
                  </a:lnTo>
                  <a:lnTo>
                    <a:pt x="2674" y="489"/>
                  </a:lnTo>
                  <a:lnTo>
                    <a:pt x="2674" y="491"/>
                  </a:lnTo>
                  <a:lnTo>
                    <a:pt x="2674" y="493"/>
                  </a:lnTo>
                  <a:lnTo>
                    <a:pt x="2674" y="495"/>
                  </a:lnTo>
                  <a:lnTo>
                    <a:pt x="2672" y="496"/>
                  </a:lnTo>
                  <a:lnTo>
                    <a:pt x="2672" y="498"/>
                  </a:lnTo>
                  <a:lnTo>
                    <a:pt x="2672" y="500"/>
                  </a:lnTo>
                  <a:lnTo>
                    <a:pt x="2672" y="502"/>
                  </a:lnTo>
                  <a:lnTo>
                    <a:pt x="2670" y="502"/>
                  </a:lnTo>
                  <a:lnTo>
                    <a:pt x="2670" y="503"/>
                  </a:lnTo>
                  <a:lnTo>
                    <a:pt x="2670" y="505"/>
                  </a:lnTo>
                  <a:lnTo>
                    <a:pt x="2670" y="507"/>
                  </a:lnTo>
                  <a:lnTo>
                    <a:pt x="2672" y="509"/>
                  </a:lnTo>
                  <a:lnTo>
                    <a:pt x="2672" y="510"/>
                  </a:lnTo>
                  <a:lnTo>
                    <a:pt x="2670" y="512"/>
                  </a:lnTo>
                  <a:lnTo>
                    <a:pt x="2670" y="514"/>
                  </a:lnTo>
                  <a:lnTo>
                    <a:pt x="2670" y="516"/>
                  </a:lnTo>
                  <a:lnTo>
                    <a:pt x="2672" y="517"/>
                  </a:lnTo>
                  <a:lnTo>
                    <a:pt x="2670" y="519"/>
                  </a:lnTo>
                  <a:lnTo>
                    <a:pt x="2670" y="521"/>
                  </a:lnTo>
                  <a:lnTo>
                    <a:pt x="2669" y="521"/>
                  </a:lnTo>
                  <a:lnTo>
                    <a:pt x="2667" y="523"/>
                  </a:lnTo>
                  <a:lnTo>
                    <a:pt x="2665" y="524"/>
                  </a:lnTo>
                  <a:lnTo>
                    <a:pt x="2663" y="524"/>
                  </a:lnTo>
                  <a:lnTo>
                    <a:pt x="2662" y="526"/>
                  </a:lnTo>
                  <a:lnTo>
                    <a:pt x="2660" y="526"/>
                  </a:lnTo>
                  <a:lnTo>
                    <a:pt x="2656" y="526"/>
                  </a:lnTo>
                  <a:lnTo>
                    <a:pt x="2655" y="528"/>
                  </a:lnTo>
                  <a:lnTo>
                    <a:pt x="2653" y="528"/>
                  </a:lnTo>
                  <a:lnTo>
                    <a:pt x="2649" y="530"/>
                  </a:lnTo>
                  <a:lnTo>
                    <a:pt x="2646" y="531"/>
                  </a:lnTo>
                  <a:lnTo>
                    <a:pt x="2644" y="533"/>
                  </a:lnTo>
                  <a:lnTo>
                    <a:pt x="2642" y="535"/>
                  </a:lnTo>
                  <a:lnTo>
                    <a:pt x="2641" y="537"/>
                  </a:lnTo>
                  <a:lnTo>
                    <a:pt x="2639" y="540"/>
                  </a:lnTo>
                  <a:lnTo>
                    <a:pt x="2635" y="544"/>
                  </a:lnTo>
                  <a:lnTo>
                    <a:pt x="2634" y="545"/>
                  </a:lnTo>
                  <a:lnTo>
                    <a:pt x="2634" y="547"/>
                  </a:lnTo>
                  <a:lnTo>
                    <a:pt x="2632" y="549"/>
                  </a:lnTo>
                  <a:lnTo>
                    <a:pt x="2628" y="549"/>
                  </a:lnTo>
                  <a:lnTo>
                    <a:pt x="2627" y="551"/>
                  </a:lnTo>
                  <a:lnTo>
                    <a:pt x="2625" y="551"/>
                  </a:lnTo>
                  <a:lnTo>
                    <a:pt x="2623" y="551"/>
                  </a:lnTo>
                  <a:lnTo>
                    <a:pt x="2621" y="551"/>
                  </a:lnTo>
                  <a:lnTo>
                    <a:pt x="2621" y="552"/>
                  </a:lnTo>
                  <a:lnTo>
                    <a:pt x="2618" y="552"/>
                  </a:lnTo>
                  <a:lnTo>
                    <a:pt x="2616" y="552"/>
                  </a:lnTo>
                  <a:lnTo>
                    <a:pt x="2614" y="552"/>
                  </a:lnTo>
                  <a:lnTo>
                    <a:pt x="2613" y="551"/>
                  </a:lnTo>
                  <a:lnTo>
                    <a:pt x="2613" y="549"/>
                  </a:lnTo>
                  <a:lnTo>
                    <a:pt x="2611" y="547"/>
                  </a:lnTo>
                  <a:lnTo>
                    <a:pt x="2611" y="545"/>
                  </a:lnTo>
                  <a:lnTo>
                    <a:pt x="2611" y="544"/>
                  </a:lnTo>
                  <a:lnTo>
                    <a:pt x="2611" y="540"/>
                  </a:lnTo>
                  <a:lnTo>
                    <a:pt x="2611" y="538"/>
                  </a:lnTo>
                  <a:lnTo>
                    <a:pt x="2609" y="538"/>
                  </a:lnTo>
                  <a:lnTo>
                    <a:pt x="2609" y="537"/>
                  </a:lnTo>
                  <a:lnTo>
                    <a:pt x="2609" y="535"/>
                  </a:lnTo>
                  <a:lnTo>
                    <a:pt x="2607" y="535"/>
                  </a:lnTo>
                  <a:lnTo>
                    <a:pt x="2606" y="535"/>
                  </a:lnTo>
                  <a:lnTo>
                    <a:pt x="2604" y="535"/>
                  </a:lnTo>
                  <a:lnTo>
                    <a:pt x="2602" y="535"/>
                  </a:lnTo>
                  <a:lnTo>
                    <a:pt x="2600" y="535"/>
                  </a:lnTo>
                  <a:lnTo>
                    <a:pt x="2599" y="535"/>
                  </a:lnTo>
                  <a:lnTo>
                    <a:pt x="2597" y="535"/>
                  </a:lnTo>
                  <a:lnTo>
                    <a:pt x="2595" y="535"/>
                  </a:lnTo>
                  <a:lnTo>
                    <a:pt x="2592" y="535"/>
                  </a:lnTo>
                  <a:lnTo>
                    <a:pt x="2590" y="535"/>
                  </a:lnTo>
                  <a:lnTo>
                    <a:pt x="2588" y="535"/>
                  </a:lnTo>
                  <a:lnTo>
                    <a:pt x="2585" y="535"/>
                  </a:lnTo>
                  <a:lnTo>
                    <a:pt x="2583" y="537"/>
                  </a:lnTo>
                  <a:lnTo>
                    <a:pt x="2581" y="537"/>
                  </a:lnTo>
                  <a:lnTo>
                    <a:pt x="2579" y="537"/>
                  </a:lnTo>
                  <a:lnTo>
                    <a:pt x="2578" y="537"/>
                  </a:lnTo>
                  <a:lnTo>
                    <a:pt x="2576" y="537"/>
                  </a:lnTo>
                  <a:lnTo>
                    <a:pt x="2574" y="537"/>
                  </a:lnTo>
                  <a:lnTo>
                    <a:pt x="2572" y="538"/>
                  </a:lnTo>
                  <a:lnTo>
                    <a:pt x="2571" y="538"/>
                  </a:lnTo>
                  <a:lnTo>
                    <a:pt x="2569" y="538"/>
                  </a:lnTo>
                  <a:lnTo>
                    <a:pt x="2567" y="540"/>
                  </a:lnTo>
                  <a:lnTo>
                    <a:pt x="2565" y="540"/>
                  </a:lnTo>
                  <a:lnTo>
                    <a:pt x="2564" y="540"/>
                  </a:lnTo>
                  <a:lnTo>
                    <a:pt x="2562" y="540"/>
                  </a:lnTo>
                  <a:lnTo>
                    <a:pt x="2560" y="542"/>
                  </a:lnTo>
                  <a:lnTo>
                    <a:pt x="2557" y="542"/>
                  </a:lnTo>
                  <a:lnTo>
                    <a:pt x="2557" y="544"/>
                  </a:lnTo>
                  <a:lnTo>
                    <a:pt x="2555" y="544"/>
                  </a:lnTo>
                  <a:lnTo>
                    <a:pt x="2553" y="545"/>
                  </a:lnTo>
                  <a:lnTo>
                    <a:pt x="2552" y="547"/>
                  </a:lnTo>
                  <a:lnTo>
                    <a:pt x="2550" y="549"/>
                  </a:lnTo>
                  <a:lnTo>
                    <a:pt x="2548" y="549"/>
                  </a:lnTo>
                  <a:lnTo>
                    <a:pt x="2548" y="551"/>
                  </a:lnTo>
                  <a:lnTo>
                    <a:pt x="2546" y="552"/>
                  </a:lnTo>
                  <a:lnTo>
                    <a:pt x="2545" y="554"/>
                  </a:lnTo>
                  <a:lnTo>
                    <a:pt x="2545" y="556"/>
                  </a:lnTo>
                  <a:lnTo>
                    <a:pt x="2545" y="558"/>
                  </a:lnTo>
                  <a:lnTo>
                    <a:pt x="2543" y="559"/>
                  </a:lnTo>
                  <a:lnTo>
                    <a:pt x="2543" y="561"/>
                  </a:lnTo>
                  <a:lnTo>
                    <a:pt x="2541" y="563"/>
                  </a:lnTo>
                  <a:lnTo>
                    <a:pt x="2541" y="565"/>
                  </a:lnTo>
                  <a:lnTo>
                    <a:pt x="2541" y="566"/>
                  </a:lnTo>
                  <a:lnTo>
                    <a:pt x="2541" y="568"/>
                  </a:lnTo>
                  <a:lnTo>
                    <a:pt x="2539" y="570"/>
                  </a:lnTo>
                  <a:lnTo>
                    <a:pt x="2539" y="572"/>
                  </a:lnTo>
                  <a:lnTo>
                    <a:pt x="2541" y="572"/>
                  </a:lnTo>
                  <a:lnTo>
                    <a:pt x="2539" y="573"/>
                  </a:lnTo>
                  <a:lnTo>
                    <a:pt x="2539" y="575"/>
                  </a:lnTo>
                  <a:lnTo>
                    <a:pt x="2539" y="577"/>
                  </a:lnTo>
                  <a:lnTo>
                    <a:pt x="2539" y="579"/>
                  </a:lnTo>
                  <a:lnTo>
                    <a:pt x="2539" y="580"/>
                  </a:lnTo>
                  <a:lnTo>
                    <a:pt x="2539" y="582"/>
                  </a:lnTo>
                  <a:lnTo>
                    <a:pt x="2539" y="584"/>
                  </a:lnTo>
                  <a:lnTo>
                    <a:pt x="2539" y="586"/>
                  </a:lnTo>
                  <a:lnTo>
                    <a:pt x="2539" y="587"/>
                  </a:lnTo>
                  <a:lnTo>
                    <a:pt x="2539" y="589"/>
                  </a:lnTo>
                  <a:lnTo>
                    <a:pt x="2539" y="591"/>
                  </a:lnTo>
                  <a:lnTo>
                    <a:pt x="2539" y="593"/>
                  </a:lnTo>
                  <a:lnTo>
                    <a:pt x="2539" y="594"/>
                  </a:lnTo>
                  <a:lnTo>
                    <a:pt x="2538" y="596"/>
                  </a:lnTo>
                  <a:lnTo>
                    <a:pt x="2536" y="600"/>
                  </a:lnTo>
                  <a:lnTo>
                    <a:pt x="2536" y="601"/>
                  </a:lnTo>
                  <a:lnTo>
                    <a:pt x="2534" y="603"/>
                  </a:lnTo>
                  <a:lnTo>
                    <a:pt x="2532" y="607"/>
                  </a:lnTo>
                  <a:lnTo>
                    <a:pt x="2532" y="608"/>
                  </a:lnTo>
                  <a:lnTo>
                    <a:pt x="2531" y="610"/>
                  </a:lnTo>
                  <a:lnTo>
                    <a:pt x="2529" y="610"/>
                  </a:lnTo>
                  <a:lnTo>
                    <a:pt x="2529" y="612"/>
                  </a:lnTo>
                  <a:lnTo>
                    <a:pt x="2529" y="614"/>
                  </a:lnTo>
                  <a:lnTo>
                    <a:pt x="2527" y="615"/>
                  </a:lnTo>
                  <a:lnTo>
                    <a:pt x="2527" y="617"/>
                  </a:lnTo>
                  <a:lnTo>
                    <a:pt x="2525" y="617"/>
                  </a:lnTo>
                  <a:lnTo>
                    <a:pt x="2525" y="619"/>
                  </a:lnTo>
                  <a:lnTo>
                    <a:pt x="2524" y="621"/>
                  </a:lnTo>
                  <a:lnTo>
                    <a:pt x="2524" y="622"/>
                  </a:lnTo>
                  <a:lnTo>
                    <a:pt x="2522" y="624"/>
                  </a:lnTo>
                  <a:lnTo>
                    <a:pt x="2522" y="626"/>
                  </a:lnTo>
                  <a:lnTo>
                    <a:pt x="2520" y="628"/>
                  </a:lnTo>
                  <a:lnTo>
                    <a:pt x="2520" y="629"/>
                  </a:lnTo>
                  <a:lnTo>
                    <a:pt x="2520" y="631"/>
                  </a:lnTo>
                  <a:lnTo>
                    <a:pt x="2520" y="633"/>
                  </a:lnTo>
                  <a:lnTo>
                    <a:pt x="2518" y="633"/>
                  </a:lnTo>
                  <a:lnTo>
                    <a:pt x="2518" y="635"/>
                  </a:lnTo>
                  <a:lnTo>
                    <a:pt x="2518" y="636"/>
                  </a:lnTo>
                  <a:lnTo>
                    <a:pt x="2518" y="638"/>
                  </a:lnTo>
                  <a:lnTo>
                    <a:pt x="2517" y="642"/>
                  </a:lnTo>
                  <a:lnTo>
                    <a:pt x="2515" y="643"/>
                  </a:lnTo>
                  <a:lnTo>
                    <a:pt x="2515" y="645"/>
                  </a:lnTo>
                  <a:lnTo>
                    <a:pt x="2515" y="647"/>
                  </a:lnTo>
                  <a:lnTo>
                    <a:pt x="2513" y="647"/>
                  </a:lnTo>
                  <a:lnTo>
                    <a:pt x="2513" y="649"/>
                  </a:lnTo>
                  <a:lnTo>
                    <a:pt x="2513" y="650"/>
                  </a:lnTo>
                  <a:lnTo>
                    <a:pt x="2513" y="652"/>
                  </a:lnTo>
                  <a:lnTo>
                    <a:pt x="2511" y="652"/>
                  </a:lnTo>
                  <a:lnTo>
                    <a:pt x="2511" y="654"/>
                  </a:lnTo>
                  <a:lnTo>
                    <a:pt x="2511" y="655"/>
                  </a:lnTo>
                  <a:lnTo>
                    <a:pt x="2511" y="657"/>
                  </a:lnTo>
                  <a:lnTo>
                    <a:pt x="2510" y="659"/>
                  </a:lnTo>
                  <a:lnTo>
                    <a:pt x="2510" y="661"/>
                  </a:lnTo>
                  <a:lnTo>
                    <a:pt x="2510" y="662"/>
                  </a:lnTo>
                  <a:lnTo>
                    <a:pt x="2510" y="664"/>
                  </a:lnTo>
                  <a:lnTo>
                    <a:pt x="2510" y="666"/>
                  </a:lnTo>
                  <a:lnTo>
                    <a:pt x="2510" y="668"/>
                  </a:lnTo>
                  <a:lnTo>
                    <a:pt x="2510" y="669"/>
                  </a:lnTo>
                  <a:lnTo>
                    <a:pt x="2510" y="671"/>
                  </a:lnTo>
                  <a:lnTo>
                    <a:pt x="2510" y="673"/>
                  </a:lnTo>
                  <a:lnTo>
                    <a:pt x="2511" y="675"/>
                  </a:lnTo>
                  <a:lnTo>
                    <a:pt x="2511" y="678"/>
                  </a:lnTo>
                  <a:lnTo>
                    <a:pt x="2513" y="678"/>
                  </a:lnTo>
                  <a:lnTo>
                    <a:pt x="2513" y="680"/>
                  </a:lnTo>
                  <a:lnTo>
                    <a:pt x="2513" y="682"/>
                  </a:lnTo>
                  <a:lnTo>
                    <a:pt x="2513" y="683"/>
                  </a:lnTo>
                  <a:lnTo>
                    <a:pt x="2515" y="683"/>
                  </a:lnTo>
                  <a:lnTo>
                    <a:pt x="2515" y="685"/>
                  </a:lnTo>
                  <a:lnTo>
                    <a:pt x="2515" y="687"/>
                  </a:lnTo>
                  <a:lnTo>
                    <a:pt x="2515" y="689"/>
                  </a:lnTo>
                  <a:lnTo>
                    <a:pt x="2515" y="690"/>
                  </a:lnTo>
                  <a:lnTo>
                    <a:pt x="2513" y="692"/>
                  </a:lnTo>
                  <a:lnTo>
                    <a:pt x="2511" y="694"/>
                  </a:lnTo>
                  <a:lnTo>
                    <a:pt x="2510" y="694"/>
                  </a:lnTo>
                  <a:lnTo>
                    <a:pt x="2508" y="696"/>
                  </a:lnTo>
                  <a:lnTo>
                    <a:pt x="2506" y="697"/>
                  </a:lnTo>
                  <a:lnTo>
                    <a:pt x="2504" y="697"/>
                  </a:lnTo>
                  <a:lnTo>
                    <a:pt x="2503" y="699"/>
                  </a:lnTo>
                  <a:lnTo>
                    <a:pt x="2501" y="697"/>
                  </a:lnTo>
                  <a:lnTo>
                    <a:pt x="2499" y="697"/>
                  </a:lnTo>
                  <a:lnTo>
                    <a:pt x="2497" y="697"/>
                  </a:lnTo>
                  <a:lnTo>
                    <a:pt x="2496" y="699"/>
                  </a:lnTo>
                  <a:lnTo>
                    <a:pt x="2496" y="701"/>
                  </a:lnTo>
                  <a:lnTo>
                    <a:pt x="2494" y="701"/>
                  </a:lnTo>
                  <a:lnTo>
                    <a:pt x="2492" y="701"/>
                  </a:lnTo>
                  <a:lnTo>
                    <a:pt x="2490" y="701"/>
                  </a:lnTo>
                  <a:lnTo>
                    <a:pt x="2489" y="701"/>
                  </a:lnTo>
                  <a:lnTo>
                    <a:pt x="2487" y="701"/>
                  </a:lnTo>
                  <a:lnTo>
                    <a:pt x="2485" y="701"/>
                  </a:lnTo>
                  <a:lnTo>
                    <a:pt x="2485" y="703"/>
                  </a:lnTo>
                  <a:lnTo>
                    <a:pt x="2485" y="706"/>
                  </a:lnTo>
                  <a:lnTo>
                    <a:pt x="2485" y="708"/>
                  </a:lnTo>
                  <a:lnTo>
                    <a:pt x="2483" y="710"/>
                  </a:lnTo>
                  <a:lnTo>
                    <a:pt x="2482" y="710"/>
                  </a:lnTo>
                  <a:lnTo>
                    <a:pt x="2480" y="710"/>
                  </a:lnTo>
                  <a:lnTo>
                    <a:pt x="2478" y="711"/>
                  </a:lnTo>
                  <a:lnTo>
                    <a:pt x="2475" y="711"/>
                  </a:lnTo>
                  <a:lnTo>
                    <a:pt x="2475" y="713"/>
                  </a:lnTo>
                  <a:lnTo>
                    <a:pt x="2473" y="713"/>
                  </a:lnTo>
                  <a:lnTo>
                    <a:pt x="2471" y="713"/>
                  </a:lnTo>
                  <a:lnTo>
                    <a:pt x="2469" y="715"/>
                  </a:lnTo>
                  <a:lnTo>
                    <a:pt x="2468" y="715"/>
                  </a:lnTo>
                  <a:lnTo>
                    <a:pt x="2466" y="715"/>
                  </a:lnTo>
                  <a:lnTo>
                    <a:pt x="2464" y="717"/>
                  </a:lnTo>
                  <a:lnTo>
                    <a:pt x="2462" y="717"/>
                  </a:lnTo>
                  <a:lnTo>
                    <a:pt x="2459" y="717"/>
                  </a:lnTo>
                  <a:lnTo>
                    <a:pt x="2457" y="718"/>
                  </a:lnTo>
                  <a:lnTo>
                    <a:pt x="2455" y="718"/>
                  </a:lnTo>
                  <a:lnTo>
                    <a:pt x="2454" y="718"/>
                  </a:lnTo>
                  <a:lnTo>
                    <a:pt x="2452" y="720"/>
                  </a:lnTo>
                  <a:lnTo>
                    <a:pt x="2450" y="720"/>
                  </a:lnTo>
                  <a:lnTo>
                    <a:pt x="2447" y="722"/>
                  </a:lnTo>
                  <a:lnTo>
                    <a:pt x="2445" y="722"/>
                  </a:lnTo>
                  <a:lnTo>
                    <a:pt x="2441" y="722"/>
                  </a:lnTo>
                  <a:lnTo>
                    <a:pt x="2440" y="722"/>
                  </a:lnTo>
                  <a:lnTo>
                    <a:pt x="2438" y="724"/>
                  </a:lnTo>
                  <a:lnTo>
                    <a:pt x="2438" y="725"/>
                  </a:lnTo>
                  <a:lnTo>
                    <a:pt x="2436" y="725"/>
                  </a:lnTo>
                  <a:lnTo>
                    <a:pt x="2434" y="725"/>
                  </a:lnTo>
                  <a:lnTo>
                    <a:pt x="2433" y="725"/>
                  </a:lnTo>
                  <a:lnTo>
                    <a:pt x="2431" y="724"/>
                  </a:lnTo>
                  <a:lnTo>
                    <a:pt x="2429" y="724"/>
                  </a:lnTo>
                  <a:lnTo>
                    <a:pt x="2427" y="725"/>
                  </a:lnTo>
                  <a:lnTo>
                    <a:pt x="2426" y="725"/>
                  </a:lnTo>
                  <a:lnTo>
                    <a:pt x="2424" y="725"/>
                  </a:lnTo>
                  <a:lnTo>
                    <a:pt x="2422" y="727"/>
                  </a:lnTo>
                  <a:lnTo>
                    <a:pt x="2420" y="727"/>
                  </a:lnTo>
                  <a:lnTo>
                    <a:pt x="2419" y="727"/>
                  </a:lnTo>
                  <a:lnTo>
                    <a:pt x="2417" y="729"/>
                  </a:lnTo>
                  <a:lnTo>
                    <a:pt x="2415" y="729"/>
                  </a:lnTo>
                  <a:lnTo>
                    <a:pt x="2413" y="729"/>
                  </a:lnTo>
                  <a:lnTo>
                    <a:pt x="2412" y="731"/>
                  </a:lnTo>
                  <a:lnTo>
                    <a:pt x="2410" y="731"/>
                  </a:lnTo>
                  <a:lnTo>
                    <a:pt x="2408" y="731"/>
                  </a:lnTo>
                  <a:lnTo>
                    <a:pt x="2406" y="731"/>
                  </a:lnTo>
                  <a:lnTo>
                    <a:pt x="2405" y="731"/>
                  </a:lnTo>
                  <a:lnTo>
                    <a:pt x="2403" y="731"/>
                  </a:lnTo>
                  <a:lnTo>
                    <a:pt x="2401" y="732"/>
                  </a:lnTo>
                  <a:lnTo>
                    <a:pt x="2399" y="732"/>
                  </a:lnTo>
                  <a:lnTo>
                    <a:pt x="2398" y="732"/>
                  </a:lnTo>
                  <a:lnTo>
                    <a:pt x="2396" y="734"/>
                  </a:lnTo>
                  <a:lnTo>
                    <a:pt x="2394" y="734"/>
                  </a:lnTo>
                  <a:lnTo>
                    <a:pt x="2392" y="734"/>
                  </a:lnTo>
                  <a:lnTo>
                    <a:pt x="2391" y="736"/>
                  </a:lnTo>
                  <a:lnTo>
                    <a:pt x="2389" y="738"/>
                  </a:lnTo>
                  <a:lnTo>
                    <a:pt x="2387" y="739"/>
                  </a:lnTo>
                  <a:lnTo>
                    <a:pt x="2385" y="741"/>
                  </a:lnTo>
                  <a:lnTo>
                    <a:pt x="2384" y="743"/>
                  </a:lnTo>
                  <a:lnTo>
                    <a:pt x="2382" y="743"/>
                  </a:lnTo>
                  <a:lnTo>
                    <a:pt x="2380" y="745"/>
                  </a:lnTo>
                  <a:lnTo>
                    <a:pt x="2378" y="746"/>
                  </a:lnTo>
                  <a:lnTo>
                    <a:pt x="2377" y="748"/>
                  </a:lnTo>
                  <a:lnTo>
                    <a:pt x="2375" y="748"/>
                  </a:lnTo>
                  <a:lnTo>
                    <a:pt x="2373" y="748"/>
                  </a:lnTo>
                  <a:lnTo>
                    <a:pt x="2371" y="748"/>
                  </a:lnTo>
                  <a:lnTo>
                    <a:pt x="2370" y="750"/>
                  </a:lnTo>
                  <a:lnTo>
                    <a:pt x="2368" y="750"/>
                  </a:lnTo>
                  <a:lnTo>
                    <a:pt x="2366" y="750"/>
                  </a:lnTo>
                  <a:lnTo>
                    <a:pt x="2366" y="752"/>
                  </a:lnTo>
                  <a:lnTo>
                    <a:pt x="2363" y="752"/>
                  </a:lnTo>
                  <a:lnTo>
                    <a:pt x="2361" y="753"/>
                  </a:lnTo>
                  <a:lnTo>
                    <a:pt x="2359" y="753"/>
                  </a:lnTo>
                  <a:lnTo>
                    <a:pt x="2357" y="753"/>
                  </a:lnTo>
                  <a:lnTo>
                    <a:pt x="2356" y="753"/>
                  </a:lnTo>
                  <a:lnTo>
                    <a:pt x="2354" y="753"/>
                  </a:lnTo>
                  <a:lnTo>
                    <a:pt x="2352" y="753"/>
                  </a:lnTo>
                  <a:lnTo>
                    <a:pt x="2350" y="755"/>
                  </a:lnTo>
                  <a:lnTo>
                    <a:pt x="2349" y="757"/>
                  </a:lnTo>
                  <a:lnTo>
                    <a:pt x="2347" y="757"/>
                  </a:lnTo>
                  <a:lnTo>
                    <a:pt x="2345" y="757"/>
                  </a:lnTo>
                  <a:lnTo>
                    <a:pt x="2343" y="759"/>
                  </a:lnTo>
                  <a:lnTo>
                    <a:pt x="2342" y="759"/>
                  </a:lnTo>
                  <a:lnTo>
                    <a:pt x="2340" y="757"/>
                  </a:lnTo>
                  <a:lnTo>
                    <a:pt x="2338" y="757"/>
                  </a:lnTo>
                  <a:lnTo>
                    <a:pt x="2336" y="755"/>
                  </a:lnTo>
                  <a:lnTo>
                    <a:pt x="2335" y="753"/>
                  </a:lnTo>
                  <a:lnTo>
                    <a:pt x="2333" y="753"/>
                  </a:lnTo>
                  <a:lnTo>
                    <a:pt x="2331" y="753"/>
                  </a:lnTo>
                  <a:lnTo>
                    <a:pt x="2329" y="755"/>
                  </a:lnTo>
                  <a:lnTo>
                    <a:pt x="2328" y="755"/>
                  </a:lnTo>
                  <a:lnTo>
                    <a:pt x="2328" y="757"/>
                  </a:lnTo>
                  <a:lnTo>
                    <a:pt x="2326" y="759"/>
                  </a:lnTo>
                  <a:lnTo>
                    <a:pt x="2326" y="760"/>
                  </a:lnTo>
                  <a:lnTo>
                    <a:pt x="2326" y="762"/>
                  </a:lnTo>
                  <a:lnTo>
                    <a:pt x="2326" y="764"/>
                  </a:lnTo>
                  <a:lnTo>
                    <a:pt x="2326" y="766"/>
                  </a:lnTo>
                  <a:lnTo>
                    <a:pt x="2326" y="767"/>
                  </a:lnTo>
                  <a:lnTo>
                    <a:pt x="2326" y="769"/>
                  </a:lnTo>
                  <a:lnTo>
                    <a:pt x="2326" y="771"/>
                  </a:lnTo>
                  <a:lnTo>
                    <a:pt x="2326" y="773"/>
                  </a:lnTo>
                  <a:lnTo>
                    <a:pt x="2324" y="773"/>
                  </a:lnTo>
                  <a:lnTo>
                    <a:pt x="2324" y="774"/>
                  </a:lnTo>
                  <a:lnTo>
                    <a:pt x="2322" y="776"/>
                  </a:lnTo>
                  <a:lnTo>
                    <a:pt x="2322" y="778"/>
                  </a:lnTo>
                  <a:lnTo>
                    <a:pt x="2322" y="780"/>
                  </a:lnTo>
                  <a:lnTo>
                    <a:pt x="2322" y="781"/>
                  </a:lnTo>
                  <a:lnTo>
                    <a:pt x="2322" y="783"/>
                  </a:lnTo>
                  <a:lnTo>
                    <a:pt x="2322" y="785"/>
                  </a:lnTo>
                  <a:lnTo>
                    <a:pt x="2322" y="787"/>
                  </a:lnTo>
                  <a:lnTo>
                    <a:pt x="2321" y="788"/>
                  </a:lnTo>
                  <a:lnTo>
                    <a:pt x="2319" y="790"/>
                  </a:lnTo>
                  <a:lnTo>
                    <a:pt x="2317" y="790"/>
                  </a:lnTo>
                  <a:lnTo>
                    <a:pt x="2315" y="790"/>
                  </a:lnTo>
                  <a:lnTo>
                    <a:pt x="2314" y="792"/>
                  </a:lnTo>
                  <a:lnTo>
                    <a:pt x="2312" y="794"/>
                  </a:lnTo>
                  <a:lnTo>
                    <a:pt x="2310" y="795"/>
                  </a:lnTo>
                  <a:lnTo>
                    <a:pt x="2310" y="797"/>
                  </a:lnTo>
                  <a:lnTo>
                    <a:pt x="2308" y="801"/>
                  </a:lnTo>
                  <a:lnTo>
                    <a:pt x="2308" y="802"/>
                  </a:lnTo>
                  <a:lnTo>
                    <a:pt x="2308" y="804"/>
                  </a:lnTo>
                  <a:lnTo>
                    <a:pt x="2308" y="806"/>
                  </a:lnTo>
                  <a:lnTo>
                    <a:pt x="2308" y="808"/>
                  </a:lnTo>
                  <a:lnTo>
                    <a:pt x="2310" y="809"/>
                  </a:lnTo>
                  <a:lnTo>
                    <a:pt x="2312" y="809"/>
                  </a:lnTo>
                  <a:lnTo>
                    <a:pt x="2312" y="811"/>
                  </a:lnTo>
                  <a:lnTo>
                    <a:pt x="2314" y="811"/>
                  </a:lnTo>
                  <a:lnTo>
                    <a:pt x="2314" y="813"/>
                  </a:lnTo>
                  <a:lnTo>
                    <a:pt x="2315" y="813"/>
                  </a:lnTo>
                  <a:lnTo>
                    <a:pt x="2317" y="813"/>
                  </a:lnTo>
                  <a:lnTo>
                    <a:pt x="2319" y="813"/>
                  </a:lnTo>
                  <a:lnTo>
                    <a:pt x="2321" y="815"/>
                  </a:lnTo>
                  <a:lnTo>
                    <a:pt x="2322" y="815"/>
                  </a:lnTo>
                  <a:lnTo>
                    <a:pt x="2324" y="815"/>
                  </a:lnTo>
                  <a:lnTo>
                    <a:pt x="2326" y="815"/>
                  </a:lnTo>
                  <a:lnTo>
                    <a:pt x="2328" y="815"/>
                  </a:lnTo>
                  <a:lnTo>
                    <a:pt x="2329" y="815"/>
                  </a:lnTo>
                  <a:lnTo>
                    <a:pt x="2331" y="815"/>
                  </a:lnTo>
                  <a:lnTo>
                    <a:pt x="2333" y="813"/>
                  </a:lnTo>
                  <a:lnTo>
                    <a:pt x="2335" y="813"/>
                  </a:lnTo>
                  <a:lnTo>
                    <a:pt x="2336" y="813"/>
                  </a:lnTo>
                  <a:lnTo>
                    <a:pt x="2338" y="813"/>
                  </a:lnTo>
                  <a:lnTo>
                    <a:pt x="2340" y="813"/>
                  </a:lnTo>
                  <a:lnTo>
                    <a:pt x="2342" y="813"/>
                  </a:lnTo>
                  <a:lnTo>
                    <a:pt x="2342" y="811"/>
                  </a:lnTo>
                  <a:lnTo>
                    <a:pt x="2343" y="811"/>
                  </a:lnTo>
                  <a:lnTo>
                    <a:pt x="2347" y="811"/>
                  </a:lnTo>
                  <a:lnTo>
                    <a:pt x="2347" y="809"/>
                  </a:lnTo>
                  <a:lnTo>
                    <a:pt x="2349" y="809"/>
                  </a:lnTo>
                  <a:lnTo>
                    <a:pt x="2352" y="809"/>
                  </a:lnTo>
                  <a:lnTo>
                    <a:pt x="2354" y="809"/>
                  </a:lnTo>
                  <a:lnTo>
                    <a:pt x="2356" y="808"/>
                  </a:lnTo>
                  <a:lnTo>
                    <a:pt x="2357" y="808"/>
                  </a:lnTo>
                  <a:lnTo>
                    <a:pt x="2359" y="808"/>
                  </a:lnTo>
                  <a:lnTo>
                    <a:pt x="2361" y="808"/>
                  </a:lnTo>
                  <a:lnTo>
                    <a:pt x="2368" y="806"/>
                  </a:lnTo>
                  <a:lnTo>
                    <a:pt x="2371" y="808"/>
                  </a:lnTo>
                  <a:lnTo>
                    <a:pt x="2373" y="808"/>
                  </a:lnTo>
                  <a:lnTo>
                    <a:pt x="2375" y="808"/>
                  </a:lnTo>
                  <a:lnTo>
                    <a:pt x="2375" y="809"/>
                  </a:lnTo>
                  <a:lnTo>
                    <a:pt x="2377" y="809"/>
                  </a:lnTo>
                  <a:lnTo>
                    <a:pt x="2378" y="811"/>
                  </a:lnTo>
                  <a:lnTo>
                    <a:pt x="2378" y="813"/>
                  </a:lnTo>
                  <a:lnTo>
                    <a:pt x="2380" y="815"/>
                  </a:lnTo>
                  <a:lnTo>
                    <a:pt x="2380" y="816"/>
                  </a:lnTo>
                  <a:lnTo>
                    <a:pt x="2380" y="818"/>
                  </a:lnTo>
                  <a:lnTo>
                    <a:pt x="2380" y="820"/>
                  </a:lnTo>
                  <a:lnTo>
                    <a:pt x="2380" y="822"/>
                  </a:lnTo>
                  <a:lnTo>
                    <a:pt x="2380" y="823"/>
                  </a:lnTo>
                  <a:lnTo>
                    <a:pt x="2382" y="825"/>
                  </a:lnTo>
                  <a:lnTo>
                    <a:pt x="2382" y="827"/>
                  </a:lnTo>
                  <a:lnTo>
                    <a:pt x="2382" y="829"/>
                  </a:lnTo>
                  <a:lnTo>
                    <a:pt x="2380" y="830"/>
                  </a:lnTo>
                  <a:lnTo>
                    <a:pt x="2380" y="832"/>
                  </a:lnTo>
                  <a:lnTo>
                    <a:pt x="2380" y="834"/>
                  </a:lnTo>
                  <a:lnTo>
                    <a:pt x="2382" y="836"/>
                  </a:lnTo>
                  <a:lnTo>
                    <a:pt x="2382" y="837"/>
                  </a:lnTo>
                  <a:lnTo>
                    <a:pt x="2382" y="839"/>
                  </a:lnTo>
                  <a:lnTo>
                    <a:pt x="2382" y="841"/>
                  </a:lnTo>
                  <a:lnTo>
                    <a:pt x="2382" y="843"/>
                  </a:lnTo>
                  <a:lnTo>
                    <a:pt x="2382" y="844"/>
                  </a:lnTo>
                  <a:lnTo>
                    <a:pt x="2384" y="844"/>
                  </a:lnTo>
                  <a:lnTo>
                    <a:pt x="2384" y="848"/>
                  </a:lnTo>
                  <a:lnTo>
                    <a:pt x="2384" y="850"/>
                  </a:lnTo>
                  <a:lnTo>
                    <a:pt x="2384" y="851"/>
                  </a:lnTo>
                  <a:lnTo>
                    <a:pt x="2384" y="853"/>
                  </a:lnTo>
                  <a:lnTo>
                    <a:pt x="2382" y="855"/>
                  </a:lnTo>
                  <a:lnTo>
                    <a:pt x="2382" y="857"/>
                  </a:lnTo>
                  <a:lnTo>
                    <a:pt x="2382" y="858"/>
                  </a:lnTo>
                  <a:lnTo>
                    <a:pt x="2380" y="860"/>
                  </a:lnTo>
                  <a:lnTo>
                    <a:pt x="2378" y="862"/>
                  </a:lnTo>
                  <a:lnTo>
                    <a:pt x="2378" y="864"/>
                  </a:lnTo>
                  <a:lnTo>
                    <a:pt x="2380" y="865"/>
                  </a:lnTo>
                  <a:lnTo>
                    <a:pt x="2380" y="867"/>
                  </a:lnTo>
                  <a:lnTo>
                    <a:pt x="2380" y="869"/>
                  </a:lnTo>
                  <a:lnTo>
                    <a:pt x="2380" y="871"/>
                  </a:lnTo>
                  <a:lnTo>
                    <a:pt x="2380" y="872"/>
                  </a:lnTo>
                  <a:lnTo>
                    <a:pt x="2380" y="874"/>
                  </a:lnTo>
                  <a:lnTo>
                    <a:pt x="2380" y="876"/>
                  </a:lnTo>
                  <a:lnTo>
                    <a:pt x="2378" y="876"/>
                  </a:lnTo>
                  <a:lnTo>
                    <a:pt x="2378" y="878"/>
                  </a:lnTo>
                  <a:lnTo>
                    <a:pt x="2377" y="879"/>
                  </a:lnTo>
                  <a:lnTo>
                    <a:pt x="2375" y="879"/>
                  </a:lnTo>
                  <a:lnTo>
                    <a:pt x="2375" y="881"/>
                  </a:lnTo>
                  <a:lnTo>
                    <a:pt x="2371" y="881"/>
                  </a:lnTo>
                  <a:lnTo>
                    <a:pt x="2371" y="883"/>
                  </a:lnTo>
                  <a:lnTo>
                    <a:pt x="2370" y="883"/>
                  </a:lnTo>
                  <a:lnTo>
                    <a:pt x="2368" y="885"/>
                  </a:lnTo>
                  <a:lnTo>
                    <a:pt x="2366" y="886"/>
                  </a:lnTo>
                  <a:lnTo>
                    <a:pt x="2364" y="888"/>
                  </a:lnTo>
                  <a:lnTo>
                    <a:pt x="2364" y="890"/>
                  </a:lnTo>
                  <a:lnTo>
                    <a:pt x="2364" y="892"/>
                  </a:lnTo>
                  <a:lnTo>
                    <a:pt x="2366" y="893"/>
                  </a:lnTo>
                  <a:lnTo>
                    <a:pt x="2366" y="895"/>
                  </a:lnTo>
                  <a:lnTo>
                    <a:pt x="2366" y="897"/>
                  </a:lnTo>
                  <a:lnTo>
                    <a:pt x="2366" y="899"/>
                  </a:lnTo>
                  <a:lnTo>
                    <a:pt x="2368" y="899"/>
                  </a:lnTo>
                  <a:lnTo>
                    <a:pt x="2368" y="900"/>
                  </a:lnTo>
                  <a:lnTo>
                    <a:pt x="2368" y="902"/>
                  </a:lnTo>
                  <a:lnTo>
                    <a:pt x="2368" y="904"/>
                  </a:lnTo>
                  <a:lnTo>
                    <a:pt x="2368" y="906"/>
                  </a:lnTo>
                  <a:lnTo>
                    <a:pt x="2368" y="907"/>
                  </a:lnTo>
                  <a:lnTo>
                    <a:pt x="2368" y="909"/>
                  </a:lnTo>
                  <a:lnTo>
                    <a:pt x="2368" y="911"/>
                  </a:lnTo>
                  <a:lnTo>
                    <a:pt x="2370" y="911"/>
                  </a:lnTo>
                  <a:lnTo>
                    <a:pt x="2370" y="913"/>
                  </a:lnTo>
                  <a:lnTo>
                    <a:pt x="2371" y="914"/>
                  </a:lnTo>
                  <a:lnTo>
                    <a:pt x="2373" y="914"/>
                  </a:lnTo>
                  <a:lnTo>
                    <a:pt x="2375" y="914"/>
                  </a:lnTo>
                  <a:lnTo>
                    <a:pt x="2377" y="916"/>
                  </a:lnTo>
                  <a:lnTo>
                    <a:pt x="2378" y="914"/>
                  </a:lnTo>
                  <a:lnTo>
                    <a:pt x="2380" y="914"/>
                  </a:lnTo>
                  <a:lnTo>
                    <a:pt x="2382" y="914"/>
                  </a:lnTo>
                  <a:lnTo>
                    <a:pt x="2384" y="913"/>
                  </a:lnTo>
                  <a:lnTo>
                    <a:pt x="2385" y="911"/>
                  </a:lnTo>
                  <a:lnTo>
                    <a:pt x="2387" y="909"/>
                  </a:lnTo>
                  <a:lnTo>
                    <a:pt x="2387" y="907"/>
                  </a:lnTo>
                  <a:lnTo>
                    <a:pt x="2389" y="906"/>
                  </a:lnTo>
                  <a:lnTo>
                    <a:pt x="2391" y="902"/>
                  </a:lnTo>
                  <a:lnTo>
                    <a:pt x="2392" y="902"/>
                  </a:lnTo>
                  <a:lnTo>
                    <a:pt x="2394" y="902"/>
                  </a:lnTo>
                  <a:lnTo>
                    <a:pt x="2396" y="904"/>
                  </a:lnTo>
                  <a:lnTo>
                    <a:pt x="2398" y="906"/>
                  </a:lnTo>
                  <a:lnTo>
                    <a:pt x="2399" y="906"/>
                  </a:lnTo>
                  <a:lnTo>
                    <a:pt x="2399" y="907"/>
                  </a:lnTo>
                  <a:lnTo>
                    <a:pt x="2399" y="909"/>
                  </a:lnTo>
                  <a:lnTo>
                    <a:pt x="2401" y="909"/>
                  </a:lnTo>
                  <a:lnTo>
                    <a:pt x="2401" y="911"/>
                  </a:lnTo>
                  <a:lnTo>
                    <a:pt x="2403" y="913"/>
                  </a:lnTo>
                  <a:lnTo>
                    <a:pt x="2403" y="914"/>
                  </a:lnTo>
                  <a:lnTo>
                    <a:pt x="2405" y="914"/>
                  </a:lnTo>
                  <a:lnTo>
                    <a:pt x="2405" y="916"/>
                  </a:lnTo>
                  <a:lnTo>
                    <a:pt x="2405" y="918"/>
                  </a:lnTo>
                  <a:lnTo>
                    <a:pt x="2405" y="920"/>
                  </a:lnTo>
                  <a:lnTo>
                    <a:pt x="2403" y="921"/>
                  </a:lnTo>
                  <a:lnTo>
                    <a:pt x="2403" y="923"/>
                  </a:lnTo>
                  <a:lnTo>
                    <a:pt x="2403" y="925"/>
                  </a:lnTo>
                  <a:lnTo>
                    <a:pt x="2403" y="927"/>
                  </a:lnTo>
                  <a:lnTo>
                    <a:pt x="2403" y="928"/>
                  </a:lnTo>
                  <a:lnTo>
                    <a:pt x="2403" y="930"/>
                  </a:lnTo>
                  <a:lnTo>
                    <a:pt x="2403" y="932"/>
                  </a:lnTo>
                  <a:lnTo>
                    <a:pt x="2405" y="933"/>
                  </a:lnTo>
                  <a:lnTo>
                    <a:pt x="2405" y="935"/>
                  </a:lnTo>
                  <a:lnTo>
                    <a:pt x="2405" y="937"/>
                  </a:lnTo>
                  <a:lnTo>
                    <a:pt x="2405" y="939"/>
                  </a:lnTo>
                  <a:lnTo>
                    <a:pt x="2403" y="940"/>
                  </a:lnTo>
                  <a:lnTo>
                    <a:pt x="2405" y="940"/>
                  </a:lnTo>
                  <a:lnTo>
                    <a:pt x="2403" y="942"/>
                  </a:lnTo>
                  <a:lnTo>
                    <a:pt x="2403" y="944"/>
                  </a:lnTo>
                  <a:lnTo>
                    <a:pt x="2403" y="946"/>
                  </a:lnTo>
                  <a:lnTo>
                    <a:pt x="2403" y="947"/>
                  </a:lnTo>
                  <a:lnTo>
                    <a:pt x="2403" y="949"/>
                  </a:lnTo>
                  <a:lnTo>
                    <a:pt x="2403" y="951"/>
                  </a:lnTo>
                  <a:lnTo>
                    <a:pt x="2405" y="953"/>
                  </a:lnTo>
                  <a:lnTo>
                    <a:pt x="2405" y="954"/>
                  </a:lnTo>
                  <a:lnTo>
                    <a:pt x="2410" y="956"/>
                  </a:lnTo>
                  <a:lnTo>
                    <a:pt x="2410" y="958"/>
                  </a:lnTo>
                  <a:lnTo>
                    <a:pt x="2412" y="958"/>
                  </a:lnTo>
                  <a:lnTo>
                    <a:pt x="2413" y="958"/>
                  </a:lnTo>
                  <a:lnTo>
                    <a:pt x="2415" y="958"/>
                  </a:lnTo>
                  <a:lnTo>
                    <a:pt x="2417" y="958"/>
                  </a:lnTo>
                  <a:lnTo>
                    <a:pt x="2419" y="958"/>
                  </a:lnTo>
                  <a:lnTo>
                    <a:pt x="2419" y="960"/>
                  </a:lnTo>
                  <a:lnTo>
                    <a:pt x="2420" y="960"/>
                  </a:lnTo>
                  <a:lnTo>
                    <a:pt x="2420" y="961"/>
                  </a:lnTo>
                  <a:lnTo>
                    <a:pt x="2422" y="961"/>
                  </a:lnTo>
                  <a:lnTo>
                    <a:pt x="2422" y="963"/>
                  </a:lnTo>
                  <a:lnTo>
                    <a:pt x="2424" y="963"/>
                  </a:lnTo>
                  <a:lnTo>
                    <a:pt x="2426" y="965"/>
                  </a:lnTo>
                  <a:lnTo>
                    <a:pt x="2427" y="965"/>
                  </a:lnTo>
                  <a:lnTo>
                    <a:pt x="2427" y="967"/>
                  </a:lnTo>
                  <a:lnTo>
                    <a:pt x="2429" y="967"/>
                  </a:lnTo>
                  <a:lnTo>
                    <a:pt x="2431" y="968"/>
                  </a:lnTo>
                  <a:lnTo>
                    <a:pt x="2433" y="970"/>
                  </a:lnTo>
                  <a:lnTo>
                    <a:pt x="2433" y="972"/>
                  </a:lnTo>
                  <a:lnTo>
                    <a:pt x="2433" y="974"/>
                  </a:lnTo>
                  <a:lnTo>
                    <a:pt x="2434" y="975"/>
                  </a:lnTo>
                  <a:lnTo>
                    <a:pt x="2436" y="977"/>
                  </a:lnTo>
                  <a:lnTo>
                    <a:pt x="2438" y="981"/>
                  </a:lnTo>
                  <a:lnTo>
                    <a:pt x="2440" y="982"/>
                  </a:lnTo>
                  <a:lnTo>
                    <a:pt x="2440" y="984"/>
                  </a:lnTo>
                  <a:lnTo>
                    <a:pt x="2441" y="986"/>
                  </a:lnTo>
                  <a:lnTo>
                    <a:pt x="2441" y="988"/>
                  </a:lnTo>
                  <a:lnTo>
                    <a:pt x="2443" y="989"/>
                  </a:lnTo>
                  <a:lnTo>
                    <a:pt x="2443" y="991"/>
                  </a:lnTo>
                  <a:lnTo>
                    <a:pt x="2445" y="993"/>
                  </a:lnTo>
                  <a:lnTo>
                    <a:pt x="2445" y="995"/>
                  </a:lnTo>
                  <a:lnTo>
                    <a:pt x="2447" y="995"/>
                  </a:lnTo>
                  <a:lnTo>
                    <a:pt x="2448" y="996"/>
                  </a:lnTo>
                  <a:lnTo>
                    <a:pt x="2450" y="995"/>
                  </a:lnTo>
                  <a:lnTo>
                    <a:pt x="2452" y="995"/>
                  </a:lnTo>
                  <a:lnTo>
                    <a:pt x="2454" y="993"/>
                  </a:lnTo>
                  <a:lnTo>
                    <a:pt x="2455" y="993"/>
                  </a:lnTo>
                  <a:lnTo>
                    <a:pt x="2457" y="993"/>
                  </a:lnTo>
                  <a:lnTo>
                    <a:pt x="2459" y="991"/>
                  </a:lnTo>
                  <a:lnTo>
                    <a:pt x="2461" y="991"/>
                  </a:lnTo>
                  <a:lnTo>
                    <a:pt x="2462" y="989"/>
                  </a:lnTo>
                  <a:lnTo>
                    <a:pt x="2466" y="989"/>
                  </a:lnTo>
                  <a:lnTo>
                    <a:pt x="2468" y="989"/>
                  </a:lnTo>
                  <a:lnTo>
                    <a:pt x="2469" y="989"/>
                  </a:lnTo>
                  <a:lnTo>
                    <a:pt x="2471" y="991"/>
                  </a:lnTo>
                  <a:lnTo>
                    <a:pt x="2473" y="991"/>
                  </a:lnTo>
                  <a:lnTo>
                    <a:pt x="2475" y="991"/>
                  </a:lnTo>
                  <a:lnTo>
                    <a:pt x="2476" y="991"/>
                  </a:lnTo>
                  <a:lnTo>
                    <a:pt x="2478" y="991"/>
                  </a:lnTo>
                  <a:lnTo>
                    <a:pt x="2480" y="991"/>
                  </a:lnTo>
                  <a:lnTo>
                    <a:pt x="2482" y="991"/>
                  </a:lnTo>
                  <a:lnTo>
                    <a:pt x="2483" y="993"/>
                  </a:lnTo>
                  <a:lnTo>
                    <a:pt x="2485" y="993"/>
                  </a:lnTo>
                  <a:lnTo>
                    <a:pt x="2489" y="995"/>
                  </a:lnTo>
                  <a:lnTo>
                    <a:pt x="2490" y="995"/>
                  </a:lnTo>
                  <a:lnTo>
                    <a:pt x="2492" y="996"/>
                  </a:lnTo>
                  <a:lnTo>
                    <a:pt x="2496" y="996"/>
                  </a:lnTo>
                  <a:lnTo>
                    <a:pt x="2497" y="998"/>
                  </a:lnTo>
                  <a:lnTo>
                    <a:pt x="2499" y="998"/>
                  </a:lnTo>
                  <a:lnTo>
                    <a:pt x="2501" y="998"/>
                  </a:lnTo>
                  <a:lnTo>
                    <a:pt x="2503" y="998"/>
                  </a:lnTo>
                  <a:lnTo>
                    <a:pt x="2504" y="998"/>
                  </a:lnTo>
                  <a:lnTo>
                    <a:pt x="2506" y="1000"/>
                  </a:lnTo>
                  <a:lnTo>
                    <a:pt x="2508" y="1002"/>
                  </a:lnTo>
                  <a:lnTo>
                    <a:pt x="2511" y="1003"/>
                  </a:lnTo>
                  <a:lnTo>
                    <a:pt x="2513" y="1003"/>
                  </a:lnTo>
                  <a:lnTo>
                    <a:pt x="2515" y="1005"/>
                  </a:lnTo>
                  <a:lnTo>
                    <a:pt x="2518" y="1005"/>
                  </a:lnTo>
                  <a:lnTo>
                    <a:pt x="2520" y="1005"/>
                  </a:lnTo>
                  <a:lnTo>
                    <a:pt x="2522" y="1003"/>
                  </a:lnTo>
                  <a:lnTo>
                    <a:pt x="2524" y="1003"/>
                  </a:lnTo>
                  <a:lnTo>
                    <a:pt x="2525" y="1003"/>
                  </a:lnTo>
                  <a:lnTo>
                    <a:pt x="2527" y="1003"/>
                  </a:lnTo>
                  <a:lnTo>
                    <a:pt x="2529" y="1003"/>
                  </a:lnTo>
                  <a:lnTo>
                    <a:pt x="2531" y="1003"/>
                  </a:lnTo>
                  <a:lnTo>
                    <a:pt x="2532" y="1003"/>
                  </a:lnTo>
                  <a:lnTo>
                    <a:pt x="2534" y="1003"/>
                  </a:lnTo>
                  <a:lnTo>
                    <a:pt x="2536" y="1003"/>
                  </a:lnTo>
                  <a:lnTo>
                    <a:pt x="2536" y="1005"/>
                  </a:lnTo>
                  <a:lnTo>
                    <a:pt x="2538" y="1005"/>
                  </a:lnTo>
                  <a:lnTo>
                    <a:pt x="2539" y="1005"/>
                  </a:lnTo>
                  <a:lnTo>
                    <a:pt x="2541" y="1005"/>
                  </a:lnTo>
                  <a:lnTo>
                    <a:pt x="2543" y="1007"/>
                  </a:lnTo>
                  <a:lnTo>
                    <a:pt x="2545" y="1007"/>
                  </a:lnTo>
                  <a:lnTo>
                    <a:pt x="2546" y="1009"/>
                  </a:lnTo>
                  <a:lnTo>
                    <a:pt x="2548" y="1009"/>
                  </a:lnTo>
                  <a:lnTo>
                    <a:pt x="2550" y="1009"/>
                  </a:lnTo>
                  <a:lnTo>
                    <a:pt x="2552" y="1009"/>
                  </a:lnTo>
                  <a:lnTo>
                    <a:pt x="2553" y="1009"/>
                  </a:lnTo>
                  <a:lnTo>
                    <a:pt x="2553" y="1010"/>
                  </a:lnTo>
                  <a:lnTo>
                    <a:pt x="2555" y="1010"/>
                  </a:lnTo>
                  <a:lnTo>
                    <a:pt x="2557" y="1010"/>
                  </a:lnTo>
                  <a:lnTo>
                    <a:pt x="2559" y="1010"/>
                  </a:lnTo>
                  <a:lnTo>
                    <a:pt x="2560" y="1010"/>
                  </a:lnTo>
                  <a:lnTo>
                    <a:pt x="2560" y="1012"/>
                  </a:lnTo>
                  <a:lnTo>
                    <a:pt x="2562" y="1012"/>
                  </a:lnTo>
                  <a:lnTo>
                    <a:pt x="2564" y="1012"/>
                  </a:lnTo>
                  <a:lnTo>
                    <a:pt x="2565" y="1012"/>
                  </a:lnTo>
                  <a:lnTo>
                    <a:pt x="2567" y="1012"/>
                  </a:lnTo>
                  <a:lnTo>
                    <a:pt x="2569" y="1012"/>
                  </a:lnTo>
                  <a:lnTo>
                    <a:pt x="2572" y="1012"/>
                  </a:lnTo>
                  <a:lnTo>
                    <a:pt x="2574" y="1012"/>
                  </a:lnTo>
                  <a:lnTo>
                    <a:pt x="2576" y="1010"/>
                  </a:lnTo>
                  <a:lnTo>
                    <a:pt x="2578" y="1010"/>
                  </a:lnTo>
                  <a:lnTo>
                    <a:pt x="2579" y="1010"/>
                  </a:lnTo>
                  <a:lnTo>
                    <a:pt x="2581" y="1010"/>
                  </a:lnTo>
                  <a:lnTo>
                    <a:pt x="2583" y="1010"/>
                  </a:lnTo>
                  <a:lnTo>
                    <a:pt x="2585" y="1010"/>
                  </a:lnTo>
                  <a:lnTo>
                    <a:pt x="2586" y="1012"/>
                  </a:lnTo>
                  <a:lnTo>
                    <a:pt x="2586" y="1014"/>
                  </a:lnTo>
                  <a:lnTo>
                    <a:pt x="2586" y="1016"/>
                  </a:lnTo>
                  <a:lnTo>
                    <a:pt x="2586" y="1017"/>
                  </a:lnTo>
                  <a:lnTo>
                    <a:pt x="2585" y="1017"/>
                  </a:lnTo>
                  <a:lnTo>
                    <a:pt x="2586" y="1021"/>
                  </a:lnTo>
                  <a:lnTo>
                    <a:pt x="2585" y="1023"/>
                  </a:lnTo>
                  <a:lnTo>
                    <a:pt x="2583" y="1023"/>
                  </a:lnTo>
                  <a:lnTo>
                    <a:pt x="2581" y="1024"/>
                  </a:lnTo>
                  <a:lnTo>
                    <a:pt x="2581" y="1026"/>
                  </a:lnTo>
                  <a:lnTo>
                    <a:pt x="2579" y="1028"/>
                  </a:lnTo>
                  <a:lnTo>
                    <a:pt x="2578" y="1030"/>
                  </a:lnTo>
                  <a:lnTo>
                    <a:pt x="2576" y="1031"/>
                  </a:lnTo>
                  <a:lnTo>
                    <a:pt x="2576" y="1033"/>
                  </a:lnTo>
                  <a:lnTo>
                    <a:pt x="2574" y="1035"/>
                  </a:lnTo>
                  <a:lnTo>
                    <a:pt x="2574" y="1037"/>
                  </a:lnTo>
                  <a:lnTo>
                    <a:pt x="2574" y="1038"/>
                  </a:lnTo>
                  <a:lnTo>
                    <a:pt x="2572" y="1038"/>
                  </a:lnTo>
                  <a:lnTo>
                    <a:pt x="2572" y="1040"/>
                  </a:lnTo>
                  <a:lnTo>
                    <a:pt x="2571" y="1040"/>
                  </a:lnTo>
                  <a:lnTo>
                    <a:pt x="2569" y="1038"/>
                  </a:lnTo>
                  <a:lnTo>
                    <a:pt x="2567" y="1038"/>
                  </a:lnTo>
                  <a:lnTo>
                    <a:pt x="2567" y="1037"/>
                  </a:lnTo>
                  <a:lnTo>
                    <a:pt x="2565" y="1038"/>
                  </a:lnTo>
                  <a:lnTo>
                    <a:pt x="2564" y="1038"/>
                  </a:lnTo>
                  <a:lnTo>
                    <a:pt x="2560" y="1040"/>
                  </a:lnTo>
                  <a:lnTo>
                    <a:pt x="2559" y="1042"/>
                  </a:lnTo>
                  <a:lnTo>
                    <a:pt x="2557" y="1042"/>
                  </a:lnTo>
                  <a:lnTo>
                    <a:pt x="2555" y="1044"/>
                  </a:lnTo>
                  <a:lnTo>
                    <a:pt x="2555" y="1045"/>
                  </a:lnTo>
                  <a:lnTo>
                    <a:pt x="2553" y="1045"/>
                  </a:lnTo>
                  <a:lnTo>
                    <a:pt x="2552" y="1047"/>
                  </a:lnTo>
                  <a:lnTo>
                    <a:pt x="2550" y="1047"/>
                  </a:lnTo>
                  <a:lnTo>
                    <a:pt x="2550" y="1051"/>
                  </a:lnTo>
                  <a:lnTo>
                    <a:pt x="2548" y="1052"/>
                  </a:lnTo>
                  <a:lnTo>
                    <a:pt x="2546" y="1054"/>
                  </a:lnTo>
                  <a:lnTo>
                    <a:pt x="2545" y="1054"/>
                  </a:lnTo>
                  <a:lnTo>
                    <a:pt x="2541" y="1054"/>
                  </a:lnTo>
                  <a:lnTo>
                    <a:pt x="2539" y="1054"/>
                  </a:lnTo>
                  <a:lnTo>
                    <a:pt x="2539" y="1052"/>
                  </a:lnTo>
                  <a:lnTo>
                    <a:pt x="2538" y="1052"/>
                  </a:lnTo>
                  <a:lnTo>
                    <a:pt x="2536" y="1051"/>
                  </a:lnTo>
                  <a:lnTo>
                    <a:pt x="2534" y="1051"/>
                  </a:lnTo>
                  <a:lnTo>
                    <a:pt x="2531" y="1049"/>
                  </a:lnTo>
                  <a:lnTo>
                    <a:pt x="2527" y="1051"/>
                  </a:lnTo>
                  <a:lnTo>
                    <a:pt x="2524" y="1051"/>
                  </a:lnTo>
                  <a:lnTo>
                    <a:pt x="2522" y="1054"/>
                  </a:lnTo>
                  <a:lnTo>
                    <a:pt x="2520" y="1056"/>
                  </a:lnTo>
                  <a:lnTo>
                    <a:pt x="2518" y="1056"/>
                  </a:lnTo>
                  <a:lnTo>
                    <a:pt x="2518" y="1058"/>
                  </a:lnTo>
                  <a:lnTo>
                    <a:pt x="2517" y="1059"/>
                  </a:lnTo>
                  <a:lnTo>
                    <a:pt x="2515" y="1061"/>
                  </a:lnTo>
                  <a:lnTo>
                    <a:pt x="2513" y="1063"/>
                  </a:lnTo>
                  <a:lnTo>
                    <a:pt x="2513" y="1065"/>
                  </a:lnTo>
                  <a:lnTo>
                    <a:pt x="2511" y="1065"/>
                  </a:lnTo>
                  <a:lnTo>
                    <a:pt x="2511" y="1066"/>
                  </a:lnTo>
                  <a:lnTo>
                    <a:pt x="2510" y="1068"/>
                  </a:lnTo>
                  <a:lnTo>
                    <a:pt x="2510" y="1070"/>
                  </a:lnTo>
                  <a:lnTo>
                    <a:pt x="2508" y="1072"/>
                  </a:lnTo>
                  <a:lnTo>
                    <a:pt x="2506" y="1073"/>
                  </a:lnTo>
                  <a:lnTo>
                    <a:pt x="2506" y="1075"/>
                  </a:lnTo>
                  <a:lnTo>
                    <a:pt x="2504" y="1077"/>
                  </a:lnTo>
                  <a:lnTo>
                    <a:pt x="2503" y="1079"/>
                  </a:lnTo>
                  <a:lnTo>
                    <a:pt x="2503" y="1080"/>
                  </a:lnTo>
                  <a:lnTo>
                    <a:pt x="2503" y="1082"/>
                  </a:lnTo>
                  <a:lnTo>
                    <a:pt x="2503" y="1084"/>
                  </a:lnTo>
                  <a:lnTo>
                    <a:pt x="2503" y="1086"/>
                  </a:lnTo>
                  <a:lnTo>
                    <a:pt x="2504" y="1087"/>
                  </a:lnTo>
                  <a:lnTo>
                    <a:pt x="2504" y="1089"/>
                  </a:lnTo>
                  <a:lnTo>
                    <a:pt x="2506" y="1091"/>
                  </a:lnTo>
                  <a:lnTo>
                    <a:pt x="2506" y="1093"/>
                  </a:lnTo>
                  <a:lnTo>
                    <a:pt x="2508" y="1094"/>
                  </a:lnTo>
                  <a:lnTo>
                    <a:pt x="2510" y="1094"/>
                  </a:lnTo>
                  <a:lnTo>
                    <a:pt x="2510" y="1096"/>
                  </a:lnTo>
                  <a:lnTo>
                    <a:pt x="2511" y="1096"/>
                  </a:lnTo>
                  <a:lnTo>
                    <a:pt x="2513" y="1096"/>
                  </a:lnTo>
                  <a:lnTo>
                    <a:pt x="2515" y="1098"/>
                  </a:lnTo>
                  <a:lnTo>
                    <a:pt x="2517" y="1098"/>
                  </a:lnTo>
                  <a:lnTo>
                    <a:pt x="2518" y="1098"/>
                  </a:lnTo>
                  <a:lnTo>
                    <a:pt x="2520" y="1100"/>
                  </a:lnTo>
                  <a:lnTo>
                    <a:pt x="2522" y="1101"/>
                  </a:lnTo>
                  <a:lnTo>
                    <a:pt x="2522" y="1103"/>
                  </a:lnTo>
                  <a:lnTo>
                    <a:pt x="2522" y="1105"/>
                  </a:lnTo>
                  <a:lnTo>
                    <a:pt x="2522" y="1107"/>
                  </a:lnTo>
                  <a:lnTo>
                    <a:pt x="2522" y="1108"/>
                  </a:lnTo>
                  <a:lnTo>
                    <a:pt x="2520" y="1108"/>
                  </a:lnTo>
                  <a:lnTo>
                    <a:pt x="2518" y="1110"/>
                  </a:lnTo>
                  <a:lnTo>
                    <a:pt x="2517" y="1110"/>
                  </a:lnTo>
                  <a:lnTo>
                    <a:pt x="2515" y="1110"/>
                  </a:lnTo>
                  <a:lnTo>
                    <a:pt x="2513" y="1110"/>
                  </a:lnTo>
                  <a:lnTo>
                    <a:pt x="2511" y="1110"/>
                  </a:lnTo>
                  <a:lnTo>
                    <a:pt x="2510" y="1110"/>
                  </a:lnTo>
                  <a:lnTo>
                    <a:pt x="2508" y="1110"/>
                  </a:lnTo>
                  <a:lnTo>
                    <a:pt x="2506" y="1108"/>
                  </a:lnTo>
                  <a:lnTo>
                    <a:pt x="2504" y="1110"/>
                  </a:lnTo>
                  <a:lnTo>
                    <a:pt x="2503" y="1108"/>
                  </a:lnTo>
                  <a:lnTo>
                    <a:pt x="2499" y="1108"/>
                  </a:lnTo>
                  <a:lnTo>
                    <a:pt x="2496" y="1107"/>
                  </a:lnTo>
                  <a:lnTo>
                    <a:pt x="2494" y="1107"/>
                  </a:lnTo>
                  <a:lnTo>
                    <a:pt x="2492" y="1105"/>
                  </a:lnTo>
                  <a:lnTo>
                    <a:pt x="2492" y="1103"/>
                  </a:lnTo>
                  <a:lnTo>
                    <a:pt x="2490" y="1103"/>
                  </a:lnTo>
                  <a:lnTo>
                    <a:pt x="2489" y="1101"/>
                  </a:lnTo>
                  <a:lnTo>
                    <a:pt x="2489" y="1098"/>
                  </a:lnTo>
                  <a:lnTo>
                    <a:pt x="2487" y="1096"/>
                  </a:lnTo>
                  <a:lnTo>
                    <a:pt x="2485" y="1096"/>
                  </a:lnTo>
                  <a:lnTo>
                    <a:pt x="2483" y="1094"/>
                  </a:lnTo>
                  <a:lnTo>
                    <a:pt x="2482" y="1094"/>
                  </a:lnTo>
                  <a:lnTo>
                    <a:pt x="2478" y="1093"/>
                  </a:lnTo>
                  <a:lnTo>
                    <a:pt x="2476" y="1093"/>
                  </a:lnTo>
                  <a:lnTo>
                    <a:pt x="2475" y="1094"/>
                  </a:lnTo>
                  <a:lnTo>
                    <a:pt x="2471" y="1094"/>
                  </a:lnTo>
                  <a:lnTo>
                    <a:pt x="2469" y="1093"/>
                  </a:lnTo>
                  <a:lnTo>
                    <a:pt x="2468" y="1093"/>
                  </a:lnTo>
                  <a:lnTo>
                    <a:pt x="2466" y="1094"/>
                  </a:lnTo>
                  <a:lnTo>
                    <a:pt x="2464" y="1094"/>
                  </a:lnTo>
                  <a:lnTo>
                    <a:pt x="2462" y="1094"/>
                  </a:lnTo>
                  <a:lnTo>
                    <a:pt x="2461" y="1094"/>
                  </a:lnTo>
                  <a:lnTo>
                    <a:pt x="2459" y="1096"/>
                  </a:lnTo>
                  <a:lnTo>
                    <a:pt x="2457" y="1096"/>
                  </a:lnTo>
                  <a:lnTo>
                    <a:pt x="2455" y="1098"/>
                  </a:lnTo>
                  <a:lnTo>
                    <a:pt x="2454" y="1100"/>
                  </a:lnTo>
                  <a:lnTo>
                    <a:pt x="2452" y="1101"/>
                  </a:lnTo>
                  <a:lnTo>
                    <a:pt x="2450" y="1101"/>
                  </a:lnTo>
                  <a:lnTo>
                    <a:pt x="2448" y="1101"/>
                  </a:lnTo>
                  <a:lnTo>
                    <a:pt x="2447" y="1101"/>
                  </a:lnTo>
                  <a:lnTo>
                    <a:pt x="2445" y="1101"/>
                  </a:lnTo>
                  <a:lnTo>
                    <a:pt x="2443" y="1101"/>
                  </a:lnTo>
                  <a:lnTo>
                    <a:pt x="2441" y="1103"/>
                  </a:lnTo>
                  <a:lnTo>
                    <a:pt x="2438" y="1103"/>
                  </a:lnTo>
                  <a:lnTo>
                    <a:pt x="2436" y="1103"/>
                  </a:lnTo>
                  <a:lnTo>
                    <a:pt x="2433" y="1103"/>
                  </a:lnTo>
                  <a:lnTo>
                    <a:pt x="2431" y="1103"/>
                  </a:lnTo>
                  <a:lnTo>
                    <a:pt x="2429" y="1103"/>
                  </a:lnTo>
                  <a:lnTo>
                    <a:pt x="2427" y="1101"/>
                  </a:lnTo>
                  <a:lnTo>
                    <a:pt x="2426" y="1101"/>
                  </a:lnTo>
                  <a:lnTo>
                    <a:pt x="2424" y="1100"/>
                  </a:lnTo>
                  <a:lnTo>
                    <a:pt x="2422" y="1100"/>
                  </a:lnTo>
                  <a:lnTo>
                    <a:pt x="2419" y="1098"/>
                  </a:lnTo>
                  <a:lnTo>
                    <a:pt x="2417" y="1098"/>
                  </a:lnTo>
                  <a:lnTo>
                    <a:pt x="2415" y="1096"/>
                  </a:lnTo>
                  <a:lnTo>
                    <a:pt x="2413" y="1096"/>
                  </a:lnTo>
                  <a:lnTo>
                    <a:pt x="2412" y="1094"/>
                  </a:lnTo>
                  <a:lnTo>
                    <a:pt x="2408" y="1093"/>
                  </a:lnTo>
                  <a:lnTo>
                    <a:pt x="2406" y="1093"/>
                  </a:lnTo>
                  <a:lnTo>
                    <a:pt x="2405" y="1093"/>
                  </a:lnTo>
                  <a:lnTo>
                    <a:pt x="2401" y="1089"/>
                  </a:lnTo>
                  <a:lnTo>
                    <a:pt x="2399" y="1089"/>
                  </a:lnTo>
                  <a:lnTo>
                    <a:pt x="2398" y="1089"/>
                  </a:lnTo>
                  <a:lnTo>
                    <a:pt x="2398" y="1086"/>
                  </a:lnTo>
                  <a:lnTo>
                    <a:pt x="2396" y="1084"/>
                  </a:lnTo>
                  <a:lnTo>
                    <a:pt x="2396" y="1082"/>
                  </a:lnTo>
                  <a:lnTo>
                    <a:pt x="2396" y="1080"/>
                  </a:lnTo>
                  <a:lnTo>
                    <a:pt x="2394" y="1079"/>
                  </a:lnTo>
                  <a:lnTo>
                    <a:pt x="2394" y="1077"/>
                  </a:lnTo>
                  <a:lnTo>
                    <a:pt x="2394" y="1075"/>
                  </a:lnTo>
                  <a:lnTo>
                    <a:pt x="2394" y="1073"/>
                  </a:lnTo>
                  <a:lnTo>
                    <a:pt x="2394" y="1072"/>
                  </a:lnTo>
                  <a:lnTo>
                    <a:pt x="2394" y="1070"/>
                  </a:lnTo>
                  <a:lnTo>
                    <a:pt x="2394" y="1068"/>
                  </a:lnTo>
                  <a:lnTo>
                    <a:pt x="2392" y="1065"/>
                  </a:lnTo>
                  <a:lnTo>
                    <a:pt x="2394" y="1061"/>
                  </a:lnTo>
                  <a:lnTo>
                    <a:pt x="2394" y="1059"/>
                  </a:lnTo>
                  <a:lnTo>
                    <a:pt x="2394" y="1058"/>
                  </a:lnTo>
                  <a:lnTo>
                    <a:pt x="2394" y="1056"/>
                  </a:lnTo>
                  <a:lnTo>
                    <a:pt x="2394" y="1054"/>
                  </a:lnTo>
                  <a:lnTo>
                    <a:pt x="2394" y="1051"/>
                  </a:lnTo>
                  <a:lnTo>
                    <a:pt x="2394" y="1047"/>
                  </a:lnTo>
                  <a:lnTo>
                    <a:pt x="2394" y="1045"/>
                  </a:lnTo>
                  <a:lnTo>
                    <a:pt x="2394" y="1044"/>
                  </a:lnTo>
                  <a:lnTo>
                    <a:pt x="2396" y="1044"/>
                  </a:lnTo>
                  <a:lnTo>
                    <a:pt x="2396" y="1042"/>
                  </a:lnTo>
                  <a:lnTo>
                    <a:pt x="2398" y="1040"/>
                  </a:lnTo>
                  <a:lnTo>
                    <a:pt x="2399" y="1038"/>
                  </a:lnTo>
                  <a:lnTo>
                    <a:pt x="2401" y="1038"/>
                  </a:lnTo>
                  <a:lnTo>
                    <a:pt x="2403" y="1035"/>
                  </a:lnTo>
                  <a:lnTo>
                    <a:pt x="2405" y="1035"/>
                  </a:lnTo>
                  <a:lnTo>
                    <a:pt x="2405" y="1033"/>
                  </a:lnTo>
                  <a:lnTo>
                    <a:pt x="2406" y="1031"/>
                  </a:lnTo>
                  <a:lnTo>
                    <a:pt x="2408" y="1030"/>
                  </a:lnTo>
                  <a:lnTo>
                    <a:pt x="2408" y="1028"/>
                  </a:lnTo>
                  <a:lnTo>
                    <a:pt x="2406" y="1026"/>
                  </a:lnTo>
                  <a:lnTo>
                    <a:pt x="2405" y="1024"/>
                  </a:lnTo>
                  <a:lnTo>
                    <a:pt x="2403" y="1024"/>
                  </a:lnTo>
                  <a:lnTo>
                    <a:pt x="2401" y="1023"/>
                  </a:lnTo>
                  <a:lnTo>
                    <a:pt x="2399" y="1023"/>
                  </a:lnTo>
                  <a:lnTo>
                    <a:pt x="2399" y="1021"/>
                  </a:lnTo>
                  <a:lnTo>
                    <a:pt x="2398" y="1019"/>
                  </a:lnTo>
                  <a:lnTo>
                    <a:pt x="2398" y="1017"/>
                  </a:lnTo>
                  <a:lnTo>
                    <a:pt x="2396" y="1016"/>
                  </a:lnTo>
                  <a:lnTo>
                    <a:pt x="2396" y="1014"/>
                  </a:lnTo>
                  <a:lnTo>
                    <a:pt x="2396" y="1012"/>
                  </a:lnTo>
                  <a:lnTo>
                    <a:pt x="2394" y="1009"/>
                  </a:lnTo>
                  <a:lnTo>
                    <a:pt x="2392" y="1007"/>
                  </a:lnTo>
                  <a:lnTo>
                    <a:pt x="2392" y="1005"/>
                  </a:lnTo>
                  <a:lnTo>
                    <a:pt x="2392" y="1003"/>
                  </a:lnTo>
                  <a:lnTo>
                    <a:pt x="2392" y="1002"/>
                  </a:lnTo>
                  <a:lnTo>
                    <a:pt x="2391" y="1000"/>
                  </a:lnTo>
                  <a:lnTo>
                    <a:pt x="2389" y="998"/>
                  </a:lnTo>
                  <a:lnTo>
                    <a:pt x="2389" y="996"/>
                  </a:lnTo>
                  <a:lnTo>
                    <a:pt x="2387" y="996"/>
                  </a:lnTo>
                  <a:lnTo>
                    <a:pt x="2385" y="995"/>
                  </a:lnTo>
                  <a:lnTo>
                    <a:pt x="2385" y="991"/>
                  </a:lnTo>
                  <a:lnTo>
                    <a:pt x="2384" y="989"/>
                  </a:lnTo>
                  <a:lnTo>
                    <a:pt x="2384" y="988"/>
                  </a:lnTo>
                  <a:lnTo>
                    <a:pt x="2384" y="986"/>
                  </a:lnTo>
                  <a:lnTo>
                    <a:pt x="2384" y="984"/>
                  </a:lnTo>
                  <a:lnTo>
                    <a:pt x="2382" y="984"/>
                  </a:lnTo>
                  <a:lnTo>
                    <a:pt x="2382" y="982"/>
                  </a:lnTo>
                  <a:lnTo>
                    <a:pt x="2380" y="982"/>
                  </a:lnTo>
                  <a:lnTo>
                    <a:pt x="2378" y="982"/>
                  </a:lnTo>
                  <a:lnTo>
                    <a:pt x="2377" y="981"/>
                  </a:lnTo>
                  <a:lnTo>
                    <a:pt x="2375" y="981"/>
                  </a:lnTo>
                  <a:lnTo>
                    <a:pt x="2373" y="981"/>
                  </a:lnTo>
                  <a:lnTo>
                    <a:pt x="2371" y="982"/>
                  </a:lnTo>
                  <a:lnTo>
                    <a:pt x="2370" y="984"/>
                  </a:lnTo>
                  <a:lnTo>
                    <a:pt x="2368" y="984"/>
                  </a:lnTo>
                  <a:lnTo>
                    <a:pt x="2366" y="986"/>
                  </a:lnTo>
                  <a:lnTo>
                    <a:pt x="2364" y="986"/>
                  </a:lnTo>
                  <a:lnTo>
                    <a:pt x="2363" y="986"/>
                  </a:lnTo>
                  <a:lnTo>
                    <a:pt x="2363" y="988"/>
                  </a:lnTo>
                  <a:lnTo>
                    <a:pt x="2361" y="988"/>
                  </a:lnTo>
                  <a:lnTo>
                    <a:pt x="2359" y="988"/>
                  </a:lnTo>
                  <a:lnTo>
                    <a:pt x="2357" y="989"/>
                  </a:lnTo>
                  <a:lnTo>
                    <a:pt x="2356" y="989"/>
                  </a:lnTo>
                  <a:lnTo>
                    <a:pt x="2354" y="989"/>
                  </a:lnTo>
                  <a:lnTo>
                    <a:pt x="2350" y="989"/>
                  </a:lnTo>
                  <a:lnTo>
                    <a:pt x="2347" y="991"/>
                  </a:lnTo>
                  <a:lnTo>
                    <a:pt x="2345" y="989"/>
                  </a:lnTo>
                  <a:lnTo>
                    <a:pt x="2343" y="989"/>
                  </a:lnTo>
                  <a:lnTo>
                    <a:pt x="2342" y="989"/>
                  </a:lnTo>
                  <a:lnTo>
                    <a:pt x="2340" y="991"/>
                  </a:lnTo>
                  <a:lnTo>
                    <a:pt x="2338" y="991"/>
                  </a:lnTo>
                  <a:lnTo>
                    <a:pt x="2335" y="991"/>
                  </a:lnTo>
                  <a:lnTo>
                    <a:pt x="2333" y="991"/>
                  </a:lnTo>
                  <a:lnTo>
                    <a:pt x="2331" y="991"/>
                  </a:lnTo>
                  <a:lnTo>
                    <a:pt x="2329" y="991"/>
                  </a:lnTo>
                  <a:lnTo>
                    <a:pt x="2328" y="993"/>
                  </a:lnTo>
                  <a:lnTo>
                    <a:pt x="2324" y="993"/>
                  </a:lnTo>
                  <a:lnTo>
                    <a:pt x="2322" y="993"/>
                  </a:lnTo>
                  <a:lnTo>
                    <a:pt x="2319" y="993"/>
                  </a:lnTo>
                  <a:lnTo>
                    <a:pt x="2317" y="993"/>
                  </a:lnTo>
                  <a:lnTo>
                    <a:pt x="2315" y="993"/>
                  </a:lnTo>
                  <a:lnTo>
                    <a:pt x="2314" y="995"/>
                  </a:lnTo>
                  <a:lnTo>
                    <a:pt x="2312" y="993"/>
                  </a:lnTo>
                  <a:lnTo>
                    <a:pt x="2308" y="995"/>
                  </a:lnTo>
                  <a:lnTo>
                    <a:pt x="2307" y="993"/>
                  </a:lnTo>
                  <a:lnTo>
                    <a:pt x="2305" y="993"/>
                  </a:lnTo>
                  <a:lnTo>
                    <a:pt x="2303" y="993"/>
                  </a:lnTo>
                  <a:lnTo>
                    <a:pt x="2300" y="991"/>
                  </a:lnTo>
                  <a:lnTo>
                    <a:pt x="2296" y="991"/>
                  </a:lnTo>
                  <a:lnTo>
                    <a:pt x="2294" y="991"/>
                  </a:lnTo>
                  <a:lnTo>
                    <a:pt x="2293" y="991"/>
                  </a:lnTo>
                  <a:lnTo>
                    <a:pt x="2291" y="991"/>
                  </a:lnTo>
                  <a:lnTo>
                    <a:pt x="2291" y="989"/>
                  </a:lnTo>
                  <a:lnTo>
                    <a:pt x="2289" y="986"/>
                  </a:lnTo>
                  <a:lnTo>
                    <a:pt x="2289" y="984"/>
                  </a:lnTo>
                  <a:lnTo>
                    <a:pt x="2289" y="982"/>
                  </a:lnTo>
                  <a:lnTo>
                    <a:pt x="2289" y="981"/>
                  </a:lnTo>
                  <a:lnTo>
                    <a:pt x="2289" y="977"/>
                  </a:lnTo>
                  <a:lnTo>
                    <a:pt x="2289" y="975"/>
                  </a:lnTo>
                  <a:lnTo>
                    <a:pt x="2289" y="972"/>
                  </a:lnTo>
                  <a:lnTo>
                    <a:pt x="2287" y="970"/>
                  </a:lnTo>
                  <a:lnTo>
                    <a:pt x="2287" y="968"/>
                  </a:lnTo>
                  <a:lnTo>
                    <a:pt x="2287" y="967"/>
                  </a:lnTo>
                  <a:lnTo>
                    <a:pt x="2286" y="965"/>
                  </a:lnTo>
                  <a:lnTo>
                    <a:pt x="2284" y="965"/>
                  </a:lnTo>
                  <a:lnTo>
                    <a:pt x="2282" y="963"/>
                  </a:lnTo>
                  <a:lnTo>
                    <a:pt x="2280" y="963"/>
                  </a:lnTo>
                  <a:lnTo>
                    <a:pt x="2279" y="961"/>
                  </a:lnTo>
                  <a:lnTo>
                    <a:pt x="2275" y="961"/>
                  </a:lnTo>
                  <a:lnTo>
                    <a:pt x="2273" y="961"/>
                  </a:lnTo>
                  <a:lnTo>
                    <a:pt x="2273" y="960"/>
                  </a:lnTo>
                  <a:lnTo>
                    <a:pt x="2272" y="960"/>
                  </a:lnTo>
                  <a:lnTo>
                    <a:pt x="2270" y="960"/>
                  </a:lnTo>
                  <a:lnTo>
                    <a:pt x="2268" y="961"/>
                  </a:lnTo>
                  <a:lnTo>
                    <a:pt x="2266" y="961"/>
                  </a:lnTo>
                  <a:lnTo>
                    <a:pt x="2265" y="961"/>
                  </a:lnTo>
                  <a:lnTo>
                    <a:pt x="2263" y="963"/>
                  </a:lnTo>
                  <a:lnTo>
                    <a:pt x="2259" y="963"/>
                  </a:lnTo>
                  <a:lnTo>
                    <a:pt x="2258" y="965"/>
                  </a:lnTo>
                  <a:lnTo>
                    <a:pt x="2256" y="967"/>
                  </a:lnTo>
                  <a:lnTo>
                    <a:pt x="2254" y="968"/>
                  </a:lnTo>
                  <a:lnTo>
                    <a:pt x="2252" y="968"/>
                  </a:lnTo>
                  <a:lnTo>
                    <a:pt x="2252" y="970"/>
                  </a:lnTo>
                  <a:lnTo>
                    <a:pt x="2252" y="972"/>
                  </a:lnTo>
                  <a:lnTo>
                    <a:pt x="2251" y="972"/>
                  </a:lnTo>
                  <a:lnTo>
                    <a:pt x="2249" y="972"/>
                  </a:lnTo>
                  <a:lnTo>
                    <a:pt x="2247" y="974"/>
                  </a:lnTo>
                  <a:lnTo>
                    <a:pt x="2245" y="972"/>
                  </a:lnTo>
                  <a:lnTo>
                    <a:pt x="2244" y="974"/>
                  </a:lnTo>
                  <a:lnTo>
                    <a:pt x="2242" y="972"/>
                  </a:lnTo>
                  <a:lnTo>
                    <a:pt x="2240" y="974"/>
                  </a:lnTo>
                  <a:lnTo>
                    <a:pt x="2238" y="972"/>
                  </a:lnTo>
                  <a:lnTo>
                    <a:pt x="2237" y="972"/>
                  </a:lnTo>
                  <a:lnTo>
                    <a:pt x="2235" y="972"/>
                  </a:lnTo>
                  <a:lnTo>
                    <a:pt x="2233" y="972"/>
                  </a:lnTo>
                  <a:lnTo>
                    <a:pt x="2233" y="970"/>
                  </a:lnTo>
                  <a:lnTo>
                    <a:pt x="2232" y="970"/>
                  </a:lnTo>
                  <a:lnTo>
                    <a:pt x="2228" y="970"/>
                  </a:lnTo>
                  <a:lnTo>
                    <a:pt x="2228" y="968"/>
                  </a:lnTo>
                  <a:lnTo>
                    <a:pt x="2226" y="968"/>
                  </a:lnTo>
                  <a:lnTo>
                    <a:pt x="2225" y="967"/>
                  </a:lnTo>
                  <a:lnTo>
                    <a:pt x="2223" y="967"/>
                  </a:lnTo>
                  <a:lnTo>
                    <a:pt x="2221" y="965"/>
                  </a:lnTo>
                  <a:lnTo>
                    <a:pt x="2219" y="965"/>
                  </a:lnTo>
                  <a:lnTo>
                    <a:pt x="2218" y="963"/>
                  </a:lnTo>
                  <a:lnTo>
                    <a:pt x="2216" y="963"/>
                  </a:lnTo>
                  <a:lnTo>
                    <a:pt x="2212" y="961"/>
                  </a:lnTo>
                  <a:lnTo>
                    <a:pt x="2211" y="960"/>
                  </a:lnTo>
                  <a:lnTo>
                    <a:pt x="2209" y="960"/>
                  </a:lnTo>
                  <a:lnTo>
                    <a:pt x="2204" y="956"/>
                  </a:lnTo>
                  <a:lnTo>
                    <a:pt x="2198" y="954"/>
                  </a:lnTo>
                  <a:lnTo>
                    <a:pt x="2197" y="953"/>
                  </a:lnTo>
                  <a:lnTo>
                    <a:pt x="2190" y="949"/>
                  </a:lnTo>
                  <a:lnTo>
                    <a:pt x="2184" y="949"/>
                  </a:lnTo>
                  <a:lnTo>
                    <a:pt x="2177" y="949"/>
                  </a:lnTo>
                  <a:lnTo>
                    <a:pt x="2176" y="949"/>
                  </a:lnTo>
                  <a:lnTo>
                    <a:pt x="2162" y="949"/>
                  </a:lnTo>
                  <a:lnTo>
                    <a:pt x="2156" y="951"/>
                  </a:lnTo>
                  <a:lnTo>
                    <a:pt x="2151" y="954"/>
                  </a:lnTo>
                  <a:lnTo>
                    <a:pt x="2144" y="956"/>
                  </a:lnTo>
                  <a:lnTo>
                    <a:pt x="2132" y="963"/>
                  </a:lnTo>
                  <a:lnTo>
                    <a:pt x="2132" y="965"/>
                  </a:lnTo>
                  <a:lnTo>
                    <a:pt x="2128" y="965"/>
                  </a:lnTo>
                  <a:lnTo>
                    <a:pt x="2127" y="965"/>
                  </a:lnTo>
                  <a:lnTo>
                    <a:pt x="2127" y="963"/>
                  </a:lnTo>
                  <a:lnTo>
                    <a:pt x="2125" y="965"/>
                  </a:lnTo>
                  <a:lnTo>
                    <a:pt x="2121" y="968"/>
                  </a:lnTo>
                  <a:lnTo>
                    <a:pt x="2120" y="970"/>
                  </a:lnTo>
                  <a:lnTo>
                    <a:pt x="2118" y="972"/>
                  </a:lnTo>
                  <a:lnTo>
                    <a:pt x="2114" y="974"/>
                  </a:lnTo>
                  <a:lnTo>
                    <a:pt x="2113" y="975"/>
                  </a:lnTo>
                  <a:lnTo>
                    <a:pt x="2113" y="977"/>
                  </a:lnTo>
                  <a:lnTo>
                    <a:pt x="2111" y="977"/>
                  </a:lnTo>
                  <a:lnTo>
                    <a:pt x="2109" y="979"/>
                  </a:lnTo>
                  <a:lnTo>
                    <a:pt x="2106" y="981"/>
                  </a:lnTo>
                  <a:lnTo>
                    <a:pt x="2100" y="982"/>
                  </a:lnTo>
                  <a:lnTo>
                    <a:pt x="2097" y="984"/>
                  </a:lnTo>
                  <a:lnTo>
                    <a:pt x="2095" y="984"/>
                  </a:lnTo>
                  <a:lnTo>
                    <a:pt x="2093" y="988"/>
                  </a:lnTo>
                  <a:lnTo>
                    <a:pt x="2090" y="989"/>
                  </a:lnTo>
                  <a:lnTo>
                    <a:pt x="2086" y="991"/>
                  </a:lnTo>
                  <a:lnTo>
                    <a:pt x="2085" y="993"/>
                  </a:lnTo>
                  <a:lnTo>
                    <a:pt x="2083" y="995"/>
                  </a:lnTo>
                  <a:lnTo>
                    <a:pt x="2081" y="996"/>
                  </a:lnTo>
                  <a:lnTo>
                    <a:pt x="2081" y="998"/>
                  </a:lnTo>
                  <a:lnTo>
                    <a:pt x="2079" y="1000"/>
                  </a:lnTo>
                  <a:lnTo>
                    <a:pt x="2079" y="1002"/>
                  </a:lnTo>
                  <a:lnTo>
                    <a:pt x="2078" y="1003"/>
                  </a:lnTo>
                  <a:lnTo>
                    <a:pt x="2076" y="1003"/>
                  </a:lnTo>
                  <a:lnTo>
                    <a:pt x="2074" y="1005"/>
                  </a:lnTo>
                  <a:lnTo>
                    <a:pt x="2074" y="1007"/>
                  </a:lnTo>
                  <a:lnTo>
                    <a:pt x="2072" y="1007"/>
                  </a:lnTo>
                  <a:lnTo>
                    <a:pt x="2072" y="1009"/>
                  </a:lnTo>
                  <a:lnTo>
                    <a:pt x="2071" y="1010"/>
                  </a:lnTo>
                  <a:lnTo>
                    <a:pt x="2069" y="1012"/>
                  </a:lnTo>
                  <a:lnTo>
                    <a:pt x="2067" y="1014"/>
                  </a:lnTo>
                  <a:lnTo>
                    <a:pt x="2065" y="1016"/>
                  </a:lnTo>
                  <a:lnTo>
                    <a:pt x="2064" y="1017"/>
                  </a:lnTo>
                  <a:lnTo>
                    <a:pt x="2060" y="1017"/>
                  </a:lnTo>
                  <a:lnTo>
                    <a:pt x="2058" y="1019"/>
                  </a:lnTo>
                  <a:lnTo>
                    <a:pt x="2055" y="1023"/>
                  </a:lnTo>
                  <a:lnTo>
                    <a:pt x="2053" y="1023"/>
                  </a:lnTo>
                  <a:lnTo>
                    <a:pt x="2051" y="1024"/>
                  </a:lnTo>
                  <a:lnTo>
                    <a:pt x="2051" y="1026"/>
                  </a:lnTo>
                  <a:lnTo>
                    <a:pt x="2050" y="1028"/>
                  </a:lnTo>
                  <a:lnTo>
                    <a:pt x="2048" y="1028"/>
                  </a:lnTo>
                  <a:lnTo>
                    <a:pt x="2048" y="1030"/>
                  </a:lnTo>
                  <a:lnTo>
                    <a:pt x="2048" y="1031"/>
                  </a:lnTo>
                  <a:lnTo>
                    <a:pt x="2046" y="1033"/>
                  </a:lnTo>
                  <a:lnTo>
                    <a:pt x="2044" y="1033"/>
                  </a:lnTo>
                  <a:lnTo>
                    <a:pt x="2044" y="1035"/>
                  </a:lnTo>
                  <a:lnTo>
                    <a:pt x="2043" y="1037"/>
                  </a:lnTo>
                  <a:lnTo>
                    <a:pt x="2041" y="1038"/>
                  </a:lnTo>
                  <a:lnTo>
                    <a:pt x="2039" y="1040"/>
                  </a:lnTo>
                  <a:lnTo>
                    <a:pt x="2039" y="1044"/>
                  </a:lnTo>
                  <a:lnTo>
                    <a:pt x="2037" y="1045"/>
                  </a:lnTo>
                  <a:lnTo>
                    <a:pt x="2037" y="1047"/>
                  </a:lnTo>
                  <a:lnTo>
                    <a:pt x="2034" y="1049"/>
                  </a:lnTo>
                  <a:lnTo>
                    <a:pt x="2032" y="1051"/>
                  </a:lnTo>
                  <a:lnTo>
                    <a:pt x="2030" y="1052"/>
                  </a:lnTo>
                  <a:lnTo>
                    <a:pt x="2029" y="1052"/>
                  </a:lnTo>
                  <a:lnTo>
                    <a:pt x="2025" y="1056"/>
                  </a:lnTo>
                  <a:lnTo>
                    <a:pt x="2022" y="1054"/>
                  </a:lnTo>
                  <a:lnTo>
                    <a:pt x="2018" y="1054"/>
                  </a:lnTo>
                  <a:lnTo>
                    <a:pt x="2015" y="1054"/>
                  </a:lnTo>
                  <a:lnTo>
                    <a:pt x="2013" y="1052"/>
                  </a:lnTo>
                  <a:lnTo>
                    <a:pt x="2011" y="1052"/>
                  </a:lnTo>
                  <a:lnTo>
                    <a:pt x="2008" y="1051"/>
                  </a:lnTo>
                  <a:lnTo>
                    <a:pt x="2006" y="1051"/>
                  </a:lnTo>
                  <a:lnTo>
                    <a:pt x="2004" y="1052"/>
                  </a:lnTo>
                  <a:lnTo>
                    <a:pt x="2002" y="1052"/>
                  </a:lnTo>
                  <a:lnTo>
                    <a:pt x="2001" y="1054"/>
                  </a:lnTo>
                  <a:lnTo>
                    <a:pt x="1999" y="1058"/>
                  </a:lnTo>
                  <a:lnTo>
                    <a:pt x="1997" y="1059"/>
                  </a:lnTo>
                  <a:lnTo>
                    <a:pt x="1995" y="1063"/>
                  </a:lnTo>
                  <a:lnTo>
                    <a:pt x="1994" y="1066"/>
                  </a:lnTo>
                  <a:lnTo>
                    <a:pt x="1992" y="1070"/>
                  </a:lnTo>
                  <a:lnTo>
                    <a:pt x="1990" y="1075"/>
                  </a:lnTo>
                  <a:lnTo>
                    <a:pt x="1988" y="1080"/>
                  </a:lnTo>
                  <a:lnTo>
                    <a:pt x="1988" y="1084"/>
                  </a:lnTo>
                  <a:lnTo>
                    <a:pt x="1988" y="1087"/>
                  </a:lnTo>
                  <a:lnTo>
                    <a:pt x="1988" y="1094"/>
                  </a:lnTo>
                  <a:lnTo>
                    <a:pt x="1990" y="1098"/>
                  </a:lnTo>
                  <a:lnTo>
                    <a:pt x="1992" y="1103"/>
                  </a:lnTo>
                  <a:lnTo>
                    <a:pt x="1992" y="1105"/>
                  </a:lnTo>
                  <a:lnTo>
                    <a:pt x="1992" y="1108"/>
                  </a:lnTo>
                  <a:lnTo>
                    <a:pt x="1992" y="1110"/>
                  </a:lnTo>
                  <a:lnTo>
                    <a:pt x="1992" y="1112"/>
                  </a:lnTo>
                  <a:lnTo>
                    <a:pt x="1992" y="1115"/>
                  </a:lnTo>
                  <a:lnTo>
                    <a:pt x="1990" y="1117"/>
                  </a:lnTo>
                  <a:lnTo>
                    <a:pt x="1990" y="1119"/>
                  </a:lnTo>
                  <a:lnTo>
                    <a:pt x="1988" y="1122"/>
                  </a:lnTo>
                  <a:lnTo>
                    <a:pt x="1987" y="1126"/>
                  </a:lnTo>
                  <a:lnTo>
                    <a:pt x="1987" y="1128"/>
                  </a:lnTo>
                  <a:lnTo>
                    <a:pt x="1985" y="1133"/>
                  </a:lnTo>
                  <a:lnTo>
                    <a:pt x="1985" y="1136"/>
                  </a:lnTo>
                  <a:lnTo>
                    <a:pt x="1983" y="1140"/>
                  </a:lnTo>
                  <a:lnTo>
                    <a:pt x="1983" y="1142"/>
                  </a:lnTo>
                  <a:lnTo>
                    <a:pt x="1983" y="1145"/>
                  </a:lnTo>
                  <a:lnTo>
                    <a:pt x="1985" y="1150"/>
                  </a:lnTo>
                  <a:lnTo>
                    <a:pt x="1985" y="1154"/>
                  </a:lnTo>
                  <a:lnTo>
                    <a:pt x="1987" y="1157"/>
                  </a:lnTo>
                  <a:lnTo>
                    <a:pt x="1988" y="1159"/>
                  </a:lnTo>
                  <a:lnTo>
                    <a:pt x="1988" y="1161"/>
                  </a:lnTo>
                  <a:lnTo>
                    <a:pt x="1992" y="1166"/>
                  </a:lnTo>
                  <a:lnTo>
                    <a:pt x="1994" y="1166"/>
                  </a:lnTo>
                  <a:lnTo>
                    <a:pt x="1994" y="1168"/>
                  </a:lnTo>
                  <a:lnTo>
                    <a:pt x="1995" y="1170"/>
                  </a:lnTo>
                  <a:lnTo>
                    <a:pt x="1999" y="1171"/>
                  </a:lnTo>
                  <a:lnTo>
                    <a:pt x="2002" y="1175"/>
                  </a:lnTo>
                  <a:lnTo>
                    <a:pt x="2004" y="1177"/>
                  </a:lnTo>
                  <a:lnTo>
                    <a:pt x="2008" y="1180"/>
                  </a:lnTo>
                  <a:lnTo>
                    <a:pt x="2008" y="1182"/>
                  </a:lnTo>
                  <a:lnTo>
                    <a:pt x="2009" y="1185"/>
                  </a:lnTo>
                  <a:lnTo>
                    <a:pt x="2011" y="1189"/>
                  </a:lnTo>
                  <a:lnTo>
                    <a:pt x="2015" y="1192"/>
                  </a:lnTo>
                  <a:lnTo>
                    <a:pt x="2016" y="1194"/>
                  </a:lnTo>
                  <a:lnTo>
                    <a:pt x="2018" y="1199"/>
                  </a:lnTo>
                  <a:lnTo>
                    <a:pt x="2016" y="1203"/>
                  </a:lnTo>
                  <a:lnTo>
                    <a:pt x="2016" y="1206"/>
                  </a:lnTo>
                  <a:lnTo>
                    <a:pt x="2015" y="1211"/>
                  </a:lnTo>
                  <a:lnTo>
                    <a:pt x="2015" y="1213"/>
                  </a:lnTo>
                  <a:lnTo>
                    <a:pt x="2011" y="1218"/>
                  </a:lnTo>
                  <a:lnTo>
                    <a:pt x="2011" y="1220"/>
                  </a:lnTo>
                  <a:lnTo>
                    <a:pt x="2009" y="1224"/>
                  </a:lnTo>
                  <a:lnTo>
                    <a:pt x="2008" y="1227"/>
                  </a:lnTo>
                  <a:lnTo>
                    <a:pt x="2008" y="1231"/>
                  </a:lnTo>
                  <a:lnTo>
                    <a:pt x="2006" y="1234"/>
                  </a:lnTo>
                  <a:lnTo>
                    <a:pt x="2002" y="1238"/>
                  </a:lnTo>
                  <a:lnTo>
                    <a:pt x="1999" y="1243"/>
                  </a:lnTo>
                  <a:lnTo>
                    <a:pt x="1997" y="1246"/>
                  </a:lnTo>
                  <a:lnTo>
                    <a:pt x="1994" y="1250"/>
                  </a:lnTo>
                  <a:lnTo>
                    <a:pt x="1990" y="1252"/>
                  </a:lnTo>
                  <a:lnTo>
                    <a:pt x="1988" y="1253"/>
                  </a:lnTo>
                  <a:lnTo>
                    <a:pt x="1988" y="1257"/>
                  </a:lnTo>
                  <a:lnTo>
                    <a:pt x="1987" y="1260"/>
                  </a:lnTo>
                  <a:lnTo>
                    <a:pt x="1987" y="1262"/>
                  </a:lnTo>
                  <a:lnTo>
                    <a:pt x="1985" y="1267"/>
                  </a:lnTo>
                  <a:lnTo>
                    <a:pt x="1985" y="1271"/>
                  </a:lnTo>
                  <a:lnTo>
                    <a:pt x="1983" y="1274"/>
                  </a:lnTo>
                  <a:lnTo>
                    <a:pt x="1983" y="1278"/>
                  </a:lnTo>
                  <a:lnTo>
                    <a:pt x="1983" y="1280"/>
                  </a:lnTo>
                  <a:lnTo>
                    <a:pt x="1981" y="1281"/>
                  </a:lnTo>
                  <a:lnTo>
                    <a:pt x="1980" y="1285"/>
                  </a:lnTo>
                  <a:lnTo>
                    <a:pt x="1976" y="1287"/>
                  </a:lnTo>
                  <a:lnTo>
                    <a:pt x="1974" y="1288"/>
                  </a:lnTo>
                  <a:lnTo>
                    <a:pt x="1973" y="1290"/>
                  </a:lnTo>
                  <a:lnTo>
                    <a:pt x="1971" y="1292"/>
                  </a:lnTo>
                  <a:lnTo>
                    <a:pt x="1969" y="1294"/>
                  </a:lnTo>
                  <a:lnTo>
                    <a:pt x="1969" y="1295"/>
                  </a:lnTo>
                  <a:lnTo>
                    <a:pt x="1971" y="1299"/>
                  </a:lnTo>
                  <a:lnTo>
                    <a:pt x="1971" y="1301"/>
                  </a:lnTo>
                  <a:lnTo>
                    <a:pt x="1974" y="1304"/>
                  </a:lnTo>
                  <a:lnTo>
                    <a:pt x="1976" y="1304"/>
                  </a:lnTo>
                  <a:lnTo>
                    <a:pt x="1980" y="1304"/>
                  </a:lnTo>
                  <a:lnTo>
                    <a:pt x="1983" y="1306"/>
                  </a:lnTo>
                  <a:lnTo>
                    <a:pt x="1987" y="1306"/>
                  </a:lnTo>
                  <a:lnTo>
                    <a:pt x="1990" y="1306"/>
                  </a:lnTo>
                  <a:lnTo>
                    <a:pt x="1992" y="1308"/>
                  </a:lnTo>
                  <a:lnTo>
                    <a:pt x="1995" y="1308"/>
                  </a:lnTo>
                  <a:lnTo>
                    <a:pt x="1999" y="1311"/>
                  </a:lnTo>
                  <a:lnTo>
                    <a:pt x="2001" y="1315"/>
                  </a:lnTo>
                  <a:lnTo>
                    <a:pt x="2002" y="1316"/>
                  </a:lnTo>
                  <a:lnTo>
                    <a:pt x="2004" y="1318"/>
                  </a:lnTo>
                  <a:lnTo>
                    <a:pt x="2006" y="1322"/>
                  </a:lnTo>
                  <a:lnTo>
                    <a:pt x="2004" y="1322"/>
                  </a:lnTo>
                  <a:lnTo>
                    <a:pt x="2002" y="1320"/>
                  </a:lnTo>
                  <a:lnTo>
                    <a:pt x="2001" y="1322"/>
                  </a:lnTo>
                  <a:lnTo>
                    <a:pt x="1999" y="1322"/>
                  </a:lnTo>
                  <a:lnTo>
                    <a:pt x="1997" y="1322"/>
                  </a:lnTo>
                  <a:lnTo>
                    <a:pt x="1994" y="1320"/>
                  </a:lnTo>
                  <a:lnTo>
                    <a:pt x="1992" y="1320"/>
                  </a:lnTo>
                  <a:lnTo>
                    <a:pt x="1992" y="1318"/>
                  </a:lnTo>
                  <a:lnTo>
                    <a:pt x="1990" y="1318"/>
                  </a:lnTo>
                  <a:lnTo>
                    <a:pt x="1988" y="1316"/>
                  </a:lnTo>
                  <a:lnTo>
                    <a:pt x="1987" y="1316"/>
                  </a:lnTo>
                  <a:lnTo>
                    <a:pt x="1987" y="1318"/>
                  </a:lnTo>
                  <a:lnTo>
                    <a:pt x="1987" y="1322"/>
                  </a:lnTo>
                  <a:lnTo>
                    <a:pt x="1988" y="1322"/>
                  </a:lnTo>
                  <a:lnTo>
                    <a:pt x="1988" y="1325"/>
                  </a:lnTo>
                  <a:lnTo>
                    <a:pt x="1987" y="1327"/>
                  </a:lnTo>
                  <a:lnTo>
                    <a:pt x="1987" y="1329"/>
                  </a:lnTo>
                  <a:lnTo>
                    <a:pt x="1987" y="1330"/>
                  </a:lnTo>
                  <a:lnTo>
                    <a:pt x="1985" y="1330"/>
                  </a:lnTo>
                  <a:lnTo>
                    <a:pt x="1985" y="1334"/>
                  </a:lnTo>
                  <a:lnTo>
                    <a:pt x="1983" y="1336"/>
                  </a:lnTo>
                  <a:lnTo>
                    <a:pt x="1983" y="1339"/>
                  </a:lnTo>
                  <a:lnTo>
                    <a:pt x="1983" y="1341"/>
                  </a:lnTo>
                  <a:lnTo>
                    <a:pt x="1985" y="1343"/>
                  </a:lnTo>
                  <a:lnTo>
                    <a:pt x="1985" y="1346"/>
                  </a:lnTo>
                  <a:lnTo>
                    <a:pt x="1987" y="1348"/>
                  </a:lnTo>
                  <a:lnTo>
                    <a:pt x="1985" y="1350"/>
                  </a:lnTo>
                  <a:lnTo>
                    <a:pt x="1985" y="1351"/>
                  </a:lnTo>
                  <a:lnTo>
                    <a:pt x="1983" y="1353"/>
                  </a:lnTo>
                  <a:lnTo>
                    <a:pt x="1981" y="1353"/>
                  </a:lnTo>
                  <a:lnTo>
                    <a:pt x="1981" y="1355"/>
                  </a:lnTo>
                  <a:lnTo>
                    <a:pt x="1980" y="1357"/>
                  </a:lnTo>
                  <a:lnTo>
                    <a:pt x="1978" y="1358"/>
                  </a:lnTo>
                  <a:lnTo>
                    <a:pt x="1976" y="1358"/>
                  </a:lnTo>
                  <a:lnTo>
                    <a:pt x="1974" y="1360"/>
                  </a:lnTo>
                  <a:lnTo>
                    <a:pt x="1973" y="1360"/>
                  </a:lnTo>
                  <a:lnTo>
                    <a:pt x="1969" y="1364"/>
                  </a:lnTo>
                  <a:lnTo>
                    <a:pt x="1969" y="1365"/>
                  </a:lnTo>
                  <a:lnTo>
                    <a:pt x="1966" y="1365"/>
                  </a:lnTo>
                  <a:lnTo>
                    <a:pt x="1962" y="1367"/>
                  </a:lnTo>
                  <a:lnTo>
                    <a:pt x="1960" y="1369"/>
                  </a:lnTo>
                  <a:lnTo>
                    <a:pt x="1959" y="1372"/>
                  </a:lnTo>
                  <a:lnTo>
                    <a:pt x="1957" y="1372"/>
                  </a:lnTo>
                  <a:lnTo>
                    <a:pt x="1955" y="1374"/>
                  </a:lnTo>
                  <a:lnTo>
                    <a:pt x="1953" y="1376"/>
                  </a:lnTo>
                  <a:lnTo>
                    <a:pt x="1952" y="1378"/>
                  </a:lnTo>
                  <a:lnTo>
                    <a:pt x="1948" y="1379"/>
                  </a:lnTo>
                  <a:lnTo>
                    <a:pt x="1948" y="1381"/>
                  </a:lnTo>
                  <a:lnTo>
                    <a:pt x="1945" y="1383"/>
                  </a:lnTo>
                  <a:lnTo>
                    <a:pt x="1941" y="1385"/>
                  </a:lnTo>
                  <a:lnTo>
                    <a:pt x="1939" y="1388"/>
                  </a:lnTo>
                  <a:lnTo>
                    <a:pt x="1939" y="1392"/>
                  </a:lnTo>
                  <a:lnTo>
                    <a:pt x="1939" y="1393"/>
                  </a:lnTo>
                  <a:lnTo>
                    <a:pt x="1939" y="1397"/>
                  </a:lnTo>
                  <a:lnTo>
                    <a:pt x="1939" y="1402"/>
                  </a:lnTo>
                  <a:lnTo>
                    <a:pt x="1938" y="1404"/>
                  </a:lnTo>
                  <a:lnTo>
                    <a:pt x="1938" y="1406"/>
                  </a:lnTo>
                  <a:lnTo>
                    <a:pt x="1936" y="1407"/>
                  </a:lnTo>
                  <a:lnTo>
                    <a:pt x="1934" y="1411"/>
                  </a:lnTo>
                  <a:lnTo>
                    <a:pt x="1932" y="1414"/>
                  </a:lnTo>
                  <a:lnTo>
                    <a:pt x="1932" y="1418"/>
                  </a:lnTo>
                  <a:lnTo>
                    <a:pt x="1932" y="1420"/>
                  </a:lnTo>
                  <a:lnTo>
                    <a:pt x="1932" y="1423"/>
                  </a:lnTo>
                  <a:lnTo>
                    <a:pt x="1932" y="1427"/>
                  </a:lnTo>
                  <a:lnTo>
                    <a:pt x="1934" y="1428"/>
                  </a:lnTo>
                  <a:lnTo>
                    <a:pt x="1936" y="1430"/>
                  </a:lnTo>
                  <a:lnTo>
                    <a:pt x="1938" y="1432"/>
                  </a:lnTo>
                  <a:lnTo>
                    <a:pt x="1939" y="1435"/>
                  </a:lnTo>
                  <a:lnTo>
                    <a:pt x="1939" y="1437"/>
                  </a:lnTo>
                  <a:lnTo>
                    <a:pt x="1941" y="1441"/>
                  </a:lnTo>
                  <a:lnTo>
                    <a:pt x="1945" y="1444"/>
                  </a:lnTo>
                  <a:lnTo>
                    <a:pt x="1946" y="1448"/>
                  </a:lnTo>
                  <a:lnTo>
                    <a:pt x="1948" y="1451"/>
                  </a:lnTo>
                  <a:lnTo>
                    <a:pt x="1950" y="1453"/>
                  </a:lnTo>
                  <a:lnTo>
                    <a:pt x="1950" y="1456"/>
                  </a:lnTo>
                  <a:lnTo>
                    <a:pt x="1952" y="1460"/>
                  </a:lnTo>
                  <a:lnTo>
                    <a:pt x="1952" y="1463"/>
                  </a:lnTo>
                  <a:lnTo>
                    <a:pt x="1950" y="1469"/>
                  </a:lnTo>
                  <a:lnTo>
                    <a:pt x="1948" y="1470"/>
                  </a:lnTo>
                  <a:lnTo>
                    <a:pt x="1946" y="1470"/>
                  </a:lnTo>
                  <a:lnTo>
                    <a:pt x="1945" y="1472"/>
                  </a:lnTo>
                  <a:lnTo>
                    <a:pt x="1941" y="1474"/>
                  </a:lnTo>
                  <a:lnTo>
                    <a:pt x="1936" y="1474"/>
                  </a:lnTo>
                  <a:lnTo>
                    <a:pt x="1934" y="1474"/>
                  </a:lnTo>
                  <a:lnTo>
                    <a:pt x="1932" y="1474"/>
                  </a:lnTo>
                  <a:lnTo>
                    <a:pt x="1931" y="1474"/>
                  </a:lnTo>
                  <a:lnTo>
                    <a:pt x="1927" y="1476"/>
                  </a:lnTo>
                  <a:lnTo>
                    <a:pt x="1927" y="1477"/>
                  </a:lnTo>
                  <a:lnTo>
                    <a:pt x="1925" y="1479"/>
                  </a:lnTo>
                  <a:lnTo>
                    <a:pt x="1925" y="1481"/>
                  </a:lnTo>
                  <a:lnTo>
                    <a:pt x="1927" y="1484"/>
                  </a:lnTo>
                  <a:lnTo>
                    <a:pt x="1931" y="1486"/>
                  </a:lnTo>
                  <a:lnTo>
                    <a:pt x="1932" y="1489"/>
                  </a:lnTo>
                  <a:lnTo>
                    <a:pt x="1934" y="1491"/>
                  </a:lnTo>
                  <a:lnTo>
                    <a:pt x="1934" y="1495"/>
                  </a:lnTo>
                  <a:lnTo>
                    <a:pt x="1934" y="1496"/>
                  </a:lnTo>
                  <a:lnTo>
                    <a:pt x="1932" y="1500"/>
                  </a:lnTo>
                  <a:lnTo>
                    <a:pt x="1931" y="1502"/>
                  </a:lnTo>
                  <a:lnTo>
                    <a:pt x="1931" y="1503"/>
                  </a:lnTo>
                  <a:lnTo>
                    <a:pt x="1929" y="1505"/>
                  </a:lnTo>
                  <a:lnTo>
                    <a:pt x="1929" y="1509"/>
                  </a:lnTo>
                  <a:lnTo>
                    <a:pt x="1929" y="1512"/>
                  </a:lnTo>
                  <a:lnTo>
                    <a:pt x="1931" y="1516"/>
                  </a:lnTo>
                  <a:lnTo>
                    <a:pt x="1932" y="1517"/>
                  </a:lnTo>
                  <a:lnTo>
                    <a:pt x="1932" y="1521"/>
                  </a:lnTo>
                  <a:lnTo>
                    <a:pt x="1932" y="1524"/>
                  </a:lnTo>
                  <a:lnTo>
                    <a:pt x="1932" y="1528"/>
                  </a:lnTo>
                  <a:lnTo>
                    <a:pt x="1932" y="1530"/>
                  </a:lnTo>
                  <a:lnTo>
                    <a:pt x="1932" y="1531"/>
                  </a:lnTo>
                  <a:lnTo>
                    <a:pt x="1932" y="1535"/>
                  </a:lnTo>
                  <a:lnTo>
                    <a:pt x="1932" y="1540"/>
                  </a:lnTo>
                  <a:lnTo>
                    <a:pt x="1932" y="1542"/>
                  </a:lnTo>
                  <a:lnTo>
                    <a:pt x="1931" y="1545"/>
                  </a:lnTo>
                  <a:lnTo>
                    <a:pt x="1932" y="1547"/>
                  </a:lnTo>
                  <a:lnTo>
                    <a:pt x="1932" y="1549"/>
                  </a:lnTo>
                  <a:lnTo>
                    <a:pt x="1932" y="1551"/>
                  </a:lnTo>
                  <a:lnTo>
                    <a:pt x="1932" y="1556"/>
                  </a:lnTo>
                  <a:lnTo>
                    <a:pt x="1931" y="1558"/>
                  </a:lnTo>
                  <a:lnTo>
                    <a:pt x="1929" y="1559"/>
                  </a:lnTo>
                  <a:lnTo>
                    <a:pt x="1927" y="1563"/>
                  </a:lnTo>
                  <a:lnTo>
                    <a:pt x="1925" y="1563"/>
                  </a:lnTo>
                  <a:lnTo>
                    <a:pt x="1922" y="1563"/>
                  </a:lnTo>
                  <a:lnTo>
                    <a:pt x="1922" y="1565"/>
                  </a:lnTo>
                  <a:lnTo>
                    <a:pt x="1918" y="1566"/>
                  </a:lnTo>
                  <a:lnTo>
                    <a:pt x="1918" y="1570"/>
                  </a:lnTo>
                  <a:lnTo>
                    <a:pt x="1920" y="1575"/>
                  </a:lnTo>
                  <a:lnTo>
                    <a:pt x="1920" y="1577"/>
                  </a:lnTo>
                  <a:lnTo>
                    <a:pt x="1920" y="1579"/>
                  </a:lnTo>
                  <a:lnTo>
                    <a:pt x="1920" y="1582"/>
                  </a:lnTo>
                  <a:lnTo>
                    <a:pt x="1920" y="1584"/>
                  </a:lnTo>
                  <a:lnTo>
                    <a:pt x="1920" y="1586"/>
                  </a:lnTo>
                  <a:lnTo>
                    <a:pt x="1918" y="1587"/>
                  </a:lnTo>
                  <a:lnTo>
                    <a:pt x="1917" y="1591"/>
                  </a:lnTo>
                  <a:lnTo>
                    <a:pt x="1915" y="1591"/>
                  </a:lnTo>
                  <a:lnTo>
                    <a:pt x="1911" y="1591"/>
                  </a:lnTo>
                  <a:lnTo>
                    <a:pt x="1908" y="1589"/>
                  </a:lnTo>
                  <a:lnTo>
                    <a:pt x="1905" y="1593"/>
                  </a:lnTo>
                  <a:lnTo>
                    <a:pt x="1905" y="1596"/>
                  </a:lnTo>
                  <a:lnTo>
                    <a:pt x="1906" y="1601"/>
                  </a:lnTo>
                  <a:lnTo>
                    <a:pt x="1906" y="1603"/>
                  </a:lnTo>
                  <a:lnTo>
                    <a:pt x="1908" y="1605"/>
                  </a:lnTo>
                  <a:lnTo>
                    <a:pt x="1908" y="1608"/>
                  </a:lnTo>
                  <a:lnTo>
                    <a:pt x="1910" y="1610"/>
                  </a:lnTo>
                  <a:lnTo>
                    <a:pt x="1910" y="1614"/>
                  </a:lnTo>
                  <a:lnTo>
                    <a:pt x="1908" y="1617"/>
                  </a:lnTo>
                  <a:lnTo>
                    <a:pt x="1908" y="1619"/>
                  </a:lnTo>
                  <a:lnTo>
                    <a:pt x="1906" y="1621"/>
                  </a:lnTo>
                  <a:lnTo>
                    <a:pt x="1905" y="1622"/>
                  </a:lnTo>
                  <a:lnTo>
                    <a:pt x="1905" y="1628"/>
                  </a:lnTo>
                  <a:lnTo>
                    <a:pt x="1905" y="1633"/>
                  </a:lnTo>
                  <a:lnTo>
                    <a:pt x="1905" y="1635"/>
                  </a:lnTo>
                  <a:lnTo>
                    <a:pt x="1905" y="1636"/>
                  </a:lnTo>
                  <a:lnTo>
                    <a:pt x="1906" y="1638"/>
                  </a:lnTo>
                  <a:lnTo>
                    <a:pt x="1906" y="1640"/>
                  </a:lnTo>
                  <a:lnTo>
                    <a:pt x="1906" y="1643"/>
                  </a:lnTo>
                  <a:lnTo>
                    <a:pt x="1908" y="1645"/>
                  </a:lnTo>
                  <a:lnTo>
                    <a:pt x="1908" y="1649"/>
                  </a:lnTo>
                  <a:lnTo>
                    <a:pt x="1910" y="1652"/>
                  </a:lnTo>
                  <a:lnTo>
                    <a:pt x="1910" y="1654"/>
                  </a:lnTo>
                  <a:lnTo>
                    <a:pt x="1911" y="1656"/>
                  </a:lnTo>
                  <a:lnTo>
                    <a:pt x="1913" y="1659"/>
                  </a:lnTo>
                  <a:lnTo>
                    <a:pt x="1917" y="1661"/>
                  </a:lnTo>
                  <a:lnTo>
                    <a:pt x="1918" y="1661"/>
                  </a:lnTo>
                  <a:lnTo>
                    <a:pt x="1922" y="1663"/>
                  </a:lnTo>
                  <a:lnTo>
                    <a:pt x="1922" y="1664"/>
                  </a:lnTo>
                  <a:lnTo>
                    <a:pt x="1924" y="1666"/>
                  </a:lnTo>
                  <a:lnTo>
                    <a:pt x="1924" y="1668"/>
                  </a:lnTo>
                  <a:lnTo>
                    <a:pt x="1925" y="1670"/>
                  </a:lnTo>
                  <a:lnTo>
                    <a:pt x="1925" y="1673"/>
                  </a:lnTo>
                  <a:lnTo>
                    <a:pt x="1927" y="1678"/>
                  </a:lnTo>
                  <a:lnTo>
                    <a:pt x="1929" y="1678"/>
                  </a:lnTo>
                  <a:lnTo>
                    <a:pt x="1931" y="1680"/>
                  </a:lnTo>
                  <a:lnTo>
                    <a:pt x="1932" y="1684"/>
                  </a:lnTo>
                  <a:lnTo>
                    <a:pt x="1934" y="1687"/>
                  </a:lnTo>
                  <a:lnTo>
                    <a:pt x="1936" y="1689"/>
                  </a:lnTo>
                  <a:lnTo>
                    <a:pt x="1938" y="1691"/>
                  </a:lnTo>
                  <a:lnTo>
                    <a:pt x="1939" y="1692"/>
                  </a:lnTo>
                  <a:lnTo>
                    <a:pt x="1943" y="1694"/>
                  </a:lnTo>
                  <a:lnTo>
                    <a:pt x="1946" y="1694"/>
                  </a:lnTo>
                  <a:lnTo>
                    <a:pt x="1948" y="1692"/>
                  </a:lnTo>
                  <a:lnTo>
                    <a:pt x="1952" y="1694"/>
                  </a:lnTo>
                  <a:lnTo>
                    <a:pt x="1953" y="1696"/>
                  </a:lnTo>
                  <a:lnTo>
                    <a:pt x="1955" y="1698"/>
                  </a:lnTo>
                  <a:lnTo>
                    <a:pt x="1957" y="1699"/>
                  </a:lnTo>
                  <a:lnTo>
                    <a:pt x="1957" y="1701"/>
                  </a:lnTo>
                  <a:lnTo>
                    <a:pt x="1957" y="1703"/>
                  </a:lnTo>
                  <a:lnTo>
                    <a:pt x="1957" y="1706"/>
                  </a:lnTo>
                  <a:lnTo>
                    <a:pt x="1955" y="1708"/>
                  </a:lnTo>
                  <a:lnTo>
                    <a:pt x="1955" y="1713"/>
                  </a:lnTo>
                  <a:lnTo>
                    <a:pt x="1957" y="1719"/>
                  </a:lnTo>
                  <a:lnTo>
                    <a:pt x="1957" y="1720"/>
                  </a:lnTo>
                  <a:lnTo>
                    <a:pt x="1959" y="1720"/>
                  </a:lnTo>
                  <a:lnTo>
                    <a:pt x="1957" y="1724"/>
                  </a:lnTo>
                  <a:lnTo>
                    <a:pt x="1955" y="1727"/>
                  </a:lnTo>
                  <a:lnTo>
                    <a:pt x="1953" y="1729"/>
                  </a:lnTo>
                  <a:lnTo>
                    <a:pt x="1953" y="1736"/>
                  </a:lnTo>
                  <a:lnTo>
                    <a:pt x="1952" y="1738"/>
                  </a:lnTo>
                  <a:lnTo>
                    <a:pt x="1948" y="1741"/>
                  </a:lnTo>
                  <a:lnTo>
                    <a:pt x="1946" y="1741"/>
                  </a:lnTo>
                  <a:lnTo>
                    <a:pt x="1943" y="1741"/>
                  </a:lnTo>
                  <a:lnTo>
                    <a:pt x="1939" y="1743"/>
                  </a:lnTo>
                  <a:lnTo>
                    <a:pt x="1938" y="1743"/>
                  </a:lnTo>
                  <a:lnTo>
                    <a:pt x="1938" y="1745"/>
                  </a:lnTo>
                  <a:lnTo>
                    <a:pt x="1936" y="1747"/>
                  </a:lnTo>
                  <a:lnTo>
                    <a:pt x="1934" y="1748"/>
                  </a:lnTo>
                  <a:lnTo>
                    <a:pt x="1936" y="1752"/>
                  </a:lnTo>
                  <a:lnTo>
                    <a:pt x="1938" y="1752"/>
                  </a:lnTo>
                  <a:lnTo>
                    <a:pt x="1939" y="1752"/>
                  </a:lnTo>
                  <a:lnTo>
                    <a:pt x="1941" y="1754"/>
                  </a:lnTo>
                  <a:lnTo>
                    <a:pt x="1943" y="1755"/>
                  </a:lnTo>
                  <a:lnTo>
                    <a:pt x="1943" y="1757"/>
                  </a:lnTo>
                  <a:lnTo>
                    <a:pt x="1943" y="1761"/>
                  </a:lnTo>
                  <a:lnTo>
                    <a:pt x="1943" y="1762"/>
                  </a:lnTo>
                  <a:lnTo>
                    <a:pt x="1943" y="1764"/>
                  </a:lnTo>
                  <a:lnTo>
                    <a:pt x="1943" y="1767"/>
                  </a:lnTo>
                  <a:lnTo>
                    <a:pt x="1941" y="1771"/>
                  </a:lnTo>
                  <a:lnTo>
                    <a:pt x="1941" y="1773"/>
                  </a:lnTo>
                  <a:lnTo>
                    <a:pt x="1939" y="1778"/>
                  </a:lnTo>
                  <a:lnTo>
                    <a:pt x="1938" y="1780"/>
                  </a:lnTo>
                  <a:lnTo>
                    <a:pt x="1936" y="1783"/>
                  </a:lnTo>
                  <a:lnTo>
                    <a:pt x="1934" y="1787"/>
                  </a:lnTo>
                  <a:lnTo>
                    <a:pt x="1932" y="1790"/>
                  </a:lnTo>
                  <a:lnTo>
                    <a:pt x="1932" y="1792"/>
                  </a:lnTo>
                  <a:lnTo>
                    <a:pt x="1931" y="1794"/>
                  </a:lnTo>
                  <a:lnTo>
                    <a:pt x="1931" y="1795"/>
                  </a:lnTo>
                  <a:lnTo>
                    <a:pt x="1929" y="1799"/>
                  </a:lnTo>
                  <a:lnTo>
                    <a:pt x="1927" y="1801"/>
                  </a:lnTo>
                  <a:lnTo>
                    <a:pt x="1925" y="1802"/>
                  </a:lnTo>
                  <a:lnTo>
                    <a:pt x="1924" y="1804"/>
                  </a:lnTo>
                  <a:lnTo>
                    <a:pt x="1918" y="1808"/>
                  </a:lnTo>
                  <a:lnTo>
                    <a:pt x="1917" y="1811"/>
                  </a:lnTo>
                  <a:lnTo>
                    <a:pt x="1913" y="1815"/>
                  </a:lnTo>
                  <a:lnTo>
                    <a:pt x="1911" y="1815"/>
                  </a:lnTo>
                  <a:lnTo>
                    <a:pt x="1910" y="1818"/>
                  </a:lnTo>
                  <a:lnTo>
                    <a:pt x="1908" y="1818"/>
                  </a:lnTo>
                  <a:lnTo>
                    <a:pt x="1908" y="1822"/>
                  </a:lnTo>
                  <a:lnTo>
                    <a:pt x="1908" y="1825"/>
                  </a:lnTo>
                  <a:lnTo>
                    <a:pt x="1906" y="1829"/>
                  </a:lnTo>
                  <a:lnTo>
                    <a:pt x="1906" y="1830"/>
                  </a:lnTo>
                  <a:lnTo>
                    <a:pt x="1905" y="1834"/>
                  </a:lnTo>
                  <a:lnTo>
                    <a:pt x="1901" y="1836"/>
                  </a:lnTo>
                  <a:lnTo>
                    <a:pt x="1899" y="1837"/>
                  </a:lnTo>
                  <a:lnTo>
                    <a:pt x="1896" y="1841"/>
                  </a:lnTo>
                  <a:lnTo>
                    <a:pt x="1892" y="1841"/>
                  </a:lnTo>
                  <a:lnTo>
                    <a:pt x="1889" y="1841"/>
                  </a:lnTo>
                  <a:lnTo>
                    <a:pt x="1887" y="1841"/>
                  </a:lnTo>
                  <a:lnTo>
                    <a:pt x="1885" y="1841"/>
                  </a:lnTo>
                  <a:lnTo>
                    <a:pt x="1884" y="1837"/>
                  </a:lnTo>
                  <a:lnTo>
                    <a:pt x="1882" y="1832"/>
                  </a:lnTo>
                  <a:lnTo>
                    <a:pt x="1880" y="1827"/>
                  </a:lnTo>
                  <a:lnTo>
                    <a:pt x="1878" y="1825"/>
                  </a:lnTo>
                  <a:lnTo>
                    <a:pt x="1877" y="1822"/>
                  </a:lnTo>
                  <a:lnTo>
                    <a:pt x="1875" y="1822"/>
                  </a:lnTo>
                  <a:lnTo>
                    <a:pt x="1875" y="1815"/>
                  </a:lnTo>
                  <a:lnTo>
                    <a:pt x="1873" y="1815"/>
                  </a:lnTo>
                  <a:lnTo>
                    <a:pt x="1873" y="1813"/>
                  </a:lnTo>
                  <a:lnTo>
                    <a:pt x="1871" y="1811"/>
                  </a:lnTo>
                  <a:lnTo>
                    <a:pt x="1870" y="1808"/>
                  </a:lnTo>
                  <a:lnTo>
                    <a:pt x="1868" y="1804"/>
                  </a:lnTo>
                  <a:lnTo>
                    <a:pt x="1866" y="1804"/>
                  </a:lnTo>
                  <a:lnTo>
                    <a:pt x="1864" y="1799"/>
                  </a:lnTo>
                  <a:lnTo>
                    <a:pt x="1863" y="1797"/>
                  </a:lnTo>
                  <a:lnTo>
                    <a:pt x="1861" y="1797"/>
                  </a:lnTo>
                  <a:lnTo>
                    <a:pt x="1857" y="1794"/>
                  </a:lnTo>
                  <a:lnTo>
                    <a:pt x="1856" y="1792"/>
                  </a:lnTo>
                  <a:lnTo>
                    <a:pt x="1854" y="1788"/>
                  </a:lnTo>
                  <a:lnTo>
                    <a:pt x="1850" y="1787"/>
                  </a:lnTo>
                  <a:lnTo>
                    <a:pt x="1847" y="1783"/>
                  </a:lnTo>
                  <a:lnTo>
                    <a:pt x="1845" y="1781"/>
                  </a:lnTo>
                  <a:lnTo>
                    <a:pt x="1843" y="1778"/>
                  </a:lnTo>
                  <a:lnTo>
                    <a:pt x="1842" y="1776"/>
                  </a:lnTo>
                  <a:lnTo>
                    <a:pt x="1840" y="1774"/>
                  </a:lnTo>
                  <a:lnTo>
                    <a:pt x="1829" y="1774"/>
                  </a:lnTo>
                  <a:lnTo>
                    <a:pt x="1826" y="1774"/>
                  </a:lnTo>
                  <a:lnTo>
                    <a:pt x="1822" y="1774"/>
                  </a:lnTo>
                  <a:lnTo>
                    <a:pt x="1821" y="1774"/>
                  </a:lnTo>
                  <a:lnTo>
                    <a:pt x="1819" y="1773"/>
                  </a:lnTo>
                  <a:lnTo>
                    <a:pt x="1815" y="1771"/>
                  </a:lnTo>
                  <a:lnTo>
                    <a:pt x="1814" y="1771"/>
                  </a:lnTo>
                  <a:lnTo>
                    <a:pt x="1810" y="1769"/>
                  </a:lnTo>
                  <a:lnTo>
                    <a:pt x="1808" y="1769"/>
                  </a:lnTo>
                  <a:lnTo>
                    <a:pt x="1805" y="1767"/>
                  </a:lnTo>
                  <a:lnTo>
                    <a:pt x="1801" y="1767"/>
                  </a:lnTo>
                  <a:lnTo>
                    <a:pt x="1796" y="1767"/>
                  </a:lnTo>
                  <a:lnTo>
                    <a:pt x="1789" y="1769"/>
                  </a:lnTo>
                  <a:lnTo>
                    <a:pt x="1789" y="1773"/>
                  </a:lnTo>
                  <a:lnTo>
                    <a:pt x="1793" y="1774"/>
                  </a:lnTo>
                  <a:lnTo>
                    <a:pt x="1791" y="1776"/>
                  </a:lnTo>
                  <a:lnTo>
                    <a:pt x="1791" y="1780"/>
                  </a:lnTo>
                  <a:lnTo>
                    <a:pt x="1787" y="1783"/>
                  </a:lnTo>
                  <a:lnTo>
                    <a:pt x="1786" y="1787"/>
                  </a:lnTo>
                  <a:lnTo>
                    <a:pt x="1786" y="1788"/>
                  </a:lnTo>
                  <a:lnTo>
                    <a:pt x="1782" y="1792"/>
                  </a:lnTo>
                  <a:lnTo>
                    <a:pt x="1780" y="1794"/>
                  </a:lnTo>
                  <a:lnTo>
                    <a:pt x="1777" y="1797"/>
                  </a:lnTo>
                  <a:lnTo>
                    <a:pt x="1773" y="1801"/>
                  </a:lnTo>
                  <a:lnTo>
                    <a:pt x="1772" y="1802"/>
                  </a:lnTo>
                  <a:lnTo>
                    <a:pt x="1766" y="1808"/>
                  </a:lnTo>
                  <a:lnTo>
                    <a:pt x="1765" y="1809"/>
                  </a:lnTo>
                  <a:lnTo>
                    <a:pt x="1761" y="1811"/>
                  </a:lnTo>
                  <a:lnTo>
                    <a:pt x="1756" y="1816"/>
                  </a:lnTo>
                  <a:lnTo>
                    <a:pt x="1754" y="1818"/>
                  </a:lnTo>
                  <a:lnTo>
                    <a:pt x="1752" y="1820"/>
                  </a:lnTo>
                  <a:lnTo>
                    <a:pt x="1749" y="1822"/>
                  </a:lnTo>
                  <a:lnTo>
                    <a:pt x="1747" y="1822"/>
                  </a:lnTo>
                  <a:lnTo>
                    <a:pt x="1744" y="1823"/>
                  </a:lnTo>
                  <a:lnTo>
                    <a:pt x="1737" y="1822"/>
                  </a:lnTo>
                  <a:lnTo>
                    <a:pt x="1735" y="1818"/>
                  </a:lnTo>
                  <a:lnTo>
                    <a:pt x="1733" y="1813"/>
                  </a:lnTo>
                  <a:lnTo>
                    <a:pt x="1733" y="1811"/>
                  </a:lnTo>
                  <a:lnTo>
                    <a:pt x="1733" y="1809"/>
                  </a:lnTo>
                  <a:lnTo>
                    <a:pt x="1733" y="1806"/>
                  </a:lnTo>
                  <a:lnTo>
                    <a:pt x="1733" y="1799"/>
                  </a:lnTo>
                  <a:lnTo>
                    <a:pt x="1733" y="1795"/>
                  </a:lnTo>
                  <a:lnTo>
                    <a:pt x="1733" y="1787"/>
                  </a:lnTo>
                  <a:lnTo>
                    <a:pt x="1733" y="1785"/>
                  </a:lnTo>
                  <a:lnTo>
                    <a:pt x="1733" y="1780"/>
                  </a:lnTo>
                  <a:lnTo>
                    <a:pt x="1735" y="1778"/>
                  </a:lnTo>
                  <a:lnTo>
                    <a:pt x="1735" y="1776"/>
                  </a:lnTo>
                  <a:lnTo>
                    <a:pt x="1733" y="1767"/>
                  </a:lnTo>
                  <a:lnTo>
                    <a:pt x="1731" y="1762"/>
                  </a:lnTo>
                  <a:lnTo>
                    <a:pt x="1731" y="1761"/>
                  </a:lnTo>
                  <a:lnTo>
                    <a:pt x="1730" y="1755"/>
                  </a:lnTo>
                  <a:lnTo>
                    <a:pt x="1726" y="1754"/>
                  </a:lnTo>
                  <a:lnTo>
                    <a:pt x="1724" y="1750"/>
                  </a:lnTo>
                  <a:lnTo>
                    <a:pt x="1724" y="1747"/>
                  </a:lnTo>
                  <a:lnTo>
                    <a:pt x="1723" y="1745"/>
                  </a:lnTo>
                  <a:lnTo>
                    <a:pt x="1719" y="1740"/>
                  </a:lnTo>
                  <a:lnTo>
                    <a:pt x="1717" y="1740"/>
                  </a:lnTo>
                  <a:lnTo>
                    <a:pt x="1712" y="1738"/>
                  </a:lnTo>
                  <a:lnTo>
                    <a:pt x="1710" y="1736"/>
                  </a:lnTo>
                  <a:lnTo>
                    <a:pt x="1707" y="1734"/>
                  </a:lnTo>
                  <a:lnTo>
                    <a:pt x="1705" y="1733"/>
                  </a:lnTo>
                  <a:lnTo>
                    <a:pt x="1703" y="1733"/>
                  </a:lnTo>
                  <a:lnTo>
                    <a:pt x="1702" y="1731"/>
                  </a:lnTo>
                  <a:lnTo>
                    <a:pt x="1698" y="1727"/>
                  </a:lnTo>
                  <a:lnTo>
                    <a:pt x="1696" y="1727"/>
                  </a:lnTo>
                  <a:lnTo>
                    <a:pt x="1695" y="1724"/>
                  </a:lnTo>
                  <a:lnTo>
                    <a:pt x="1695" y="1722"/>
                  </a:lnTo>
                  <a:lnTo>
                    <a:pt x="1695" y="1720"/>
                  </a:lnTo>
                  <a:lnTo>
                    <a:pt x="1695" y="1719"/>
                  </a:lnTo>
                  <a:lnTo>
                    <a:pt x="1696" y="1713"/>
                  </a:lnTo>
                  <a:lnTo>
                    <a:pt x="1695" y="1708"/>
                  </a:lnTo>
                  <a:lnTo>
                    <a:pt x="1693" y="1706"/>
                  </a:lnTo>
                  <a:lnTo>
                    <a:pt x="1691" y="1705"/>
                  </a:lnTo>
                  <a:lnTo>
                    <a:pt x="1688" y="1703"/>
                  </a:lnTo>
                  <a:lnTo>
                    <a:pt x="1674" y="1692"/>
                  </a:lnTo>
                  <a:lnTo>
                    <a:pt x="1672" y="1691"/>
                  </a:lnTo>
                  <a:lnTo>
                    <a:pt x="1665" y="1689"/>
                  </a:lnTo>
                  <a:lnTo>
                    <a:pt x="1663" y="1691"/>
                  </a:lnTo>
                  <a:lnTo>
                    <a:pt x="1660" y="1694"/>
                  </a:lnTo>
                  <a:lnTo>
                    <a:pt x="1658" y="1696"/>
                  </a:lnTo>
                  <a:lnTo>
                    <a:pt x="1654" y="1701"/>
                  </a:lnTo>
                  <a:lnTo>
                    <a:pt x="1651" y="1705"/>
                  </a:lnTo>
                  <a:lnTo>
                    <a:pt x="1651" y="1706"/>
                  </a:lnTo>
                  <a:lnTo>
                    <a:pt x="1649" y="1708"/>
                  </a:lnTo>
                  <a:lnTo>
                    <a:pt x="1646" y="1715"/>
                  </a:lnTo>
                  <a:lnTo>
                    <a:pt x="1642" y="1720"/>
                  </a:lnTo>
                  <a:lnTo>
                    <a:pt x="1640" y="1722"/>
                  </a:lnTo>
                  <a:lnTo>
                    <a:pt x="1639" y="1724"/>
                  </a:lnTo>
                  <a:lnTo>
                    <a:pt x="1639" y="1726"/>
                  </a:lnTo>
                  <a:lnTo>
                    <a:pt x="1637" y="1727"/>
                  </a:lnTo>
                  <a:lnTo>
                    <a:pt x="1635" y="1731"/>
                  </a:lnTo>
                  <a:lnTo>
                    <a:pt x="1633" y="1734"/>
                  </a:lnTo>
                  <a:lnTo>
                    <a:pt x="1630" y="1738"/>
                  </a:lnTo>
                  <a:lnTo>
                    <a:pt x="1628" y="1740"/>
                  </a:lnTo>
                  <a:lnTo>
                    <a:pt x="1623" y="1741"/>
                  </a:lnTo>
                  <a:lnTo>
                    <a:pt x="1619" y="1741"/>
                  </a:lnTo>
                  <a:lnTo>
                    <a:pt x="1618" y="1738"/>
                  </a:lnTo>
                  <a:lnTo>
                    <a:pt x="1616" y="1736"/>
                  </a:lnTo>
                  <a:lnTo>
                    <a:pt x="1609" y="1733"/>
                  </a:lnTo>
                  <a:lnTo>
                    <a:pt x="1607" y="1731"/>
                  </a:lnTo>
                  <a:lnTo>
                    <a:pt x="1604" y="1727"/>
                  </a:lnTo>
                  <a:lnTo>
                    <a:pt x="1602" y="1724"/>
                  </a:lnTo>
                  <a:lnTo>
                    <a:pt x="1600" y="1720"/>
                  </a:lnTo>
                  <a:lnTo>
                    <a:pt x="1593" y="1717"/>
                  </a:lnTo>
                  <a:lnTo>
                    <a:pt x="1590" y="1712"/>
                  </a:lnTo>
                  <a:lnTo>
                    <a:pt x="1572" y="1687"/>
                  </a:lnTo>
                  <a:lnTo>
                    <a:pt x="1541" y="1680"/>
                  </a:lnTo>
                  <a:lnTo>
                    <a:pt x="1511" y="1706"/>
                  </a:lnTo>
                  <a:lnTo>
                    <a:pt x="1506" y="1706"/>
                  </a:lnTo>
                  <a:lnTo>
                    <a:pt x="1499" y="1703"/>
                  </a:lnTo>
                  <a:lnTo>
                    <a:pt x="1494" y="1703"/>
                  </a:lnTo>
                  <a:lnTo>
                    <a:pt x="1487" y="1703"/>
                  </a:lnTo>
                  <a:lnTo>
                    <a:pt x="1476" y="1703"/>
                  </a:lnTo>
                  <a:lnTo>
                    <a:pt x="1469" y="1708"/>
                  </a:lnTo>
                  <a:lnTo>
                    <a:pt x="1467" y="1708"/>
                  </a:lnTo>
                  <a:lnTo>
                    <a:pt x="1466" y="1710"/>
                  </a:lnTo>
                  <a:lnTo>
                    <a:pt x="1460" y="1705"/>
                  </a:lnTo>
                  <a:lnTo>
                    <a:pt x="1455" y="1703"/>
                  </a:lnTo>
                  <a:lnTo>
                    <a:pt x="1452" y="1705"/>
                  </a:lnTo>
                  <a:lnTo>
                    <a:pt x="1450" y="1705"/>
                  </a:lnTo>
                  <a:lnTo>
                    <a:pt x="1448" y="1705"/>
                  </a:lnTo>
                  <a:lnTo>
                    <a:pt x="1445" y="1706"/>
                  </a:lnTo>
                  <a:lnTo>
                    <a:pt x="1443" y="1705"/>
                  </a:lnTo>
                  <a:lnTo>
                    <a:pt x="1439" y="1705"/>
                  </a:lnTo>
                  <a:lnTo>
                    <a:pt x="1438" y="1705"/>
                  </a:lnTo>
                  <a:lnTo>
                    <a:pt x="1436" y="1705"/>
                  </a:lnTo>
                  <a:lnTo>
                    <a:pt x="1431" y="1706"/>
                  </a:lnTo>
                  <a:lnTo>
                    <a:pt x="1429" y="1708"/>
                  </a:lnTo>
                  <a:lnTo>
                    <a:pt x="1425" y="1710"/>
                  </a:lnTo>
                  <a:lnTo>
                    <a:pt x="1424" y="1710"/>
                  </a:lnTo>
                  <a:lnTo>
                    <a:pt x="1422" y="1710"/>
                  </a:lnTo>
                  <a:lnTo>
                    <a:pt x="1420" y="1710"/>
                  </a:lnTo>
                  <a:lnTo>
                    <a:pt x="1418" y="1710"/>
                  </a:lnTo>
                  <a:lnTo>
                    <a:pt x="1417" y="1708"/>
                  </a:lnTo>
                  <a:lnTo>
                    <a:pt x="1417" y="1706"/>
                  </a:lnTo>
                  <a:lnTo>
                    <a:pt x="1415" y="1705"/>
                  </a:lnTo>
                  <a:lnTo>
                    <a:pt x="1415" y="1701"/>
                  </a:lnTo>
                  <a:lnTo>
                    <a:pt x="1417" y="1699"/>
                  </a:lnTo>
                  <a:lnTo>
                    <a:pt x="1418" y="1696"/>
                  </a:lnTo>
                  <a:lnTo>
                    <a:pt x="1420" y="1694"/>
                  </a:lnTo>
                  <a:lnTo>
                    <a:pt x="1422" y="1692"/>
                  </a:lnTo>
                  <a:lnTo>
                    <a:pt x="1424" y="1691"/>
                  </a:lnTo>
                  <a:lnTo>
                    <a:pt x="1425" y="1691"/>
                  </a:lnTo>
                  <a:lnTo>
                    <a:pt x="1425" y="1689"/>
                  </a:lnTo>
                  <a:lnTo>
                    <a:pt x="1429" y="1687"/>
                  </a:lnTo>
                  <a:lnTo>
                    <a:pt x="1427" y="1687"/>
                  </a:lnTo>
                  <a:lnTo>
                    <a:pt x="1427" y="1682"/>
                  </a:lnTo>
                  <a:lnTo>
                    <a:pt x="1425" y="1680"/>
                  </a:lnTo>
                  <a:lnTo>
                    <a:pt x="1424" y="1678"/>
                  </a:lnTo>
                  <a:lnTo>
                    <a:pt x="1424" y="1677"/>
                  </a:lnTo>
                  <a:lnTo>
                    <a:pt x="1422" y="1677"/>
                  </a:lnTo>
                  <a:lnTo>
                    <a:pt x="1420" y="1677"/>
                  </a:lnTo>
                  <a:lnTo>
                    <a:pt x="1418" y="1677"/>
                  </a:lnTo>
                  <a:lnTo>
                    <a:pt x="1417" y="1677"/>
                  </a:lnTo>
                  <a:lnTo>
                    <a:pt x="1415" y="1675"/>
                  </a:lnTo>
                  <a:lnTo>
                    <a:pt x="1411" y="1677"/>
                  </a:lnTo>
                  <a:lnTo>
                    <a:pt x="1410" y="1677"/>
                  </a:lnTo>
                  <a:lnTo>
                    <a:pt x="1408" y="1677"/>
                  </a:lnTo>
                  <a:lnTo>
                    <a:pt x="1404" y="1675"/>
                  </a:lnTo>
                  <a:lnTo>
                    <a:pt x="1403" y="1673"/>
                  </a:lnTo>
                  <a:lnTo>
                    <a:pt x="1403" y="1671"/>
                  </a:lnTo>
                  <a:lnTo>
                    <a:pt x="1403" y="1668"/>
                  </a:lnTo>
                  <a:lnTo>
                    <a:pt x="1403" y="1666"/>
                  </a:lnTo>
                  <a:lnTo>
                    <a:pt x="1401" y="1664"/>
                  </a:lnTo>
                  <a:lnTo>
                    <a:pt x="1401" y="1663"/>
                  </a:lnTo>
                  <a:lnTo>
                    <a:pt x="1399" y="1661"/>
                  </a:lnTo>
                  <a:lnTo>
                    <a:pt x="1399" y="1659"/>
                  </a:lnTo>
                  <a:lnTo>
                    <a:pt x="1399" y="1657"/>
                  </a:lnTo>
                  <a:lnTo>
                    <a:pt x="1399" y="1654"/>
                  </a:lnTo>
                  <a:lnTo>
                    <a:pt x="1401" y="1652"/>
                  </a:lnTo>
                  <a:lnTo>
                    <a:pt x="1403" y="1656"/>
                  </a:lnTo>
                  <a:lnTo>
                    <a:pt x="1404" y="1656"/>
                  </a:lnTo>
                  <a:lnTo>
                    <a:pt x="1408" y="1650"/>
                  </a:lnTo>
                  <a:lnTo>
                    <a:pt x="1410" y="1647"/>
                  </a:lnTo>
                  <a:lnTo>
                    <a:pt x="1411" y="1645"/>
                  </a:lnTo>
                  <a:lnTo>
                    <a:pt x="1413" y="1645"/>
                  </a:lnTo>
                  <a:lnTo>
                    <a:pt x="1415" y="1645"/>
                  </a:lnTo>
                  <a:lnTo>
                    <a:pt x="1417" y="1643"/>
                  </a:lnTo>
                  <a:lnTo>
                    <a:pt x="1418" y="1642"/>
                  </a:lnTo>
                  <a:lnTo>
                    <a:pt x="1420" y="1640"/>
                  </a:lnTo>
                  <a:lnTo>
                    <a:pt x="1422" y="1638"/>
                  </a:lnTo>
                  <a:lnTo>
                    <a:pt x="1424" y="1636"/>
                  </a:lnTo>
                  <a:lnTo>
                    <a:pt x="1425" y="1635"/>
                  </a:lnTo>
                  <a:lnTo>
                    <a:pt x="1427" y="1633"/>
                  </a:lnTo>
                  <a:lnTo>
                    <a:pt x="1429" y="1626"/>
                  </a:lnTo>
                  <a:lnTo>
                    <a:pt x="1431" y="1622"/>
                  </a:lnTo>
                  <a:lnTo>
                    <a:pt x="1434" y="1619"/>
                  </a:lnTo>
                  <a:lnTo>
                    <a:pt x="1436" y="1619"/>
                  </a:lnTo>
                  <a:lnTo>
                    <a:pt x="1438" y="1617"/>
                  </a:lnTo>
                  <a:lnTo>
                    <a:pt x="1439" y="1617"/>
                  </a:lnTo>
                  <a:lnTo>
                    <a:pt x="1443" y="1615"/>
                  </a:lnTo>
                  <a:lnTo>
                    <a:pt x="1445" y="1615"/>
                  </a:lnTo>
                  <a:lnTo>
                    <a:pt x="1448" y="1614"/>
                  </a:lnTo>
                  <a:lnTo>
                    <a:pt x="1450" y="1614"/>
                  </a:lnTo>
                  <a:lnTo>
                    <a:pt x="1450" y="1612"/>
                  </a:lnTo>
                  <a:lnTo>
                    <a:pt x="1450" y="1608"/>
                  </a:lnTo>
                  <a:lnTo>
                    <a:pt x="1448" y="1605"/>
                  </a:lnTo>
                  <a:lnTo>
                    <a:pt x="1448" y="1603"/>
                  </a:lnTo>
                  <a:lnTo>
                    <a:pt x="1443" y="1598"/>
                  </a:lnTo>
                  <a:lnTo>
                    <a:pt x="1441" y="1596"/>
                  </a:lnTo>
                  <a:lnTo>
                    <a:pt x="1438" y="1593"/>
                  </a:lnTo>
                  <a:lnTo>
                    <a:pt x="1438" y="1591"/>
                  </a:lnTo>
                  <a:lnTo>
                    <a:pt x="1436" y="1589"/>
                  </a:lnTo>
                  <a:lnTo>
                    <a:pt x="1434" y="1589"/>
                  </a:lnTo>
                  <a:lnTo>
                    <a:pt x="1432" y="1587"/>
                  </a:lnTo>
                  <a:lnTo>
                    <a:pt x="1431" y="1586"/>
                  </a:lnTo>
                  <a:lnTo>
                    <a:pt x="1429" y="1586"/>
                  </a:lnTo>
                  <a:lnTo>
                    <a:pt x="1425" y="1584"/>
                  </a:lnTo>
                  <a:lnTo>
                    <a:pt x="1425" y="1582"/>
                  </a:lnTo>
                  <a:lnTo>
                    <a:pt x="1425" y="1580"/>
                  </a:lnTo>
                  <a:lnTo>
                    <a:pt x="1427" y="1577"/>
                  </a:lnTo>
                  <a:lnTo>
                    <a:pt x="1427" y="1575"/>
                  </a:lnTo>
                  <a:lnTo>
                    <a:pt x="1427" y="1573"/>
                  </a:lnTo>
                  <a:lnTo>
                    <a:pt x="1425" y="1572"/>
                  </a:lnTo>
                  <a:lnTo>
                    <a:pt x="1424" y="1570"/>
                  </a:lnTo>
                  <a:lnTo>
                    <a:pt x="1420" y="1566"/>
                  </a:lnTo>
                  <a:lnTo>
                    <a:pt x="1411" y="1566"/>
                  </a:lnTo>
                  <a:lnTo>
                    <a:pt x="1404" y="1563"/>
                  </a:lnTo>
                  <a:lnTo>
                    <a:pt x="1399" y="1559"/>
                  </a:lnTo>
                  <a:lnTo>
                    <a:pt x="1396" y="1556"/>
                  </a:lnTo>
                  <a:lnTo>
                    <a:pt x="1397" y="1554"/>
                  </a:lnTo>
                  <a:lnTo>
                    <a:pt x="1397" y="1552"/>
                  </a:lnTo>
                  <a:lnTo>
                    <a:pt x="1397" y="1549"/>
                  </a:lnTo>
                  <a:lnTo>
                    <a:pt x="1399" y="1547"/>
                  </a:lnTo>
                  <a:lnTo>
                    <a:pt x="1403" y="1545"/>
                  </a:lnTo>
                  <a:lnTo>
                    <a:pt x="1406" y="1544"/>
                  </a:lnTo>
                  <a:lnTo>
                    <a:pt x="1413" y="1542"/>
                  </a:lnTo>
                  <a:lnTo>
                    <a:pt x="1415" y="1544"/>
                  </a:lnTo>
                  <a:lnTo>
                    <a:pt x="1417" y="1545"/>
                  </a:lnTo>
                  <a:lnTo>
                    <a:pt x="1420" y="1547"/>
                  </a:lnTo>
                  <a:lnTo>
                    <a:pt x="1422" y="1547"/>
                  </a:lnTo>
                  <a:lnTo>
                    <a:pt x="1424" y="1545"/>
                  </a:lnTo>
                  <a:lnTo>
                    <a:pt x="1427" y="1545"/>
                  </a:lnTo>
                  <a:lnTo>
                    <a:pt x="1429" y="1540"/>
                  </a:lnTo>
                  <a:lnTo>
                    <a:pt x="1429" y="1537"/>
                  </a:lnTo>
                  <a:lnTo>
                    <a:pt x="1429" y="1531"/>
                  </a:lnTo>
                  <a:lnTo>
                    <a:pt x="1429" y="1530"/>
                  </a:lnTo>
                  <a:lnTo>
                    <a:pt x="1427" y="1526"/>
                  </a:lnTo>
                  <a:lnTo>
                    <a:pt x="1429" y="1521"/>
                  </a:lnTo>
                  <a:lnTo>
                    <a:pt x="1431" y="1521"/>
                  </a:lnTo>
                  <a:lnTo>
                    <a:pt x="1432" y="1519"/>
                  </a:lnTo>
                  <a:lnTo>
                    <a:pt x="1432" y="1517"/>
                  </a:lnTo>
                  <a:lnTo>
                    <a:pt x="1431" y="1514"/>
                  </a:lnTo>
                  <a:lnTo>
                    <a:pt x="1431" y="1510"/>
                  </a:lnTo>
                  <a:lnTo>
                    <a:pt x="1431" y="1507"/>
                  </a:lnTo>
                  <a:lnTo>
                    <a:pt x="1431" y="1503"/>
                  </a:lnTo>
                  <a:lnTo>
                    <a:pt x="1429" y="1500"/>
                  </a:lnTo>
                  <a:lnTo>
                    <a:pt x="1427" y="1495"/>
                  </a:lnTo>
                  <a:lnTo>
                    <a:pt x="1427" y="1493"/>
                  </a:lnTo>
                  <a:lnTo>
                    <a:pt x="1427" y="1491"/>
                  </a:lnTo>
                  <a:lnTo>
                    <a:pt x="1427" y="1489"/>
                  </a:lnTo>
                  <a:lnTo>
                    <a:pt x="1427" y="1488"/>
                  </a:lnTo>
                  <a:lnTo>
                    <a:pt x="1427" y="1484"/>
                  </a:lnTo>
                  <a:lnTo>
                    <a:pt x="1425" y="1481"/>
                  </a:lnTo>
                  <a:lnTo>
                    <a:pt x="1425" y="1479"/>
                  </a:lnTo>
                  <a:lnTo>
                    <a:pt x="1425" y="1476"/>
                  </a:lnTo>
                  <a:lnTo>
                    <a:pt x="1424" y="1476"/>
                  </a:lnTo>
                  <a:lnTo>
                    <a:pt x="1424" y="1472"/>
                  </a:lnTo>
                  <a:lnTo>
                    <a:pt x="1424" y="1470"/>
                  </a:lnTo>
                  <a:lnTo>
                    <a:pt x="1425" y="1469"/>
                  </a:lnTo>
                  <a:lnTo>
                    <a:pt x="1424" y="1465"/>
                  </a:lnTo>
                  <a:lnTo>
                    <a:pt x="1424" y="1462"/>
                  </a:lnTo>
                  <a:lnTo>
                    <a:pt x="1424" y="1460"/>
                  </a:lnTo>
                  <a:lnTo>
                    <a:pt x="1422" y="1456"/>
                  </a:lnTo>
                  <a:lnTo>
                    <a:pt x="1420" y="1455"/>
                  </a:lnTo>
                  <a:lnTo>
                    <a:pt x="1418" y="1453"/>
                  </a:lnTo>
                  <a:lnTo>
                    <a:pt x="1417" y="1451"/>
                  </a:lnTo>
                  <a:lnTo>
                    <a:pt x="1415" y="1451"/>
                  </a:lnTo>
                  <a:lnTo>
                    <a:pt x="1413" y="1451"/>
                  </a:lnTo>
                  <a:lnTo>
                    <a:pt x="1410" y="1451"/>
                  </a:lnTo>
                  <a:lnTo>
                    <a:pt x="1406" y="1449"/>
                  </a:lnTo>
                  <a:lnTo>
                    <a:pt x="1404" y="1451"/>
                  </a:lnTo>
                  <a:lnTo>
                    <a:pt x="1403" y="1451"/>
                  </a:lnTo>
                  <a:lnTo>
                    <a:pt x="1401" y="1451"/>
                  </a:lnTo>
                  <a:lnTo>
                    <a:pt x="1399" y="1451"/>
                  </a:lnTo>
                  <a:lnTo>
                    <a:pt x="1397" y="1449"/>
                  </a:lnTo>
                  <a:lnTo>
                    <a:pt x="1394" y="1453"/>
                  </a:lnTo>
                  <a:lnTo>
                    <a:pt x="1392" y="1455"/>
                  </a:lnTo>
                  <a:lnTo>
                    <a:pt x="1390" y="1455"/>
                  </a:lnTo>
                  <a:lnTo>
                    <a:pt x="1387" y="1455"/>
                  </a:lnTo>
                  <a:lnTo>
                    <a:pt x="1382" y="1453"/>
                  </a:lnTo>
                  <a:lnTo>
                    <a:pt x="1378" y="1453"/>
                  </a:lnTo>
                  <a:lnTo>
                    <a:pt x="1375" y="1453"/>
                  </a:lnTo>
                  <a:lnTo>
                    <a:pt x="1371" y="1451"/>
                  </a:lnTo>
                  <a:lnTo>
                    <a:pt x="1366" y="1453"/>
                  </a:lnTo>
                  <a:lnTo>
                    <a:pt x="1366" y="1455"/>
                  </a:lnTo>
                  <a:lnTo>
                    <a:pt x="1361" y="1455"/>
                  </a:lnTo>
                  <a:lnTo>
                    <a:pt x="1359" y="1455"/>
                  </a:lnTo>
                  <a:lnTo>
                    <a:pt x="1357" y="1453"/>
                  </a:lnTo>
                  <a:lnTo>
                    <a:pt x="1357" y="1455"/>
                  </a:lnTo>
                  <a:lnTo>
                    <a:pt x="1354" y="1453"/>
                  </a:lnTo>
                  <a:lnTo>
                    <a:pt x="1350" y="1451"/>
                  </a:lnTo>
                  <a:lnTo>
                    <a:pt x="1343" y="1449"/>
                  </a:lnTo>
                  <a:lnTo>
                    <a:pt x="1331" y="1449"/>
                  </a:lnTo>
                  <a:lnTo>
                    <a:pt x="1326" y="1451"/>
                  </a:lnTo>
                  <a:lnTo>
                    <a:pt x="1322" y="1448"/>
                  </a:lnTo>
                  <a:lnTo>
                    <a:pt x="1313" y="1448"/>
                  </a:lnTo>
                  <a:lnTo>
                    <a:pt x="1305" y="1448"/>
                  </a:lnTo>
                  <a:lnTo>
                    <a:pt x="1301" y="1448"/>
                  </a:lnTo>
                  <a:lnTo>
                    <a:pt x="1296" y="1442"/>
                  </a:lnTo>
                  <a:lnTo>
                    <a:pt x="1291" y="1441"/>
                  </a:lnTo>
                  <a:lnTo>
                    <a:pt x="1287" y="1435"/>
                  </a:lnTo>
                  <a:lnTo>
                    <a:pt x="1284" y="1435"/>
                  </a:lnTo>
                  <a:lnTo>
                    <a:pt x="1282" y="1435"/>
                  </a:lnTo>
                  <a:lnTo>
                    <a:pt x="1282" y="1437"/>
                  </a:lnTo>
                  <a:lnTo>
                    <a:pt x="1278" y="1430"/>
                  </a:lnTo>
                  <a:lnTo>
                    <a:pt x="1275" y="1421"/>
                  </a:lnTo>
                  <a:lnTo>
                    <a:pt x="1275" y="1409"/>
                  </a:lnTo>
                  <a:lnTo>
                    <a:pt x="1277" y="1407"/>
                  </a:lnTo>
                  <a:lnTo>
                    <a:pt x="1278" y="1406"/>
                  </a:lnTo>
                  <a:lnTo>
                    <a:pt x="1282" y="1402"/>
                  </a:lnTo>
                  <a:lnTo>
                    <a:pt x="1284" y="1400"/>
                  </a:lnTo>
                  <a:lnTo>
                    <a:pt x="1285" y="1399"/>
                  </a:lnTo>
                  <a:lnTo>
                    <a:pt x="1287" y="1395"/>
                  </a:lnTo>
                  <a:lnTo>
                    <a:pt x="1289" y="1393"/>
                  </a:lnTo>
                  <a:lnTo>
                    <a:pt x="1291" y="1393"/>
                  </a:lnTo>
                  <a:lnTo>
                    <a:pt x="1291" y="1395"/>
                  </a:lnTo>
                  <a:lnTo>
                    <a:pt x="1292" y="1397"/>
                  </a:lnTo>
                  <a:lnTo>
                    <a:pt x="1294" y="1397"/>
                  </a:lnTo>
                  <a:lnTo>
                    <a:pt x="1296" y="1397"/>
                  </a:lnTo>
                  <a:lnTo>
                    <a:pt x="1298" y="1397"/>
                  </a:lnTo>
                  <a:lnTo>
                    <a:pt x="1299" y="1395"/>
                  </a:lnTo>
                  <a:lnTo>
                    <a:pt x="1301" y="1393"/>
                  </a:lnTo>
                  <a:lnTo>
                    <a:pt x="1303" y="1390"/>
                  </a:lnTo>
                  <a:lnTo>
                    <a:pt x="1305" y="1388"/>
                  </a:lnTo>
                  <a:lnTo>
                    <a:pt x="1306" y="1385"/>
                  </a:lnTo>
                  <a:lnTo>
                    <a:pt x="1306" y="1381"/>
                  </a:lnTo>
                  <a:lnTo>
                    <a:pt x="1308" y="1378"/>
                  </a:lnTo>
                  <a:lnTo>
                    <a:pt x="1310" y="1376"/>
                  </a:lnTo>
                  <a:lnTo>
                    <a:pt x="1312" y="1374"/>
                  </a:lnTo>
                  <a:lnTo>
                    <a:pt x="1313" y="1376"/>
                  </a:lnTo>
                  <a:lnTo>
                    <a:pt x="1315" y="1374"/>
                  </a:lnTo>
                  <a:lnTo>
                    <a:pt x="1317" y="1372"/>
                  </a:lnTo>
                  <a:lnTo>
                    <a:pt x="1320" y="1372"/>
                  </a:lnTo>
                  <a:lnTo>
                    <a:pt x="1320" y="1374"/>
                  </a:lnTo>
                  <a:lnTo>
                    <a:pt x="1322" y="1374"/>
                  </a:lnTo>
                  <a:lnTo>
                    <a:pt x="1322" y="1372"/>
                  </a:lnTo>
                  <a:lnTo>
                    <a:pt x="1322" y="1371"/>
                  </a:lnTo>
                  <a:lnTo>
                    <a:pt x="1326" y="1365"/>
                  </a:lnTo>
                  <a:lnTo>
                    <a:pt x="1326" y="1362"/>
                  </a:lnTo>
                  <a:lnTo>
                    <a:pt x="1329" y="1360"/>
                  </a:lnTo>
                  <a:lnTo>
                    <a:pt x="1331" y="1357"/>
                  </a:lnTo>
                  <a:lnTo>
                    <a:pt x="1334" y="1357"/>
                  </a:lnTo>
                  <a:lnTo>
                    <a:pt x="1336" y="1355"/>
                  </a:lnTo>
                  <a:lnTo>
                    <a:pt x="1338" y="1351"/>
                  </a:lnTo>
                  <a:lnTo>
                    <a:pt x="1338" y="1348"/>
                  </a:lnTo>
                  <a:lnTo>
                    <a:pt x="1338" y="1346"/>
                  </a:lnTo>
                  <a:lnTo>
                    <a:pt x="1336" y="1344"/>
                  </a:lnTo>
                  <a:lnTo>
                    <a:pt x="1334" y="1343"/>
                  </a:lnTo>
                  <a:lnTo>
                    <a:pt x="1331" y="1336"/>
                  </a:lnTo>
                  <a:lnTo>
                    <a:pt x="1329" y="1334"/>
                  </a:lnTo>
                  <a:lnTo>
                    <a:pt x="1327" y="1334"/>
                  </a:lnTo>
                  <a:lnTo>
                    <a:pt x="1326" y="1332"/>
                  </a:lnTo>
                  <a:lnTo>
                    <a:pt x="1320" y="1330"/>
                  </a:lnTo>
                  <a:lnTo>
                    <a:pt x="1319" y="1330"/>
                  </a:lnTo>
                  <a:lnTo>
                    <a:pt x="1317" y="1330"/>
                  </a:lnTo>
                  <a:lnTo>
                    <a:pt x="1315" y="1330"/>
                  </a:lnTo>
                  <a:lnTo>
                    <a:pt x="1313" y="1329"/>
                  </a:lnTo>
                  <a:lnTo>
                    <a:pt x="1310" y="1329"/>
                  </a:lnTo>
                  <a:lnTo>
                    <a:pt x="1306" y="1329"/>
                  </a:lnTo>
                  <a:lnTo>
                    <a:pt x="1305" y="1329"/>
                  </a:lnTo>
                  <a:lnTo>
                    <a:pt x="1301" y="1329"/>
                  </a:lnTo>
                  <a:lnTo>
                    <a:pt x="1299" y="1330"/>
                  </a:lnTo>
                  <a:lnTo>
                    <a:pt x="1296" y="1329"/>
                  </a:lnTo>
                  <a:lnTo>
                    <a:pt x="1294" y="1329"/>
                  </a:lnTo>
                  <a:lnTo>
                    <a:pt x="1292" y="1327"/>
                  </a:lnTo>
                  <a:lnTo>
                    <a:pt x="1291" y="1325"/>
                  </a:lnTo>
                  <a:lnTo>
                    <a:pt x="1291" y="1323"/>
                  </a:lnTo>
                  <a:lnTo>
                    <a:pt x="1291" y="1322"/>
                  </a:lnTo>
                  <a:lnTo>
                    <a:pt x="1292" y="1313"/>
                  </a:lnTo>
                  <a:lnTo>
                    <a:pt x="1294" y="1308"/>
                  </a:lnTo>
                  <a:lnTo>
                    <a:pt x="1296" y="1302"/>
                  </a:lnTo>
                  <a:lnTo>
                    <a:pt x="1298" y="1299"/>
                  </a:lnTo>
                  <a:lnTo>
                    <a:pt x="1299" y="1295"/>
                  </a:lnTo>
                  <a:lnTo>
                    <a:pt x="1299" y="1294"/>
                  </a:lnTo>
                  <a:lnTo>
                    <a:pt x="1301" y="1292"/>
                  </a:lnTo>
                  <a:lnTo>
                    <a:pt x="1301" y="1288"/>
                  </a:lnTo>
                  <a:lnTo>
                    <a:pt x="1301" y="1283"/>
                  </a:lnTo>
                  <a:lnTo>
                    <a:pt x="1299" y="1280"/>
                  </a:lnTo>
                  <a:lnTo>
                    <a:pt x="1294" y="1276"/>
                  </a:lnTo>
                  <a:lnTo>
                    <a:pt x="1292" y="1273"/>
                  </a:lnTo>
                  <a:lnTo>
                    <a:pt x="1291" y="1271"/>
                  </a:lnTo>
                  <a:lnTo>
                    <a:pt x="1289" y="1267"/>
                  </a:lnTo>
                  <a:lnTo>
                    <a:pt x="1289" y="1266"/>
                  </a:lnTo>
                  <a:lnTo>
                    <a:pt x="1287" y="1264"/>
                  </a:lnTo>
                  <a:lnTo>
                    <a:pt x="1285" y="1262"/>
                  </a:lnTo>
                  <a:lnTo>
                    <a:pt x="1284" y="1262"/>
                  </a:lnTo>
                  <a:lnTo>
                    <a:pt x="1282" y="1260"/>
                  </a:lnTo>
                  <a:lnTo>
                    <a:pt x="1280" y="1260"/>
                  </a:lnTo>
                  <a:lnTo>
                    <a:pt x="1277" y="1259"/>
                  </a:lnTo>
                  <a:lnTo>
                    <a:pt x="1275" y="1259"/>
                  </a:lnTo>
                  <a:lnTo>
                    <a:pt x="1271" y="1257"/>
                  </a:lnTo>
                  <a:lnTo>
                    <a:pt x="1270" y="1257"/>
                  </a:lnTo>
                  <a:lnTo>
                    <a:pt x="1268" y="1257"/>
                  </a:lnTo>
                  <a:lnTo>
                    <a:pt x="1266" y="1259"/>
                  </a:lnTo>
                  <a:lnTo>
                    <a:pt x="1264" y="1262"/>
                  </a:lnTo>
                  <a:lnTo>
                    <a:pt x="1263" y="1266"/>
                  </a:lnTo>
                  <a:lnTo>
                    <a:pt x="1261" y="1266"/>
                  </a:lnTo>
                  <a:lnTo>
                    <a:pt x="1259" y="1266"/>
                  </a:lnTo>
                  <a:lnTo>
                    <a:pt x="1257" y="1262"/>
                  </a:lnTo>
                  <a:lnTo>
                    <a:pt x="1259" y="1259"/>
                  </a:lnTo>
                  <a:lnTo>
                    <a:pt x="1259" y="1255"/>
                  </a:lnTo>
                  <a:lnTo>
                    <a:pt x="1259" y="1252"/>
                  </a:lnTo>
                  <a:lnTo>
                    <a:pt x="1259" y="1250"/>
                  </a:lnTo>
                  <a:lnTo>
                    <a:pt x="1259" y="1248"/>
                  </a:lnTo>
                  <a:lnTo>
                    <a:pt x="1257" y="1245"/>
                  </a:lnTo>
                  <a:lnTo>
                    <a:pt x="1257" y="1241"/>
                  </a:lnTo>
                  <a:lnTo>
                    <a:pt x="1254" y="1239"/>
                  </a:lnTo>
                  <a:lnTo>
                    <a:pt x="1254" y="1238"/>
                  </a:lnTo>
                  <a:lnTo>
                    <a:pt x="1256" y="1234"/>
                  </a:lnTo>
                  <a:lnTo>
                    <a:pt x="1254" y="1231"/>
                  </a:lnTo>
                  <a:lnTo>
                    <a:pt x="1252" y="1227"/>
                  </a:lnTo>
                  <a:lnTo>
                    <a:pt x="1251" y="1225"/>
                  </a:lnTo>
                  <a:lnTo>
                    <a:pt x="1249" y="1225"/>
                  </a:lnTo>
                  <a:lnTo>
                    <a:pt x="1245" y="1224"/>
                  </a:lnTo>
                  <a:lnTo>
                    <a:pt x="1244" y="1224"/>
                  </a:lnTo>
                  <a:lnTo>
                    <a:pt x="1242" y="1224"/>
                  </a:lnTo>
                  <a:lnTo>
                    <a:pt x="1238" y="1225"/>
                  </a:lnTo>
                  <a:lnTo>
                    <a:pt x="1237" y="1224"/>
                  </a:lnTo>
                  <a:lnTo>
                    <a:pt x="1235" y="1224"/>
                  </a:lnTo>
                  <a:lnTo>
                    <a:pt x="1231" y="1224"/>
                  </a:lnTo>
                  <a:lnTo>
                    <a:pt x="1228" y="1222"/>
                  </a:lnTo>
                  <a:lnTo>
                    <a:pt x="1224" y="1222"/>
                  </a:lnTo>
                  <a:lnTo>
                    <a:pt x="1223" y="1222"/>
                  </a:lnTo>
                  <a:lnTo>
                    <a:pt x="1219" y="1222"/>
                  </a:lnTo>
                  <a:lnTo>
                    <a:pt x="1217" y="1220"/>
                  </a:lnTo>
                  <a:lnTo>
                    <a:pt x="1216" y="1222"/>
                  </a:lnTo>
                  <a:lnTo>
                    <a:pt x="1214" y="1222"/>
                  </a:lnTo>
                  <a:lnTo>
                    <a:pt x="1212" y="1224"/>
                  </a:lnTo>
                  <a:lnTo>
                    <a:pt x="1212" y="1225"/>
                  </a:lnTo>
                  <a:lnTo>
                    <a:pt x="1210" y="1227"/>
                  </a:lnTo>
                  <a:lnTo>
                    <a:pt x="1212" y="1229"/>
                  </a:lnTo>
                  <a:lnTo>
                    <a:pt x="1214" y="1231"/>
                  </a:lnTo>
                  <a:lnTo>
                    <a:pt x="1216" y="1232"/>
                  </a:lnTo>
                  <a:lnTo>
                    <a:pt x="1216" y="1234"/>
                  </a:lnTo>
                  <a:lnTo>
                    <a:pt x="1216" y="1236"/>
                  </a:lnTo>
                  <a:lnTo>
                    <a:pt x="1217" y="1238"/>
                  </a:lnTo>
                  <a:lnTo>
                    <a:pt x="1217" y="1241"/>
                  </a:lnTo>
                  <a:lnTo>
                    <a:pt x="1216" y="1243"/>
                  </a:lnTo>
                  <a:lnTo>
                    <a:pt x="1210" y="1245"/>
                  </a:lnTo>
                  <a:lnTo>
                    <a:pt x="1209" y="1245"/>
                  </a:lnTo>
                  <a:lnTo>
                    <a:pt x="1207" y="1243"/>
                  </a:lnTo>
                  <a:lnTo>
                    <a:pt x="1205" y="1243"/>
                  </a:lnTo>
                  <a:lnTo>
                    <a:pt x="1202" y="1243"/>
                  </a:lnTo>
                  <a:lnTo>
                    <a:pt x="1198" y="1243"/>
                  </a:lnTo>
                  <a:lnTo>
                    <a:pt x="1195" y="1243"/>
                  </a:lnTo>
                  <a:lnTo>
                    <a:pt x="1188" y="1243"/>
                  </a:lnTo>
                  <a:lnTo>
                    <a:pt x="1186" y="1241"/>
                  </a:lnTo>
                  <a:lnTo>
                    <a:pt x="1182" y="1243"/>
                  </a:lnTo>
                  <a:lnTo>
                    <a:pt x="1181" y="1245"/>
                  </a:lnTo>
                  <a:lnTo>
                    <a:pt x="1177" y="1245"/>
                  </a:lnTo>
                  <a:lnTo>
                    <a:pt x="1175" y="1245"/>
                  </a:lnTo>
                  <a:lnTo>
                    <a:pt x="1174" y="1246"/>
                  </a:lnTo>
                  <a:lnTo>
                    <a:pt x="1172" y="1246"/>
                  </a:lnTo>
                  <a:lnTo>
                    <a:pt x="1170" y="1246"/>
                  </a:lnTo>
                  <a:lnTo>
                    <a:pt x="1170" y="1248"/>
                  </a:lnTo>
                  <a:lnTo>
                    <a:pt x="1167" y="1248"/>
                  </a:lnTo>
                  <a:lnTo>
                    <a:pt x="1163" y="1250"/>
                  </a:lnTo>
                  <a:lnTo>
                    <a:pt x="1161" y="1250"/>
                  </a:lnTo>
                  <a:lnTo>
                    <a:pt x="1161" y="1252"/>
                  </a:lnTo>
                  <a:lnTo>
                    <a:pt x="1160" y="1253"/>
                  </a:lnTo>
                  <a:lnTo>
                    <a:pt x="1158" y="1255"/>
                  </a:lnTo>
                  <a:lnTo>
                    <a:pt x="1156" y="1257"/>
                  </a:lnTo>
                  <a:lnTo>
                    <a:pt x="1154" y="1259"/>
                  </a:lnTo>
                  <a:lnTo>
                    <a:pt x="1153" y="1259"/>
                  </a:lnTo>
                  <a:lnTo>
                    <a:pt x="1151" y="1260"/>
                  </a:lnTo>
                  <a:lnTo>
                    <a:pt x="1149" y="1260"/>
                  </a:lnTo>
                  <a:lnTo>
                    <a:pt x="1146" y="1260"/>
                  </a:lnTo>
                  <a:lnTo>
                    <a:pt x="1144" y="1259"/>
                  </a:lnTo>
                  <a:lnTo>
                    <a:pt x="1142" y="1257"/>
                  </a:lnTo>
                  <a:lnTo>
                    <a:pt x="1140" y="1253"/>
                  </a:lnTo>
                  <a:lnTo>
                    <a:pt x="1139" y="1250"/>
                  </a:lnTo>
                  <a:lnTo>
                    <a:pt x="1139" y="1246"/>
                  </a:lnTo>
                  <a:lnTo>
                    <a:pt x="1139" y="1245"/>
                  </a:lnTo>
                  <a:lnTo>
                    <a:pt x="1140" y="1241"/>
                  </a:lnTo>
                  <a:lnTo>
                    <a:pt x="1139" y="1239"/>
                  </a:lnTo>
                  <a:lnTo>
                    <a:pt x="1135" y="1238"/>
                  </a:lnTo>
                  <a:lnTo>
                    <a:pt x="1133" y="1236"/>
                  </a:lnTo>
                  <a:lnTo>
                    <a:pt x="1132" y="1236"/>
                  </a:lnTo>
                  <a:lnTo>
                    <a:pt x="1128" y="1234"/>
                  </a:lnTo>
                  <a:lnTo>
                    <a:pt x="1125" y="1236"/>
                  </a:lnTo>
                  <a:lnTo>
                    <a:pt x="1123" y="1236"/>
                  </a:lnTo>
                  <a:lnTo>
                    <a:pt x="1121" y="1238"/>
                  </a:lnTo>
                  <a:lnTo>
                    <a:pt x="1119" y="1238"/>
                  </a:lnTo>
                  <a:lnTo>
                    <a:pt x="1114" y="1239"/>
                  </a:lnTo>
                  <a:lnTo>
                    <a:pt x="1112" y="1241"/>
                  </a:lnTo>
                  <a:lnTo>
                    <a:pt x="1107" y="1243"/>
                  </a:lnTo>
                  <a:lnTo>
                    <a:pt x="1105" y="1243"/>
                  </a:lnTo>
                  <a:lnTo>
                    <a:pt x="1104" y="1245"/>
                  </a:lnTo>
                  <a:lnTo>
                    <a:pt x="1100" y="1248"/>
                  </a:lnTo>
                  <a:lnTo>
                    <a:pt x="1093" y="1250"/>
                  </a:lnTo>
                  <a:lnTo>
                    <a:pt x="1091" y="1250"/>
                  </a:lnTo>
                  <a:lnTo>
                    <a:pt x="1091" y="1252"/>
                  </a:lnTo>
                  <a:lnTo>
                    <a:pt x="1090" y="1253"/>
                  </a:lnTo>
                  <a:lnTo>
                    <a:pt x="1090" y="1255"/>
                  </a:lnTo>
                  <a:lnTo>
                    <a:pt x="1090" y="1257"/>
                  </a:lnTo>
                  <a:lnTo>
                    <a:pt x="1088" y="1257"/>
                  </a:lnTo>
                  <a:lnTo>
                    <a:pt x="1083" y="1264"/>
                  </a:lnTo>
                  <a:lnTo>
                    <a:pt x="1081" y="1266"/>
                  </a:lnTo>
                  <a:lnTo>
                    <a:pt x="1079" y="1266"/>
                  </a:lnTo>
                  <a:lnTo>
                    <a:pt x="1072" y="1271"/>
                  </a:lnTo>
                  <a:lnTo>
                    <a:pt x="1065" y="1274"/>
                  </a:lnTo>
                  <a:lnTo>
                    <a:pt x="1060" y="1280"/>
                  </a:lnTo>
                  <a:lnTo>
                    <a:pt x="1058" y="1281"/>
                  </a:lnTo>
                  <a:lnTo>
                    <a:pt x="1056" y="1283"/>
                  </a:lnTo>
                  <a:lnTo>
                    <a:pt x="1055" y="1287"/>
                  </a:lnTo>
                  <a:lnTo>
                    <a:pt x="1055" y="1288"/>
                  </a:lnTo>
                  <a:lnTo>
                    <a:pt x="1049" y="1290"/>
                  </a:lnTo>
                  <a:lnTo>
                    <a:pt x="1049" y="1292"/>
                  </a:lnTo>
                  <a:lnTo>
                    <a:pt x="1048" y="1292"/>
                  </a:lnTo>
                  <a:lnTo>
                    <a:pt x="1041" y="1294"/>
                  </a:lnTo>
                  <a:lnTo>
                    <a:pt x="1039" y="1299"/>
                  </a:lnTo>
                  <a:lnTo>
                    <a:pt x="1037" y="1302"/>
                  </a:lnTo>
                  <a:lnTo>
                    <a:pt x="1037" y="1304"/>
                  </a:lnTo>
                  <a:lnTo>
                    <a:pt x="1037" y="1306"/>
                  </a:lnTo>
                  <a:lnTo>
                    <a:pt x="1034" y="1306"/>
                  </a:lnTo>
                  <a:lnTo>
                    <a:pt x="1032" y="1308"/>
                  </a:lnTo>
                  <a:lnTo>
                    <a:pt x="1028" y="1308"/>
                  </a:lnTo>
                  <a:lnTo>
                    <a:pt x="1028" y="1311"/>
                  </a:lnTo>
                  <a:lnTo>
                    <a:pt x="1023" y="1316"/>
                  </a:lnTo>
                  <a:lnTo>
                    <a:pt x="1018" y="1320"/>
                  </a:lnTo>
                  <a:lnTo>
                    <a:pt x="1014" y="1320"/>
                  </a:lnTo>
                  <a:lnTo>
                    <a:pt x="1007" y="1320"/>
                  </a:lnTo>
                  <a:lnTo>
                    <a:pt x="1006" y="1322"/>
                  </a:lnTo>
                  <a:lnTo>
                    <a:pt x="1006" y="1320"/>
                  </a:lnTo>
                  <a:lnTo>
                    <a:pt x="1004" y="1318"/>
                  </a:lnTo>
                  <a:lnTo>
                    <a:pt x="1002" y="1315"/>
                  </a:lnTo>
                  <a:lnTo>
                    <a:pt x="1000" y="1313"/>
                  </a:lnTo>
                  <a:lnTo>
                    <a:pt x="1000" y="1311"/>
                  </a:lnTo>
                  <a:lnTo>
                    <a:pt x="1000" y="1306"/>
                  </a:lnTo>
                  <a:lnTo>
                    <a:pt x="1000" y="1304"/>
                  </a:lnTo>
                  <a:lnTo>
                    <a:pt x="999" y="1301"/>
                  </a:lnTo>
                  <a:lnTo>
                    <a:pt x="999" y="1299"/>
                  </a:lnTo>
                  <a:lnTo>
                    <a:pt x="999" y="1295"/>
                  </a:lnTo>
                  <a:lnTo>
                    <a:pt x="995" y="1292"/>
                  </a:lnTo>
                  <a:lnTo>
                    <a:pt x="992" y="1290"/>
                  </a:lnTo>
                  <a:lnTo>
                    <a:pt x="986" y="1292"/>
                  </a:lnTo>
                  <a:lnTo>
                    <a:pt x="985" y="1292"/>
                  </a:lnTo>
                  <a:lnTo>
                    <a:pt x="981" y="1294"/>
                  </a:lnTo>
                  <a:lnTo>
                    <a:pt x="979" y="1290"/>
                  </a:lnTo>
                  <a:lnTo>
                    <a:pt x="979" y="1288"/>
                  </a:lnTo>
                  <a:lnTo>
                    <a:pt x="978" y="1287"/>
                  </a:lnTo>
                  <a:lnTo>
                    <a:pt x="976" y="1287"/>
                  </a:lnTo>
                  <a:lnTo>
                    <a:pt x="976" y="1285"/>
                  </a:lnTo>
                  <a:lnTo>
                    <a:pt x="974" y="1271"/>
                  </a:lnTo>
                  <a:lnTo>
                    <a:pt x="976" y="1269"/>
                  </a:lnTo>
                  <a:lnTo>
                    <a:pt x="976" y="1262"/>
                  </a:lnTo>
                  <a:lnTo>
                    <a:pt x="978" y="1260"/>
                  </a:lnTo>
                  <a:lnTo>
                    <a:pt x="979" y="1260"/>
                  </a:lnTo>
                  <a:lnTo>
                    <a:pt x="983" y="1259"/>
                  </a:lnTo>
                  <a:lnTo>
                    <a:pt x="985" y="1259"/>
                  </a:lnTo>
                  <a:lnTo>
                    <a:pt x="988" y="1257"/>
                  </a:lnTo>
                  <a:lnTo>
                    <a:pt x="988" y="1253"/>
                  </a:lnTo>
                  <a:lnTo>
                    <a:pt x="990" y="1252"/>
                  </a:lnTo>
                  <a:lnTo>
                    <a:pt x="992" y="1246"/>
                  </a:lnTo>
                  <a:lnTo>
                    <a:pt x="990" y="1241"/>
                  </a:lnTo>
                  <a:lnTo>
                    <a:pt x="985" y="1239"/>
                  </a:lnTo>
                  <a:lnTo>
                    <a:pt x="985" y="1238"/>
                  </a:lnTo>
                  <a:lnTo>
                    <a:pt x="985" y="1234"/>
                  </a:lnTo>
                  <a:lnTo>
                    <a:pt x="988" y="1229"/>
                  </a:lnTo>
                  <a:lnTo>
                    <a:pt x="988" y="1225"/>
                  </a:lnTo>
                  <a:lnTo>
                    <a:pt x="988" y="1224"/>
                  </a:lnTo>
                  <a:lnTo>
                    <a:pt x="990" y="1224"/>
                  </a:lnTo>
                  <a:lnTo>
                    <a:pt x="990" y="1222"/>
                  </a:lnTo>
                  <a:lnTo>
                    <a:pt x="990" y="1220"/>
                  </a:lnTo>
                  <a:lnTo>
                    <a:pt x="992" y="1218"/>
                  </a:lnTo>
                  <a:lnTo>
                    <a:pt x="992" y="1217"/>
                  </a:lnTo>
                  <a:lnTo>
                    <a:pt x="993" y="1217"/>
                  </a:lnTo>
                  <a:lnTo>
                    <a:pt x="993" y="1213"/>
                  </a:lnTo>
                  <a:lnTo>
                    <a:pt x="993" y="1210"/>
                  </a:lnTo>
                  <a:lnTo>
                    <a:pt x="992" y="1210"/>
                  </a:lnTo>
                  <a:lnTo>
                    <a:pt x="986" y="1208"/>
                  </a:lnTo>
                  <a:lnTo>
                    <a:pt x="985" y="1206"/>
                  </a:lnTo>
                  <a:lnTo>
                    <a:pt x="985" y="1203"/>
                  </a:lnTo>
                  <a:lnTo>
                    <a:pt x="981" y="1203"/>
                  </a:lnTo>
                  <a:lnTo>
                    <a:pt x="978" y="1203"/>
                  </a:lnTo>
                  <a:lnTo>
                    <a:pt x="976" y="1201"/>
                  </a:lnTo>
                  <a:lnTo>
                    <a:pt x="976" y="1199"/>
                  </a:lnTo>
                  <a:lnTo>
                    <a:pt x="979" y="1196"/>
                  </a:lnTo>
                  <a:lnTo>
                    <a:pt x="981" y="1194"/>
                  </a:lnTo>
                  <a:lnTo>
                    <a:pt x="983" y="1192"/>
                  </a:lnTo>
                  <a:lnTo>
                    <a:pt x="983" y="1189"/>
                  </a:lnTo>
                  <a:lnTo>
                    <a:pt x="985" y="1189"/>
                  </a:lnTo>
                  <a:lnTo>
                    <a:pt x="985" y="1187"/>
                  </a:lnTo>
                  <a:lnTo>
                    <a:pt x="985" y="1185"/>
                  </a:lnTo>
                  <a:lnTo>
                    <a:pt x="983" y="1184"/>
                  </a:lnTo>
                  <a:lnTo>
                    <a:pt x="983" y="1182"/>
                  </a:lnTo>
                  <a:lnTo>
                    <a:pt x="983" y="1180"/>
                  </a:lnTo>
                  <a:lnTo>
                    <a:pt x="983" y="1178"/>
                  </a:lnTo>
                  <a:lnTo>
                    <a:pt x="981" y="1178"/>
                  </a:lnTo>
                  <a:lnTo>
                    <a:pt x="979" y="1175"/>
                  </a:lnTo>
                  <a:lnTo>
                    <a:pt x="981" y="1173"/>
                  </a:lnTo>
                  <a:lnTo>
                    <a:pt x="981" y="1171"/>
                  </a:lnTo>
                  <a:lnTo>
                    <a:pt x="983" y="1170"/>
                  </a:lnTo>
                  <a:lnTo>
                    <a:pt x="983" y="1168"/>
                  </a:lnTo>
                  <a:lnTo>
                    <a:pt x="985" y="1166"/>
                  </a:lnTo>
                  <a:lnTo>
                    <a:pt x="985" y="1164"/>
                  </a:lnTo>
                  <a:lnTo>
                    <a:pt x="985" y="1163"/>
                  </a:lnTo>
                  <a:lnTo>
                    <a:pt x="983" y="1161"/>
                  </a:lnTo>
                  <a:lnTo>
                    <a:pt x="983" y="1159"/>
                  </a:lnTo>
                  <a:lnTo>
                    <a:pt x="986" y="1159"/>
                  </a:lnTo>
                  <a:lnTo>
                    <a:pt x="988" y="1159"/>
                  </a:lnTo>
                  <a:lnTo>
                    <a:pt x="990" y="1157"/>
                  </a:lnTo>
                  <a:lnTo>
                    <a:pt x="992" y="1156"/>
                  </a:lnTo>
                  <a:lnTo>
                    <a:pt x="992" y="1154"/>
                  </a:lnTo>
                  <a:lnTo>
                    <a:pt x="990" y="1152"/>
                  </a:lnTo>
                  <a:lnTo>
                    <a:pt x="988" y="1150"/>
                  </a:lnTo>
                  <a:lnTo>
                    <a:pt x="986" y="1150"/>
                  </a:lnTo>
                  <a:lnTo>
                    <a:pt x="988" y="1147"/>
                  </a:lnTo>
                  <a:lnTo>
                    <a:pt x="993" y="1145"/>
                  </a:lnTo>
                  <a:lnTo>
                    <a:pt x="995" y="1145"/>
                  </a:lnTo>
                  <a:lnTo>
                    <a:pt x="997" y="1145"/>
                  </a:lnTo>
                  <a:lnTo>
                    <a:pt x="999" y="1145"/>
                  </a:lnTo>
                  <a:lnTo>
                    <a:pt x="1000" y="1143"/>
                  </a:lnTo>
                  <a:lnTo>
                    <a:pt x="1002" y="1142"/>
                  </a:lnTo>
                  <a:lnTo>
                    <a:pt x="1002" y="1140"/>
                  </a:lnTo>
                  <a:lnTo>
                    <a:pt x="1004" y="1140"/>
                  </a:lnTo>
                  <a:lnTo>
                    <a:pt x="1004" y="1138"/>
                  </a:lnTo>
                  <a:lnTo>
                    <a:pt x="1004" y="1136"/>
                  </a:lnTo>
                  <a:lnTo>
                    <a:pt x="1004" y="1133"/>
                  </a:lnTo>
                  <a:lnTo>
                    <a:pt x="1004" y="1129"/>
                  </a:lnTo>
                  <a:lnTo>
                    <a:pt x="1002" y="1126"/>
                  </a:lnTo>
                  <a:lnTo>
                    <a:pt x="1002" y="1122"/>
                  </a:lnTo>
                  <a:lnTo>
                    <a:pt x="1002" y="1121"/>
                  </a:lnTo>
                  <a:lnTo>
                    <a:pt x="1002" y="1117"/>
                  </a:lnTo>
                  <a:lnTo>
                    <a:pt x="1000" y="1115"/>
                  </a:lnTo>
                  <a:lnTo>
                    <a:pt x="999" y="1112"/>
                  </a:lnTo>
                  <a:lnTo>
                    <a:pt x="999" y="1108"/>
                  </a:lnTo>
                  <a:lnTo>
                    <a:pt x="997" y="1105"/>
                  </a:lnTo>
                  <a:lnTo>
                    <a:pt x="995" y="1103"/>
                  </a:lnTo>
                  <a:lnTo>
                    <a:pt x="993" y="1100"/>
                  </a:lnTo>
                  <a:lnTo>
                    <a:pt x="992" y="1096"/>
                  </a:lnTo>
                  <a:lnTo>
                    <a:pt x="986" y="1091"/>
                  </a:lnTo>
                  <a:lnTo>
                    <a:pt x="985" y="1089"/>
                  </a:lnTo>
                  <a:lnTo>
                    <a:pt x="983" y="1086"/>
                  </a:lnTo>
                  <a:lnTo>
                    <a:pt x="978" y="1084"/>
                  </a:lnTo>
                  <a:lnTo>
                    <a:pt x="971" y="1079"/>
                  </a:lnTo>
                  <a:lnTo>
                    <a:pt x="967" y="1077"/>
                  </a:lnTo>
                  <a:lnTo>
                    <a:pt x="962" y="1073"/>
                  </a:lnTo>
                  <a:lnTo>
                    <a:pt x="960" y="1068"/>
                  </a:lnTo>
                  <a:lnTo>
                    <a:pt x="957" y="1065"/>
                  </a:lnTo>
                  <a:lnTo>
                    <a:pt x="955" y="1061"/>
                  </a:lnTo>
                  <a:lnTo>
                    <a:pt x="953" y="1058"/>
                  </a:lnTo>
                  <a:lnTo>
                    <a:pt x="951" y="1051"/>
                  </a:lnTo>
                  <a:lnTo>
                    <a:pt x="951" y="1045"/>
                  </a:lnTo>
                  <a:lnTo>
                    <a:pt x="950" y="1042"/>
                  </a:lnTo>
                  <a:lnTo>
                    <a:pt x="948" y="1037"/>
                  </a:lnTo>
                  <a:lnTo>
                    <a:pt x="944" y="1035"/>
                  </a:lnTo>
                  <a:lnTo>
                    <a:pt x="943" y="1035"/>
                  </a:lnTo>
                  <a:lnTo>
                    <a:pt x="939" y="1033"/>
                  </a:lnTo>
                  <a:lnTo>
                    <a:pt x="937" y="1035"/>
                  </a:lnTo>
                  <a:lnTo>
                    <a:pt x="932" y="1037"/>
                  </a:lnTo>
                  <a:lnTo>
                    <a:pt x="929" y="1044"/>
                  </a:lnTo>
                  <a:lnTo>
                    <a:pt x="927" y="1044"/>
                  </a:lnTo>
                  <a:lnTo>
                    <a:pt x="924" y="1049"/>
                  </a:lnTo>
                  <a:lnTo>
                    <a:pt x="922" y="1051"/>
                  </a:lnTo>
                  <a:lnTo>
                    <a:pt x="918" y="1056"/>
                  </a:lnTo>
                  <a:lnTo>
                    <a:pt x="915" y="1059"/>
                  </a:lnTo>
                  <a:lnTo>
                    <a:pt x="913" y="1063"/>
                  </a:lnTo>
                  <a:lnTo>
                    <a:pt x="910" y="1065"/>
                  </a:lnTo>
                  <a:lnTo>
                    <a:pt x="903" y="1065"/>
                  </a:lnTo>
                  <a:lnTo>
                    <a:pt x="896" y="1066"/>
                  </a:lnTo>
                  <a:lnTo>
                    <a:pt x="890" y="1066"/>
                  </a:lnTo>
                  <a:lnTo>
                    <a:pt x="883" y="1068"/>
                  </a:lnTo>
                  <a:lnTo>
                    <a:pt x="878" y="1068"/>
                  </a:lnTo>
                  <a:lnTo>
                    <a:pt x="875" y="1068"/>
                  </a:lnTo>
                  <a:lnTo>
                    <a:pt x="869" y="1072"/>
                  </a:lnTo>
                  <a:lnTo>
                    <a:pt x="866" y="1072"/>
                  </a:lnTo>
                  <a:lnTo>
                    <a:pt x="859" y="1075"/>
                  </a:lnTo>
                  <a:lnTo>
                    <a:pt x="854" y="1079"/>
                  </a:lnTo>
                  <a:lnTo>
                    <a:pt x="850" y="1082"/>
                  </a:lnTo>
                  <a:lnTo>
                    <a:pt x="845" y="1087"/>
                  </a:lnTo>
                  <a:lnTo>
                    <a:pt x="838" y="1091"/>
                  </a:lnTo>
                  <a:lnTo>
                    <a:pt x="831" y="1093"/>
                  </a:lnTo>
                  <a:lnTo>
                    <a:pt x="826" y="1096"/>
                  </a:lnTo>
                  <a:lnTo>
                    <a:pt x="822" y="1098"/>
                  </a:lnTo>
                  <a:lnTo>
                    <a:pt x="815" y="1100"/>
                  </a:lnTo>
                  <a:lnTo>
                    <a:pt x="813" y="1101"/>
                  </a:lnTo>
                  <a:lnTo>
                    <a:pt x="806" y="1103"/>
                  </a:lnTo>
                  <a:lnTo>
                    <a:pt x="799" y="1103"/>
                  </a:lnTo>
                  <a:lnTo>
                    <a:pt x="796" y="1101"/>
                  </a:lnTo>
                  <a:lnTo>
                    <a:pt x="787" y="1103"/>
                  </a:lnTo>
                  <a:lnTo>
                    <a:pt x="782" y="1101"/>
                  </a:lnTo>
                  <a:lnTo>
                    <a:pt x="778" y="1103"/>
                  </a:lnTo>
                  <a:lnTo>
                    <a:pt x="766" y="1103"/>
                  </a:lnTo>
                  <a:lnTo>
                    <a:pt x="764" y="1103"/>
                  </a:lnTo>
                  <a:lnTo>
                    <a:pt x="759" y="1103"/>
                  </a:lnTo>
                  <a:lnTo>
                    <a:pt x="750" y="1105"/>
                  </a:lnTo>
                  <a:lnTo>
                    <a:pt x="743" y="1105"/>
                  </a:lnTo>
                  <a:lnTo>
                    <a:pt x="742" y="1107"/>
                  </a:lnTo>
                  <a:lnTo>
                    <a:pt x="738" y="1107"/>
                  </a:lnTo>
                  <a:lnTo>
                    <a:pt x="736" y="1105"/>
                  </a:lnTo>
                  <a:lnTo>
                    <a:pt x="733" y="1100"/>
                  </a:lnTo>
                  <a:lnTo>
                    <a:pt x="731" y="1094"/>
                  </a:lnTo>
                  <a:lnTo>
                    <a:pt x="731" y="1089"/>
                  </a:lnTo>
                  <a:lnTo>
                    <a:pt x="729" y="1086"/>
                  </a:lnTo>
                  <a:lnTo>
                    <a:pt x="728" y="1082"/>
                  </a:lnTo>
                  <a:lnTo>
                    <a:pt x="728" y="1073"/>
                  </a:lnTo>
                  <a:lnTo>
                    <a:pt x="728" y="1066"/>
                  </a:lnTo>
                  <a:lnTo>
                    <a:pt x="728" y="1059"/>
                  </a:lnTo>
                  <a:lnTo>
                    <a:pt x="731" y="1052"/>
                  </a:lnTo>
                  <a:lnTo>
                    <a:pt x="733" y="1049"/>
                  </a:lnTo>
                  <a:lnTo>
                    <a:pt x="733" y="1042"/>
                  </a:lnTo>
                  <a:lnTo>
                    <a:pt x="733" y="1037"/>
                  </a:lnTo>
                  <a:lnTo>
                    <a:pt x="729" y="1033"/>
                  </a:lnTo>
                  <a:lnTo>
                    <a:pt x="728" y="1028"/>
                  </a:lnTo>
                  <a:lnTo>
                    <a:pt x="724" y="1026"/>
                  </a:lnTo>
                  <a:lnTo>
                    <a:pt x="719" y="1024"/>
                  </a:lnTo>
                  <a:lnTo>
                    <a:pt x="714" y="1021"/>
                  </a:lnTo>
                  <a:lnTo>
                    <a:pt x="710" y="1019"/>
                  </a:lnTo>
                  <a:lnTo>
                    <a:pt x="707" y="1017"/>
                  </a:lnTo>
                  <a:lnTo>
                    <a:pt x="705" y="1012"/>
                  </a:lnTo>
                  <a:lnTo>
                    <a:pt x="701" y="1003"/>
                  </a:lnTo>
                  <a:lnTo>
                    <a:pt x="701" y="1002"/>
                  </a:lnTo>
                  <a:lnTo>
                    <a:pt x="701" y="996"/>
                  </a:lnTo>
                  <a:lnTo>
                    <a:pt x="700" y="995"/>
                  </a:lnTo>
                  <a:lnTo>
                    <a:pt x="698" y="991"/>
                  </a:lnTo>
                  <a:lnTo>
                    <a:pt x="698" y="986"/>
                  </a:lnTo>
                  <a:lnTo>
                    <a:pt x="698" y="984"/>
                  </a:lnTo>
                  <a:lnTo>
                    <a:pt x="698" y="977"/>
                  </a:lnTo>
                  <a:lnTo>
                    <a:pt x="696" y="974"/>
                  </a:lnTo>
                  <a:lnTo>
                    <a:pt x="696" y="970"/>
                  </a:lnTo>
                  <a:lnTo>
                    <a:pt x="693" y="965"/>
                  </a:lnTo>
                  <a:lnTo>
                    <a:pt x="693" y="963"/>
                  </a:lnTo>
                  <a:lnTo>
                    <a:pt x="693" y="961"/>
                  </a:lnTo>
                  <a:lnTo>
                    <a:pt x="693" y="958"/>
                  </a:lnTo>
                  <a:lnTo>
                    <a:pt x="691" y="954"/>
                  </a:lnTo>
                  <a:lnTo>
                    <a:pt x="689" y="953"/>
                  </a:lnTo>
                  <a:lnTo>
                    <a:pt x="686" y="951"/>
                  </a:lnTo>
                  <a:lnTo>
                    <a:pt x="680" y="951"/>
                  </a:lnTo>
                  <a:lnTo>
                    <a:pt x="677" y="951"/>
                  </a:lnTo>
                  <a:lnTo>
                    <a:pt x="672" y="953"/>
                  </a:lnTo>
                  <a:lnTo>
                    <a:pt x="666" y="953"/>
                  </a:lnTo>
                  <a:lnTo>
                    <a:pt x="663" y="954"/>
                  </a:lnTo>
                  <a:lnTo>
                    <a:pt x="659" y="958"/>
                  </a:lnTo>
                  <a:lnTo>
                    <a:pt x="656" y="960"/>
                  </a:lnTo>
                  <a:lnTo>
                    <a:pt x="652" y="963"/>
                  </a:lnTo>
                  <a:lnTo>
                    <a:pt x="651" y="967"/>
                  </a:lnTo>
                  <a:lnTo>
                    <a:pt x="651" y="972"/>
                  </a:lnTo>
                  <a:lnTo>
                    <a:pt x="654" y="977"/>
                  </a:lnTo>
                  <a:lnTo>
                    <a:pt x="656" y="981"/>
                  </a:lnTo>
                  <a:lnTo>
                    <a:pt x="656" y="982"/>
                  </a:lnTo>
                  <a:lnTo>
                    <a:pt x="656" y="986"/>
                  </a:lnTo>
                  <a:lnTo>
                    <a:pt x="654" y="989"/>
                  </a:lnTo>
                  <a:lnTo>
                    <a:pt x="652" y="991"/>
                  </a:lnTo>
                  <a:lnTo>
                    <a:pt x="651" y="991"/>
                  </a:lnTo>
                  <a:lnTo>
                    <a:pt x="649" y="989"/>
                  </a:lnTo>
                  <a:lnTo>
                    <a:pt x="647" y="988"/>
                  </a:lnTo>
                  <a:lnTo>
                    <a:pt x="647" y="986"/>
                  </a:lnTo>
                  <a:lnTo>
                    <a:pt x="647" y="982"/>
                  </a:lnTo>
                  <a:lnTo>
                    <a:pt x="647" y="981"/>
                  </a:lnTo>
                  <a:lnTo>
                    <a:pt x="647" y="979"/>
                  </a:lnTo>
                  <a:lnTo>
                    <a:pt x="647" y="975"/>
                  </a:lnTo>
                  <a:lnTo>
                    <a:pt x="647" y="974"/>
                  </a:lnTo>
                  <a:lnTo>
                    <a:pt x="645" y="972"/>
                  </a:lnTo>
                  <a:lnTo>
                    <a:pt x="645" y="967"/>
                  </a:lnTo>
                  <a:lnTo>
                    <a:pt x="642" y="965"/>
                  </a:lnTo>
                  <a:lnTo>
                    <a:pt x="638" y="963"/>
                  </a:lnTo>
                  <a:lnTo>
                    <a:pt x="635" y="961"/>
                  </a:lnTo>
                  <a:lnTo>
                    <a:pt x="631" y="960"/>
                  </a:lnTo>
                  <a:lnTo>
                    <a:pt x="630" y="960"/>
                  </a:lnTo>
                  <a:lnTo>
                    <a:pt x="626" y="960"/>
                  </a:lnTo>
                  <a:lnTo>
                    <a:pt x="624" y="958"/>
                  </a:lnTo>
                  <a:lnTo>
                    <a:pt x="623" y="958"/>
                  </a:lnTo>
                  <a:lnTo>
                    <a:pt x="621" y="958"/>
                  </a:lnTo>
                  <a:lnTo>
                    <a:pt x="619" y="956"/>
                  </a:lnTo>
                  <a:lnTo>
                    <a:pt x="616" y="956"/>
                  </a:lnTo>
                  <a:lnTo>
                    <a:pt x="614" y="956"/>
                  </a:lnTo>
                  <a:lnTo>
                    <a:pt x="610" y="954"/>
                  </a:lnTo>
                  <a:lnTo>
                    <a:pt x="605" y="956"/>
                  </a:lnTo>
                  <a:lnTo>
                    <a:pt x="603" y="958"/>
                  </a:lnTo>
                  <a:lnTo>
                    <a:pt x="603" y="961"/>
                  </a:lnTo>
                  <a:lnTo>
                    <a:pt x="603" y="965"/>
                  </a:lnTo>
                  <a:lnTo>
                    <a:pt x="605" y="967"/>
                  </a:lnTo>
                  <a:lnTo>
                    <a:pt x="605" y="970"/>
                  </a:lnTo>
                  <a:lnTo>
                    <a:pt x="605" y="975"/>
                  </a:lnTo>
                  <a:lnTo>
                    <a:pt x="603" y="981"/>
                  </a:lnTo>
                  <a:lnTo>
                    <a:pt x="603" y="984"/>
                  </a:lnTo>
                  <a:lnTo>
                    <a:pt x="602" y="988"/>
                  </a:lnTo>
                  <a:lnTo>
                    <a:pt x="600" y="989"/>
                  </a:lnTo>
                  <a:lnTo>
                    <a:pt x="597" y="993"/>
                  </a:lnTo>
                  <a:lnTo>
                    <a:pt x="593" y="998"/>
                  </a:lnTo>
                  <a:lnTo>
                    <a:pt x="593" y="1000"/>
                  </a:lnTo>
                  <a:lnTo>
                    <a:pt x="593" y="1002"/>
                  </a:lnTo>
                  <a:lnTo>
                    <a:pt x="593" y="1003"/>
                  </a:lnTo>
                  <a:lnTo>
                    <a:pt x="591" y="1005"/>
                  </a:lnTo>
                  <a:lnTo>
                    <a:pt x="591" y="1007"/>
                  </a:lnTo>
                  <a:lnTo>
                    <a:pt x="590" y="1010"/>
                  </a:lnTo>
                  <a:lnTo>
                    <a:pt x="588" y="1012"/>
                  </a:lnTo>
                  <a:lnTo>
                    <a:pt x="586" y="1012"/>
                  </a:lnTo>
                  <a:lnTo>
                    <a:pt x="584" y="1009"/>
                  </a:lnTo>
                  <a:lnTo>
                    <a:pt x="584" y="1007"/>
                  </a:lnTo>
                  <a:lnTo>
                    <a:pt x="584" y="1003"/>
                  </a:lnTo>
                  <a:lnTo>
                    <a:pt x="586" y="1002"/>
                  </a:lnTo>
                  <a:lnTo>
                    <a:pt x="588" y="1000"/>
                  </a:lnTo>
                  <a:lnTo>
                    <a:pt x="590" y="996"/>
                  </a:lnTo>
                  <a:lnTo>
                    <a:pt x="590" y="993"/>
                  </a:lnTo>
                  <a:lnTo>
                    <a:pt x="590" y="989"/>
                  </a:lnTo>
                  <a:lnTo>
                    <a:pt x="588" y="988"/>
                  </a:lnTo>
                  <a:lnTo>
                    <a:pt x="586" y="986"/>
                  </a:lnTo>
                  <a:lnTo>
                    <a:pt x="583" y="986"/>
                  </a:lnTo>
                  <a:lnTo>
                    <a:pt x="581" y="988"/>
                  </a:lnTo>
                  <a:lnTo>
                    <a:pt x="579" y="989"/>
                  </a:lnTo>
                  <a:lnTo>
                    <a:pt x="577" y="991"/>
                  </a:lnTo>
                  <a:lnTo>
                    <a:pt x="576" y="993"/>
                  </a:lnTo>
                  <a:lnTo>
                    <a:pt x="572" y="995"/>
                  </a:lnTo>
                  <a:lnTo>
                    <a:pt x="570" y="995"/>
                  </a:lnTo>
                  <a:lnTo>
                    <a:pt x="569" y="991"/>
                  </a:lnTo>
                  <a:lnTo>
                    <a:pt x="569" y="989"/>
                  </a:lnTo>
                  <a:lnTo>
                    <a:pt x="569" y="988"/>
                  </a:lnTo>
                  <a:lnTo>
                    <a:pt x="570" y="988"/>
                  </a:lnTo>
                  <a:lnTo>
                    <a:pt x="570" y="986"/>
                  </a:lnTo>
                  <a:lnTo>
                    <a:pt x="569" y="984"/>
                  </a:lnTo>
                  <a:lnTo>
                    <a:pt x="567" y="982"/>
                  </a:lnTo>
                  <a:lnTo>
                    <a:pt x="562" y="981"/>
                  </a:lnTo>
                  <a:lnTo>
                    <a:pt x="562" y="979"/>
                  </a:lnTo>
                  <a:lnTo>
                    <a:pt x="560" y="974"/>
                  </a:lnTo>
                  <a:lnTo>
                    <a:pt x="558" y="968"/>
                  </a:lnTo>
                  <a:lnTo>
                    <a:pt x="558" y="965"/>
                  </a:lnTo>
                  <a:lnTo>
                    <a:pt x="556" y="961"/>
                  </a:lnTo>
                  <a:lnTo>
                    <a:pt x="556" y="958"/>
                  </a:lnTo>
                  <a:lnTo>
                    <a:pt x="555" y="956"/>
                  </a:lnTo>
                  <a:lnTo>
                    <a:pt x="553" y="953"/>
                  </a:lnTo>
                  <a:lnTo>
                    <a:pt x="551" y="949"/>
                  </a:lnTo>
                  <a:lnTo>
                    <a:pt x="548" y="949"/>
                  </a:lnTo>
                  <a:lnTo>
                    <a:pt x="546" y="951"/>
                  </a:lnTo>
                  <a:lnTo>
                    <a:pt x="544" y="954"/>
                  </a:lnTo>
                  <a:lnTo>
                    <a:pt x="541" y="956"/>
                  </a:lnTo>
                  <a:lnTo>
                    <a:pt x="539" y="954"/>
                  </a:lnTo>
                  <a:lnTo>
                    <a:pt x="537" y="951"/>
                  </a:lnTo>
                  <a:lnTo>
                    <a:pt x="535" y="949"/>
                  </a:lnTo>
                  <a:lnTo>
                    <a:pt x="530" y="947"/>
                  </a:lnTo>
                  <a:lnTo>
                    <a:pt x="525" y="949"/>
                  </a:lnTo>
                  <a:lnTo>
                    <a:pt x="521" y="953"/>
                  </a:lnTo>
                  <a:lnTo>
                    <a:pt x="518" y="956"/>
                  </a:lnTo>
                  <a:lnTo>
                    <a:pt x="514" y="956"/>
                  </a:lnTo>
                  <a:lnTo>
                    <a:pt x="509" y="960"/>
                  </a:lnTo>
                  <a:lnTo>
                    <a:pt x="504" y="961"/>
                  </a:lnTo>
                  <a:lnTo>
                    <a:pt x="500" y="963"/>
                  </a:lnTo>
                  <a:lnTo>
                    <a:pt x="499" y="965"/>
                  </a:lnTo>
                  <a:lnTo>
                    <a:pt x="493" y="968"/>
                  </a:lnTo>
                  <a:lnTo>
                    <a:pt x="485" y="972"/>
                  </a:lnTo>
                  <a:lnTo>
                    <a:pt x="478" y="974"/>
                  </a:lnTo>
                  <a:lnTo>
                    <a:pt x="478" y="975"/>
                  </a:lnTo>
                  <a:lnTo>
                    <a:pt x="478" y="977"/>
                  </a:lnTo>
                  <a:lnTo>
                    <a:pt x="478" y="982"/>
                  </a:lnTo>
                  <a:lnTo>
                    <a:pt x="478" y="984"/>
                  </a:lnTo>
                  <a:lnTo>
                    <a:pt x="476" y="988"/>
                  </a:lnTo>
                  <a:lnTo>
                    <a:pt x="472" y="991"/>
                  </a:lnTo>
                  <a:lnTo>
                    <a:pt x="467" y="995"/>
                  </a:lnTo>
                  <a:lnTo>
                    <a:pt x="455" y="1003"/>
                  </a:lnTo>
                  <a:lnTo>
                    <a:pt x="453" y="1005"/>
                  </a:lnTo>
                  <a:lnTo>
                    <a:pt x="453" y="1012"/>
                  </a:lnTo>
                  <a:lnTo>
                    <a:pt x="453" y="1016"/>
                  </a:lnTo>
                  <a:lnTo>
                    <a:pt x="457" y="1021"/>
                  </a:lnTo>
                  <a:lnTo>
                    <a:pt x="460" y="1023"/>
                  </a:lnTo>
                  <a:lnTo>
                    <a:pt x="471" y="1033"/>
                  </a:lnTo>
                  <a:lnTo>
                    <a:pt x="474" y="1035"/>
                  </a:lnTo>
                  <a:lnTo>
                    <a:pt x="478" y="1037"/>
                  </a:lnTo>
                  <a:lnTo>
                    <a:pt x="483" y="1040"/>
                  </a:lnTo>
                  <a:lnTo>
                    <a:pt x="485" y="1042"/>
                  </a:lnTo>
                  <a:lnTo>
                    <a:pt x="486" y="1044"/>
                  </a:lnTo>
                  <a:lnTo>
                    <a:pt x="492" y="1045"/>
                  </a:lnTo>
                  <a:lnTo>
                    <a:pt x="495" y="1045"/>
                  </a:lnTo>
                  <a:lnTo>
                    <a:pt x="497" y="1044"/>
                  </a:lnTo>
                  <a:lnTo>
                    <a:pt x="506" y="1045"/>
                  </a:lnTo>
                  <a:lnTo>
                    <a:pt x="509" y="1047"/>
                  </a:lnTo>
                  <a:lnTo>
                    <a:pt x="513" y="1051"/>
                  </a:lnTo>
                  <a:lnTo>
                    <a:pt x="514" y="1051"/>
                  </a:lnTo>
                  <a:lnTo>
                    <a:pt x="520" y="1054"/>
                  </a:lnTo>
                  <a:lnTo>
                    <a:pt x="528" y="1056"/>
                  </a:lnTo>
                  <a:lnTo>
                    <a:pt x="532" y="1058"/>
                  </a:lnTo>
                  <a:lnTo>
                    <a:pt x="541" y="1058"/>
                  </a:lnTo>
                  <a:lnTo>
                    <a:pt x="546" y="1058"/>
                  </a:lnTo>
                  <a:lnTo>
                    <a:pt x="551" y="1058"/>
                  </a:lnTo>
                  <a:lnTo>
                    <a:pt x="555" y="1059"/>
                  </a:lnTo>
                  <a:lnTo>
                    <a:pt x="558" y="1059"/>
                  </a:lnTo>
                  <a:lnTo>
                    <a:pt x="563" y="1063"/>
                  </a:lnTo>
                  <a:lnTo>
                    <a:pt x="563" y="1066"/>
                  </a:lnTo>
                  <a:lnTo>
                    <a:pt x="565" y="1068"/>
                  </a:lnTo>
                  <a:lnTo>
                    <a:pt x="569" y="1070"/>
                  </a:lnTo>
                  <a:lnTo>
                    <a:pt x="574" y="1068"/>
                  </a:lnTo>
                  <a:lnTo>
                    <a:pt x="576" y="1070"/>
                  </a:lnTo>
                  <a:lnTo>
                    <a:pt x="579" y="1070"/>
                  </a:lnTo>
                  <a:lnTo>
                    <a:pt x="581" y="1070"/>
                  </a:lnTo>
                  <a:lnTo>
                    <a:pt x="583" y="1073"/>
                  </a:lnTo>
                  <a:lnTo>
                    <a:pt x="590" y="1084"/>
                  </a:lnTo>
                  <a:lnTo>
                    <a:pt x="591" y="1093"/>
                  </a:lnTo>
                  <a:lnTo>
                    <a:pt x="597" y="1108"/>
                  </a:lnTo>
                  <a:lnTo>
                    <a:pt x="597" y="1117"/>
                  </a:lnTo>
                  <a:lnTo>
                    <a:pt x="595" y="1121"/>
                  </a:lnTo>
                  <a:lnTo>
                    <a:pt x="586" y="1124"/>
                  </a:lnTo>
                  <a:lnTo>
                    <a:pt x="579" y="1128"/>
                  </a:lnTo>
                  <a:lnTo>
                    <a:pt x="576" y="1129"/>
                  </a:lnTo>
                  <a:lnTo>
                    <a:pt x="576" y="1136"/>
                  </a:lnTo>
                  <a:lnTo>
                    <a:pt x="577" y="1142"/>
                  </a:lnTo>
                  <a:lnTo>
                    <a:pt x="581" y="1150"/>
                  </a:lnTo>
                  <a:lnTo>
                    <a:pt x="584" y="1156"/>
                  </a:lnTo>
                  <a:lnTo>
                    <a:pt x="588" y="1156"/>
                  </a:lnTo>
                  <a:lnTo>
                    <a:pt x="597" y="1157"/>
                  </a:lnTo>
                  <a:lnTo>
                    <a:pt x="603" y="1161"/>
                  </a:lnTo>
                  <a:lnTo>
                    <a:pt x="607" y="1166"/>
                  </a:lnTo>
                  <a:lnTo>
                    <a:pt x="607" y="1170"/>
                  </a:lnTo>
                  <a:lnTo>
                    <a:pt x="603" y="1175"/>
                  </a:lnTo>
                  <a:lnTo>
                    <a:pt x="603" y="1180"/>
                  </a:lnTo>
                  <a:lnTo>
                    <a:pt x="603" y="1178"/>
                  </a:lnTo>
                  <a:lnTo>
                    <a:pt x="602" y="1180"/>
                  </a:lnTo>
                  <a:lnTo>
                    <a:pt x="597" y="1180"/>
                  </a:lnTo>
                  <a:lnTo>
                    <a:pt x="595" y="1184"/>
                  </a:lnTo>
                  <a:lnTo>
                    <a:pt x="590" y="1184"/>
                  </a:lnTo>
                  <a:lnTo>
                    <a:pt x="588" y="1187"/>
                  </a:lnTo>
                  <a:lnTo>
                    <a:pt x="584" y="1187"/>
                  </a:lnTo>
                  <a:lnTo>
                    <a:pt x="581" y="1187"/>
                  </a:lnTo>
                  <a:lnTo>
                    <a:pt x="577" y="1185"/>
                  </a:lnTo>
                  <a:lnTo>
                    <a:pt x="576" y="1184"/>
                  </a:lnTo>
                  <a:lnTo>
                    <a:pt x="574" y="1184"/>
                  </a:lnTo>
                  <a:lnTo>
                    <a:pt x="570" y="1187"/>
                  </a:lnTo>
                  <a:lnTo>
                    <a:pt x="569" y="1189"/>
                  </a:lnTo>
                  <a:lnTo>
                    <a:pt x="569" y="1194"/>
                  </a:lnTo>
                  <a:lnTo>
                    <a:pt x="563" y="1194"/>
                  </a:lnTo>
                  <a:lnTo>
                    <a:pt x="562" y="1196"/>
                  </a:lnTo>
                  <a:lnTo>
                    <a:pt x="558" y="1196"/>
                  </a:lnTo>
                  <a:lnTo>
                    <a:pt x="556" y="1196"/>
                  </a:lnTo>
                  <a:lnTo>
                    <a:pt x="556" y="1198"/>
                  </a:lnTo>
                  <a:lnTo>
                    <a:pt x="553" y="1199"/>
                  </a:lnTo>
                  <a:lnTo>
                    <a:pt x="549" y="1199"/>
                  </a:lnTo>
                  <a:lnTo>
                    <a:pt x="546" y="1201"/>
                  </a:lnTo>
                  <a:lnTo>
                    <a:pt x="546" y="1205"/>
                  </a:lnTo>
                  <a:lnTo>
                    <a:pt x="544" y="1206"/>
                  </a:lnTo>
                  <a:lnTo>
                    <a:pt x="541" y="1206"/>
                  </a:lnTo>
                  <a:lnTo>
                    <a:pt x="537" y="1205"/>
                  </a:lnTo>
                  <a:lnTo>
                    <a:pt x="534" y="1206"/>
                  </a:lnTo>
                  <a:lnTo>
                    <a:pt x="532" y="1206"/>
                  </a:lnTo>
                  <a:lnTo>
                    <a:pt x="527" y="1205"/>
                  </a:lnTo>
                  <a:lnTo>
                    <a:pt x="525" y="1201"/>
                  </a:lnTo>
                  <a:lnTo>
                    <a:pt x="521" y="1201"/>
                  </a:lnTo>
                  <a:lnTo>
                    <a:pt x="516" y="1201"/>
                  </a:lnTo>
                  <a:lnTo>
                    <a:pt x="514" y="1199"/>
                  </a:lnTo>
                  <a:lnTo>
                    <a:pt x="509" y="1199"/>
                  </a:lnTo>
                  <a:lnTo>
                    <a:pt x="507" y="1203"/>
                  </a:lnTo>
                  <a:lnTo>
                    <a:pt x="504" y="1201"/>
                  </a:lnTo>
                  <a:lnTo>
                    <a:pt x="502" y="1201"/>
                  </a:lnTo>
                  <a:lnTo>
                    <a:pt x="495" y="1199"/>
                  </a:lnTo>
                  <a:lnTo>
                    <a:pt x="493" y="1203"/>
                  </a:lnTo>
                  <a:lnTo>
                    <a:pt x="493" y="1205"/>
                  </a:lnTo>
                  <a:lnTo>
                    <a:pt x="495" y="1211"/>
                  </a:lnTo>
                  <a:lnTo>
                    <a:pt x="495" y="1217"/>
                  </a:lnTo>
                  <a:lnTo>
                    <a:pt x="492" y="1220"/>
                  </a:lnTo>
                  <a:lnTo>
                    <a:pt x="490" y="1229"/>
                  </a:lnTo>
                  <a:lnTo>
                    <a:pt x="492" y="1234"/>
                  </a:lnTo>
                  <a:lnTo>
                    <a:pt x="495" y="1238"/>
                  </a:lnTo>
                  <a:lnTo>
                    <a:pt x="499" y="1241"/>
                  </a:lnTo>
                  <a:lnTo>
                    <a:pt x="500" y="1250"/>
                  </a:lnTo>
                  <a:lnTo>
                    <a:pt x="499" y="1255"/>
                  </a:lnTo>
                  <a:lnTo>
                    <a:pt x="499" y="1262"/>
                  </a:lnTo>
                  <a:lnTo>
                    <a:pt x="497" y="1269"/>
                  </a:lnTo>
                  <a:lnTo>
                    <a:pt x="497" y="1274"/>
                  </a:lnTo>
                  <a:lnTo>
                    <a:pt x="500" y="1280"/>
                  </a:lnTo>
                  <a:lnTo>
                    <a:pt x="502" y="1281"/>
                  </a:lnTo>
                  <a:lnTo>
                    <a:pt x="507" y="1285"/>
                  </a:lnTo>
                  <a:lnTo>
                    <a:pt x="511" y="1292"/>
                  </a:lnTo>
                  <a:lnTo>
                    <a:pt x="511" y="1297"/>
                  </a:lnTo>
                  <a:lnTo>
                    <a:pt x="507" y="1308"/>
                  </a:lnTo>
                  <a:lnTo>
                    <a:pt x="507" y="1318"/>
                  </a:lnTo>
                  <a:lnTo>
                    <a:pt x="506" y="1327"/>
                  </a:lnTo>
                  <a:lnTo>
                    <a:pt x="504" y="1339"/>
                  </a:lnTo>
                  <a:lnTo>
                    <a:pt x="500" y="1346"/>
                  </a:lnTo>
                  <a:lnTo>
                    <a:pt x="497" y="1350"/>
                  </a:lnTo>
                  <a:lnTo>
                    <a:pt x="492" y="1353"/>
                  </a:lnTo>
                  <a:lnTo>
                    <a:pt x="481" y="1355"/>
                  </a:lnTo>
                  <a:lnTo>
                    <a:pt x="471" y="1350"/>
                  </a:lnTo>
                  <a:lnTo>
                    <a:pt x="465" y="1346"/>
                  </a:lnTo>
                  <a:lnTo>
                    <a:pt x="458" y="1348"/>
                  </a:lnTo>
                  <a:lnTo>
                    <a:pt x="455" y="1351"/>
                  </a:lnTo>
                  <a:lnTo>
                    <a:pt x="453" y="1355"/>
                  </a:lnTo>
                  <a:lnTo>
                    <a:pt x="453" y="1362"/>
                  </a:lnTo>
                  <a:lnTo>
                    <a:pt x="455" y="1371"/>
                  </a:lnTo>
                  <a:lnTo>
                    <a:pt x="451" y="1374"/>
                  </a:lnTo>
                  <a:lnTo>
                    <a:pt x="444" y="1379"/>
                  </a:lnTo>
                  <a:lnTo>
                    <a:pt x="441" y="1381"/>
                  </a:lnTo>
                  <a:lnTo>
                    <a:pt x="443" y="1386"/>
                  </a:lnTo>
                  <a:lnTo>
                    <a:pt x="444" y="1392"/>
                  </a:lnTo>
                  <a:lnTo>
                    <a:pt x="450" y="1397"/>
                  </a:lnTo>
                  <a:lnTo>
                    <a:pt x="455" y="1400"/>
                  </a:lnTo>
                  <a:lnTo>
                    <a:pt x="458" y="1404"/>
                  </a:lnTo>
                  <a:lnTo>
                    <a:pt x="458" y="1406"/>
                  </a:lnTo>
                  <a:lnTo>
                    <a:pt x="457" y="1416"/>
                  </a:lnTo>
                  <a:lnTo>
                    <a:pt x="453" y="1420"/>
                  </a:lnTo>
                  <a:lnTo>
                    <a:pt x="450" y="1423"/>
                  </a:lnTo>
                  <a:lnTo>
                    <a:pt x="441" y="1423"/>
                  </a:lnTo>
                  <a:lnTo>
                    <a:pt x="432" y="1420"/>
                  </a:lnTo>
                  <a:lnTo>
                    <a:pt x="429" y="1418"/>
                  </a:lnTo>
                  <a:lnTo>
                    <a:pt x="420" y="1414"/>
                  </a:lnTo>
                  <a:lnTo>
                    <a:pt x="408" y="1416"/>
                  </a:lnTo>
                  <a:lnTo>
                    <a:pt x="392" y="1421"/>
                  </a:lnTo>
                  <a:lnTo>
                    <a:pt x="388" y="1423"/>
                  </a:lnTo>
                  <a:lnTo>
                    <a:pt x="388" y="1411"/>
                  </a:lnTo>
                  <a:lnTo>
                    <a:pt x="397" y="1392"/>
                  </a:lnTo>
                  <a:lnTo>
                    <a:pt x="402" y="1381"/>
                  </a:lnTo>
                  <a:lnTo>
                    <a:pt x="404" y="1372"/>
                  </a:lnTo>
                  <a:lnTo>
                    <a:pt x="402" y="1372"/>
                  </a:lnTo>
                  <a:lnTo>
                    <a:pt x="402" y="1369"/>
                  </a:lnTo>
                  <a:lnTo>
                    <a:pt x="401" y="1364"/>
                  </a:lnTo>
                  <a:lnTo>
                    <a:pt x="394" y="1357"/>
                  </a:lnTo>
                  <a:lnTo>
                    <a:pt x="385" y="1353"/>
                  </a:lnTo>
                  <a:lnTo>
                    <a:pt x="374" y="1348"/>
                  </a:lnTo>
                  <a:lnTo>
                    <a:pt x="371" y="1341"/>
                  </a:lnTo>
                  <a:lnTo>
                    <a:pt x="371" y="1337"/>
                  </a:lnTo>
                  <a:lnTo>
                    <a:pt x="373" y="1327"/>
                  </a:lnTo>
                  <a:lnTo>
                    <a:pt x="369" y="1306"/>
                  </a:lnTo>
                  <a:lnTo>
                    <a:pt x="373" y="1288"/>
                  </a:lnTo>
                  <a:lnTo>
                    <a:pt x="376" y="1271"/>
                  </a:lnTo>
                  <a:lnTo>
                    <a:pt x="381" y="1264"/>
                  </a:lnTo>
                  <a:lnTo>
                    <a:pt x="387" y="1260"/>
                  </a:lnTo>
                  <a:lnTo>
                    <a:pt x="395" y="1259"/>
                  </a:lnTo>
                  <a:lnTo>
                    <a:pt x="409" y="1253"/>
                  </a:lnTo>
                  <a:lnTo>
                    <a:pt x="418" y="1248"/>
                  </a:lnTo>
                  <a:lnTo>
                    <a:pt x="425" y="1241"/>
                  </a:lnTo>
                  <a:lnTo>
                    <a:pt x="437" y="1231"/>
                  </a:lnTo>
                  <a:lnTo>
                    <a:pt x="450" y="1224"/>
                  </a:lnTo>
                  <a:lnTo>
                    <a:pt x="451" y="1215"/>
                  </a:lnTo>
                  <a:lnTo>
                    <a:pt x="453" y="1205"/>
                  </a:lnTo>
                  <a:lnTo>
                    <a:pt x="453" y="1199"/>
                  </a:lnTo>
                  <a:lnTo>
                    <a:pt x="455" y="1187"/>
                  </a:lnTo>
                  <a:lnTo>
                    <a:pt x="458" y="1175"/>
                  </a:lnTo>
                  <a:lnTo>
                    <a:pt x="460" y="1159"/>
                  </a:lnTo>
                  <a:lnTo>
                    <a:pt x="467" y="1145"/>
                  </a:lnTo>
                  <a:lnTo>
                    <a:pt x="469" y="1136"/>
                  </a:lnTo>
                  <a:lnTo>
                    <a:pt x="465" y="1128"/>
                  </a:lnTo>
                  <a:lnTo>
                    <a:pt x="458" y="1121"/>
                  </a:lnTo>
                  <a:lnTo>
                    <a:pt x="455" y="1119"/>
                  </a:lnTo>
                  <a:lnTo>
                    <a:pt x="453" y="1117"/>
                  </a:lnTo>
                  <a:lnTo>
                    <a:pt x="451" y="1114"/>
                  </a:lnTo>
                  <a:lnTo>
                    <a:pt x="450" y="1110"/>
                  </a:lnTo>
                  <a:lnTo>
                    <a:pt x="446" y="1107"/>
                  </a:lnTo>
                  <a:lnTo>
                    <a:pt x="439" y="1105"/>
                  </a:lnTo>
                  <a:lnTo>
                    <a:pt x="437" y="1105"/>
                  </a:lnTo>
                  <a:lnTo>
                    <a:pt x="432" y="1110"/>
                  </a:lnTo>
                  <a:lnTo>
                    <a:pt x="429" y="1115"/>
                  </a:lnTo>
                  <a:lnTo>
                    <a:pt x="427" y="1117"/>
                  </a:lnTo>
                  <a:lnTo>
                    <a:pt x="425" y="1121"/>
                  </a:lnTo>
                  <a:lnTo>
                    <a:pt x="416" y="1122"/>
                  </a:lnTo>
                  <a:lnTo>
                    <a:pt x="411" y="1124"/>
                  </a:lnTo>
                  <a:lnTo>
                    <a:pt x="404" y="1124"/>
                  </a:lnTo>
                  <a:lnTo>
                    <a:pt x="397" y="1121"/>
                  </a:lnTo>
                  <a:lnTo>
                    <a:pt x="392" y="1119"/>
                  </a:lnTo>
                  <a:lnTo>
                    <a:pt x="387" y="1121"/>
                  </a:lnTo>
                  <a:lnTo>
                    <a:pt x="374" y="1122"/>
                  </a:lnTo>
                  <a:lnTo>
                    <a:pt x="367" y="1126"/>
                  </a:lnTo>
                  <a:lnTo>
                    <a:pt x="364" y="1126"/>
                  </a:lnTo>
                  <a:lnTo>
                    <a:pt x="355" y="1128"/>
                  </a:lnTo>
                  <a:lnTo>
                    <a:pt x="348" y="1129"/>
                  </a:lnTo>
                  <a:lnTo>
                    <a:pt x="339" y="1128"/>
                  </a:lnTo>
                  <a:lnTo>
                    <a:pt x="332" y="1126"/>
                  </a:lnTo>
                  <a:lnTo>
                    <a:pt x="329" y="1126"/>
                  </a:lnTo>
                  <a:lnTo>
                    <a:pt x="324" y="1122"/>
                  </a:lnTo>
                  <a:lnTo>
                    <a:pt x="320" y="1122"/>
                  </a:lnTo>
                  <a:lnTo>
                    <a:pt x="318" y="1122"/>
                  </a:lnTo>
                  <a:lnTo>
                    <a:pt x="318" y="1121"/>
                  </a:lnTo>
                  <a:lnTo>
                    <a:pt x="310" y="1121"/>
                  </a:lnTo>
                  <a:lnTo>
                    <a:pt x="306" y="1119"/>
                  </a:lnTo>
                  <a:lnTo>
                    <a:pt x="297" y="1115"/>
                  </a:lnTo>
                  <a:lnTo>
                    <a:pt x="296" y="1112"/>
                  </a:lnTo>
                  <a:lnTo>
                    <a:pt x="296" y="1107"/>
                  </a:lnTo>
                  <a:lnTo>
                    <a:pt x="297" y="1096"/>
                  </a:lnTo>
                  <a:lnTo>
                    <a:pt x="294" y="1094"/>
                  </a:lnTo>
                  <a:lnTo>
                    <a:pt x="289" y="1096"/>
                  </a:lnTo>
                  <a:lnTo>
                    <a:pt x="285" y="1094"/>
                  </a:lnTo>
                  <a:lnTo>
                    <a:pt x="280" y="1086"/>
                  </a:lnTo>
                  <a:lnTo>
                    <a:pt x="275" y="1082"/>
                  </a:lnTo>
                  <a:lnTo>
                    <a:pt x="269" y="1077"/>
                  </a:lnTo>
                  <a:lnTo>
                    <a:pt x="259" y="1077"/>
                  </a:lnTo>
                  <a:lnTo>
                    <a:pt x="252" y="1080"/>
                  </a:lnTo>
                  <a:lnTo>
                    <a:pt x="240" y="1079"/>
                  </a:lnTo>
                  <a:lnTo>
                    <a:pt x="228" y="1079"/>
                  </a:lnTo>
                  <a:lnTo>
                    <a:pt x="215" y="1080"/>
                  </a:lnTo>
                  <a:lnTo>
                    <a:pt x="187" y="1082"/>
                  </a:lnTo>
                  <a:lnTo>
                    <a:pt x="166" y="1075"/>
                  </a:lnTo>
                  <a:lnTo>
                    <a:pt x="149" y="1068"/>
                  </a:lnTo>
                  <a:lnTo>
                    <a:pt x="128" y="1056"/>
                  </a:lnTo>
                  <a:lnTo>
                    <a:pt x="121" y="1052"/>
                  </a:lnTo>
                  <a:lnTo>
                    <a:pt x="112" y="1047"/>
                  </a:lnTo>
                  <a:lnTo>
                    <a:pt x="96" y="1040"/>
                  </a:lnTo>
                  <a:lnTo>
                    <a:pt x="84" y="1040"/>
                  </a:lnTo>
                  <a:lnTo>
                    <a:pt x="86" y="1042"/>
                  </a:lnTo>
                  <a:lnTo>
                    <a:pt x="74" y="1042"/>
                  </a:lnTo>
                  <a:lnTo>
                    <a:pt x="70" y="1038"/>
                  </a:lnTo>
                  <a:lnTo>
                    <a:pt x="58" y="1030"/>
                  </a:lnTo>
                  <a:lnTo>
                    <a:pt x="26" y="1002"/>
                  </a:lnTo>
                  <a:lnTo>
                    <a:pt x="14" y="991"/>
                  </a:lnTo>
                  <a:lnTo>
                    <a:pt x="7" y="986"/>
                  </a:lnTo>
                  <a:lnTo>
                    <a:pt x="0" y="979"/>
                  </a:lnTo>
                  <a:lnTo>
                    <a:pt x="0" y="977"/>
                  </a:lnTo>
                  <a:lnTo>
                    <a:pt x="0" y="974"/>
                  </a:lnTo>
                  <a:lnTo>
                    <a:pt x="2" y="968"/>
                  </a:lnTo>
                  <a:lnTo>
                    <a:pt x="14" y="911"/>
                  </a:lnTo>
                  <a:lnTo>
                    <a:pt x="16" y="899"/>
                  </a:lnTo>
                  <a:lnTo>
                    <a:pt x="25" y="860"/>
                  </a:lnTo>
                  <a:lnTo>
                    <a:pt x="28" y="851"/>
                  </a:lnTo>
                  <a:lnTo>
                    <a:pt x="32" y="844"/>
                  </a:lnTo>
                  <a:lnTo>
                    <a:pt x="35" y="837"/>
                  </a:lnTo>
                  <a:lnTo>
                    <a:pt x="39" y="829"/>
                  </a:lnTo>
                  <a:lnTo>
                    <a:pt x="40" y="827"/>
                  </a:lnTo>
                  <a:lnTo>
                    <a:pt x="42" y="825"/>
                  </a:lnTo>
                  <a:lnTo>
                    <a:pt x="42" y="823"/>
                  </a:lnTo>
                  <a:lnTo>
                    <a:pt x="44" y="820"/>
                  </a:lnTo>
                  <a:lnTo>
                    <a:pt x="47" y="815"/>
                  </a:lnTo>
                  <a:lnTo>
                    <a:pt x="51" y="813"/>
                  </a:lnTo>
                  <a:lnTo>
                    <a:pt x="54" y="809"/>
                  </a:lnTo>
                  <a:lnTo>
                    <a:pt x="61" y="799"/>
                  </a:lnTo>
                  <a:lnTo>
                    <a:pt x="63" y="794"/>
                  </a:lnTo>
                  <a:lnTo>
                    <a:pt x="63" y="787"/>
                  </a:lnTo>
                  <a:lnTo>
                    <a:pt x="63" y="785"/>
                  </a:lnTo>
                  <a:lnTo>
                    <a:pt x="56" y="780"/>
                  </a:lnTo>
                  <a:lnTo>
                    <a:pt x="49" y="774"/>
                  </a:lnTo>
                  <a:lnTo>
                    <a:pt x="47" y="769"/>
                  </a:lnTo>
                  <a:lnTo>
                    <a:pt x="46" y="743"/>
                  </a:lnTo>
                  <a:lnTo>
                    <a:pt x="46" y="739"/>
                  </a:lnTo>
                  <a:lnTo>
                    <a:pt x="49" y="738"/>
                  </a:lnTo>
                  <a:lnTo>
                    <a:pt x="54" y="732"/>
                  </a:lnTo>
                  <a:lnTo>
                    <a:pt x="61" y="725"/>
                  </a:lnTo>
                  <a:lnTo>
                    <a:pt x="65" y="720"/>
                  </a:lnTo>
                  <a:lnTo>
                    <a:pt x="65" y="715"/>
                  </a:lnTo>
                  <a:lnTo>
                    <a:pt x="56" y="687"/>
                  </a:lnTo>
                  <a:lnTo>
                    <a:pt x="54" y="682"/>
                  </a:lnTo>
                  <a:lnTo>
                    <a:pt x="53" y="676"/>
                  </a:lnTo>
                  <a:lnTo>
                    <a:pt x="51" y="673"/>
                  </a:lnTo>
                  <a:lnTo>
                    <a:pt x="49" y="669"/>
                  </a:lnTo>
                  <a:lnTo>
                    <a:pt x="51" y="654"/>
                  </a:lnTo>
                  <a:lnTo>
                    <a:pt x="51" y="643"/>
                  </a:lnTo>
                  <a:lnTo>
                    <a:pt x="53" y="638"/>
                  </a:lnTo>
                  <a:lnTo>
                    <a:pt x="54" y="633"/>
                  </a:lnTo>
                  <a:lnTo>
                    <a:pt x="56" y="624"/>
                  </a:lnTo>
                  <a:lnTo>
                    <a:pt x="58" y="615"/>
                  </a:lnTo>
                  <a:lnTo>
                    <a:pt x="60" y="605"/>
                  </a:lnTo>
                  <a:lnTo>
                    <a:pt x="60" y="593"/>
                  </a:lnTo>
                  <a:lnTo>
                    <a:pt x="58" y="587"/>
                  </a:lnTo>
                  <a:lnTo>
                    <a:pt x="58" y="575"/>
                  </a:lnTo>
                  <a:lnTo>
                    <a:pt x="58" y="570"/>
                  </a:lnTo>
                  <a:lnTo>
                    <a:pt x="56" y="563"/>
                  </a:lnTo>
                  <a:lnTo>
                    <a:pt x="56" y="559"/>
                  </a:lnTo>
                  <a:lnTo>
                    <a:pt x="54" y="531"/>
                  </a:lnTo>
                  <a:lnTo>
                    <a:pt x="54" y="523"/>
                  </a:lnTo>
                  <a:lnTo>
                    <a:pt x="54" y="519"/>
                  </a:lnTo>
                  <a:lnTo>
                    <a:pt x="54" y="516"/>
                  </a:lnTo>
                  <a:lnTo>
                    <a:pt x="61" y="510"/>
                  </a:lnTo>
                  <a:lnTo>
                    <a:pt x="88" y="488"/>
                  </a:lnTo>
                  <a:lnTo>
                    <a:pt x="107" y="474"/>
                  </a:lnTo>
                  <a:lnTo>
                    <a:pt x="135" y="451"/>
                  </a:lnTo>
                  <a:lnTo>
                    <a:pt x="158" y="433"/>
                  </a:lnTo>
                  <a:lnTo>
                    <a:pt x="165" y="426"/>
                  </a:lnTo>
                  <a:lnTo>
                    <a:pt x="166" y="425"/>
                  </a:lnTo>
                  <a:lnTo>
                    <a:pt x="182" y="400"/>
                  </a:lnTo>
                  <a:lnTo>
                    <a:pt x="194" y="383"/>
                  </a:lnTo>
                  <a:lnTo>
                    <a:pt x="201" y="372"/>
                  </a:lnTo>
                  <a:lnTo>
                    <a:pt x="207" y="364"/>
                  </a:lnTo>
                  <a:lnTo>
                    <a:pt x="221" y="346"/>
                  </a:lnTo>
                  <a:lnTo>
                    <a:pt x="226" y="337"/>
                  </a:lnTo>
                  <a:lnTo>
                    <a:pt x="228" y="330"/>
                  </a:lnTo>
                  <a:lnTo>
                    <a:pt x="231" y="313"/>
                  </a:lnTo>
                  <a:lnTo>
                    <a:pt x="235" y="299"/>
                  </a:lnTo>
                  <a:lnTo>
                    <a:pt x="236" y="287"/>
                  </a:lnTo>
                  <a:lnTo>
                    <a:pt x="238" y="278"/>
                  </a:lnTo>
                  <a:lnTo>
                    <a:pt x="236" y="264"/>
                  </a:lnTo>
                  <a:lnTo>
                    <a:pt x="238" y="252"/>
                  </a:lnTo>
                  <a:lnTo>
                    <a:pt x="238" y="239"/>
                  </a:lnTo>
                  <a:lnTo>
                    <a:pt x="238" y="238"/>
                  </a:lnTo>
                  <a:lnTo>
                    <a:pt x="238" y="236"/>
                  </a:lnTo>
                  <a:lnTo>
                    <a:pt x="238" y="234"/>
                  </a:lnTo>
                  <a:lnTo>
                    <a:pt x="238" y="231"/>
                  </a:lnTo>
                  <a:lnTo>
                    <a:pt x="238" y="225"/>
                  </a:lnTo>
                  <a:lnTo>
                    <a:pt x="238" y="218"/>
                  </a:lnTo>
                  <a:lnTo>
                    <a:pt x="238" y="197"/>
                  </a:lnTo>
                  <a:lnTo>
                    <a:pt x="238" y="194"/>
                  </a:lnTo>
                  <a:lnTo>
                    <a:pt x="238" y="187"/>
                  </a:lnTo>
                  <a:lnTo>
                    <a:pt x="238" y="182"/>
                  </a:lnTo>
                  <a:lnTo>
                    <a:pt x="238" y="173"/>
                  </a:lnTo>
                  <a:lnTo>
                    <a:pt x="238" y="166"/>
                  </a:lnTo>
                  <a:lnTo>
                    <a:pt x="238" y="162"/>
                  </a:lnTo>
                  <a:lnTo>
                    <a:pt x="238" y="157"/>
                  </a:lnTo>
                  <a:lnTo>
                    <a:pt x="242" y="157"/>
                  </a:lnTo>
                  <a:lnTo>
                    <a:pt x="254" y="157"/>
                  </a:lnTo>
                  <a:lnTo>
                    <a:pt x="261" y="157"/>
                  </a:lnTo>
                  <a:lnTo>
                    <a:pt x="266" y="157"/>
                  </a:lnTo>
                  <a:lnTo>
                    <a:pt x="271" y="152"/>
                  </a:lnTo>
                  <a:lnTo>
                    <a:pt x="278" y="147"/>
                  </a:lnTo>
                  <a:lnTo>
                    <a:pt x="287" y="140"/>
                  </a:lnTo>
                  <a:lnTo>
                    <a:pt x="301" y="127"/>
                  </a:lnTo>
                  <a:lnTo>
                    <a:pt x="313" y="115"/>
                  </a:lnTo>
                  <a:lnTo>
                    <a:pt x="318" y="110"/>
                  </a:lnTo>
                  <a:lnTo>
                    <a:pt x="327" y="103"/>
                  </a:lnTo>
                  <a:lnTo>
                    <a:pt x="338" y="91"/>
                  </a:lnTo>
                  <a:lnTo>
                    <a:pt x="346" y="86"/>
                  </a:lnTo>
                  <a:lnTo>
                    <a:pt x="352" y="80"/>
                  </a:lnTo>
                  <a:lnTo>
                    <a:pt x="364" y="72"/>
                  </a:lnTo>
                  <a:lnTo>
                    <a:pt x="369" y="70"/>
                  </a:lnTo>
                  <a:lnTo>
                    <a:pt x="373" y="68"/>
                  </a:lnTo>
                  <a:lnTo>
                    <a:pt x="383" y="66"/>
                  </a:lnTo>
                  <a:lnTo>
                    <a:pt x="392" y="65"/>
                  </a:lnTo>
                  <a:lnTo>
                    <a:pt x="397" y="65"/>
                  </a:lnTo>
                  <a:lnTo>
                    <a:pt x="406" y="63"/>
                  </a:lnTo>
                  <a:lnTo>
                    <a:pt x="415" y="61"/>
                  </a:lnTo>
                  <a:lnTo>
                    <a:pt x="423" y="58"/>
                  </a:lnTo>
                  <a:lnTo>
                    <a:pt x="434" y="58"/>
                  </a:lnTo>
                  <a:lnTo>
                    <a:pt x="439" y="56"/>
                  </a:lnTo>
                  <a:lnTo>
                    <a:pt x="451" y="54"/>
                  </a:lnTo>
                  <a:lnTo>
                    <a:pt x="464" y="52"/>
                  </a:lnTo>
                  <a:lnTo>
                    <a:pt x="472" y="51"/>
                  </a:lnTo>
                  <a:lnTo>
                    <a:pt x="479" y="49"/>
                  </a:lnTo>
                  <a:lnTo>
                    <a:pt x="486" y="45"/>
                  </a:lnTo>
                  <a:lnTo>
                    <a:pt x="490" y="45"/>
                  </a:lnTo>
                  <a:lnTo>
                    <a:pt x="499" y="44"/>
                  </a:lnTo>
                  <a:lnTo>
                    <a:pt x="500" y="44"/>
                  </a:lnTo>
                  <a:lnTo>
                    <a:pt x="506" y="44"/>
                  </a:lnTo>
                  <a:lnTo>
                    <a:pt x="513" y="42"/>
                  </a:lnTo>
                  <a:lnTo>
                    <a:pt x="518" y="42"/>
                  </a:lnTo>
                  <a:lnTo>
                    <a:pt x="520" y="45"/>
                  </a:lnTo>
                  <a:lnTo>
                    <a:pt x="525" y="49"/>
                  </a:lnTo>
                  <a:lnTo>
                    <a:pt x="530" y="52"/>
                  </a:lnTo>
                  <a:lnTo>
                    <a:pt x="535" y="54"/>
                  </a:lnTo>
                  <a:lnTo>
                    <a:pt x="542" y="54"/>
                  </a:lnTo>
                  <a:lnTo>
                    <a:pt x="553" y="56"/>
                  </a:lnTo>
                  <a:lnTo>
                    <a:pt x="562" y="58"/>
                  </a:lnTo>
                  <a:lnTo>
                    <a:pt x="574" y="54"/>
                  </a:lnTo>
                  <a:lnTo>
                    <a:pt x="584" y="54"/>
                  </a:lnTo>
                  <a:lnTo>
                    <a:pt x="595" y="52"/>
                  </a:lnTo>
                  <a:lnTo>
                    <a:pt x="600" y="51"/>
                  </a:lnTo>
                  <a:lnTo>
                    <a:pt x="603" y="52"/>
                  </a:lnTo>
                  <a:lnTo>
                    <a:pt x="614" y="54"/>
                  </a:lnTo>
                  <a:lnTo>
                    <a:pt x="616" y="54"/>
                  </a:lnTo>
                  <a:lnTo>
                    <a:pt x="619" y="54"/>
                  </a:lnTo>
                  <a:lnTo>
                    <a:pt x="626" y="56"/>
                  </a:lnTo>
                  <a:lnTo>
                    <a:pt x="631" y="56"/>
                  </a:lnTo>
                  <a:lnTo>
                    <a:pt x="637" y="56"/>
                  </a:lnTo>
                  <a:lnTo>
                    <a:pt x="647" y="56"/>
                  </a:lnTo>
                  <a:lnTo>
                    <a:pt x="656" y="54"/>
                  </a:lnTo>
                  <a:lnTo>
                    <a:pt x="666" y="51"/>
                  </a:lnTo>
                  <a:lnTo>
                    <a:pt x="675" y="45"/>
                  </a:lnTo>
                  <a:lnTo>
                    <a:pt x="680" y="38"/>
                  </a:lnTo>
                  <a:lnTo>
                    <a:pt x="684" y="33"/>
                  </a:lnTo>
                  <a:lnTo>
                    <a:pt x="689" y="24"/>
                  </a:lnTo>
                  <a:lnTo>
                    <a:pt x="694" y="19"/>
                  </a:lnTo>
                  <a:lnTo>
                    <a:pt x="698" y="17"/>
                  </a:lnTo>
                  <a:lnTo>
                    <a:pt x="700" y="16"/>
                  </a:lnTo>
                  <a:lnTo>
                    <a:pt x="705" y="14"/>
                  </a:lnTo>
                  <a:lnTo>
                    <a:pt x="710" y="12"/>
                  </a:lnTo>
                  <a:lnTo>
                    <a:pt x="715" y="9"/>
                  </a:lnTo>
                  <a:lnTo>
                    <a:pt x="719" y="9"/>
                  </a:lnTo>
                  <a:lnTo>
                    <a:pt x="726" y="5"/>
                  </a:lnTo>
                  <a:lnTo>
                    <a:pt x="735" y="3"/>
                  </a:lnTo>
                  <a:lnTo>
                    <a:pt x="750" y="0"/>
                  </a:lnTo>
                  <a:lnTo>
                    <a:pt x="752" y="0"/>
                  </a:lnTo>
                  <a:lnTo>
                    <a:pt x="759" y="0"/>
                  </a:lnTo>
                  <a:lnTo>
                    <a:pt x="764" y="0"/>
                  </a:lnTo>
                  <a:lnTo>
                    <a:pt x="768" y="0"/>
                  </a:lnTo>
                  <a:lnTo>
                    <a:pt x="777" y="5"/>
                  </a:lnTo>
                  <a:lnTo>
                    <a:pt x="789" y="10"/>
                  </a:lnTo>
                  <a:lnTo>
                    <a:pt x="796" y="14"/>
                  </a:lnTo>
                  <a:lnTo>
                    <a:pt x="808" y="19"/>
                  </a:lnTo>
                  <a:lnTo>
                    <a:pt x="817" y="23"/>
                  </a:lnTo>
                  <a:lnTo>
                    <a:pt x="824" y="24"/>
                  </a:lnTo>
                  <a:lnTo>
                    <a:pt x="829" y="28"/>
                  </a:lnTo>
                  <a:lnTo>
                    <a:pt x="838" y="31"/>
                  </a:lnTo>
                  <a:lnTo>
                    <a:pt x="848" y="37"/>
                  </a:lnTo>
                  <a:lnTo>
                    <a:pt x="859" y="40"/>
                  </a:lnTo>
                  <a:lnTo>
                    <a:pt x="882" y="49"/>
                  </a:lnTo>
                  <a:lnTo>
                    <a:pt x="892" y="52"/>
                  </a:lnTo>
                  <a:lnTo>
                    <a:pt x="903" y="56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 w="9525">
              <a:solidFill>
                <a:schemeClr val="bg2">
                  <a:lumMod val="20000"/>
                  <a:lumOff val="8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5"/>
            <p:cNvSpPr>
              <a:spLocks/>
            </p:cNvSpPr>
            <p:nvPr/>
          </p:nvSpPr>
          <p:spPr bwMode="auto">
            <a:xfrm>
              <a:off x="643" y="1459"/>
              <a:ext cx="2978" cy="1857"/>
            </a:xfrm>
            <a:custGeom>
              <a:avLst/>
              <a:gdLst>
                <a:gd name="T0" fmla="*/ 893 w 2978"/>
                <a:gd name="T1" fmla="*/ 28 h 1857"/>
                <a:gd name="T2" fmla="*/ 984 w 2978"/>
                <a:gd name="T3" fmla="*/ 23 h 1857"/>
                <a:gd name="T4" fmla="*/ 1154 w 2978"/>
                <a:gd name="T5" fmla="*/ 125 h 1857"/>
                <a:gd name="T6" fmla="*/ 1288 w 2978"/>
                <a:gd name="T7" fmla="*/ 196 h 1857"/>
                <a:gd name="T8" fmla="*/ 1276 w 2978"/>
                <a:gd name="T9" fmla="*/ 282 h 1857"/>
                <a:gd name="T10" fmla="*/ 1343 w 2978"/>
                <a:gd name="T11" fmla="*/ 340 h 1857"/>
                <a:gd name="T12" fmla="*/ 1463 w 2978"/>
                <a:gd name="T13" fmla="*/ 298 h 1857"/>
                <a:gd name="T14" fmla="*/ 1549 w 2978"/>
                <a:gd name="T15" fmla="*/ 319 h 1857"/>
                <a:gd name="T16" fmla="*/ 1624 w 2978"/>
                <a:gd name="T17" fmla="*/ 408 h 1857"/>
                <a:gd name="T18" fmla="*/ 1645 w 2978"/>
                <a:gd name="T19" fmla="*/ 508 h 1857"/>
                <a:gd name="T20" fmla="*/ 1717 w 2978"/>
                <a:gd name="T21" fmla="*/ 584 h 1857"/>
                <a:gd name="T22" fmla="*/ 1712 w 2978"/>
                <a:gd name="T23" fmla="*/ 689 h 1857"/>
                <a:gd name="T24" fmla="*/ 1717 w 2978"/>
                <a:gd name="T25" fmla="*/ 761 h 1857"/>
                <a:gd name="T26" fmla="*/ 1976 w 2978"/>
                <a:gd name="T27" fmla="*/ 756 h 1857"/>
                <a:gd name="T28" fmla="*/ 2074 w 2978"/>
                <a:gd name="T29" fmla="*/ 841 h 1857"/>
                <a:gd name="T30" fmla="*/ 2194 w 2978"/>
                <a:gd name="T31" fmla="*/ 882 h 1857"/>
                <a:gd name="T32" fmla="*/ 2245 w 2978"/>
                <a:gd name="T33" fmla="*/ 752 h 1857"/>
                <a:gd name="T34" fmla="*/ 2208 w 2978"/>
                <a:gd name="T35" fmla="*/ 637 h 1857"/>
                <a:gd name="T36" fmla="*/ 2240 w 2978"/>
                <a:gd name="T37" fmla="*/ 513 h 1857"/>
                <a:gd name="T38" fmla="*/ 2271 w 2978"/>
                <a:gd name="T39" fmla="*/ 392 h 1857"/>
                <a:gd name="T40" fmla="*/ 2334 w 2978"/>
                <a:gd name="T41" fmla="*/ 434 h 1857"/>
                <a:gd name="T42" fmla="*/ 2394 w 2978"/>
                <a:gd name="T43" fmla="*/ 509 h 1857"/>
                <a:gd name="T44" fmla="*/ 2464 w 2978"/>
                <a:gd name="T45" fmla="*/ 576 h 1857"/>
                <a:gd name="T46" fmla="*/ 2471 w 2978"/>
                <a:gd name="T47" fmla="*/ 647 h 1857"/>
                <a:gd name="T48" fmla="*/ 2560 w 2978"/>
                <a:gd name="T49" fmla="*/ 700 h 1857"/>
                <a:gd name="T50" fmla="*/ 2740 w 2978"/>
                <a:gd name="T51" fmla="*/ 605 h 1857"/>
                <a:gd name="T52" fmla="*/ 2874 w 2978"/>
                <a:gd name="T53" fmla="*/ 665 h 1857"/>
                <a:gd name="T54" fmla="*/ 2948 w 2978"/>
                <a:gd name="T55" fmla="*/ 763 h 1857"/>
                <a:gd name="T56" fmla="*/ 2969 w 2978"/>
                <a:gd name="T57" fmla="*/ 892 h 1857"/>
                <a:gd name="T58" fmla="*/ 2820 w 2978"/>
                <a:gd name="T59" fmla="*/ 976 h 1857"/>
                <a:gd name="T60" fmla="*/ 2705 w 2978"/>
                <a:gd name="T61" fmla="*/ 1093 h 1857"/>
                <a:gd name="T62" fmla="*/ 2581 w 2978"/>
                <a:gd name="T63" fmla="*/ 1160 h 1857"/>
                <a:gd name="T64" fmla="*/ 2507 w 2978"/>
                <a:gd name="T65" fmla="*/ 1212 h 1857"/>
                <a:gd name="T66" fmla="*/ 2642 w 2978"/>
                <a:gd name="T67" fmla="*/ 1401 h 1857"/>
                <a:gd name="T68" fmla="*/ 2533 w 2978"/>
                <a:gd name="T69" fmla="*/ 1824 h 1857"/>
                <a:gd name="T70" fmla="*/ 2422 w 2978"/>
                <a:gd name="T71" fmla="*/ 1766 h 1857"/>
                <a:gd name="T72" fmla="*/ 2352 w 2978"/>
                <a:gd name="T73" fmla="*/ 1728 h 1857"/>
                <a:gd name="T74" fmla="*/ 2250 w 2978"/>
                <a:gd name="T75" fmla="*/ 1688 h 1857"/>
                <a:gd name="T76" fmla="*/ 2184 w 2978"/>
                <a:gd name="T77" fmla="*/ 1738 h 1857"/>
                <a:gd name="T78" fmla="*/ 2095 w 2978"/>
                <a:gd name="T79" fmla="*/ 1768 h 1857"/>
                <a:gd name="T80" fmla="*/ 1979 w 2978"/>
                <a:gd name="T81" fmla="*/ 1775 h 1857"/>
                <a:gd name="T82" fmla="*/ 1932 w 2978"/>
                <a:gd name="T83" fmla="*/ 1693 h 1857"/>
                <a:gd name="T84" fmla="*/ 1696 w 2978"/>
                <a:gd name="T85" fmla="*/ 1677 h 1857"/>
                <a:gd name="T86" fmla="*/ 1532 w 2978"/>
                <a:gd name="T87" fmla="*/ 1772 h 1857"/>
                <a:gd name="T88" fmla="*/ 1488 w 2978"/>
                <a:gd name="T89" fmla="*/ 1564 h 1857"/>
                <a:gd name="T90" fmla="*/ 1372 w 2978"/>
                <a:gd name="T91" fmla="*/ 1499 h 1857"/>
                <a:gd name="T92" fmla="*/ 1271 w 2978"/>
                <a:gd name="T93" fmla="*/ 1464 h 1857"/>
                <a:gd name="T94" fmla="*/ 1224 w 2978"/>
                <a:gd name="T95" fmla="*/ 1431 h 1857"/>
                <a:gd name="T96" fmla="*/ 1143 w 2978"/>
                <a:gd name="T97" fmla="*/ 1352 h 1857"/>
                <a:gd name="T98" fmla="*/ 1063 w 2978"/>
                <a:gd name="T99" fmla="*/ 1251 h 1857"/>
                <a:gd name="T100" fmla="*/ 923 w 2978"/>
                <a:gd name="T101" fmla="*/ 1258 h 1857"/>
                <a:gd name="T102" fmla="*/ 799 w 2978"/>
                <a:gd name="T103" fmla="*/ 1238 h 1857"/>
                <a:gd name="T104" fmla="*/ 662 w 2978"/>
                <a:gd name="T105" fmla="*/ 1209 h 1857"/>
                <a:gd name="T106" fmla="*/ 175 w 2978"/>
                <a:gd name="T107" fmla="*/ 971 h 1857"/>
                <a:gd name="T108" fmla="*/ 15 w 2978"/>
                <a:gd name="T109" fmla="*/ 936 h 1857"/>
                <a:gd name="T110" fmla="*/ 131 w 2978"/>
                <a:gd name="T111" fmla="*/ 859 h 1857"/>
                <a:gd name="T112" fmla="*/ 309 w 2978"/>
                <a:gd name="T113" fmla="*/ 563 h 1857"/>
                <a:gd name="T114" fmla="*/ 418 w 2978"/>
                <a:gd name="T115" fmla="*/ 256 h 1857"/>
                <a:gd name="T116" fmla="*/ 627 w 2978"/>
                <a:gd name="T117" fmla="*/ 181 h 1857"/>
                <a:gd name="T118" fmla="*/ 690 w 2978"/>
                <a:gd name="T119" fmla="*/ 434 h 1857"/>
                <a:gd name="T120" fmla="*/ 781 w 2978"/>
                <a:gd name="T121" fmla="*/ 258 h 1857"/>
                <a:gd name="T122" fmla="*/ 883 w 2978"/>
                <a:gd name="T123" fmla="*/ 174 h 1857"/>
                <a:gd name="T124" fmla="*/ 797 w 2978"/>
                <a:gd name="T125" fmla="*/ 13 h 18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978" h="1857">
                  <a:moveTo>
                    <a:pt x="827" y="7"/>
                  </a:moveTo>
                  <a:lnTo>
                    <a:pt x="829" y="9"/>
                  </a:lnTo>
                  <a:lnTo>
                    <a:pt x="832" y="7"/>
                  </a:lnTo>
                  <a:lnTo>
                    <a:pt x="834" y="4"/>
                  </a:lnTo>
                  <a:lnTo>
                    <a:pt x="836" y="2"/>
                  </a:lnTo>
                  <a:lnTo>
                    <a:pt x="839" y="2"/>
                  </a:lnTo>
                  <a:lnTo>
                    <a:pt x="841" y="6"/>
                  </a:lnTo>
                  <a:lnTo>
                    <a:pt x="843" y="9"/>
                  </a:lnTo>
                  <a:lnTo>
                    <a:pt x="844" y="11"/>
                  </a:lnTo>
                  <a:lnTo>
                    <a:pt x="844" y="14"/>
                  </a:lnTo>
                  <a:lnTo>
                    <a:pt x="846" y="18"/>
                  </a:lnTo>
                  <a:lnTo>
                    <a:pt x="846" y="21"/>
                  </a:lnTo>
                  <a:lnTo>
                    <a:pt x="848" y="27"/>
                  </a:lnTo>
                  <a:lnTo>
                    <a:pt x="850" y="32"/>
                  </a:lnTo>
                  <a:lnTo>
                    <a:pt x="850" y="34"/>
                  </a:lnTo>
                  <a:lnTo>
                    <a:pt x="855" y="35"/>
                  </a:lnTo>
                  <a:lnTo>
                    <a:pt x="857" y="37"/>
                  </a:lnTo>
                  <a:lnTo>
                    <a:pt x="858" y="39"/>
                  </a:lnTo>
                  <a:lnTo>
                    <a:pt x="858" y="41"/>
                  </a:lnTo>
                  <a:lnTo>
                    <a:pt x="857" y="41"/>
                  </a:lnTo>
                  <a:lnTo>
                    <a:pt x="857" y="42"/>
                  </a:lnTo>
                  <a:lnTo>
                    <a:pt x="857" y="44"/>
                  </a:lnTo>
                  <a:lnTo>
                    <a:pt x="858" y="48"/>
                  </a:lnTo>
                  <a:lnTo>
                    <a:pt x="860" y="48"/>
                  </a:lnTo>
                  <a:lnTo>
                    <a:pt x="864" y="46"/>
                  </a:lnTo>
                  <a:lnTo>
                    <a:pt x="865" y="44"/>
                  </a:lnTo>
                  <a:lnTo>
                    <a:pt x="867" y="42"/>
                  </a:lnTo>
                  <a:lnTo>
                    <a:pt x="869" y="41"/>
                  </a:lnTo>
                  <a:lnTo>
                    <a:pt x="871" y="39"/>
                  </a:lnTo>
                  <a:lnTo>
                    <a:pt x="874" y="39"/>
                  </a:lnTo>
                  <a:lnTo>
                    <a:pt x="876" y="41"/>
                  </a:lnTo>
                  <a:lnTo>
                    <a:pt x="878" y="42"/>
                  </a:lnTo>
                  <a:lnTo>
                    <a:pt x="878" y="46"/>
                  </a:lnTo>
                  <a:lnTo>
                    <a:pt x="878" y="49"/>
                  </a:lnTo>
                  <a:lnTo>
                    <a:pt x="876" y="53"/>
                  </a:lnTo>
                  <a:lnTo>
                    <a:pt x="874" y="55"/>
                  </a:lnTo>
                  <a:lnTo>
                    <a:pt x="872" y="56"/>
                  </a:lnTo>
                  <a:lnTo>
                    <a:pt x="872" y="60"/>
                  </a:lnTo>
                  <a:lnTo>
                    <a:pt x="872" y="62"/>
                  </a:lnTo>
                  <a:lnTo>
                    <a:pt x="874" y="65"/>
                  </a:lnTo>
                  <a:lnTo>
                    <a:pt x="876" y="65"/>
                  </a:lnTo>
                  <a:lnTo>
                    <a:pt x="878" y="63"/>
                  </a:lnTo>
                  <a:lnTo>
                    <a:pt x="879" y="60"/>
                  </a:lnTo>
                  <a:lnTo>
                    <a:pt x="879" y="58"/>
                  </a:lnTo>
                  <a:lnTo>
                    <a:pt x="881" y="56"/>
                  </a:lnTo>
                  <a:lnTo>
                    <a:pt x="881" y="55"/>
                  </a:lnTo>
                  <a:lnTo>
                    <a:pt x="881" y="53"/>
                  </a:lnTo>
                  <a:lnTo>
                    <a:pt x="881" y="51"/>
                  </a:lnTo>
                  <a:lnTo>
                    <a:pt x="885" y="46"/>
                  </a:lnTo>
                  <a:lnTo>
                    <a:pt x="888" y="42"/>
                  </a:lnTo>
                  <a:lnTo>
                    <a:pt x="890" y="41"/>
                  </a:lnTo>
                  <a:lnTo>
                    <a:pt x="891" y="37"/>
                  </a:lnTo>
                  <a:lnTo>
                    <a:pt x="891" y="34"/>
                  </a:lnTo>
                  <a:lnTo>
                    <a:pt x="893" y="28"/>
                  </a:lnTo>
                  <a:lnTo>
                    <a:pt x="893" y="23"/>
                  </a:lnTo>
                  <a:lnTo>
                    <a:pt x="893" y="20"/>
                  </a:lnTo>
                  <a:lnTo>
                    <a:pt x="891" y="18"/>
                  </a:lnTo>
                  <a:lnTo>
                    <a:pt x="891" y="14"/>
                  </a:lnTo>
                  <a:lnTo>
                    <a:pt x="891" y="11"/>
                  </a:lnTo>
                  <a:lnTo>
                    <a:pt x="893" y="9"/>
                  </a:lnTo>
                  <a:lnTo>
                    <a:pt x="898" y="7"/>
                  </a:lnTo>
                  <a:lnTo>
                    <a:pt x="902" y="9"/>
                  </a:lnTo>
                  <a:lnTo>
                    <a:pt x="904" y="9"/>
                  </a:lnTo>
                  <a:lnTo>
                    <a:pt x="907" y="9"/>
                  </a:lnTo>
                  <a:lnTo>
                    <a:pt x="909" y="11"/>
                  </a:lnTo>
                  <a:lnTo>
                    <a:pt x="911" y="11"/>
                  </a:lnTo>
                  <a:lnTo>
                    <a:pt x="912" y="11"/>
                  </a:lnTo>
                  <a:lnTo>
                    <a:pt x="914" y="13"/>
                  </a:lnTo>
                  <a:lnTo>
                    <a:pt x="918" y="13"/>
                  </a:lnTo>
                  <a:lnTo>
                    <a:pt x="919" y="13"/>
                  </a:lnTo>
                  <a:lnTo>
                    <a:pt x="923" y="14"/>
                  </a:lnTo>
                  <a:lnTo>
                    <a:pt x="926" y="16"/>
                  </a:lnTo>
                  <a:lnTo>
                    <a:pt x="930" y="18"/>
                  </a:lnTo>
                  <a:lnTo>
                    <a:pt x="933" y="20"/>
                  </a:lnTo>
                  <a:lnTo>
                    <a:pt x="933" y="25"/>
                  </a:lnTo>
                  <a:lnTo>
                    <a:pt x="935" y="27"/>
                  </a:lnTo>
                  <a:lnTo>
                    <a:pt x="935" y="28"/>
                  </a:lnTo>
                  <a:lnTo>
                    <a:pt x="935" y="32"/>
                  </a:lnTo>
                  <a:lnTo>
                    <a:pt x="935" y="34"/>
                  </a:lnTo>
                  <a:lnTo>
                    <a:pt x="935" y="35"/>
                  </a:lnTo>
                  <a:lnTo>
                    <a:pt x="935" y="39"/>
                  </a:lnTo>
                  <a:lnTo>
                    <a:pt x="935" y="41"/>
                  </a:lnTo>
                  <a:lnTo>
                    <a:pt x="937" y="42"/>
                  </a:lnTo>
                  <a:lnTo>
                    <a:pt x="939" y="44"/>
                  </a:lnTo>
                  <a:lnTo>
                    <a:pt x="940" y="44"/>
                  </a:lnTo>
                  <a:lnTo>
                    <a:pt x="942" y="42"/>
                  </a:lnTo>
                  <a:lnTo>
                    <a:pt x="944" y="39"/>
                  </a:lnTo>
                  <a:lnTo>
                    <a:pt x="944" y="35"/>
                  </a:lnTo>
                  <a:lnTo>
                    <a:pt x="944" y="34"/>
                  </a:lnTo>
                  <a:lnTo>
                    <a:pt x="942" y="30"/>
                  </a:lnTo>
                  <a:lnTo>
                    <a:pt x="939" y="25"/>
                  </a:lnTo>
                  <a:lnTo>
                    <a:pt x="939" y="20"/>
                  </a:lnTo>
                  <a:lnTo>
                    <a:pt x="940" y="16"/>
                  </a:lnTo>
                  <a:lnTo>
                    <a:pt x="944" y="13"/>
                  </a:lnTo>
                  <a:lnTo>
                    <a:pt x="947" y="11"/>
                  </a:lnTo>
                  <a:lnTo>
                    <a:pt x="951" y="7"/>
                  </a:lnTo>
                  <a:lnTo>
                    <a:pt x="954" y="6"/>
                  </a:lnTo>
                  <a:lnTo>
                    <a:pt x="960" y="6"/>
                  </a:lnTo>
                  <a:lnTo>
                    <a:pt x="965" y="4"/>
                  </a:lnTo>
                  <a:lnTo>
                    <a:pt x="968" y="4"/>
                  </a:lnTo>
                  <a:lnTo>
                    <a:pt x="974" y="4"/>
                  </a:lnTo>
                  <a:lnTo>
                    <a:pt x="977" y="6"/>
                  </a:lnTo>
                  <a:lnTo>
                    <a:pt x="979" y="7"/>
                  </a:lnTo>
                  <a:lnTo>
                    <a:pt x="981" y="11"/>
                  </a:lnTo>
                  <a:lnTo>
                    <a:pt x="981" y="14"/>
                  </a:lnTo>
                  <a:lnTo>
                    <a:pt x="981" y="16"/>
                  </a:lnTo>
                  <a:lnTo>
                    <a:pt x="981" y="18"/>
                  </a:lnTo>
                  <a:lnTo>
                    <a:pt x="984" y="23"/>
                  </a:lnTo>
                  <a:lnTo>
                    <a:pt x="984" y="27"/>
                  </a:lnTo>
                  <a:lnTo>
                    <a:pt x="986" y="30"/>
                  </a:lnTo>
                  <a:lnTo>
                    <a:pt x="986" y="37"/>
                  </a:lnTo>
                  <a:lnTo>
                    <a:pt x="986" y="39"/>
                  </a:lnTo>
                  <a:lnTo>
                    <a:pt x="986" y="44"/>
                  </a:lnTo>
                  <a:lnTo>
                    <a:pt x="988" y="48"/>
                  </a:lnTo>
                  <a:lnTo>
                    <a:pt x="989" y="49"/>
                  </a:lnTo>
                  <a:lnTo>
                    <a:pt x="989" y="55"/>
                  </a:lnTo>
                  <a:lnTo>
                    <a:pt x="989" y="56"/>
                  </a:lnTo>
                  <a:lnTo>
                    <a:pt x="993" y="65"/>
                  </a:lnTo>
                  <a:lnTo>
                    <a:pt x="995" y="70"/>
                  </a:lnTo>
                  <a:lnTo>
                    <a:pt x="998" y="72"/>
                  </a:lnTo>
                  <a:lnTo>
                    <a:pt x="1002" y="74"/>
                  </a:lnTo>
                  <a:lnTo>
                    <a:pt x="1007" y="77"/>
                  </a:lnTo>
                  <a:lnTo>
                    <a:pt x="1012" y="79"/>
                  </a:lnTo>
                  <a:lnTo>
                    <a:pt x="1016" y="81"/>
                  </a:lnTo>
                  <a:lnTo>
                    <a:pt x="1017" y="86"/>
                  </a:lnTo>
                  <a:lnTo>
                    <a:pt x="1021" y="90"/>
                  </a:lnTo>
                  <a:lnTo>
                    <a:pt x="1021" y="95"/>
                  </a:lnTo>
                  <a:lnTo>
                    <a:pt x="1021" y="102"/>
                  </a:lnTo>
                  <a:lnTo>
                    <a:pt x="1019" y="105"/>
                  </a:lnTo>
                  <a:lnTo>
                    <a:pt x="1016" y="112"/>
                  </a:lnTo>
                  <a:lnTo>
                    <a:pt x="1016" y="119"/>
                  </a:lnTo>
                  <a:lnTo>
                    <a:pt x="1016" y="126"/>
                  </a:lnTo>
                  <a:lnTo>
                    <a:pt x="1016" y="135"/>
                  </a:lnTo>
                  <a:lnTo>
                    <a:pt x="1017" y="139"/>
                  </a:lnTo>
                  <a:lnTo>
                    <a:pt x="1019" y="142"/>
                  </a:lnTo>
                  <a:lnTo>
                    <a:pt x="1019" y="147"/>
                  </a:lnTo>
                  <a:lnTo>
                    <a:pt x="1021" y="153"/>
                  </a:lnTo>
                  <a:lnTo>
                    <a:pt x="1024" y="158"/>
                  </a:lnTo>
                  <a:lnTo>
                    <a:pt x="1026" y="160"/>
                  </a:lnTo>
                  <a:lnTo>
                    <a:pt x="1030" y="160"/>
                  </a:lnTo>
                  <a:lnTo>
                    <a:pt x="1031" y="158"/>
                  </a:lnTo>
                  <a:lnTo>
                    <a:pt x="1038" y="158"/>
                  </a:lnTo>
                  <a:lnTo>
                    <a:pt x="1047" y="156"/>
                  </a:lnTo>
                  <a:lnTo>
                    <a:pt x="1052" y="156"/>
                  </a:lnTo>
                  <a:lnTo>
                    <a:pt x="1054" y="156"/>
                  </a:lnTo>
                  <a:lnTo>
                    <a:pt x="1066" y="156"/>
                  </a:lnTo>
                  <a:lnTo>
                    <a:pt x="1070" y="154"/>
                  </a:lnTo>
                  <a:lnTo>
                    <a:pt x="1075" y="156"/>
                  </a:lnTo>
                  <a:lnTo>
                    <a:pt x="1084" y="154"/>
                  </a:lnTo>
                  <a:lnTo>
                    <a:pt x="1087" y="156"/>
                  </a:lnTo>
                  <a:lnTo>
                    <a:pt x="1094" y="156"/>
                  </a:lnTo>
                  <a:lnTo>
                    <a:pt x="1101" y="154"/>
                  </a:lnTo>
                  <a:lnTo>
                    <a:pt x="1103" y="153"/>
                  </a:lnTo>
                  <a:lnTo>
                    <a:pt x="1110" y="151"/>
                  </a:lnTo>
                  <a:lnTo>
                    <a:pt x="1114" y="149"/>
                  </a:lnTo>
                  <a:lnTo>
                    <a:pt x="1119" y="146"/>
                  </a:lnTo>
                  <a:lnTo>
                    <a:pt x="1126" y="144"/>
                  </a:lnTo>
                  <a:lnTo>
                    <a:pt x="1133" y="140"/>
                  </a:lnTo>
                  <a:lnTo>
                    <a:pt x="1138" y="135"/>
                  </a:lnTo>
                  <a:lnTo>
                    <a:pt x="1142" y="132"/>
                  </a:lnTo>
                  <a:lnTo>
                    <a:pt x="1147" y="128"/>
                  </a:lnTo>
                  <a:lnTo>
                    <a:pt x="1154" y="125"/>
                  </a:lnTo>
                  <a:lnTo>
                    <a:pt x="1157" y="125"/>
                  </a:lnTo>
                  <a:lnTo>
                    <a:pt x="1163" y="121"/>
                  </a:lnTo>
                  <a:lnTo>
                    <a:pt x="1166" y="121"/>
                  </a:lnTo>
                  <a:lnTo>
                    <a:pt x="1171" y="121"/>
                  </a:lnTo>
                  <a:lnTo>
                    <a:pt x="1178" y="119"/>
                  </a:lnTo>
                  <a:lnTo>
                    <a:pt x="1184" y="119"/>
                  </a:lnTo>
                  <a:lnTo>
                    <a:pt x="1191" y="118"/>
                  </a:lnTo>
                  <a:lnTo>
                    <a:pt x="1198" y="118"/>
                  </a:lnTo>
                  <a:lnTo>
                    <a:pt x="1201" y="116"/>
                  </a:lnTo>
                  <a:lnTo>
                    <a:pt x="1203" y="112"/>
                  </a:lnTo>
                  <a:lnTo>
                    <a:pt x="1206" y="109"/>
                  </a:lnTo>
                  <a:lnTo>
                    <a:pt x="1210" y="104"/>
                  </a:lnTo>
                  <a:lnTo>
                    <a:pt x="1212" y="102"/>
                  </a:lnTo>
                  <a:lnTo>
                    <a:pt x="1215" y="97"/>
                  </a:lnTo>
                  <a:lnTo>
                    <a:pt x="1217" y="97"/>
                  </a:lnTo>
                  <a:lnTo>
                    <a:pt x="1220" y="90"/>
                  </a:lnTo>
                  <a:lnTo>
                    <a:pt x="1225" y="88"/>
                  </a:lnTo>
                  <a:lnTo>
                    <a:pt x="1227" y="86"/>
                  </a:lnTo>
                  <a:lnTo>
                    <a:pt x="1231" y="88"/>
                  </a:lnTo>
                  <a:lnTo>
                    <a:pt x="1232" y="88"/>
                  </a:lnTo>
                  <a:lnTo>
                    <a:pt x="1236" y="90"/>
                  </a:lnTo>
                  <a:lnTo>
                    <a:pt x="1238" y="95"/>
                  </a:lnTo>
                  <a:lnTo>
                    <a:pt x="1239" y="98"/>
                  </a:lnTo>
                  <a:lnTo>
                    <a:pt x="1239" y="104"/>
                  </a:lnTo>
                  <a:lnTo>
                    <a:pt x="1241" y="111"/>
                  </a:lnTo>
                  <a:lnTo>
                    <a:pt x="1243" y="114"/>
                  </a:lnTo>
                  <a:lnTo>
                    <a:pt x="1245" y="118"/>
                  </a:lnTo>
                  <a:lnTo>
                    <a:pt x="1248" y="121"/>
                  </a:lnTo>
                  <a:lnTo>
                    <a:pt x="1250" y="126"/>
                  </a:lnTo>
                  <a:lnTo>
                    <a:pt x="1255" y="130"/>
                  </a:lnTo>
                  <a:lnTo>
                    <a:pt x="1259" y="132"/>
                  </a:lnTo>
                  <a:lnTo>
                    <a:pt x="1266" y="137"/>
                  </a:lnTo>
                  <a:lnTo>
                    <a:pt x="1271" y="139"/>
                  </a:lnTo>
                  <a:lnTo>
                    <a:pt x="1273" y="142"/>
                  </a:lnTo>
                  <a:lnTo>
                    <a:pt x="1274" y="144"/>
                  </a:lnTo>
                  <a:lnTo>
                    <a:pt x="1280" y="149"/>
                  </a:lnTo>
                  <a:lnTo>
                    <a:pt x="1281" y="153"/>
                  </a:lnTo>
                  <a:lnTo>
                    <a:pt x="1283" y="156"/>
                  </a:lnTo>
                  <a:lnTo>
                    <a:pt x="1285" y="158"/>
                  </a:lnTo>
                  <a:lnTo>
                    <a:pt x="1287" y="161"/>
                  </a:lnTo>
                  <a:lnTo>
                    <a:pt x="1287" y="165"/>
                  </a:lnTo>
                  <a:lnTo>
                    <a:pt x="1288" y="168"/>
                  </a:lnTo>
                  <a:lnTo>
                    <a:pt x="1290" y="170"/>
                  </a:lnTo>
                  <a:lnTo>
                    <a:pt x="1290" y="174"/>
                  </a:lnTo>
                  <a:lnTo>
                    <a:pt x="1290" y="175"/>
                  </a:lnTo>
                  <a:lnTo>
                    <a:pt x="1290" y="179"/>
                  </a:lnTo>
                  <a:lnTo>
                    <a:pt x="1292" y="182"/>
                  </a:lnTo>
                  <a:lnTo>
                    <a:pt x="1292" y="186"/>
                  </a:lnTo>
                  <a:lnTo>
                    <a:pt x="1292" y="189"/>
                  </a:lnTo>
                  <a:lnTo>
                    <a:pt x="1292" y="191"/>
                  </a:lnTo>
                  <a:lnTo>
                    <a:pt x="1292" y="193"/>
                  </a:lnTo>
                  <a:lnTo>
                    <a:pt x="1290" y="193"/>
                  </a:lnTo>
                  <a:lnTo>
                    <a:pt x="1290" y="195"/>
                  </a:lnTo>
                  <a:lnTo>
                    <a:pt x="1288" y="196"/>
                  </a:lnTo>
                  <a:lnTo>
                    <a:pt x="1287" y="198"/>
                  </a:lnTo>
                  <a:lnTo>
                    <a:pt x="1285" y="198"/>
                  </a:lnTo>
                  <a:lnTo>
                    <a:pt x="1283" y="198"/>
                  </a:lnTo>
                  <a:lnTo>
                    <a:pt x="1281" y="198"/>
                  </a:lnTo>
                  <a:lnTo>
                    <a:pt x="1276" y="200"/>
                  </a:lnTo>
                  <a:lnTo>
                    <a:pt x="1274" y="203"/>
                  </a:lnTo>
                  <a:lnTo>
                    <a:pt x="1276" y="203"/>
                  </a:lnTo>
                  <a:lnTo>
                    <a:pt x="1278" y="205"/>
                  </a:lnTo>
                  <a:lnTo>
                    <a:pt x="1280" y="207"/>
                  </a:lnTo>
                  <a:lnTo>
                    <a:pt x="1280" y="209"/>
                  </a:lnTo>
                  <a:lnTo>
                    <a:pt x="1278" y="210"/>
                  </a:lnTo>
                  <a:lnTo>
                    <a:pt x="1276" y="212"/>
                  </a:lnTo>
                  <a:lnTo>
                    <a:pt x="1274" y="212"/>
                  </a:lnTo>
                  <a:lnTo>
                    <a:pt x="1271" y="212"/>
                  </a:lnTo>
                  <a:lnTo>
                    <a:pt x="1271" y="214"/>
                  </a:lnTo>
                  <a:lnTo>
                    <a:pt x="1273" y="216"/>
                  </a:lnTo>
                  <a:lnTo>
                    <a:pt x="1273" y="217"/>
                  </a:lnTo>
                  <a:lnTo>
                    <a:pt x="1273" y="219"/>
                  </a:lnTo>
                  <a:lnTo>
                    <a:pt x="1271" y="221"/>
                  </a:lnTo>
                  <a:lnTo>
                    <a:pt x="1271" y="223"/>
                  </a:lnTo>
                  <a:lnTo>
                    <a:pt x="1269" y="224"/>
                  </a:lnTo>
                  <a:lnTo>
                    <a:pt x="1269" y="226"/>
                  </a:lnTo>
                  <a:lnTo>
                    <a:pt x="1267" y="228"/>
                  </a:lnTo>
                  <a:lnTo>
                    <a:pt x="1269" y="231"/>
                  </a:lnTo>
                  <a:lnTo>
                    <a:pt x="1271" y="231"/>
                  </a:lnTo>
                  <a:lnTo>
                    <a:pt x="1271" y="233"/>
                  </a:lnTo>
                  <a:lnTo>
                    <a:pt x="1271" y="235"/>
                  </a:lnTo>
                  <a:lnTo>
                    <a:pt x="1271" y="237"/>
                  </a:lnTo>
                  <a:lnTo>
                    <a:pt x="1273" y="238"/>
                  </a:lnTo>
                  <a:lnTo>
                    <a:pt x="1273" y="240"/>
                  </a:lnTo>
                  <a:lnTo>
                    <a:pt x="1273" y="242"/>
                  </a:lnTo>
                  <a:lnTo>
                    <a:pt x="1271" y="242"/>
                  </a:lnTo>
                  <a:lnTo>
                    <a:pt x="1271" y="245"/>
                  </a:lnTo>
                  <a:lnTo>
                    <a:pt x="1269" y="247"/>
                  </a:lnTo>
                  <a:lnTo>
                    <a:pt x="1267" y="249"/>
                  </a:lnTo>
                  <a:lnTo>
                    <a:pt x="1264" y="252"/>
                  </a:lnTo>
                  <a:lnTo>
                    <a:pt x="1264" y="254"/>
                  </a:lnTo>
                  <a:lnTo>
                    <a:pt x="1266" y="256"/>
                  </a:lnTo>
                  <a:lnTo>
                    <a:pt x="1269" y="256"/>
                  </a:lnTo>
                  <a:lnTo>
                    <a:pt x="1273" y="256"/>
                  </a:lnTo>
                  <a:lnTo>
                    <a:pt x="1273" y="259"/>
                  </a:lnTo>
                  <a:lnTo>
                    <a:pt x="1274" y="261"/>
                  </a:lnTo>
                  <a:lnTo>
                    <a:pt x="1280" y="263"/>
                  </a:lnTo>
                  <a:lnTo>
                    <a:pt x="1281" y="263"/>
                  </a:lnTo>
                  <a:lnTo>
                    <a:pt x="1281" y="266"/>
                  </a:lnTo>
                  <a:lnTo>
                    <a:pt x="1281" y="270"/>
                  </a:lnTo>
                  <a:lnTo>
                    <a:pt x="1280" y="270"/>
                  </a:lnTo>
                  <a:lnTo>
                    <a:pt x="1280" y="271"/>
                  </a:lnTo>
                  <a:lnTo>
                    <a:pt x="1278" y="273"/>
                  </a:lnTo>
                  <a:lnTo>
                    <a:pt x="1278" y="275"/>
                  </a:lnTo>
                  <a:lnTo>
                    <a:pt x="1278" y="277"/>
                  </a:lnTo>
                  <a:lnTo>
                    <a:pt x="1276" y="277"/>
                  </a:lnTo>
                  <a:lnTo>
                    <a:pt x="1276" y="278"/>
                  </a:lnTo>
                  <a:lnTo>
                    <a:pt x="1276" y="282"/>
                  </a:lnTo>
                  <a:lnTo>
                    <a:pt x="1273" y="287"/>
                  </a:lnTo>
                  <a:lnTo>
                    <a:pt x="1273" y="291"/>
                  </a:lnTo>
                  <a:lnTo>
                    <a:pt x="1273" y="292"/>
                  </a:lnTo>
                  <a:lnTo>
                    <a:pt x="1278" y="294"/>
                  </a:lnTo>
                  <a:lnTo>
                    <a:pt x="1280" y="299"/>
                  </a:lnTo>
                  <a:lnTo>
                    <a:pt x="1278" y="305"/>
                  </a:lnTo>
                  <a:lnTo>
                    <a:pt x="1276" y="306"/>
                  </a:lnTo>
                  <a:lnTo>
                    <a:pt x="1276" y="310"/>
                  </a:lnTo>
                  <a:lnTo>
                    <a:pt x="1273" y="312"/>
                  </a:lnTo>
                  <a:lnTo>
                    <a:pt x="1271" y="312"/>
                  </a:lnTo>
                  <a:lnTo>
                    <a:pt x="1267" y="313"/>
                  </a:lnTo>
                  <a:lnTo>
                    <a:pt x="1266" y="313"/>
                  </a:lnTo>
                  <a:lnTo>
                    <a:pt x="1264" y="315"/>
                  </a:lnTo>
                  <a:lnTo>
                    <a:pt x="1264" y="322"/>
                  </a:lnTo>
                  <a:lnTo>
                    <a:pt x="1262" y="324"/>
                  </a:lnTo>
                  <a:lnTo>
                    <a:pt x="1264" y="338"/>
                  </a:lnTo>
                  <a:lnTo>
                    <a:pt x="1264" y="340"/>
                  </a:lnTo>
                  <a:lnTo>
                    <a:pt x="1266" y="340"/>
                  </a:lnTo>
                  <a:lnTo>
                    <a:pt x="1267" y="341"/>
                  </a:lnTo>
                  <a:lnTo>
                    <a:pt x="1267" y="343"/>
                  </a:lnTo>
                  <a:lnTo>
                    <a:pt x="1269" y="347"/>
                  </a:lnTo>
                  <a:lnTo>
                    <a:pt x="1273" y="345"/>
                  </a:lnTo>
                  <a:lnTo>
                    <a:pt x="1274" y="345"/>
                  </a:lnTo>
                  <a:lnTo>
                    <a:pt x="1280" y="343"/>
                  </a:lnTo>
                  <a:lnTo>
                    <a:pt x="1283" y="345"/>
                  </a:lnTo>
                  <a:lnTo>
                    <a:pt x="1287" y="348"/>
                  </a:lnTo>
                  <a:lnTo>
                    <a:pt x="1287" y="352"/>
                  </a:lnTo>
                  <a:lnTo>
                    <a:pt x="1287" y="354"/>
                  </a:lnTo>
                  <a:lnTo>
                    <a:pt x="1288" y="357"/>
                  </a:lnTo>
                  <a:lnTo>
                    <a:pt x="1288" y="359"/>
                  </a:lnTo>
                  <a:lnTo>
                    <a:pt x="1288" y="364"/>
                  </a:lnTo>
                  <a:lnTo>
                    <a:pt x="1288" y="366"/>
                  </a:lnTo>
                  <a:lnTo>
                    <a:pt x="1290" y="368"/>
                  </a:lnTo>
                  <a:lnTo>
                    <a:pt x="1292" y="371"/>
                  </a:lnTo>
                  <a:lnTo>
                    <a:pt x="1294" y="373"/>
                  </a:lnTo>
                  <a:lnTo>
                    <a:pt x="1294" y="375"/>
                  </a:lnTo>
                  <a:lnTo>
                    <a:pt x="1295" y="373"/>
                  </a:lnTo>
                  <a:lnTo>
                    <a:pt x="1302" y="373"/>
                  </a:lnTo>
                  <a:lnTo>
                    <a:pt x="1306" y="373"/>
                  </a:lnTo>
                  <a:lnTo>
                    <a:pt x="1311" y="369"/>
                  </a:lnTo>
                  <a:lnTo>
                    <a:pt x="1316" y="364"/>
                  </a:lnTo>
                  <a:lnTo>
                    <a:pt x="1316" y="361"/>
                  </a:lnTo>
                  <a:lnTo>
                    <a:pt x="1320" y="361"/>
                  </a:lnTo>
                  <a:lnTo>
                    <a:pt x="1322" y="359"/>
                  </a:lnTo>
                  <a:lnTo>
                    <a:pt x="1325" y="359"/>
                  </a:lnTo>
                  <a:lnTo>
                    <a:pt x="1325" y="357"/>
                  </a:lnTo>
                  <a:lnTo>
                    <a:pt x="1325" y="355"/>
                  </a:lnTo>
                  <a:lnTo>
                    <a:pt x="1327" y="352"/>
                  </a:lnTo>
                  <a:lnTo>
                    <a:pt x="1329" y="347"/>
                  </a:lnTo>
                  <a:lnTo>
                    <a:pt x="1336" y="345"/>
                  </a:lnTo>
                  <a:lnTo>
                    <a:pt x="1337" y="345"/>
                  </a:lnTo>
                  <a:lnTo>
                    <a:pt x="1337" y="343"/>
                  </a:lnTo>
                  <a:lnTo>
                    <a:pt x="1343" y="341"/>
                  </a:lnTo>
                  <a:lnTo>
                    <a:pt x="1343" y="340"/>
                  </a:lnTo>
                  <a:lnTo>
                    <a:pt x="1344" y="336"/>
                  </a:lnTo>
                  <a:lnTo>
                    <a:pt x="1346" y="334"/>
                  </a:lnTo>
                  <a:lnTo>
                    <a:pt x="1348" y="333"/>
                  </a:lnTo>
                  <a:lnTo>
                    <a:pt x="1353" y="327"/>
                  </a:lnTo>
                  <a:lnTo>
                    <a:pt x="1360" y="324"/>
                  </a:lnTo>
                  <a:lnTo>
                    <a:pt x="1367" y="319"/>
                  </a:lnTo>
                  <a:lnTo>
                    <a:pt x="1369" y="319"/>
                  </a:lnTo>
                  <a:lnTo>
                    <a:pt x="1371" y="317"/>
                  </a:lnTo>
                  <a:lnTo>
                    <a:pt x="1376" y="310"/>
                  </a:lnTo>
                  <a:lnTo>
                    <a:pt x="1378" y="310"/>
                  </a:lnTo>
                  <a:lnTo>
                    <a:pt x="1378" y="308"/>
                  </a:lnTo>
                  <a:lnTo>
                    <a:pt x="1378" y="306"/>
                  </a:lnTo>
                  <a:lnTo>
                    <a:pt x="1379" y="305"/>
                  </a:lnTo>
                  <a:lnTo>
                    <a:pt x="1379" y="303"/>
                  </a:lnTo>
                  <a:lnTo>
                    <a:pt x="1381" y="303"/>
                  </a:lnTo>
                  <a:lnTo>
                    <a:pt x="1388" y="301"/>
                  </a:lnTo>
                  <a:lnTo>
                    <a:pt x="1392" y="298"/>
                  </a:lnTo>
                  <a:lnTo>
                    <a:pt x="1393" y="296"/>
                  </a:lnTo>
                  <a:lnTo>
                    <a:pt x="1395" y="296"/>
                  </a:lnTo>
                  <a:lnTo>
                    <a:pt x="1400" y="294"/>
                  </a:lnTo>
                  <a:lnTo>
                    <a:pt x="1402" y="292"/>
                  </a:lnTo>
                  <a:lnTo>
                    <a:pt x="1407" y="291"/>
                  </a:lnTo>
                  <a:lnTo>
                    <a:pt x="1409" y="291"/>
                  </a:lnTo>
                  <a:lnTo>
                    <a:pt x="1411" y="289"/>
                  </a:lnTo>
                  <a:lnTo>
                    <a:pt x="1413" y="289"/>
                  </a:lnTo>
                  <a:lnTo>
                    <a:pt x="1416" y="287"/>
                  </a:lnTo>
                  <a:lnTo>
                    <a:pt x="1420" y="289"/>
                  </a:lnTo>
                  <a:lnTo>
                    <a:pt x="1421" y="289"/>
                  </a:lnTo>
                  <a:lnTo>
                    <a:pt x="1423" y="291"/>
                  </a:lnTo>
                  <a:lnTo>
                    <a:pt x="1427" y="292"/>
                  </a:lnTo>
                  <a:lnTo>
                    <a:pt x="1428" y="294"/>
                  </a:lnTo>
                  <a:lnTo>
                    <a:pt x="1427" y="298"/>
                  </a:lnTo>
                  <a:lnTo>
                    <a:pt x="1427" y="299"/>
                  </a:lnTo>
                  <a:lnTo>
                    <a:pt x="1427" y="303"/>
                  </a:lnTo>
                  <a:lnTo>
                    <a:pt x="1428" y="306"/>
                  </a:lnTo>
                  <a:lnTo>
                    <a:pt x="1430" y="310"/>
                  </a:lnTo>
                  <a:lnTo>
                    <a:pt x="1432" y="312"/>
                  </a:lnTo>
                  <a:lnTo>
                    <a:pt x="1434" y="313"/>
                  </a:lnTo>
                  <a:lnTo>
                    <a:pt x="1437" y="313"/>
                  </a:lnTo>
                  <a:lnTo>
                    <a:pt x="1439" y="313"/>
                  </a:lnTo>
                  <a:lnTo>
                    <a:pt x="1441" y="312"/>
                  </a:lnTo>
                  <a:lnTo>
                    <a:pt x="1442" y="312"/>
                  </a:lnTo>
                  <a:lnTo>
                    <a:pt x="1444" y="310"/>
                  </a:lnTo>
                  <a:lnTo>
                    <a:pt x="1446" y="308"/>
                  </a:lnTo>
                  <a:lnTo>
                    <a:pt x="1448" y="306"/>
                  </a:lnTo>
                  <a:lnTo>
                    <a:pt x="1449" y="305"/>
                  </a:lnTo>
                  <a:lnTo>
                    <a:pt x="1449" y="303"/>
                  </a:lnTo>
                  <a:lnTo>
                    <a:pt x="1451" y="303"/>
                  </a:lnTo>
                  <a:lnTo>
                    <a:pt x="1455" y="301"/>
                  </a:lnTo>
                  <a:lnTo>
                    <a:pt x="1458" y="301"/>
                  </a:lnTo>
                  <a:lnTo>
                    <a:pt x="1458" y="299"/>
                  </a:lnTo>
                  <a:lnTo>
                    <a:pt x="1460" y="299"/>
                  </a:lnTo>
                  <a:lnTo>
                    <a:pt x="1462" y="299"/>
                  </a:lnTo>
                  <a:lnTo>
                    <a:pt x="1463" y="298"/>
                  </a:lnTo>
                  <a:lnTo>
                    <a:pt x="1465" y="298"/>
                  </a:lnTo>
                  <a:lnTo>
                    <a:pt x="1469" y="298"/>
                  </a:lnTo>
                  <a:lnTo>
                    <a:pt x="1470" y="296"/>
                  </a:lnTo>
                  <a:lnTo>
                    <a:pt x="1474" y="294"/>
                  </a:lnTo>
                  <a:lnTo>
                    <a:pt x="1476" y="296"/>
                  </a:lnTo>
                  <a:lnTo>
                    <a:pt x="1483" y="296"/>
                  </a:lnTo>
                  <a:lnTo>
                    <a:pt x="1486" y="296"/>
                  </a:lnTo>
                  <a:lnTo>
                    <a:pt x="1490" y="296"/>
                  </a:lnTo>
                  <a:lnTo>
                    <a:pt x="1493" y="296"/>
                  </a:lnTo>
                  <a:lnTo>
                    <a:pt x="1495" y="296"/>
                  </a:lnTo>
                  <a:lnTo>
                    <a:pt x="1497" y="298"/>
                  </a:lnTo>
                  <a:lnTo>
                    <a:pt x="1498" y="298"/>
                  </a:lnTo>
                  <a:lnTo>
                    <a:pt x="1504" y="296"/>
                  </a:lnTo>
                  <a:lnTo>
                    <a:pt x="1505" y="294"/>
                  </a:lnTo>
                  <a:lnTo>
                    <a:pt x="1505" y="291"/>
                  </a:lnTo>
                  <a:lnTo>
                    <a:pt x="1504" y="289"/>
                  </a:lnTo>
                  <a:lnTo>
                    <a:pt x="1504" y="287"/>
                  </a:lnTo>
                  <a:lnTo>
                    <a:pt x="1504" y="285"/>
                  </a:lnTo>
                  <a:lnTo>
                    <a:pt x="1502" y="284"/>
                  </a:lnTo>
                  <a:lnTo>
                    <a:pt x="1500" y="282"/>
                  </a:lnTo>
                  <a:lnTo>
                    <a:pt x="1498" y="280"/>
                  </a:lnTo>
                  <a:lnTo>
                    <a:pt x="1500" y="278"/>
                  </a:lnTo>
                  <a:lnTo>
                    <a:pt x="1500" y="277"/>
                  </a:lnTo>
                  <a:lnTo>
                    <a:pt x="1502" y="275"/>
                  </a:lnTo>
                  <a:lnTo>
                    <a:pt x="1504" y="275"/>
                  </a:lnTo>
                  <a:lnTo>
                    <a:pt x="1505" y="273"/>
                  </a:lnTo>
                  <a:lnTo>
                    <a:pt x="1507" y="275"/>
                  </a:lnTo>
                  <a:lnTo>
                    <a:pt x="1511" y="275"/>
                  </a:lnTo>
                  <a:lnTo>
                    <a:pt x="1512" y="275"/>
                  </a:lnTo>
                  <a:lnTo>
                    <a:pt x="1516" y="275"/>
                  </a:lnTo>
                  <a:lnTo>
                    <a:pt x="1519" y="277"/>
                  </a:lnTo>
                  <a:lnTo>
                    <a:pt x="1523" y="277"/>
                  </a:lnTo>
                  <a:lnTo>
                    <a:pt x="1525" y="277"/>
                  </a:lnTo>
                  <a:lnTo>
                    <a:pt x="1526" y="278"/>
                  </a:lnTo>
                  <a:lnTo>
                    <a:pt x="1530" y="277"/>
                  </a:lnTo>
                  <a:lnTo>
                    <a:pt x="1532" y="277"/>
                  </a:lnTo>
                  <a:lnTo>
                    <a:pt x="1533" y="277"/>
                  </a:lnTo>
                  <a:lnTo>
                    <a:pt x="1537" y="278"/>
                  </a:lnTo>
                  <a:lnTo>
                    <a:pt x="1539" y="278"/>
                  </a:lnTo>
                  <a:lnTo>
                    <a:pt x="1540" y="280"/>
                  </a:lnTo>
                  <a:lnTo>
                    <a:pt x="1542" y="284"/>
                  </a:lnTo>
                  <a:lnTo>
                    <a:pt x="1544" y="287"/>
                  </a:lnTo>
                  <a:lnTo>
                    <a:pt x="1542" y="291"/>
                  </a:lnTo>
                  <a:lnTo>
                    <a:pt x="1542" y="292"/>
                  </a:lnTo>
                  <a:lnTo>
                    <a:pt x="1545" y="294"/>
                  </a:lnTo>
                  <a:lnTo>
                    <a:pt x="1545" y="298"/>
                  </a:lnTo>
                  <a:lnTo>
                    <a:pt x="1547" y="301"/>
                  </a:lnTo>
                  <a:lnTo>
                    <a:pt x="1547" y="303"/>
                  </a:lnTo>
                  <a:lnTo>
                    <a:pt x="1547" y="305"/>
                  </a:lnTo>
                  <a:lnTo>
                    <a:pt x="1547" y="308"/>
                  </a:lnTo>
                  <a:lnTo>
                    <a:pt x="1547" y="312"/>
                  </a:lnTo>
                  <a:lnTo>
                    <a:pt x="1545" y="315"/>
                  </a:lnTo>
                  <a:lnTo>
                    <a:pt x="1547" y="319"/>
                  </a:lnTo>
                  <a:lnTo>
                    <a:pt x="1549" y="319"/>
                  </a:lnTo>
                  <a:lnTo>
                    <a:pt x="1551" y="319"/>
                  </a:lnTo>
                  <a:lnTo>
                    <a:pt x="1552" y="315"/>
                  </a:lnTo>
                  <a:lnTo>
                    <a:pt x="1554" y="312"/>
                  </a:lnTo>
                  <a:lnTo>
                    <a:pt x="1556" y="310"/>
                  </a:lnTo>
                  <a:lnTo>
                    <a:pt x="1558" y="310"/>
                  </a:lnTo>
                  <a:lnTo>
                    <a:pt x="1559" y="310"/>
                  </a:lnTo>
                  <a:lnTo>
                    <a:pt x="1563" y="312"/>
                  </a:lnTo>
                  <a:lnTo>
                    <a:pt x="1565" y="312"/>
                  </a:lnTo>
                  <a:lnTo>
                    <a:pt x="1568" y="313"/>
                  </a:lnTo>
                  <a:lnTo>
                    <a:pt x="1570" y="313"/>
                  </a:lnTo>
                  <a:lnTo>
                    <a:pt x="1572" y="315"/>
                  </a:lnTo>
                  <a:lnTo>
                    <a:pt x="1573" y="315"/>
                  </a:lnTo>
                  <a:lnTo>
                    <a:pt x="1575" y="317"/>
                  </a:lnTo>
                  <a:lnTo>
                    <a:pt x="1577" y="319"/>
                  </a:lnTo>
                  <a:lnTo>
                    <a:pt x="1577" y="320"/>
                  </a:lnTo>
                  <a:lnTo>
                    <a:pt x="1579" y="324"/>
                  </a:lnTo>
                  <a:lnTo>
                    <a:pt x="1580" y="326"/>
                  </a:lnTo>
                  <a:lnTo>
                    <a:pt x="1582" y="329"/>
                  </a:lnTo>
                  <a:lnTo>
                    <a:pt x="1587" y="333"/>
                  </a:lnTo>
                  <a:lnTo>
                    <a:pt x="1589" y="336"/>
                  </a:lnTo>
                  <a:lnTo>
                    <a:pt x="1589" y="341"/>
                  </a:lnTo>
                  <a:lnTo>
                    <a:pt x="1589" y="345"/>
                  </a:lnTo>
                  <a:lnTo>
                    <a:pt x="1587" y="347"/>
                  </a:lnTo>
                  <a:lnTo>
                    <a:pt x="1587" y="348"/>
                  </a:lnTo>
                  <a:lnTo>
                    <a:pt x="1586" y="352"/>
                  </a:lnTo>
                  <a:lnTo>
                    <a:pt x="1584" y="355"/>
                  </a:lnTo>
                  <a:lnTo>
                    <a:pt x="1582" y="361"/>
                  </a:lnTo>
                  <a:lnTo>
                    <a:pt x="1580" y="366"/>
                  </a:lnTo>
                  <a:lnTo>
                    <a:pt x="1579" y="375"/>
                  </a:lnTo>
                  <a:lnTo>
                    <a:pt x="1579" y="376"/>
                  </a:lnTo>
                  <a:lnTo>
                    <a:pt x="1579" y="378"/>
                  </a:lnTo>
                  <a:lnTo>
                    <a:pt x="1580" y="380"/>
                  </a:lnTo>
                  <a:lnTo>
                    <a:pt x="1582" y="382"/>
                  </a:lnTo>
                  <a:lnTo>
                    <a:pt x="1584" y="382"/>
                  </a:lnTo>
                  <a:lnTo>
                    <a:pt x="1587" y="383"/>
                  </a:lnTo>
                  <a:lnTo>
                    <a:pt x="1589" y="382"/>
                  </a:lnTo>
                  <a:lnTo>
                    <a:pt x="1593" y="382"/>
                  </a:lnTo>
                  <a:lnTo>
                    <a:pt x="1594" y="382"/>
                  </a:lnTo>
                  <a:lnTo>
                    <a:pt x="1598" y="382"/>
                  </a:lnTo>
                  <a:lnTo>
                    <a:pt x="1601" y="382"/>
                  </a:lnTo>
                  <a:lnTo>
                    <a:pt x="1603" y="383"/>
                  </a:lnTo>
                  <a:lnTo>
                    <a:pt x="1605" y="383"/>
                  </a:lnTo>
                  <a:lnTo>
                    <a:pt x="1607" y="383"/>
                  </a:lnTo>
                  <a:lnTo>
                    <a:pt x="1608" y="383"/>
                  </a:lnTo>
                  <a:lnTo>
                    <a:pt x="1614" y="385"/>
                  </a:lnTo>
                  <a:lnTo>
                    <a:pt x="1615" y="387"/>
                  </a:lnTo>
                  <a:lnTo>
                    <a:pt x="1617" y="387"/>
                  </a:lnTo>
                  <a:lnTo>
                    <a:pt x="1619" y="389"/>
                  </a:lnTo>
                  <a:lnTo>
                    <a:pt x="1622" y="396"/>
                  </a:lnTo>
                  <a:lnTo>
                    <a:pt x="1624" y="397"/>
                  </a:lnTo>
                  <a:lnTo>
                    <a:pt x="1626" y="399"/>
                  </a:lnTo>
                  <a:lnTo>
                    <a:pt x="1626" y="401"/>
                  </a:lnTo>
                  <a:lnTo>
                    <a:pt x="1626" y="404"/>
                  </a:lnTo>
                  <a:lnTo>
                    <a:pt x="1624" y="408"/>
                  </a:lnTo>
                  <a:lnTo>
                    <a:pt x="1622" y="410"/>
                  </a:lnTo>
                  <a:lnTo>
                    <a:pt x="1619" y="410"/>
                  </a:lnTo>
                  <a:lnTo>
                    <a:pt x="1617" y="413"/>
                  </a:lnTo>
                  <a:lnTo>
                    <a:pt x="1614" y="415"/>
                  </a:lnTo>
                  <a:lnTo>
                    <a:pt x="1614" y="418"/>
                  </a:lnTo>
                  <a:lnTo>
                    <a:pt x="1610" y="424"/>
                  </a:lnTo>
                  <a:lnTo>
                    <a:pt x="1610" y="425"/>
                  </a:lnTo>
                  <a:lnTo>
                    <a:pt x="1610" y="427"/>
                  </a:lnTo>
                  <a:lnTo>
                    <a:pt x="1608" y="427"/>
                  </a:lnTo>
                  <a:lnTo>
                    <a:pt x="1608" y="425"/>
                  </a:lnTo>
                  <a:lnTo>
                    <a:pt x="1605" y="425"/>
                  </a:lnTo>
                  <a:lnTo>
                    <a:pt x="1603" y="427"/>
                  </a:lnTo>
                  <a:lnTo>
                    <a:pt x="1601" y="429"/>
                  </a:lnTo>
                  <a:lnTo>
                    <a:pt x="1600" y="427"/>
                  </a:lnTo>
                  <a:lnTo>
                    <a:pt x="1598" y="429"/>
                  </a:lnTo>
                  <a:lnTo>
                    <a:pt x="1596" y="431"/>
                  </a:lnTo>
                  <a:lnTo>
                    <a:pt x="1594" y="434"/>
                  </a:lnTo>
                  <a:lnTo>
                    <a:pt x="1594" y="438"/>
                  </a:lnTo>
                  <a:lnTo>
                    <a:pt x="1593" y="441"/>
                  </a:lnTo>
                  <a:lnTo>
                    <a:pt x="1591" y="443"/>
                  </a:lnTo>
                  <a:lnTo>
                    <a:pt x="1589" y="446"/>
                  </a:lnTo>
                  <a:lnTo>
                    <a:pt x="1587" y="448"/>
                  </a:lnTo>
                  <a:lnTo>
                    <a:pt x="1586" y="450"/>
                  </a:lnTo>
                  <a:lnTo>
                    <a:pt x="1584" y="450"/>
                  </a:lnTo>
                  <a:lnTo>
                    <a:pt x="1582" y="450"/>
                  </a:lnTo>
                  <a:lnTo>
                    <a:pt x="1580" y="450"/>
                  </a:lnTo>
                  <a:lnTo>
                    <a:pt x="1579" y="448"/>
                  </a:lnTo>
                  <a:lnTo>
                    <a:pt x="1579" y="446"/>
                  </a:lnTo>
                  <a:lnTo>
                    <a:pt x="1577" y="446"/>
                  </a:lnTo>
                  <a:lnTo>
                    <a:pt x="1575" y="448"/>
                  </a:lnTo>
                  <a:lnTo>
                    <a:pt x="1573" y="452"/>
                  </a:lnTo>
                  <a:lnTo>
                    <a:pt x="1572" y="453"/>
                  </a:lnTo>
                  <a:lnTo>
                    <a:pt x="1570" y="455"/>
                  </a:lnTo>
                  <a:lnTo>
                    <a:pt x="1566" y="459"/>
                  </a:lnTo>
                  <a:lnTo>
                    <a:pt x="1565" y="460"/>
                  </a:lnTo>
                  <a:lnTo>
                    <a:pt x="1563" y="462"/>
                  </a:lnTo>
                  <a:lnTo>
                    <a:pt x="1563" y="474"/>
                  </a:lnTo>
                  <a:lnTo>
                    <a:pt x="1566" y="483"/>
                  </a:lnTo>
                  <a:lnTo>
                    <a:pt x="1570" y="490"/>
                  </a:lnTo>
                  <a:lnTo>
                    <a:pt x="1570" y="488"/>
                  </a:lnTo>
                  <a:lnTo>
                    <a:pt x="1572" y="488"/>
                  </a:lnTo>
                  <a:lnTo>
                    <a:pt x="1575" y="488"/>
                  </a:lnTo>
                  <a:lnTo>
                    <a:pt x="1579" y="494"/>
                  </a:lnTo>
                  <a:lnTo>
                    <a:pt x="1584" y="495"/>
                  </a:lnTo>
                  <a:lnTo>
                    <a:pt x="1589" y="501"/>
                  </a:lnTo>
                  <a:lnTo>
                    <a:pt x="1593" y="501"/>
                  </a:lnTo>
                  <a:lnTo>
                    <a:pt x="1601" y="501"/>
                  </a:lnTo>
                  <a:lnTo>
                    <a:pt x="1610" y="501"/>
                  </a:lnTo>
                  <a:lnTo>
                    <a:pt x="1614" y="504"/>
                  </a:lnTo>
                  <a:lnTo>
                    <a:pt x="1619" y="502"/>
                  </a:lnTo>
                  <a:lnTo>
                    <a:pt x="1631" y="502"/>
                  </a:lnTo>
                  <a:lnTo>
                    <a:pt x="1638" y="504"/>
                  </a:lnTo>
                  <a:lnTo>
                    <a:pt x="1642" y="506"/>
                  </a:lnTo>
                  <a:lnTo>
                    <a:pt x="1645" y="508"/>
                  </a:lnTo>
                  <a:lnTo>
                    <a:pt x="1645" y="506"/>
                  </a:lnTo>
                  <a:lnTo>
                    <a:pt x="1647" y="508"/>
                  </a:lnTo>
                  <a:lnTo>
                    <a:pt x="1649" y="508"/>
                  </a:lnTo>
                  <a:lnTo>
                    <a:pt x="1654" y="508"/>
                  </a:lnTo>
                  <a:lnTo>
                    <a:pt x="1654" y="506"/>
                  </a:lnTo>
                  <a:lnTo>
                    <a:pt x="1659" y="504"/>
                  </a:lnTo>
                  <a:lnTo>
                    <a:pt x="1663" y="506"/>
                  </a:lnTo>
                  <a:lnTo>
                    <a:pt x="1666" y="506"/>
                  </a:lnTo>
                  <a:lnTo>
                    <a:pt x="1670" y="506"/>
                  </a:lnTo>
                  <a:lnTo>
                    <a:pt x="1675" y="508"/>
                  </a:lnTo>
                  <a:lnTo>
                    <a:pt x="1678" y="508"/>
                  </a:lnTo>
                  <a:lnTo>
                    <a:pt x="1680" y="508"/>
                  </a:lnTo>
                  <a:lnTo>
                    <a:pt x="1682" y="506"/>
                  </a:lnTo>
                  <a:lnTo>
                    <a:pt x="1685" y="502"/>
                  </a:lnTo>
                  <a:lnTo>
                    <a:pt x="1687" y="504"/>
                  </a:lnTo>
                  <a:lnTo>
                    <a:pt x="1689" y="504"/>
                  </a:lnTo>
                  <a:lnTo>
                    <a:pt x="1691" y="504"/>
                  </a:lnTo>
                  <a:lnTo>
                    <a:pt x="1692" y="504"/>
                  </a:lnTo>
                  <a:lnTo>
                    <a:pt x="1694" y="502"/>
                  </a:lnTo>
                  <a:lnTo>
                    <a:pt x="1698" y="504"/>
                  </a:lnTo>
                  <a:lnTo>
                    <a:pt x="1701" y="504"/>
                  </a:lnTo>
                  <a:lnTo>
                    <a:pt x="1703" y="504"/>
                  </a:lnTo>
                  <a:lnTo>
                    <a:pt x="1705" y="504"/>
                  </a:lnTo>
                  <a:lnTo>
                    <a:pt x="1706" y="506"/>
                  </a:lnTo>
                  <a:lnTo>
                    <a:pt x="1708" y="508"/>
                  </a:lnTo>
                  <a:lnTo>
                    <a:pt x="1710" y="509"/>
                  </a:lnTo>
                  <a:lnTo>
                    <a:pt x="1712" y="513"/>
                  </a:lnTo>
                  <a:lnTo>
                    <a:pt x="1712" y="515"/>
                  </a:lnTo>
                  <a:lnTo>
                    <a:pt x="1712" y="518"/>
                  </a:lnTo>
                  <a:lnTo>
                    <a:pt x="1713" y="522"/>
                  </a:lnTo>
                  <a:lnTo>
                    <a:pt x="1712" y="523"/>
                  </a:lnTo>
                  <a:lnTo>
                    <a:pt x="1712" y="525"/>
                  </a:lnTo>
                  <a:lnTo>
                    <a:pt x="1712" y="529"/>
                  </a:lnTo>
                  <a:lnTo>
                    <a:pt x="1713" y="529"/>
                  </a:lnTo>
                  <a:lnTo>
                    <a:pt x="1713" y="532"/>
                  </a:lnTo>
                  <a:lnTo>
                    <a:pt x="1713" y="534"/>
                  </a:lnTo>
                  <a:lnTo>
                    <a:pt x="1715" y="537"/>
                  </a:lnTo>
                  <a:lnTo>
                    <a:pt x="1715" y="541"/>
                  </a:lnTo>
                  <a:lnTo>
                    <a:pt x="1715" y="542"/>
                  </a:lnTo>
                  <a:lnTo>
                    <a:pt x="1715" y="544"/>
                  </a:lnTo>
                  <a:lnTo>
                    <a:pt x="1715" y="546"/>
                  </a:lnTo>
                  <a:lnTo>
                    <a:pt x="1715" y="548"/>
                  </a:lnTo>
                  <a:lnTo>
                    <a:pt x="1717" y="553"/>
                  </a:lnTo>
                  <a:lnTo>
                    <a:pt x="1719" y="556"/>
                  </a:lnTo>
                  <a:lnTo>
                    <a:pt x="1719" y="560"/>
                  </a:lnTo>
                  <a:lnTo>
                    <a:pt x="1719" y="563"/>
                  </a:lnTo>
                  <a:lnTo>
                    <a:pt x="1719" y="567"/>
                  </a:lnTo>
                  <a:lnTo>
                    <a:pt x="1720" y="570"/>
                  </a:lnTo>
                  <a:lnTo>
                    <a:pt x="1720" y="572"/>
                  </a:lnTo>
                  <a:lnTo>
                    <a:pt x="1719" y="574"/>
                  </a:lnTo>
                  <a:lnTo>
                    <a:pt x="1717" y="574"/>
                  </a:lnTo>
                  <a:lnTo>
                    <a:pt x="1715" y="579"/>
                  </a:lnTo>
                  <a:lnTo>
                    <a:pt x="1717" y="583"/>
                  </a:lnTo>
                  <a:lnTo>
                    <a:pt x="1717" y="584"/>
                  </a:lnTo>
                  <a:lnTo>
                    <a:pt x="1717" y="590"/>
                  </a:lnTo>
                  <a:lnTo>
                    <a:pt x="1717" y="593"/>
                  </a:lnTo>
                  <a:lnTo>
                    <a:pt x="1715" y="598"/>
                  </a:lnTo>
                  <a:lnTo>
                    <a:pt x="1712" y="598"/>
                  </a:lnTo>
                  <a:lnTo>
                    <a:pt x="1710" y="600"/>
                  </a:lnTo>
                  <a:lnTo>
                    <a:pt x="1708" y="600"/>
                  </a:lnTo>
                  <a:lnTo>
                    <a:pt x="1705" y="598"/>
                  </a:lnTo>
                  <a:lnTo>
                    <a:pt x="1703" y="597"/>
                  </a:lnTo>
                  <a:lnTo>
                    <a:pt x="1701" y="595"/>
                  </a:lnTo>
                  <a:lnTo>
                    <a:pt x="1694" y="597"/>
                  </a:lnTo>
                  <a:lnTo>
                    <a:pt x="1691" y="598"/>
                  </a:lnTo>
                  <a:lnTo>
                    <a:pt x="1687" y="600"/>
                  </a:lnTo>
                  <a:lnTo>
                    <a:pt x="1685" y="602"/>
                  </a:lnTo>
                  <a:lnTo>
                    <a:pt x="1685" y="605"/>
                  </a:lnTo>
                  <a:lnTo>
                    <a:pt x="1685" y="607"/>
                  </a:lnTo>
                  <a:lnTo>
                    <a:pt x="1684" y="609"/>
                  </a:lnTo>
                  <a:lnTo>
                    <a:pt x="1687" y="612"/>
                  </a:lnTo>
                  <a:lnTo>
                    <a:pt x="1692" y="616"/>
                  </a:lnTo>
                  <a:lnTo>
                    <a:pt x="1699" y="619"/>
                  </a:lnTo>
                  <a:lnTo>
                    <a:pt x="1708" y="619"/>
                  </a:lnTo>
                  <a:lnTo>
                    <a:pt x="1712" y="623"/>
                  </a:lnTo>
                  <a:lnTo>
                    <a:pt x="1713" y="625"/>
                  </a:lnTo>
                  <a:lnTo>
                    <a:pt x="1715" y="626"/>
                  </a:lnTo>
                  <a:lnTo>
                    <a:pt x="1715" y="628"/>
                  </a:lnTo>
                  <a:lnTo>
                    <a:pt x="1715" y="630"/>
                  </a:lnTo>
                  <a:lnTo>
                    <a:pt x="1713" y="633"/>
                  </a:lnTo>
                  <a:lnTo>
                    <a:pt x="1713" y="635"/>
                  </a:lnTo>
                  <a:lnTo>
                    <a:pt x="1713" y="637"/>
                  </a:lnTo>
                  <a:lnTo>
                    <a:pt x="1717" y="639"/>
                  </a:lnTo>
                  <a:lnTo>
                    <a:pt x="1719" y="639"/>
                  </a:lnTo>
                  <a:lnTo>
                    <a:pt x="1720" y="640"/>
                  </a:lnTo>
                  <a:lnTo>
                    <a:pt x="1722" y="642"/>
                  </a:lnTo>
                  <a:lnTo>
                    <a:pt x="1724" y="642"/>
                  </a:lnTo>
                  <a:lnTo>
                    <a:pt x="1726" y="644"/>
                  </a:lnTo>
                  <a:lnTo>
                    <a:pt x="1726" y="646"/>
                  </a:lnTo>
                  <a:lnTo>
                    <a:pt x="1729" y="649"/>
                  </a:lnTo>
                  <a:lnTo>
                    <a:pt x="1731" y="651"/>
                  </a:lnTo>
                  <a:lnTo>
                    <a:pt x="1736" y="656"/>
                  </a:lnTo>
                  <a:lnTo>
                    <a:pt x="1736" y="658"/>
                  </a:lnTo>
                  <a:lnTo>
                    <a:pt x="1738" y="661"/>
                  </a:lnTo>
                  <a:lnTo>
                    <a:pt x="1738" y="665"/>
                  </a:lnTo>
                  <a:lnTo>
                    <a:pt x="1738" y="667"/>
                  </a:lnTo>
                  <a:lnTo>
                    <a:pt x="1736" y="667"/>
                  </a:lnTo>
                  <a:lnTo>
                    <a:pt x="1733" y="668"/>
                  </a:lnTo>
                  <a:lnTo>
                    <a:pt x="1731" y="668"/>
                  </a:lnTo>
                  <a:lnTo>
                    <a:pt x="1727" y="670"/>
                  </a:lnTo>
                  <a:lnTo>
                    <a:pt x="1726" y="670"/>
                  </a:lnTo>
                  <a:lnTo>
                    <a:pt x="1724" y="672"/>
                  </a:lnTo>
                  <a:lnTo>
                    <a:pt x="1722" y="672"/>
                  </a:lnTo>
                  <a:lnTo>
                    <a:pt x="1719" y="675"/>
                  </a:lnTo>
                  <a:lnTo>
                    <a:pt x="1717" y="679"/>
                  </a:lnTo>
                  <a:lnTo>
                    <a:pt x="1715" y="686"/>
                  </a:lnTo>
                  <a:lnTo>
                    <a:pt x="1713" y="688"/>
                  </a:lnTo>
                  <a:lnTo>
                    <a:pt x="1712" y="689"/>
                  </a:lnTo>
                  <a:lnTo>
                    <a:pt x="1710" y="691"/>
                  </a:lnTo>
                  <a:lnTo>
                    <a:pt x="1708" y="693"/>
                  </a:lnTo>
                  <a:lnTo>
                    <a:pt x="1706" y="695"/>
                  </a:lnTo>
                  <a:lnTo>
                    <a:pt x="1705" y="696"/>
                  </a:lnTo>
                  <a:lnTo>
                    <a:pt x="1703" y="698"/>
                  </a:lnTo>
                  <a:lnTo>
                    <a:pt x="1701" y="698"/>
                  </a:lnTo>
                  <a:lnTo>
                    <a:pt x="1699" y="698"/>
                  </a:lnTo>
                  <a:lnTo>
                    <a:pt x="1698" y="700"/>
                  </a:lnTo>
                  <a:lnTo>
                    <a:pt x="1696" y="703"/>
                  </a:lnTo>
                  <a:lnTo>
                    <a:pt x="1692" y="709"/>
                  </a:lnTo>
                  <a:lnTo>
                    <a:pt x="1691" y="709"/>
                  </a:lnTo>
                  <a:lnTo>
                    <a:pt x="1689" y="705"/>
                  </a:lnTo>
                  <a:lnTo>
                    <a:pt x="1687" y="707"/>
                  </a:lnTo>
                  <a:lnTo>
                    <a:pt x="1687" y="710"/>
                  </a:lnTo>
                  <a:lnTo>
                    <a:pt x="1687" y="712"/>
                  </a:lnTo>
                  <a:lnTo>
                    <a:pt x="1687" y="714"/>
                  </a:lnTo>
                  <a:lnTo>
                    <a:pt x="1689" y="716"/>
                  </a:lnTo>
                  <a:lnTo>
                    <a:pt x="1689" y="717"/>
                  </a:lnTo>
                  <a:lnTo>
                    <a:pt x="1691" y="719"/>
                  </a:lnTo>
                  <a:lnTo>
                    <a:pt x="1691" y="721"/>
                  </a:lnTo>
                  <a:lnTo>
                    <a:pt x="1691" y="724"/>
                  </a:lnTo>
                  <a:lnTo>
                    <a:pt x="1691" y="726"/>
                  </a:lnTo>
                  <a:lnTo>
                    <a:pt x="1692" y="728"/>
                  </a:lnTo>
                  <a:lnTo>
                    <a:pt x="1696" y="730"/>
                  </a:lnTo>
                  <a:lnTo>
                    <a:pt x="1698" y="730"/>
                  </a:lnTo>
                  <a:lnTo>
                    <a:pt x="1699" y="730"/>
                  </a:lnTo>
                  <a:lnTo>
                    <a:pt x="1703" y="728"/>
                  </a:lnTo>
                  <a:lnTo>
                    <a:pt x="1705" y="730"/>
                  </a:lnTo>
                  <a:lnTo>
                    <a:pt x="1706" y="730"/>
                  </a:lnTo>
                  <a:lnTo>
                    <a:pt x="1708" y="730"/>
                  </a:lnTo>
                  <a:lnTo>
                    <a:pt x="1710" y="730"/>
                  </a:lnTo>
                  <a:lnTo>
                    <a:pt x="1712" y="730"/>
                  </a:lnTo>
                  <a:lnTo>
                    <a:pt x="1712" y="731"/>
                  </a:lnTo>
                  <a:lnTo>
                    <a:pt x="1713" y="733"/>
                  </a:lnTo>
                  <a:lnTo>
                    <a:pt x="1715" y="735"/>
                  </a:lnTo>
                  <a:lnTo>
                    <a:pt x="1715" y="740"/>
                  </a:lnTo>
                  <a:lnTo>
                    <a:pt x="1717" y="740"/>
                  </a:lnTo>
                  <a:lnTo>
                    <a:pt x="1713" y="742"/>
                  </a:lnTo>
                  <a:lnTo>
                    <a:pt x="1713" y="744"/>
                  </a:lnTo>
                  <a:lnTo>
                    <a:pt x="1712" y="744"/>
                  </a:lnTo>
                  <a:lnTo>
                    <a:pt x="1710" y="745"/>
                  </a:lnTo>
                  <a:lnTo>
                    <a:pt x="1708" y="747"/>
                  </a:lnTo>
                  <a:lnTo>
                    <a:pt x="1706" y="749"/>
                  </a:lnTo>
                  <a:lnTo>
                    <a:pt x="1705" y="752"/>
                  </a:lnTo>
                  <a:lnTo>
                    <a:pt x="1703" y="754"/>
                  </a:lnTo>
                  <a:lnTo>
                    <a:pt x="1703" y="758"/>
                  </a:lnTo>
                  <a:lnTo>
                    <a:pt x="1705" y="759"/>
                  </a:lnTo>
                  <a:lnTo>
                    <a:pt x="1705" y="761"/>
                  </a:lnTo>
                  <a:lnTo>
                    <a:pt x="1706" y="763"/>
                  </a:lnTo>
                  <a:lnTo>
                    <a:pt x="1708" y="763"/>
                  </a:lnTo>
                  <a:lnTo>
                    <a:pt x="1710" y="763"/>
                  </a:lnTo>
                  <a:lnTo>
                    <a:pt x="1712" y="763"/>
                  </a:lnTo>
                  <a:lnTo>
                    <a:pt x="1713" y="763"/>
                  </a:lnTo>
                  <a:lnTo>
                    <a:pt x="1717" y="761"/>
                  </a:lnTo>
                  <a:lnTo>
                    <a:pt x="1719" y="759"/>
                  </a:lnTo>
                  <a:lnTo>
                    <a:pt x="1724" y="758"/>
                  </a:lnTo>
                  <a:lnTo>
                    <a:pt x="1726" y="758"/>
                  </a:lnTo>
                  <a:lnTo>
                    <a:pt x="1727" y="758"/>
                  </a:lnTo>
                  <a:lnTo>
                    <a:pt x="1731" y="758"/>
                  </a:lnTo>
                  <a:lnTo>
                    <a:pt x="1733" y="759"/>
                  </a:lnTo>
                  <a:lnTo>
                    <a:pt x="1736" y="758"/>
                  </a:lnTo>
                  <a:lnTo>
                    <a:pt x="1738" y="758"/>
                  </a:lnTo>
                  <a:lnTo>
                    <a:pt x="1740" y="758"/>
                  </a:lnTo>
                  <a:lnTo>
                    <a:pt x="1743" y="756"/>
                  </a:lnTo>
                  <a:lnTo>
                    <a:pt x="1748" y="758"/>
                  </a:lnTo>
                  <a:lnTo>
                    <a:pt x="1754" y="763"/>
                  </a:lnTo>
                  <a:lnTo>
                    <a:pt x="1755" y="761"/>
                  </a:lnTo>
                  <a:lnTo>
                    <a:pt x="1757" y="761"/>
                  </a:lnTo>
                  <a:lnTo>
                    <a:pt x="1764" y="756"/>
                  </a:lnTo>
                  <a:lnTo>
                    <a:pt x="1775" y="756"/>
                  </a:lnTo>
                  <a:lnTo>
                    <a:pt x="1782" y="756"/>
                  </a:lnTo>
                  <a:lnTo>
                    <a:pt x="1787" y="756"/>
                  </a:lnTo>
                  <a:lnTo>
                    <a:pt x="1794" y="759"/>
                  </a:lnTo>
                  <a:lnTo>
                    <a:pt x="1799" y="759"/>
                  </a:lnTo>
                  <a:lnTo>
                    <a:pt x="1829" y="733"/>
                  </a:lnTo>
                  <a:lnTo>
                    <a:pt x="1860" y="740"/>
                  </a:lnTo>
                  <a:lnTo>
                    <a:pt x="1878" y="765"/>
                  </a:lnTo>
                  <a:lnTo>
                    <a:pt x="1881" y="770"/>
                  </a:lnTo>
                  <a:lnTo>
                    <a:pt x="1888" y="773"/>
                  </a:lnTo>
                  <a:lnTo>
                    <a:pt x="1890" y="777"/>
                  </a:lnTo>
                  <a:lnTo>
                    <a:pt x="1892" y="780"/>
                  </a:lnTo>
                  <a:lnTo>
                    <a:pt x="1895" y="784"/>
                  </a:lnTo>
                  <a:lnTo>
                    <a:pt x="1897" y="786"/>
                  </a:lnTo>
                  <a:lnTo>
                    <a:pt x="1904" y="789"/>
                  </a:lnTo>
                  <a:lnTo>
                    <a:pt x="1906" y="791"/>
                  </a:lnTo>
                  <a:lnTo>
                    <a:pt x="1907" y="794"/>
                  </a:lnTo>
                  <a:lnTo>
                    <a:pt x="1911" y="794"/>
                  </a:lnTo>
                  <a:lnTo>
                    <a:pt x="1916" y="793"/>
                  </a:lnTo>
                  <a:lnTo>
                    <a:pt x="1918" y="791"/>
                  </a:lnTo>
                  <a:lnTo>
                    <a:pt x="1921" y="787"/>
                  </a:lnTo>
                  <a:lnTo>
                    <a:pt x="1923" y="784"/>
                  </a:lnTo>
                  <a:lnTo>
                    <a:pt x="1925" y="780"/>
                  </a:lnTo>
                  <a:lnTo>
                    <a:pt x="1927" y="779"/>
                  </a:lnTo>
                  <a:lnTo>
                    <a:pt x="1927" y="777"/>
                  </a:lnTo>
                  <a:lnTo>
                    <a:pt x="1928" y="775"/>
                  </a:lnTo>
                  <a:lnTo>
                    <a:pt x="1930" y="773"/>
                  </a:lnTo>
                  <a:lnTo>
                    <a:pt x="1934" y="768"/>
                  </a:lnTo>
                  <a:lnTo>
                    <a:pt x="1937" y="761"/>
                  </a:lnTo>
                  <a:lnTo>
                    <a:pt x="1939" y="759"/>
                  </a:lnTo>
                  <a:lnTo>
                    <a:pt x="1939" y="758"/>
                  </a:lnTo>
                  <a:lnTo>
                    <a:pt x="1942" y="754"/>
                  </a:lnTo>
                  <a:lnTo>
                    <a:pt x="1946" y="749"/>
                  </a:lnTo>
                  <a:lnTo>
                    <a:pt x="1948" y="747"/>
                  </a:lnTo>
                  <a:lnTo>
                    <a:pt x="1951" y="744"/>
                  </a:lnTo>
                  <a:lnTo>
                    <a:pt x="1953" y="742"/>
                  </a:lnTo>
                  <a:lnTo>
                    <a:pt x="1960" y="744"/>
                  </a:lnTo>
                  <a:lnTo>
                    <a:pt x="1962" y="745"/>
                  </a:lnTo>
                  <a:lnTo>
                    <a:pt x="1976" y="756"/>
                  </a:lnTo>
                  <a:lnTo>
                    <a:pt x="1979" y="758"/>
                  </a:lnTo>
                  <a:lnTo>
                    <a:pt x="1981" y="759"/>
                  </a:lnTo>
                  <a:lnTo>
                    <a:pt x="1983" y="761"/>
                  </a:lnTo>
                  <a:lnTo>
                    <a:pt x="1984" y="766"/>
                  </a:lnTo>
                  <a:lnTo>
                    <a:pt x="1983" y="772"/>
                  </a:lnTo>
                  <a:lnTo>
                    <a:pt x="1983" y="773"/>
                  </a:lnTo>
                  <a:lnTo>
                    <a:pt x="1983" y="775"/>
                  </a:lnTo>
                  <a:lnTo>
                    <a:pt x="1983" y="777"/>
                  </a:lnTo>
                  <a:lnTo>
                    <a:pt x="1984" y="780"/>
                  </a:lnTo>
                  <a:lnTo>
                    <a:pt x="1986" y="780"/>
                  </a:lnTo>
                  <a:lnTo>
                    <a:pt x="1990" y="784"/>
                  </a:lnTo>
                  <a:lnTo>
                    <a:pt x="1991" y="786"/>
                  </a:lnTo>
                  <a:lnTo>
                    <a:pt x="1993" y="786"/>
                  </a:lnTo>
                  <a:lnTo>
                    <a:pt x="1995" y="787"/>
                  </a:lnTo>
                  <a:lnTo>
                    <a:pt x="1998" y="789"/>
                  </a:lnTo>
                  <a:lnTo>
                    <a:pt x="2000" y="791"/>
                  </a:lnTo>
                  <a:lnTo>
                    <a:pt x="2005" y="793"/>
                  </a:lnTo>
                  <a:lnTo>
                    <a:pt x="2007" y="793"/>
                  </a:lnTo>
                  <a:lnTo>
                    <a:pt x="2011" y="798"/>
                  </a:lnTo>
                  <a:lnTo>
                    <a:pt x="2012" y="800"/>
                  </a:lnTo>
                  <a:lnTo>
                    <a:pt x="2012" y="803"/>
                  </a:lnTo>
                  <a:lnTo>
                    <a:pt x="2014" y="807"/>
                  </a:lnTo>
                  <a:lnTo>
                    <a:pt x="2018" y="808"/>
                  </a:lnTo>
                  <a:lnTo>
                    <a:pt x="2019" y="814"/>
                  </a:lnTo>
                  <a:lnTo>
                    <a:pt x="2019" y="815"/>
                  </a:lnTo>
                  <a:lnTo>
                    <a:pt x="2021" y="820"/>
                  </a:lnTo>
                  <a:lnTo>
                    <a:pt x="2023" y="829"/>
                  </a:lnTo>
                  <a:lnTo>
                    <a:pt x="2023" y="831"/>
                  </a:lnTo>
                  <a:lnTo>
                    <a:pt x="2021" y="833"/>
                  </a:lnTo>
                  <a:lnTo>
                    <a:pt x="2021" y="838"/>
                  </a:lnTo>
                  <a:lnTo>
                    <a:pt x="2021" y="840"/>
                  </a:lnTo>
                  <a:lnTo>
                    <a:pt x="2021" y="848"/>
                  </a:lnTo>
                  <a:lnTo>
                    <a:pt x="2021" y="852"/>
                  </a:lnTo>
                  <a:lnTo>
                    <a:pt x="2021" y="859"/>
                  </a:lnTo>
                  <a:lnTo>
                    <a:pt x="2021" y="862"/>
                  </a:lnTo>
                  <a:lnTo>
                    <a:pt x="2021" y="864"/>
                  </a:lnTo>
                  <a:lnTo>
                    <a:pt x="2021" y="866"/>
                  </a:lnTo>
                  <a:lnTo>
                    <a:pt x="2023" y="871"/>
                  </a:lnTo>
                  <a:lnTo>
                    <a:pt x="2025" y="875"/>
                  </a:lnTo>
                  <a:lnTo>
                    <a:pt x="2032" y="876"/>
                  </a:lnTo>
                  <a:lnTo>
                    <a:pt x="2035" y="875"/>
                  </a:lnTo>
                  <a:lnTo>
                    <a:pt x="2037" y="875"/>
                  </a:lnTo>
                  <a:lnTo>
                    <a:pt x="2040" y="873"/>
                  </a:lnTo>
                  <a:lnTo>
                    <a:pt x="2042" y="871"/>
                  </a:lnTo>
                  <a:lnTo>
                    <a:pt x="2044" y="869"/>
                  </a:lnTo>
                  <a:lnTo>
                    <a:pt x="2049" y="864"/>
                  </a:lnTo>
                  <a:lnTo>
                    <a:pt x="2053" y="862"/>
                  </a:lnTo>
                  <a:lnTo>
                    <a:pt x="2054" y="861"/>
                  </a:lnTo>
                  <a:lnTo>
                    <a:pt x="2060" y="855"/>
                  </a:lnTo>
                  <a:lnTo>
                    <a:pt x="2061" y="854"/>
                  </a:lnTo>
                  <a:lnTo>
                    <a:pt x="2065" y="850"/>
                  </a:lnTo>
                  <a:lnTo>
                    <a:pt x="2068" y="847"/>
                  </a:lnTo>
                  <a:lnTo>
                    <a:pt x="2070" y="845"/>
                  </a:lnTo>
                  <a:lnTo>
                    <a:pt x="2074" y="841"/>
                  </a:lnTo>
                  <a:lnTo>
                    <a:pt x="2074" y="840"/>
                  </a:lnTo>
                  <a:lnTo>
                    <a:pt x="2075" y="836"/>
                  </a:lnTo>
                  <a:lnTo>
                    <a:pt x="2079" y="833"/>
                  </a:lnTo>
                  <a:lnTo>
                    <a:pt x="2079" y="829"/>
                  </a:lnTo>
                  <a:lnTo>
                    <a:pt x="2081" y="827"/>
                  </a:lnTo>
                  <a:lnTo>
                    <a:pt x="2077" y="826"/>
                  </a:lnTo>
                  <a:lnTo>
                    <a:pt x="2077" y="822"/>
                  </a:lnTo>
                  <a:lnTo>
                    <a:pt x="2084" y="820"/>
                  </a:lnTo>
                  <a:lnTo>
                    <a:pt x="2089" y="820"/>
                  </a:lnTo>
                  <a:lnTo>
                    <a:pt x="2093" y="820"/>
                  </a:lnTo>
                  <a:lnTo>
                    <a:pt x="2096" y="822"/>
                  </a:lnTo>
                  <a:lnTo>
                    <a:pt x="2098" y="822"/>
                  </a:lnTo>
                  <a:lnTo>
                    <a:pt x="2102" y="824"/>
                  </a:lnTo>
                  <a:lnTo>
                    <a:pt x="2103" y="824"/>
                  </a:lnTo>
                  <a:lnTo>
                    <a:pt x="2107" y="826"/>
                  </a:lnTo>
                  <a:lnTo>
                    <a:pt x="2109" y="827"/>
                  </a:lnTo>
                  <a:lnTo>
                    <a:pt x="2110" y="827"/>
                  </a:lnTo>
                  <a:lnTo>
                    <a:pt x="2114" y="827"/>
                  </a:lnTo>
                  <a:lnTo>
                    <a:pt x="2117" y="827"/>
                  </a:lnTo>
                  <a:lnTo>
                    <a:pt x="2128" y="827"/>
                  </a:lnTo>
                  <a:lnTo>
                    <a:pt x="2130" y="829"/>
                  </a:lnTo>
                  <a:lnTo>
                    <a:pt x="2131" y="831"/>
                  </a:lnTo>
                  <a:lnTo>
                    <a:pt x="2133" y="834"/>
                  </a:lnTo>
                  <a:lnTo>
                    <a:pt x="2135" y="836"/>
                  </a:lnTo>
                  <a:lnTo>
                    <a:pt x="2138" y="840"/>
                  </a:lnTo>
                  <a:lnTo>
                    <a:pt x="2142" y="841"/>
                  </a:lnTo>
                  <a:lnTo>
                    <a:pt x="2144" y="845"/>
                  </a:lnTo>
                  <a:lnTo>
                    <a:pt x="2145" y="847"/>
                  </a:lnTo>
                  <a:lnTo>
                    <a:pt x="2149" y="850"/>
                  </a:lnTo>
                  <a:lnTo>
                    <a:pt x="2151" y="850"/>
                  </a:lnTo>
                  <a:lnTo>
                    <a:pt x="2152" y="852"/>
                  </a:lnTo>
                  <a:lnTo>
                    <a:pt x="2154" y="857"/>
                  </a:lnTo>
                  <a:lnTo>
                    <a:pt x="2156" y="857"/>
                  </a:lnTo>
                  <a:lnTo>
                    <a:pt x="2158" y="861"/>
                  </a:lnTo>
                  <a:lnTo>
                    <a:pt x="2159" y="864"/>
                  </a:lnTo>
                  <a:lnTo>
                    <a:pt x="2161" y="866"/>
                  </a:lnTo>
                  <a:lnTo>
                    <a:pt x="2161" y="868"/>
                  </a:lnTo>
                  <a:lnTo>
                    <a:pt x="2163" y="868"/>
                  </a:lnTo>
                  <a:lnTo>
                    <a:pt x="2163" y="875"/>
                  </a:lnTo>
                  <a:lnTo>
                    <a:pt x="2165" y="875"/>
                  </a:lnTo>
                  <a:lnTo>
                    <a:pt x="2166" y="878"/>
                  </a:lnTo>
                  <a:lnTo>
                    <a:pt x="2168" y="880"/>
                  </a:lnTo>
                  <a:lnTo>
                    <a:pt x="2170" y="885"/>
                  </a:lnTo>
                  <a:lnTo>
                    <a:pt x="2172" y="890"/>
                  </a:lnTo>
                  <a:lnTo>
                    <a:pt x="2173" y="894"/>
                  </a:lnTo>
                  <a:lnTo>
                    <a:pt x="2175" y="894"/>
                  </a:lnTo>
                  <a:lnTo>
                    <a:pt x="2177" y="894"/>
                  </a:lnTo>
                  <a:lnTo>
                    <a:pt x="2180" y="894"/>
                  </a:lnTo>
                  <a:lnTo>
                    <a:pt x="2184" y="894"/>
                  </a:lnTo>
                  <a:lnTo>
                    <a:pt x="2187" y="890"/>
                  </a:lnTo>
                  <a:lnTo>
                    <a:pt x="2189" y="889"/>
                  </a:lnTo>
                  <a:lnTo>
                    <a:pt x="2193" y="887"/>
                  </a:lnTo>
                  <a:lnTo>
                    <a:pt x="2194" y="883"/>
                  </a:lnTo>
                  <a:lnTo>
                    <a:pt x="2194" y="882"/>
                  </a:lnTo>
                  <a:lnTo>
                    <a:pt x="2196" y="878"/>
                  </a:lnTo>
                  <a:lnTo>
                    <a:pt x="2196" y="875"/>
                  </a:lnTo>
                  <a:lnTo>
                    <a:pt x="2196" y="871"/>
                  </a:lnTo>
                  <a:lnTo>
                    <a:pt x="2198" y="871"/>
                  </a:lnTo>
                  <a:lnTo>
                    <a:pt x="2199" y="868"/>
                  </a:lnTo>
                  <a:lnTo>
                    <a:pt x="2201" y="868"/>
                  </a:lnTo>
                  <a:lnTo>
                    <a:pt x="2205" y="864"/>
                  </a:lnTo>
                  <a:lnTo>
                    <a:pt x="2206" y="861"/>
                  </a:lnTo>
                  <a:lnTo>
                    <a:pt x="2212" y="857"/>
                  </a:lnTo>
                  <a:lnTo>
                    <a:pt x="2213" y="855"/>
                  </a:lnTo>
                  <a:lnTo>
                    <a:pt x="2215" y="854"/>
                  </a:lnTo>
                  <a:lnTo>
                    <a:pt x="2217" y="852"/>
                  </a:lnTo>
                  <a:lnTo>
                    <a:pt x="2219" y="848"/>
                  </a:lnTo>
                  <a:lnTo>
                    <a:pt x="2219" y="847"/>
                  </a:lnTo>
                  <a:lnTo>
                    <a:pt x="2220" y="845"/>
                  </a:lnTo>
                  <a:lnTo>
                    <a:pt x="2220" y="843"/>
                  </a:lnTo>
                  <a:lnTo>
                    <a:pt x="2222" y="840"/>
                  </a:lnTo>
                  <a:lnTo>
                    <a:pt x="2224" y="836"/>
                  </a:lnTo>
                  <a:lnTo>
                    <a:pt x="2226" y="833"/>
                  </a:lnTo>
                  <a:lnTo>
                    <a:pt x="2227" y="831"/>
                  </a:lnTo>
                  <a:lnTo>
                    <a:pt x="2229" y="826"/>
                  </a:lnTo>
                  <a:lnTo>
                    <a:pt x="2229" y="824"/>
                  </a:lnTo>
                  <a:lnTo>
                    <a:pt x="2231" y="820"/>
                  </a:lnTo>
                  <a:lnTo>
                    <a:pt x="2231" y="817"/>
                  </a:lnTo>
                  <a:lnTo>
                    <a:pt x="2231" y="815"/>
                  </a:lnTo>
                  <a:lnTo>
                    <a:pt x="2231" y="814"/>
                  </a:lnTo>
                  <a:lnTo>
                    <a:pt x="2231" y="810"/>
                  </a:lnTo>
                  <a:lnTo>
                    <a:pt x="2231" y="808"/>
                  </a:lnTo>
                  <a:lnTo>
                    <a:pt x="2229" y="807"/>
                  </a:lnTo>
                  <a:lnTo>
                    <a:pt x="2227" y="805"/>
                  </a:lnTo>
                  <a:lnTo>
                    <a:pt x="2226" y="805"/>
                  </a:lnTo>
                  <a:lnTo>
                    <a:pt x="2224" y="805"/>
                  </a:lnTo>
                  <a:lnTo>
                    <a:pt x="2222" y="801"/>
                  </a:lnTo>
                  <a:lnTo>
                    <a:pt x="2224" y="800"/>
                  </a:lnTo>
                  <a:lnTo>
                    <a:pt x="2226" y="798"/>
                  </a:lnTo>
                  <a:lnTo>
                    <a:pt x="2226" y="796"/>
                  </a:lnTo>
                  <a:lnTo>
                    <a:pt x="2227" y="796"/>
                  </a:lnTo>
                  <a:lnTo>
                    <a:pt x="2231" y="794"/>
                  </a:lnTo>
                  <a:lnTo>
                    <a:pt x="2234" y="794"/>
                  </a:lnTo>
                  <a:lnTo>
                    <a:pt x="2236" y="794"/>
                  </a:lnTo>
                  <a:lnTo>
                    <a:pt x="2240" y="791"/>
                  </a:lnTo>
                  <a:lnTo>
                    <a:pt x="2241" y="789"/>
                  </a:lnTo>
                  <a:lnTo>
                    <a:pt x="2241" y="782"/>
                  </a:lnTo>
                  <a:lnTo>
                    <a:pt x="2243" y="780"/>
                  </a:lnTo>
                  <a:lnTo>
                    <a:pt x="2245" y="777"/>
                  </a:lnTo>
                  <a:lnTo>
                    <a:pt x="2247" y="773"/>
                  </a:lnTo>
                  <a:lnTo>
                    <a:pt x="2245" y="773"/>
                  </a:lnTo>
                  <a:lnTo>
                    <a:pt x="2245" y="772"/>
                  </a:lnTo>
                  <a:lnTo>
                    <a:pt x="2243" y="766"/>
                  </a:lnTo>
                  <a:lnTo>
                    <a:pt x="2243" y="761"/>
                  </a:lnTo>
                  <a:lnTo>
                    <a:pt x="2245" y="759"/>
                  </a:lnTo>
                  <a:lnTo>
                    <a:pt x="2245" y="756"/>
                  </a:lnTo>
                  <a:lnTo>
                    <a:pt x="2245" y="754"/>
                  </a:lnTo>
                  <a:lnTo>
                    <a:pt x="2245" y="752"/>
                  </a:lnTo>
                  <a:lnTo>
                    <a:pt x="2243" y="751"/>
                  </a:lnTo>
                  <a:lnTo>
                    <a:pt x="2241" y="749"/>
                  </a:lnTo>
                  <a:lnTo>
                    <a:pt x="2240" y="747"/>
                  </a:lnTo>
                  <a:lnTo>
                    <a:pt x="2236" y="745"/>
                  </a:lnTo>
                  <a:lnTo>
                    <a:pt x="2234" y="747"/>
                  </a:lnTo>
                  <a:lnTo>
                    <a:pt x="2231" y="747"/>
                  </a:lnTo>
                  <a:lnTo>
                    <a:pt x="2227" y="745"/>
                  </a:lnTo>
                  <a:lnTo>
                    <a:pt x="2226" y="744"/>
                  </a:lnTo>
                  <a:lnTo>
                    <a:pt x="2224" y="742"/>
                  </a:lnTo>
                  <a:lnTo>
                    <a:pt x="2222" y="740"/>
                  </a:lnTo>
                  <a:lnTo>
                    <a:pt x="2220" y="737"/>
                  </a:lnTo>
                  <a:lnTo>
                    <a:pt x="2219" y="733"/>
                  </a:lnTo>
                  <a:lnTo>
                    <a:pt x="2217" y="731"/>
                  </a:lnTo>
                  <a:lnTo>
                    <a:pt x="2215" y="731"/>
                  </a:lnTo>
                  <a:lnTo>
                    <a:pt x="2213" y="726"/>
                  </a:lnTo>
                  <a:lnTo>
                    <a:pt x="2213" y="723"/>
                  </a:lnTo>
                  <a:lnTo>
                    <a:pt x="2212" y="721"/>
                  </a:lnTo>
                  <a:lnTo>
                    <a:pt x="2212" y="719"/>
                  </a:lnTo>
                  <a:lnTo>
                    <a:pt x="2210" y="717"/>
                  </a:lnTo>
                  <a:lnTo>
                    <a:pt x="2210" y="716"/>
                  </a:lnTo>
                  <a:lnTo>
                    <a:pt x="2206" y="714"/>
                  </a:lnTo>
                  <a:lnTo>
                    <a:pt x="2205" y="714"/>
                  </a:lnTo>
                  <a:lnTo>
                    <a:pt x="2201" y="712"/>
                  </a:lnTo>
                  <a:lnTo>
                    <a:pt x="2199" y="709"/>
                  </a:lnTo>
                  <a:lnTo>
                    <a:pt x="2198" y="707"/>
                  </a:lnTo>
                  <a:lnTo>
                    <a:pt x="2198" y="705"/>
                  </a:lnTo>
                  <a:lnTo>
                    <a:pt x="2196" y="702"/>
                  </a:lnTo>
                  <a:lnTo>
                    <a:pt x="2196" y="698"/>
                  </a:lnTo>
                  <a:lnTo>
                    <a:pt x="2194" y="696"/>
                  </a:lnTo>
                  <a:lnTo>
                    <a:pt x="2194" y="693"/>
                  </a:lnTo>
                  <a:lnTo>
                    <a:pt x="2194" y="691"/>
                  </a:lnTo>
                  <a:lnTo>
                    <a:pt x="2193" y="689"/>
                  </a:lnTo>
                  <a:lnTo>
                    <a:pt x="2193" y="688"/>
                  </a:lnTo>
                  <a:lnTo>
                    <a:pt x="2193" y="686"/>
                  </a:lnTo>
                  <a:lnTo>
                    <a:pt x="2193" y="681"/>
                  </a:lnTo>
                  <a:lnTo>
                    <a:pt x="2193" y="675"/>
                  </a:lnTo>
                  <a:lnTo>
                    <a:pt x="2194" y="674"/>
                  </a:lnTo>
                  <a:lnTo>
                    <a:pt x="2196" y="672"/>
                  </a:lnTo>
                  <a:lnTo>
                    <a:pt x="2196" y="670"/>
                  </a:lnTo>
                  <a:lnTo>
                    <a:pt x="2198" y="667"/>
                  </a:lnTo>
                  <a:lnTo>
                    <a:pt x="2198" y="663"/>
                  </a:lnTo>
                  <a:lnTo>
                    <a:pt x="2196" y="661"/>
                  </a:lnTo>
                  <a:lnTo>
                    <a:pt x="2196" y="658"/>
                  </a:lnTo>
                  <a:lnTo>
                    <a:pt x="2194" y="656"/>
                  </a:lnTo>
                  <a:lnTo>
                    <a:pt x="2194" y="654"/>
                  </a:lnTo>
                  <a:lnTo>
                    <a:pt x="2193" y="649"/>
                  </a:lnTo>
                  <a:lnTo>
                    <a:pt x="2193" y="646"/>
                  </a:lnTo>
                  <a:lnTo>
                    <a:pt x="2196" y="642"/>
                  </a:lnTo>
                  <a:lnTo>
                    <a:pt x="2199" y="644"/>
                  </a:lnTo>
                  <a:lnTo>
                    <a:pt x="2203" y="644"/>
                  </a:lnTo>
                  <a:lnTo>
                    <a:pt x="2205" y="644"/>
                  </a:lnTo>
                  <a:lnTo>
                    <a:pt x="2206" y="640"/>
                  </a:lnTo>
                  <a:lnTo>
                    <a:pt x="2208" y="639"/>
                  </a:lnTo>
                  <a:lnTo>
                    <a:pt x="2208" y="637"/>
                  </a:lnTo>
                  <a:lnTo>
                    <a:pt x="2208" y="635"/>
                  </a:lnTo>
                  <a:lnTo>
                    <a:pt x="2208" y="632"/>
                  </a:lnTo>
                  <a:lnTo>
                    <a:pt x="2208" y="630"/>
                  </a:lnTo>
                  <a:lnTo>
                    <a:pt x="2208" y="628"/>
                  </a:lnTo>
                  <a:lnTo>
                    <a:pt x="2206" y="623"/>
                  </a:lnTo>
                  <a:lnTo>
                    <a:pt x="2206" y="619"/>
                  </a:lnTo>
                  <a:lnTo>
                    <a:pt x="2210" y="618"/>
                  </a:lnTo>
                  <a:lnTo>
                    <a:pt x="2210" y="616"/>
                  </a:lnTo>
                  <a:lnTo>
                    <a:pt x="2213" y="616"/>
                  </a:lnTo>
                  <a:lnTo>
                    <a:pt x="2215" y="616"/>
                  </a:lnTo>
                  <a:lnTo>
                    <a:pt x="2217" y="612"/>
                  </a:lnTo>
                  <a:lnTo>
                    <a:pt x="2219" y="611"/>
                  </a:lnTo>
                  <a:lnTo>
                    <a:pt x="2220" y="609"/>
                  </a:lnTo>
                  <a:lnTo>
                    <a:pt x="2220" y="604"/>
                  </a:lnTo>
                  <a:lnTo>
                    <a:pt x="2220" y="602"/>
                  </a:lnTo>
                  <a:lnTo>
                    <a:pt x="2220" y="600"/>
                  </a:lnTo>
                  <a:lnTo>
                    <a:pt x="2219" y="598"/>
                  </a:lnTo>
                  <a:lnTo>
                    <a:pt x="2220" y="595"/>
                  </a:lnTo>
                  <a:lnTo>
                    <a:pt x="2220" y="593"/>
                  </a:lnTo>
                  <a:lnTo>
                    <a:pt x="2220" y="588"/>
                  </a:lnTo>
                  <a:lnTo>
                    <a:pt x="2220" y="584"/>
                  </a:lnTo>
                  <a:lnTo>
                    <a:pt x="2220" y="583"/>
                  </a:lnTo>
                  <a:lnTo>
                    <a:pt x="2220" y="581"/>
                  </a:lnTo>
                  <a:lnTo>
                    <a:pt x="2220" y="577"/>
                  </a:lnTo>
                  <a:lnTo>
                    <a:pt x="2220" y="574"/>
                  </a:lnTo>
                  <a:lnTo>
                    <a:pt x="2220" y="570"/>
                  </a:lnTo>
                  <a:lnTo>
                    <a:pt x="2219" y="569"/>
                  </a:lnTo>
                  <a:lnTo>
                    <a:pt x="2217" y="565"/>
                  </a:lnTo>
                  <a:lnTo>
                    <a:pt x="2217" y="562"/>
                  </a:lnTo>
                  <a:lnTo>
                    <a:pt x="2217" y="558"/>
                  </a:lnTo>
                  <a:lnTo>
                    <a:pt x="2219" y="556"/>
                  </a:lnTo>
                  <a:lnTo>
                    <a:pt x="2219" y="555"/>
                  </a:lnTo>
                  <a:lnTo>
                    <a:pt x="2220" y="553"/>
                  </a:lnTo>
                  <a:lnTo>
                    <a:pt x="2222" y="549"/>
                  </a:lnTo>
                  <a:lnTo>
                    <a:pt x="2222" y="548"/>
                  </a:lnTo>
                  <a:lnTo>
                    <a:pt x="2222" y="544"/>
                  </a:lnTo>
                  <a:lnTo>
                    <a:pt x="2220" y="542"/>
                  </a:lnTo>
                  <a:lnTo>
                    <a:pt x="2219" y="539"/>
                  </a:lnTo>
                  <a:lnTo>
                    <a:pt x="2215" y="537"/>
                  </a:lnTo>
                  <a:lnTo>
                    <a:pt x="2213" y="534"/>
                  </a:lnTo>
                  <a:lnTo>
                    <a:pt x="2213" y="532"/>
                  </a:lnTo>
                  <a:lnTo>
                    <a:pt x="2215" y="530"/>
                  </a:lnTo>
                  <a:lnTo>
                    <a:pt x="2215" y="529"/>
                  </a:lnTo>
                  <a:lnTo>
                    <a:pt x="2219" y="527"/>
                  </a:lnTo>
                  <a:lnTo>
                    <a:pt x="2220" y="527"/>
                  </a:lnTo>
                  <a:lnTo>
                    <a:pt x="2222" y="527"/>
                  </a:lnTo>
                  <a:lnTo>
                    <a:pt x="2224" y="527"/>
                  </a:lnTo>
                  <a:lnTo>
                    <a:pt x="2229" y="527"/>
                  </a:lnTo>
                  <a:lnTo>
                    <a:pt x="2233" y="525"/>
                  </a:lnTo>
                  <a:lnTo>
                    <a:pt x="2234" y="523"/>
                  </a:lnTo>
                  <a:lnTo>
                    <a:pt x="2236" y="523"/>
                  </a:lnTo>
                  <a:lnTo>
                    <a:pt x="2238" y="522"/>
                  </a:lnTo>
                  <a:lnTo>
                    <a:pt x="2240" y="516"/>
                  </a:lnTo>
                  <a:lnTo>
                    <a:pt x="2240" y="513"/>
                  </a:lnTo>
                  <a:lnTo>
                    <a:pt x="2238" y="509"/>
                  </a:lnTo>
                  <a:lnTo>
                    <a:pt x="2238" y="506"/>
                  </a:lnTo>
                  <a:lnTo>
                    <a:pt x="2236" y="504"/>
                  </a:lnTo>
                  <a:lnTo>
                    <a:pt x="2234" y="501"/>
                  </a:lnTo>
                  <a:lnTo>
                    <a:pt x="2233" y="497"/>
                  </a:lnTo>
                  <a:lnTo>
                    <a:pt x="2229" y="494"/>
                  </a:lnTo>
                  <a:lnTo>
                    <a:pt x="2227" y="490"/>
                  </a:lnTo>
                  <a:lnTo>
                    <a:pt x="2227" y="488"/>
                  </a:lnTo>
                  <a:lnTo>
                    <a:pt x="2226" y="485"/>
                  </a:lnTo>
                  <a:lnTo>
                    <a:pt x="2224" y="483"/>
                  </a:lnTo>
                  <a:lnTo>
                    <a:pt x="2222" y="481"/>
                  </a:lnTo>
                  <a:lnTo>
                    <a:pt x="2220" y="480"/>
                  </a:lnTo>
                  <a:lnTo>
                    <a:pt x="2220" y="476"/>
                  </a:lnTo>
                  <a:lnTo>
                    <a:pt x="2220" y="473"/>
                  </a:lnTo>
                  <a:lnTo>
                    <a:pt x="2220" y="471"/>
                  </a:lnTo>
                  <a:lnTo>
                    <a:pt x="2220" y="467"/>
                  </a:lnTo>
                  <a:lnTo>
                    <a:pt x="2222" y="464"/>
                  </a:lnTo>
                  <a:lnTo>
                    <a:pt x="2224" y="460"/>
                  </a:lnTo>
                  <a:lnTo>
                    <a:pt x="2226" y="459"/>
                  </a:lnTo>
                  <a:lnTo>
                    <a:pt x="2226" y="457"/>
                  </a:lnTo>
                  <a:lnTo>
                    <a:pt x="2227" y="455"/>
                  </a:lnTo>
                  <a:lnTo>
                    <a:pt x="2227" y="450"/>
                  </a:lnTo>
                  <a:lnTo>
                    <a:pt x="2227" y="446"/>
                  </a:lnTo>
                  <a:lnTo>
                    <a:pt x="2227" y="445"/>
                  </a:lnTo>
                  <a:lnTo>
                    <a:pt x="2227" y="441"/>
                  </a:lnTo>
                  <a:lnTo>
                    <a:pt x="2229" y="438"/>
                  </a:lnTo>
                  <a:lnTo>
                    <a:pt x="2233" y="436"/>
                  </a:lnTo>
                  <a:lnTo>
                    <a:pt x="2236" y="434"/>
                  </a:lnTo>
                  <a:lnTo>
                    <a:pt x="2236" y="432"/>
                  </a:lnTo>
                  <a:lnTo>
                    <a:pt x="2240" y="431"/>
                  </a:lnTo>
                  <a:lnTo>
                    <a:pt x="2241" y="429"/>
                  </a:lnTo>
                  <a:lnTo>
                    <a:pt x="2243" y="427"/>
                  </a:lnTo>
                  <a:lnTo>
                    <a:pt x="2245" y="425"/>
                  </a:lnTo>
                  <a:lnTo>
                    <a:pt x="2247" y="425"/>
                  </a:lnTo>
                  <a:lnTo>
                    <a:pt x="2248" y="422"/>
                  </a:lnTo>
                  <a:lnTo>
                    <a:pt x="2250" y="420"/>
                  </a:lnTo>
                  <a:lnTo>
                    <a:pt x="2254" y="418"/>
                  </a:lnTo>
                  <a:lnTo>
                    <a:pt x="2257" y="418"/>
                  </a:lnTo>
                  <a:lnTo>
                    <a:pt x="2257" y="417"/>
                  </a:lnTo>
                  <a:lnTo>
                    <a:pt x="2261" y="413"/>
                  </a:lnTo>
                  <a:lnTo>
                    <a:pt x="2262" y="413"/>
                  </a:lnTo>
                  <a:lnTo>
                    <a:pt x="2264" y="411"/>
                  </a:lnTo>
                  <a:lnTo>
                    <a:pt x="2266" y="411"/>
                  </a:lnTo>
                  <a:lnTo>
                    <a:pt x="2268" y="410"/>
                  </a:lnTo>
                  <a:lnTo>
                    <a:pt x="2269" y="408"/>
                  </a:lnTo>
                  <a:lnTo>
                    <a:pt x="2269" y="406"/>
                  </a:lnTo>
                  <a:lnTo>
                    <a:pt x="2271" y="406"/>
                  </a:lnTo>
                  <a:lnTo>
                    <a:pt x="2273" y="404"/>
                  </a:lnTo>
                  <a:lnTo>
                    <a:pt x="2273" y="403"/>
                  </a:lnTo>
                  <a:lnTo>
                    <a:pt x="2275" y="401"/>
                  </a:lnTo>
                  <a:lnTo>
                    <a:pt x="2273" y="399"/>
                  </a:lnTo>
                  <a:lnTo>
                    <a:pt x="2273" y="396"/>
                  </a:lnTo>
                  <a:lnTo>
                    <a:pt x="2271" y="394"/>
                  </a:lnTo>
                  <a:lnTo>
                    <a:pt x="2271" y="392"/>
                  </a:lnTo>
                  <a:lnTo>
                    <a:pt x="2271" y="389"/>
                  </a:lnTo>
                  <a:lnTo>
                    <a:pt x="2273" y="387"/>
                  </a:lnTo>
                  <a:lnTo>
                    <a:pt x="2273" y="383"/>
                  </a:lnTo>
                  <a:lnTo>
                    <a:pt x="2275" y="383"/>
                  </a:lnTo>
                  <a:lnTo>
                    <a:pt x="2275" y="382"/>
                  </a:lnTo>
                  <a:lnTo>
                    <a:pt x="2275" y="380"/>
                  </a:lnTo>
                  <a:lnTo>
                    <a:pt x="2276" y="378"/>
                  </a:lnTo>
                  <a:lnTo>
                    <a:pt x="2276" y="375"/>
                  </a:lnTo>
                  <a:lnTo>
                    <a:pt x="2275" y="375"/>
                  </a:lnTo>
                  <a:lnTo>
                    <a:pt x="2275" y="371"/>
                  </a:lnTo>
                  <a:lnTo>
                    <a:pt x="2275" y="369"/>
                  </a:lnTo>
                  <a:lnTo>
                    <a:pt x="2276" y="369"/>
                  </a:lnTo>
                  <a:lnTo>
                    <a:pt x="2278" y="371"/>
                  </a:lnTo>
                  <a:lnTo>
                    <a:pt x="2280" y="371"/>
                  </a:lnTo>
                  <a:lnTo>
                    <a:pt x="2280" y="373"/>
                  </a:lnTo>
                  <a:lnTo>
                    <a:pt x="2282" y="373"/>
                  </a:lnTo>
                  <a:lnTo>
                    <a:pt x="2285" y="375"/>
                  </a:lnTo>
                  <a:lnTo>
                    <a:pt x="2287" y="375"/>
                  </a:lnTo>
                  <a:lnTo>
                    <a:pt x="2289" y="375"/>
                  </a:lnTo>
                  <a:lnTo>
                    <a:pt x="2290" y="373"/>
                  </a:lnTo>
                  <a:lnTo>
                    <a:pt x="2292" y="375"/>
                  </a:lnTo>
                  <a:lnTo>
                    <a:pt x="2294" y="375"/>
                  </a:lnTo>
                  <a:lnTo>
                    <a:pt x="2296" y="375"/>
                  </a:lnTo>
                  <a:lnTo>
                    <a:pt x="2304" y="378"/>
                  </a:lnTo>
                  <a:lnTo>
                    <a:pt x="2306" y="380"/>
                  </a:lnTo>
                  <a:lnTo>
                    <a:pt x="2311" y="383"/>
                  </a:lnTo>
                  <a:lnTo>
                    <a:pt x="2317" y="383"/>
                  </a:lnTo>
                  <a:lnTo>
                    <a:pt x="2320" y="383"/>
                  </a:lnTo>
                  <a:lnTo>
                    <a:pt x="2322" y="383"/>
                  </a:lnTo>
                  <a:lnTo>
                    <a:pt x="2324" y="383"/>
                  </a:lnTo>
                  <a:lnTo>
                    <a:pt x="2325" y="385"/>
                  </a:lnTo>
                  <a:lnTo>
                    <a:pt x="2327" y="385"/>
                  </a:lnTo>
                  <a:lnTo>
                    <a:pt x="2329" y="385"/>
                  </a:lnTo>
                  <a:lnTo>
                    <a:pt x="2332" y="385"/>
                  </a:lnTo>
                  <a:lnTo>
                    <a:pt x="2334" y="385"/>
                  </a:lnTo>
                  <a:lnTo>
                    <a:pt x="2336" y="387"/>
                  </a:lnTo>
                  <a:lnTo>
                    <a:pt x="2336" y="389"/>
                  </a:lnTo>
                  <a:lnTo>
                    <a:pt x="2338" y="392"/>
                  </a:lnTo>
                  <a:lnTo>
                    <a:pt x="2339" y="396"/>
                  </a:lnTo>
                  <a:lnTo>
                    <a:pt x="2341" y="399"/>
                  </a:lnTo>
                  <a:lnTo>
                    <a:pt x="2343" y="401"/>
                  </a:lnTo>
                  <a:lnTo>
                    <a:pt x="2343" y="403"/>
                  </a:lnTo>
                  <a:lnTo>
                    <a:pt x="2343" y="408"/>
                  </a:lnTo>
                  <a:lnTo>
                    <a:pt x="2343" y="410"/>
                  </a:lnTo>
                  <a:lnTo>
                    <a:pt x="2339" y="413"/>
                  </a:lnTo>
                  <a:lnTo>
                    <a:pt x="2338" y="415"/>
                  </a:lnTo>
                  <a:lnTo>
                    <a:pt x="2336" y="418"/>
                  </a:lnTo>
                  <a:lnTo>
                    <a:pt x="2336" y="422"/>
                  </a:lnTo>
                  <a:lnTo>
                    <a:pt x="2336" y="424"/>
                  </a:lnTo>
                  <a:lnTo>
                    <a:pt x="2336" y="425"/>
                  </a:lnTo>
                  <a:lnTo>
                    <a:pt x="2334" y="425"/>
                  </a:lnTo>
                  <a:lnTo>
                    <a:pt x="2334" y="427"/>
                  </a:lnTo>
                  <a:lnTo>
                    <a:pt x="2334" y="432"/>
                  </a:lnTo>
                  <a:lnTo>
                    <a:pt x="2334" y="434"/>
                  </a:lnTo>
                  <a:lnTo>
                    <a:pt x="2334" y="436"/>
                  </a:lnTo>
                  <a:lnTo>
                    <a:pt x="2334" y="438"/>
                  </a:lnTo>
                  <a:lnTo>
                    <a:pt x="2336" y="439"/>
                  </a:lnTo>
                  <a:lnTo>
                    <a:pt x="2338" y="439"/>
                  </a:lnTo>
                  <a:lnTo>
                    <a:pt x="2339" y="441"/>
                  </a:lnTo>
                  <a:lnTo>
                    <a:pt x="2341" y="441"/>
                  </a:lnTo>
                  <a:lnTo>
                    <a:pt x="2345" y="445"/>
                  </a:lnTo>
                  <a:lnTo>
                    <a:pt x="2346" y="445"/>
                  </a:lnTo>
                  <a:lnTo>
                    <a:pt x="2348" y="446"/>
                  </a:lnTo>
                  <a:lnTo>
                    <a:pt x="2350" y="446"/>
                  </a:lnTo>
                  <a:lnTo>
                    <a:pt x="2352" y="450"/>
                  </a:lnTo>
                  <a:lnTo>
                    <a:pt x="2352" y="453"/>
                  </a:lnTo>
                  <a:lnTo>
                    <a:pt x="2352" y="457"/>
                  </a:lnTo>
                  <a:lnTo>
                    <a:pt x="2350" y="460"/>
                  </a:lnTo>
                  <a:lnTo>
                    <a:pt x="2350" y="462"/>
                  </a:lnTo>
                  <a:lnTo>
                    <a:pt x="2350" y="464"/>
                  </a:lnTo>
                  <a:lnTo>
                    <a:pt x="2350" y="467"/>
                  </a:lnTo>
                  <a:lnTo>
                    <a:pt x="2350" y="469"/>
                  </a:lnTo>
                  <a:lnTo>
                    <a:pt x="2350" y="471"/>
                  </a:lnTo>
                  <a:lnTo>
                    <a:pt x="2350" y="473"/>
                  </a:lnTo>
                  <a:lnTo>
                    <a:pt x="2348" y="476"/>
                  </a:lnTo>
                  <a:lnTo>
                    <a:pt x="2348" y="478"/>
                  </a:lnTo>
                  <a:lnTo>
                    <a:pt x="2348" y="480"/>
                  </a:lnTo>
                  <a:lnTo>
                    <a:pt x="2348" y="483"/>
                  </a:lnTo>
                  <a:lnTo>
                    <a:pt x="2346" y="485"/>
                  </a:lnTo>
                  <a:lnTo>
                    <a:pt x="2346" y="488"/>
                  </a:lnTo>
                  <a:lnTo>
                    <a:pt x="2346" y="492"/>
                  </a:lnTo>
                  <a:lnTo>
                    <a:pt x="2345" y="495"/>
                  </a:lnTo>
                  <a:lnTo>
                    <a:pt x="2345" y="499"/>
                  </a:lnTo>
                  <a:lnTo>
                    <a:pt x="2345" y="502"/>
                  </a:lnTo>
                  <a:lnTo>
                    <a:pt x="2345" y="504"/>
                  </a:lnTo>
                  <a:lnTo>
                    <a:pt x="2343" y="506"/>
                  </a:lnTo>
                  <a:lnTo>
                    <a:pt x="2343" y="508"/>
                  </a:lnTo>
                  <a:lnTo>
                    <a:pt x="2343" y="509"/>
                  </a:lnTo>
                  <a:lnTo>
                    <a:pt x="2348" y="511"/>
                  </a:lnTo>
                  <a:lnTo>
                    <a:pt x="2352" y="513"/>
                  </a:lnTo>
                  <a:lnTo>
                    <a:pt x="2353" y="515"/>
                  </a:lnTo>
                  <a:lnTo>
                    <a:pt x="2355" y="515"/>
                  </a:lnTo>
                  <a:lnTo>
                    <a:pt x="2357" y="515"/>
                  </a:lnTo>
                  <a:lnTo>
                    <a:pt x="2359" y="515"/>
                  </a:lnTo>
                  <a:lnTo>
                    <a:pt x="2362" y="515"/>
                  </a:lnTo>
                  <a:lnTo>
                    <a:pt x="2366" y="513"/>
                  </a:lnTo>
                  <a:lnTo>
                    <a:pt x="2367" y="513"/>
                  </a:lnTo>
                  <a:lnTo>
                    <a:pt x="2369" y="513"/>
                  </a:lnTo>
                  <a:lnTo>
                    <a:pt x="2371" y="513"/>
                  </a:lnTo>
                  <a:lnTo>
                    <a:pt x="2373" y="513"/>
                  </a:lnTo>
                  <a:lnTo>
                    <a:pt x="2376" y="513"/>
                  </a:lnTo>
                  <a:lnTo>
                    <a:pt x="2378" y="513"/>
                  </a:lnTo>
                  <a:lnTo>
                    <a:pt x="2381" y="511"/>
                  </a:lnTo>
                  <a:lnTo>
                    <a:pt x="2385" y="511"/>
                  </a:lnTo>
                  <a:lnTo>
                    <a:pt x="2385" y="509"/>
                  </a:lnTo>
                  <a:lnTo>
                    <a:pt x="2388" y="509"/>
                  </a:lnTo>
                  <a:lnTo>
                    <a:pt x="2392" y="509"/>
                  </a:lnTo>
                  <a:lnTo>
                    <a:pt x="2394" y="509"/>
                  </a:lnTo>
                  <a:lnTo>
                    <a:pt x="2394" y="508"/>
                  </a:lnTo>
                  <a:lnTo>
                    <a:pt x="2399" y="506"/>
                  </a:lnTo>
                  <a:lnTo>
                    <a:pt x="2401" y="506"/>
                  </a:lnTo>
                  <a:lnTo>
                    <a:pt x="2404" y="504"/>
                  </a:lnTo>
                  <a:lnTo>
                    <a:pt x="2408" y="504"/>
                  </a:lnTo>
                  <a:lnTo>
                    <a:pt x="2409" y="504"/>
                  </a:lnTo>
                  <a:lnTo>
                    <a:pt x="2411" y="502"/>
                  </a:lnTo>
                  <a:lnTo>
                    <a:pt x="2413" y="502"/>
                  </a:lnTo>
                  <a:lnTo>
                    <a:pt x="2415" y="502"/>
                  </a:lnTo>
                  <a:lnTo>
                    <a:pt x="2416" y="502"/>
                  </a:lnTo>
                  <a:lnTo>
                    <a:pt x="2418" y="502"/>
                  </a:lnTo>
                  <a:lnTo>
                    <a:pt x="2420" y="502"/>
                  </a:lnTo>
                  <a:lnTo>
                    <a:pt x="2422" y="501"/>
                  </a:lnTo>
                  <a:lnTo>
                    <a:pt x="2425" y="501"/>
                  </a:lnTo>
                  <a:lnTo>
                    <a:pt x="2427" y="501"/>
                  </a:lnTo>
                  <a:lnTo>
                    <a:pt x="2432" y="501"/>
                  </a:lnTo>
                  <a:lnTo>
                    <a:pt x="2434" y="501"/>
                  </a:lnTo>
                  <a:lnTo>
                    <a:pt x="2436" y="501"/>
                  </a:lnTo>
                  <a:lnTo>
                    <a:pt x="2439" y="501"/>
                  </a:lnTo>
                  <a:lnTo>
                    <a:pt x="2443" y="501"/>
                  </a:lnTo>
                  <a:lnTo>
                    <a:pt x="2443" y="502"/>
                  </a:lnTo>
                  <a:lnTo>
                    <a:pt x="2450" y="506"/>
                  </a:lnTo>
                  <a:lnTo>
                    <a:pt x="2453" y="506"/>
                  </a:lnTo>
                  <a:lnTo>
                    <a:pt x="2455" y="509"/>
                  </a:lnTo>
                  <a:lnTo>
                    <a:pt x="2455" y="511"/>
                  </a:lnTo>
                  <a:lnTo>
                    <a:pt x="2457" y="513"/>
                  </a:lnTo>
                  <a:lnTo>
                    <a:pt x="2458" y="516"/>
                  </a:lnTo>
                  <a:lnTo>
                    <a:pt x="2458" y="518"/>
                  </a:lnTo>
                  <a:lnTo>
                    <a:pt x="2458" y="520"/>
                  </a:lnTo>
                  <a:lnTo>
                    <a:pt x="2460" y="522"/>
                  </a:lnTo>
                  <a:lnTo>
                    <a:pt x="2460" y="523"/>
                  </a:lnTo>
                  <a:lnTo>
                    <a:pt x="2460" y="525"/>
                  </a:lnTo>
                  <a:lnTo>
                    <a:pt x="2460" y="527"/>
                  </a:lnTo>
                  <a:lnTo>
                    <a:pt x="2460" y="529"/>
                  </a:lnTo>
                  <a:lnTo>
                    <a:pt x="2460" y="530"/>
                  </a:lnTo>
                  <a:lnTo>
                    <a:pt x="2462" y="532"/>
                  </a:lnTo>
                  <a:lnTo>
                    <a:pt x="2464" y="534"/>
                  </a:lnTo>
                  <a:lnTo>
                    <a:pt x="2465" y="536"/>
                  </a:lnTo>
                  <a:lnTo>
                    <a:pt x="2465" y="537"/>
                  </a:lnTo>
                  <a:lnTo>
                    <a:pt x="2467" y="541"/>
                  </a:lnTo>
                  <a:lnTo>
                    <a:pt x="2467" y="544"/>
                  </a:lnTo>
                  <a:lnTo>
                    <a:pt x="2467" y="546"/>
                  </a:lnTo>
                  <a:lnTo>
                    <a:pt x="2469" y="548"/>
                  </a:lnTo>
                  <a:lnTo>
                    <a:pt x="2469" y="549"/>
                  </a:lnTo>
                  <a:lnTo>
                    <a:pt x="2469" y="551"/>
                  </a:lnTo>
                  <a:lnTo>
                    <a:pt x="2469" y="553"/>
                  </a:lnTo>
                  <a:lnTo>
                    <a:pt x="2471" y="556"/>
                  </a:lnTo>
                  <a:lnTo>
                    <a:pt x="2469" y="560"/>
                  </a:lnTo>
                  <a:lnTo>
                    <a:pt x="2469" y="562"/>
                  </a:lnTo>
                  <a:lnTo>
                    <a:pt x="2469" y="563"/>
                  </a:lnTo>
                  <a:lnTo>
                    <a:pt x="2465" y="567"/>
                  </a:lnTo>
                  <a:lnTo>
                    <a:pt x="2464" y="570"/>
                  </a:lnTo>
                  <a:lnTo>
                    <a:pt x="2464" y="572"/>
                  </a:lnTo>
                  <a:lnTo>
                    <a:pt x="2464" y="576"/>
                  </a:lnTo>
                  <a:lnTo>
                    <a:pt x="2462" y="577"/>
                  </a:lnTo>
                  <a:lnTo>
                    <a:pt x="2460" y="579"/>
                  </a:lnTo>
                  <a:lnTo>
                    <a:pt x="2460" y="583"/>
                  </a:lnTo>
                  <a:lnTo>
                    <a:pt x="2458" y="586"/>
                  </a:lnTo>
                  <a:lnTo>
                    <a:pt x="2457" y="590"/>
                  </a:lnTo>
                  <a:lnTo>
                    <a:pt x="2455" y="590"/>
                  </a:lnTo>
                  <a:lnTo>
                    <a:pt x="2451" y="593"/>
                  </a:lnTo>
                  <a:lnTo>
                    <a:pt x="2450" y="595"/>
                  </a:lnTo>
                  <a:lnTo>
                    <a:pt x="2448" y="595"/>
                  </a:lnTo>
                  <a:lnTo>
                    <a:pt x="2446" y="597"/>
                  </a:lnTo>
                  <a:lnTo>
                    <a:pt x="2444" y="597"/>
                  </a:lnTo>
                  <a:lnTo>
                    <a:pt x="2443" y="598"/>
                  </a:lnTo>
                  <a:lnTo>
                    <a:pt x="2441" y="600"/>
                  </a:lnTo>
                  <a:lnTo>
                    <a:pt x="2437" y="602"/>
                  </a:lnTo>
                  <a:lnTo>
                    <a:pt x="2436" y="602"/>
                  </a:lnTo>
                  <a:lnTo>
                    <a:pt x="2434" y="604"/>
                  </a:lnTo>
                  <a:lnTo>
                    <a:pt x="2430" y="605"/>
                  </a:lnTo>
                  <a:lnTo>
                    <a:pt x="2429" y="605"/>
                  </a:lnTo>
                  <a:lnTo>
                    <a:pt x="2425" y="607"/>
                  </a:lnTo>
                  <a:lnTo>
                    <a:pt x="2423" y="607"/>
                  </a:lnTo>
                  <a:lnTo>
                    <a:pt x="2422" y="609"/>
                  </a:lnTo>
                  <a:lnTo>
                    <a:pt x="2420" y="609"/>
                  </a:lnTo>
                  <a:lnTo>
                    <a:pt x="2418" y="611"/>
                  </a:lnTo>
                  <a:lnTo>
                    <a:pt x="2418" y="612"/>
                  </a:lnTo>
                  <a:lnTo>
                    <a:pt x="2416" y="612"/>
                  </a:lnTo>
                  <a:lnTo>
                    <a:pt x="2418" y="614"/>
                  </a:lnTo>
                  <a:lnTo>
                    <a:pt x="2420" y="616"/>
                  </a:lnTo>
                  <a:lnTo>
                    <a:pt x="2423" y="619"/>
                  </a:lnTo>
                  <a:lnTo>
                    <a:pt x="2425" y="619"/>
                  </a:lnTo>
                  <a:lnTo>
                    <a:pt x="2427" y="621"/>
                  </a:lnTo>
                  <a:lnTo>
                    <a:pt x="2429" y="623"/>
                  </a:lnTo>
                  <a:lnTo>
                    <a:pt x="2430" y="625"/>
                  </a:lnTo>
                  <a:lnTo>
                    <a:pt x="2434" y="626"/>
                  </a:lnTo>
                  <a:lnTo>
                    <a:pt x="2434" y="628"/>
                  </a:lnTo>
                  <a:lnTo>
                    <a:pt x="2436" y="630"/>
                  </a:lnTo>
                  <a:lnTo>
                    <a:pt x="2439" y="632"/>
                  </a:lnTo>
                  <a:lnTo>
                    <a:pt x="2448" y="633"/>
                  </a:lnTo>
                  <a:lnTo>
                    <a:pt x="2450" y="635"/>
                  </a:lnTo>
                  <a:lnTo>
                    <a:pt x="2451" y="633"/>
                  </a:lnTo>
                  <a:lnTo>
                    <a:pt x="2453" y="632"/>
                  </a:lnTo>
                  <a:lnTo>
                    <a:pt x="2455" y="630"/>
                  </a:lnTo>
                  <a:lnTo>
                    <a:pt x="2457" y="628"/>
                  </a:lnTo>
                  <a:lnTo>
                    <a:pt x="2458" y="626"/>
                  </a:lnTo>
                  <a:lnTo>
                    <a:pt x="2460" y="626"/>
                  </a:lnTo>
                  <a:lnTo>
                    <a:pt x="2462" y="625"/>
                  </a:lnTo>
                  <a:lnTo>
                    <a:pt x="2464" y="626"/>
                  </a:lnTo>
                  <a:lnTo>
                    <a:pt x="2465" y="628"/>
                  </a:lnTo>
                  <a:lnTo>
                    <a:pt x="2467" y="632"/>
                  </a:lnTo>
                  <a:lnTo>
                    <a:pt x="2469" y="633"/>
                  </a:lnTo>
                  <a:lnTo>
                    <a:pt x="2469" y="639"/>
                  </a:lnTo>
                  <a:lnTo>
                    <a:pt x="2469" y="640"/>
                  </a:lnTo>
                  <a:lnTo>
                    <a:pt x="2471" y="642"/>
                  </a:lnTo>
                  <a:lnTo>
                    <a:pt x="2469" y="646"/>
                  </a:lnTo>
                  <a:lnTo>
                    <a:pt x="2471" y="647"/>
                  </a:lnTo>
                  <a:lnTo>
                    <a:pt x="2469" y="649"/>
                  </a:lnTo>
                  <a:lnTo>
                    <a:pt x="2467" y="653"/>
                  </a:lnTo>
                  <a:lnTo>
                    <a:pt x="2467" y="654"/>
                  </a:lnTo>
                  <a:lnTo>
                    <a:pt x="2467" y="656"/>
                  </a:lnTo>
                  <a:lnTo>
                    <a:pt x="2469" y="656"/>
                  </a:lnTo>
                  <a:lnTo>
                    <a:pt x="2469" y="658"/>
                  </a:lnTo>
                  <a:lnTo>
                    <a:pt x="2471" y="660"/>
                  </a:lnTo>
                  <a:lnTo>
                    <a:pt x="2472" y="660"/>
                  </a:lnTo>
                  <a:lnTo>
                    <a:pt x="2474" y="661"/>
                  </a:lnTo>
                  <a:lnTo>
                    <a:pt x="2478" y="661"/>
                  </a:lnTo>
                  <a:lnTo>
                    <a:pt x="2481" y="661"/>
                  </a:lnTo>
                  <a:lnTo>
                    <a:pt x="2481" y="665"/>
                  </a:lnTo>
                  <a:lnTo>
                    <a:pt x="2481" y="667"/>
                  </a:lnTo>
                  <a:lnTo>
                    <a:pt x="2481" y="668"/>
                  </a:lnTo>
                  <a:lnTo>
                    <a:pt x="2483" y="670"/>
                  </a:lnTo>
                  <a:lnTo>
                    <a:pt x="2485" y="672"/>
                  </a:lnTo>
                  <a:lnTo>
                    <a:pt x="2486" y="674"/>
                  </a:lnTo>
                  <a:lnTo>
                    <a:pt x="2486" y="677"/>
                  </a:lnTo>
                  <a:lnTo>
                    <a:pt x="2488" y="677"/>
                  </a:lnTo>
                  <a:lnTo>
                    <a:pt x="2490" y="679"/>
                  </a:lnTo>
                  <a:lnTo>
                    <a:pt x="2492" y="679"/>
                  </a:lnTo>
                  <a:lnTo>
                    <a:pt x="2495" y="679"/>
                  </a:lnTo>
                  <a:lnTo>
                    <a:pt x="2495" y="681"/>
                  </a:lnTo>
                  <a:lnTo>
                    <a:pt x="2497" y="682"/>
                  </a:lnTo>
                  <a:lnTo>
                    <a:pt x="2499" y="684"/>
                  </a:lnTo>
                  <a:lnTo>
                    <a:pt x="2506" y="688"/>
                  </a:lnTo>
                  <a:lnTo>
                    <a:pt x="2509" y="689"/>
                  </a:lnTo>
                  <a:lnTo>
                    <a:pt x="2509" y="693"/>
                  </a:lnTo>
                  <a:lnTo>
                    <a:pt x="2509" y="695"/>
                  </a:lnTo>
                  <a:lnTo>
                    <a:pt x="2511" y="696"/>
                  </a:lnTo>
                  <a:lnTo>
                    <a:pt x="2511" y="700"/>
                  </a:lnTo>
                  <a:lnTo>
                    <a:pt x="2511" y="702"/>
                  </a:lnTo>
                  <a:lnTo>
                    <a:pt x="2513" y="703"/>
                  </a:lnTo>
                  <a:lnTo>
                    <a:pt x="2514" y="705"/>
                  </a:lnTo>
                  <a:lnTo>
                    <a:pt x="2516" y="705"/>
                  </a:lnTo>
                  <a:lnTo>
                    <a:pt x="2518" y="707"/>
                  </a:lnTo>
                  <a:lnTo>
                    <a:pt x="2520" y="707"/>
                  </a:lnTo>
                  <a:lnTo>
                    <a:pt x="2521" y="707"/>
                  </a:lnTo>
                  <a:lnTo>
                    <a:pt x="2525" y="707"/>
                  </a:lnTo>
                  <a:lnTo>
                    <a:pt x="2528" y="707"/>
                  </a:lnTo>
                  <a:lnTo>
                    <a:pt x="2532" y="707"/>
                  </a:lnTo>
                  <a:lnTo>
                    <a:pt x="2533" y="707"/>
                  </a:lnTo>
                  <a:lnTo>
                    <a:pt x="2537" y="705"/>
                  </a:lnTo>
                  <a:lnTo>
                    <a:pt x="2539" y="703"/>
                  </a:lnTo>
                  <a:lnTo>
                    <a:pt x="2540" y="703"/>
                  </a:lnTo>
                  <a:lnTo>
                    <a:pt x="2540" y="702"/>
                  </a:lnTo>
                  <a:lnTo>
                    <a:pt x="2542" y="700"/>
                  </a:lnTo>
                  <a:lnTo>
                    <a:pt x="2546" y="695"/>
                  </a:lnTo>
                  <a:lnTo>
                    <a:pt x="2549" y="693"/>
                  </a:lnTo>
                  <a:lnTo>
                    <a:pt x="2551" y="691"/>
                  </a:lnTo>
                  <a:lnTo>
                    <a:pt x="2554" y="693"/>
                  </a:lnTo>
                  <a:lnTo>
                    <a:pt x="2558" y="696"/>
                  </a:lnTo>
                  <a:lnTo>
                    <a:pt x="2560" y="698"/>
                  </a:lnTo>
                  <a:lnTo>
                    <a:pt x="2560" y="700"/>
                  </a:lnTo>
                  <a:lnTo>
                    <a:pt x="2565" y="703"/>
                  </a:lnTo>
                  <a:lnTo>
                    <a:pt x="2567" y="705"/>
                  </a:lnTo>
                  <a:lnTo>
                    <a:pt x="2570" y="705"/>
                  </a:lnTo>
                  <a:lnTo>
                    <a:pt x="2572" y="705"/>
                  </a:lnTo>
                  <a:lnTo>
                    <a:pt x="2575" y="703"/>
                  </a:lnTo>
                  <a:lnTo>
                    <a:pt x="2581" y="703"/>
                  </a:lnTo>
                  <a:lnTo>
                    <a:pt x="2584" y="702"/>
                  </a:lnTo>
                  <a:lnTo>
                    <a:pt x="2589" y="702"/>
                  </a:lnTo>
                  <a:lnTo>
                    <a:pt x="2591" y="702"/>
                  </a:lnTo>
                  <a:lnTo>
                    <a:pt x="2595" y="700"/>
                  </a:lnTo>
                  <a:lnTo>
                    <a:pt x="2598" y="698"/>
                  </a:lnTo>
                  <a:lnTo>
                    <a:pt x="2603" y="698"/>
                  </a:lnTo>
                  <a:lnTo>
                    <a:pt x="2605" y="698"/>
                  </a:lnTo>
                  <a:lnTo>
                    <a:pt x="2607" y="698"/>
                  </a:lnTo>
                  <a:lnTo>
                    <a:pt x="2609" y="700"/>
                  </a:lnTo>
                  <a:lnTo>
                    <a:pt x="2612" y="700"/>
                  </a:lnTo>
                  <a:lnTo>
                    <a:pt x="2616" y="698"/>
                  </a:lnTo>
                  <a:lnTo>
                    <a:pt x="2619" y="698"/>
                  </a:lnTo>
                  <a:lnTo>
                    <a:pt x="2621" y="698"/>
                  </a:lnTo>
                  <a:lnTo>
                    <a:pt x="2624" y="696"/>
                  </a:lnTo>
                  <a:lnTo>
                    <a:pt x="2628" y="696"/>
                  </a:lnTo>
                  <a:lnTo>
                    <a:pt x="2637" y="695"/>
                  </a:lnTo>
                  <a:lnTo>
                    <a:pt x="2638" y="693"/>
                  </a:lnTo>
                  <a:lnTo>
                    <a:pt x="2640" y="693"/>
                  </a:lnTo>
                  <a:lnTo>
                    <a:pt x="2642" y="691"/>
                  </a:lnTo>
                  <a:lnTo>
                    <a:pt x="2645" y="689"/>
                  </a:lnTo>
                  <a:lnTo>
                    <a:pt x="2652" y="688"/>
                  </a:lnTo>
                  <a:lnTo>
                    <a:pt x="2654" y="686"/>
                  </a:lnTo>
                  <a:lnTo>
                    <a:pt x="2656" y="686"/>
                  </a:lnTo>
                  <a:lnTo>
                    <a:pt x="2659" y="681"/>
                  </a:lnTo>
                  <a:lnTo>
                    <a:pt x="2665" y="674"/>
                  </a:lnTo>
                  <a:lnTo>
                    <a:pt x="2668" y="672"/>
                  </a:lnTo>
                  <a:lnTo>
                    <a:pt x="2675" y="668"/>
                  </a:lnTo>
                  <a:lnTo>
                    <a:pt x="2682" y="667"/>
                  </a:lnTo>
                  <a:lnTo>
                    <a:pt x="2693" y="667"/>
                  </a:lnTo>
                  <a:lnTo>
                    <a:pt x="2701" y="665"/>
                  </a:lnTo>
                  <a:lnTo>
                    <a:pt x="2705" y="665"/>
                  </a:lnTo>
                  <a:lnTo>
                    <a:pt x="2715" y="665"/>
                  </a:lnTo>
                  <a:lnTo>
                    <a:pt x="2722" y="665"/>
                  </a:lnTo>
                  <a:lnTo>
                    <a:pt x="2729" y="660"/>
                  </a:lnTo>
                  <a:lnTo>
                    <a:pt x="2733" y="654"/>
                  </a:lnTo>
                  <a:lnTo>
                    <a:pt x="2733" y="651"/>
                  </a:lnTo>
                  <a:lnTo>
                    <a:pt x="2731" y="646"/>
                  </a:lnTo>
                  <a:lnTo>
                    <a:pt x="2728" y="635"/>
                  </a:lnTo>
                  <a:lnTo>
                    <a:pt x="2726" y="628"/>
                  </a:lnTo>
                  <a:lnTo>
                    <a:pt x="2722" y="621"/>
                  </a:lnTo>
                  <a:lnTo>
                    <a:pt x="2722" y="614"/>
                  </a:lnTo>
                  <a:lnTo>
                    <a:pt x="2722" y="611"/>
                  </a:lnTo>
                  <a:lnTo>
                    <a:pt x="2724" y="605"/>
                  </a:lnTo>
                  <a:lnTo>
                    <a:pt x="2724" y="604"/>
                  </a:lnTo>
                  <a:lnTo>
                    <a:pt x="2731" y="605"/>
                  </a:lnTo>
                  <a:lnTo>
                    <a:pt x="2735" y="605"/>
                  </a:lnTo>
                  <a:lnTo>
                    <a:pt x="2738" y="605"/>
                  </a:lnTo>
                  <a:lnTo>
                    <a:pt x="2740" y="605"/>
                  </a:lnTo>
                  <a:lnTo>
                    <a:pt x="2743" y="605"/>
                  </a:lnTo>
                  <a:lnTo>
                    <a:pt x="2745" y="607"/>
                  </a:lnTo>
                  <a:lnTo>
                    <a:pt x="2754" y="609"/>
                  </a:lnTo>
                  <a:lnTo>
                    <a:pt x="2756" y="609"/>
                  </a:lnTo>
                  <a:lnTo>
                    <a:pt x="2757" y="609"/>
                  </a:lnTo>
                  <a:lnTo>
                    <a:pt x="2759" y="609"/>
                  </a:lnTo>
                  <a:lnTo>
                    <a:pt x="2761" y="611"/>
                  </a:lnTo>
                  <a:lnTo>
                    <a:pt x="2766" y="612"/>
                  </a:lnTo>
                  <a:lnTo>
                    <a:pt x="2768" y="612"/>
                  </a:lnTo>
                  <a:lnTo>
                    <a:pt x="2770" y="614"/>
                  </a:lnTo>
                  <a:lnTo>
                    <a:pt x="2771" y="614"/>
                  </a:lnTo>
                  <a:lnTo>
                    <a:pt x="2773" y="616"/>
                  </a:lnTo>
                  <a:lnTo>
                    <a:pt x="2778" y="619"/>
                  </a:lnTo>
                  <a:lnTo>
                    <a:pt x="2782" y="621"/>
                  </a:lnTo>
                  <a:lnTo>
                    <a:pt x="2785" y="623"/>
                  </a:lnTo>
                  <a:lnTo>
                    <a:pt x="2789" y="628"/>
                  </a:lnTo>
                  <a:lnTo>
                    <a:pt x="2789" y="630"/>
                  </a:lnTo>
                  <a:lnTo>
                    <a:pt x="2791" y="632"/>
                  </a:lnTo>
                  <a:lnTo>
                    <a:pt x="2791" y="633"/>
                  </a:lnTo>
                  <a:lnTo>
                    <a:pt x="2792" y="635"/>
                  </a:lnTo>
                  <a:lnTo>
                    <a:pt x="2794" y="640"/>
                  </a:lnTo>
                  <a:lnTo>
                    <a:pt x="2796" y="644"/>
                  </a:lnTo>
                  <a:lnTo>
                    <a:pt x="2798" y="647"/>
                  </a:lnTo>
                  <a:lnTo>
                    <a:pt x="2798" y="649"/>
                  </a:lnTo>
                  <a:lnTo>
                    <a:pt x="2799" y="651"/>
                  </a:lnTo>
                  <a:lnTo>
                    <a:pt x="2801" y="649"/>
                  </a:lnTo>
                  <a:lnTo>
                    <a:pt x="2805" y="649"/>
                  </a:lnTo>
                  <a:lnTo>
                    <a:pt x="2806" y="649"/>
                  </a:lnTo>
                  <a:lnTo>
                    <a:pt x="2806" y="647"/>
                  </a:lnTo>
                  <a:lnTo>
                    <a:pt x="2810" y="647"/>
                  </a:lnTo>
                  <a:lnTo>
                    <a:pt x="2812" y="647"/>
                  </a:lnTo>
                  <a:lnTo>
                    <a:pt x="2815" y="646"/>
                  </a:lnTo>
                  <a:lnTo>
                    <a:pt x="2817" y="646"/>
                  </a:lnTo>
                  <a:lnTo>
                    <a:pt x="2819" y="647"/>
                  </a:lnTo>
                  <a:lnTo>
                    <a:pt x="2820" y="647"/>
                  </a:lnTo>
                  <a:lnTo>
                    <a:pt x="2824" y="646"/>
                  </a:lnTo>
                  <a:lnTo>
                    <a:pt x="2827" y="644"/>
                  </a:lnTo>
                  <a:lnTo>
                    <a:pt x="2829" y="644"/>
                  </a:lnTo>
                  <a:lnTo>
                    <a:pt x="2831" y="644"/>
                  </a:lnTo>
                  <a:lnTo>
                    <a:pt x="2834" y="644"/>
                  </a:lnTo>
                  <a:lnTo>
                    <a:pt x="2836" y="644"/>
                  </a:lnTo>
                  <a:lnTo>
                    <a:pt x="2838" y="644"/>
                  </a:lnTo>
                  <a:lnTo>
                    <a:pt x="2840" y="644"/>
                  </a:lnTo>
                  <a:lnTo>
                    <a:pt x="2843" y="646"/>
                  </a:lnTo>
                  <a:lnTo>
                    <a:pt x="2847" y="647"/>
                  </a:lnTo>
                  <a:lnTo>
                    <a:pt x="2848" y="649"/>
                  </a:lnTo>
                  <a:lnTo>
                    <a:pt x="2855" y="653"/>
                  </a:lnTo>
                  <a:lnTo>
                    <a:pt x="2859" y="654"/>
                  </a:lnTo>
                  <a:lnTo>
                    <a:pt x="2864" y="658"/>
                  </a:lnTo>
                  <a:lnTo>
                    <a:pt x="2866" y="660"/>
                  </a:lnTo>
                  <a:lnTo>
                    <a:pt x="2867" y="661"/>
                  </a:lnTo>
                  <a:lnTo>
                    <a:pt x="2869" y="663"/>
                  </a:lnTo>
                  <a:lnTo>
                    <a:pt x="2873" y="665"/>
                  </a:lnTo>
                  <a:lnTo>
                    <a:pt x="2874" y="665"/>
                  </a:lnTo>
                  <a:lnTo>
                    <a:pt x="2876" y="668"/>
                  </a:lnTo>
                  <a:lnTo>
                    <a:pt x="2881" y="670"/>
                  </a:lnTo>
                  <a:lnTo>
                    <a:pt x="2885" y="670"/>
                  </a:lnTo>
                  <a:lnTo>
                    <a:pt x="2887" y="672"/>
                  </a:lnTo>
                  <a:lnTo>
                    <a:pt x="2888" y="672"/>
                  </a:lnTo>
                  <a:lnTo>
                    <a:pt x="2890" y="674"/>
                  </a:lnTo>
                  <a:lnTo>
                    <a:pt x="2894" y="675"/>
                  </a:lnTo>
                  <a:lnTo>
                    <a:pt x="2895" y="675"/>
                  </a:lnTo>
                  <a:lnTo>
                    <a:pt x="2897" y="675"/>
                  </a:lnTo>
                  <a:lnTo>
                    <a:pt x="2899" y="675"/>
                  </a:lnTo>
                  <a:lnTo>
                    <a:pt x="2902" y="679"/>
                  </a:lnTo>
                  <a:lnTo>
                    <a:pt x="2906" y="679"/>
                  </a:lnTo>
                  <a:lnTo>
                    <a:pt x="2908" y="681"/>
                  </a:lnTo>
                  <a:lnTo>
                    <a:pt x="2909" y="681"/>
                  </a:lnTo>
                  <a:lnTo>
                    <a:pt x="2911" y="684"/>
                  </a:lnTo>
                  <a:lnTo>
                    <a:pt x="2916" y="684"/>
                  </a:lnTo>
                  <a:lnTo>
                    <a:pt x="2918" y="686"/>
                  </a:lnTo>
                  <a:lnTo>
                    <a:pt x="2920" y="688"/>
                  </a:lnTo>
                  <a:lnTo>
                    <a:pt x="2922" y="691"/>
                  </a:lnTo>
                  <a:lnTo>
                    <a:pt x="2923" y="693"/>
                  </a:lnTo>
                  <a:lnTo>
                    <a:pt x="2925" y="696"/>
                  </a:lnTo>
                  <a:lnTo>
                    <a:pt x="2927" y="696"/>
                  </a:lnTo>
                  <a:lnTo>
                    <a:pt x="2927" y="698"/>
                  </a:lnTo>
                  <a:lnTo>
                    <a:pt x="2929" y="702"/>
                  </a:lnTo>
                  <a:lnTo>
                    <a:pt x="2930" y="703"/>
                  </a:lnTo>
                  <a:lnTo>
                    <a:pt x="2932" y="705"/>
                  </a:lnTo>
                  <a:lnTo>
                    <a:pt x="2934" y="707"/>
                  </a:lnTo>
                  <a:lnTo>
                    <a:pt x="2936" y="709"/>
                  </a:lnTo>
                  <a:lnTo>
                    <a:pt x="2937" y="710"/>
                  </a:lnTo>
                  <a:lnTo>
                    <a:pt x="2939" y="710"/>
                  </a:lnTo>
                  <a:lnTo>
                    <a:pt x="2941" y="714"/>
                  </a:lnTo>
                  <a:lnTo>
                    <a:pt x="2943" y="714"/>
                  </a:lnTo>
                  <a:lnTo>
                    <a:pt x="2943" y="716"/>
                  </a:lnTo>
                  <a:lnTo>
                    <a:pt x="2946" y="717"/>
                  </a:lnTo>
                  <a:lnTo>
                    <a:pt x="2948" y="719"/>
                  </a:lnTo>
                  <a:lnTo>
                    <a:pt x="2950" y="719"/>
                  </a:lnTo>
                  <a:lnTo>
                    <a:pt x="2951" y="723"/>
                  </a:lnTo>
                  <a:lnTo>
                    <a:pt x="2951" y="724"/>
                  </a:lnTo>
                  <a:lnTo>
                    <a:pt x="2953" y="726"/>
                  </a:lnTo>
                  <a:lnTo>
                    <a:pt x="2955" y="730"/>
                  </a:lnTo>
                  <a:lnTo>
                    <a:pt x="2955" y="731"/>
                  </a:lnTo>
                  <a:lnTo>
                    <a:pt x="2955" y="735"/>
                  </a:lnTo>
                  <a:lnTo>
                    <a:pt x="2955" y="738"/>
                  </a:lnTo>
                  <a:lnTo>
                    <a:pt x="2955" y="740"/>
                  </a:lnTo>
                  <a:lnTo>
                    <a:pt x="2951" y="744"/>
                  </a:lnTo>
                  <a:lnTo>
                    <a:pt x="2948" y="745"/>
                  </a:lnTo>
                  <a:lnTo>
                    <a:pt x="2948" y="749"/>
                  </a:lnTo>
                  <a:lnTo>
                    <a:pt x="2948" y="751"/>
                  </a:lnTo>
                  <a:lnTo>
                    <a:pt x="2950" y="752"/>
                  </a:lnTo>
                  <a:lnTo>
                    <a:pt x="2950" y="754"/>
                  </a:lnTo>
                  <a:lnTo>
                    <a:pt x="2948" y="758"/>
                  </a:lnTo>
                  <a:lnTo>
                    <a:pt x="2948" y="759"/>
                  </a:lnTo>
                  <a:lnTo>
                    <a:pt x="2948" y="761"/>
                  </a:lnTo>
                  <a:lnTo>
                    <a:pt x="2948" y="763"/>
                  </a:lnTo>
                  <a:lnTo>
                    <a:pt x="2950" y="766"/>
                  </a:lnTo>
                  <a:lnTo>
                    <a:pt x="2951" y="768"/>
                  </a:lnTo>
                  <a:lnTo>
                    <a:pt x="2953" y="770"/>
                  </a:lnTo>
                  <a:lnTo>
                    <a:pt x="2955" y="770"/>
                  </a:lnTo>
                  <a:lnTo>
                    <a:pt x="2955" y="772"/>
                  </a:lnTo>
                  <a:lnTo>
                    <a:pt x="2955" y="775"/>
                  </a:lnTo>
                  <a:lnTo>
                    <a:pt x="2955" y="777"/>
                  </a:lnTo>
                  <a:lnTo>
                    <a:pt x="2955" y="780"/>
                  </a:lnTo>
                  <a:lnTo>
                    <a:pt x="2955" y="782"/>
                  </a:lnTo>
                  <a:lnTo>
                    <a:pt x="2955" y="786"/>
                  </a:lnTo>
                  <a:lnTo>
                    <a:pt x="2955" y="787"/>
                  </a:lnTo>
                  <a:lnTo>
                    <a:pt x="2955" y="791"/>
                  </a:lnTo>
                  <a:lnTo>
                    <a:pt x="2955" y="793"/>
                  </a:lnTo>
                  <a:lnTo>
                    <a:pt x="2955" y="794"/>
                  </a:lnTo>
                  <a:lnTo>
                    <a:pt x="2955" y="800"/>
                  </a:lnTo>
                  <a:lnTo>
                    <a:pt x="2955" y="803"/>
                  </a:lnTo>
                  <a:lnTo>
                    <a:pt x="2958" y="805"/>
                  </a:lnTo>
                  <a:lnTo>
                    <a:pt x="2960" y="807"/>
                  </a:lnTo>
                  <a:lnTo>
                    <a:pt x="2962" y="810"/>
                  </a:lnTo>
                  <a:lnTo>
                    <a:pt x="2962" y="814"/>
                  </a:lnTo>
                  <a:lnTo>
                    <a:pt x="2962" y="815"/>
                  </a:lnTo>
                  <a:lnTo>
                    <a:pt x="2960" y="817"/>
                  </a:lnTo>
                  <a:lnTo>
                    <a:pt x="2962" y="819"/>
                  </a:lnTo>
                  <a:lnTo>
                    <a:pt x="2962" y="820"/>
                  </a:lnTo>
                  <a:lnTo>
                    <a:pt x="2967" y="824"/>
                  </a:lnTo>
                  <a:lnTo>
                    <a:pt x="2967" y="826"/>
                  </a:lnTo>
                  <a:lnTo>
                    <a:pt x="2967" y="829"/>
                  </a:lnTo>
                  <a:lnTo>
                    <a:pt x="2967" y="831"/>
                  </a:lnTo>
                  <a:lnTo>
                    <a:pt x="2967" y="833"/>
                  </a:lnTo>
                  <a:lnTo>
                    <a:pt x="2969" y="836"/>
                  </a:lnTo>
                  <a:lnTo>
                    <a:pt x="2967" y="838"/>
                  </a:lnTo>
                  <a:lnTo>
                    <a:pt x="2969" y="841"/>
                  </a:lnTo>
                  <a:lnTo>
                    <a:pt x="2972" y="843"/>
                  </a:lnTo>
                  <a:lnTo>
                    <a:pt x="2974" y="845"/>
                  </a:lnTo>
                  <a:lnTo>
                    <a:pt x="2976" y="845"/>
                  </a:lnTo>
                  <a:lnTo>
                    <a:pt x="2976" y="847"/>
                  </a:lnTo>
                  <a:lnTo>
                    <a:pt x="2976" y="850"/>
                  </a:lnTo>
                  <a:lnTo>
                    <a:pt x="2974" y="854"/>
                  </a:lnTo>
                  <a:lnTo>
                    <a:pt x="2972" y="855"/>
                  </a:lnTo>
                  <a:lnTo>
                    <a:pt x="2971" y="857"/>
                  </a:lnTo>
                  <a:lnTo>
                    <a:pt x="2971" y="859"/>
                  </a:lnTo>
                  <a:lnTo>
                    <a:pt x="2972" y="861"/>
                  </a:lnTo>
                  <a:lnTo>
                    <a:pt x="2974" y="862"/>
                  </a:lnTo>
                  <a:lnTo>
                    <a:pt x="2976" y="864"/>
                  </a:lnTo>
                  <a:lnTo>
                    <a:pt x="2978" y="868"/>
                  </a:lnTo>
                  <a:lnTo>
                    <a:pt x="2976" y="871"/>
                  </a:lnTo>
                  <a:lnTo>
                    <a:pt x="2976" y="875"/>
                  </a:lnTo>
                  <a:lnTo>
                    <a:pt x="2976" y="876"/>
                  </a:lnTo>
                  <a:lnTo>
                    <a:pt x="2974" y="878"/>
                  </a:lnTo>
                  <a:lnTo>
                    <a:pt x="2974" y="882"/>
                  </a:lnTo>
                  <a:lnTo>
                    <a:pt x="2974" y="883"/>
                  </a:lnTo>
                  <a:lnTo>
                    <a:pt x="2972" y="887"/>
                  </a:lnTo>
                  <a:lnTo>
                    <a:pt x="2971" y="890"/>
                  </a:lnTo>
                  <a:lnTo>
                    <a:pt x="2969" y="892"/>
                  </a:lnTo>
                  <a:lnTo>
                    <a:pt x="2967" y="894"/>
                  </a:lnTo>
                  <a:lnTo>
                    <a:pt x="2965" y="896"/>
                  </a:lnTo>
                  <a:lnTo>
                    <a:pt x="2965" y="897"/>
                  </a:lnTo>
                  <a:lnTo>
                    <a:pt x="2964" y="901"/>
                  </a:lnTo>
                  <a:lnTo>
                    <a:pt x="2962" y="904"/>
                  </a:lnTo>
                  <a:lnTo>
                    <a:pt x="2958" y="904"/>
                  </a:lnTo>
                  <a:lnTo>
                    <a:pt x="2955" y="904"/>
                  </a:lnTo>
                  <a:lnTo>
                    <a:pt x="2953" y="906"/>
                  </a:lnTo>
                  <a:lnTo>
                    <a:pt x="2950" y="906"/>
                  </a:lnTo>
                  <a:lnTo>
                    <a:pt x="2946" y="906"/>
                  </a:lnTo>
                  <a:lnTo>
                    <a:pt x="2941" y="906"/>
                  </a:lnTo>
                  <a:lnTo>
                    <a:pt x="2939" y="906"/>
                  </a:lnTo>
                  <a:lnTo>
                    <a:pt x="2936" y="906"/>
                  </a:lnTo>
                  <a:lnTo>
                    <a:pt x="2932" y="908"/>
                  </a:lnTo>
                  <a:lnTo>
                    <a:pt x="2929" y="906"/>
                  </a:lnTo>
                  <a:lnTo>
                    <a:pt x="2923" y="908"/>
                  </a:lnTo>
                  <a:lnTo>
                    <a:pt x="2920" y="908"/>
                  </a:lnTo>
                  <a:lnTo>
                    <a:pt x="2916" y="908"/>
                  </a:lnTo>
                  <a:lnTo>
                    <a:pt x="2913" y="908"/>
                  </a:lnTo>
                  <a:lnTo>
                    <a:pt x="2911" y="908"/>
                  </a:lnTo>
                  <a:lnTo>
                    <a:pt x="2906" y="911"/>
                  </a:lnTo>
                  <a:lnTo>
                    <a:pt x="2904" y="911"/>
                  </a:lnTo>
                  <a:lnTo>
                    <a:pt x="2902" y="913"/>
                  </a:lnTo>
                  <a:lnTo>
                    <a:pt x="2899" y="913"/>
                  </a:lnTo>
                  <a:lnTo>
                    <a:pt x="2897" y="915"/>
                  </a:lnTo>
                  <a:lnTo>
                    <a:pt x="2895" y="917"/>
                  </a:lnTo>
                  <a:lnTo>
                    <a:pt x="2890" y="920"/>
                  </a:lnTo>
                  <a:lnTo>
                    <a:pt x="2887" y="922"/>
                  </a:lnTo>
                  <a:lnTo>
                    <a:pt x="2887" y="924"/>
                  </a:lnTo>
                  <a:lnTo>
                    <a:pt x="2883" y="925"/>
                  </a:lnTo>
                  <a:lnTo>
                    <a:pt x="2880" y="927"/>
                  </a:lnTo>
                  <a:lnTo>
                    <a:pt x="2878" y="929"/>
                  </a:lnTo>
                  <a:lnTo>
                    <a:pt x="2876" y="931"/>
                  </a:lnTo>
                  <a:lnTo>
                    <a:pt x="2876" y="932"/>
                  </a:lnTo>
                  <a:lnTo>
                    <a:pt x="2873" y="934"/>
                  </a:lnTo>
                  <a:lnTo>
                    <a:pt x="2871" y="936"/>
                  </a:lnTo>
                  <a:lnTo>
                    <a:pt x="2869" y="936"/>
                  </a:lnTo>
                  <a:lnTo>
                    <a:pt x="2866" y="939"/>
                  </a:lnTo>
                  <a:lnTo>
                    <a:pt x="2862" y="943"/>
                  </a:lnTo>
                  <a:lnTo>
                    <a:pt x="2860" y="946"/>
                  </a:lnTo>
                  <a:lnTo>
                    <a:pt x="2859" y="948"/>
                  </a:lnTo>
                  <a:lnTo>
                    <a:pt x="2852" y="953"/>
                  </a:lnTo>
                  <a:lnTo>
                    <a:pt x="2848" y="955"/>
                  </a:lnTo>
                  <a:lnTo>
                    <a:pt x="2847" y="957"/>
                  </a:lnTo>
                  <a:lnTo>
                    <a:pt x="2845" y="959"/>
                  </a:lnTo>
                  <a:lnTo>
                    <a:pt x="2841" y="960"/>
                  </a:lnTo>
                  <a:lnTo>
                    <a:pt x="2838" y="962"/>
                  </a:lnTo>
                  <a:lnTo>
                    <a:pt x="2834" y="962"/>
                  </a:lnTo>
                  <a:lnTo>
                    <a:pt x="2833" y="966"/>
                  </a:lnTo>
                  <a:lnTo>
                    <a:pt x="2831" y="967"/>
                  </a:lnTo>
                  <a:lnTo>
                    <a:pt x="2829" y="969"/>
                  </a:lnTo>
                  <a:lnTo>
                    <a:pt x="2826" y="973"/>
                  </a:lnTo>
                  <a:lnTo>
                    <a:pt x="2822" y="974"/>
                  </a:lnTo>
                  <a:lnTo>
                    <a:pt x="2820" y="976"/>
                  </a:lnTo>
                  <a:lnTo>
                    <a:pt x="2817" y="980"/>
                  </a:lnTo>
                  <a:lnTo>
                    <a:pt x="2815" y="981"/>
                  </a:lnTo>
                  <a:lnTo>
                    <a:pt x="2815" y="983"/>
                  </a:lnTo>
                  <a:lnTo>
                    <a:pt x="2810" y="988"/>
                  </a:lnTo>
                  <a:lnTo>
                    <a:pt x="2808" y="990"/>
                  </a:lnTo>
                  <a:lnTo>
                    <a:pt x="2806" y="994"/>
                  </a:lnTo>
                  <a:lnTo>
                    <a:pt x="2805" y="995"/>
                  </a:lnTo>
                  <a:lnTo>
                    <a:pt x="2803" y="997"/>
                  </a:lnTo>
                  <a:lnTo>
                    <a:pt x="2801" y="999"/>
                  </a:lnTo>
                  <a:lnTo>
                    <a:pt x="2799" y="1001"/>
                  </a:lnTo>
                  <a:lnTo>
                    <a:pt x="2798" y="1002"/>
                  </a:lnTo>
                  <a:lnTo>
                    <a:pt x="2796" y="1002"/>
                  </a:lnTo>
                  <a:lnTo>
                    <a:pt x="2794" y="1006"/>
                  </a:lnTo>
                  <a:lnTo>
                    <a:pt x="2792" y="1006"/>
                  </a:lnTo>
                  <a:lnTo>
                    <a:pt x="2789" y="1009"/>
                  </a:lnTo>
                  <a:lnTo>
                    <a:pt x="2789" y="1011"/>
                  </a:lnTo>
                  <a:lnTo>
                    <a:pt x="2787" y="1013"/>
                  </a:lnTo>
                  <a:lnTo>
                    <a:pt x="2785" y="1015"/>
                  </a:lnTo>
                  <a:lnTo>
                    <a:pt x="2784" y="1016"/>
                  </a:lnTo>
                  <a:lnTo>
                    <a:pt x="2780" y="1018"/>
                  </a:lnTo>
                  <a:lnTo>
                    <a:pt x="2778" y="1020"/>
                  </a:lnTo>
                  <a:lnTo>
                    <a:pt x="2777" y="1022"/>
                  </a:lnTo>
                  <a:lnTo>
                    <a:pt x="2775" y="1025"/>
                  </a:lnTo>
                  <a:lnTo>
                    <a:pt x="2773" y="1029"/>
                  </a:lnTo>
                  <a:lnTo>
                    <a:pt x="2770" y="1030"/>
                  </a:lnTo>
                  <a:lnTo>
                    <a:pt x="2770" y="1032"/>
                  </a:lnTo>
                  <a:lnTo>
                    <a:pt x="2768" y="1034"/>
                  </a:lnTo>
                  <a:lnTo>
                    <a:pt x="2764" y="1036"/>
                  </a:lnTo>
                  <a:lnTo>
                    <a:pt x="2763" y="1039"/>
                  </a:lnTo>
                  <a:lnTo>
                    <a:pt x="2761" y="1041"/>
                  </a:lnTo>
                  <a:lnTo>
                    <a:pt x="2759" y="1043"/>
                  </a:lnTo>
                  <a:lnTo>
                    <a:pt x="2756" y="1048"/>
                  </a:lnTo>
                  <a:lnTo>
                    <a:pt x="2752" y="1051"/>
                  </a:lnTo>
                  <a:lnTo>
                    <a:pt x="2749" y="1055"/>
                  </a:lnTo>
                  <a:lnTo>
                    <a:pt x="2747" y="1057"/>
                  </a:lnTo>
                  <a:lnTo>
                    <a:pt x="2745" y="1058"/>
                  </a:lnTo>
                  <a:lnTo>
                    <a:pt x="2742" y="1062"/>
                  </a:lnTo>
                  <a:lnTo>
                    <a:pt x="2740" y="1062"/>
                  </a:lnTo>
                  <a:lnTo>
                    <a:pt x="2740" y="1064"/>
                  </a:lnTo>
                  <a:lnTo>
                    <a:pt x="2738" y="1064"/>
                  </a:lnTo>
                  <a:lnTo>
                    <a:pt x="2736" y="1067"/>
                  </a:lnTo>
                  <a:lnTo>
                    <a:pt x="2735" y="1069"/>
                  </a:lnTo>
                  <a:lnTo>
                    <a:pt x="2729" y="1072"/>
                  </a:lnTo>
                  <a:lnTo>
                    <a:pt x="2728" y="1074"/>
                  </a:lnTo>
                  <a:lnTo>
                    <a:pt x="2726" y="1076"/>
                  </a:lnTo>
                  <a:lnTo>
                    <a:pt x="2722" y="1078"/>
                  </a:lnTo>
                  <a:lnTo>
                    <a:pt x="2721" y="1079"/>
                  </a:lnTo>
                  <a:lnTo>
                    <a:pt x="2719" y="1083"/>
                  </a:lnTo>
                  <a:lnTo>
                    <a:pt x="2717" y="1083"/>
                  </a:lnTo>
                  <a:lnTo>
                    <a:pt x="2715" y="1085"/>
                  </a:lnTo>
                  <a:lnTo>
                    <a:pt x="2712" y="1088"/>
                  </a:lnTo>
                  <a:lnTo>
                    <a:pt x="2708" y="1090"/>
                  </a:lnTo>
                  <a:lnTo>
                    <a:pt x="2707" y="1092"/>
                  </a:lnTo>
                  <a:lnTo>
                    <a:pt x="2705" y="1093"/>
                  </a:lnTo>
                  <a:lnTo>
                    <a:pt x="2701" y="1097"/>
                  </a:lnTo>
                  <a:lnTo>
                    <a:pt x="2698" y="1100"/>
                  </a:lnTo>
                  <a:lnTo>
                    <a:pt x="2696" y="1102"/>
                  </a:lnTo>
                  <a:lnTo>
                    <a:pt x="2691" y="1105"/>
                  </a:lnTo>
                  <a:lnTo>
                    <a:pt x="2687" y="1109"/>
                  </a:lnTo>
                  <a:lnTo>
                    <a:pt x="2686" y="1111"/>
                  </a:lnTo>
                  <a:lnTo>
                    <a:pt x="2682" y="1111"/>
                  </a:lnTo>
                  <a:lnTo>
                    <a:pt x="2677" y="1114"/>
                  </a:lnTo>
                  <a:lnTo>
                    <a:pt x="2675" y="1116"/>
                  </a:lnTo>
                  <a:lnTo>
                    <a:pt x="2670" y="1119"/>
                  </a:lnTo>
                  <a:lnTo>
                    <a:pt x="2668" y="1119"/>
                  </a:lnTo>
                  <a:lnTo>
                    <a:pt x="2665" y="1121"/>
                  </a:lnTo>
                  <a:lnTo>
                    <a:pt x="2663" y="1125"/>
                  </a:lnTo>
                  <a:lnTo>
                    <a:pt x="2659" y="1125"/>
                  </a:lnTo>
                  <a:lnTo>
                    <a:pt x="2656" y="1128"/>
                  </a:lnTo>
                  <a:lnTo>
                    <a:pt x="2654" y="1128"/>
                  </a:lnTo>
                  <a:lnTo>
                    <a:pt x="2652" y="1128"/>
                  </a:lnTo>
                  <a:lnTo>
                    <a:pt x="2647" y="1130"/>
                  </a:lnTo>
                  <a:lnTo>
                    <a:pt x="2647" y="1132"/>
                  </a:lnTo>
                  <a:lnTo>
                    <a:pt x="2645" y="1133"/>
                  </a:lnTo>
                  <a:lnTo>
                    <a:pt x="2637" y="1132"/>
                  </a:lnTo>
                  <a:lnTo>
                    <a:pt x="2633" y="1132"/>
                  </a:lnTo>
                  <a:lnTo>
                    <a:pt x="2630" y="1132"/>
                  </a:lnTo>
                  <a:lnTo>
                    <a:pt x="2628" y="1130"/>
                  </a:lnTo>
                  <a:lnTo>
                    <a:pt x="2626" y="1130"/>
                  </a:lnTo>
                  <a:lnTo>
                    <a:pt x="2624" y="1130"/>
                  </a:lnTo>
                  <a:lnTo>
                    <a:pt x="2623" y="1130"/>
                  </a:lnTo>
                  <a:lnTo>
                    <a:pt x="2621" y="1130"/>
                  </a:lnTo>
                  <a:lnTo>
                    <a:pt x="2617" y="1128"/>
                  </a:lnTo>
                  <a:lnTo>
                    <a:pt x="2616" y="1128"/>
                  </a:lnTo>
                  <a:lnTo>
                    <a:pt x="2612" y="1128"/>
                  </a:lnTo>
                  <a:lnTo>
                    <a:pt x="2610" y="1126"/>
                  </a:lnTo>
                  <a:lnTo>
                    <a:pt x="2607" y="1128"/>
                  </a:lnTo>
                  <a:lnTo>
                    <a:pt x="2605" y="1126"/>
                  </a:lnTo>
                  <a:lnTo>
                    <a:pt x="2603" y="1126"/>
                  </a:lnTo>
                  <a:lnTo>
                    <a:pt x="2600" y="1126"/>
                  </a:lnTo>
                  <a:lnTo>
                    <a:pt x="2598" y="1126"/>
                  </a:lnTo>
                  <a:lnTo>
                    <a:pt x="2596" y="1126"/>
                  </a:lnTo>
                  <a:lnTo>
                    <a:pt x="2595" y="1125"/>
                  </a:lnTo>
                  <a:lnTo>
                    <a:pt x="2593" y="1125"/>
                  </a:lnTo>
                  <a:lnTo>
                    <a:pt x="2593" y="1126"/>
                  </a:lnTo>
                  <a:lnTo>
                    <a:pt x="2595" y="1126"/>
                  </a:lnTo>
                  <a:lnTo>
                    <a:pt x="2593" y="1130"/>
                  </a:lnTo>
                  <a:lnTo>
                    <a:pt x="2591" y="1135"/>
                  </a:lnTo>
                  <a:lnTo>
                    <a:pt x="2591" y="1139"/>
                  </a:lnTo>
                  <a:lnTo>
                    <a:pt x="2591" y="1142"/>
                  </a:lnTo>
                  <a:lnTo>
                    <a:pt x="2591" y="1147"/>
                  </a:lnTo>
                  <a:lnTo>
                    <a:pt x="2591" y="1151"/>
                  </a:lnTo>
                  <a:lnTo>
                    <a:pt x="2593" y="1158"/>
                  </a:lnTo>
                  <a:lnTo>
                    <a:pt x="2591" y="1160"/>
                  </a:lnTo>
                  <a:lnTo>
                    <a:pt x="2589" y="1161"/>
                  </a:lnTo>
                  <a:lnTo>
                    <a:pt x="2586" y="1161"/>
                  </a:lnTo>
                  <a:lnTo>
                    <a:pt x="2582" y="1160"/>
                  </a:lnTo>
                  <a:lnTo>
                    <a:pt x="2581" y="1160"/>
                  </a:lnTo>
                  <a:lnTo>
                    <a:pt x="2574" y="1158"/>
                  </a:lnTo>
                  <a:lnTo>
                    <a:pt x="2572" y="1158"/>
                  </a:lnTo>
                  <a:lnTo>
                    <a:pt x="2567" y="1156"/>
                  </a:lnTo>
                  <a:lnTo>
                    <a:pt x="2565" y="1156"/>
                  </a:lnTo>
                  <a:lnTo>
                    <a:pt x="2561" y="1156"/>
                  </a:lnTo>
                  <a:lnTo>
                    <a:pt x="2558" y="1158"/>
                  </a:lnTo>
                  <a:lnTo>
                    <a:pt x="2554" y="1158"/>
                  </a:lnTo>
                  <a:lnTo>
                    <a:pt x="2553" y="1158"/>
                  </a:lnTo>
                  <a:lnTo>
                    <a:pt x="2549" y="1156"/>
                  </a:lnTo>
                  <a:lnTo>
                    <a:pt x="2547" y="1156"/>
                  </a:lnTo>
                  <a:lnTo>
                    <a:pt x="2546" y="1156"/>
                  </a:lnTo>
                  <a:lnTo>
                    <a:pt x="2542" y="1156"/>
                  </a:lnTo>
                  <a:lnTo>
                    <a:pt x="2539" y="1154"/>
                  </a:lnTo>
                  <a:lnTo>
                    <a:pt x="2535" y="1154"/>
                  </a:lnTo>
                  <a:lnTo>
                    <a:pt x="2530" y="1151"/>
                  </a:lnTo>
                  <a:lnTo>
                    <a:pt x="2526" y="1149"/>
                  </a:lnTo>
                  <a:lnTo>
                    <a:pt x="2523" y="1147"/>
                  </a:lnTo>
                  <a:lnTo>
                    <a:pt x="2518" y="1146"/>
                  </a:lnTo>
                  <a:lnTo>
                    <a:pt x="2514" y="1144"/>
                  </a:lnTo>
                  <a:lnTo>
                    <a:pt x="2511" y="1142"/>
                  </a:lnTo>
                  <a:lnTo>
                    <a:pt x="2507" y="1140"/>
                  </a:lnTo>
                  <a:lnTo>
                    <a:pt x="2504" y="1139"/>
                  </a:lnTo>
                  <a:lnTo>
                    <a:pt x="2502" y="1139"/>
                  </a:lnTo>
                  <a:lnTo>
                    <a:pt x="2499" y="1142"/>
                  </a:lnTo>
                  <a:lnTo>
                    <a:pt x="2497" y="1144"/>
                  </a:lnTo>
                  <a:lnTo>
                    <a:pt x="2495" y="1146"/>
                  </a:lnTo>
                  <a:lnTo>
                    <a:pt x="2495" y="1149"/>
                  </a:lnTo>
                  <a:lnTo>
                    <a:pt x="2493" y="1153"/>
                  </a:lnTo>
                  <a:lnTo>
                    <a:pt x="2492" y="1158"/>
                  </a:lnTo>
                  <a:lnTo>
                    <a:pt x="2490" y="1160"/>
                  </a:lnTo>
                  <a:lnTo>
                    <a:pt x="2490" y="1165"/>
                  </a:lnTo>
                  <a:lnTo>
                    <a:pt x="2486" y="1168"/>
                  </a:lnTo>
                  <a:lnTo>
                    <a:pt x="2485" y="1170"/>
                  </a:lnTo>
                  <a:lnTo>
                    <a:pt x="2483" y="1172"/>
                  </a:lnTo>
                  <a:lnTo>
                    <a:pt x="2481" y="1175"/>
                  </a:lnTo>
                  <a:lnTo>
                    <a:pt x="2483" y="1179"/>
                  </a:lnTo>
                  <a:lnTo>
                    <a:pt x="2485" y="1182"/>
                  </a:lnTo>
                  <a:lnTo>
                    <a:pt x="2486" y="1184"/>
                  </a:lnTo>
                  <a:lnTo>
                    <a:pt x="2488" y="1184"/>
                  </a:lnTo>
                  <a:lnTo>
                    <a:pt x="2490" y="1186"/>
                  </a:lnTo>
                  <a:lnTo>
                    <a:pt x="2493" y="1188"/>
                  </a:lnTo>
                  <a:lnTo>
                    <a:pt x="2495" y="1188"/>
                  </a:lnTo>
                  <a:lnTo>
                    <a:pt x="2497" y="1189"/>
                  </a:lnTo>
                  <a:lnTo>
                    <a:pt x="2500" y="1191"/>
                  </a:lnTo>
                  <a:lnTo>
                    <a:pt x="2504" y="1193"/>
                  </a:lnTo>
                  <a:lnTo>
                    <a:pt x="2504" y="1195"/>
                  </a:lnTo>
                  <a:lnTo>
                    <a:pt x="2506" y="1195"/>
                  </a:lnTo>
                  <a:lnTo>
                    <a:pt x="2507" y="1195"/>
                  </a:lnTo>
                  <a:lnTo>
                    <a:pt x="2509" y="1198"/>
                  </a:lnTo>
                  <a:lnTo>
                    <a:pt x="2513" y="1202"/>
                  </a:lnTo>
                  <a:lnTo>
                    <a:pt x="2514" y="1205"/>
                  </a:lnTo>
                  <a:lnTo>
                    <a:pt x="2513" y="1209"/>
                  </a:lnTo>
                  <a:lnTo>
                    <a:pt x="2511" y="1212"/>
                  </a:lnTo>
                  <a:lnTo>
                    <a:pt x="2507" y="1212"/>
                  </a:lnTo>
                  <a:lnTo>
                    <a:pt x="2506" y="1216"/>
                  </a:lnTo>
                  <a:lnTo>
                    <a:pt x="2507" y="1221"/>
                  </a:lnTo>
                  <a:lnTo>
                    <a:pt x="2507" y="1226"/>
                  </a:lnTo>
                  <a:lnTo>
                    <a:pt x="2507" y="1233"/>
                  </a:lnTo>
                  <a:lnTo>
                    <a:pt x="2509" y="1237"/>
                  </a:lnTo>
                  <a:lnTo>
                    <a:pt x="2511" y="1238"/>
                  </a:lnTo>
                  <a:lnTo>
                    <a:pt x="2513" y="1242"/>
                  </a:lnTo>
                  <a:lnTo>
                    <a:pt x="2516" y="1245"/>
                  </a:lnTo>
                  <a:lnTo>
                    <a:pt x="2516" y="1249"/>
                  </a:lnTo>
                  <a:lnTo>
                    <a:pt x="2513" y="1254"/>
                  </a:lnTo>
                  <a:lnTo>
                    <a:pt x="2509" y="1256"/>
                  </a:lnTo>
                  <a:lnTo>
                    <a:pt x="2506" y="1259"/>
                  </a:lnTo>
                  <a:lnTo>
                    <a:pt x="2502" y="1261"/>
                  </a:lnTo>
                  <a:lnTo>
                    <a:pt x="2499" y="1265"/>
                  </a:lnTo>
                  <a:lnTo>
                    <a:pt x="2495" y="1266"/>
                  </a:lnTo>
                  <a:lnTo>
                    <a:pt x="2493" y="1268"/>
                  </a:lnTo>
                  <a:lnTo>
                    <a:pt x="2490" y="1270"/>
                  </a:lnTo>
                  <a:lnTo>
                    <a:pt x="2488" y="1275"/>
                  </a:lnTo>
                  <a:lnTo>
                    <a:pt x="2486" y="1277"/>
                  </a:lnTo>
                  <a:lnTo>
                    <a:pt x="2479" y="1280"/>
                  </a:lnTo>
                  <a:lnTo>
                    <a:pt x="2476" y="1284"/>
                  </a:lnTo>
                  <a:lnTo>
                    <a:pt x="2465" y="1287"/>
                  </a:lnTo>
                  <a:lnTo>
                    <a:pt x="2455" y="1293"/>
                  </a:lnTo>
                  <a:lnTo>
                    <a:pt x="2443" y="1300"/>
                  </a:lnTo>
                  <a:lnTo>
                    <a:pt x="2439" y="1301"/>
                  </a:lnTo>
                  <a:lnTo>
                    <a:pt x="2430" y="1305"/>
                  </a:lnTo>
                  <a:lnTo>
                    <a:pt x="2427" y="1307"/>
                  </a:lnTo>
                  <a:lnTo>
                    <a:pt x="2429" y="1308"/>
                  </a:lnTo>
                  <a:lnTo>
                    <a:pt x="2429" y="1310"/>
                  </a:lnTo>
                  <a:lnTo>
                    <a:pt x="2429" y="1312"/>
                  </a:lnTo>
                  <a:lnTo>
                    <a:pt x="2427" y="1314"/>
                  </a:lnTo>
                  <a:lnTo>
                    <a:pt x="2425" y="1314"/>
                  </a:lnTo>
                  <a:lnTo>
                    <a:pt x="2423" y="1315"/>
                  </a:lnTo>
                  <a:lnTo>
                    <a:pt x="2422" y="1321"/>
                  </a:lnTo>
                  <a:lnTo>
                    <a:pt x="2416" y="1324"/>
                  </a:lnTo>
                  <a:lnTo>
                    <a:pt x="2413" y="1328"/>
                  </a:lnTo>
                  <a:lnTo>
                    <a:pt x="2408" y="1336"/>
                  </a:lnTo>
                  <a:lnTo>
                    <a:pt x="2404" y="1343"/>
                  </a:lnTo>
                  <a:lnTo>
                    <a:pt x="2406" y="1349"/>
                  </a:lnTo>
                  <a:lnTo>
                    <a:pt x="2409" y="1352"/>
                  </a:lnTo>
                  <a:lnTo>
                    <a:pt x="2418" y="1347"/>
                  </a:lnTo>
                  <a:lnTo>
                    <a:pt x="2432" y="1343"/>
                  </a:lnTo>
                  <a:lnTo>
                    <a:pt x="2444" y="1340"/>
                  </a:lnTo>
                  <a:lnTo>
                    <a:pt x="2462" y="1338"/>
                  </a:lnTo>
                  <a:lnTo>
                    <a:pt x="2479" y="1333"/>
                  </a:lnTo>
                  <a:lnTo>
                    <a:pt x="2502" y="1331"/>
                  </a:lnTo>
                  <a:lnTo>
                    <a:pt x="2506" y="1329"/>
                  </a:lnTo>
                  <a:lnTo>
                    <a:pt x="2547" y="1331"/>
                  </a:lnTo>
                  <a:lnTo>
                    <a:pt x="2572" y="1333"/>
                  </a:lnTo>
                  <a:lnTo>
                    <a:pt x="2586" y="1336"/>
                  </a:lnTo>
                  <a:lnTo>
                    <a:pt x="2602" y="1347"/>
                  </a:lnTo>
                  <a:lnTo>
                    <a:pt x="2612" y="1361"/>
                  </a:lnTo>
                  <a:lnTo>
                    <a:pt x="2624" y="1380"/>
                  </a:lnTo>
                  <a:lnTo>
                    <a:pt x="2642" y="1401"/>
                  </a:lnTo>
                  <a:lnTo>
                    <a:pt x="2661" y="1417"/>
                  </a:lnTo>
                  <a:lnTo>
                    <a:pt x="2665" y="1420"/>
                  </a:lnTo>
                  <a:lnTo>
                    <a:pt x="2668" y="1422"/>
                  </a:lnTo>
                  <a:lnTo>
                    <a:pt x="2670" y="1424"/>
                  </a:lnTo>
                  <a:lnTo>
                    <a:pt x="2677" y="1429"/>
                  </a:lnTo>
                  <a:lnTo>
                    <a:pt x="2679" y="1431"/>
                  </a:lnTo>
                  <a:lnTo>
                    <a:pt x="2687" y="1445"/>
                  </a:lnTo>
                  <a:lnTo>
                    <a:pt x="2693" y="1457"/>
                  </a:lnTo>
                  <a:lnTo>
                    <a:pt x="2694" y="1474"/>
                  </a:lnTo>
                  <a:lnTo>
                    <a:pt x="2693" y="1492"/>
                  </a:lnTo>
                  <a:lnTo>
                    <a:pt x="2686" y="1511"/>
                  </a:lnTo>
                  <a:lnTo>
                    <a:pt x="2682" y="1525"/>
                  </a:lnTo>
                  <a:lnTo>
                    <a:pt x="2677" y="1543"/>
                  </a:lnTo>
                  <a:lnTo>
                    <a:pt x="2672" y="1551"/>
                  </a:lnTo>
                  <a:lnTo>
                    <a:pt x="2670" y="1551"/>
                  </a:lnTo>
                  <a:lnTo>
                    <a:pt x="2672" y="1558"/>
                  </a:lnTo>
                  <a:lnTo>
                    <a:pt x="2675" y="1565"/>
                  </a:lnTo>
                  <a:lnTo>
                    <a:pt x="2673" y="1572"/>
                  </a:lnTo>
                  <a:lnTo>
                    <a:pt x="2670" y="1583"/>
                  </a:lnTo>
                  <a:lnTo>
                    <a:pt x="2647" y="1609"/>
                  </a:lnTo>
                  <a:lnTo>
                    <a:pt x="2638" y="1618"/>
                  </a:lnTo>
                  <a:lnTo>
                    <a:pt x="2623" y="1644"/>
                  </a:lnTo>
                  <a:lnTo>
                    <a:pt x="2619" y="1653"/>
                  </a:lnTo>
                  <a:lnTo>
                    <a:pt x="2610" y="1672"/>
                  </a:lnTo>
                  <a:lnTo>
                    <a:pt x="2603" y="1688"/>
                  </a:lnTo>
                  <a:lnTo>
                    <a:pt x="2602" y="1698"/>
                  </a:lnTo>
                  <a:lnTo>
                    <a:pt x="2602" y="1707"/>
                  </a:lnTo>
                  <a:lnTo>
                    <a:pt x="2603" y="1723"/>
                  </a:lnTo>
                  <a:lnTo>
                    <a:pt x="2603" y="1745"/>
                  </a:lnTo>
                  <a:lnTo>
                    <a:pt x="2600" y="1756"/>
                  </a:lnTo>
                  <a:lnTo>
                    <a:pt x="2595" y="1775"/>
                  </a:lnTo>
                  <a:lnTo>
                    <a:pt x="2588" y="1808"/>
                  </a:lnTo>
                  <a:lnTo>
                    <a:pt x="2588" y="1822"/>
                  </a:lnTo>
                  <a:lnTo>
                    <a:pt x="2586" y="1824"/>
                  </a:lnTo>
                  <a:lnTo>
                    <a:pt x="2582" y="1833"/>
                  </a:lnTo>
                  <a:lnTo>
                    <a:pt x="2581" y="1838"/>
                  </a:lnTo>
                  <a:lnTo>
                    <a:pt x="2581" y="1845"/>
                  </a:lnTo>
                  <a:lnTo>
                    <a:pt x="2577" y="1849"/>
                  </a:lnTo>
                  <a:lnTo>
                    <a:pt x="2565" y="1857"/>
                  </a:lnTo>
                  <a:lnTo>
                    <a:pt x="2546" y="1857"/>
                  </a:lnTo>
                  <a:lnTo>
                    <a:pt x="2535" y="1854"/>
                  </a:lnTo>
                  <a:lnTo>
                    <a:pt x="2535" y="1852"/>
                  </a:lnTo>
                  <a:lnTo>
                    <a:pt x="2535" y="1849"/>
                  </a:lnTo>
                  <a:lnTo>
                    <a:pt x="2535" y="1847"/>
                  </a:lnTo>
                  <a:lnTo>
                    <a:pt x="2537" y="1840"/>
                  </a:lnTo>
                  <a:lnTo>
                    <a:pt x="2539" y="1838"/>
                  </a:lnTo>
                  <a:lnTo>
                    <a:pt x="2539" y="1836"/>
                  </a:lnTo>
                  <a:lnTo>
                    <a:pt x="2539" y="1835"/>
                  </a:lnTo>
                  <a:lnTo>
                    <a:pt x="2539" y="1831"/>
                  </a:lnTo>
                  <a:lnTo>
                    <a:pt x="2539" y="1829"/>
                  </a:lnTo>
                  <a:lnTo>
                    <a:pt x="2537" y="1828"/>
                  </a:lnTo>
                  <a:lnTo>
                    <a:pt x="2537" y="1826"/>
                  </a:lnTo>
                  <a:lnTo>
                    <a:pt x="2535" y="1826"/>
                  </a:lnTo>
                  <a:lnTo>
                    <a:pt x="2533" y="1824"/>
                  </a:lnTo>
                  <a:lnTo>
                    <a:pt x="2532" y="1822"/>
                  </a:lnTo>
                  <a:lnTo>
                    <a:pt x="2530" y="1822"/>
                  </a:lnTo>
                  <a:lnTo>
                    <a:pt x="2528" y="1821"/>
                  </a:lnTo>
                  <a:lnTo>
                    <a:pt x="2526" y="1819"/>
                  </a:lnTo>
                  <a:lnTo>
                    <a:pt x="2525" y="1817"/>
                  </a:lnTo>
                  <a:lnTo>
                    <a:pt x="2523" y="1815"/>
                  </a:lnTo>
                  <a:lnTo>
                    <a:pt x="2521" y="1812"/>
                  </a:lnTo>
                  <a:lnTo>
                    <a:pt x="2520" y="1810"/>
                  </a:lnTo>
                  <a:lnTo>
                    <a:pt x="2520" y="1808"/>
                  </a:lnTo>
                  <a:lnTo>
                    <a:pt x="2518" y="1807"/>
                  </a:lnTo>
                  <a:lnTo>
                    <a:pt x="2518" y="1805"/>
                  </a:lnTo>
                  <a:lnTo>
                    <a:pt x="2516" y="1803"/>
                  </a:lnTo>
                  <a:lnTo>
                    <a:pt x="2514" y="1801"/>
                  </a:lnTo>
                  <a:lnTo>
                    <a:pt x="2513" y="1800"/>
                  </a:lnTo>
                  <a:lnTo>
                    <a:pt x="2511" y="1798"/>
                  </a:lnTo>
                  <a:lnTo>
                    <a:pt x="2509" y="1796"/>
                  </a:lnTo>
                  <a:lnTo>
                    <a:pt x="2507" y="1794"/>
                  </a:lnTo>
                  <a:lnTo>
                    <a:pt x="2506" y="1794"/>
                  </a:lnTo>
                  <a:lnTo>
                    <a:pt x="2504" y="1791"/>
                  </a:lnTo>
                  <a:lnTo>
                    <a:pt x="2502" y="1791"/>
                  </a:lnTo>
                  <a:lnTo>
                    <a:pt x="2500" y="1789"/>
                  </a:lnTo>
                  <a:lnTo>
                    <a:pt x="2499" y="1787"/>
                  </a:lnTo>
                  <a:lnTo>
                    <a:pt x="2497" y="1786"/>
                  </a:lnTo>
                  <a:lnTo>
                    <a:pt x="2495" y="1782"/>
                  </a:lnTo>
                  <a:lnTo>
                    <a:pt x="2493" y="1780"/>
                  </a:lnTo>
                  <a:lnTo>
                    <a:pt x="2492" y="1777"/>
                  </a:lnTo>
                  <a:lnTo>
                    <a:pt x="2490" y="1773"/>
                  </a:lnTo>
                  <a:lnTo>
                    <a:pt x="2486" y="1770"/>
                  </a:lnTo>
                  <a:lnTo>
                    <a:pt x="2483" y="1766"/>
                  </a:lnTo>
                  <a:lnTo>
                    <a:pt x="2479" y="1763"/>
                  </a:lnTo>
                  <a:lnTo>
                    <a:pt x="2478" y="1761"/>
                  </a:lnTo>
                  <a:lnTo>
                    <a:pt x="2476" y="1758"/>
                  </a:lnTo>
                  <a:lnTo>
                    <a:pt x="2476" y="1756"/>
                  </a:lnTo>
                  <a:lnTo>
                    <a:pt x="2474" y="1754"/>
                  </a:lnTo>
                  <a:lnTo>
                    <a:pt x="2472" y="1752"/>
                  </a:lnTo>
                  <a:lnTo>
                    <a:pt x="2471" y="1752"/>
                  </a:lnTo>
                  <a:lnTo>
                    <a:pt x="2469" y="1752"/>
                  </a:lnTo>
                  <a:lnTo>
                    <a:pt x="2467" y="1752"/>
                  </a:lnTo>
                  <a:lnTo>
                    <a:pt x="2465" y="1754"/>
                  </a:lnTo>
                  <a:lnTo>
                    <a:pt x="2462" y="1754"/>
                  </a:lnTo>
                  <a:lnTo>
                    <a:pt x="2460" y="1754"/>
                  </a:lnTo>
                  <a:lnTo>
                    <a:pt x="2457" y="1754"/>
                  </a:lnTo>
                  <a:lnTo>
                    <a:pt x="2453" y="1756"/>
                  </a:lnTo>
                  <a:lnTo>
                    <a:pt x="2450" y="1756"/>
                  </a:lnTo>
                  <a:lnTo>
                    <a:pt x="2446" y="1758"/>
                  </a:lnTo>
                  <a:lnTo>
                    <a:pt x="2441" y="1759"/>
                  </a:lnTo>
                  <a:lnTo>
                    <a:pt x="2439" y="1759"/>
                  </a:lnTo>
                  <a:lnTo>
                    <a:pt x="2436" y="1761"/>
                  </a:lnTo>
                  <a:lnTo>
                    <a:pt x="2432" y="1763"/>
                  </a:lnTo>
                  <a:lnTo>
                    <a:pt x="2430" y="1763"/>
                  </a:lnTo>
                  <a:lnTo>
                    <a:pt x="2427" y="1765"/>
                  </a:lnTo>
                  <a:lnTo>
                    <a:pt x="2425" y="1765"/>
                  </a:lnTo>
                  <a:lnTo>
                    <a:pt x="2423" y="1766"/>
                  </a:lnTo>
                  <a:lnTo>
                    <a:pt x="2422" y="1766"/>
                  </a:lnTo>
                  <a:lnTo>
                    <a:pt x="2420" y="1766"/>
                  </a:lnTo>
                  <a:lnTo>
                    <a:pt x="2418" y="1766"/>
                  </a:lnTo>
                  <a:lnTo>
                    <a:pt x="2416" y="1766"/>
                  </a:lnTo>
                  <a:lnTo>
                    <a:pt x="2415" y="1766"/>
                  </a:lnTo>
                  <a:lnTo>
                    <a:pt x="2413" y="1768"/>
                  </a:lnTo>
                  <a:lnTo>
                    <a:pt x="2411" y="1768"/>
                  </a:lnTo>
                  <a:lnTo>
                    <a:pt x="2409" y="1770"/>
                  </a:lnTo>
                  <a:lnTo>
                    <a:pt x="2406" y="1772"/>
                  </a:lnTo>
                  <a:lnTo>
                    <a:pt x="2404" y="1773"/>
                  </a:lnTo>
                  <a:lnTo>
                    <a:pt x="2401" y="1775"/>
                  </a:lnTo>
                  <a:lnTo>
                    <a:pt x="2397" y="1777"/>
                  </a:lnTo>
                  <a:lnTo>
                    <a:pt x="2395" y="1779"/>
                  </a:lnTo>
                  <a:lnTo>
                    <a:pt x="2392" y="1779"/>
                  </a:lnTo>
                  <a:lnTo>
                    <a:pt x="2392" y="1780"/>
                  </a:lnTo>
                  <a:lnTo>
                    <a:pt x="2388" y="1780"/>
                  </a:lnTo>
                  <a:lnTo>
                    <a:pt x="2387" y="1782"/>
                  </a:lnTo>
                  <a:lnTo>
                    <a:pt x="2381" y="1782"/>
                  </a:lnTo>
                  <a:lnTo>
                    <a:pt x="2378" y="1782"/>
                  </a:lnTo>
                  <a:lnTo>
                    <a:pt x="2373" y="1780"/>
                  </a:lnTo>
                  <a:lnTo>
                    <a:pt x="2371" y="1779"/>
                  </a:lnTo>
                  <a:lnTo>
                    <a:pt x="2369" y="1777"/>
                  </a:lnTo>
                  <a:lnTo>
                    <a:pt x="2367" y="1775"/>
                  </a:lnTo>
                  <a:lnTo>
                    <a:pt x="2364" y="1772"/>
                  </a:lnTo>
                  <a:lnTo>
                    <a:pt x="2362" y="1770"/>
                  </a:lnTo>
                  <a:lnTo>
                    <a:pt x="2359" y="1766"/>
                  </a:lnTo>
                  <a:lnTo>
                    <a:pt x="2357" y="1763"/>
                  </a:lnTo>
                  <a:lnTo>
                    <a:pt x="2355" y="1763"/>
                  </a:lnTo>
                  <a:lnTo>
                    <a:pt x="2353" y="1763"/>
                  </a:lnTo>
                  <a:lnTo>
                    <a:pt x="2352" y="1763"/>
                  </a:lnTo>
                  <a:lnTo>
                    <a:pt x="2352" y="1765"/>
                  </a:lnTo>
                  <a:lnTo>
                    <a:pt x="2350" y="1765"/>
                  </a:lnTo>
                  <a:lnTo>
                    <a:pt x="2348" y="1765"/>
                  </a:lnTo>
                  <a:lnTo>
                    <a:pt x="2348" y="1763"/>
                  </a:lnTo>
                  <a:lnTo>
                    <a:pt x="2348" y="1761"/>
                  </a:lnTo>
                  <a:lnTo>
                    <a:pt x="2348" y="1759"/>
                  </a:lnTo>
                  <a:lnTo>
                    <a:pt x="2350" y="1758"/>
                  </a:lnTo>
                  <a:lnTo>
                    <a:pt x="2350" y="1756"/>
                  </a:lnTo>
                  <a:lnTo>
                    <a:pt x="2352" y="1756"/>
                  </a:lnTo>
                  <a:lnTo>
                    <a:pt x="2352" y="1754"/>
                  </a:lnTo>
                  <a:lnTo>
                    <a:pt x="2353" y="1752"/>
                  </a:lnTo>
                  <a:lnTo>
                    <a:pt x="2353" y="1749"/>
                  </a:lnTo>
                  <a:lnTo>
                    <a:pt x="2355" y="1747"/>
                  </a:lnTo>
                  <a:lnTo>
                    <a:pt x="2357" y="1745"/>
                  </a:lnTo>
                  <a:lnTo>
                    <a:pt x="2357" y="1744"/>
                  </a:lnTo>
                  <a:lnTo>
                    <a:pt x="2357" y="1742"/>
                  </a:lnTo>
                  <a:lnTo>
                    <a:pt x="2359" y="1740"/>
                  </a:lnTo>
                  <a:lnTo>
                    <a:pt x="2359" y="1738"/>
                  </a:lnTo>
                  <a:lnTo>
                    <a:pt x="2357" y="1737"/>
                  </a:lnTo>
                  <a:lnTo>
                    <a:pt x="2357" y="1735"/>
                  </a:lnTo>
                  <a:lnTo>
                    <a:pt x="2355" y="1733"/>
                  </a:lnTo>
                  <a:lnTo>
                    <a:pt x="2353" y="1731"/>
                  </a:lnTo>
                  <a:lnTo>
                    <a:pt x="2353" y="1730"/>
                  </a:lnTo>
                  <a:lnTo>
                    <a:pt x="2352" y="1730"/>
                  </a:lnTo>
                  <a:lnTo>
                    <a:pt x="2352" y="1728"/>
                  </a:lnTo>
                  <a:lnTo>
                    <a:pt x="2350" y="1728"/>
                  </a:lnTo>
                  <a:lnTo>
                    <a:pt x="2350" y="1726"/>
                  </a:lnTo>
                  <a:lnTo>
                    <a:pt x="2348" y="1726"/>
                  </a:lnTo>
                  <a:lnTo>
                    <a:pt x="2346" y="1724"/>
                  </a:lnTo>
                  <a:lnTo>
                    <a:pt x="2345" y="1724"/>
                  </a:lnTo>
                  <a:lnTo>
                    <a:pt x="2345" y="1723"/>
                  </a:lnTo>
                  <a:lnTo>
                    <a:pt x="2341" y="1721"/>
                  </a:lnTo>
                  <a:lnTo>
                    <a:pt x="2339" y="1721"/>
                  </a:lnTo>
                  <a:lnTo>
                    <a:pt x="2339" y="1719"/>
                  </a:lnTo>
                  <a:lnTo>
                    <a:pt x="2338" y="1717"/>
                  </a:lnTo>
                  <a:lnTo>
                    <a:pt x="2336" y="1717"/>
                  </a:lnTo>
                  <a:lnTo>
                    <a:pt x="2334" y="1716"/>
                  </a:lnTo>
                  <a:lnTo>
                    <a:pt x="2332" y="1714"/>
                  </a:lnTo>
                  <a:lnTo>
                    <a:pt x="2331" y="1714"/>
                  </a:lnTo>
                  <a:lnTo>
                    <a:pt x="2329" y="1712"/>
                  </a:lnTo>
                  <a:lnTo>
                    <a:pt x="2327" y="1712"/>
                  </a:lnTo>
                  <a:lnTo>
                    <a:pt x="2325" y="1710"/>
                  </a:lnTo>
                  <a:lnTo>
                    <a:pt x="2324" y="1710"/>
                  </a:lnTo>
                  <a:lnTo>
                    <a:pt x="2322" y="1709"/>
                  </a:lnTo>
                  <a:lnTo>
                    <a:pt x="2318" y="1707"/>
                  </a:lnTo>
                  <a:lnTo>
                    <a:pt x="2317" y="1707"/>
                  </a:lnTo>
                  <a:lnTo>
                    <a:pt x="2315" y="1705"/>
                  </a:lnTo>
                  <a:lnTo>
                    <a:pt x="2313" y="1703"/>
                  </a:lnTo>
                  <a:lnTo>
                    <a:pt x="2311" y="1703"/>
                  </a:lnTo>
                  <a:lnTo>
                    <a:pt x="2310" y="1703"/>
                  </a:lnTo>
                  <a:lnTo>
                    <a:pt x="2310" y="1702"/>
                  </a:lnTo>
                  <a:lnTo>
                    <a:pt x="2308" y="1700"/>
                  </a:lnTo>
                  <a:lnTo>
                    <a:pt x="2306" y="1700"/>
                  </a:lnTo>
                  <a:lnTo>
                    <a:pt x="2304" y="1700"/>
                  </a:lnTo>
                  <a:lnTo>
                    <a:pt x="2303" y="1698"/>
                  </a:lnTo>
                  <a:lnTo>
                    <a:pt x="2301" y="1698"/>
                  </a:lnTo>
                  <a:lnTo>
                    <a:pt x="2299" y="1696"/>
                  </a:lnTo>
                  <a:lnTo>
                    <a:pt x="2297" y="1696"/>
                  </a:lnTo>
                  <a:lnTo>
                    <a:pt x="2296" y="1696"/>
                  </a:lnTo>
                  <a:lnTo>
                    <a:pt x="2292" y="1695"/>
                  </a:lnTo>
                  <a:lnTo>
                    <a:pt x="2289" y="1695"/>
                  </a:lnTo>
                  <a:lnTo>
                    <a:pt x="2287" y="1693"/>
                  </a:lnTo>
                  <a:lnTo>
                    <a:pt x="2285" y="1693"/>
                  </a:lnTo>
                  <a:lnTo>
                    <a:pt x="2283" y="1693"/>
                  </a:lnTo>
                  <a:lnTo>
                    <a:pt x="2282" y="1691"/>
                  </a:lnTo>
                  <a:lnTo>
                    <a:pt x="2280" y="1691"/>
                  </a:lnTo>
                  <a:lnTo>
                    <a:pt x="2278" y="1691"/>
                  </a:lnTo>
                  <a:lnTo>
                    <a:pt x="2276" y="1689"/>
                  </a:lnTo>
                  <a:lnTo>
                    <a:pt x="2273" y="1689"/>
                  </a:lnTo>
                  <a:lnTo>
                    <a:pt x="2271" y="1689"/>
                  </a:lnTo>
                  <a:lnTo>
                    <a:pt x="2269" y="1689"/>
                  </a:lnTo>
                  <a:lnTo>
                    <a:pt x="2268" y="1689"/>
                  </a:lnTo>
                  <a:lnTo>
                    <a:pt x="2266" y="1688"/>
                  </a:lnTo>
                  <a:lnTo>
                    <a:pt x="2262" y="1688"/>
                  </a:lnTo>
                  <a:lnTo>
                    <a:pt x="2259" y="1688"/>
                  </a:lnTo>
                  <a:lnTo>
                    <a:pt x="2257" y="1688"/>
                  </a:lnTo>
                  <a:lnTo>
                    <a:pt x="2255" y="1688"/>
                  </a:lnTo>
                  <a:lnTo>
                    <a:pt x="2252" y="1688"/>
                  </a:lnTo>
                  <a:lnTo>
                    <a:pt x="2250" y="1688"/>
                  </a:lnTo>
                  <a:lnTo>
                    <a:pt x="2248" y="1688"/>
                  </a:lnTo>
                  <a:lnTo>
                    <a:pt x="2247" y="1688"/>
                  </a:lnTo>
                  <a:lnTo>
                    <a:pt x="2245" y="1689"/>
                  </a:lnTo>
                  <a:lnTo>
                    <a:pt x="2243" y="1691"/>
                  </a:lnTo>
                  <a:lnTo>
                    <a:pt x="2241" y="1691"/>
                  </a:lnTo>
                  <a:lnTo>
                    <a:pt x="2240" y="1693"/>
                  </a:lnTo>
                  <a:lnTo>
                    <a:pt x="2238" y="1695"/>
                  </a:lnTo>
                  <a:lnTo>
                    <a:pt x="2236" y="1696"/>
                  </a:lnTo>
                  <a:lnTo>
                    <a:pt x="2234" y="1698"/>
                  </a:lnTo>
                  <a:lnTo>
                    <a:pt x="2233" y="1698"/>
                  </a:lnTo>
                  <a:lnTo>
                    <a:pt x="2231" y="1698"/>
                  </a:lnTo>
                  <a:lnTo>
                    <a:pt x="2229" y="1698"/>
                  </a:lnTo>
                  <a:lnTo>
                    <a:pt x="2226" y="1700"/>
                  </a:lnTo>
                  <a:lnTo>
                    <a:pt x="2222" y="1700"/>
                  </a:lnTo>
                  <a:lnTo>
                    <a:pt x="2220" y="1700"/>
                  </a:lnTo>
                  <a:lnTo>
                    <a:pt x="2219" y="1700"/>
                  </a:lnTo>
                  <a:lnTo>
                    <a:pt x="2217" y="1700"/>
                  </a:lnTo>
                  <a:lnTo>
                    <a:pt x="2213" y="1700"/>
                  </a:lnTo>
                  <a:lnTo>
                    <a:pt x="2212" y="1702"/>
                  </a:lnTo>
                  <a:lnTo>
                    <a:pt x="2210" y="1702"/>
                  </a:lnTo>
                  <a:lnTo>
                    <a:pt x="2210" y="1703"/>
                  </a:lnTo>
                  <a:lnTo>
                    <a:pt x="2212" y="1705"/>
                  </a:lnTo>
                  <a:lnTo>
                    <a:pt x="2213" y="1707"/>
                  </a:lnTo>
                  <a:lnTo>
                    <a:pt x="2215" y="1709"/>
                  </a:lnTo>
                  <a:lnTo>
                    <a:pt x="2217" y="1710"/>
                  </a:lnTo>
                  <a:lnTo>
                    <a:pt x="2219" y="1710"/>
                  </a:lnTo>
                  <a:lnTo>
                    <a:pt x="2220" y="1712"/>
                  </a:lnTo>
                  <a:lnTo>
                    <a:pt x="2222" y="1712"/>
                  </a:lnTo>
                  <a:lnTo>
                    <a:pt x="2224" y="1714"/>
                  </a:lnTo>
                  <a:lnTo>
                    <a:pt x="2226" y="1716"/>
                  </a:lnTo>
                  <a:lnTo>
                    <a:pt x="2224" y="1717"/>
                  </a:lnTo>
                  <a:lnTo>
                    <a:pt x="2224" y="1719"/>
                  </a:lnTo>
                  <a:lnTo>
                    <a:pt x="2224" y="1721"/>
                  </a:lnTo>
                  <a:lnTo>
                    <a:pt x="2224" y="1724"/>
                  </a:lnTo>
                  <a:lnTo>
                    <a:pt x="2222" y="1726"/>
                  </a:lnTo>
                  <a:lnTo>
                    <a:pt x="2220" y="1726"/>
                  </a:lnTo>
                  <a:lnTo>
                    <a:pt x="2220" y="1728"/>
                  </a:lnTo>
                  <a:lnTo>
                    <a:pt x="2219" y="1728"/>
                  </a:lnTo>
                  <a:lnTo>
                    <a:pt x="2219" y="1730"/>
                  </a:lnTo>
                  <a:lnTo>
                    <a:pt x="2217" y="1730"/>
                  </a:lnTo>
                  <a:lnTo>
                    <a:pt x="2215" y="1731"/>
                  </a:lnTo>
                  <a:lnTo>
                    <a:pt x="2213" y="1731"/>
                  </a:lnTo>
                  <a:lnTo>
                    <a:pt x="2212" y="1733"/>
                  </a:lnTo>
                  <a:lnTo>
                    <a:pt x="2210" y="1733"/>
                  </a:lnTo>
                  <a:lnTo>
                    <a:pt x="2206" y="1735"/>
                  </a:lnTo>
                  <a:lnTo>
                    <a:pt x="2205" y="1735"/>
                  </a:lnTo>
                  <a:lnTo>
                    <a:pt x="2201" y="1737"/>
                  </a:lnTo>
                  <a:lnTo>
                    <a:pt x="2198" y="1737"/>
                  </a:lnTo>
                  <a:lnTo>
                    <a:pt x="2196" y="1737"/>
                  </a:lnTo>
                  <a:lnTo>
                    <a:pt x="2194" y="1737"/>
                  </a:lnTo>
                  <a:lnTo>
                    <a:pt x="2191" y="1738"/>
                  </a:lnTo>
                  <a:lnTo>
                    <a:pt x="2189" y="1738"/>
                  </a:lnTo>
                  <a:lnTo>
                    <a:pt x="2186" y="1738"/>
                  </a:lnTo>
                  <a:lnTo>
                    <a:pt x="2184" y="1738"/>
                  </a:lnTo>
                  <a:lnTo>
                    <a:pt x="2180" y="1738"/>
                  </a:lnTo>
                  <a:lnTo>
                    <a:pt x="2177" y="1738"/>
                  </a:lnTo>
                  <a:lnTo>
                    <a:pt x="2175" y="1738"/>
                  </a:lnTo>
                  <a:lnTo>
                    <a:pt x="2173" y="1738"/>
                  </a:lnTo>
                  <a:lnTo>
                    <a:pt x="2170" y="1740"/>
                  </a:lnTo>
                  <a:lnTo>
                    <a:pt x="2168" y="1740"/>
                  </a:lnTo>
                  <a:lnTo>
                    <a:pt x="2165" y="1742"/>
                  </a:lnTo>
                  <a:lnTo>
                    <a:pt x="2163" y="1742"/>
                  </a:lnTo>
                  <a:lnTo>
                    <a:pt x="2161" y="1744"/>
                  </a:lnTo>
                  <a:lnTo>
                    <a:pt x="2159" y="1744"/>
                  </a:lnTo>
                  <a:lnTo>
                    <a:pt x="2158" y="1744"/>
                  </a:lnTo>
                  <a:lnTo>
                    <a:pt x="2156" y="1744"/>
                  </a:lnTo>
                  <a:lnTo>
                    <a:pt x="2154" y="1744"/>
                  </a:lnTo>
                  <a:lnTo>
                    <a:pt x="2152" y="1744"/>
                  </a:lnTo>
                  <a:lnTo>
                    <a:pt x="2152" y="1742"/>
                  </a:lnTo>
                  <a:lnTo>
                    <a:pt x="2151" y="1740"/>
                  </a:lnTo>
                  <a:lnTo>
                    <a:pt x="2149" y="1740"/>
                  </a:lnTo>
                  <a:lnTo>
                    <a:pt x="2147" y="1738"/>
                  </a:lnTo>
                  <a:lnTo>
                    <a:pt x="2145" y="1738"/>
                  </a:lnTo>
                  <a:lnTo>
                    <a:pt x="2144" y="1738"/>
                  </a:lnTo>
                  <a:lnTo>
                    <a:pt x="2142" y="1738"/>
                  </a:lnTo>
                  <a:lnTo>
                    <a:pt x="2140" y="1740"/>
                  </a:lnTo>
                  <a:lnTo>
                    <a:pt x="2138" y="1740"/>
                  </a:lnTo>
                  <a:lnTo>
                    <a:pt x="2137" y="1740"/>
                  </a:lnTo>
                  <a:lnTo>
                    <a:pt x="2135" y="1742"/>
                  </a:lnTo>
                  <a:lnTo>
                    <a:pt x="2133" y="1744"/>
                  </a:lnTo>
                  <a:lnTo>
                    <a:pt x="2131" y="1745"/>
                  </a:lnTo>
                  <a:lnTo>
                    <a:pt x="2131" y="1747"/>
                  </a:lnTo>
                  <a:lnTo>
                    <a:pt x="2130" y="1749"/>
                  </a:lnTo>
                  <a:lnTo>
                    <a:pt x="2130" y="1751"/>
                  </a:lnTo>
                  <a:lnTo>
                    <a:pt x="2128" y="1752"/>
                  </a:lnTo>
                  <a:lnTo>
                    <a:pt x="2128" y="1754"/>
                  </a:lnTo>
                  <a:lnTo>
                    <a:pt x="2126" y="1754"/>
                  </a:lnTo>
                  <a:lnTo>
                    <a:pt x="2126" y="1756"/>
                  </a:lnTo>
                  <a:lnTo>
                    <a:pt x="2124" y="1758"/>
                  </a:lnTo>
                  <a:lnTo>
                    <a:pt x="2124" y="1759"/>
                  </a:lnTo>
                  <a:lnTo>
                    <a:pt x="2123" y="1761"/>
                  </a:lnTo>
                  <a:lnTo>
                    <a:pt x="2121" y="1761"/>
                  </a:lnTo>
                  <a:lnTo>
                    <a:pt x="2119" y="1763"/>
                  </a:lnTo>
                  <a:lnTo>
                    <a:pt x="2117" y="1763"/>
                  </a:lnTo>
                  <a:lnTo>
                    <a:pt x="2117" y="1765"/>
                  </a:lnTo>
                  <a:lnTo>
                    <a:pt x="2114" y="1765"/>
                  </a:lnTo>
                  <a:lnTo>
                    <a:pt x="2114" y="1766"/>
                  </a:lnTo>
                  <a:lnTo>
                    <a:pt x="2112" y="1766"/>
                  </a:lnTo>
                  <a:lnTo>
                    <a:pt x="2110" y="1766"/>
                  </a:lnTo>
                  <a:lnTo>
                    <a:pt x="2109" y="1768"/>
                  </a:lnTo>
                  <a:lnTo>
                    <a:pt x="2107" y="1768"/>
                  </a:lnTo>
                  <a:lnTo>
                    <a:pt x="2105" y="1768"/>
                  </a:lnTo>
                  <a:lnTo>
                    <a:pt x="2103" y="1768"/>
                  </a:lnTo>
                  <a:lnTo>
                    <a:pt x="2102" y="1770"/>
                  </a:lnTo>
                  <a:lnTo>
                    <a:pt x="2100" y="1770"/>
                  </a:lnTo>
                  <a:lnTo>
                    <a:pt x="2098" y="1768"/>
                  </a:lnTo>
                  <a:lnTo>
                    <a:pt x="2096" y="1768"/>
                  </a:lnTo>
                  <a:lnTo>
                    <a:pt x="2095" y="1768"/>
                  </a:lnTo>
                  <a:lnTo>
                    <a:pt x="2091" y="1763"/>
                  </a:lnTo>
                  <a:lnTo>
                    <a:pt x="2088" y="1761"/>
                  </a:lnTo>
                  <a:lnTo>
                    <a:pt x="2089" y="1759"/>
                  </a:lnTo>
                  <a:lnTo>
                    <a:pt x="2091" y="1758"/>
                  </a:lnTo>
                  <a:lnTo>
                    <a:pt x="2089" y="1756"/>
                  </a:lnTo>
                  <a:lnTo>
                    <a:pt x="2086" y="1756"/>
                  </a:lnTo>
                  <a:lnTo>
                    <a:pt x="2086" y="1754"/>
                  </a:lnTo>
                  <a:lnTo>
                    <a:pt x="2084" y="1751"/>
                  </a:lnTo>
                  <a:lnTo>
                    <a:pt x="2082" y="1749"/>
                  </a:lnTo>
                  <a:lnTo>
                    <a:pt x="2079" y="1747"/>
                  </a:lnTo>
                  <a:lnTo>
                    <a:pt x="2081" y="1747"/>
                  </a:lnTo>
                  <a:lnTo>
                    <a:pt x="2082" y="1747"/>
                  </a:lnTo>
                  <a:lnTo>
                    <a:pt x="2084" y="1745"/>
                  </a:lnTo>
                  <a:lnTo>
                    <a:pt x="2082" y="1740"/>
                  </a:lnTo>
                  <a:lnTo>
                    <a:pt x="2079" y="1737"/>
                  </a:lnTo>
                  <a:lnTo>
                    <a:pt x="2077" y="1735"/>
                  </a:lnTo>
                  <a:lnTo>
                    <a:pt x="2077" y="1733"/>
                  </a:lnTo>
                  <a:lnTo>
                    <a:pt x="2075" y="1728"/>
                  </a:lnTo>
                  <a:lnTo>
                    <a:pt x="2074" y="1726"/>
                  </a:lnTo>
                  <a:lnTo>
                    <a:pt x="2072" y="1723"/>
                  </a:lnTo>
                  <a:lnTo>
                    <a:pt x="2070" y="1723"/>
                  </a:lnTo>
                  <a:lnTo>
                    <a:pt x="2068" y="1726"/>
                  </a:lnTo>
                  <a:lnTo>
                    <a:pt x="2067" y="1731"/>
                  </a:lnTo>
                  <a:lnTo>
                    <a:pt x="2063" y="1731"/>
                  </a:lnTo>
                  <a:lnTo>
                    <a:pt x="2058" y="1731"/>
                  </a:lnTo>
                  <a:lnTo>
                    <a:pt x="2056" y="1731"/>
                  </a:lnTo>
                  <a:lnTo>
                    <a:pt x="2053" y="1733"/>
                  </a:lnTo>
                  <a:lnTo>
                    <a:pt x="2049" y="1733"/>
                  </a:lnTo>
                  <a:lnTo>
                    <a:pt x="2046" y="1735"/>
                  </a:lnTo>
                  <a:lnTo>
                    <a:pt x="2044" y="1738"/>
                  </a:lnTo>
                  <a:lnTo>
                    <a:pt x="2040" y="1740"/>
                  </a:lnTo>
                  <a:lnTo>
                    <a:pt x="2040" y="1744"/>
                  </a:lnTo>
                  <a:lnTo>
                    <a:pt x="2039" y="1745"/>
                  </a:lnTo>
                  <a:lnTo>
                    <a:pt x="2039" y="1747"/>
                  </a:lnTo>
                  <a:lnTo>
                    <a:pt x="2039" y="1751"/>
                  </a:lnTo>
                  <a:lnTo>
                    <a:pt x="2035" y="1754"/>
                  </a:lnTo>
                  <a:lnTo>
                    <a:pt x="2032" y="1756"/>
                  </a:lnTo>
                  <a:lnTo>
                    <a:pt x="2026" y="1758"/>
                  </a:lnTo>
                  <a:lnTo>
                    <a:pt x="2023" y="1756"/>
                  </a:lnTo>
                  <a:lnTo>
                    <a:pt x="2021" y="1758"/>
                  </a:lnTo>
                  <a:lnTo>
                    <a:pt x="2019" y="1758"/>
                  </a:lnTo>
                  <a:lnTo>
                    <a:pt x="2018" y="1756"/>
                  </a:lnTo>
                  <a:lnTo>
                    <a:pt x="2014" y="1756"/>
                  </a:lnTo>
                  <a:lnTo>
                    <a:pt x="2012" y="1756"/>
                  </a:lnTo>
                  <a:lnTo>
                    <a:pt x="2009" y="1756"/>
                  </a:lnTo>
                  <a:lnTo>
                    <a:pt x="2002" y="1758"/>
                  </a:lnTo>
                  <a:lnTo>
                    <a:pt x="1997" y="1756"/>
                  </a:lnTo>
                  <a:lnTo>
                    <a:pt x="1993" y="1756"/>
                  </a:lnTo>
                  <a:lnTo>
                    <a:pt x="1986" y="1756"/>
                  </a:lnTo>
                  <a:lnTo>
                    <a:pt x="1983" y="1756"/>
                  </a:lnTo>
                  <a:lnTo>
                    <a:pt x="1981" y="1759"/>
                  </a:lnTo>
                  <a:lnTo>
                    <a:pt x="1979" y="1765"/>
                  </a:lnTo>
                  <a:lnTo>
                    <a:pt x="1977" y="1772"/>
                  </a:lnTo>
                  <a:lnTo>
                    <a:pt x="1979" y="1775"/>
                  </a:lnTo>
                  <a:lnTo>
                    <a:pt x="1979" y="1780"/>
                  </a:lnTo>
                  <a:lnTo>
                    <a:pt x="1979" y="1786"/>
                  </a:lnTo>
                  <a:lnTo>
                    <a:pt x="1979" y="1791"/>
                  </a:lnTo>
                  <a:lnTo>
                    <a:pt x="1979" y="1794"/>
                  </a:lnTo>
                  <a:lnTo>
                    <a:pt x="1977" y="1798"/>
                  </a:lnTo>
                  <a:lnTo>
                    <a:pt x="1974" y="1805"/>
                  </a:lnTo>
                  <a:lnTo>
                    <a:pt x="1972" y="1810"/>
                  </a:lnTo>
                  <a:lnTo>
                    <a:pt x="1970" y="1814"/>
                  </a:lnTo>
                  <a:lnTo>
                    <a:pt x="1969" y="1819"/>
                  </a:lnTo>
                  <a:lnTo>
                    <a:pt x="1967" y="1821"/>
                  </a:lnTo>
                  <a:lnTo>
                    <a:pt x="1965" y="1824"/>
                  </a:lnTo>
                  <a:lnTo>
                    <a:pt x="1958" y="1824"/>
                  </a:lnTo>
                  <a:lnTo>
                    <a:pt x="1956" y="1824"/>
                  </a:lnTo>
                  <a:lnTo>
                    <a:pt x="1955" y="1822"/>
                  </a:lnTo>
                  <a:lnTo>
                    <a:pt x="1949" y="1821"/>
                  </a:lnTo>
                  <a:lnTo>
                    <a:pt x="1946" y="1819"/>
                  </a:lnTo>
                  <a:lnTo>
                    <a:pt x="1941" y="1817"/>
                  </a:lnTo>
                  <a:lnTo>
                    <a:pt x="1937" y="1814"/>
                  </a:lnTo>
                  <a:lnTo>
                    <a:pt x="1934" y="1810"/>
                  </a:lnTo>
                  <a:lnTo>
                    <a:pt x="1928" y="1805"/>
                  </a:lnTo>
                  <a:lnTo>
                    <a:pt x="1928" y="1803"/>
                  </a:lnTo>
                  <a:lnTo>
                    <a:pt x="1925" y="1796"/>
                  </a:lnTo>
                  <a:lnTo>
                    <a:pt x="1925" y="1794"/>
                  </a:lnTo>
                  <a:lnTo>
                    <a:pt x="1921" y="1793"/>
                  </a:lnTo>
                  <a:lnTo>
                    <a:pt x="1921" y="1791"/>
                  </a:lnTo>
                  <a:lnTo>
                    <a:pt x="1921" y="1789"/>
                  </a:lnTo>
                  <a:lnTo>
                    <a:pt x="1920" y="1784"/>
                  </a:lnTo>
                  <a:lnTo>
                    <a:pt x="1916" y="1784"/>
                  </a:lnTo>
                  <a:lnTo>
                    <a:pt x="1911" y="1786"/>
                  </a:lnTo>
                  <a:lnTo>
                    <a:pt x="1909" y="1784"/>
                  </a:lnTo>
                  <a:lnTo>
                    <a:pt x="1913" y="1780"/>
                  </a:lnTo>
                  <a:lnTo>
                    <a:pt x="1914" y="1777"/>
                  </a:lnTo>
                  <a:lnTo>
                    <a:pt x="1916" y="1770"/>
                  </a:lnTo>
                  <a:lnTo>
                    <a:pt x="1920" y="1765"/>
                  </a:lnTo>
                  <a:lnTo>
                    <a:pt x="1923" y="1756"/>
                  </a:lnTo>
                  <a:lnTo>
                    <a:pt x="1925" y="1752"/>
                  </a:lnTo>
                  <a:lnTo>
                    <a:pt x="1928" y="1745"/>
                  </a:lnTo>
                  <a:lnTo>
                    <a:pt x="1934" y="1742"/>
                  </a:lnTo>
                  <a:lnTo>
                    <a:pt x="1937" y="1738"/>
                  </a:lnTo>
                  <a:lnTo>
                    <a:pt x="1941" y="1735"/>
                  </a:lnTo>
                  <a:lnTo>
                    <a:pt x="1944" y="1733"/>
                  </a:lnTo>
                  <a:lnTo>
                    <a:pt x="1948" y="1730"/>
                  </a:lnTo>
                  <a:lnTo>
                    <a:pt x="1946" y="1728"/>
                  </a:lnTo>
                  <a:lnTo>
                    <a:pt x="1942" y="1728"/>
                  </a:lnTo>
                  <a:lnTo>
                    <a:pt x="1941" y="1728"/>
                  </a:lnTo>
                  <a:lnTo>
                    <a:pt x="1941" y="1726"/>
                  </a:lnTo>
                  <a:lnTo>
                    <a:pt x="1941" y="1721"/>
                  </a:lnTo>
                  <a:lnTo>
                    <a:pt x="1941" y="1716"/>
                  </a:lnTo>
                  <a:lnTo>
                    <a:pt x="1942" y="1707"/>
                  </a:lnTo>
                  <a:lnTo>
                    <a:pt x="1941" y="1703"/>
                  </a:lnTo>
                  <a:lnTo>
                    <a:pt x="1939" y="1702"/>
                  </a:lnTo>
                  <a:lnTo>
                    <a:pt x="1937" y="1700"/>
                  </a:lnTo>
                  <a:lnTo>
                    <a:pt x="1935" y="1696"/>
                  </a:lnTo>
                  <a:lnTo>
                    <a:pt x="1932" y="1693"/>
                  </a:lnTo>
                  <a:lnTo>
                    <a:pt x="1928" y="1693"/>
                  </a:lnTo>
                  <a:lnTo>
                    <a:pt x="1921" y="1693"/>
                  </a:lnTo>
                  <a:lnTo>
                    <a:pt x="1914" y="1693"/>
                  </a:lnTo>
                  <a:lnTo>
                    <a:pt x="1907" y="1696"/>
                  </a:lnTo>
                  <a:lnTo>
                    <a:pt x="1902" y="1696"/>
                  </a:lnTo>
                  <a:lnTo>
                    <a:pt x="1899" y="1695"/>
                  </a:lnTo>
                  <a:lnTo>
                    <a:pt x="1893" y="1693"/>
                  </a:lnTo>
                  <a:lnTo>
                    <a:pt x="1890" y="1693"/>
                  </a:lnTo>
                  <a:lnTo>
                    <a:pt x="1883" y="1700"/>
                  </a:lnTo>
                  <a:lnTo>
                    <a:pt x="1878" y="1700"/>
                  </a:lnTo>
                  <a:lnTo>
                    <a:pt x="1867" y="1703"/>
                  </a:lnTo>
                  <a:lnTo>
                    <a:pt x="1860" y="1702"/>
                  </a:lnTo>
                  <a:lnTo>
                    <a:pt x="1855" y="1698"/>
                  </a:lnTo>
                  <a:lnTo>
                    <a:pt x="1850" y="1691"/>
                  </a:lnTo>
                  <a:lnTo>
                    <a:pt x="1846" y="1684"/>
                  </a:lnTo>
                  <a:lnTo>
                    <a:pt x="1841" y="1679"/>
                  </a:lnTo>
                  <a:lnTo>
                    <a:pt x="1832" y="1675"/>
                  </a:lnTo>
                  <a:lnTo>
                    <a:pt x="1824" y="1674"/>
                  </a:lnTo>
                  <a:lnTo>
                    <a:pt x="1822" y="1670"/>
                  </a:lnTo>
                  <a:lnTo>
                    <a:pt x="1820" y="1665"/>
                  </a:lnTo>
                  <a:lnTo>
                    <a:pt x="1817" y="1658"/>
                  </a:lnTo>
                  <a:lnTo>
                    <a:pt x="1817" y="1656"/>
                  </a:lnTo>
                  <a:lnTo>
                    <a:pt x="1815" y="1653"/>
                  </a:lnTo>
                  <a:lnTo>
                    <a:pt x="1813" y="1651"/>
                  </a:lnTo>
                  <a:lnTo>
                    <a:pt x="1813" y="1647"/>
                  </a:lnTo>
                  <a:lnTo>
                    <a:pt x="1811" y="1644"/>
                  </a:lnTo>
                  <a:lnTo>
                    <a:pt x="1810" y="1641"/>
                  </a:lnTo>
                  <a:lnTo>
                    <a:pt x="1806" y="1635"/>
                  </a:lnTo>
                  <a:lnTo>
                    <a:pt x="1804" y="1634"/>
                  </a:lnTo>
                  <a:lnTo>
                    <a:pt x="1801" y="1628"/>
                  </a:lnTo>
                  <a:lnTo>
                    <a:pt x="1796" y="1621"/>
                  </a:lnTo>
                  <a:lnTo>
                    <a:pt x="1792" y="1620"/>
                  </a:lnTo>
                  <a:lnTo>
                    <a:pt x="1787" y="1614"/>
                  </a:lnTo>
                  <a:lnTo>
                    <a:pt x="1783" y="1611"/>
                  </a:lnTo>
                  <a:lnTo>
                    <a:pt x="1778" y="1609"/>
                  </a:lnTo>
                  <a:lnTo>
                    <a:pt x="1775" y="1611"/>
                  </a:lnTo>
                  <a:lnTo>
                    <a:pt x="1769" y="1614"/>
                  </a:lnTo>
                  <a:lnTo>
                    <a:pt x="1764" y="1614"/>
                  </a:lnTo>
                  <a:lnTo>
                    <a:pt x="1757" y="1614"/>
                  </a:lnTo>
                  <a:lnTo>
                    <a:pt x="1754" y="1616"/>
                  </a:lnTo>
                  <a:lnTo>
                    <a:pt x="1754" y="1623"/>
                  </a:lnTo>
                  <a:lnTo>
                    <a:pt x="1752" y="1628"/>
                  </a:lnTo>
                  <a:lnTo>
                    <a:pt x="1747" y="1632"/>
                  </a:lnTo>
                  <a:lnTo>
                    <a:pt x="1745" y="1634"/>
                  </a:lnTo>
                  <a:lnTo>
                    <a:pt x="1740" y="1635"/>
                  </a:lnTo>
                  <a:lnTo>
                    <a:pt x="1731" y="1639"/>
                  </a:lnTo>
                  <a:lnTo>
                    <a:pt x="1724" y="1646"/>
                  </a:lnTo>
                  <a:lnTo>
                    <a:pt x="1717" y="1649"/>
                  </a:lnTo>
                  <a:lnTo>
                    <a:pt x="1705" y="1654"/>
                  </a:lnTo>
                  <a:lnTo>
                    <a:pt x="1698" y="1658"/>
                  </a:lnTo>
                  <a:lnTo>
                    <a:pt x="1696" y="1663"/>
                  </a:lnTo>
                  <a:lnTo>
                    <a:pt x="1698" y="1670"/>
                  </a:lnTo>
                  <a:lnTo>
                    <a:pt x="1698" y="1675"/>
                  </a:lnTo>
                  <a:lnTo>
                    <a:pt x="1696" y="1677"/>
                  </a:lnTo>
                  <a:lnTo>
                    <a:pt x="1696" y="1681"/>
                  </a:lnTo>
                  <a:lnTo>
                    <a:pt x="1689" y="1682"/>
                  </a:lnTo>
                  <a:lnTo>
                    <a:pt x="1685" y="1684"/>
                  </a:lnTo>
                  <a:lnTo>
                    <a:pt x="1678" y="1684"/>
                  </a:lnTo>
                  <a:lnTo>
                    <a:pt x="1673" y="1686"/>
                  </a:lnTo>
                  <a:lnTo>
                    <a:pt x="1671" y="1691"/>
                  </a:lnTo>
                  <a:lnTo>
                    <a:pt x="1666" y="1691"/>
                  </a:lnTo>
                  <a:lnTo>
                    <a:pt x="1664" y="1695"/>
                  </a:lnTo>
                  <a:lnTo>
                    <a:pt x="1663" y="1698"/>
                  </a:lnTo>
                  <a:lnTo>
                    <a:pt x="1657" y="1702"/>
                  </a:lnTo>
                  <a:lnTo>
                    <a:pt x="1652" y="1705"/>
                  </a:lnTo>
                  <a:lnTo>
                    <a:pt x="1649" y="1709"/>
                  </a:lnTo>
                  <a:lnTo>
                    <a:pt x="1645" y="1712"/>
                  </a:lnTo>
                  <a:lnTo>
                    <a:pt x="1642" y="1716"/>
                  </a:lnTo>
                  <a:lnTo>
                    <a:pt x="1638" y="1723"/>
                  </a:lnTo>
                  <a:lnTo>
                    <a:pt x="1635" y="1724"/>
                  </a:lnTo>
                  <a:lnTo>
                    <a:pt x="1629" y="1724"/>
                  </a:lnTo>
                  <a:lnTo>
                    <a:pt x="1628" y="1728"/>
                  </a:lnTo>
                  <a:lnTo>
                    <a:pt x="1622" y="1730"/>
                  </a:lnTo>
                  <a:lnTo>
                    <a:pt x="1619" y="1728"/>
                  </a:lnTo>
                  <a:lnTo>
                    <a:pt x="1615" y="1728"/>
                  </a:lnTo>
                  <a:lnTo>
                    <a:pt x="1608" y="1728"/>
                  </a:lnTo>
                  <a:lnTo>
                    <a:pt x="1603" y="1728"/>
                  </a:lnTo>
                  <a:lnTo>
                    <a:pt x="1601" y="1728"/>
                  </a:lnTo>
                  <a:lnTo>
                    <a:pt x="1601" y="1724"/>
                  </a:lnTo>
                  <a:lnTo>
                    <a:pt x="1601" y="1721"/>
                  </a:lnTo>
                  <a:lnTo>
                    <a:pt x="1601" y="1717"/>
                  </a:lnTo>
                  <a:lnTo>
                    <a:pt x="1603" y="1714"/>
                  </a:lnTo>
                  <a:lnTo>
                    <a:pt x="1603" y="1710"/>
                  </a:lnTo>
                  <a:lnTo>
                    <a:pt x="1601" y="1707"/>
                  </a:lnTo>
                  <a:lnTo>
                    <a:pt x="1598" y="1703"/>
                  </a:lnTo>
                  <a:lnTo>
                    <a:pt x="1593" y="1707"/>
                  </a:lnTo>
                  <a:lnTo>
                    <a:pt x="1589" y="1712"/>
                  </a:lnTo>
                  <a:lnTo>
                    <a:pt x="1589" y="1719"/>
                  </a:lnTo>
                  <a:lnTo>
                    <a:pt x="1587" y="1728"/>
                  </a:lnTo>
                  <a:lnTo>
                    <a:pt x="1584" y="1733"/>
                  </a:lnTo>
                  <a:lnTo>
                    <a:pt x="1580" y="1735"/>
                  </a:lnTo>
                  <a:lnTo>
                    <a:pt x="1580" y="1728"/>
                  </a:lnTo>
                  <a:lnTo>
                    <a:pt x="1579" y="1723"/>
                  </a:lnTo>
                  <a:lnTo>
                    <a:pt x="1573" y="1723"/>
                  </a:lnTo>
                  <a:lnTo>
                    <a:pt x="1568" y="1726"/>
                  </a:lnTo>
                  <a:lnTo>
                    <a:pt x="1563" y="1733"/>
                  </a:lnTo>
                  <a:lnTo>
                    <a:pt x="1563" y="1735"/>
                  </a:lnTo>
                  <a:lnTo>
                    <a:pt x="1561" y="1738"/>
                  </a:lnTo>
                  <a:lnTo>
                    <a:pt x="1558" y="1740"/>
                  </a:lnTo>
                  <a:lnTo>
                    <a:pt x="1554" y="1740"/>
                  </a:lnTo>
                  <a:lnTo>
                    <a:pt x="1551" y="1744"/>
                  </a:lnTo>
                  <a:lnTo>
                    <a:pt x="1547" y="1749"/>
                  </a:lnTo>
                  <a:lnTo>
                    <a:pt x="1544" y="1752"/>
                  </a:lnTo>
                  <a:lnTo>
                    <a:pt x="1539" y="1756"/>
                  </a:lnTo>
                  <a:lnTo>
                    <a:pt x="1533" y="1759"/>
                  </a:lnTo>
                  <a:lnTo>
                    <a:pt x="1532" y="1763"/>
                  </a:lnTo>
                  <a:lnTo>
                    <a:pt x="1532" y="1768"/>
                  </a:lnTo>
                  <a:lnTo>
                    <a:pt x="1532" y="1772"/>
                  </a:lnTo>
                  <a:lnTo>
                    <a:pt x="1533" y="1777"/>
                  </a:lnTo>
                  <a:lnTo>
                    <a:pt x="1533" y="1784"/>
                  </a:lnTo>
                  <a:lnTo>
                    <a:pt x="1535" y="1793"/>
                  </a:lnTo>
                  <a:lnTo>
                    <a:pt x="1535" y="1800"/>
                  </a:lnTo>
                  <a:lnTo>
                    <a:pt x="1535" y="1807"/>
                  </a:lnTo>
                  <a:lnTo>
                    <a:pt x="1530" y="1808"/>
                  </a:lnTo>
                  <a:lnTo>
                    <a:pt x="1518" y="1812"/>
                  </a:lnTo>
                  <a:lnTo>
                    <a:pt x="1511" y="1814"/>
                  </a:lnTo>
                  <a:lnTo>
                    <a:pt x="1500" y="1817"/>
                  </a:lnTo>
                  <a:lnTo>
                    <a:pt x="1488" y="1821"/>
                  </a:lnTo>
                  <a:lnTo>
                    <a:pt x="1481" y="1824"/>
                  </a:lnTo>
                  <a:lnTo>
                    <a:pt x="1479" y="1817"/>
                  </a:lnTo>
                  <a:lnTo>
                    <a:pt x="1479" y="1808"/>
                  </a:lnTo>
                  <a:lnTo>
                    <a:pt x="1479" y="1794"/>
                  </a:lnTo>
                  <a:lnTo>
                    <a:pt x="1476" y="1786"/>
                  </a:lnTo>
                  <a:lnTo>
                    <a:pt x="1467" y="1770"/>
                  </a:lnTo>
                  <a:lnTo>
                    <a:pt x="1463" y="1759"/>
                  </a:lnTo>
                  <a:lnTo>
                    <a:pt x="1465" y="1752"/>
                  </a:lnTo>
                  <a:lnTo>
                    <a:pt x="1467" y="1749"/>
                  </a:lnTo>
                  <a:lnTo>
                    <a:pt x="1467" y="1742"/>
                  </a:lnTo>
                  <a:lnTo>
                    <a:pt x="1469" y="1735"/>
                  </a:lnTo>
                  <a:lnTo>
                    <a:pt x="1467" y="1733"/>
                  </a:lnTo>
                  <a:lnTo>
                    <a:pt x="1467" y="1730"/>
                  </a:lnTo>
                  <a:lnTo>
                    <a:pt x="1465" y="1726"/>
                  </a:lnTo>
                  <a:lnTo>
                    <a:pt x="1465" y="1724"/>
                  </a:lnTo>
                  <a:lnTo>
                    <a:pt x="1463" y="1723"/>
                  </a:lnTo>
                  <a:lnTo>
                    <a:pt x="1463" y="1721"/>
                  </a:lnTo>
                  <a:lnTo>
                    <a:pt x="1462" y="1719"/>
                  </a:lnTo>
                  <a:lnTo>
                    <a:pt x="1462" y="1717"/>
                  </a:lnTo>
                  <a:lnTo>
                    <a:pt x="1460" y="1716"/>
                  </a:lnTo>
                  <a:lnTo>
                    <a:pt x="1462" y="1712"/>
                  </a:lnTo>
                  <a:lnTo>
                    <a:pt x="1465" y="1707"/>
                  </a:lnTo>
                  <a:lnTo>
                    <a:pt x="1469" y="1698"/>
                  </a:lnTo>
                  <a:lnTo>
                    <a:pt x="1474" y="1691"/>
                  </a:lnTo>
                  <a:lnTo>
                    <a:pt x="1476" y="1682"/>
                  </a:lnTo>
                  <a:lnTo>
                    <a:pt x="1484" y="1672"/>
                  </a:lnTo>
                  <a:lnTo>
                    <a:pt x="1486" y="1660"/>
                  </a:lnTo>
                  <a:lnTo>
                    <a:pt x="1486" y="1658"/>
                  </a:lnTo>
                  <a:lnTo>
                    <a:pt x="1486" y="1651"/>
                  </a:lnTo>
                  <a:lnTo>
                    <a:pt x="1486" y="1644"/>
                  </a:lnTo>
                  <a:lnTo>
                    <a:pt x="1486" y="1635"/>
                  </a:lnTo>
                  <a:lnTo>
                    <a:pt x="1488" y="1628"/>
                  </a:lnTo>
                  <a:lnTo>
                    <a:pt x="1490" y="1621"/>
                  </a:lnTo>
                  <a:lnTo>
                    <a:pt x="1498" y="1609"/>
                  </a:lnTo>
                  <a:lnTo>
                    <a:pt x="1500" y="1602"/>
                  </a:lnTo>
                  <a:lnTo>
                    <a:pt x="1500" y="1597"/>
                  </a:lnTo>
                  <a:lnTo>
                    <a:pt x="1498" y="1592"/>
                  </a:lnTo>
                  <a:lnTo>
                    <a:pt x="1497" y="1588"/>
                  </a:lnTo>
                  <a:lnTo>
                    <a:pt x="1495" y="1583"/>
                  </a:lnTo>
                  <a:lnTo>
                    <a:pt x="1495" y="1581"/>
                  </a:lnTo>
                  <a:lnTo>
                    <a:pt x="1493" y="1571"/>
                  </a:lnTo>
                  <a:lnTo>
                    <a:pt x="1491" y="1565"/>
                  </a:lnTo>
                  <a:lnTo>
                    <a:pt x="1490" y="1565"/>
                  </a:lnTo>
                  <a:lnTo>
                    <a:pt x="1488" y="1564"/>
                  </a:lnTo>
                  <a:lnTo>
                    <a:pt x="1488" y="1562"/>
                  </a:lnTo>
                  <a:lnTo>
                    <a:pt x="1486" y="1560"/>
                  </a:lnTo>
                  <a:lnTo>
                    <a:pt x="1484" y="1560"/>
                  </a:lnTo>
                  <a:lnTo>
                    <a:pt x="1483" y="1557"/>
                  </a:lnTo>
                  <a:lnTo>
                    <a:pt x="1470" y="1537"/>
                  </a:lnTo>
                  <a:lnTo>
                    <a:pt x="1469" y="1537"/>
                  </a:lnTo>
                  <a:lnTo>
                    <a:pt x="1444" y="1544"/>
                  </a:lnTo>
                  <a:lnTo>
                    <a:pt x="1441" y="1544"/>
                  </a:lnTo>
                  <a:lnTo>
                    <a:pt x="1435" y="1544"/>
                  </a:lnTo>
                  <a:lnTo>
                    <a:pt x="1432" y="1544"/>
                  </a:lnTo>
                  <a:lnTo>
                    <a:pt x="1430" y="1544"/>
                  </a:lnTo>
                  <a:lnTo>
                    <a:pt x="1428" y="1546"/>
                  </a:lnTo>
                  <a:lnTo>
                    <a:pt x="1425" y="1548"/>
                  </a:lnTo>
                  <a:lnTo>
                    <a:pt x="1423" y="1548"/>
                  </a:lnTo>
                  <a:lnTo>
                    <a:pt x="1421" y="1546"/>
                  </a:lnTo>
                  <a:lnTo>
                    <a:pt x="1421" y="1544"/>
                  </a:lnTo>
                  <a:lnTo>
                    <a:pt x="1421" y="1543"/>
                  </a:lnTo>
                  <a:lnTo>
                    <a:pt x="1420" y="1541"/>
                  </a:lnTo>
                  <a:lnTo>
                    <a:pt x="1420" y="1539"/>
                  </a:lnTo>
                  <a:lnTo>
                    <a:pt x="1418" y="1537"/>
                  </a:lnTo>
                  <a:lnTo>
                    <a:pt x="1418" y="1536"/>
                  </a:lnTo>
                  <a:lnTo>
                    <a:pt x="1418" y="1534"/>
                  </a:lnTo>
                  <a:lnTo>
                    <a:pt x="1418" y="1530"/>
                  </a:lnTo>
                  <a:lnTo>
                    <a:pt x="1418" y="1529"/>
                  </a:lnTo>
                  <a:lnTo>
                    <a:pt x="1418" y="1527"/>
                  </a:lnTo>
                  <a:lnTo>
                    <a:pt x="1418" y="1525"/>
                  </a:lnTo>
                  <a:lnTo>
                    <a:pt x="1418" y="1522"/>
                  </a:lnTo>
                  <a:lnTo>
                    <a:pt x="1416" y="1522"/>
                  </a:lnTo>
                  <a:lnTo>
                    <a:pt x="1414" y="1520"/>
                  </a:lnTo>
                  <a:lnTo>
                    <a:pt x="1413" y="1520"/>
                  </a:lnTo>
                  <a:lnTo>
                    <a:pt x="1411" y="1516"/>
                  </a:lnTo>
                  <a:lnTo>
                    <a:pt x="1411" y="1515"/>
                  </a:lnTo>
                  <a:lnTo>
                    <a:pt x="1409" y="1515"/>
                  </a:lnTo>
                  <a:lnTo>
                    <a:pt x="1409" y="1513"/>
                  </a:lnTo>
                  <a:lnTo>
                    <a:pt x="1407" y="1511"/>
                  </a:lnTo>
                  <a:lnTo>
                    <a:pt x="1406" y="1511"/>
                  </a:lnTo>
                  <a:lnTo>
                    <a:pt x="1404" y="1513"/>
                  </a:lnTo>
                  <a:lnTo>
                    <a:pt x="1402" y="1513"/>
                  </a:lnTo>
                  <a:lnTo>
                    <a:pt x="1400" y="1515"/>
                  </a:lnTo>
                  <a:lnTo>
                    <a:pt x="1397" y="1513"/>
                  </a:lnTo>
                  <a:lnTo>
                    <a:pt x="1395" y="1513"/>
                  </a:lnTo>
                  <a:lnTo>
                    <a:pt x="1393" y="1509"/>
                  </a:lnTo>
                  <a:lnTo>
                    <a:pt x="1393" y="1508"/>
                  </a:lnTo>
                  <a:lnTo>
                    <a:pt x="1393" y="1506"/>
                  </a:lnTo>
                  <a:lnTo>
                    <a:pt x="1393" y="1504"/>
                  </a:lnTo>
                  <a:lnTo>
                    <a:pt x="1392" y="1504"/>
                  </a:lnTo>
                  <a:lnTo>
                    <a:pt x="1390" y="1502"/>
                  </a:lnTo>
                  <a:lnTo>
                    <a:pt x="1390" y="1501"/>
                  </a:lnTo>
                  <a:lnTo>
                    <a:pt x="1393" y="1499"/>
                  </a:lnTo>
                  <a:lnTo>
                    <a:pt x="1393" y="1497"/>
                  </a:lnTo>
                  <a:lnTo>
                    <a:pt x="1392" y="1494"/>
                  </a:lnTo>
                  <a:lnTo>
                    <a:pt x="1392" y="1492"/>
                  </a:lnTo>
                  <a:lnTo>
                    <a:pt x="1390" y="1490"/>
                  </a:lnTo>
                  <a:lnTo>
                    <a:pt x="1372" y="1499"/>
                  </a:lnTo>
                  <a:lnTo>
                    <a:pt x="1372" y="1497"/>
                  </a:lnTo>
                  <a:lnTo>
                    <a:pt x="1369" y="1495"/>
                  </a:lnTo>
                  <a:lnTo>
                    <a:pt x="1367" y="1494"/>
                  </a:lnTo>
                  <a:lnTo>
                    <a:pt x="1365" y="1492"/>
                  </a:lnTo>
                  <a:lnTo>
                    <a:pt x="1343" y="1460"/>
                  </a:lnTo>
                  <a:lnTo>
                    <a:pt x="1341" y="1460"/>
                  </a:lnTo>
                  <a:lnTo>
                    <a:pt x="1339" y="1460"/>
                  </a:lnTo>
                  <a:lnTo>
                    <a:pt x="1337" y="1460"/>
                  </a:lnTo>
                  <a:lnTo>
                    <a:pt x="1334" y="1460"/>
                  </a:lnTo>
                  <a:lnTo>
                    <a:pt x="1334" y="1462"/>
                  </a:lnTo>
                  <a:lnTo>
                    <a:pt x="1334" y="1464"/>
                  </a:lnTo>
                  <a:lnTo>
                    <a:pt x="1332" y="1464"/>
                  </a:lnTo>
                  <a:lnTo>
                    <a:pt x="1332" y="1466"/>
                  </a:lnTo>
                  <a:lnTo>
                    <a:pt x="1330" y="1466"/>
                  </a:lnTo>
                  <a:lnTo>
                    <a:pt x="1330" y="1467"/>
                  </a:lnTo>
                  <a:lnTo>
                    <a:pt x="1329" y="1467"/>
                  </a:lnTo>
                  <a:lnTo>
                    <a:pt x="1327" y="1467"/>
                  </a:lnTo>
                  <a:lnTo>
                    <a:pt x="1325" y="1467"/>
                  </a:lnTo>
                  <a:lnTo>
                    <a:pt x="1322" y="1469"/>
                  </a:lnTo>
                  <a:lnTo>
                    <a:pt x="1320" y="1469"/>
                  </a:lnTo>
                  <a:lnTo>
                    <a:pt x="1318" y="1469"/>
                  </a:lnTo>
                  <a:lnTo>
                    <a:pt x="1316" y="1471"/>
                  </a:lnTo>
                  <a:lnTo>
                    <a:pt x="1315" y="1471"/>
                  </a:lnTo>
                  <a:lnTo>
                    <a:pt x="1315" y="1473"/>
                  </a:lnTo>
                  <a:lnTo>
                    <a:pt x="1313" y="1474"/>
                  </a:lnTo>
                  <a:lnTo>
                    <a:pt x="1313" y="1476"/>
                  </a:lnTo>
                  <a:lnTo>
                    <a:pt x="1309" y="1478"/>
                  </a:lnTo>
                  <a:lnTo>
                    <a:pt x="1306" y="1480"/>
                  </a:lnTo>
                  <a:lnTo>
                    <a:pt x="1302" y="1481"/>
                  </a:lnTo>
                  <a:lnTo>
                    <a:pt x="1301" y="1483"/>
                  </a:lnTo>
                  <a:lnTo>
                    <a:pt x="1301" y="1485"/>
                  </a:lnTo>
                  <a:lnTo>
                    <a:pt x="1299" y="1487"/>
                  </a:lnTo>
                  <a:lnTo>
                    <a:pt x="1297" y="1485"/>
                  </a:lnTo>
                  <a:lnTo>
                    <a:pt x="1295" y="1483"/>
                  </a:lnTo>
                  <a:lnTo>
                    <a:pt x="1295" y="1481"/>
                  </a:lnTo>
                  <a:lnTo>
                    <a:pt x="1294" y="1480"/>
                  </a:lnTo>
                  <a:lnTo>
                    <a:pt x="1292" y="1480"/>
                  </a:lnTo>
                  <a:lnTo>
                    <a:pt x="1290" y="1480"/>
                  </a:lnTo>
                  <a:lnTo>
                    <a:pt x="1288" y="1480"/>
                  </a:lnTo>
                  <a:lnTo>
                    <a:pt x="1287" y="1480"/>
                  </a:lnTo>
                  <a:lnTo>
                    <a:pt x="1285" y="1478"/>
                  </a:lnTo>
                  <a:lnTo>
                    <a:pt x="1283" y="1480"/>
                  </a:lnTo>
                  <a:lnTo>
                    <a:pt x="1280" y="1480"/>
                  </a:lnTo>
                  <a:lnTo>
                    <a:pt x="1278" y="1480"/>
                  </a:lnTo>
                  <a:lnTo>
                    <a:pt x="1274" y="1480"/>
                  </a:lnTo>
                  <a:lnTo>
                    <a:pt x="1273" y="1480"/>
                  </a:lnTo>
                  <a:lnTo>
                    <a:pt x="1271" y="1476"/>
                  </a:lnTo>
                  <a:lnTo>
                    <a:pt x="1271" y="1474"/>
                  </a:lnTo>
                  <a:lnTo>
                    <a:pt x="1271" y="1473"/>
                  </a:lnTo>
                  <a:lnTo>
                    <a:pt x="1271" y="1471"/>
                  </a:lnTo>
                  <a:lnTo>
                    <a:pt x="1271" y="1469"/>
                  </a:lnTo>
                  <a:lnTo>
                    <a:pt x="1271" y="1467"/>
                  </a:lnTo>
                  <a:lnTo>
                    <a:pt x="1271" y="1466"/>
                  </a:lnTo>
                  <a:lnTo>
                    <a:pt x="1271" y="1464"/>
                  </a:lnTo>
                  <a:lnTo>
                    <a:pt x="1271" y="1462"/>
                  </a:lnTo>
                  <a:lnTo>
                    <a:pt x="1273" y="1460"/>
                  </a:lnTo>
                  <a:lnTo>
                    <a:pt x="1274" y="1459"/>
                  </a:lnTo>
                  <a:lnTo>
                    <a:pt x="1276" y="1459"/>
                  </a:lnTo>
                  <a:lnTo>
                    <a:pt x="1278" y="1459"/>
                  </a:lnTo>
                  <a:lnTo>
                    <a:pt x="1278" y="1457"/>
                  </a:lnTo>
                  <a:lnTo>
                    <a:pt x="1280" y="1457"/>
                  </a:lnTo>
                  <a:lnTo>
                    <a:pt x="1281" y="1455"/>
                  </a:lnTo>
                  <a:lnTo>
                    <a:pt x="1283" y="1455"/>
                  </a:lnTo>
                  <a:lnTo>
                    <a:pt x="1285" y="1453"/>
                  </a:lnTo>
                  <a:lnTo>
                    <a:pt x="1287" y="1452"/>
                  </a:lnTo>
                  <a:lnTo>
                    <a:pt x="1288" y="1452"/>
                  </a:lnTo>
                  <a:lnTo>
                    <a:pt x="1288" y="1450"/>
                  </a:lnTo>
                  <a:lnTo>
                    <a:pt x="1290" y="1448"/>
                  </a:lnTo>
                  <a:lnTo>
                    <a:pt x="1292" y="1446"/>
                  </a:lnTo>
                  <a:lnTo>
                    <a:pt x="1292" y="1445"/>
                  </a:lnTo>
                  <a:lnTo>
                    <a:pt x="1292" y="1443"/>
                  </a:lnTo>
                  <a:lnTo>
                    <a:pt x="1294" y="1443"/>
                  </a:lnTo>
                  <a:lnTo>
                    <a:pt x="1292" y="1441"/>
                  </a:lnTo>
                  <a:lnTo>
                    <a:pt x="1290" y="1441"/>
                  </a:lnTo>
                  <a:lnTo>
                    <a:pt x="1288" y="1441"/>
                  </a:lnTo>
                  <a:lnTo>
                    <a:pt x="1287" y="1441"/>
                  </a:lnTo>
                  <a:lnTo>
                    <a:pt x="1285" y="1441"/>
                  </a:lnTo>
                  <a:lnTo>
                    <a:pt x="1283" y="1441"/>
                  </a:lnTo>
                  <a:lnTo>
                    <a:pt x="1281" y="1439"/>
                  </a:lnTo>
                  <a:lnTo>
                    <a:pt x="1280" y="1438"/>
                  </a:lnTo>
                  <a:lnTo>
                    <a:pt x="1280" y="1436"/>
                  </a:lnTo>
                  <a:lnTo>
                    <a:pt x="1280" y="1434"/>
                  </a:lnTo>
                  <a:lnTo>
                    <a:pt x="1278" y="1431"/>
                  </a:lnTo>
                  <a:lnTo>
                    <a:pt x="1276" y="1429"/>
                  </a:lnTo>
                  <a:lnTo>
                    <a:pt x="1274" y="1425"/>
                  </a:lnTo>
                  <a:lnTo>
                    <a:pt x="1267" y="1427"/>
                  </a:lnTo>
                  <a:lnTo>
                    <a:pt x="1248" y="1429"/>
                  </a:lnTo>
                  <a:lnTo>
                    <a:pt x="1246" y="1431"/>
                  </a:lnTo>
                  <a:lnTo>
                    <a:pt x="1245" y="1431"/>
                  </a:lnTo>
                  <a:lnTo>
                    <a:pt x="1243" y="1432"/>
                  </a:lnTo>
                  <a:lnTo>
                    <a:pt x="1243" y="1434"/>
                  </a:lnTo>
                  <a:lnTo>
                    <a:pt x="1241" y="1434"/>
                  </a:lnTo>
                  <a:lnTo>
                    <a:pt x="1239" y="1436"/>
                  </a:lnTo>
                  <a:lnTo>
                    <a:pt x="1239" y="1438"/>
                  </a:lnTo>
                  <a:lnTo>
                    <a:pt x="1239" y="1439"/>
                  </a:lnTo>
                  <a:lnTo>
                    <a:pt x="1239" y="1441"/>
                  </a:lnTo>
                  <a:lnTo>
                    <a:pt x="1238" y="1443"/>
                  </a:lnTo>
                  <a:lnTo>
                    <a:pt x="1236" y="1445"/>
                  </a:lnTo>
                  <a:lnTo>
                    <a:pt x="1236" y="1446"/>
                  </a:lnTo>
                  <a:lnTo>
                    <a:pt x="1232" y="1448"/>
                  </a:lnTo>
                  <a:lnTo>
                    <a:pt x="1232" y="1446"/>
                  </a:lnTo>
                  <a:lnTo>
                    <a:pt x="1231" y="1443"/>
                  </a:lnTo>
                  <a:lnTo>
                    <a:pt x="1231" y="1441"/>
                  </a:lnTo>
                  <a:lnTo>
                    <a:pt x="1229" y="1439"/>
                  </a:lnTo>
                  <a:lnTo>
                    <a:pt x="1229" y="1438"/>
                  </a:lnTo>
                  <a:lnTo>
                    <a:pt x="1227" y="1434"/>
                  </a:lnTo>
                  <a:lnTo>
                    <a:pt x="1225" y="1432"/>
                  </a:lnTo>
                  <a:lnTo>
                    <a:pt x="1224" y="1431"/>
                  </a:lnTo>
                  <a:lnTo>
                    <a:pt x="1224" y="1429"/>
                  </a:lnTo>
                  <a:lnTo>
                    <a:pt x="1222" y="1427"/>
                  </a:lnTo>
                  <a:lnTo>
                    <a:pt x="1222" y="1424"/>
                  </a:lnTo>
                  <a:lnTo>
                    <a:pt x="1220" y="1422"/>
                  </a:lnTo>
                  <a:lnTo>
                    <a:pt x="1218" y="1420"/>
                  </a:lnTo>
                  <a:lnTo>
                    <a:pt x="1217" y="1418"/>
                  </a:lnTo>
                  <a:lnTo>
                    <a:pt x="1215" y="1417"/>
                  </a:lnTo>
                  <a:lnTo>
                    <a:pt x="1215" y="1415"/>
                  </a:lnTo>
                  <a:lnTo>
                    <a:pt x="1213" y="1413"/>
                  </a:lnTo>
                  <a:lnTo>
                    <a:pt x="1212" y="1410"/>
                  </a:lnTo>
                  <a:lnTo>
                    <a:pt x="1210" y="1408"/>
                  </a:lnTo>
                  <a:lnTo>
                    <a:pt x="1208" y="1404"/>
                  </a:lnTo>
                  <a:lnTo>
                    <a:pt x="1206" y="1403"/>
                  </a:lnTo>
                  <a:lnTo>
                    <a:pt x="1206" y="1399"/>
                  </a:lnTo>
                  <a:lnTo>
                    <a:pt x="1206" y="1397"/>
                  </a:lnTo>
                  <a:lnTo>
                    <a:pt x="1206" y="1394"/>
                  </a:lnTo>
                  <a:lnTo>
                    <a:pt x="1205" y="1392"/>
                  </a:lnTo>
                  <a:lnTo>
                    <a:pt x="1205" y="1387"/>
                  </a:lnTo>
                  <a:lnTo>
                    <a:pt x="1203" y="1385"/>
                  </a:lnTo>
                  <a:lnTo>
                    <a:pt x="1203" y="1383"/>
                  </a:lnTo>
                  <a:lnTo>
                    <a:pt x="1201" y="1382"/>
                  </a:lnTo>
                  <a:lnTo>
                    <a:pt x="1201" y="1380"/>
                  </a:lnTo>
                  <a:lnTo>
                    <a:pt x="1201" y="1378"/>
                  </a:lnTo>
                  <a:lnTo>
                    <a:pt x="1201" y="1376"/>
                  </a:lnTo>
                  <a:lnTo>
                    <a:pt x="1203" y="1373"/>
                  </a:lnTo>
                  <a:lnTo>
                    <a:pt x="1203" y="1371"/>
                  </a:lnTo>
                  <a:lnTo>
                    <a:pt x="1205" y="1369"/>
                  </a:lnTo>
                  <a:lnTo>
                    <a:pt x="1205" y="1368"/>
                  </a:lnTo>
                  <a:lnTo>
                    <a:pt x="1203" y="1366"/>
                  </a:lnTo>
                  <a:lnTo>
                    <a:pt x="1201" y="1366"/>
                  </a:lnTo>
                  <a:lnTo>
                    <a:pt x="1199" y="1366"/>
                  </a:lnTo>
                  <a:lnTo>
                    <a:pt x="1198" y="1366"/>
                  </a:lnTo>
                  <a:lnTo>
                    <a:pt x="1196" y="1366"/>
                  </a:lnTo>
                  <a:lnTo>
                    <a:pt x="1194" y="1366"/>
                  </a:lnTo>
                  <a:lnTo>
                    <a:pt x="1192" y="1368"/>
                  </a:lnTo>
                  <a:lnTo>
                    <a:pt x="1189" y="1368"/>
                  </a:lnTo>
                  <a:lnTo>
                    <a:pt x="1187" y="1369"/>
                  </a:lnTo>
                  <a:lnTo>
                    <a:pt x="1184" y="1369"/>
                  </a:lnTo>
                  <a:lnTo>
                    <a:pt x="1182" y="1371"/>
                  </a:lnTo>
                  <a:lnTo>
                    <a:pt x="1180" y="1371"/>
                  </a:lnTo>
                  <a:lnTo>
                    <a:pt x="1177" y="1373"/>
                  </a:lnTo>
                  <a:lnTo>
                    <a:pt x="1173" y="1373"/>
                  </a:lnTo>
                  <a:lnTo>
                    <a:pt x="1171" y="1373"/>
                  </a:lnTo>
                  <a:lnTo>
                    <a:pt x="1170" y="1373"/>
                  </a:lnTo>
                  <a:lnTo>
                    <a:pt x="1168" y="1373"/>
                  </a:lnTo>
                  <a:lnTo>
                    <a:pt x="1166" y="1371"/>
                  </a:lnTo>
                  <a:lnTo>
                    <a:pt x="1163" y="1371"/>
                  </a:lnTo>
                  <a:lnTo>
                    <a:pt x="1163" y="1373"/>
                  </a:lnTo>
                  <a:lnTo>
                    <a:pt x="1161" y="1373"/>
                  </a:lnTo>
                  <a:lnTo>
                    <a:pt x="1156" y="1371"/>
                  </a:lnTo>
                  <a:lnTo>
                    <a:pt x="1147" y="1368"/>
                  </a:lnTo>
                  <a:lnTo>
                    <a:pt x="1145" y="1366"/>
                  </a:lnTo>
                  <a:lnTo>
                    <a:pt x="1152" y="1354"/>
                  </a:lnTo>
                  <a:lnTo>
                    <a:pt x="1143" y="1352"/>
                  </a:lnTo>
                  <a:lnTo>
                    <a:pt x="1138" y="1349"/>
                  </a:lnTo>
                  <a:lnTo>
                    <a:pt x="1135" y="1345"/>
                  </a:lnTo>
                  <a:lnTo>
                    <a:pt x="1133" y="1342"/>
                  </a:lnTo>
                  <a:lnTo>
                    <a:pt x="1131" y="1338"/>
                  </a:lnTo>
                  <a:lnTo>
                    <a:pt x="1128" y="1336"/>
                  </a:lnTo>
                  <a:lnTo>
                    <a:pt x="1121" y="1335"/>
                  </a:lnTo>
                  <a:lnTo>
                    <a:pt x="1114" y="1336"/>
                  </a:lnTo>
                  <a:lnTo>
                    <a:pt x="1105" y="1336"/>
                  </a:lnTo>
                  <a:lnTo>
                    <a:pt x="1101" y="1336"/>
                  </a:lnTo>
                  <a:lnTo>
                    <a:pt x="1096" y="1336"/>
                  </a:lnTo>
                  <a:lnTo>
                    <a:pt x="1091" y="1333"/>
                  </a:lnTo>
                  <a:lnTo>
                    <a:pt x="1089" y="1331"/>
                  </a:lnTo>
                  <a:lnTo>
                    <a:pt x="1086" y="1322"/>
                  </a:lnTo>
                  <a:lnTo>
                    <a:pt x="1084" y="1317"/>
                  </a:lnTo>
                  <a:lnTo>
                    <a:pt x="1082" y="1305"/>
                  </a:lnTo>
                  <a:lnTo>
                    <a:pt x="1082" y="1300"/>
                  </a:lnTo>
                  <a:lnTo>
                    <a:pt x="1080" y="1293"/>
                  </a:lnTo>
                  <a:lnTo>
                    <a:pt x="1079" y="1289"/>
                  </a:lnTo>
                  <a:lnTo>
                    <a:pt x="1079" y="1287"/>
                  </a:lnTo>
                  <a:lnTo>
                    <a:pt x="1080" y="1286"/>
                  </a:lnTo>
                  <a:lnTo>
                    <a:pt x="1084" y="1284"/>
                  </a:lnTo>
                  <a:lnTo>
                    <a:pt x="1086" y="1286"/>
                  </a:lnTo>
                  <a:lnTo>
                    <a:pt x="1089" y="1287"/>
                  </a:lnTo>
                  <a:lnTo>
                    <a:pt x="1093" y="1287"/>
                  </a:lnTo>
                  <a:lnTo>
                    <a:pt x="1096" y="1286"/>
                  </a:lnTo>
                  <a:lnTo>
                    <a:pt x="1098" y="1284"/>
                  </a:lnTo>
                  <a:lnTo>
                    <a:pt x="1098" y="1280"/>
                  </a:lnTo>
                  <a:lnTo>
                    <a:pt x="1098" y="1277"/>
                  </a:lnTo>
                  <a:lnTo>
                    <a:pt x="1098" y="1275"/>
                  </a:lnTo>
                  <a:lnTo>
                    <a:pt x="1100" y="1275"/>
                  </a:lnTo>
                  <a:lnTo>
                    <a:pt x="1101" y="1273"/>
                  </a:lnTo>
                  <a:lnTo>
                    <a:pt x="1103" y="1272"/>
                  </a:lnTo>
                  <a:lnTo>
                    <a:pt x="1105" y="1270"/>
                  </a:lnTo>
                  <a:lnTo>
                    <a:pt x="1105" y="1268"/>
                  </a:lnTo>
                  <a:lnTo>
                    <a:pt x="1103" y="1266"/>
                  </a:lnTo>
                  <a:lnTo>
                    <a:pt x="1101" y="1265"/>
                  </a:lnTo>
                  <a:lnTo>
                    <a:pt x="1100" y="1263"/>
                  </a:lnTo>
                  <a:lnTo>
                    <a:pt x="1098" y="1259"/>
                  </a:lnTo>
                  <a:lnTo>
                    <a:pt x="1098" y="1256"/>
                  </a:lnTo>
                  <a:lnTo>
                    <a:pt x="1096" y="1252"/>
                  </a:lnTo>
                  <a:lnTo>
                    <a:pt x="1094" y="1251"/>
                  </a:lnTo>
                  <a:lnTo>
                    <a:pt x="1096" y="1249"/>
                  </a:lnTo>
                  <a:lnTo>
                    <a:pt x="1100" y="1247"/>
                  </a:lnTo>
                  <a:lnTo>
                    <a:pt x="1101" y="1245"/>
                  </a:lnTo>
                  <a:lnTo>
                    <a:pt x="1101" y="1244"/>
                  </a:lnTo>
                  <a:lnTo>
                    <a:pt x="1098" y="1244"/>
                  </a:lnTo>
                  <a:lnTo>
                    <a:pt x="1096" y="1244"/>
                  </a:lnTo>
                  <a:lnTo>
                    <a:pt x="1094" y="1244"/>
                  </a:lnTo>
                  <a:lnTo>
                    <a:pt x="1089" y="1244"/>
                  </a:lnTo>
                  <a:lnTo>
                    <a:pt x="1079" y="1244"/>
                  </a:lnTo>
                  <a:lnTo>
                    <a:pt x="1072" y="1245"/>
                  </a:lnTo>
                  <a:lnTo>
                    <a:pt x="1070" y="1245"/>
                  </a:lnTo>
                  <a:lnTo>
                    <a:pt x="1065" y="1249"/>
                  </a:lnTo>
                  <a:lnTo>
                    <a:pt x="1063" y="1251"/>
                  </a:lnTo>
                  <a:lnTo>
                    <a:pt x="1061" y="1252"/>
                  </a:lnTo>
                  <a:lnTo>
                    <a:pt x="1059" y="1254"/>
                  </a:lnTo>
                  <a:lnTo>
                    <a:pt x="1056" y="1256"/>
                  </a:lnTo>
                  <a:lnTo>
                    <a:pt x="1054" y="1258"/>
                  </a:lnTo>
                  <a:lnTo>
                    <a:pt x="1052" y="1259"/>
                  </a:lnTo>
                  <a:lnTo>
                    <a:pt x="1049" y="1263"/>
                  </a:lnTo>
                  <a:lnTo>
                    <a:pt x="1045" y="1265"/>
                  </a:lnTo>
                  <a:lnTo>
                    <a:pt x="1044" y="1265"/>
                  </a:lnTo>
                  <a:lnTo>
                    <a:pt x="1044" y="1263"/>
                  </a:lnTo>
                  <a:lnTo>
                    <a:pt x="1044" y="1261"/>
                  </a:lnTo>
                  <a:lnTo>
                    <a:pt x="1044" y="1259"/>
                  </a:lnTo>
                  <a:lnTo>
                    <a:pt x="1045" y="1258"/>
                  </a:lnTo>
                  <a:lnTo>
                    <a:pt x="1045" y="1254"/>
                  </a:lnTo>
                  <a:lnTo>
                    <a:pt x="1045" y="1245"/>
                  </a:lnTo>
                  <a:lnTo>
                    <a:pt x="1047" y="1242"/>
                  </a:lnTo>
                  <a:lnTo>
                    <a:pt x="1047" y="1240"/>
                  </a:lnTo>
                  <a:lnTo>
                    <a:pt x="1047" y="1238"/>
                  </a:lnTo>
                  <a:lnTo>
                    <a:pt x="1047" y="1235"/>
                  </a:lnTo>
                  <a:lnTo>
                    <a:pt x="1047" y="1231"/>
                  </a:lnTo>
                  <a:lnTo>
                    <a:pt x="1047" y="1230"/>
                  </a:lnTo>
                  <a:lnTo>
                    <a:pt x="1045" y="1230"/>
                  </a:lnTo>
                  <a:lnTo>
                    <a:pt x="1042" y="1230"/>
                  </a:lnTo>
                  <a:lnTo>
                    <a:pt x="1033" y="1231"/>
                  </a:lnTo>
                  <a:lnTo>
                    <a:pt x="1023" y="1231"/>
                  </a:lnTo>
                  <a:lnTo>
                    <a:pt x="1012" y="1231"/>
                  </a:lnTo>
                  <a:lnTo>
                    <a:pt x="1003" y="1233"/>
                  </a:lnTo>
                  <a:lnTo>
                    <a:pt x="1000" y="1233"/>
                  </a:lnTo>
                  <a:lnTo>
                    <a:pt x="993" y="1235"/>
                  </a:lnTo>
                  <a:lnTo>
                    <a:pt x="991" y="1237"/>
                  </a:lnTo>
                  <a:lnTo>
                    <a:pt x="989" y="1240"/>
                  </a:lnTo>
                  <a:lnTo>
                    <a:pt x="989" y="1244"/>
                  </a:lnTo>
                  <a:lnTo>
                    <a:pt x="989" y="1247"/>
                  </a:lnTo>
                  <a:lnTo>
                    <a:pt x="989" y="1251"/>
                  </a:lnTo>
                  <a:lnTo>
                    <a:pt x="989" y="1256"/>
                  </a:lnTo>
                  <a:lnTo>
                    <a:pt x="989" y="1258"/>
                  </a:lnTo>
                  <a:lnTo>
                    <a:pt x="989" y="1259"/>
                  </a:lnTo>
                  <a:lnTo>
                    <a:pt x="986" y="1261"/>
                  </a:lnTo>
                  <a:lnTo>
                    <a:pt x="984" y="1265"/>
                  </a:lnTo>
                  <a:lnTo>
                    <a:pt x="982" y="1266"/>
                  </a:lnTo>
                  <a:lnTo>
                    <a:pt x="979" y="1268"/>
                  </a:lnTo>
                  <a:lnTo>
                    <a:pt x="974" y="1268"/>
                  </a:lnTo>
                  <a:lnTo>
                    <a:pt x="967" y="1268"/>
                  </a:lnTo>
                  <a:lnTo>
                    <a:pt x="960" y="1268"/>
                  </a:lnTo>
                  <a:lnTo>
                    <a:pt x="954" y="1266"/>
                  </a:lnTo>
                  <a:lnTo>
                    <a:pt x="953" y="1266"/>
                  </a:lnTo>
                  <a:lnTo>
                    <a:pt x="951" y="1265"/>
                  </a:lnTo>
                  <a:lnTo>
                    <a:pt x="946" y="1263"/>
                  </a:lnTo>
                  <a:lnTo>
                    <a:pt x="940" y="1263"/>
                  </a:lnTo>
                  <a:lnTo>
                    <a:pt x="937" y="1263"/>
                  </a:lnTo>
                  <a:lnTo>
                    <a:pt x="930" y="1265"/>
                  </a:lnTo>
                  <a:lnTo>
                    <a:pt x="928" y="1265"/>
                  </a:lnTo>
                  <a:lnTo>
                    <a:pt x="926" y="1263"/>
                  </a:lnTo>
                  <a:lnTo>
                    <a:pt x="925" y="1261"/>
                  </a:lnTo>
                  <a:lnTo>
                    <a:pt x="923" y="1258"/>
                  </a:lnTo>
                  <a:lnTo>
                    <a:pt x="921" y="1256"/>
                  </a:lnTo>
                  <a:lnTo>
                    <a:pt x="916" y="1254"/>
                  </a:lnTo>
                  <a:lnTo>
                    <a:pt x="914" y="1252"/>
                  </a:lnTo>
                  <a:lnTo>
                    <a:pt x="912" y="1252"/>
                  </a:lnTo>
                  <a:lnTo>
                    <a:pt x="911" y="1251"/>
                  </a:lnTo>
                  <a:lnTo>
                    <a:pt x="907" y="1249"/>
                  </a:lnTo>
                  <a:lnTo>
                    <a:pt x="902" y="1247"/>
                  </a:lnTo>
                  <a:lnTo>
                    <a:pt x="898" y="1247"/>
                  </a:lnTo>
                  <a:lnTo>
                    <a:pt x="897" y="1249"/>
                  </a:lnTo>
                  <a:lnTo>
                    <a:pt x="893" y="1254"/>
                  </a:lnTo>
                  <a:lnTo>
                    <a:pt x="890" y="1256"/>
                  </a:lnTo>
                  <a:lnTo>
                    <a:pt x="888" y="1259"/>
                  </a:lnTo>
                  <a:lnTo>
                    <a:pt x="886" y="1261"/>
                  </a:lnTo>
                  <a:lnTo>
                    <a:pt x="886" y="1263"/>
                  </a:lnTo>
                  <a:lnTo>
                    <a:pt x="883" y="1261"/>
                  </a:lnTo>
                  <a:lnTo>
                    <a:pt x="881" y="1259"/>
                  </a:lnTo>
                  <a:lnTo>
                    <a:pt x="878" y="1258"/>
                  </a:lnTo>
                  <a:lnTo>
                    <a:pt x="876" y="1256"/>
                  </a:lnTo>
                  <a:lnTo>
                    <a:pt x="874" y="1252"/>
                  </a:lnTo>
                  <a:lnTo>
                    <a:pt x="874" y="1249"/>
                  </a:lnTo>
                  <a:lnTo>
                    <a:pt x="872" y="1247"/>
                  </a:lnTo>
                  <a:lnTo>
                    <a:pt x="871" y="1245"/>
                  </a:lnTo>
                  <a:lnTo>
                    <a:pt x="869" y="1244"/>
                  </a:lnTo>
                  <a:lnTo>
                    <a:pt x="867" y="1245"/>
                  </a:lnTo>
                  <a:lnTo>
                    <a:pt x="865" y="1245"/>
                  </a:lnTo>
                  <a:lnTo>
                    <a:pt x="865" y="1247"/>
                  </a:lnTo>
                  <a:lnTo>
                    <a:pt x="862" y="1249"/>
                  </a:lnTo>
                  <a:lnTo>
                    <a:pt x="860" y="1251"/>
                  </a:lnTo>
                  <a:lnTo>
                    <a:pt x="858" y="1252"/>
                  </a:lnTo>
                  <a:lnTo>
                    <a:pt x="857" y="1256"/>
                  </a:lnTo>
                  <a:lnTo>
                    <a:pt x="855" y="1259"/>
                  </a:lnTo>
                  <a:lnTo>
                    <a:pt x="853" y="1259"/>
                  </a:lnTo>
                  <a:lnTo>
                    <a:pt x="850" y="1259"/>
                  </a:lnTo>
                  <a:lnTo>
                    <a:pt x="846" y="1261"/>
                  </a:lnTo>
                  <a:lnTo>
                    <a:pt x="844" y="1265"/>
                  </a:lnTo>
                  <a:lnTo>
                    <a:pt x="843" y="1265"/>
                  </a:lnTo>
                  <a:lnTo>
                    <a:pt x="841" y="1265"/>
                  </a:lnTo>
                  <a:lnTo>
                    <a:pt x="843" y="1263"/>
                  </a:lnTo>
                  <a:lnTo>
                    <a:pt x="843" y="1259"/>
                  </a:lnTo>
                  <a:lnTo>
                    <a:pt x="843" y="1258"/>
                  </a:lnTo>
                  <a:lnTo>
                    <a:pt x="841" y="1254"/>
                  </a:lnTo>
                  <a:lnTo>
                    <a:pt x="839" y="1252"/>
                  </a:lnTo>
                  <a:lnTo>
                    <a:pt x="836" y="1251"/>
                  </a:lnTo>
                  <a:lnTo>
                    <a:pt x="834" y="1249"/>
                  </a:lnTo>
                  <a:lnTo>
                    <a:pt x="830" y="1245"/>
                  </a:lnTo>
                  <a:lnTo>
                    <a:pt x="827" y="1242"/>
                  </a:lnTo>
                  <a:lnTo>
                    <a:pt x="822" y="1238"/>
                  </a:lnTo>
                  <a:lnTo>
                    <a:pt x="815" y="1238"/>
                  </a:lnTo>
                  <a:lnTo>
                    <a:pt x="811" y="1237"/>
                  </a:lnTo>
                  <a:lnTo>
                    <a:pt x="808" y="1237"/>
                  </a:lnTo>
                  <a:lnTo>
                    <a:pt x="802" y="1235"/>
                  </a:lnTo>
                  <a:lnTo>
                    <a:pt x="799" y="1235"/>
                  </a:lnTo>
                  <a:lnTo>
                    <a:pt x="799" y="1237"/>
                  </a:lnTo>
                  <a:lnTo>
                    <a:pt x="799" y="1238"/>
                  </a:lnTo>
                  <a:lnTo>
                    <a:pt x="801" y="1242"/>
                  </a:lnTo>
                  <a:lnTo>
                    <a:pt x="801" y="1244"/>
                  </a:lnTo>
                  <a:lnTo>
                    <a:pt x="799" y="1245"/>
                  </a:lnTo>
                  <a:lnTo>
                    <a:pt x="797" y="1247"/>
                  </a:lnTo>
                  <a:lnTo>
                    <a:pt x="795" y="1249"/>
                  </a:lnTo>
                  <a:lnTo>
                    <a:pt x="790" y="1251"/>
                  </a:lnTo>
                  <a:lnTo>
                    <a:pt x="785" y="1251"/>
                  </a:lnTo>
                  <a:lnTo>
                    <a:pt x="783" y="1249"/>
                  </a:lnTo>
                  <a:lnTo>
                    <a:pt x="781" y="1247"/>
                  </a:lnTo>
                  <a:lnTo>
                    <a:pt x="778" y="1247"/>
                  </a:lnTo>
                  <a:lnTo>
                    <a:pt x="776" y="1247"/>
                  </a:lnTo>
                  <a:lnTo>
                    <a:pt x="773" y="1245"/>
                  </a:lnTo>
                  <a:lnTo>
                    <a:pt x="771" y="1245"/>
                  </a:lnTo>
                  <a:lnTo>
                    <a:pt x="769" y="1245"/>
                  </a:lnTo>
                  <a:lnTo>
                    <a:pt x="766" y="1245"/>
                  </a:lnTo>
                  <a:lnTo>
                    <a:pt x="762" y="1247"/>
                  </a:lnTo>
                  <a:lnTo>
                    <a:pt x="759" y="1247"/>
                  </a:lnTo>
                  <a:lnTo>
                    <a:pt x="753" y="1247"/>
                  </a:lnTo>
                  <a:lnTo>
                    <a:pt x="748" y="1247"/>
                  </a:lnTo>
                  <a:lnTo>
                    <a:pt x="745" y="1249"/>
                  </a:lnTo>
                  <a:lnTo>
                    <a:pt x="743" y="1252"/>
                  </a:lnTo>
                  <a:lnTo>
                    <a:pt x="741" y="1252"/>
                  </a:lnTo>
                  <a:lnTo>
                    <a:pt x="739" y="1252"/>
                  </a:lnTo>
                  <a:lnTo>
                    <a:pt x="738" y="1251"/>
                  </a:lnTo>
                  <a:lnTo>
                    <a:pt x="736" y="1251"/>
                  </a:lnTo>
                  <a:lnTo>
                    <a:pt x="734" y="1251"/>
                  </a:lnTo>
                  <a:lnTo>
                    <a:pt x="732" y="1252"/>
                  </a:lnTo>
                  <a:lnTo>
                    <a:pt x="731" y="1252"/>
                  </a:lnTo>
                  <a:lnTo>
                    <a:pt x="731" y="1254"/>
                  </a:lnTo>
                  <a:lnTo>
                    <a:pt x="727" y="1256"/>
                  </a:lnTo>
                  <a:lnTo>
                    <a:pt x="725" y="1254"/>
                  </a:lnTo>
                  <a:lnTo>
                    <a:pt x="724" y="1252"/>
                  </a:lnTo>
                  <a:lnTo>
                    <a:pt x="722" y="1251"/>
                  </a:lnTo>
                  <a:lnTo>
                    <a:pt x="718" y="1251"/>
                  </a:lnTo>
                  <a:lnTo>
                    <a:pt x="717" y="1251"/>
                  </a:lnTo>
                  <a:lnTo>
                    <a:pt x="715" y="1249"/>
                  </a:lnTo>
                  <a:lnTo>
                    <a:pt x="717" y="1245"/>
                  </a:lnTo>
                  <a:lnTo>
                    <a:pt x="717" y="1244"/>
                  </a:lnTo>
                  <a:lnTo>
                    <a:pt x="715" y="1244"/>
                  </a:lnTo>
                  <a:lnTo>
                    <a:pt x="711" y="1244"/>
                  </a:lnTo>
                  <a:lnTo>
                    <a:pt x="708" y="1244"/>
                  </a:lnTo>
                  <a:lnTo>
                    <a:pt x="704" y="1245"/>
                  </a:lnTo>
                  <a:lnTo>
                    <a:pt x="703" y="1247"/>
                  </a:lnTo>
                  <a:lnTo>
                    <a:pt x="699" y="1247"/>
                  </a:lnTo>
                  <a:lnTo>
                    <a:pt x="696" y="1249"/>
                  </a:lnTo>
                  <a:lnTo>
                    <a:pt x="692" y="1251"/>
                  </a:lnTo>
                  <a:lnTo>
                    <a:pt x="687" y="1249"/>
                  </a:lnTo>
                  <a:lnTo>
                    <a:pt x="678" y="1244"/>
                  </a:lnTo>
                  <a:lnTo>
                    <a:pt x="668" y="1237"/>
                  </a:lnTo>
                  <a:lnTo>
                    <a:pt x="664" y="1228"/>
                  </a:lnTo>
                  <a:lnTo>
                    <a:pt x="664" y="1224"/>
                  </a:lnTo>
                  <a:lnTo>
                    <a:pt x="662" y="1221"/>
                  </a:lnTo>
                  <a:lnTo>
                    <a:pt x="662" y="1216"/>
                  </a:lnTo>
                  <a:lnTo>
                    <a:pt x="662" y="1209"/>
                  </a:lnTo>
                  <a:lnTo>
                    <a:pt x="662" y="1203"/>
                  </a:lnTo>
                  <a:lnTo>
                    <a:pt x="659" y="1195"/>
                  </a:lnTo>
                  <a:lnTo>
                    <a:pt x="657" y="1189"/>
                  </a:lnTo>
                  <a:lnTo>
                    <a:pt x="650" y="1182"/>
                  </a:lnTo>
                  <a:lnTo>
                    <a:pt x="643" y="1175"/>
                  </a:lnTo>
                  <a:lnTo>
                    <a:pt x="634" y="1168"/>
                  </a:lnTo>
                  <a:lnTo>
                    <a:pt x="624" y="1156"/>
                  </a:lnTo>
                  <a:lnTo>
                    <a:pt x="608" y="1125"/>
                  </a:lnTo>
                  <a:lnTo>
                    <a:pt x="575" y="1055"/>
                  </a:lnTo>
                  <a:lnTo>
                    <a:pt x="556" y="1015"/>
                  </a:lnTo>
                  <a:lnTo>
                    <a:pt x="557" y="1015"/>
                  </a:lnTo>
                  <a:lnTo>
                    <a:pt x="556" y="1011"/>
                  </a:lnTo>
                  <a:lnTo>
                    <a:pt x="554" y="1006"/>
                  </a:lnTo>
                  <a:lnTo>
                    <a:pt x="552" y="1001"/>
                  </a:lnTo>
                  <a:lnTo>
                    <a:pt x="549" y="988"/>
                  </a:lnTo>
                  <a:lnTo>
                    <a:pt x="551" y="964"/>
                  </a:lnTo>
                  <a:lnTo>
                    <a:pt x="561" y="946"/>
                  </a:lnTo>
                  <a:lnTo>
                    <a:pt x="575" y="932"/>
                  </a:lnTo>
                  <a:lnTo>
                    <a:pt x="598" y="917"/>
                  </a:lnTo>
                  <a:lnTo>
                    <a:pt x="603" y="911"/>
                  </a:lnTo>
                  <a:lnTo>
                    <a:pt x="603" y="903"/>
                  </a:lnTo>
                  <a:lnTo>
                    <a:pt x="601" y="899"/>
                  </a:lnTo>
                  <a:lnTo>
                    <a:pt x="599" y="897"/>
                  </a:lnTo>
                  <a:lnTo>
                    <a:pt x="596" y="896"/>
                  </a:lnTo>
                  <a:lnTo>
                    <a:pt x="587" y="897"/>
                  </a:lnTo>
                  <a:lnTo>
                    <a:pt x="580" y="903"/>
                  </a:lnTo>
                  <a:lnTo>
                    <a:pt x="573" y="908"/>
                  </a:lnTo>
                  <a:lnTo>
                    <a:pt x="556" y="906"/>
                  </a:lnTo>
                  <a:lnTo>
                    <a:pt x="528" y="897"/>
                  </a:lnTo>
                  <a:lnTo>
                    <a:pt x="505" y="889"/>
                  </a:lnTo>
                  <a:lnTo>
                    <a:pt x="482" y="882"/>
                  </a:lnTo>
                  <a:lnTo>
                    <a:pt x="474" y="876"/>
                  </a:lnTo>
                  <a:lnTo>
                    <a:pt x="467" y="866"/>
                  </a:lnTo>
                  <a:lnTo>
                    <a:pt x="456" y="840"/>
                  </a:lnTo>
                  <a:lnTo>
                    <a:pt x="447" y="829"/>
                  </a:lnTo>
                  <a:lnTo>
                    <a:pt x="426" y="824"/>
                  </a:lnTo>
                  <a:lnTo>
                    <a:pt x="412" y="826"/>
                  </a:lnTo>
                  <a:lnTo>
                    <a:pt x="405" y="829"/>
                  </a:lnTo>
                  <a:lnTo>
                    <a:pt x="400" y="833"/>
                  </a:lnTo>
                  <a:lnTo>
                    <a:pt x="391" y="840"/>
                  </a:lnTo>
                  <a:lnTo>
                    <a:pt x="384" y="850"/>
                  </a:lnTo>
                  <a:lnTo>
                    <a:pt x="384" y="862"/>
                  </a:lnTo>
                  <a:lnTo>
                    <a:pt x="381" y="876"/>
                  </a:lnTo>
                  <a:lnTo>
                    <a:pt x="372" y="890"/>
                  </a:lnTo>
                  <a:lnTo>
                    <a:pt x="358" y="897"/>
                  </a:lnTo>
                  <a:lnTo>
                    <a:pt x="348" y="903"/>
                  </a:lnTo>
                  <a:lnTo>
                    <a:pt x="328" y="910"/>
                  </a:lnTo>
                  <a:lnTo>
                    <a:pt x="299" y="922"/>
                  </a:lnTo>
                  <a:lnTo>
                    <a:pt x="257" y="948"/>
                  </a:lnTo>
                  <a:lnTo>
                    <a:pt x="246" y="953"/>
                  </a:lnTo>
                  <a:lnTo>
                    <a:pt x="229" y="960"/>
                  </a:lnTo>
                  <a:lnTo>
                    <a:pt x="206" y="969"/>
                  </a:lnTo>
                  <a:lnTo>
                    <a:pt x="190" y="976"/>
                  </a:lnTo>
                  <a:lnTo>
                    <a:pt x="175" y="971"/>
                  </a:lnTo>
                  <a:lnTo>
                    <a:pt x="169" y="966"/>
                  </a:lnTo>
                  <a:lnTo>
                    <a:pt x="162" y="967"/>
                  </a:lnTo>
                  <a:lnTo>
                    <a:pt x="150" y="978"/>
                  </a:lnTo>
                  <a:lnTo>
                    <a:pt x="140" y="988"/>
                  </a:lnTo>
                  <a:lnTo>
                    <a:pt x="120" y="997"/>
                  </a:lnTo>
                  <a:lnTo>
                    <a:pt x="106" y="1004"/>
                  </a:lnTo>
                  <a:lnTo>
                    <a:pt x="78" y="1030"/>
                  </a:lnTo>
                  <a:lnTo>
                    <a:pt x="71" y="1041"/>
                  </a:lnTo>
                  <a:lnTo>
                    <a:pt x="59" y="1043"/>
                  </a:lnTo>
                  <a:lnTo>
                    <a:pt x="40" y="1041"/>
                  </a:lnTo>
                  <a:lnTo>
                    <a:pt x="26" y="1041"/>
                  </a:lnTo>
                  <a:lnTo>
                    <a:pt x="17" y="1050"/>
                  </a:lnTo>
                  <a:lnTo>
                    <a:pt x="10" y="1057"/>
                  </a:lnTo>
                  <a:lnTo>
                    <a:pt x="10" y="1060"/>
                  </a:lnTo>
                  <a:lnTo>
                    <a:pt x="8" y="1058"/>
                  </a:lnTo>
                  <a:lnTo>
                    <a:pt x="7" y="1053"/>
                  </a:lnTo>
                  <a:lnTo>
                    <a:pt x="7" y="1048"/>
                  </a:lnTo>
                  <a:lnTo>
                    <a:pt x="7" y="1041"/>
                  </a:lnTo>
                  <a:lnTo>
                    <a:pt x="7" y="1032"/>
                  </a:lnTo>
                  <a:lnTo>
                    <a:pt x="5" y="1027"/>
                  </a:lnTo>
                  <a:lnTo>
                    <a:pt x="1" y="1027"/>
                  </a:lnTo>
                  <a:lnTo>
                    <a:pt x="1" y="1023"/>
                  </a:lnTo>
                  <a:lnTo>
                    <a:pt x="3" y="1022"/>
                  </a:lnTo>
                  <a:lnTo>
                    <a:pt x="5" y="1020"/>
                  </a:lnTo>
                  <a:lnTo>
                    <a:pt x="3" y="1018"/>
                  </a:lnTo>
                  <a:lnTo>
                    <a:pt x="5" y="1015"/>
                  </a:lnTo>
                  <a:lnTo>
                    <a:pt x="7" y="1011"/>
                  </a:lnTo>
                  <a:lnTo>
                    <a:pt x="7" y="1008"/>
                  </a:lnTo>
                  <a:lnTo>
                    <a:pt x="5" y="1004"/>
                  </a:lnTo>
                  <a:lnTo>
                    <a:pt x="5" y="1001"/>
                  </a:lnTo>
                  <a:lnTo>
                    <a:pt x="5" y="994"/>
                  </a:lnTo>
                  <a:lnTo>
                    <a:pt x="3" y="990"/>
                  </a:lnTo>
                  <a:lnTo>
                    <a:pt x="0" y="985"/>
                  </a:lnTo>
                  <a:lnTo>
                    <a:pt x="0" y="980"/>
                  </a:lnTo>
                  <a:lnTo>
                    <a:pt x="0" y="976"/>
                  </a:lnTo>
                  <a:lnTo>
                    <a:pt x="1" y="974"/>
                  </a:lnTo>
                  <a:lnTo>
                    <a:pt x="3" y="971"/>
                  </a:lnTo>
                  <a:lnTo>
                    <a:pt x="5" y="969"/>
                  </a:lnTo>
                  <a:lnTo>
                    <a:pt x="8" y="969"/>
                  </a:lnTo>
                  <a:lnTo>
                    <a:pt x="10" y="969"/>
                  </a:lnTo>
                  <a:lnTo>
                    <a:pt x="12" y="967"/>
                  </a:lnTo>
                  <a:lnTo>
                    <a:pt x="10" y="966"/>
                  </a:lnTo>
                  <a:lnTo>
                    <a:pt x="10" y="964"/>
                  </a:lnTo>
                  <a:lnTo>
                    <a:pt x="10" y="962"/>
                  </a:lnTo>
                  <a:lnTo>
                    <a:pt x="10" y="959"/>
                  </a:lnTo>
                  <a:lnTo>
                    <a:pt x="10" y="957"/>
                  </a:lnTo>
                  <a:lnTo>
                    <a:pt x="10" y="953"/>
                  </a:lnTo>
                  <a:lnTo>
                    <a:pt x="10" y="950"/>
                  </a:lnTo>
                  <a:lnTo>
                    <a:pt x="10" y="948"/>
                  </a:lnTo>
                  <a:lnTo>
                    <a:pt x="10" y="946"/>
                  </a:lnTo>
                  <a:lnTo>
                    <a:pt x="14" y="945"/>
                  </a:lnTo>
                  <a:lnTo>
                    <a:pt x="14" y="943"/>
                  </a:lnTo>
                  <a:lnTo>
                    <a:pt x="15" y="938"/>
                  </a:lnTo>
                  <a:lnTo>
                    <a:pt x="15" y="936"/>
                  </a:lnTo>
                  <a:lnTo>
                    <a:pt x="15" y="932"/>
                  </a:lnTo>
                  <a:lnTo>
                    <a:pt x="14" y="931"/>
                  </a:lnTo>
                  <a:lnTo>
                    <a:pt x="12" y="932"/>
                  </a:lnTo>
                  <a:lnTo>
                    <a:pt x="10" y="931"/>
                  </a:lnTo>
                  <a:lnTo>
                    <a:pt x="12" y="927"/>
                  </a:lnTo>
                  <a:lnTo>
                    <a:pt x="14" y="925"/>
                  </a:lnTo>
                  <a:lnTo>
                    <a:pt x="15" y="924"/>
                  </a:lnTo>
                  <a:lnTo>
                    <a:pt x="15" y="922"/>
                  </a:lnTo>
                  <a:lnTo>
                    <a:pt x="17" y="918"/>
                  </a:lnTo>
                  <a:lnTo>
                    <a:pt x="19" y="917"/>
                  </a:lnTo>
                  <a:lnTo>
                    <a:pt x="17" y="915"/>
                  </a:lnTo>
                  <a:lnTo>
                    <a:pt x="15" y="913"/>
                  </a:lnTo>
                  <a:lnTo>
                    <a:pt x="17" y="911"/>
                  </a:lnTo>
                  <a:lnTo>
                    <a:pt x="21" y="908"/>
                  </a:lnTo>
                  <a:lnTo>
                    <a:pt x="21" y="906"/>
                  </a:lnTo>
                  <a:lnTo>
                    <a:pt x="21" y="904"/>
                  </a:lnTo>
                  <a:lnTo>
                    <a:pt x="19" y="903"/>
                  </a:lnTo>
                  <a:lnTo>
                    <a:pt x="19" y="901"/>
                  </a:lnTo>
                  <a:lnTo>
                    <a:pt x="21" y="899"/>
                  </a:lnTo>
                  <a:lnTo>
                    <a:pt x="19" y="899"/>
                  </a:lnTo>
                  <a:lnTo>
                    <a:pt x="17" y="897"/>
                  </a:lnTo>
                  <a:lnTo>
                    <a:pt x="17" y="896"/>
                  </a:lnTo>
                  <a:lnTo>
                    <a:pt x="19" y="894"/>
                  </a:lnTo>
                  <a:lnTo>
                    <a:pt x="17" y="892"/>
                  </a:lnTo>
                  <a:lnTo>
                    <a:pt x="15" y="892"/>
                  </a:lnTo>
                  <a:lnTo>
                    <a:pt x="15" y="890"/>
                  </a:lnTo>
                  <a:lnTo>
                    <a:pt x="19" y="889"/>
                  </a:lnTo>
                  <a:lnTo>
                    <a:pt x="19" y="887"/>
                  </a:lnTo>
                  <a:lnTo>
                    <a:pt x="17" y="887"/>
                  </a:lnTo>
                  <a:lnTo>
                    <a:pt x="15" y="885"/>
                  </a:lnTo>
                  <a:lnTo>
                    <a:pt x="17" y="885"/>
                  </a:lnTo>
                  <a:lnTo>
                    <a:pt x="19" y="883"/>
                  </a:lnTo>
                  <a:lnTo>
                    <a:pt x="19" y="880"/>
                  </a:lnTo>
                  <a:lnTo>
                    <a:pt x="19" y="878"/>
                  </a:lnTo>
                  <a:lnTo>
                    <a:pt x="17" y="875"/>
                  </a:lnTo>
                  <a:lnTo>
                    <a:pt x="17" y="871"/>
                  </a:lnTo>
                  <a:lnTo>
                    <a:pt x="36" y="869"/>
                  </a:lnTo>
                  <a:lnTo>
                    <a:pt x="50" y="871"/>
                  </a:lnTo>
                  <a:lnTo>
                    <a:pt x="52" y="871"/>
                  </a:lnTo>
                  <a:lnTo>
                    <a:pt x="56" y="871"/>
                  </a:lnTo>
                  <a:lnTo>
                    <a:pt x="56" y="869"/>
                  </a:lnTo>
                  <a:lnTo>
                    <a:pt x="57" y="866"/>
                  </a:lnTo>
                  <a:lnTo>
                    <a:pt x="63" y="862"/>
                  </a:lnTo>
                  <a:lnTo>
                    <a:pt x="68" y="861"/>
                  </a:lnTo>
                  <a:lnTo>
                    <a:pt x="84" y="861"/>
                  </a:lnTo>
                  <a:lnTo>
                    <a:pt x="85" y="862"/>
                  </a:lnTo>
                  <a:lnTo>
                    <a:pt x="87" y="864"/>
                  </a:lnTo>
                  <a:lnTo>
                    <a:pt x="92" y="866"/>
                  </a:lnTo>
                  <a:lnTo>
                    <a:pt x="96" y="868"/>
                  </a:lnTo>
                  <a:lnTo>
                    <a:pt x="101" y="868"/>
                  </a:lnTo>
                  <a:lnTo>
                    <a:pt x="106" y="866"/>
                  </a:lnTo>
                  <a:lnTo>
                    <a:pt x="112" y="864"/>
                  </a:lnTo>
                  <a:lnTo>
                    <a:pt x="120" y="862"/>
                  </a:lnTo>
                  <a:lnTo>
                    <a:pt x="131" y="859"/>
                  </a:lnTo>
                  <a:lnTo>
                    <a:pt x="134" y="855"/>
                  </a:lnTo>
                  <a:lnTo>
                    <a:pt x="134" y="850"/>
                  </a:lnTo>
                  <a:lnTo>
                    <a:pt x="136" y="843"/>
                  </a:lnTo>
                  <a:lnTo>
                    <a:pt x="141" y="833"/>
                  </a:lnTo>
                  <a:lnTo>
                    <a:pt x="147" y="824"/>
                  </a:lnTo>
                  <a:lnTo>
                    <a:pt x="148" y="822"/>
                  </a:lnTo>
                  <a:lnTo>
                    <a:pt x="147" y="817"/>
                  </a:lnTo>
                  <a:lnTo>
                    <a:pt x="147" y="805"/>
                  </a:lnTo>
                  <a:lnTo>
                    <a:pt x="150" y="798"/>
                  </a:lnTo>
                  <a:lnTo>
                    <a:pt x="155" y="794"/>
                  </a:lnTo>
                  <a:lnTo>
                    <a:pt x="161" y="787"/>
                  </a:lnTo>
                  <a:lnTo>
                    <a:pt x="159" y="780"/>
                  </a:lnTo>
                  <a:lnTo>
                    <a:pt x="157" y="770"/>
                  </a:lnTo>
                  <a:lnTo>
                    <a:pt x="157" y="761"/>
                  </a:lnTo>
                  <a:lnTo>
                    <a:pt x="159" y="756"/>
                  </a:lnTo>
                  <a:lnTo>
                    <a:pt x="155" y="747"/>
                  </a:lnTo>
                  <a:lnTo>
                    <a:pt x="150" y="730"/>
                  </a:lnTo>
                  <a:lnTo>
                    <a:pt x="150" y="724"/>
                  </a:lnTo>
                  <a:lnTo>
                    <a:pt x="155" y="714"/>
                  </a:lnTo>
                  <a:lnTo>
                    <a:pt x="161" y="709"/>
                  </a:lnTo>
                  <a:lnTo>
                    <a:pt x="166" y="705"/>
                  </a:lnTo>
                  <a:lnTo>
                    <a:pt x="173" y="703"/>
                  </a:lnTo>
                  <a:lnTo>
                    <a:pt x="176" y="698"/>
                  </a:lnTo>
                  <a:lnTo>
                    <a:pt x="180" y="689"/>
                  </a:lnTo>
                  <a:lnTo>
                    <a:pt x="185" y="682"/>
                  </a:lnTo>
                  <a:lnTo>
                    <a:pt x="189" y="679"/>
                  </a:lnTo>
                  <a:lnTo>
                    <a:pt x="196" y="668"/>
                  </a:lnTo>
                  <a:lnTo>
                    <a:pt x="196" y="663"/>
                  </a:lnTo>
                  <a:lnTo>
                    <a:pt x="197" y="653"/>
                  </a:lnTo>
                  <a:lnTo>
                    <a:pt x="201" y="647"/>
                  </a:lnTo>
                  <a:lnTo>
                    <a:pt x="210" y="646"/>
                  </a:lnTo>
                  <a:lnTo>
                    <a:pt x="217" y="647"/>
                  </a:lnTo>
                  <a:lnTo>
                    <a:pt x="220" y="646"/>
                  </a:lnTo>
                  <a:lnTo>
                    <a:pt x="225" y="642"/>
                  </a:lnTo>
                  <a:lnTo>
                    <a:pt x="232" y="637"/>
                  </a:lnTo>
                  <a:lnTo>
                    <a:pt x="234" y="632"/>
                  </a:lnTo>
                  <a:lnTo>
                    <a:pt x="232" y="630"/>
                  </a:lnTo>
                  <a:lnTo>
                    <a:pt x="230" y="626"/>
                  </a:lnTo>
                  <a:lnTo>
                    <a:pt x="229" y="621"/>
                  </a:lnTo>
                  <a:lnTo>
                    <a:pt x="224" y="609"/>
                  </a:lnTo>
                  <a:lnTo>
                    <a:pt x="222" y="602"/>
                  </a:lnTo>
                  <a:lnTo>
                    <a:pt x="225" y="593"/>
                  </a:lnTo>
                  <a:lnTo>
                    <a:pt x="234" y="584"/>
                  </a:lnTo>
                  <a:lnTo>
                    <a:pt x="243" y="581"/>
                  </a:lnTo>
                  <a:lnTo>
                    <a:pt x="258" y="576"/>
                  </a:lnTo>
                  <a:lnTo>
                    <a:pt x="269" y="572"/>
                  </a:lnTo>
                  <a:lnTo>
                    <a:pt x="278" y="570"/>
                  </a:lnTo>
                  <a:lnTo>
                    <a:pt x="283" y="570"/>
                  </a:lnTo>
                  <a:lnTo>
                    <a:pt x="288" y="572"/>
                  </a:lnTo>
                  <a:lnTo>
                    <a:pt x="293" y="572"/>
                  </a:lnTo>
                  <a:lnTo>
                    <a:pt x="295" y="570"/>
                  </a:lnTo>
                  <a:lnTo>
                    <a:pt x="299" y="570"/>
                  </a:lnTo>
                  <a:lnTo>
                    <a:pt x="302" y="569"/>
                  </a:lnTo>
                  <a:lnTo>
                    <a:pt x="309" y="563"/>
                  </a:lnTo>
                  <a:lnTo>
                    <a:pt x="313" y="556"/>
                  </a:lnTo>
                  <a:lnTo>
                    <a:pt x="313" y="549"/>
                  </a:lnTo>
                  <a:lnTo>
                    <a:pt x="318" y="544"/>
                  </a:lnTo>
                  <a:lnTo>
                    <a:pt x="327" y="536"/>
                  </a:lnTo>
                  <a:lnTo>
                    <a:pt x="328" y="530"/>
                  </a:lnTo>
                  <a:lnTo>
                    <a:pt x="330" y="520"/>
                  </a:lnTo>
                  <a:lnTo>
                    <a:pt x="332" y="509"/>
                  </a:lnTo>
                  <a:lnTo>
                    <a:pt x="332" y="502"/>
                  </a:lnTo>
                  <a:lnTo>
                    <a:pt x="330" y="494"/>
                  </a:lnTo>
                  <a:lnTo>
                    <a:pt x="334" y="488"/>
                  </a:lnTo>
                  <a:lnTo>
                    <a:pt x="337" y="483"/>
                  </a:lnTo>
                  <a:lnTo>
                    <a:pt x="342" y="481"/>
                  </a:lnTo>
                  <a:lnTo>
                    <a:pt x="344" y="480"/>
                  </a:lnTo>
                  <a:lnTo>
                    <a:pt x="349" y="480"/>
                  </a:lnTo>
                  <a:lnTo>
                    <a:pt x="351" y="478"/>
                  </a:lnTo>
                  <a:lnTo>
                    <a:pt x="353" y="471"/>
                  </a:lnTo>
                  <a:lnTo>
                    <a:pt x="355" y="466"/>
                  </a:lnTo>
                  <a:lnTo>
                    <a:pt x="356" y="460"/>
                  </a:lnTo>
                  <a:lnTo>
                    <a:pt x="356" y="455"/>
                  </a:lnTo>
                  <a:lnTo>
                    <a:pt x="355" y="452"/>
                  </a:lnTo>
                  <a:lnTo>
                    <a:pt x="355" y="450"/>
                  </a:lnTo>
                  <a:lnTo>
                    <a:pt x="346" y="450"/>
                  </a:lnTo>
                  <a:lnTo>
                    <a:pt x="342" y="446"/>
                  </a:lnTo>
                  <a:lnTo>
                    <a:pt x="339" y="443"/>
                  </a:lnTo>
                  <a:lnTo>
                    <a:pt x="337" y="439"/>
                  </a:lnTo>
                  <a:lnTo>
                    <a:pt x="332" y="436"/>
                  </a:lnTo>
                  <a:lnTo>
                    <a:pt x="330" y="432"/>
                  </a:lnTo>
                  <a:lnTo>
                    <a:pt x="327" y="429"/>
                  </a:lnTo>
                  <a:lnTo>
                    <a:pt x="325" y="424"/>
                  </a:lnTo>
                  <a:lnTo>
                    <a:pt x="321" y="418"/>
                  </a:lnTo>
                  <a:lnTo>
                    <a:pt x="321" y="413"/>
                  </a:lnTo>
                  <a:lnTo>
                    <a:pt x="327" y="399"/>
                  </a:lnTo>
                  <a:lnTo>
                    <a:pt x="332" y="385"/>
                  </a:lnTo>
                  <a:lnTo>
                    <a:pt x="339" y="373"/>
                  </a:lnTo>
                  <a:lnTo>
                    <a:pt x="339" y="364"/>
                  </a:lnTo>
                  <a:lnTo>
                    <a:pt x="341" y="357"/>
                  </a:lnTo>
                  <a:lnTo>
                    <a:pt x="346" y="354"/>
                  </a:lnTo>
                  <a:lnTo>
                    <a:pt x="358" y="348"/>
                  </a:lnTo>
                  <a:lnTo>
                    <a:pt x="362" y="347"/>
                  </a:lnTo>
                  <a:lnTo>
                    <a:pt x="376" y="355"/>
                  </a:lnTo>
                  <a:lnTo>
                    <a:pt x="386" y="361"/>
                  </a:lnTo>
                  <a:lnTo>
                    <a:pt x="391" y="362"/>
                  </a:lnTo>
                  <a:lnTo>
                    <a:pt x="395" y="366"/>
                  </a:lnTo>
                  <a:lnTo>
                    <a:pt x="397" y="366"/>
                  </a:lnTo>
                  <a:lnTo>
                    <a:pt x="402" y="352"/>
                  </a:lnTo>
                  <a:lnTo>
                    <a:pt x="404" y="343"/>
                  </a:lnTo>
                  <a:lnTo>
                    <a:pt x="404" y="336"/>
                  </a:lnTo>
                  <a:lnTo>
                    <a:pt x="409" y="315"/>
                  </a:lnTo>
                  <a:lnTo>
                    <a:pt x="414" y="305"/>
                  </a:lnTo>
                  <a:lnTo>
                    <a:pt x="421" y="294"/>
                  </a:lnTo>
                  <a:lnTo>
                    <a:pt x="421" y="285"/>
                  </a:lnTo>
                  <a:lnTo>
                    <a:pt x="419" y="270"/>
                  </a:lnTo>
                  <a:lnTo>
                    <a:pt x="419" y="264"/>
                  </a:lnTo>
                  <a:lnTo>
                    <a:pt x="418" y="256"/>
                  </a:lnTo>
                  <a:lnTo>
                    <a:pt x="416" y="252"/>
                  </a:lnTo>
                  <a:lnTo>
                    <a:pt x="405" y="245"/>
                  </a:lnTo>
                  <a:lnTo>
                    <a:pt x="398" y="240"/>
                  </a:lnTo>
                  <a:lnTo>
                    <a:pt x="395" y="231"/>
                  </a:lnTo>
                  <a:lnTo>
                    <a:pt x="391" y="221"/>
                  </a:lnTo>
                  <a:lnTo>
                    <a:pt x="383" y="210"/>
                  </a:lnTo>
                  <a:lnTo>
                    <a:pt x="383" y="203"/>
                  </a:lnTo>
                  <a:lnTo>
                    <a:pt x="388" y="189"/>
                  </a:lnTo>
                  <a:lnTo>
                    <a:pt x="391" y="179"/>
                  </a:lnTo>
                  <a:lnTo>
                    <a:pt x="391" y="170"/>
                  </a:lnTo>
                  <a:lnTo>
                    <a:pt x="388" y="151"/>
                  </a:lnTo>
                  <a:lnTo>
                    <a:pt x="386" y="144"/>
                  </a:lnTo>
                  <a:lnTo>
                    <a:pt x="383" y="137"/>
                  </a:lnTo>
                  <a:lnTo>
                    <a:pt x="377" y="133"/>
                  </a:lnTo>
                  <a:lnTo>
                    <a:pt x="372" y="133"/>
                  </a:lnTo>
                  <a:lnTo>
                    <a:pt x="370" y="132"/>
                  </a:lnTo>
                  <a:lnTo>
                    <a:pt x="372" y="125"/>
                  </a:lnTo>
                  <a:lnTo>
                    <a:pt x="374" y="123"/>
                  </a:lnTo>
                  <a:lnTo>
                    <a:pt x="372" y="112"/>
                  </a:lnTo>
                  <a:lnTo>
                    <a:pt x="374" y="104"/>
                  </a:lnTo>
                  <a:lnTo>
                    <a:pt x="374" y="97"/>
                  </a:lnTo>
                  <a:lnTo>
                    <a:pt x="374" y="95"/>
                  </a:lnTo>
                  <a:lnTo>
                    <a:pt x="372" y="93"/>
                  </a:lnTo>
                  <a:lnTo>
                    <a:pt x="384" y="93"/>
                  </a:lnTo>
                  <a:lnTo>
                    <a:pt x="400" y="100"/>
                  </a:lnTo>
                  <a:lnTo>
                    <a:pt x="409" y="105"/>
                  </a:lnTo>
                  <a:lnTo>
                    <a:pt x="416" y="109"/>
                  </a:lnTo>
                  <a:lnTo>
                    <a:pt x="437" y="121"/>
                  </a:lnTo>
                  <a:lnTo>
                    <a:pt x="454" y="128"/>
                  </a:lnTo>
                  <a:lnTo>
                    <a:pt x="475" y="135"/>
                  </a:lnTo>
                  <a:lnTo>
                    <a:pt x="503" y="133"/>
                  </a:lnTo>
                  <a:lnTo>
                    <a:pt x="516" y="132"/>
                  </a:lnTo>
                  <a:lnTo>
                    <a:pt x="528" y="132"/>
                  </a:lnTo>
                  <a:lnTo>
                    <a:pt x="540" y="133"/>
                  </a:lnTo>
                  <a:lnTo>
                    <a:pt x="547" y="130"/>
                  </a:lnTo>
                  <a:lnTo>
                    <a:pt x="557" y="130"/>
                  </a:lnTo>
                  <a:lnTo>
                    <a:pt x="563" y="135"/>
                  </a:lnTo>
                  <a:lnTo>
                    <a:pt x="568" y="139"/>
                  </a:lnTo>
                  <a:lnTo>
                    <a:pt x="573" y="147"/>
                  </a:lnTo>
                  <a:lnTo>
                    <a:pt x="577" y="149"/>
                  </a:lnTo>
                  <a:lnTo>
                    <a:pt x="582" y="147"/>
                  </a:lnTo>
                  <a:lnTo>
                    <a:pt x="585" y="149"/>
                  </a:lnTo>
                  <a:lnTo>
                    <a:pt x="584" y="160"/>
                  </a:lnTo>
                  <a:lnTo>
                    <a:pt x="584" y="165"/>
                  </a:lnTo>
                  <a:lnTo>
                    <a:pt x="585" y="168"/>
                  </a:lnTo>
                  <a:lnTo>
                    <a:pt x="594" y="172"/>
                  </a:lnTo>
                  <a:lnTo>
                    <a:pt x="598" y="174"/>
                  </a:lnTo>
                  <a:lnTo>
                    <a:pt x="606" y="174"/>
                  </a:lnTo>
                  <a:lnTo>
                    <a:pt x="606" y="175"/>
                  </a:lnTo>
                  <a:lnTo>
                    <a:pt x="608" y="175"/>
                  </a:lnTo>
                  <a:lnTo>
                    <a:pt x="612" y="175"/>
                  </a:lnTo>
                  <a:lnTo>
                    <a:pt x="617" y="179"/>
                  </a:lnTo>
                  <a:lnTo>
                    <a:pt x="620" y="179"/>
                  </a:lnTo>
                  <a:lnTo>
                    <a:pt x="627" y="181"/>
                  </a:lnTo>
                  <a:lnTo>
                    <a:pt x="636" y="182"/>
                  </a:lnTo>
                  <a:lnTo>
                    <a:pt x="643" y="181"/>
                  </a:lnTo>
                  <a:lnTo>
                    <a:pt x="652" y="179"/>
                  </a:lnTo>
                  <a:lnTo>
                    <a:pt x="655" y="179"/>
                  </a:lnTo>
                  <a:lnTo>
                    <a:pt x="662" y="175"/>
                  </a:lnTo>
                  <a:lnTo>
                    <a:pt x="675" y="174"/>
                  </a:lnTo>
                  <a:lnTo>
                    <a:pt x="680" y="172"/>
                  </a:lnTo>
                  <a:lnTo>
                    <a:pt x="685" y="174"/>
                  </a:lnTo>
                  <a:lnTo>
                    <a:pt x="692" y="177"/>
                  </a:lnTo>
                  <a:lnTo>
                    <a:pt x="699" y="177"/>
                  </a:lnTo>
                  <a:lnTo>
                    <a:pt x="704" y="175"/>
                  </a:lnTo>
                  <a:lnTo>
                    <a:pt x="713" y="174"/>
                  </a:lnTo>
                  <a:lnTo>
                    <a:pt x="715" y="170"/>
                  </a:lnTo>
                  <a:lnTo>
                    <a:pt x="717" y="168"/>
                  </a:lnTo>
                  <a:lnTo>
                    <a:pt x="720" y="163"/>
                  </a:lnTo>
                  <a:lnTo>
                    <a:pt x="725" y="158"/>
                  </a:lnTo>
                  <a:lnTo>
                    <a:pt x="727" y="158"/>
                  </a:lnTo>
                  <a:lnTo>
                    <a:pt x="734" y="160"/>
                  </a:lnTo>
                  <a:lnTo>
                    <a:pt x="738" y="163"/>
                  </a:lnTo>
                  <a:lnTo>
                    <a:pt x="739" y="167"/>
                  </a:lnTo>
                  <a:lnTo>
                    <a:pt x="741" y="170"/>
                  </a:lnTo>
                  <a:lnTo>
                    <a:pt x="743" y="172"/>
                  </a:lnTo>
                  <a:lnTo>
                    <a:pt x="746" y="174"/>
                  </a:lnTo>
                  <a:lnTo>
                    <a:pt x="753" y="181"/>
                  </a:lnTo>
                  <a:lnTo>
                    <a:pt x="757" y="189"/>
                  </a:lnTo>
                  <a:lnTo>
                    <a:pt x="755" y="198"/>
                  </a:lnTo>
                  <a:lnTo>
                    <a:pt x="748" y="212"/>
                  </a:lnTo>
                  <a:lnTo>
                    <a:pt x="746" y="228"/>
                  </a:lnTo>
                  <a:lnTo>
                    <a:pt x="743" y="240"/>
                  </a:lnTo>
                  <a:lnTo>
                    <a:pt x="741" y="252"/>
                  </a:lnTo>
                  <a:lnTo>
                    <a:pt x="741" y="258"/>
                  </a:lnTo>
                  <a:lnTo>
                    <a:pt x="739" y="268"/>
                  </a:lnTo>
                  <a:lnTo>
                    <a:pt x="738" y="277"/>
                  </a:lnTo>
                  <a:lnTo>
                    <a:pt x="725" y="284"/>
                  </a:lnTo>
                  <a:lnTo>
                    <a:pt x="713" y="294"/>
                  </a:lnTo>
                  <a:lnTo>
                    <a:pt x="706" y="301"/>
                  </a:lnTo>
                  <a:lnTo>
                    <a:pt x="697" y="306"/>
                  </a:lnTo>
                  <a:lnTo>
                    <a:pt x="683" y="312"/>
                  </a:lnTo>
                  <a:lnTo>
                    <a:pt x="675" y="313"/>
                  </a:lnTo>
                  <a:lnTo>
                    <a:pt x="669" y="317"/>
                  </a:lnTo>
                  <a:lnTo>
                    <a:pt x="664" y="324"/>
                  </a:lnTo>
                  <a:lnTo>
                    <a:pt x="661" y="341"/>
                  </a:lnTo>
                  <a:lnTo>
                    <a:pt x="657" y="359"/>
                  </a:lnTo>
                  <a:lnTo>
                    <a:pt x="661" y="380"/>
                  </a:lnTo>
                  <a:lnTo>
                    <a:pt x="659" y="390"/>
                  </a:lnTo>
                  <a:lnTo>
                    <a:pt x="659" y="394"/>
                  </a:lnTo>
                  <a:lnTo>
                    <a:pt x="662" y="401"/>
                  </a:lnTo>
                  <a:lnTo>
                    <a:pt x="673" y="406"/>
                  </a:lnTo>
                  <a:lnTo>
                    <a:pt x="682" y="410"/>
                  </a:lnTo>
                  <a:lnTo>
                    <a:pt x="689" y="417"/>
                  </a:lnTo>
                  <a:lnTo>
                    <a:pt x="690" y="422"/>
                  </a:lnTo>
                  <a:lnTo>
                    <a:pt x="690" y="425"/>
                  </a:lnTo>
                  <a:lnTo>
                    <a:pt x="692" y="425"/>
                  </a:lnTo>
                  <a:lnTo>
                    <a:pt x="690" y="434"/>
                  </a:lnTo>
                  <a:lnTo>
                    <a:pt x="685" y="445"/>
                  </a:lnTo>
                  <a:lnTo>
                    <a:pt x="676" y="464"/>
                  </a:lnTo>
                  <a:lnTo>
                    <a:pt x="676" y="476"/>
                  </a:lnTo>
                  <a:lnTo>
                    <a:pt x="680" y="474"/>
                  </a:lnTo>
                  <a:lnTo>
                    <a:pt x="696" y="469"/>
                  </a:lnTo>
                  <a:lnTo>
                    <a:pt x="708" y="467"/>
                  </a:lnTo>
                  <a:lnTo>
                    <a:pt x="717" y="471"/>
                  </a:lnTo>
                  <a:lnTo>
                    <a:pt x="720" y="473"/>
                  </a:lnTo>
                  <a:lnTo>
                    <a:pt x="729" y="476"/>
                  </a:lnTo>
                  <a:lnTo>
                    <a:pt x="738" y="476"/>
                  </a:lnTo>
                  <a:lnTo>
                    <a:pt x="741" y="473"/>
                  </a:lnTo>
                  <a:lnTo>
                    <a:pt x="745" y="469"/>
                  </a:lnTo>
                  <a:lnTo>
                    <a:pt x="746" y="459"/>
                  </a:lnTo>
                  <a:lnTo>
                    <a:pt x="746" y="457"/>
                  </a:lnTo>
                  <a:lnTo>
                    <a:pt x="743" y="453"/>
                  </a:lnTo>
                  <a:lnTo>
                    <a:pt x="738" y="450"/>
                  </a:lnTo>
                  <a:lnTo>
                    <a:pt x="732" y="445"/>
                  </a:lnTo>
                  <a:lnTo>
                    <a:pt x="731" y="439"/>
                  </a:lnTo>
                  <a:lnTo>
                    <a:pt x="729" y="434"/>
                  </a:lnTo>
                  <a:lnTo>
                    <a:pt x="732" y="432"/>
                  </a:lnTo>
                  <a:lnTo>
                    <a:pt x="739" y="427"/>
                  </a:lnTo>
                  <a:lnTo>
                    <a:pt x="743" y="424"/>
                  </a:lnTo>
                  <a:lnTo>
                    <a:pt x="741" y="415"/>
                  </a:lnTo>
                  <a:lnTo>
                    <a:pt x="741" y="408"/>
                  </a:lnTo>
                  <a:lnTo>
                    <a:pt x="743" y="404"/>
                  </a:lnTo>
                  <a:lnTo>
                    <a:pt x="746" y="401"/>
                  </a:lnTo>
                  <a:lnTo>
                    <a:pt x="753" y="399"/>
                  </a:lnTo>
                  <a:lnTo>
                    <a:pt x="759" y="403"/>
                  </a:lnTo>
                  <a:lnTo>
                    <a:pt x="769" y="408"/>
                  </a:lnTo>
                  <a:lnTo>
                    <a:pt x="780" y="406"/>
                  </a:lnTo>
                  <a:lnTo>
                    <a:pt x="785" y="403"/>
                  </a:lnTo>
                  <a:lnTo>
                    <a:pt x="788" y="399"/>
                  </a:lnTo>
                  <a:lnTo>
                    <a:pt x="792" y="392"/>
                  </a:lnTo>
                  <a:lnTo>
                    <a:pt x="794" y="380"/>
                  </a:lnTo>
                  <a:lnTo>
                    <a:pt x="795" y="371"/>
                  </a:lnTo>
                  <a:lnTo>
                    <a:pt x="795" y="361"/>
                  </a:lnTo>
                  <a:lnTo>
                    <a:pt x="799" y="350"/>
                  </a:lnTo>
                  <a:lnTo>
                    <a:pt x="799" y="345"/>
                  </a:lnTo>
                  <a:lnTo>
                    <a:pt x="795" y="338"/>
                  </a:lnTo>
                  <a:lnTo>
                    <a:pt x="790" y="334"/>
                  </a:lnTo>
                  <a:lnTo>
                    <a:pt x="788" y="333"/>
                  </a:lnTo>
                  <a:lnTo>
                    <a:pt x="785" y="327"/>
                  </a:lnTo>
                  <a:lnTo>
                    <a:pt x="785" y="322"/>
                  </a:lnTo>
                  <a:lnTo>
                    <a:pt x="787" y="315"/>
                  </a:lnTo>
                  <a:lnTo>
                    <a:pt x="787" y="308"/>
                  </a:lnTo>
                  <a:lnTo>
                    <a:pt x="788" y="303"/>
                  </a:lnTo>
                  <a:lnTo>
                    <a:pt x="787" y="294"/>
                  </a:lnTo>
                  <a:lnTo>
                    <a:pt x="783" y="291"/>
                  </a:lnTo>
                  <a:lnTo>
                    <a:pt x="780" y="287"/>
                  </a:lnTo>
                  <a:lnTo>
                    <a:pt x="778" y="282"/>
                  </a:lnTo>
                  <a:lnTo>
                    <a:pt x="780" y="273"/>
                  </a:lnTo>
                  <a:lnTo>
                    <a:pt x="783" y="270"/>
                  </a:lnTo>
                  <a:lnTo>
                    <a:pt x="783" y="264"/>
                  </a:lnTo>
                  <a:lnTo>
                    <a:pt x="781" y="258"/>
                  </a:lnTo>
                  <a:lnTo>
                    <a:pt x="781" y="256"/>
                  </a:lnTo>
                  <a:lnTo>
                    <a:pt x="783" y="252"/>
                  </a:lnTo>
                  <a:lnTo>
                    <a:pt x="790" y="254"/>
                  </a:lnTo>
                  <a:lnTo>
                    <a:pt x="792" y="254"/>
                  </a:lnTo>
                  <a:lnTo>
                    <a:pt x="795" y="256"/>
                  </a:lnTo>
                  <a:lnTo>
                    <a:pt x="797" y="252"/>
                  </a:lnTo>
                  <a:lnTo>
                    <a:pt x="802" y="252"/>
                  </a:lnTo>
                  <a:lnTo>
                    <a:pt x="804" y="254"/>
                  </a:lnTo>
                  <a:lnTo>
                    <a:pt x="809" y="254"/>
                  </a:lnTo>
                  <a:lnTo>
                    <a:pt x="813" y="254"/>
                  </a:lnTo>
                  <a:lnTo>
                    <a:pt x="815" y="258"/>
                  </a:lnTo>
                  <a:lnTo>
                    <a:pt x="820" y="259"/>
                  </a:lnTo>
                  <a:lnTo>
                    <a:pt x="822" y="259"/>
                  </a:lnTo>
                  <a:lnTo>
                    <a:pt x="825" y="258"/>
                  </a:lnTo>
                  <a:lnTo>
                    <a:pt x="829" y="259"/>
                  </a:lnTo>
                  <a:lnTo>
                    <a:pt x="832" y="259"/>
                  </a:lnTo>
                  <a:lnTo>
                    <a:pt x="834" y="258"/>
                  </a:lnTo>
                  <a:lnTo>
                    <a:pt x="834" y="254"/>
                  </a:lnTo>
                  <a:lnTo>
                    <a:pt x="837" y="252"/>
                  </a:lnTo>
                  <a:lnTo>
                    <a:pt x="841" y="252"/>
                  </a:lnTo>
                  <a:lnTo>
                    <a:pt x="844" y="251"/>
                  </a:lnTo>
                  <a:lnTo>
                    <a:pt x="844" y="249"/>
                  </a:lnTo>
                  <a:lnTo>
                    <a:pt x="846" y="249"/>
                  </a:lnTo>
                  <a:lnTo>
                    <a:pt x="850" y="249"/>
                  </a:lnTo>
                  <a:lnTo>
                    <a:pt x="851" y="247"/>
                  </a:lnTo>
                  <a:lnTo>
                    <a:pt x="857" y="247"/>
                  </a:lnTo>
                  <a:lnTo>
                    <a:pt x="857" y="242"/>
                  </a:lnTo>
                  <a:lnTo>
                    <a:pt x="858" y="240"/>
                  </a:lnTo>
                  <a:lnTo>
                    <a:pt x="862" y="237"/>
                  </a:lnTo>
                  <a:lnTo>
                    <a:pt x="864" y="237"/>
                  </a:lnTo>
                  <a:lnTo>
                    <a:pt x="865" y="238"/>
                  </a:lnTo>
                  <a:lnTo>
                    <a:pt x="869" y="240"/>
                  </a:lnTo>
                  <a:lnTo>
                    <a:pt x="872" y="240"/>
                  </a:lnTo>
                  <a:lnTo>
                    <a:pt x="876" y="240"/>
                  </a:lnTo>
                  <a:lnTo>
                    <a:pt x="878" y="237"/>
                  </a:lnTo>
                  <a:lnTo>
                    <a:pt x="883" y="237"/>
                  </a:lnTo>
                  <a:lnTo>
                    <a:pt x="885" y="233"/>
                  </a:lnTo>
                  <a:lnTo>
                    <a:pt x="890" y="233"/>
                  </a:lnTo>
                  <a:lnTo>
                    <a:pt x="891" y="231"/>
                  </a:lnTo>
                  <a:lnTo>
                    <a:pt x="891" y="233"/>
                  </a:lnTo>
                  <a:lnTo>
                    <a:pt x="891" y="228"/>
                  </a:lnTo>
                  <a:lnTo>
                    <a:pt x="895" y="223"/>
                  </a:lnTo>
                  <a:lnTo>
                    <a:pt x="895" y="219"/>
                  </a:lnTo>
                  <a:lnTo>
                    <a:pt x="891" y="214"/>
                  </a:lnTo>
                  <a:lnTo>
                    <a:pt x="885" y="210"/>
                  </a:lnTo>
                  <a:lnTo>
                    <a:pt x="876" y="209"/>
                  </a:lnTo>
                  <a:lnTo>
                    <a:pt x="872" y="209"/>
                  </a:lnTo>
                  <a:lnTo>
                    <a:pt x="869" y="203"/>
                  </a:lnTo>
                  <a:lnTo>
                    <a:pt x="865" y="195"/>
                  </a:lnTo>
                  <a:lnTo>
                    <a:pt x="864" y="189"/>
                  </a:lnTo>
                  <a:lnTo>
                    <a:pt x="864" y="182"/>
                  </a:lnTo>
                  <a:lnTo>
                    <a:pt x="867" y="181"/>
                  </a:lnTo>
                  <a:lnTo>
                    <a:pt x="874" y="177"/>
                  </a:lnTo>
                  <a:lnTo>
                    <a:pt x="883" y="174"/>
                  </a:lnTo>
                  <a:lnTo>
                    <a:pt x="885" y="170"/>
                  </a:lnTo>
                  <a:lnTo>
                    <a:pt x="885" y="161"/>
                  </a:lnTo>
                  <a:lnTo>
                    <a:pt x="879" y="146"/>
                  </a:lnTo>
                  <a:lnTo>
                    <a:pt x="878" y="137"/>
                  </a:lnTo>
                  <a:lnTo>
                    <a:pt x="871" y="126"/>
                  </a:lnTo>
                  <a:lnTo>
                    <a:pt x="869" y="123"/>
                  </a:lnTo>
                  <a:lnTo>
                    <a:pt x="867" y="123"/>
                  </a:lnTo>
                  <a:lnTo>
                    <a:pt x="864" y="123"/>
                  </a:lnTo>
                  <a:lnTo>
                    <a:pt x="862" y="121"/>
                  </a:lnTo>
                  <a:lnTo>
                    <a:pt x="857" y="123"/>
                  </a:lnTo>
                  <a:lnTo>
                    <a:pt x="853" y="121"/>
                  </a:lnTo>
                  <a:lnTo>
                    <a:pt x="851" y="119"/>
                  </a:lnTo>
                  <a:lnTo>
                    <a:pt x="851" y="116"/>
                  </a:lnTo>
                  <a:lnTo>
                    <a:pt x="846" y="112"/>
                  </a:lnTo>
                  <a:lnTo>
                    <a:pt x="843" y="112"/>
                  </a:lnTo>
                  <a:lnTo>
                    <a:pt x="839" y="111"/>
                  </a:lnTo>
                  <a:lnTo>
                    <a:pt x="834" y="111"/>
                  </a:lnTo>
                  <a:lnTo>
                    <a:pt x="829" y="111"/>
                  </a:lnTo>
                  <a:lnTo>
                    <a:pt x="820" y="111"/>
                  </a:lnTo>
                  <a:lnTo>
                    <a:pt x="816" y="109"/>
                  </a:lnTo>
                  <a:lnTo>
                    <a:pt x="808" y="107"/>
                  </a:lnTo>
                  <a:lnTo>
                    <a:pt x="802" y="104"/>
                  </a:lnTo>
                  <a:lnTo>
                    <a:pt x="801" y="104"/>
                  </a:lnTo>
                  <a:lnTo>
                    <a:pt x="797" y="100"/>
                  </a:lnTo>
                  <a:lnTo>
                    <a:pt x="794" y="98"/>
                  </a:lnTo>
                  <a:lnTo>
                    <a:pt x="785" y="97"/>
                  </a:lnTo>
                  <a:lnTo>
                    <a:pt x="783" y="98"/>
                  </a:lnTo>
                  <a:lnTo>
                    <a:pt x="780" y="98"/>
                  </a:lnTo>
                  <a:lnTo>
                    <a:pt x="774" y="97"/>
                  </a:lnTo>
                  <a:lnTo>
                    <a:pt x="773" y="95"/>
                  </a:lnTo>
                  <a:lnTo>
                    <a:pt x="771" y="93"/>
                  </a:lnTo>
                  <a:lnTo>
                    <a:pt x="766" y="90"/>
                  </a:lnTo>
                  <a:lnTo>
                    <a:pt x="762" y="88"/>
                  </a:lnTo>
                  <a:lnTo>
                    <a:pt x="759" y="86"/>
                  </a:lnTo>
                  <a:lnTo>
                    <a:pt x="748" y="76"/>
                  </a:lnTo>
                  <a:lnTo>
                    <a:pt x="745" y="74"/>
                  </a:lnTo>
                  <a:lnTo>
                    <a:pt x="741" y="69"/>
                  </a:lnTo>
                  <a:lnTo>
                    <a:pt x="741" y="65"/>
                  </a:lnTo>
                  <a:lnTo>
                    <a:pt x="741" y="58"/>
                  </a:lnTo>
                  <a:lnTo>
                    <a:pt x="743" y="56"/>
                  </a:lnTo>
                  <a:lnTo>
                    <a:pt x="755" y="48"/>
                  </a:lnTo>
                  <a:lnTo>
                    <a:pt x="760" y="44"/>
                  </a:lnTo>
                  <a:lnTo>
                    <a:pt x="764" y="41"/>
                  </a:lnTo>
                  <a:lnTo>
                    <a:pt x="766" y="37"/>
                  </a:lnTo>
                  <a:lnTo>
                    <a:pt x="766" y="35"/>
                  </a:lnTo>
                  <a:lnTo>
                    <a:pt x="766" y="30"/>
                  </a:lnTo>
                  <a:lnTo>
                    <a:pt x="766" y="28"/>
                  </a:lnTo>
                  <a:lnTo>
                    <a:pt x="766" y="27"/>
                  </a:lnTo>
                  <a:lnTo>
                    <a:pt x="773" y="25"/>
                  </a:lnTo>
                  <a:lnTo>
                    <a:pt x="781" y="21"/>
                  </a:lnTo>
                  <a:lnTo>
                    <a:pt x="787" y="18"/>
                  </a:lnTo>
                  <a:lnTo>
                    <a:pt x="788" y="16"/>
                  </a:lnTo>
                  <a:lnTo>
                    <a:pt x="792" y="14"/>
                  </a:lnTo>
                  <a:lnTo>
                    <a:pt x="797" y="13"/>
                  </a:lnTo>
                  <a:lnTo>
                    <a:pt x="802" y="9"/>
                  </a:lnTo>
                  <a:lnTo>
                    <a:pt x="806" y="9"/>
                  </a:lnTo>
                  <a:lnTo>
                    <a:pt x="809" y="6"/>
                  </a:lnTo>
                  <a:lnTo>
                    <a:pt x="813" y="2"/>
                  </a:lnTo>
                  <a:lnTo>
                    <a:pt x="818" y="0"/>
                  </a:lnTo>
                  <a:lnTo>
                    <a:pt x="823" y="2"/>
                  </a:lnTo>
                  <a:lnTo>
                    <a:pt x="825" y="4"/>
                  </a:lnTo>
                  <a:lnTo>
                    <a:pt x="827" y="7"/>
                  </a:lnTo>
                  <a:close/>
                </a:path>
              </a:pathLst>
            </a:custGeom>
            <a:solidFill>
              <a:schemeClr val="tx2"/>
            </a:solidFill>
            <a:ln w="9525">
              <a:solidFill>
                <a:schemeClr val="bg2">
                  <a:lumMod val="20000"/>
                  <a:lumOff val="8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10"/>
            <p:cNvSpPr>
              <a:spLocks/>
            </p:cNvSpPr>
            <p:nvPr/>
          </p:nvSpPr>
          <p:spPr bwMode="auto">
            <a:xfrm>
              <a:off x="2900" y="578"/>
              <a:ext cx="2242" cy="2716"/>
            </a:xfrm>
            <a:custGeom>
              <a:avLst/>
              <a:gdLst>
                <a:gd name="T0" fmla="*/ 1939 w 2242"/>
                <a:gd name="T1" fmla="*/ 131 h 2716"/>
                <a:gd name="T2" fmla="*/ 2025 w 2242"/>
                <a:gd name="T3" fmla="*/ 275 h 2716"/>
                <a:gd name="T4" fmla="*/ 2057 w 2242"/>
                <a:gd name="T5" fmla="*/ 464 h 2716"/>
                <a:gd name="T6" fmla="*/ 2163 w 2242"/>
                <a:gd name="T7" fmla="*/ 514 h 2716"/>
                <a:gd name="T8" fmla="*/ 2232 w 2242"/>
                <a:gd name="T9" fmla="*/ 605 h 2716"/>
                <a:gd name="T10" fmla="*/ 2226 w 2242"/>
                <a:gd name="T11" fmla="*/ 808 h 2716"/>
                <a:gd name="T12" fmla="*/ 1973 w 2242"/>
                <a:gd name="T13" fmla="*/ 916 h 2716"/>
                <a:gd name="T14" fmla="*/ 1840 w 2242"/>
                <a:gd name="T15" fmla="*/ 1107 h 2716"/>
                <a:gd name="T16" fmla="*/ 1773 w 2242"/>
                <a:gd name="T17" fmla="*/ 1334 h 2716"/>
                <a:gd name="T18" fmla="*/ 1707 w 2242"/>
                <a:gd name="T19" fmla="*/ 1509 h 2716"/>
                <a:gd name="T20" fmla="*/ 1572 w 2242"/>
                <a:gd name="T21" fmla="*/ 1651 h 2716"/>
                <a:gd name="T22" fmla="*/ 1532 w 2242"/>
                <a:gd name="T23" fmla="*/ 1822 h 2716"/>
                <a:gd name="T24" fmla="*/ 1364 w 2242"/>
                <a:gd name="T25" fmla="*/ 1978 h 2716"/>
                <a:gd name="T26" fmla="*/ 1305 w 2242"/>
                <a:gd name="T27" fmla="*/ 2175 h 2716"/>
                <a:gd name="T28" fmla="*/ 1156 w 2242"/>
                <a:gd name="T29" fmla="*/ 2506 h 2716"/>
                <a:gd name="T30" fmla="*/ 1072 w 2242"/>
                <a:gd name="T31" fmla="*/ 2632 h 2716"/>
                <a:gd name="T32" fmla="*/ 894 w 2242"/>
                <a:gd name="T33" fmla="*/ 2702 h 2716"/>
                <a:gd name="T34" fmla="*/ 775 w 2242"/>
                <a:gd name="T35" fmla="*/ 2541 h 2716"/>
                <a:gd name="T36" fmla="*/ 548 w 2242"/>
                <a:gd name="T37" fmla="*/ 2549 h 2716"/>
                <a:gd name="T38" fmla="*/ 373 w 2242"/>
                <a:gd name="T39" fmla="*/ 2700 h 2716"/>
                <a:gd name="T40" fmla="*/ 187 w 2242"/>
                <a:gd name="T41" fmla="*/ 2221 h 2716"/>
                <a:gd name="T42" fmla="*/ 228 w 2242"/>
                <a:gd name="T43" fmla="*/ 2051 h 2716"/>
                <a:gd name="T44" fmla="*/ 373 w 2242"/>
                <a:gd name="T45" fmla="*/ 2013 h 2716"/>
                <a:gd name="T46" fmla="*/ 537 w 2242"/>
                <a:gd name="T47" fmla="*/ 1887 h 2716"/>
                <a:gd name="T48" fmla="*/ 708 w 2242"/>
                <a:gd name="T49" fmla="*/ 1778 h 2716"/>
                <a:gd name="T50" fmla="*/ 691 w 2242"/>
                <a:gd name="T51" fmla="*/ 1630 h 2716"/>
                <a:gd name="T52" fmla="*/ 570 w 2242"/>
                <a:gd name="T53" fmla="*/ 1525 h 2716"/>
                <a:gd name="T54" fmla="*/ 395 w 2242"/>
                <a:gd name="T55" fmla="*/ 1569 h 2716"/>
                <a:gd name="T56" fmla="*/ 229 w 2242"/>
                <a:gd name="T57" fmla="*/ 1555 h 2716"/>
                <a:gd name="T58" fmla="*/ 194 w 2242"/>
                <a:gd name="T59" fmla="*/ 1474 h 2716"/>
                <a:gd name="T60" fmla="*/ 128 w 2242"/>
                <a:gd name="T61" fmla="*/ 1390 h 2716"/>
                <a:gd name="T62" fmla="*/ 86 w 2242"/>
                <a:gd name="T63" fmla="*/ 1282 h 2716"/>
                <a:gd name="T64" fmla="*/ 47 w 2242"/>
                <a:gd name="T65" fmla="*/ 1140 h 2716"/>
                <a:gd name="T66" fmla="*/ 68 w 2242"/>
                <a:gd name="T67" fmla="*/ 979 h 2716"/>
                <a:gd name="T68" fmla="*/ 228 w 2242"/>
                <a:gd name="T69" fmla="*/ 887 h 2716"/>
                <a:gd name="T70" fmla="*/ 331 w 2242"/>
                <a:gd name="T71" fmla="*/ 925 h 2716"/>
                <a:gd name="T72" fmla="*/ 430 w 2242"/>
                <a:gd name="T73" fmla="*/ 957 h 2716"/>
                <a:gd name="T74" fmla="*/ 485 w 2242"/>
                <a:gd name="T75" fmla="*/ 1034 h 2716"/>
                <a:gd name="T76" fmla="*/ 541 w 2242"/>
                <a:gd name="T77" fmla="*/ 1004 h 2716"/>
                <a:gd name="T78" fmla="*/ 605 w 2242"/>
                <a:gd name="T79" fmla="*/ 946 h 2716"/>
                <a:gd name="T80" fmla="*/ 488 w 2242"/>
                <a:gd name="T81" fmla="*/ 927 h 2716"/>
                <a:gd name="T82" fmla="*/ 434 w 2242"/>
                <a:gd name="T83" fmla="*/ 848 h 2716"/>
                <a:gd name="T84" fmla="*/ 415 w 2242"/>
                <a:gd name="T85" fmla="*/ 787 h 2716"/>
                <a:gd name="T86" fmla="*/ 339 w 2242"/>
                <a:gd name="T87" fmla="*/ 740 h 2716"/>
                <a:gd name="T88" fmla="*/ 416 w 2242"/>
                <a:gd name="T89" fmla="*/ 675 h 2716"/>
                <a:gd name="T90" fmla="*/ 527 w 2242"/>
                <a:gd name="T91" fmla="*/ 635 h 2716"/>
                <a:gd name="T92" fmla="*/ 563 w 2242"/>
                <a:gd name="T93" fmla="*/ 542 h 2716"/>
                <a:gd name="T94" fmla="*/ 637 w 2242"/>
                <a:gd name="T95" fmla="*/ 469 h 2716"/>
                <a:gd name="T96" fmla="*/ 703 w 2242"/>
                <a:gd name="T97" fmla="*/ 413 h 2716"/>
                <a:gd name="T98" fmla="*/ 652 w 2242"/>
                <a:gd name="T99" fmla="*/ 336 h 2716"/>
                <a:gd name="T100" fmla="*/ 584 w 2242"/>
                <a:gd name="T101" fmla="*/ 287 h 2716"/>
                <a:gd name="T102" fmla="*/ 485 w 2242"/>
                <a:gd name="T103" fmla="*/ 277 h 2716"/>
                <a:gd name="T104" fmla="*/ 381 w 2242"/>
                <a:gd name="T105" fmla="*/ 341 h 2716"/>
                <a:gd name="T106" fmla="*/ 464 w 2242"/>
                <a:gd name="T107" fmla="*/ 224 h 2716"/>
                <a:gd name="T108" fmla="*/ 717 w 2242"/>
                <a:gd name="T109" fmla="*/ 140 h 2716"/>
                <a:gd name="T110" fmla="*/ 833 w 2242"/>
                <a:gd name="T111" fmla="*/ 130 h 2716"/>
                <a:gd name="T112" fmla="*/ 1264 w 2242"/>
                <a:gd name="T113" fmla="*/ 231 h 2716"/>
                <a:gd name="T114" fmla="*/ 1359 w 2242"/>
                <a:gd name="T115" fmla="*/ 243 h 2716"/>
                <a:gd name="T116" fmla="*/ 1441 w 2242"/>
                <a:gd name="T117" fmla="*/ 212 h 2716"/>
                <a:gd name="T118" fmla="*/ 1480 w 2242"/>
                <a:gd name="T119" fmla="*/ 163 h 2716"/>
                <a:gd name="T120" fmla="*/ 1544 w 2242"/>
                <a:gd name="T121" fmla="*/ 110 h 2716"/>
                <a:gd name="T122" fmla="*/ 1626 w 2242"/>
                <a:gd name="T123" fmla="*/ 70 h 2716"/>
                <a:gd name="T124" fmla="*/ 1698 w 2242"/>
                <a:gd name="T125" fmla="*/ 51 h 27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242" h="2716">
                  <a:moveTo>
                    <a:pt x="1742" y="0"/>
                  </a:moveTo>
                  <a:lnTo>
                    <a:pt x="1745" y="2"/>
                  </a:lnTo>
                  <a:lnTo>
                    <a:pt x="1747" y="2"/>
                  </a:lnTo>
                  <a:lnTo>
                    <a:pt x="1751" y="2"/>
                  </a:lnTo>
                  <a:lnTo>
                    <a:pt x="1758" y="2"/>
                  </a:lnTo>
                  <a:lnTo>
                    <a:pt x="1761" y="2"/>
                  </a:lnTo>
                  <a:lnTo>
                    <a:pt x="1768" y="4"/>
                  </a:lnTo>
                  <a:lnTo>
                    <a:pt x="1779" y="2"/>
                  </a:lnTo>
                  <a:lnTo>
                    <a:pt x="1793" y="4"/>
                  </a:lnTo>
                  <a:lnTo>
                    <a:pt x="1819" y="2"/>
                  </a:lnTo>
                  <a:lnTo>
                    <a:pt x="1835" y="2"/>
                  </a:lnTo>
                  <a:lnTo>
                    <a:pt x="1840" y="4"/>
                  </a:lnTo>
                  <a:lnTo>
                    <a:pt x="1842" y="2"/>
                  </a:lnTo>
                  <a:lnTo>
                    <a:pt x="1847" y="2"/>
                  </a:lnTo>
                  <a:lnTo>
                    <a:pt x="1849" y="4"/>
                  </a:lnTo>
                  <a:lnTo>
                    <a:pt x="1852" y="7"/>
                  </a:lnTo>
                  <a:lnTo>
                    <a:pt x="1854" y="9"/>
                  </a:lnTo>
                  <a:lnTo>
                    <a:pt x="1856" y="11"/>
                  </a:lnTo>
                  <a:lnTo>
                    <a:pt x="1857" y="14"/>
                  </a:lnTo>
                  <a:lnTo>
                    <a:pt x="1859" y="16"/>
                  </a:lnTo>
                  <a:lnTo>
                    <a:pt x="1859" y="18"/>
                  </a:lnTo>
                  <a:lnTo>
                    <a:pt x="1861" y="20"/>
                  </a:lnTo>
                  <a:lnTo>
                    <a:pt x="1863" y="23"/>
                  </a:lnTo>
                  <a:lnTo>
                    <a:pt x="1864" y="27"/>
                  </a:lnTo>
                  <a:lnTo>
                    <a:pt x="1866" y="28"/>
                  </a:lnTo>
                  <a:lnTo>
                    <a:pt x="1868" y="30"/>
                  </a:lnTo>
                  <a:lnTo>
                    <a:pt x="1870" y="32"/>
                  </a:lnTo>
                  <a:lnTo>
                    <a:pt x="1871" y="33"/>
                  </a:lnTo>
                  <a:lnTo>
                    <a:pt x="1873" y="37"/>
                  </a:lnTo>
                  <a:lnTo>
                    <a:pt x="1873" y="39"/>
                  </a:lnTo>
                  <a:lnTo>
                    <a:pt x="1875" y="39"/>
                  </a:lnTo>
                  <a:lnTo>
                    <a:pt x="1877" y="42"/>
                  </a:lnTo>
                  <a:lnTo>
                    <a:pt x="1878" y="46"/>
                  </a:lnTo>
                  <a:lnTo>
                    <a:pt x="1880" y="47"/>
                  </a:lnTo>
                  <a:lnTo>
                    <a:pt x="1880" y="49"/>
                  </a:lnTo>
                  <a:lnTo>
                    <a:pt x="1882" y="51"/>
                  </a:lnTo>
                  <a:lnTo>
                    <a:pt x="1884" y="53"/>
                  </a:lnTo>
                  <a:lnTo>
                    <a:pt x="1887" y="56"/>
                  </a:lnTo>
                  <a:lnTo>
                    <a:pt x="1889" y="58"/>
                  </a:lnTo>
                  <a:lnTo>
                    <a:pt x="1891" y="61"/>
                  </a:lnTo>
                  <a:lnTo>
                    <a:pt x="1891" y="63"/>
                  </a:lnTo>
                  <a:lnTo>
                    <a:pt x="1892" y="65"/>
                  </a:lnTo>
                  <a:lnTo>
                    <a:pt x="1894" y="67"/>
                  </a:lnTo>
                  <a:lnTo>
                    <a:pt x="1896" y="68"/>
                  </a:lnTo>
                  <a:lnTo>
                    <a:pt x="1898" y="70"/>
                  </a:lnTo>
                  <a:lnTo>
                    <a:pt x="1898" y="72"/>
                  </a:lnTo>
                  <a:lnTo>
                    <a:pt x="1899" y="74"/>
                  </a:lnTo>
                  <a:lnTo>
                    <a:pt x="1901" y="75"/>
                  </a:lnTo>
                  <a:lnTo>
                    <a:pt x="1903" y="81"/>
                  </a:lnTo>
                  <a:lnTo>
                    <a:pt x="1905" y="84"/>
                  </a:lnTo>
                  <a:lnTo>
                    <a:pt x="1906" y="86"/>
                  </a:lnTo>
                  <a:lnTo>
                    <a:pt x="1908" y="88"/>
                  </a:lnTo>
                  <a:lnTo>
                    <a:pt x="1910" y="91"/>
                  </a:lnTo>
                  <a:lnTo>
                    <a:pt x="1911" y="93"/>
                  </a:lnTo>
                  <a:lnTo>
                    <a:pt x="1913" y="93"/>
                  </a:lnTo>
                  <a:lnTo>
                    <a:pt x="1915" y="96"/>
                  </a:lnTo>
                  <a:lnTo>
                    <a:pt x="1915" y="98"/>
                  </a:lnTo>
                  <a:lnTo>
                    <a:pt x="1917" y="98"/>
                  </a:lnTo>
                  <a:lnTo>
                    <a:pt x="1920" y="103"/>
                  </a:lnTo>
                  <a:lnTo>
                    <a:pt x="1924" y="112"/>
                  </a:lnTo>
                  <a:lnTo>
                    <a:pt x="1929" y="119"/>
                  </a:lnTo>
                  <a:lnTo>
                    <a:pt x="1932" y="121"/>
                  </a:lnTo>
                  <a:lnTo>
                    <a:pt x="1938" y="128"/>
                  </a:lnTo>
                  <a:lnTo>
                    <a:pt x="1939" y="131"/>
                  </a:lnTo>
                  <a:lnTo>
                    <a:pt x="1941" y="133"/>
                  </a:lnTo>
                  <a:lnTo>
                    <a:pt x="1941" y="135"/>
                  </a:lnTo>
                  <a:lnTo>
                    <a:pt x="1945" y="137"/>
                  </a:lnTo>
                  <a:lnTo>
                    <a:pt x="1945" y="138"/>
                  </a:lnTo>
                  <a:lnTo>
                    <a:pt x="1946" y="140"/>
                  </a:lnTo>
                  <a:lnTo>
                    <a:pt x="1950" y="145"/>
                  </a:lnTo>
                  <a:lnTo>
                    <a:pt x="1952" y="147"/>
                  </a:lnTo>
                  <a:lnTo>
                    <a:pt x="1953" y="151"/>
                  </a:lnTo>
                  <a:lnTo>
                    <a:pt x="1953" y="152"/>
                  </a:lnTo>
                  <a:lnTo>
                    <a:pt x="1955" y="152"/>
                  </a:lnTo>
                  <a:lnTo>
                    <a:pt x="1957" y="154"/>
                  </a:lnTo>
                  <a:lnTo>
                    <a:pt x="1959" y="158"/>
                  </a:lnTo>
                  <a:lnTo>
                    <a:pt x="1960" y="159"/>
                  </a:lnTo>
                  <a:lnTo>
                    <a:pt x="1960" y="161"/>
                  </a:lnTo>
                  <a:lnTo>
                    <a:pt x="1962" y="163"/>
                  </a:lnTo>
                  <a:lnTo>
                    <a:pt x="1964" y="166"/>
                  </a:lnTo>
                  <a:lnTo>
                    <a:pt x="1967" y="170"/>
                  </a:lnTo>
                  <a:lnTo>
                    <a:pt x="1969" y="173"/>
                  </a:lnTo>
                  <a:lnTo>
                    <a:pt x="1971" y="177"/>
                  </a:lnTo>
                  <a:lnTo>
                    <a:pt x="1973" y="179"/>
                  </a:lnTo>
                  <a:lnTo>
                    <a:pt x="1974" y="180"/>
                  </a:lnTo>
                  <a:lnTo>
                    <a:pt x="1976" y="182"/>
                  </a:lnTo>
                  <a:lnTo>
                    <a:pt x="1978" y="184"/>
                  </a:lnTo>
                  <a:lnTo>
                    <a:pt x="1978" y="186"/>
                  </a:lnTo>
                  <a:lnTo>
                    <a:pt x="1980" y="187"/>
                  </a:lnTo>
                  <a:lnTo>
                    <a:pt x="1983" y="193"/>
                  </a:lnTo>
                  <a:lnTo>
                    <a:pt x="1983" y="194"/>
                  </a:lnTo>
                  <a:lnTo>
                    <a:pt x="1985" y="196"/>
                  </a:lnTo>
                  <a:lnTo>
                    <a:pt x="1987" y="198"/>
                  </a:lnTo>
                  <a:lnTo>
                    <a:pt x="1990" y="203"/>
                  </a:lnTo>
                  <a:lnTo>
                    <a:pt x="1992" y="205"/>
                  </a:lnTo>
                  <a:lnTo>
                    <a:pt x="1994" y="208"/>
                  </a:lnTo>
                  <a:lnTo>
                    <a:pt x="1995" y="208"/>
                  </a:lnTo>
                  <a:lnTo>
                    <a:pt x="1995" y="210"/>
                  </a:lnTo>
                  <a:lnTo>
                    <a:pt x="1997" y="212"/>
                  </a:lnTo>
                  <a:lnTo>
                    <a:pt x="1997" y="214"/>
                  </a:lnTo>
                  <a:lnTo>
                    <a:pt x="2001" y="217"/>
                  </a:lnTo>
                  <a:lnTo>
                    <a:pt x="2002" y="219"/>
                  </a:lnTo>
                  <a:lnTo>
                    <a:pt x="2002" y="221"/>
                  </a:lnTo>
                  <a:lnTo>
                    <a:pt x="2004" y="222"/>
                  </a:lnTo>
                  <a:lnTo>
                    <a:pt x="2006" y="222"/>
                  </a:lnTo>
                  <a:lnTo>
                    <a:pt x="2006" y="226"/>
                  </a:lnTo>
                  <a:lnTo>
                    <a:pt x="2008" y="228"/>
                  </a:lnTo>
                  <a:lnTo>
                    <a:pt x="2009" y="229"/>
                  </a:lnTo>
                  <a:lnTo>
                    <a:pt x="2011" y="231"/>
                  </a:lnTo>
                  <a:lnTo>
                    <a:pt x="2011" y="233"/>
                  </a:lnTo>
                  <a:lnTo>
                    <a:pt x="2013" y="233"/>
                  </a:lnTo>
                  <a:lnTo>
                    <a:pt x="2015" y="236"/>
                  </a:lnTo>
                  <a:lnTo>
                    <a:pt x="2016" y="238"/>
                  </a:lnTo>
                  <a:lnTo>
                    <a:pt x="2018" y="242"/>
                  </a:lnTo>
                  <a:lnTo>
                    <a:pt x="2018" y="243"/>
                  </a:lnTo>
                  <a:lnTo>
                    <a:pt x="2020" y="247"/>
                  </a:lnTo>
                  <a:lnTo>
                    <a:pt x="2020" y="249"/>
                  </a:lnTo>
                  <a:lnTo>
                    <a:pt x="2020" y="252"/>
                  </a:lnTo>
                  <a:lnTo>
                    <a:pt x="2020" y="254"/>
                  </a:lnTo>
                  <a:lnTo>
                    <a:pt x="2020" y="256"/>
                  </a:lnTo>
                  <a:lnTo>
                    <a:pt x="2022" y="259"/>
                  </a:lnTo>
                  <a:lnTo>
                    <a:pt x="2022" y="261"/>
                  </a:lnTo>
                  <a:lnTo>
                    <a:pt x="2022" y="263"/>
                  </a:lnTo>
                  <a:lnTo>
                    <a:pt x="2023" y="268"/>
                  </a:lnTo>
                  <a:lnTo>
                    <a:pt x="2023" y="270"/>
                  </a:lnTo>
                  <a:lnTo>
                    <a:pt x="2023" y="271"/>
                  </a:lnTo>
                  <a:lnTo>
                    <a:pt x="2025" y="273"/>
                  </a:lnTo>
                  <a:lnTo>
                    <a:pt x="2025" y="275"/>
                  </a:lnTo>
                  <a:lnTo>
                    <a:pt x="2025" y="278"/>
                  </a:lnTo>
                  <a:lnTo>
                    <a:pt x="2025" y="280"/>
                  </a:lnTo>
                  <a:lnTo>
                    <a:pt x="2025" y="282"/>
                  </a:lnTo>
                  <a:lnTo>
                    <a:pt x="2025" y="285"/>
                  </a:lnTo>
                  <a:lnTo>
                    <a:pt x="2027" y="291"/>
                  </a:lnTo>
                  <a:lnTo>
                    <a:pt x="2029" y="294"/>
                  </a:lnTo>
                  <a:lnTo>
                    <a:pt x="2029" y="298"/>
                  </a:lnTo>
                  <a:lnTo>
                    <a:pt x="2030" y="299"/>
                  </a:lnTo>
                  <a:lnTo>
                    <a:pt x="2030" y="301"/>
                  </a:lnTo>
                  <a:lnTo>
                    <a:pt x="2030" y="303"/>
                  </a:lnTo>
                  <a:lnTo>
                    <a:pt x="2030" y="305"/>
                  </a:lnTo>
                  <a:lnTo>
                    <a:pt x="2030" y="308"/>
                  </a:lnTo>
                  <a:lnTo>
                    <a:pt x="2030" y="310"/>
                  </a:lnTo>
                  <a:lnTo>
                    <a:pt x="2030" y="311"/>
                  </a:lnTo>
                  <a:lnTo>
                    <a:pt x="2030" y="313"/>
                  </a:lnTo>
                  <a:lnTo>
                    <a:pt x="2032" y="315"/>
                  </a:lnTo>
                  <a:lnTo>
                    <a:pt x="2032" y="317"/>
                  </a:lnTo>
                  <a:lnTo>
                    <a:pt x="2032" y="318"/>
                  </a:lnTo>
                  <a:lnTo>
                    <a:pt x="2034" y="320"/>
                  </a:lnTo>
                  <a:lnTo>
                    <a:pt x="2034" y="324"/>
                  </a:lnTo>
                  <a:lnTo>
                    <a:pt x="2036" y="325"/>
                  </a:lnTo>
                  <a:lnTo>
                    <a:pt x="2036" y="327"/>
                  </a:lnTo>
                  <a:lnTo>
                    <a:pt x="2036" y="331"/>
                  </a:lnTo>
                  <a:lnTo>
                    <a:pt x="2036" y="332"/>
                  </a:lnTo>
                  <a:lnTo>
                    <a:pt x="2036" y="334"/>
                  </a:lnTo>
                  <a:lnTo>
                    <a:pt x="2036" y="338"/>
                  </a:lnTo>
                  <a:lnTo>
                    <a:pt x="2037" y="339"/>
                  </a:lnTo>
                  <a:lnTo>
                    <a:pt x="2037" y="341"/>
                  </a:lnTo>
                  <a:lnTo>
                    <a:pt x="2037" y="343"/>
                  </a:lnTo>
                  <a:lnTo>
                    <a:pt x="2037" y="345"/>
                  </a:lnTo>
                  <a:lnTo>
                    <a:pt x="2039" y="348"/>
                  </a:lnTo>
                  <a:lnTo>
                    <a:pt x="2039" y="352"/>
                  </a:lnTo>
                  <a:lnTo>
                    <a:pt x="2039" y="355"/>
                  </a:lnTo>
                  <a:lnTo>
                    <a:pt x="2039" y="357"/>
                  </a:lnTo>
                  <a:lnTo>
                    <a:pt x="2041" y="360"/>
                  </a:lnTo>
                  <a:lnTo>
                    <a:pt x="2041" y="362"/>
                  </a:lnTo>
                  <a:lnTo>
                    <a:pt x="2041" y="366"/>
                  </a:lnTo>
                  <a:lnTo>
                    <a:pt x="2043" y="367"/>
                  </a:lnTo>
                  <a:lnTo>
                    <a:pt x="2041" y="369"/>
                  </a:lnTo>
                  <a:lnTo>
                    <a:pt x="2043" y="373"/>
                  </a:lnTo>
                  <a:lnTo>
                    <a:pt x="2043" y="374"/>
                  </a:lnTo>
                  <a:lnTo>
                    <a:pt x="2043" y="376"/>
                  </a:lnTo>
                  <a:lnTo>
                    <a:pt x="2043" y="378"/>
                  </a:lnTo>
                  <a:lnTo>
                    <a:pt x="2043" y="381"/>
                  </a:lnTo>
                  <a:lnTo>
                    <a:pt x="2044" y="383"/>
                  </a:lnTo>
                  <a:lnTo>
                    <a:pt x="2044" y="388"/>
                  </a:lnTo>
                  <a:lnTo>
                    <a:pt x="2046" y="394"/>
                  </a:lnTo>
                  <a:lnTo>
                    <a:pt x="2048" y="402"/>
                  </a:lnTo>
                  <a:lnTo>
                    <a:pt x="2048" y="409"/>
                  </a:lnTo>
                  <a:lnTo>
                    <a:pt x="2050" y="415"/>
                  </a:lnTo>
                  <a:lnTo>
                    <a:pt x="2050" y="420"/>
                  </a:lnTo>
                  <a:lnTo>
                    <a:pt x="2051" y="425"/>
                  </a:lnTo>
                  <a:lnTo>
                    <a:pt x="2051" y="427"/>
                  </a:lnTo>
                  <a:lnTo>
                    <a:pt x="2053" y="432"/>
                  </a:lnTo>
                  <a:lnTo>
                    <a:pt x="2053" y="439"/>
                  </a:lnTo>
                  <a:lnTo>
                    <a:pt x="2055" y="444"/>
                  </a:lnTo>
                  <a:lnTo>
                    <a:pt x="2055" y="448"/>
                  </a:lnTo>
                  <a:lnTo>
                    <a:pt x="2058" y="451"/>
                  </a:lnTo>
                  <a:lnTo>
                    <a:pt x="2060" y="455"/>
                  </a:lnTo>
                  <a:lnTo>
                    <a:pt x="2060" y="457"/>
                  </a:lnTo>
                  <a:lnTo>
                    <a:pt x="2060" y="458"/>
                  </a:lnTo>
                  <a:lnTo>
                    <a:pt x="2058" y="458"/>
                  </a:lnTo>
                  <a:lnTo>
                    <a:pt x="2057" y="462"/>
                  </a:lnTo>
                  <a:lnTo>
                    <a:pt x="2057" y="464"/>
                  </a:lnTo>
                  <a:lnTo>
                    <a:pt x="2053" y="465"/>
                  </a:lnTo>
                  <a:lnTo>
                    <a:pt x="2051" y="469"/>
                  </a:lnTo>
                  <a:lnTo>
                    <a:pt x="2053" y="472"/>
                  </a:lnTo>
                  <a:lnTo>
                    <a:pt x="2053" y="474"/>
                  </a:lnTo>
                  <a:lnTo>
                    <a:pt x="2053" y="476"/>
                  </a:lnTo>
                  <a:lnTo>
                    <a:pt x="2053" y="478"/>
                  </a:lnTo>
                  <a:lnTo>
                    <a:pt x="2055" y="479"/>
                  </a:lnTo>
                  <a:lnTo>
                    <a:pt x="2057" y="478"/>
                  </a:lnTo>
                  <a:lnTo>
                    <a:pt x="2058" y="478"/>
                  </a:lnTo>
                  <a:lnTo>
                    <a:pt x="2060" y="478"/>
                  </a:lnTo>
                  <a:lnTo>
                    <a:pt x="2060" y="479"/>
                  </a:lnTo>
                  <a:lnTo>
                    <a:pt x="2058" y="481"/>
                  </a:lnTo>
                  <a:lnTo>
                    <a:pt x="2060" y="485"/>
                  </a:lnTo>
                  <a:lnTo>
                    <a:pt x="2057" y="485"/>
                  </a:lnTo>
                  <a:lnTo>
                    <a:pt x="2055" y="486"/>
                  </a:lnTo>
                  <a:lnTo>
                    <a:pt x="2053" y="486"/>
                  </a:lnTo>
                  <a:lnTo>
                    <a:pt x="2051" y="486"/>
                  </a:lnTo>
                  <a:lnTo>
                    <a:pt x="2051" y="488"/>
                  </a:lnTo>
                  <a:lnTo>
                    <a:pt x="2053" y="490"/>
                  </a:lnTo>
                  <a:lnTo>
                    <a:pt x="2051" y="493"/>
                  </a:lnTo>
                  <a:lnTo>
                    <a:pt x="2057" y="495"/>
                  </a:lnTo>
                  <a:lnTo>
                    <a:pt x="2058" y="499"/>
                  </a:lnTo>
                  <a:lnTo>
                    <a:pt x="2060" y="502"/>
                  </a:lnTo>
                  <a:lnTo>
                    <a:pt x="2064" y="504"/>
                  </a:lnTo>
                  <a:lnTo>
                    <a:pt x="2067" y="507"/>
                  </a:lnTo>
                  <a:lnTo>
                    <a:pt x="2069" y="509"/>
                  </a:lnTo>
                  <a:lnTo>
                    <a:pt x="2069" y="511"/>
                  </a:lnTo>
                  <a:lnTo>
                    <a:pt x="2071" y="511"/>
                  </a:lnTo>
                  <a:lnTo>
                    <a:pt x="2079" y="509"/>
                  </a:lnTo>
                  <a:lnTo>
                    <a:pt x="2081" y="509"/>
                  </a:lnTo>
                  <a:lnTo>
                    <a:pt x="2090" y="507"/>
                  </a:lnTo>
                  <a:lnTo>
                    <a:pt x="2092" y="507"/>
                  </a:lnTo>
                  <a:lnTo>
                    <a:pt x="2093" y="509"/>
                  </a:lnTo>
                  <a:lnTo>
                    <a:pt x="2095" y="514"/>
                  </a:lnTo>
                  <a:lnTo>
                    <a:pt x="2097" y="513"/>
                  </a:lnTo>
                  <a:lnTo>
                    <a:pt x="2095" y="509"/>
                  </a:lnTo>
                  <a:lnTo>
                    <a:pt x="2097" y="507"/>
                  </a:lnTo>
                  <a:lnTo>
                    <a:pt x="2097" y="509"/>
                  </a:lnTo>
                  <a:lnTo>
                    <a:pt x="2100" y="513"/>
                  </a:lnTo>
                  <a:lnTo>
                    <a:pt x="2102" y="513"/>
                  </a:lnTo>
                  <a:lnTo>
                    <a:pt x="2106" y="509"/>
                  </a:lnTo>
                  <a:lnTo>
                    <a:pt x="2107" y="507"/>
                  </a:lnTo>
                  <a:lnTo>
                    <a:pt x="2109" y="507"/>
                  </a:lnTo>
                  <a:lnTo>
                    <a:pt x="2111" y="509"/>
                  </a:lnTo>
                  <a:lnTo>
                    <a:pt x="2114" y="509"/>
                  </a:lnTo>
                  <a:lnTo>
                    <a:pt x="2116" y="511"/>
                  </a:lnTo>
                  <a:lnTo>
                    <a:pt x="2118" y="511"/>
                  </a:lnTo>
                  <a:lnTo>
                    <a:pt x="2121" y="511"/>
                  </a:lnTo>
                  <a:lnTo>
                    <a:pt x="2125" y="511"/>
                  </a:lnTo>
                  <a:lnTo>
                    <a:pt x="2127" y="513"/>
                  </a:lnTo>
                  <a:lnTo>
                    <a:pt x="2132" y="513"/>
                  </a:lnTo>
                  <a:lnTo>
                    <a:pt x="2134" y="513"/>
                  </a:lnTo>
                  <a:lnTo>
                    <a:pt x="2139" y="511"/>
                  </a:lnTo>
                  <a:lnTo>
                    <a:pt x="2144" y="513"/>
                  </a:lnTo>
                  <a:lnTo>
                    <a:pt x="2148" y="511"/>
                  </a:lnTo>
                  <a:lnTo>
                    <a:pt x="2149" y="511"/>
                  </a:lnTo>
                  <a:lnTo>
                    <a:pt x="2151" y="511"/>
                  </a:lnTo>
                  <a:lnTo>
                    <a:pt x="2153" y="513"/>
                  </a:lnTo>
                  <a:lnTo>
                    <a:pt x="2155" y="514"/>
                  </a:lnTo>
                  <a:lnTo>
                    <a:pt x="2156" y="516"/>
                  </a:lnTo>
                  <a:lnTo>
                    <a:pt x="2156" y="514"/>
                  </a:lnTo>
                  <a:lnTo>
                    <a:pt x="2158" y="513"/>
                  </a:lnTo>
                  <a:lnTo>
                    <a:pt x="2162" y="513"/>
                  </a:lnTo>
                  <a:lnTo>
                    <a:pt x="2163" y="514"/>
                  </a:lnTo>
                  <a:lnTo>
                    <a:pt x="2165" y="516"/>
                  </a:lnTo>
                  <a:lnTo>
                    <a:pt x="2167" y="516"/>
                  </a:lnTo>
                  <a:lnTo>
                    <a:pt x="2170" y="516"/>
                  </a:lnTo>
                  <a:lnTo>
                    <a:pt x="2169" y="518"/>
                  </a:lnTo>
                  <a:lnTo>
                    <a:pt x="2172" y="520"/>
                  </a:lnTo>
                  <a:lnTo>
                    <a:pt x="2176" y="523"/>
                  </a:lnTo>
                  <a:lnTo>
                    <a:pt x="2177" y="525"/>
                  </a:lnTo>
                  <a:lnTo>
                    <a:pt x="2181" y="525"/>
                  </a:lnTo>
                  <a:lnTo>
                    <a:pt x="2183" y="527"/>
                  </a:lnTo>
                  <a:lnTo>
                    <a:pt x="2183" y="528"/>
                  </a:lnTo>
                  <a:lnTo>
                    <a:pt x="2183" y="530"/>
                  </a:lnTo>
                  <a:lnTo>
                    <a:pt x="2179" y="530"/>
                  </a:lnTo>
                  <a:lnTo>
                    <a:pt x="2179" y="532"/>
                  </a:lnTo>
                  <a:lnTo>
                    <a:pt x="2181" y="534"/>
                  </a:lnTo>
                  <a:lnTo>
                    <a:pt x="2179" y="535"/>
                  </a:lnTo>
                  <a:lnTo>
                    <a:pt x="2181" y="535"/>
                  </a:lnTo>
                  <a:lnTo>
                    <a:pt x="2184" y="535"/>
                  </a:lnTo>
                  <a:lnTo>
                    <a:pt x="2186" y="539"/>
                  </a:lnTo>
                  <a:lnTo>
                    <a:pt x="2188" y="539"/>
                  </a:lnTo>
                  <a:lnTo>
                    <a:pt x="2190" y="539"/>
                  </a:lnTo>
                  <a:lnTo>
                    <a:pt x="2193" y="542"/>
                  </a:lnTo>
                  <a:lnTo>
                    <a:pt x="2193" y="546"/>
                  </a:lnTo>
                  <a:lnTo>
                    <a:pt x="2193" y="551"/>
                  </a:lnTo>
                  <a:lnTo>
                    <a:pt x="2195" y="553"/>
                  </a:lnTo>
                  <a:lnTo>
                    <a:pt x="2197" y="551"/>
                  </a:lnTo>
                  <a:lnTo>
                    <a:pt x="2197" y="555"/>
                  </a:lnTo>
                  <a:lnTo>
                    <a:pt x="2195" y="555"/>
                  </a:lnTo>
                  <a:lnTo>
                    <a:pt x="2193" y="558"/>
                  </a:lnTo>
                  <a:lnTo>
                    <a:pt x="2195" y="560"/>
                  </a:lnTo>
                  <a:lnTo>
                    <a:pt x="2198" y="560"/>
                  </a:lnTo>
                  <a:lnTo>
                    <a:pt x="2202" y="562"/>
                  </a:lnTo>
                  <a:lnTo>
                    <a:pt x="2204" y="563"/>
                  </a:lnTo>
                  <a:lnTo>
                    <a:pt x="2205" y="563"/>
                  </a:lnTo>
                  <a:lnTo>
                    <a:pt x="2209" y="563"/>
                  </a:lnTo>
                  <a:lnTo>
                    <a:pt x="2211" y="563"/>
                  </a:lnTo>
                  <a:lnTo>
                    <a:pt x="2211" y="565"/>
                  </a:lnTo>
                  <a:lnTo>
                    <a:pt x="2212" y="569"/>
                  </a:lnTo>
                  <a:lnTo>
                    <a:pt x="2214" y="572"/>
                  </a:lnTo>
                  <a:lnTo>
                    <a:pt x="2216" y="572"/>
                  </a:lnTo>
                  <a:lnTo>
                    <a:pt x="2214" y="574"/>
                  </a:lnTo>
                  <a:lnTo>
                    <a:pt x="2212" y="574"/>
                  </a:lnTo>
                  <a:lnTo>
                    <a:pt x="2214" y="576"/>
                  </a:lnTo>
                  <a:lnTo>
                    <a:pt x="2218" y="576"/>
                  </a:lnTo>
                  <a:lnTo>
                    <a:pt x="2219" y="577"/>
                  </a:lnTo>
                  <a:lnTo>
                    <a:pt x="2221" y="579"/>
                  </a:lnTo>
                  <a:lnTo>
                    <a:pt x="2223" y="579"/>
                  </a:lnTo>
                  <a:lnTo>
                    <a:pt x="2225" y="577"/>
                  </a:lnTo>
                  <a:lnTo>
                    <a:pt x="2226" y="576"/>
                  </a:lnTo>
                  <a:lnTo>
                    <a:pt x="2228" y="576"/>
                  </a:lnTo>
                  <a:lnTo>
                    <a:pt x="2230" y="576"/>
                  </a:lnTo>
                  <a:lnTo>
                    <a:pt x="2232" y="574"/>
                  </a:lnTo>
                  <a:lnTo>
                    <a:pt x="2233" y="574"/>
                  </a:lnTo>
                  <a:lnTo>
                    <a:pt x="2235" y="576"/>
                  </a:lnTo>
                  <a:lnTo>
                    <a:pt x="2237" y="576"/>
                  </a:lnTo>
                  <a:lnTo>
                    <a:pt x="2235" y="579"/>
                  </a:lnTo>
                  <a:lnTo>
                    <a:pt x="2240" y="581"/>
                  </a:lnTo>
                  <a:lnTo>
                    <a:pt x="2240" y="584"/>
                  </a:lnTo>
                  <a:lnTo>
                    <a:pt x="2242" y="588"/>
                  </a:lnTo>
                  <a:lnTo>
                    <a:pt x="2242" y="589"/>
                  </a:lnTo>
                  <a:lnTo>
                    <a:pt x="2240" y="589"/>
                  </a:lnTo>
                  <a:lnTo>
                    <a:pt x="2237" y="593"/>
                  </a:lnTo>
                  <a:lnTo>
                    <a:pt x="2233" y="596"/>
                  </a:lnTo>
                  <a:lnTo>
                    <a:pt x="2232" y="600"/>
                  </a:lnTo>
                  <a:lnTo>
                    <a:pt x="2232" y="605"/>
                  </a:lnTo>
                  <a:lnTo>
                    <a:pt x="2230" y="609"/>
                  </a:lnTo>
                  <a:lnTo>
                    <a:pt x="2228" y="610"/>
                  </a:lnTo>
                  <a:lnTo>
                    <a:pt x="2226" y="612"/>
                  </a:lnTo>
                  <a:lnTo>
                    <a:pt x="2228" y="616"/>
                  </a:lnTo>
                  <a:lnTo>
                    <a:pt x="2230" y="617"/>
                  </a:lnTo>
                  <a:lnTo>
                    <a:pt x="2232" y="621"/>
                  </a:lnTo>
                  <a:lnTo>
                    <a:pt x="2232" y="623"/>
                  </a:lnTo>
                  <a:lnTo>
                    <a:pt x="2228" y="626"/>
                  </a:lnTo>
                  <a:lnTo>
                    <a:pt x="2226" y="626"/>
                  </a:lnTo>
                  <a:lnTo>
                    <a:pt x="2221" y="630"/>
                  </a:lnTo>
                  <a:lnTo>
                    <a:pt x="2221" y="633"/>
                  </a:lnTo>
                  <a:lnTo>
                    <a:pt x="2221" y="637"/>
                  </a:lnTo>
                  <a:lnTo>
                    <a:pt x="2221" y="640"/>
                  </a:lnTo>
                  <a:lnTo>
                    <a:pt x="2223" y="644"/>
                  </a:lnTo>
                  <a:lnTo>
                    <a:pt x="2226" y="649"/>
                  </a:lnTo>
                  <a:lnTo>
                    <a:pt x="2228" y="652"/>
                  </a:lnTo>
                  <a:lnTo>
                    <a:pt x="2228" y="656"/>
                  </a:lnTo>
                  <a:lnTo>
                    <a:pt x="2230" y="658"/>
                  </a:lnTo>
                  <a:lnTo>
                    <a:pt x="2233" y="661"/>
                  </a:lnTo>
                  <a:lnTo>
                    <a:pt x="2233" y="663"/>
                  </a:lnTo>
                  <a:lnTo>
                    <a:pt x="2233" y="665"/>
                  </a:lnTo>
                  <a:lnTo>
                    <a:pt x="2228" y="668"/>
                  </a:lnTo>
                  <a:lnTo>
                    <a:pt x="2226" y="673"/>
                  </a:lnTo>
                  <a:lnTo>
                    <a:pt x="2226" y="675"/>
                  </a:lnTo>
                  <a:lnTo>
                    <a:pt x="2228" y="680"/>
                  </a:lnTo>
                  <a:lnTo>
                    <a:pt x="2228" y="682"/>
                  </a:lnTo>
                  <a:lnTo>
                    <a:pt x="2226" y="682"/>
                  </a:lnTo>
                  <a:lnTo>
                    <a:pt x="2225" y="684"/>
                  </a:lnTo>
                  <a:lnTo>
                    <a:pt x="2223" y="686"/>
                  </a:lnTo>
                  <a:lnTo>
                    <a:pt x="2221" y="686"/>
                  </a:lnTo>
                  <a:lnTo>
                    <a:pt x="2219" y="689"/>
                  </a:lnTo>
                  <a:lnTo>
                    <a:pt x="2218" y="693"/>
                  </a:lnTo>
                  <a:lnTo>
                    <a:pt x="2214" y="696"/>
                  </a:lnTo>
                  <a:lnTo>
                    <a:pt x="2214" y="700"/>
                  </a:lnTo>
                  <a:lnTo>
                    <a:pt x="2218" y="701"/>
                  </a:lnTo>
                  <a:lnTo>
                    <a:pt x="2214" y="707"/>
                  </a:lnTo>
                  <a:lnTo>
                    <a:pt x="2214" y="710"/>
                  </a:lnTo>
                  <a:lnTo>
                    <a:pt x="2216" y="715"/>
                  </a:lnTo>
                  <a:lnTo>
                    <a:pt x="2214" y="719"/>
                  </a:lnTo>
                  <a:lnTo>
                    <a:pt x="2214" y="721"/>
                  </a:lnTo>
                  <a:lnTo>
                    <a:pt x="2214" y="726"/>
                  </a:lnTo>
                  <a:lnTo>
                    <a:pt x="2216" y="729"/>
                  </a:lnTo>
                  <a:lnTo>
                    <a:pt x="2214" y="731"/>
                  </a:lnTo>
                  <a:lnTo>
                    <a:pt x="2212" y="735"/>
                  </a:lnTo>
                  <a:lnTo>
                    <a:pt x="2211" y="738"/>
                  </a:lnTo>
                  <a:lnTo>
                    <a:pt x="2209" y="738"/>
                  </a:lnTo>
                  <a:lnTo>
                    <a:pt x="2205" y="740"/>
                  </a:lnTo>
                  <a:lnTo>
                    <a:pt x="2204" y="742"/>
                  </a:lnTo>
                  <a:lnTo>
                    <a:pt x="2200" y="747"/>
                  </a:lnTo>
                  <a:lnTo>
                    <a:pt x="2195" y="749"/>
                  </a:lnTo>
                  <a:lnTo>
                    <a:pt x="2195" y="752"/>
                  </a:lnTo>
                  <a:lnTo>
                    <a:pt x="2197" y="757"/>
                  </a:lnTo>
                  <a:lnTo>
                    <a:pt x="2202" y="763"/>
                  </a:lnTo>
                  <a:lnTo>
                    <a:pt x="2205" y="764"/>
                  </a:lnTo>
                  <a:lnTo>
                    <a:pt x="2214" y="770"/>
                  </a:lnTo>
                  <a:lnTo>
                    <a:pt x="2218" y="775"/>
                  </a:lnTo>
                  <a:lnTo>
                    <a:pt x="2223" y="777"/>
                  </a:lnTo>
                  <a:lnTo>
                    <a:pt x="2226" y="782"/>
                  </a:lnTo>
                  <a:lnTo>
                    <a:pt x="2228" y="787"/>
                  </a:lnTo>
                  <a:lnTo>
                    <a:pt x="2228" y="794"/>
                  </a:lnTo>
                  <a:lnTo>
                    <a:pt x="2230" y="796"/>
                  </a:lnTo>
                  <a:lnTo>
                    <a:pt x="2228" y="799"/>
                  </a:lnTo>
                  <a:lnTo>
                    <a:pt x="2226" y="806"/>
                  </a:lnTo>
                  <a:lnTo>
                    <a:pt x="2226" y="808"/>
                  </a:lnTo>
                  <a:lnTo>
                    <a:pt x="2225" y="810"/>
                  </a:lnTo>
                  <a:lnTo>
                    <a:pt x="2225" y="812"/>
                  </a:lnTo>
                  <a:lnTo>
                    <a:pt x="2223" y="815"/>
                  </a:lnTo>
                  <a:lnTo>
                    <a:pt x="2223" y="817"/>
                  </a:lnTo>
                  <a:lnTo>
                    <a:pt x="2221" y="819"/>
                  </a:lnTo>
                  <a:lnTo>
                    <a:pt x="2221" y="820"/>
                  </a:lnTo>
                  <a:lnTo>
                    <a:pt x="2219" y="824"/>
                  </a:lnTo>
                  <a:lnTo>
                    <a:pt x="2218" y="824"/>
                  </a:lnTo>
                  <a:lnTo>
                    <a:pt x="2216" y="827"/>
                  </a:lnTo>
                  <a:lnTo>
                    <a:pt x="2214" y="827"/>
                  </a:lnTo>
                  <a:lnTo>
                    <a:pt x="2212" y="829"/>
                  </a:lnTo>
                  <a:lnTo>
                    <a:pt x="2209" y="831"/>
                  </a:lnTo>
                  <a:lnTo>
                    <a:pt x="2205" y="833"/>
                  </a:lnTo>
                  <a:lnTo>
                    <a:pt x="2204" y="833"/>
                  </a:lnTo>
                  <a:lnTo>
                    <a:pt x="2202" y="834"/>
                  </a:lnTo>
                  <a:lnTo>
                    <a:pt x="2200" y="834"/>
                  </a:lnTo>
                  <a:lnTo>
                    <a:pt x="2197" y="838"/>
                  </a:lnTo>
                  <a:lnTo>
                    <a:pt x="2195" y="838"/>
                  </a:lnTo>
                  <a:lnTo>
                    <a:pt x="2191" y="840"/>
                  </a:lnTo>
                  <a:lnTo>
                    <a:pt x="2181" y="845"/>
                  </a:lnTo>
                  <a:lnTo>
                    <a:pt x="2174" y="847"/>
                  </a:lnTo>
                  <a:lnTo>
                    <a:pt x="2165" y="847"/>
                  </a:lnTo>
                  <a:lnTo>
                    <a:pt x="2156" y="848"/>
                  </a:lnTo>
                  <a:lnTo>
                    <a:pt x="2155" y="854"/>
                  </a:lnTo>
                  <a:lnTo>
                    <a:pt x="2153" y="861"/>
                  </a:lnTo>
                  <a:lnTo>
                    <a:pt x="2148" y="866"/>
                  </a:lnTo>
                  <a:lnTo>
                    <a:pt x="2144" y="869"/>
                  </a:lnTo>
                  <a:lnTo>
                    <a:pt x="2137" y="871"/>
                  </a:lnTo>
                  <a:lnTo>
                    <a:pt x="2125" y="878"/>
                  </a:lnTo>
                  <a:lnTo>
                    <a:pt x="2113" y="880"/>
                  </a:lnTo>
                  <a:lnTo>
                    <a:pt x="2106" y="885"/>
                  </a:lnTo>
                  <a:lnTo>
                    <a:pt x="2099" y="887"/>
                  </a:lnTo>
                  <a:lnTo>
                    <a:pt x="2086" y="894"/>
                  </a:lnTo>
                  <a:lnTo>
                    <a:pt x="2076" y="901"/>
                  </a:lnTo>
                  <a:lnTo>
                    <a:pt x="2069" y="909"/>
                  </a:lnTo>
                  <a:lnTo>
                    <a:pt x="2064" y="916"/>
                  </a:lnTo>
                  <a:lnTo>
                    <a:pt x="2058" y="920"/>
                  </a:lnTo>
                  <a:lnTo>
                    <a:pt x="2051" y="922"/>
                  </a:lnTo>
                  <a:lnTo>
                    <a:pt x="2041" y="927"/>
                  </a:lnTo>
                  <a:lnTo>
                    <a:pt x="2034" y="929"/>
                  </a:lnTo>
                  <a:lnTo>
                    <a:pt x="2032" y="929"/>
                  </a:lnTo>
                  <a:lnTo>
                    <a:pt x="2030" y="929"/>
                  </a:lnTo>
                  <a:lnTo>
                    <a:pt x="2029" y="929"/>
                  </a:lnTo>
                  <a:lnTo>
                    <a:pt x="2027" y="929"/>
                  </a:lnTo>
                  <a:lnTo>
                    <a:pt x="2025" y="929"/>
                  </a:lnTo>
                  <a:lnTo>
                    <a:pt x="2023" y="929"/>
                  </a:lnTo>
                  <a:lnTo>
                    <a:pt x="2022" y="927"/>
                  </a:lnTo>
                  <a:lnTo>
                    <a:pt x="2020" y="927"/>
                  </a:lnTo>
                  <a:lnTo>
                    <a:pt x="2020" y="925"/>
                  </a:lnTo>
                  <a:lnTo>
                    <a:pt x="2018" y="925"/>
                  </a:lnTo>
                  <a:lnTo>
                    <a:pt x="2015" y="922"/>
                  </a:lnTo>
                  <a:lnTo>
                    <a:pt x="2015" y="920"/>
                  </a:lnTo>
                  <a:lnTo>
                    <a:pt x="2013" y="920"/>
                  </a:lnTo>
                  <a:lnTo>
                    <a:pt x="2009" y="915"/>
                  </a:lnTo>
                  <a:lnTo>
                    <a:pt x="2004" y="913"/>
                  </a:lnTo>
                  <a:lnTo>
                    <a:pt x="1999" y="911"/>
                  </a:lnTo>
                  <a:lnTo>
                    <a:pt x="1995" y="911"/>
                  </a:lnTo>
                  <a:lnTo>
                    <a:pt x="1992" y="909"/>
                  </a:lnTo>
                  <a:lnTo>
                    <a:pt x="1987" y="908"/>
                  </a:lnTo>
                  <a:lnTo>
                    <a:pt x="1981" y="906"/>
                  </a:lnTo>
                  <a:lnTo>
                    <a:pt x="1976" y="908"/>
                  </a:lnTo>
                  <a:lnTo>
                    <a:pt x="1976" y="909"/>
                  </a:lnTo>
                  <a:lnTo>
                    <a:pt x="1974" y="911"/>
                  </a:lnTo>
                  <a:lnTo>
                    <a:pt x="1973" y="916"/>
                  </a:lnTo>
                  <a:lnTo>
                    <a:pt x="1973" y="922"/>
                  </a:lnTo>
                  <a:lnTo>
                    <a:pt x="1969" y="927"/>
                  </a:lnTo>
                  <a:lnTo>
                    <a:pt x="1964" y="934"/>
                  </a:lnTo>
                  <a:lnTo>
                    <a:pt x="1959" y="939"/>
                  </a:lnTo>
                  <a:lnTo>
                    <a:pt x="1957" y="946"/>
                  </a:lnTo>
                  <a:lnTo>
                    <a:pt x="1957" y="951"/>
                  </a:lnTo>
                  <a:lnTo>
                    <a:pt x="1955" y="953"/>
                  </a:lnTo>
                  <a:lnTo>
                    <a:pt x="1953" y="955"/>
                  </a:lnTo>
                  <a:lnTo>
                    <a:pt x="1952" y="958"/>
                  </a:lnTo>
                  <a:lnTo>
                    <a:pt x="1946" y="964"/>
                  </a:lnTo>
                  <a:lnTo>
                    <a:pt x="1943" y="965"/>
                  </a:lnTo>
                  <a:lnTo>
                    <a:pt x="1941" y="969"/>
                  </a:lnTo>
                  <a:lnTo>
                    <a:pt x="1941" y="972"/>
                  </a:lnTo>
                  <a:lnTo>
                    <a:pt x="1941" y="974"/>
                  </a:lnTo>
                  <a:lnTo>
                    <a:pt x="1943" y="976"/>
                  </a:lnTo>
                  <a:lnTo>
                    <a:pt x="1941" y="978"/>
                  </a:lnTo>
                  <a:lnTo>
                    <a:pt x="1938" y="978"/>
                  </a:lnTo>
                  <a:lnTo>
                    <a:pt x="1936" y="981"/>
                  </a:lnTo>
                  <a:lnTo>
                    <a:pt x="1931" y="988"/>
                  </a:lnTo>
                  <a:lnTo>
                    <a:pt x="1929" y="990"/>
                  </a:lnTo>
                  <a:lnTo>
                    <a:pt x="1927" y="990"/>
                  </a:lnTo>
                  <a:lnTo>
                    <a:pt x="1924" y="993"/>
                  </a:lnTo>
                  <a:lnTo>
                    <a:pt x="1920" y="997"/>
                  </a:lnTo>
                  <a:lnTo>
                    <a:pt x="1917" y="1004"/>
                  </a:lnTo>
                  <a:lnTo>
                    <a:pt x="1915" y="1009"/>
                  </a:lnTo>
                  <a:lnTo>
                    <a:pt x="1911" y="1011"/>
                  </a:lnTo>
                  <a:lnTo>
                    <a:pt x="1910" y="1014"/>
                  </a:lnTo>
                  <a:lnTo>
                    <a:pt x="1910" y="1018"/>
                  </a:lnTo>
                  <a:lnTo>
                    <a:pt x="1906" y="1021"/>
                  </a:lnTo>
                  <a:lnTo>
                    <a:pt x="1905" y="1021"/>
                  </a:lnTo>
                  <a:lnTo>
                    <a:pt x="1903" y="1021"/>
                  </a:lnTo>
                  <a:lnTo>
                    <a:pt x="1901" y="1021"/>
                  </a:lnTo>
                  <a:lnTo>
                    <a:pt x="1899" y="1021"/>
                  </a:lnTo>
                  <a:lnTo>
                    <a:pt x="1898" y="1021"/>
                  </a:lnTo>
                  <a:lnTo>
                    <a:pt x="1896" y="1023"/>
                  </a:lnTo>
                  <a:lnTo>
                    <a:pt x="1894" y="1025"/>
                  </a:lnTo>
                  <a:lnTo>
                    <a:pt x="1892" y="1025"/>
                  </a:lnTo>
                  <a:lnTo>
                    <a:pt x="1892" y="1027"/>
                  </a:lnTo>
                  <a:lnTo>
                    <a:pt x="1889" y="1028"/>
                  </a:lnTo>
                  <a:lnTo>
                    <a:pt x="1884" y="1030"/>
                  </a:lnTo>
                  <a:lnTo>
                    <a:pt x="1877" y="1030"/>
                  </a:lnTo>
                  <a:lnTo>
                    <a:pt x="1873" y="1034"/>
                  </a:lnTo>
                  <a:lnTo>
                    <a:pt x="1871" y="1035"/>
                  </a:lnTo>
                  <a:lnTo>
                    <a:pt x="1870" y="1042"/>
                  </a:lnTo>
                  <a:lnTo>
                    <a:pt x="1870" y="1044"/>
                  </a:lnTo>
                  <a:lnTo>
                    <a:pt x="1870" y="1048"/>
                  </a:lnTo>
                  <a:lnTo>
                    <a:pt x="1870" y="1053"/>
                  </a:lnTo>
                  <a:lnTo>
                    <a:pt x="1870" y="1058"/>
                  </a:lnTo>
                  <a:lnTo>
                    <a:pt x="1870" y="1063"/>
                  </a:lnTo>
                  <a:lnTo>
                    <a:pt x="1866" y="1069"/>
                  </a:lnTo>
                  <a:lnTo>
                    <a:pt x="1864" y="1070"/>
                  </a:lnTo>
                  <a:lnTo>
                    <a:pt x="1864" y="1074"/>
                  </a:lnTo>
                  <a:lnTo>
                    <a:pt x="1863" y="1077"/>
                  </a:lnTo>
                  <a:lnTo>
                    <a:pt x="1859" y="1083"/>
                  </a:lnTo>
                  <a:lnTo>
                    <a:pt x="1857" y="1084"/>
                  </a:lnTo>
                  <a:lnTo>
                    <a:pt x="1856" y="1086"/>
                  </a:lnTo>
                  <a:lnTo>
                    <a:pt x="1854" y="1088"/>
                  </a:lnTo>
                  <a:lnTo>
                    <a:pt x="1852" y="1090"/>
                  </a:lnTo>
                  <a:lnTo>
                    <a:pt x="1850" y="1091"/>
                  </a:lnTo>
                  <a:lnTo>
                    <a:pt x="1849" y="1093"/>
                  </a:lnTo>
                  <a:lnTo>
                    <a:pt x="1847" y="1097"/>
                  </a:lnTo>
                  <a:lnTo>
                    <a:pt x="1845" y="1098"/>
                  </a:lnTo>
                  <a:lnTo>
                    <a:pt x="1843" y="1104"/>
                  </a:lnTo>
                  <a:lnTo>
                    <a:pt x="1840" y="1107"/>
                  </a:lnTo>
                  <a:lnTo>
                    <a:pt x="1838" y="1112"/>
                  </a:lnTo>
                  <a:lnTo>
                    <a:pt x="1838" y="1116"/>
                  </a:lnTo>
                  <a:lnTo>
                    <a:pt x="1836" y="1123"/>
                  </a:lnTo>
                  <a:lnTo>
                    <a:pt x="1835" y="1130"/>
                  </a:lnTo>
                  <a:lnTo>
                    <a:pt x="1833" y="1135"/>
                  </a:lnTo>
                  <a:lnTo>
                    <a:pt x="1831" y="1139"/>
                  </a:lnTo>
                  <a:lnTo>
                    <a:pt x="1828" y="1142"/>
                  </a:lnTo>
                  <a:lnTo>
                    <a:pt x="1821" y="1149"/>
                  </a:lnTo>
                  <a:lnTo>
                    <a:pt x="1815" y="1151"/>
                  </a:lnTo>
                  <a:lnTo>
                    <a:pt x="1815" y="1154"/>
                  </a:lnTo>
                  <a:lnTo>
                    <a:pt x="1814" y="1156"/>
                  </a:lnTo>
                  <a:lnTo>
                    <a:pt x="1814" y="1158"/>
                  </a:lnTo>
                  <a:lnTo>
                    <a:pt x="1812" y="1161"/>
                  </a:lnTo>
                  <a:lnTo>
                    <a:pt x="1810" y="1166"/>
                  </a:lnTo>
                  <a:lnTo>
                    <a:pt x="1810" y="1170"/>
                  </a:lnTo>
                  <a:lnTo>
                    <a:pt x="1808" y="1173"/>
                  </a:lnTo>
                  <a:lnTo>
                    <a:pt x="1808" y="1179"/>
                  </a:lnTo>
                  <a:lnTo>
                    <a:pt x="1810" y="1184"/>
                  </a:lnTo>
                  <a:lnTo>
                    <a:pt x="1810" y="1191"/>
                  </a:lnTo>
                  <a:lnTo>
                    <a:pt x="1812" y="1196"/>
                  </a:lnTo>
                  <a:lnTo>
                    <a:pt x="1814" y="1200"/>
                  </a:lnTo>
                  <a:lnTo>
                    <a:pt x="1815" y="1201"/>
                  </a:lnTo>
                  <a:lnTo>
                    <a:pt x="1817" y="1203"/>
                  </a:lnTo>
                  <a:lnTo>
                    <a:pt x="1819" y="1208"/>
                  </a:lnTo>
                  <a:lnTo>
                    <a:pt x="1817" y="1212"/>
                  </a:lnTo>
                  <a:lnTo>
                    <a:pt x="1817" y="1214"/>
                  </a:lnTo>
                  <a:lnTo>
                    <a:pt x="1815" y="1217"/>
                  </a:lnTo>
                  <a:lnTo>
                    <a:pt x="1814" y="1221"/>
                  </a:lnTo>
                  <a:lnTo>
                    <a:pt x="1810" y="1222"/>
                  </a:lnTo>
                  <a:lnTo>
                    <a:pt x="1808" y="1226"/>
                  </a:lnTo>
                  <a:lnTo>
                    <a:pt x="1807" y="1228"/>
                  </a:lnTo>
                  <a:lnTo>
                    <a:pt x="1805" y="1233"/>
                  </a:lnTo>
                  <a:lnTo>
                    <a:pt x="1805" y="1236"/>
                  </a:lnTo>
                  <a:lnTo>
                    <a:pt x="1805" y="1240"/>
                  </a:lnTo>
                  <a:lnTo>
                    <a:pt x="1805" y="1245"/>
                  </a:lnTo>
                  <a:lnTo>
                    <a:pt x="1807" y="1249"/>
                  </a:lnTo>
                  <a:lnTo>
                    <a:pt x="1807" y="1252"/>
                  </a:lnTo>
                  <a:lnTo>
                    <a:pt x="1805" y="1254"/>
                  </a:lnTo>
                  <a:lnTo>
                    <a:pt x="1803" y="1257"/>
                  </a:lnTo>
                  <a:lnTo>
                    <a:pt x="1801" y="1259"/>
                  </a:lnTo>
                  <a:lnTo>
                    <a:pt x="1801" y="1261"/>
                  </a:lnTo>
                  <a:lnTo>
                    <a:pt x="1800" y="1263"/>
                  </a:lnTo>
                  <a:lnTo>
                    <a:pt x="1800" y="1266"/>
                  </a:lnTo>
                  <a:lnTo>
                    <a:pt x="1800" y="1271"/>
                  </a:lnTo>
                  <a:lnTo>
                    <a:pt x="1801" y="1273"/>
                  </a:lnTo>
                  <a:lnTo>
                    <a:pt x="1801" y="1278"/>
                  </a:lnTo>
                  <a:lnTo>
                    <a:pt x="1801" y="1284"/>
                  </a:lnTo>
                  <a:lnTo>
                    <a:pt x="1800" y="1289"/>
                  </a:lnTo>
                  <a:lnTo>
                    <a:pt x="1798" y="1292"/>
                  </a:lnTo>
                  <a:lnTo>
                    <a:pt x="1796" y="1296"/>
                  </a:lnTo>
                  <a:lnTo>
                    <a:pt x="1794" y="1298"/>
                  </a:lnTo>
                  <a:lnTo>
                    <a:pt x="1793" y="1301"/>
                  </a:lnTo>
                  <a:lnTo>
                    <a:pt x="1791" y="1303"/>
                  </a:lnTo>
                  <a:lnTo>
                    <a:pt x="1789" y="1305"/>
                  </a:lnTo>
                  <a:lnTo>
                    <a:pt x="1787" y="1306"/>
                  </a:lnTo>
                  <a:lnTo>
                    <a:pt x="1786" y="1308"/>
                  </a:lnTo>
                  <a:lnTo>
                    <a:pt x="1784" y="1310"/>
                  </a:lnTo>
                  <a:lnTo>
                    <a:pt x="1784" y="1312"/>
                  </a:lnTo>
                  <a:lnTo>
                    <a:pt x="1784" y="1313"/>
                  </a:lnTo>
                  <a:lnTo>
                    <a:pt x="1784" y="1317"/>
                  </a:lnTo>
                  <a:lnTo>
                    <a:pt x="1784" y="1324"/>
                  </a:lnTo>
                  <a:lnTo>
                    <a:pt x="1784" y="1327"/>
                  </a:lnTo>
                  <a:lnTo>
                    <a:pt x="1779" y="1333"/>
                  </a:lnTo>
                  <a:lnTo>
                    <a:pt x="1773" y="1334"/>
                  </a:lnTo>
                  <a:lnTo>
                    <a:pt x="1770" y="1338"/>
                  </a:lnTo>
                  <a:lnTo>
                    <a:pt x="1768" y="1345"/>
                  </a:lnTo>
                  <a:lnTo>
                    <a:pt x="1766" y="1350"/>
                  </a:lnTo>
                  <a:lnTo>
                    <a:pt x="1763" y="1352"/>
                  </a:lnTo>
                  <a:lnTo>
                    <a:pt x="1758" y="1352"/>
                  </a:lnTo>
                  <a:lnTo>
                    <a:pt x="1752" y="1354"/>
                  </a:lnTo>
                  <a:lnTo>
                    <a:pt x="1745" y="1355"/>
                  </a:lnTo>
                  <a:lnTo>
                    <a:pt x="1738" y="1355"/>
                  </a:lnTo>
                  <a:lnTo>
                    <a:pt x="1733" y="1355"/>
                  </a:lnTo>
                  <a:lnTo>
                    <a:pt x="1728" y="1357"/>
                  </a:lnTo>
                  <a:lnTo>
                    <a:pt x="1726" y="1361"/>
                  </a:lnTo>
                  <a:lnTo>
                    <a:pt x="1721" y="1366"/>
                  </a:lnTo>
                  <a:lnTo>
                    <a:pt x="1717" y="1373"/>
                  </a:lnTo>
                  <a:lnTo>
                    <a:pt x="1714" y="1378"/>
                  </a:lnTo>
                  <a:lnTo>
                    <a:pt x="1714" y="1380"/>
                  </a:lnTo>
                  <a:lnTo>
                    <a:pt x="1712" y="1382"/>
                  </a:lnTo>
                  <a:lnTo>
                    <a:pt x="1707" y="1387"/>
                  </a:lnTo>
                  <a:lnTo>
                    <a:pt x="1703" y="1389"/>
                  </a:lnTo>
                  <a:lnTo>
                    <a:pt x="1702" y="1394"/>
                  </a:lnTo>
                  <a:lnTo>
                    <a:pt x="1703" y="1397"/>
                  </a:lnTo>
                  <a:lnTo>
                    <a:pt x="1703" y="1399"/>
                  </a:lnTo>
                  <a:lnTo>
                    <a:pt x="1703" y="1401"/>
                  </a:lnTo>
                  <a:lnTo>
                    <a:pt x="1705" y="1403"/>
                  </a:lnTo>
                  <a:lnTo>
                    <a:pt x="1707" y="1403"/>
                  </a:lnTo>
                  <a:lnTo>
                    <a:pt x="1707" y="1404"/>
                  </a:lnTo>
                  <a:lnTo>
                    <a:pt x="1709" y="1406"/>
                  </a:lnTo>
                  <a:lnTo>
                    <a:pt x="1712" y="1408"/>
                  </a:lnTo>
                  <a:lnTo>
                    <a:pt x="1714" y="1410"/>
                  </a:lnTo>
                  <a:lnTo>
                    <a:pt x="1714" y="1413"/>
                  </a:lnTo>
                  <a:lnTo>
                    <a:pt x="1712" y="1415"/>
                  </a:lnTo>
                  <a:lnTo>
                    <a:pt x="1710" y="1418"/>
                  </a:lnTo>
                  <a:lnTo>
                    <a:pt x="1710" y="1423"/>
                  </a:lnTo>
                  <a:lnTo>
                    <a:pt x="1707" y="1429"/>
                  </a:lnTo>
                  <a:lnTo>
                    <a:pt x="1703" y="1430"/>
                  </a:lnTo>
                  <a:lnTo>
                    <a:pt x="1698" y="1434"/>
                  </a:lnTo>
                  <a:lnTo>
                    <a:pt x="1696" y="1437"/>
                  </a:lnTo>
                  <a:lnTo>
                    <a:pt x="1695" y="1441"/>
                  </a:lnTo>
                  <a:lnTo>
                    <a:pt x="1695" y="1446"/>
                  </a:lnTo>
                  <a:lnTo>
                    <a:pt x="1695" y="1448"/>
                  </a:lnTo>
                  <a:lnTo>
                    <a:pt x="1696" y="1450"/>
                  </a:lnTo>
                  <a:lnTo>
                    <a:pt x="1696" y="1453"/>
                  </a:lnTo>
                  <a:lnTo>
                    <a:pt x="1698" y="1455"/>
                  </a:lnTo>
                  <a:lnTo>
                    <a:pt x="1698" y="1458"/>
                  </a:lnTo>
                  <a:lnTo>
                    <a:pt x="1700" y="1458"/>
                  </a:lnTo>
                  <a:lnTo>
                    <a:pt x="1703" y="1460"/>
                  </a:lnTo>
                  <a:lnTo>
                    <a:pt x="1707" y="1462"/>
                  </a:lnTo>
                  <a:lnTo>
                    <a:pt x="1709" y="1462"/>
                  </a:lnTo>
                  <a:lnTo>
                    <a:pt x="1710" y="1464"/>
                  </a:lnTo>
                  <a:lnTo>
                    <a:pt x="1716" y="1465"/>
                  </a:lnTo>
                  <a:lnTo>
                    <a:pt x="1717" y="1467"/>
                  </a:lnTo>
                  <a:lnTo>
                    <a:pt x="1719" y="1471"/>
                  </a:lnTo>
                  <a:lnTo>
                    <a:pt x="1721" y="1472"/>
                  </a:lnTo>
                  <a:lnTo>
                    <a:pt x="1721" y="1476"/>
                  </a:lnTo>
                  <a:lnTo>
                    <a:pt x="1719" y="1478"/>
                  </a:lnTo>
                  <a:lnTo>
                    <a:pt x="1717" y="1481"/>
                  </a:lnTo>
                  <a:lnTo>
                    <a:pt x="1716" y="1485"/>
                  </a:lnTo>
                  <a:lnTo>
                    <a:pt x="1714" y="1488"/>
                  </a:lnTo>
                  <a:lnTo>
                    <a:pt x="1710" y="1490"/>
                  </a:lnTo>
                  <a:lnTo>
                    <a:pt x="1709" y="1493"/>
                  </a:lnTo>
                  <a:lnTo>
                    <a:pt x="1707" y="1499"/>
                  </a:lnTo>
                  <a:lnTo>
                    <a:pt x="1707" y="1502"/>
                  </a:lnTo>
                  <a:lnTo>
                    <a:pt x="1707" y="1506"/>
                  </a:lnTo>
                  <a:lnTo>
                    <a:pt x="1707" y="1507"/>
                  </a:lnTo>
                  <a:lnTo>
                    <a:pt x="1707" y="1509"/>
                  </a:lnTo>
                  <a:lnTo>
                    <a:pt x="1705" y="1513"/>
                  </a:lnTo>
                  <a:lnTo>
                    <a:pt x="1703" y="1516"/>
                  </a:lnTo>
                  <a:lnTo>
                    <a:pt x="1705" y="1521"/>
                  </a:lnTo>
                  <a:lnTo>
                    <a:pt x="1705" y="1523"/>
                  </a:lnTo>
                  <a:lnTo>
                    <a:pt x="1702" y="1527"/>
                  </a:lnTo>
                  <a:lnTo>
                    <a:pt x="1700" y="1532"/>
                  </a:lnTo>
                  <a:lnTo>
                    <a:pt x="1702" y="1535"/>
                  </a:lnTo>
                  <a:lnTo>
                    <a:pt x="1700" y="1537"/>
                  </a:lnTo>
                  <a:lnTo>
                    <a:pt x="1700" y="1541"/>
                  </a:lnTo>
                  <a:lnTo>
                    <a:pt x="1700" y="1542"/>
                  </a:lnTo>
                  <a:lnTo>
                    <a:pt x="1700" y="1544"/>
                  </a:lnTo>
                  <a:lnTo>
                    <a:pt x="1702" y="1548"/>
                  </a:lnTo>
                  <a:lnTo>
                    <a:pt x="1702" y="1551"/>
                  </a:lnTo>
                  <a:lnTo>
                    <a:pt x="1698" y="1556"/>
                  </a:lnTo>
                  <a:lnTo>
                    <a:pt x="1698" y="1562"/>
                  </a:lnTo>
                  <a:lnTo>
                    <a:pt x="1696" y="1563"/>
                  </a:lnTo>
                  <a:lnTo>
                    <a:pt x="1695" y="1567"/>
                  </a:lnTo>
                  <a:lnTo>
                    <a:pt x="1693" y="1572"/>
                  </a:lnTo>
                  <a:lnTo>
                    <a:pt x="1691" y="1572"/>
                  </a:lnTo>
                  <a:lnTo>
                    <a:pt x="1686" y="1570"/>
                  </a:lnTo>
                  <a:lnTo>
                    <a:pt x="1686" y="1572"/>
                  </a:lnTo>
                  <a:lnTo>
                    <a:pt x="1681" y="1577"/>
                  </a:lnTo>
                  <a:lnTo>
                    <a:pt x="1677" y="1577"/>
                  </a:lnTo>
                  <a:lnTo>
                    <a:pt x="1675" y="1579"/>
                  </a:lnTo>
                  <a:lnTo>
                    <a:pt x="1670" y="1579"/>
                  </a:lnTo>
                  <a:lnTo>
                    <a:pt x="1668" y="1579"/>
                  </a:lnTo>
                  <a:lnTo>
                    <a:pt x="1665" y="1579"/>
                  </a:lnTo>
                  <a:lnTo>
                    <a:pt x="1660" y="1581"/>
                  </a:lnTo>
                  <a:lnTo>
                    <a:pt x="1654" y="1581"/>
                  </a:lnTo>
                  <a:lnTo>
                    <a:pt x="1651" y="1581"/>
                  </a:lnTo>
                  <a:lnTo>
                    <a:pt x="1649" y="1581"/>
                  </a:lnTo>
                  <a:lnTo>
                    <a:pt x="1647" y="1581"/>
                  </a:lnTo>
                  <a:lnTo>
                    <a:pt x="1642" y="1583"/>
                  </a:lnTo>
                  <a:lnTo>
                    <a:pt x="1637" y="1583"/>
                  </a:lnTo>
                  <a:lnTo>
                    <a:pt x="1632" y="1584"/>
                  </a:lnTo>
                  <a:lnTo>
                    <a:pt x="1626" y="1584"/>
                  </a:lnTo>
                  <a:lnTo>
                    <a:pt x="1625" y="1586"/>
                  </a:lnTo>
                  <a:lnTo>
                    <a:pt x="1621" y="1588"/>
                  </a:lnTo>
                  <a:lnTo>
                    <a:pt x="1618" y="1590"/>
                  </a:lnTo>
                  <a:lnTo>
                    <a:pt x="1612" y="1595"/>
                  </a:lnTo>
                  <a:lnTo>
                    <a:pt x="1609" y="1597"/>
                  </a:lnTo>
                  <a:lnTo>
                    <a:pt x="1605" y="1597"/>
                  </a:lnTo>
                  <a:lnTo>
                    <a:pt x="1604" y="1598"/>
                  </a:lnTo>
                  <a:lnTo>
                    <a:pt x="1600" y="1598"/>
                  </a:lnTo>
                  <a:lnTo>
                    <a:pt x="1593" y="1605"/>
                  </a:lnTo>
                  <a:lnTo>
                    <a:pt x="1588" y="1609"/>
                  </a:lnTo>
                  <a:lnTo>
                    <a:pt x="1584" y="1612"/>
                  </a:lnTo>
                  <a:lnTo>
                    <a:pt x="1583" y="1616"/>
                  </a:lnTo>
                  <a:lnTo>
                    <a:pt x="1578" y="1619"/>
                  </a:lnTo>
                  <a:lnTo>
                    <a:pt x="1571" y="1621"/>
                  </a:lnTo>
                  <a:lnTo>
                    <a:pt x="1562" y="1626"/>
                  </a:lnTo>
                  <a:lnTo>
                    <a:pt x="1558" y="1628"/>
                  </a:lnTo>
                  <a:lnTo>
                    <a:pt x="1555" y="1632"/>
                  </a:lnTo>
                  <a:lnTo>
                    <a:pt x="1555" y="1633"/>
                  </a:lnTo>
                  <a:lnTo>
                    <a:pt x="1555" y="1635"/>
                  </a:lnTo>
                  <a:lnTo>
                    <a:pt x="1555" y="1639"/>
                  </a:lnTo>
                  <a:lnTo>
                    <a:pt x="1557" y="1640"/>
                  </a:lnTo>
                  <a:lnTo>
                    <a:pt x="1562" y="1640"/>
                  </a:lnTo>
                  <a:lnTo>
                    <a:pt x="1565" y="1640"/>
                  </a:lnTo>
                  <a:lnTo>
                    <a:pt x="1567" y="1640"/>
                  </a:lnTo>
                  <a:lnTo>
                    <a:pt x="1569" y="1640"/>
                  </a:lnTo>
                  <a:lnTo>
                    <a:pt x="1572" y="1644"/>
                  </a:lnTo>
                  <a:lnTo>
                    <a:pt x="1572" y="1647"/>
                  </a:lnTo>
                  <a:lnTo>
                    <a:pt x="1572" y="1651"/>
                  </a:lnTo>
                  <a:lnTo>
                    <a:pt x="1572" y="1656"/>
                  </a:lnTo>
                  <a:lnTo>
                    <a:pt x="1572" y="1658"/>
                  </a:lnTo>
                  <a:lnTo>
                    <a:pt x="1572" y="1661"/>
                  </a:lnTo>
                  <a:lnTo>
                    <a:pt x="1572" y="1663"/>
                  </a:lnTo>
                  <a:lnTo>
                    <a:pt x="1572" y="1665"/>
                  </a:lnTo>
                  <a:lnTo>
                    <a:pt x="1572" y="1668"/>
                  </a:lnTo>
                  <a:lnTo>
                    <a:pt x="1572" y="1670"/>
                  </a:lnTo>
                  <a:lnTo>
                    <a:pt x="1572" y="1674"/>
                  </a:lnTo>
                  <a:lnTo>
                    <a:pt x="1574" y="1675"/>
                  </a:lnTo>
                  <a:lnTo>
                    <a:pt x="1574" y="1679"/>
                  </a:lnTo>
                  <a:lnTo>
                    <a:pt x="1574" y="1684"/>
                  </a:lnTo>
                  <a:lnTo>
                    <a:pt x="1574" y="1686"/>
                  </a:lnTo>
                  <a:lnTo>
                    <a:pt x="1574" y="1688"/>
                  </a:lnTo>
                  <a:lnTo>
                    <a:pt x="1572" y="1689"/>
                  </a:lnTo>
                  <a:lnTo>
                    <a:pt x="1571" y="1691"/>
                  </a:lnTo>
                  <a:lnTo>
                    <a:pt x="1569" y="1693"/>
                  </a:lnTo>
                  <a:lnTo>
                    <a:pt x="1569" y="1696"/>
                  </a:lnTo>
                  <a:lnTo>
                    <a:pt x="1567" y="1700"/>
                  </a:lnTo>
                  <a:lnTo>
                    <a:pt x="1567" y="1703"/>
                  </a:lnTo>
                  <a:lnTo>
                    <a:pt x="1565" y="1705"/>
                  </a:lnTo>
                  <a:lnTo>
                    <a:pt x="1565" y="1708"/>
                  </a:lnTo>
                  <a:lnTo>
                    <a:pt x="1565" y="1710"/>
                  </a:lnTo>
                  <a:lnTo>
                    <a:pt x="1565" y="1712"/>
                  </a:lnTo>
                  <a:lnTo>
                    <a:pt x="1564" y="1714"/>
                  </a:lnTo>
                  <a:lnTo>
                    <a:pt x="1564" y="1717"/>
                  </a:lnTo>
                  <a:lnTo>
                    <a:pt x="1564" y="1721"/>
                  </a:lnTo>
                  <a:lnTo>
                    <a:pt x="1565" y="1721"/>
                  </a:lnTo>
                  <a:lnTo>
                    <a:pt x="1567" y="1722"/>
                  </a:lnTo>
                  <a:lnTo>
                    <a:pt x="1567" y="1724"/>
                  </a:lnTo>
                  <a:lnTo>
                    <a:pt x="1567" y="1726"/>
                  </a:lnTo>
                  <a:lnTo>
                    <a:pt x="1567" y="1728"/>
                  </a:lnTo>
                  <a:lnTo>
                    <a:pt x="1569" y="1729"/>
                  </a:lnTo>
                  <a:lnTo>
                    <a:pt x="1569" y="1731"/>
                  </a:lnTo>
                  <a:lnTo>
                    <a:pt x="1567" y="1733"/>
                  </a:lnTo>
                  <a:lnTo>
                    <a:pt x="1567" y="1736"/>
                  </a:lnTo>
                  <a:lnTo>
                    <a:pt x="1567" y="1740"/>
                  </a:lnTo>
                  <a:lnTo>
                    <a:pt x="1567" y="1743"/>
                  </a:lnTo>
                  <a:lnTo>
                    <a:pt x="1565" y="1747"/>
                  </a:lnTo>
                  <a:lnTo>
                    <a:pt x="1564" y="1750"/>
                  </a:lnTo>
                  <a:lnTo>
                    <a:pt x="1562" y="1750"/>
                  </a:lnTo>
                  <a:lnTo>
                    <a:pt x="1562" y="1756"/>
                  </a:lnTo>
                  <a:lnTo>
                    <a:pt x="1562" y="1757"/>
                  </a:lnTo>
                  <a:lnTo>
                    <a:pt x="1564" y="1759"/>
                  </a:lnTo>
                  <a:lnTo>
                    <a:pt x="1564" y="1763"/>
                  </a:lnTo>
                  <a:lnTo>
                    <a:pt x="1564" y="1764"/>
                  </a:lnTo>
                  <a:lnTo>
                    <a:pt x="1562" y="1768"/>
                  </a:lnTo>
                  <a:lnTo>
                    <a:pt x="1560" y="1771"/>
                  </a:lnTo>
                  <a:lnTo>
                    <a:pt x="1557" y="1773"/>
                  </a:lnTo>
                  <a:lnTo>
                    <a:pt x="1555" y="1778"/>
                  </a:lnTo>
                  <a:lnTo>
                    <a:pt x="1553" y="1784"/>
                  </a:lnTo>
                  <a:lnTo>
                    <a:pt x="1550" y="1789"/>
                  </a:lnTo>
                  <a:lnTo>
                    <a:pt x="1546" y="1792"/>
                  </a:lnTo>
                  <a:lnTo>
                    <a:pt x="1544" y="1794"/>
                  </a:lnTo>
                  <a:lnTo>
                    <a:pt x="1543" y="1796"/>
                  </a:lnTo>
                  <a:lnTo>
                    <a:pt x="1541" y="1796"/>
                  </a:lnTo>
                  <a:lnTo>
                    <a:pt x="1539" y="1799"/>
                  </a:lnTo>
                  <a:lnTo>
                    <a:pt x="1536" y="1803"/>
                  </a:lnTo>
                  <a:lnTo>
                    <a:pt x="1534" y="1803"/>
                  </a:lnTo>
                  <a:lnTo>
                    <a:pt x="1530" y="1806"/>
                  </a:lnTo>
                  <a:lnTo>
                    <a:pt x="1530" y="1813"/>
                  </a:lnTo>
                  <a:lnTo>
                    <a:pt x="1532" y="1815"/>
                  </a:lnTo>
                  <a:lnTo>
                    <a:pt x="1534" y="1817"/>
                  </a:lnTo>
                  <a:lnTo>
                    <a:pt x="1534" y="1819"/>
                  </a:lnTo>
                  <a:lnTo>
                    <a:pt x="1532" y="1822"/>
                  </a:lnTo>
                  <a:lnTo>
                    <a:pt x="1530" y="1829"/>
                  </a:lnTo>
                  <a:lnTo>
                    <a:pt x="1530" y="1831"/>
                  </a:lnTo>
                  <a:lnTo>
                    <a:pt x="1530" y="1834"/>
                  </a:lnTo>
                  <a:lnTo>
                    <a:pt x="1532" y="1840"/>
                  </a:lnTo>
                  <a:lnTo>
                    <a:pt x="1534" y="1840"/>
                  </a:lnTo>
                  <a:lnTo>
                    <a:pt x="1534" y="1843"/>
                  </a:lnTo>
                  <a:lnTo>
                    <a:pt x="1537" y="1848"/>
                  </a:lnTo>
                  <a:lnTo>
                    <a:pt x="1537" y="1852"/>
                  </a:lnTo>
                  <a:lnTo>
                    <a:pt x="1537" y="1855"/>
                  </a:lnTo>
                  <a:lnTo>
                    <a:pt x="1534" y="1861"/>
                  </a:lnTo>
                  <a:lnTo>
                    <a:pt x="1532" y="1864"/>
                  </a:lnTo>
                  <a:lnTo>
                    <a:pt x="1530" y="1866"/>
                  </a:lnTo>
                  <a:lnTo>
                    <a:pt x="1529" y="1869"/>
                  </a:lnTo>
                  <a:lnTo>
                    <a:pt x="1523" y="1868"/>
                  </a:lnTo>
                  <a:lnTo>
                    <a:pt x="1518" y="1868"/>
                  </a:lnTo>
                  <a:lnTo>
                    <a:pt x="1513" y="1868"/>
                  </a:lnTo>
                  <a:lnTo>
                    <a:pt x="1508" y="1869"/>
                  </a:lnTo>
                  <a:lnTo>
                    <a:pt x="1504" y="1871"/>
                  </a:lnTo>
                  <a:lnTo>
                    <a:pt x="1501" y="1876"/>
                  </a:lnTo>
                  <a:lnTo>
                    <a:pt x="1501" y="1882"/>
                  </a:lnTo>
                  <a:lnTo>
                    <a:pt x="1502" y="1889"/>
                  </a:lnTo>
                  <a:lnTo>
                    <a:pt x="1501" y="1892"/>
                  </a:lnTo>
                  <a:lnTo>
                    <a:pt x="1495" y="1897"/>
                  </a:lnTo>
                  <a:lnTo>
                    <a:pt x="1492" y="1903"/>
                  </a:lnTo>
                  <a:lnTo>
                    <a:pt x="1492" y="1904"/>
                  </a:lnTo>
                  <a:lnTo>
                    <a:pt x="1488" y="1910"/>
                  </a:lnTo>
                  <a:lnTo>
                    <a:pt x="1485" y="1911"/>
                  </a:lnTo>
                  <a:lnTo>
                    <a:pt x="1481" y="1911"/>
                  </a:lnTo>
                  <a:lnTo>
                    <a:pt x="1476" y="1910"/>
                  </a:lnTo>
                  <a:lnTo>
                    <a:pt x="1473" y="1913"/>
                  </a:lnTo>
                  <a:lnTo>
                    <a:pt x="1469" y="1917"/>
                  </a:lnTo>
                  <a:lnTo>
                    <a:pt x="1464" y="1920"/>
                  </a:lnTo>
                  <a:lnTo>
                    <a:pt x="1459" y="1924"/>
                  </a:lnTo>
                  <a:lnTo>
                    <a:pt x="1453" y="1927"/>
                  </a:lnTo>
                  <a:lnTo>
                    <a:pt x="1450" y="1927"/>
                  </a:lnTo>
                  <a:lnTo>
                    <a:pt x="1446" y="1927"/>
                  </a:lnTo>
                  <a:lnTo>
                    <a:pt x="1441" y="1925"/>
                  </a:lnTo>
                  <a:lnTo>
                    <a:pt x="1436" y="1924"/>
                  </a:lnTo>
                  <a:lnTo>
                    <a:pt x="1434" y="1922"/>
                  </a:lnTo>
                  <a:lnTo>
                    <a:pt x="1431" y="1922"/>
                  </a:lnTo>
                  <a:lnTo>
                    <a:pt x="1427" y="1920"/>
                  </a:lnTo>
                  <a:lnTo>
                    <a:pt x="1425" y="1920"/>
                  </a:lnTo>
                  <a:lnTo>
                    <a:pt x="1417" y="1918"/>
                  </a:lnTo>
                  <a:lnTo>
                    <a:pt x="1413" y="1918"/>
                  </a:lnTo>
                  <a:lnTo>
                    <a:pt x="1410" y="1920"/>
                  </a:lnTo>
                  <a:lnTo>
                    <a:pt x="1408" y="1924"/>
                  </a:lnTo>
                  <a:lnTo>
                    <a:pt x="1410" y="1931"/>
                  </a:lnTo>
                  <a:lnTo>
                    <a:pt x="1406" y="1934"/>
                  </a:lnTo>
                  <a:lnTo>
                    <a:pt x="1404" y="1936"/>
                  </a:lnTo>
                  <a:lnTo>
                    <a:pt x="1401" y="1939"/>
                  </a:lnTo>
                  <a:lnTo>
                    <a:pt x="1401" y="1941"/>
                  </a:lnTo>
                  <a:lnTo>
                    <a:pt x="1399" y="1945"/>
                  </a:lnTo>
                  <a:lnTo>
                    <a:pt x="1397" y="1948"/>
                  </a:lnTo>
                  <a:lnTo>
                    <a:pt x="1397" y="1953"/>
                  </a:lnTo>
                  <a:lnTo>
                    <a:pt x="1396" y="1959"/>
                  </a:lnTo>
                  <a:lnTo>
                    <a:pt x="1394" y="1960"/>
                  </a:lnTo>
                  <a:lnTo>
                    <a:pt x="1392" y="1964"/>
                  </a:lnTo>
                  <a:lnTo>
                    <a:pt x="1390" y="1966"/>
                  </a:lnTo>
                  <a:lnTo>
                    <a:pt x="1389" y="1969"/>
                  </a:lnTo>
                  <a:lnTo>
                    <a:pt x="1385" y="1973"/>
                  </a:lnTo>
                  <a:lnTo>
                    <a:pt x="1373" y="1973"/>
                  </a:lnTo>
                  <a:lnTo>
                    <a:pt x="1369" y="1974"/>
                  </a:lnTo>
                  <a:lnTo>
                    <a:pt x="1366" y="1976"/>
                  </a:lnTo>
                  <a:lnTo>
                    <a:pt x="1364" y="1978"/>
                  </a:lnTo>
                  <a:lnTo>
                    <a:pt x="1361" y="1978"/>
                  </a:lnTo>
                  <a:lnTo>
                    <a:pt x="1357" y="1978"/>
                  </a:lnTo>
                  <a:lnTo>
                    <a:pt x="1354" y="1976"/>
                  </a:lnTo>
                  <a:lnTo>
                    <a:pt x="1350" y="1976"/>
                  </a:lnTo>
                  <a:lnTo>
                    <a:pt x="1347" y="1978"/>
                  </a:lnTo>
                  <a:lnTo>
                    <a:pt x="1341" y="1981"/>
                  </a:lnTo>
                  <a:lnTo>
                    <a:pt x="1338" y="1985"/>
                  </a:lnTo>
                  <a:lnTo>
                    <a:pt x="1336" y="1985"/>
                  </a:lnTo>
                  <a:lnTo>
                    <a:pt x="1333" y="1985"/>
                  </a:lnTo>
                  <a:lnTo>
                    <a:pt x="1331" y="1985"/>
                  </a:lnTo>
                  <a:lnTo>
                    <a:pt x="1327" y="1986"/>
                  </a:lnTo>
                  <a:lnTo>
                    <a:pt x="1326" y="1986"/>
                  </a:lnTo>
                  <a:lnTo>
                    <a:pt x="1324" y="1988"/>
                  </a:lnTo>
                  <a:lnTo>
                    <a:pt x="1320" y="1993"/>
                  </a:lnTo>
                  <a:lnTo>
                    <a:pt x="1319" y="2000"/>
                  </a:lnTo>
                  <a:lnTo>
                    <a:pt x="1317" y="2009"/>
                  </a:lnTo>
                  <a:lnTo>
                    <a:pt x="1319" y="2014"/>
                  </a:lnTo>
                  <a:lnTo>
                    <a:pt x="1319" y="2020"/>
                  </a:lnTo>
                  <a:lnTo>
                    <a:pt x="1320" y="2023"/>
                  </a:lnTo>
                  <a:lnTo>
                    <a:pt x="1322" y="2030"/>
                  </a:lnTo>
                  <a:lnTo>
                    <a:pt x="1324" y="2034"/>
                  </a:lnTo>
                  <a:lnTo>
                    <a:pt x="1326" y="2037"/>
                  </a:lnTo>
                  <a:lnTo>
                    <a:pt x="1326" y="2039"/>
                  </a:lnTo>
                  <a:lnTo>
                    <a:pt x="1326" y="2041"/>
                  </a:lnTo>
                  <a:lnTo>
                    <a:pt x="1327" y="2049"/>
                  </a:lnTo>
                  <a:lnTo>
                    <a:pt x="1327" y="2056"/>
                  </a:lnTo>
                  <a:lnTo>
                    <a:pt x="1329" y="2063"/>
                  </a:lnTo>
                  <a:lnTo>
                    <a:pt x="1329" y="2070"/>
                  </a:lnTo>
                  <a:lnTo>
                    <a:pt x="1329" y="2077"/>
                  </a:lnTo>
                  <a:lnTo>
                    <a:pt x="1329" y="2084"/>
                  </a:lnTo>
                  <a:lnTo>
                    <a:pt x="1329" y="2088"/>
                  </a:lnTo>
                  <a:lnTo>
                    <a:pt x="1327" y="2090"/>
                  </a:lnTo>
                  <a:lnTo>
                    <a:pt x="1326" y="2091"/>
                  </a:lnTo>
                  <a:lnTo>
                    <a:pt x="1324" y="2093"/>
                  </a:lnTo>
                  <a:lnTo>
                    <a:pt x="1324" y="2095"/>
                  </a:lnTo>
                  <a:lnTo>
                    <a:pt x="1324" y="2097"/>
                  </a:lnTo>
                  <a:lnTo>
                    <a:pt x="1322" y="2098"/>
                  </a:lnTo>
                  <a:lnTo>
                    <a:pt x="1322" y="2100"/>
                  </a:lnTo>
                  <a:lnTo>
                    <a:pt x="1319" y="2102"/>
                  </a:lnTo>
                  <a:lnTo>
                    <a:pt x="1319" y="2104"/>
                  </a:lnTo>
                  <a:lnTo>
                    <a:pt x="1315" y="2105"/>
                  </a:lnTo>
                  <a:lnTo>
                    <a:pt x="1315" y="2109"/>
                  </a:lnTo>
                  <a:lnTo>
                    <a:pt x="1313" y="2111"/>
                  </a:lnTo>
                  <a:lnTo>
                    <a:pt x="1312" y="2112"/>
                  </a:lnTo>
                  <a:lnTo>
                    <a:pt x="1312" y="2116"/>
                  </a:lnTo>
                  <a:lnTo>
                    <a:pt x="1310" y="2118"/>
                  </a:lnTo>
                  <a:lnTo>
                    <a:pt x="1310" y="2119"/>
                  </a:lnTo>
                  <a:lnTo>
                    <a:pt x="1312" y="2125"/>
                  </a:lnTo>
                  <a:lnTo>
                    <a:pt x="1313" y="2128"/>
                  </a:lnTo>
                  <a:lnTo>
                    <a:pt x="1313" y="2132"/>
                  </a:lnTo>
                  <a:lnTo>
                    <a:pt x="1313" y="2133"/>
                  </a:lnTo>
                  <a:lnTo>
                    <a:pt x="1313" y="2135"/>
                  </a:lnTo>
                  <a:lnTo>
                    <a:pt x="1313" y="2140"/>
                  </a:lnTo>
                  <a:lnTo>
                    <a:pt x="1313" y="2142"/>
                  </a:lnTo>
                  <a:lnTo>
                    <a:pt x="1313" y="2144"/>
                  </a:lnTo>
                  <a:lnTo>
                    <a:pt x="1315" y="2147"/>
                  </a:lnTo>
                  <a:lnTo>
                    <a:pt x="1315" y="2149"/>
                  </a:lnTo>
                  <a:lnTo>
                    <a:pt x="1315" y="2153"/>
                  </a:lnTo>
                  <a:lnTo>
                    <a:pt x="1315" y="2156"/>
                  </a:lnTo>
                  <a:lnTo>
                    <a:pt x="1312" y="2163"/>
                  </a:lnTo>
                  <a:lnTo>
                    <a:pt x="1308" y="2167"/>
                  </a:lnTo>
                  <a:lnTo>
                    <a:pt x="1306" y="2168"/>
                  </a:lnTo>
                  <a:lnTo>
                    <a:pt x="1306" y="2172"/>
                  </a:lnTo>
                  <a:lnTo>
                    <a:pt x="1305" y="2175"/>
                  </a:lnTo>
                  <a:lnTo>
                    <a:pt x="1299" y="2179"/>
                  </a:lnTo>
                  <a:lnTo>
                    <a:pt x="1298" y="2182"/>
                  </a:lnTo>
                  <a:lnTo>
                    <a:pt x="1296" y="2186"/>
                  </a:lnTo>
                  <a:lnTo>
                    <a:pt x="1294" y="2189"/>
                  </a:lnTo>
                  <a:lnTo>
                    <a:pt x="1291" y="2195"/>
                  </a:lnTo>
                  <a:lnTo>
                    <a:pt x="1287" y="2198"/>
                  </a:lnTo>
                  <a:lnTo>
                    <a:pt x="1277" y="2207"/>
                  </a:lnTo>
                  <a:lnTo>
                    <a:pt x="1270" y="2214"/>
                  </a:lnTo>
                  <a:lnTo>
                    <a:pt x="1266" y="2221"/>
                  </a:lnTo>
                  <a:lnTo>
                    <a:pt x="1264" y="2226"/>
                  </a:lnTo>
                  <a:lnTo>
                    <a:pt x="1261" y="2226"/>
                  </a:lnTo>
                  <a:lnTo>
                    <a:pt x="1257" y="2233"/>
                  </a:lnTo>
                  <a:lnTo>
                    <a:pt x="1257" y="2235"/>
                  </a:lnTo>
                  <a:lnTo>
                    <a:pt x="1257" y="2238"/>
                  </a:lnTo>
                  <a:lnTo>
                    <a:pt x="1256" y="2240"/>
                  </a:lnTo>
                  <a:lnTo>
                    <a:pt x="1256" y="2244"/>
                  </a:lnTo>
                  <a:lnTo>
                    <a:pt x="1254" y="2247"/>
                  </a:lnTo>
                  <a:lnTo>
                    <a:pt x="1251" y="2250"/>
                  </a:lnTo>
                  <a:lnTo>
                    <a:pt x="1249" y="2254"/>
                  </a:lnTo>
                  <a:lnTo>
                    <a:pt x="1247" y="2263"/>
                  </a:lnTo>
                  <a:lnTo>
                    <a:pt x="1247" y="2271"/>
                  </a:lnTo>
                  <a:lnTo>
                    <a:pt x="1245" y="2277"/>
                  </a:lnTo>
                  <a:lnTo>
                    <a:pt x="1240" y="2280"/>
                  </a:lnTo>
                  <a:lnTo>
                    <a:pt x="1240" y="2284"/>
                  </a:lnTo>
                  <a:lnTo>
                    <a:pt x="1240" y="2285"/>
                  </a:lnTo>
                  <a:lnTo>
                    <a:pt x="1242" y="2292"/>
                  </a:lnTo>
                  <a:lnTo>
                    <a:pt x="1242" y="2299"/>
                  </a:lnTo>
                  <a:lnTo>
                    <a:pt x="1242" y="2310"/>
                  </a:lnTo>
                  <a:lnTo>
                    <a:pt x="1244" y="2319"/>
                  </a:lnTo>
                  <a:lnTo>
                    <a:pt x="1245" y="2327"/>
                  </a:lnTo>
                  <a:lnTo>
                    <a:pt x="1247" y="2329"/>
                  </a:lnTo>
                  <a:lnTo>
                    <a:pt x="1247" y="2333"/>
                  </a:lnTo>
                  <a:lnTo>
                    <a:pt x="1237" y="2338"/>
                  </a:lnTo>
                  <a:lnTo>
                    <a:pt x="1235" y="2338"/>
                  </a:lnTo>
                  <a:lnTo>
                    <a:pt x="1231" y="2340"/>
                  </a:lnTo>
                  <a:lnTo>
                    <a:pt x="1228" y="2341"/>
                  </a:lnTo>
                  <a:lnTo>
                    <a:pt x="1223" y="2341"/>
                  </a:lnTo>
                  <a:lnTo>
                    <a:pt x="1216" y="2343"/>
                  </a:lnTo>
                  <a:lnTo>
                    <a:pt x="1210" y="2350"/>
                  </a:lnTo>
                  <a:lnTo>
                    <a:pt x="1205" y="2359"/>
                  </a:lnTo>
                  <a:lnTo>
                    <a:pt x="1196" y="2366"/>
                  </a:lnTo>
                  <a:lnTo>
                    <a:pt x="1193" y="2371"/>
                  </a:lnTo>
                  <a:lnTo>
                    <a:pt x="1191" y="2373"/>
                  </a:lnTo>
                  <a:lnTo>
                    <a:pt x="1182" y="2380"/>
                  </a:lnTo>
                  <a:lnTo>
                    <a:pt x="1177" y="2387"/>
                  </a:lnTo>
                  <a:lnTo>
                    <a:pt x="1174" y="2390"/>
                  </a:lnTo>
                  <a:lnTo>
                    <a:pt x="1167" y="2404"/>
                  </a:lnTo>
                  <a:lnTo>
                    <a:pt x="1163" y="2411"/>
                  </a:lnTo>
                  <a:lnTo>
                    <a:pt x="1160" y="2425"/>
                  </a:lnTo>
                  <a:lnTo>
                    <a:pt x="1158" y="2436"/>
                  </a:lnTo>
                  <a:lnTo>
                    <a:pt x="1160" y="2446"/>
                  </a:lnTo>
                  <a:lnTo>
                    <a:pt x="1161" y="2455"/>
                  </a:lnTo>
                  <a:lnTo>
                    <a:pt x="1161" y="2460"/>
                  </a:lnTo>
                  <a:lnTo>
                    <a:pt x="1163" y="2473"/>
                  </a:lnTo>
                  <a:lnTo>
                    <a:pt x="1170" y="2487"/>
                  </a:lnTo>
                  <a:lnTo>
                    <a:pt x="1174" y="2492"/>
                  </a:lnTo>
                  <a:lnTo>
                    <a:pt x="1175" y="2494"/>
                  </a:lnTo>
                  <a:lnTo>
                    <a:pt x="1174" y="2494"/>
                  </a:lnTo>
                  <a:lnTo>
                    <a:pt x="1175" y="2495"/>
                  </a:lnTo>
                  <a:lnTo>
                    <a:pt x="1175" y="2497"/>
                  </a:lnTo>
                  <a:lnTo>
                    <a:pt x="1174" y="2501"/>
                  </a:lnTo>
                  <a:lnTo>
                    <a:pt x="1170" y="2504"/>
                  </a:lnTo>
                  <a:lnTo>
                    <a:pt x="1165" y="2508"/>
                  </a:lnTo>
                  <a:lnTo>
                    <a:pt x="1156" y="2506"/>
                  </a:lnTo>
                  <a:lnTo>
                    <a:pt x="1153" y="2506"/>
                  </a:lnTo>
                  <a:lnTo>
                    <a:pt x="1146" y="2504"/>
                  </a:lnTo>
                  <a:lnTo>
                    <a:pt x="1144" y="2504"/>
                  </a:lnTo>
                  <a:lnTo>
                    <a:pt x="1142" y="2504"/>
                  </a:lnTo>
                  <a:lnTo>
                    <a:pt x="1140" y="2506"/>
                  </a:lnTo>
                  <a:lnTo>
                    <a:pt x="1137" y="2508"/>
                  </a:lnTo>
                  <a:lnTo>
                    <a:pt x="1135" y="2506"/>
                  </a:lnTo>
                  <a:lnTo>
                    <a:pt x="1133" y="2506"/>
                  </a:lnTo>
                  <a:lnTo>
                    <a:pt x="1130" y="2506"/>
                  </a:lnTo>
                  <a:lnTo>
                    <a:pt x="1126" y="2508"/>
                  </a:lnTo>
                  <a:lnTo>
                    <a:pt x="1125" y="2508"/>
                  </a:lnTo>
                  <a:lnTo>
                    <a:pt x="1125" y="2513"/>
                  </a:lnTo>
                  <a:lnTo>
                    <a:pt x="1126" y="2513"/>
                  </a:lnTo>
                  <a:lnTo>
                    <a:pt x="1126" y="2516"/>
                  </a:lnTo>
                  <a:lnTo>
                    <a:pt x="1121" y="2518"/>
                  </a:lnTo>
                  <a:lnTo>
                    <a:pt x="1119" y="2518"/>
                  </a:lnTo>
                  <a:lnTo>
                    <a:pt x="1118" y="2518"/>
                  </a:lnTo>
                  <a:lnTo>
                    <a:pt x="1114" y="2523"/>
                  </a:lnTo>
                  <a:lnTo>
                    <a:pt x="1112" y="2527"/>
                  </a:lnTo>
                  <a:lnTo>
                    <a:pt x="1111" y="2528"/>
                  </a:lnTo>
                  <a:lnTo>
                    <a:pt x="1105" y="2530"/>
                  </a:lnTo>
                  <a:lnTo>
                    <a:pt x="1105" y="2532"/>
                  </a:lnTo>
                  <a:lnTo>
                    <a:pt x="1102" y="2534"/>
                  </a:lnTo>
                  <a:lnTo>
                    <a:pt x="1100" y="2534"/>
                  </a:lnTo>
                  <a:lnTo>
                    <a:pt x="1098" y="2534"/>
                  </a:lnTo>
                  <a:lnTo>
                    <a:pt x="1097" y="2534"/>
                  </a:lnTo>
                  <a:lnTo>
                    <a:pt x="1095" y="2535"/>
                  </a:lnTo>
                  <a:lnTo>
                    <a:pt x="1093" y="2537"/>
                  </a:lnTo>
                  <a:lnTo>
                    <a:pt x="1091" y="2539"/>
                  </a:lnTo>
                  <a:lnTo>
                    <a:pt x="1091" y="2546"/>
                  </a:lnTo>
                  <a:lnTo>
                    <a:pt x="1090" y="2549"/>
                  </a:lnTo>
                  <a:lnTo>
                    <a:pt x="1090" y="2553"/>
                  </a:lnTo>
                  <a:lnTo>
                    <a:pt x="1090" y="2558"/>
                  </a:lnTo>
                  <a:lnTo>
                    <a:pt x="1088" y="2562"/>
                  </a:lnTo>
                  <a:lnTo>
                    <a:pt x="1083" y="2562"/>
                  </a:lnTo>
                  <a:lnTo>
                    <a:pt x="1077" y="2563"/>
                  </a:lnTo>
                  <a:lnTo>
                    <a:pt x="1074" y="2565"/>
                  </a:lnTo>
                  <a:lnTo>
                    <a:pt x="1074" y="2567"/>
                  </a:lnTo>
                  <a:lnTo>
                    <a:pt x="1072" y="2570"/>
                  </a:lnTo>
                  <a:lnTo>
                    <a:pt x="1070" y="2572"/>
                  </a:lnTo>
                  <a:lnTo>
                    <a:pt x="1070" y="2576"/>
                  </a:lnTo>
                  <a:lnTo>
                    <a:pt x="1067" y="2579"/>
                  </a:lnTo>
                  <a:lnTo>
                    <a:pt x="1067" y="2581"/>
                  </a:lnTo>
                  <a:lnTo>
                    <a:pt x="1067" y="2584"/>
                  </a:lnTo>
                  <a:lnTo>
                    <a:pt x="1072" y="2584"/>
                  </a:lnTo>
                  <a:lnTo>
                    <a:pt x="1074" y="2584"/>
                  </a:lnTo>
                  <a:lnTo>
                    <a:pt x="1076" y="2586"/>
                  </a:lnTo>
                  <a:lnTo>
                    <a:pt x="1076" y="2591"/>
                  </a:lnTo>
                  <a:lnTo>
                    <a:pt x="1076" y="2597"/>
                  </a:lnTo>
                  <a:lnTo>
                    <a:pt x="1076" y="2598"/>
                  </a:lnTo>
                  <a:lnTo>
                    <a:pt x="1079" y="2598"/>
                  </a:lnTo>
                  <a:lnTo>
                    <a:pt x="1081" y="2600"/>
                  </a:lnTo>
                  <a:lnTo>
                    <a:pt x="1081" y="2602"/>
                  </a:lnTo>
                  <a:lnTo>
                    <a:pt x="1083" y="2604"/>
                  </a:lnTo>
                  <a:lnTo>
                    <a:pt x="1079" y="2605"/>
                  </a:lnTo>
                  <a:lnTo>
                    <a:pt x="1076" y="2607"/>
                  </a:lnTo>
                  <a:lnTo>
                    <a:pt x="1074" y="2612"/>
                  </a:lnTo>
                  <a:lnTo>
                    <a:pt x="1072" y="2614"/>
                  </a:lnTo>
                  <a:lnTo>
                    <a:pt x="1077" y="2619"/>
                  </a:lnTo>
                  <a:lnTo>
                    <a:pt x="1077" y="2623"/>
                  </a:lnTo>
                  <a:lnTo>
                    <a:pt x="1079" y="2626"/>
                  </a:lnTo>
                  <a:lnTo>
                    <a:pt x="1077" y="2628"/>
                  </a:lnTo>
                  <a:lnTo>
                    <a:pt x="1076" y="2630"/>
                  </a:lnTo>
                  <a:lnTo>
                    <a:pt x="1072" y="2632"/>
                  </a:lnTo>
                  <a:lnTo>
                    <a:pt x="1069" y="2633"/>
                  </a:lnTo>
                  <a:lnTo>
                    <a:pt x="1065" y="2637"/>
                  </a:lnTo>
                  <a:lnTo>
                    <a:pt x="1063" y="2644"/>
                  </a:lnTo>
                  <a:lnTo>
                    <a:pt x="1065" y="2647"/>
                  </a:lnTo>
                  <a:lnTo>
                    <a:pt x="1065" y="2649"/>
                  </a:lnTo>
                  <a:lnTo>
                    <a:pt x="1065" y="2653"/>
                  </a:lnTo>
                  <a:lnTo>
                    <a:pt x="1065" y="2654"/>
                  </a:lnTo>
                  <a:lnTo>
                    <a:pt x="1063" y="2658"/>
                  </a:lnTo>
                  <a:lnTo>
                    <a:pt x="1060" y="2658"/>
                  </a:lnTo>
                  <a:lnTo>
                    <a:pt x="1058" y="2661"/>
                  </a:lnTo>
                  <a:lnTo>
                    <a:pt x="1056" y="2663"/>
                  </a:lnTo>
                  <a:lnTo>
                    <a:pt x="1053" y="2670"/>
                  </a:lnTo>
                  <a:lnTo>
                    <a:pt x="1055" y="2672"/>
                  </a:lnTo>
                  <a:lnTo>
                    <a:pt x="1053" y="2675"/>
                  </a:lnTo>
                  <a:lnTo>
                    <a:pt x="1048" y="2675"/>
                  </a:lnTo>
                  <a:lnTo>
                    <a:pt x="1046" y="2677"/>
                  </a:lnTo>
                  <a:lnTo>
                    <a:pt x="1044" y="2677"/>
                  </a:lnTo>
                  <a:lnTo>
                    <a:pt x="1041" y="2681"/>
                  </a:lnTo>
                  <a:lnTo>
                    <a:pt x="1039" y="2681"/>
                  </a:lnTo>
                  <a:lnTo>
                    <a:pt x="1034" y="2679"/>
                  </a:lnTo>
                  <a:lnTo>
                    <a:pt x="1032" y="2677"/>
                  </a:lnTo>
                  <a:lnTo>
                    <a:pt x="1030" y="2675"/>
                  </a:lnTo>
                  <a:lnTo>
                    <a:pt x="1028" y="2677"/>
                  </a:lnTo>
                  <a:lnTo>
                    <a:pt x="1027" y="2679"/>
                  </a:lnTo>
                  <a:lnTo>
                    <a:pt x="1021" y="2679"/>
                  </a:lnTo>
                  <a:lnTo>
                    <a:pt x="1020" y="2681"/>
                  </a:lnTo>
                  <a:lnTo>
                    <a:pt x="1018" y="2681"/>
                  </a:lnTo>
                  <a:lnTo>
                    <a:pt x="1016" y="2684"/>
                  </a:lnTo>
                  <a:lnTo>
                    <a:pt x="1018" y="2688"/>
                  </a:lnTo>
                  <a:lnTo>
                    <a:pt x="1020" y="2695"/>
                  </a:lnTo>
                  <a:lnTo>
                    <a:pt x="1018" y="2700"/>
                  </a:lnTo>
                  <a:lnTo>
                    <a:pt x="1016" y="2702"/>
                  </a:lnTo>
                  <a:lnTo>
                    <a:pt x="1016" y="2703"/>
                  </a:lnTo>
                  <a:lnTo>
                    <a:pt x="1018" y="2705"/>
                  </a:lnTo>
                  <a:lnTo>
                    <a:pt x="1016" y="2705"/>
                  </a:lnTo>
                  <a:lnTo>
                    <a:pt x="1007" y="2705"/>
                  </a:lnTo>
                  <a:lnTo>
                    <a:pt x="1004" y="2707"/>
                  </a:lnTo>
                  <a:lnTo>
                    <a:pt x="997" y="2707"/>
                  </a:lnTo>
                  <a:lnTo>
                    <a:pt x="993" y="2707"/>
                  </a:lnTo>
                  <a:lnTo>
                    <a:pt x="990" y="2709"/>
                  </a:lnTo>
                  <a:lnTo>
                    <a:pt x="990" y="2712"/>
                  </a:lnTo>
                  <a:lnTo>
                    <a:pt x="990" y="2714"/>
                  </a:lnTo>
                  <a:lnTo>
                    <a:pt x="988" y="2716"/>
                  </a:lnTo>
                  <a:lnTo>
                    <a:pt x="985" y="2716"/>
                  </a:lnTo>
                  <a:lnTo>
                    <a:pt x="978" y="2714"/>
                  </a:lnTo>
                  <a:lnTo>
                    <a:pt x="976" y="2712"/>
                  </a:lnTo>
                  <a:lnTo>
                    <a:pt x="971" y="2707"/>
                  </a:lnTo>
                  <a:lnTo>
                    <a:pt x="964" y="2703"/>
                  </a:lnTo>
                  <a:lnTo>
                    <a:pt x="958" y="2703"/>
                  </a:lnTo>
                  <a:lnTo>
                    <a:pt x="955" y="2707"/>
                  </a:lnTo>
                  <a:lnTo>
                    <a:pt x="951" y="2707"/>
                  </a:lnTo>
                  <a:lnTo>
                    <a:pt x="950" y="2709"/>
                  </a:lnTo>
                  <a:lnTo>
                    <a:pt x="946" y="2709"/>
                  </a:lnTo>
                  <a:lnTo>
                    <a:pt x="944" y="2705"/>
                  </a:lnTo>
                  <a:lnTo>
                    <a:pt x="939" y="2703"/>
                  </a:lnTo>
                  <a:lnTo>
                    <a:pt x="936" y="2703"/>
                  </a:lnTo>
                  <a:lnTo>
                    <a:pt x="929" y="2702"/>
                  </a:lnTo>
                  <a:lnTo>
                    <a:pt x="925" y="2700"/>
                  </a:lnTo>
                  <a:lnTo>
                    <a:pt x="918" y="2693"/>
                  </a:lnTo>
                  <a:lnTo>
                    <a:pt x="915" y="2693"/>
                  </a:lnTo>
                  <a:lnTo>
                    <a:pt x="913" y="2695"/>
                  </a:lnTo>
                  <a:lnTo>
                    <a:pt x="910" y="2700"/>
                  </a:lnTo>
                  <a:lnTo>
                    <a:pt x="906" y="2702"/>
                  </a:lnTo>
                  <a:lnTo>
                    <a:pt x="894" y="2702"/>
                  </a:lnTo>
                  <a:lnTo>
                    <a:pt x="894" y="2698"/>
                  </a:lnTo>
                  <a:lnTo>
                    <a:pt x="894" y="2691"/>
                  </a:lnTo>
                  <a:lnTo>
                    <a:pt x="894" y="2677"/>
                  </a:lnTo>
                  <a:lnTo>
                    <a:pt x="894" y="2663"/>
                  </a:lnTo>
                  <a:lnTo>
                    <a:pt x="896" y="2656"/>
                  </a:lnTo>
                  <a:lnTo>
                    <a:pt x="896" y="2649"/>
                  </a:lnTo>
                  <a:lnTo>
                    <a:pt x="894" y="2647"/>
                  </a:lnTo>
                  <a:lnTo>
                    <a:pt x="889" y="2640"/>
                  </a:lnTo>
                  <a:lnTo>
                    <a:pt x="885" y="2637"/>
                  </a:lnTo>
                  <a:lnTo>
                    <a:pt x="882" y="2637"/>
                  </a:lnTo>
                  <a:lnTo>
                    <a:pt x="875" y="2637"/>
                  </a:lnTo>
                  <a:lnTo>
                    <a:pt x="871" y="2635"/>
                  </a:lnTo>
                  <a:lnTo>
                    <a:pt x="868" y="2637"/>
                  </a:lnTo>
                  <a:lnTo>
                    <a:pt x="861" y="2642"/>
                  </a:lnTo>
                  <a:lnTo>
                    <a:pt x="857" y="2647"/>
                  </a:lnTo>
                  <a:lnTo>
                    <a:pt x="855" y="2647"/>
                  </a:lnTo>
                  <a:lnTo>
                    <a:pt x="852" y="2647"/>
                  </a:lnTo>
                  <a:lnTo>
                    <a:pt x="848" y="2646"/>
                  </a:lnTo>
                  <a:lnTo>
                    <a:pt x="847" y="2646"/>
                  </a:lnTo>
                  <a:lnTo>
                    <a:pt x="841" y="2646"/>
                  </a:lnTo>
                  <a:lnTo>
                    <a:pt x="838" y="2644"/>
                  </a:lnTo>
                  <a:lnTo>
                    <a:pt x="838" y="2647"/>
                  </a:lnTo>
                  <a:lnTo>
                    <a:pt x="836" y="2647"/>
                  </a:lnTo>
                  <a:lnTo>
                    <a:pt x="829" y="2642"/>
                  </a:lnTo>
                  <a:lnTo>
                    <a:pt x="826" y="2639"/>
                  </a:lnTo>
                  <a:lnTo>
                    <a:pt x="824" y="2630"/>
                  </a:lnTo>
                  <a:lnTo>
                    <a:pt x="824" y="2628"/>
                  </a:lnTo>
                  <a:lnTo>
                    <a:pt x="826" y="2625"/>
                  </a:lnTo>
                  <a:lnTo>
                    <a:pt x="824" y="2621"/>
                  </a:lnTo>
                  <a:lnTo>
                    <a:pt x="824" y="2618"/>
                  </a:lnTo>
                  <a:lnTo>
                    <a:pt x="822" y="2616"/>
                  </a:lnTo>
                  <a:lnTo>
                    <a:pt x="820" y="2618"/>
                  </a:lnTo>
                  <a:lnTo>
                    <a:pt x="819" y="2619"/>
                  </a:lnTo>
                  <a:lnTo>
                    <a:pt x="815" y="2616"/>
                  </a:lnTo>
                  <a:lnTo>
                    <a:pt x="813" y="2612"/>
                  </a:lnTo>
                  <a:lnTo>
                    <a:pt x="812" y="2607"/>
                  </a:lnTo>
                  <a:lnTo>
                    <a:pt x="808" y="2605"/>
                  </a:lnTo>
                  <a:lnTo>
                    <a:pt x="803" y="2600"/>
                  </a:lnTo>
                  <a:lnTo>
                    <a:pt x="799" y="2602"/>
                  </a:lnTo>
                  <a:lnTo>
                    <a:pt x="796" y="2600"/>
                  </a:lnTo>
                  <a:lnTo>
                    <a:pt x="796" y="2598"/>
                  </a:lnTo>
                  <a:lnTo>
                    <a:pt x="794" y="2598"/>
                  </a:lnTo>
                  <a:lnTo>
                    <a:pt x="792" y="2595"/>
                  </a:lnTo>
                  <a:lnTo>
                    <a:pt x="791" y="2593"/>
                  </a:lnTo>
                  <a:lnTo>
                    <a:pt x="789" y="2590"/>
                  </a:lnTo>
                  <a:lnTo>
                    <a:pt x="789" y="2588"/>
                  </a:lnTo>
                  <a:lnTo>
                    <a:pt x="789" y="2584"/>
                  </a:lnTo>
                  <a:lnTo>
                    <a:pt x="787" y="2581"/>
                  </a:lnTo>
                  <a:lnTo>
                    <a:pt x="789" y="2579"/>
                  </a:lnTo>
                  <a:lnTo>
                    <a:pt x="791" y="2579"/>
                  </a:lnTo>
                  <a:lnTo>
                    <a:pt x="789" y="2576"/>
                  </a:lnTo>
                  <a:lnTo>
                    <a:pt x="791" y="2574"/>
                  </a:lnTo>
                  <a:lnTo>
                    <a:pt x="791" y="2569"/>
                  </a:lnTo>
                  <a:lnTo>
                    <a:pt x="794" y="2562"/>
                  </a:lnTo>
                  <a:lnTo>
                    <a:pt x="796" y="2556"/>
                  </a:lnTo>
                  <a:lnTo>
                    <a:pt x="796" y="2555"/>
                  </a:lnTo>
                  <a:lnTo>
                    <a:pt x="796" y="2553"/>
                  </a:lnTo>
                  <a:lnTo>
                    <a:pt x="794" y="2551"/>
                  </a:lnTo>
                  <a:lnTo>
                    <a:pt x="789" y="2549"/>
                  </a:lnTo>
                  <a:lnTo>
                    <a:pt x="785" y="2548"/>
                  </a:lnTo>
                  <a:lnTo>
                    <a:pt x="784" y="2544"/>
                  </a:lnTo>
                  <a:lnTo>
                    <a:pt x="780" y="2544"/>
                  </a:lnTo>
                  <a:lnTo>
                    <a:pt x="777" y="2544"/>
                  </a:lnTo>
                  <a:lnTo>
                    <a:pt x="775" y="2541"/>
                  </a:lnTo>
                  <a:lnTo>
                    <a:pt x="773" y="2541"/>
                  </a:lnTo>
                  <a:lnTo>
                    <a:pt x="771" y="2544"/>
                  </a:lnTo>
                  <a:lnTo>
                    <a:pt x="770" y="2546"/>
                  </a:lnTo>
                  <a:lnTo>
                    <a:pt x="768" y="2544"/>
                  </a:lnTo>
                  <a:lnTo>
                    <a:pt x="766" y="2542"/>
                  </a:lnTo>
                  <a:lnTo>
                    <a:pt x="763" y="2539"/>
                  </a:lnTo>
                  <a:lnTo>
                    <a:pt x="761" y="2537"/>
                  </a:lnTo>
                  <a:lnTo>
                    <a:pt x="757" y="2532"/>
                  </a:lnTo>
                  <a:lnTo>
                    <a:pt x="749" y="2532"/>
                  </a:lnTo>
                  <a:lnTo>
                    <a:pt x="747" y="2528"/>
                  </a:lnTo>
                  <a:lnTo>
                    <a:pt x="745" y="2527"/>
                  </a:lnTo>
                  <a:lnTo>
                    <a:pt x="742" y="2523"/>
                  </a:lnTo>
                  <a:lnTo>
                    <a:pt x="738" y="2522"/>
                  </a:lnTo>
                  <a:lnTo>
                    <a:pt x="736" y="2520"/>
                  </a:lnTo>
                  <a:lnTo>
                    <a:pt x="738" y="2515"/>
                  </a:lnTo>
                  <a:lnTo>
                    <a:pt x="735" y="2511"/>
                  </a:lnTo>
                  <a:lnTo>
                    <a:pt x="729" y="2509"/>
                  </a:lnTo>
                  <a:lnTo>
                    <a:pt x="728" y="2511"/>
                  </a:lnTo>
                  <a:lnTo>
                    <a:pt x="726" y="2511"/>
                  </a:lnTo>
                  <a:lnTo>
                    <a:pt x="717" y="2509"/>
                  </a:lnTo>
                  <a:lnTo>
                    <a:pt x="714" y="2508"/>
                  </a:lnTo>
                  <a:lnTo>
                    <a:pt x="707" y="2501"/>
                  </a:lnTo>
                  <a:lnTo>
                    <a:pt x="707" y="2497"/>
                  </a:lnTo>
                  <a:lnTo>
                    <a:pt x="708" y="2490"/>
                  </a:lnTo>
                  <a:lnTo>
                    <a:pt x="708" y="2487"/>
                  </a:lnTo>
                  <a:lnTo>
                    <a:pt x="707" y="2483"/>
                  </a:lnTo>
                  <a:lnTo>
                    <a:pt x="707" y="2480"/>
                  </a:lnTo>
                  <a:lnTo>
                    <a:pt x="705" y="2474"/>
                  </a:lnTo>
                  <a:lnTo>
                    <a:pt x="703" y="2474"/>
                  </a:lnTo>
                  <a:lnTo>
                    <a:pt x="700" y="2471"/>
                  </a:lnTo>
                  <a:lnTo>
                    <a:pt x="698" y="2469"/>
                  </a:lnTo>
                  <a:lnTo>
                    <a:pt x="696" y="2469"/>
                  </a:lnTo>
                  <a:lnTo>
                    <a:pt x="694" y="2474"/>
                  </a:lnTo>
                  <a:lnTo>
                    <a:pt x="694" y="2483"/>
                  </a:lnTo>
                  <a:lnTo>
                    <a:pt x="694" y="2494"/>
                  </a:lnTo>
                  <a:lnTo>
                    <a:pt x="693" y="2497"/>
                  </a:lnTo>
                  <a:lnTo>
                    <a:pt x="693" y="2501"/>
                  </a:lnTo>
                  <a:lnTo>
                    <a:pt x="691" y="2509"/>
                  </a:lnTo>
                  <a:lnTo>
                    <a:pt x="693" y="2515"/>
                  </a:lnTo>
                  <a:lnTo>
                    <a:pt x="691" y="2522"/>
                  </a:lnTo>
                  <a:lnTo>
                    <a:pt x="689" y="2530"/>
                  </a:lnTo>
                  <a:lnTo>
                    <a:pt x="687" y="2537"/>
                  </a:lnTo>
                  <a:lnTo>
                    <a:pt x="686" y="2541"/>
                  </a:lnTo>
                  <a:lnTo>
                    <a:pt x="684" y="2546"/>
                  </a:lnTo>
                  <a:lnTo>
                    <a:pt x="684" y="2549"/>
                  </a:lnTo>
                  <a:lnTo>
                    <a:pt x="682" y="2553"/>
                  </a:lnTo>
                  <a:lnTo>
                    <a:pt x="679" y="2555"/>
                  </a:lnTo>
                  <a:lnTo>
                    <a:pt x="679" y="2556"/>
                  </a:lnTo>
                  <a:lnTo>
                    <a:pt x="672" y="2560"/>
                  </a:lnTo>
                  <a:lnTo>
                    <a:pt x="668" y="2562"/>
                  </a:lnTo>
                  <a:lnTo>
                    <a:pt x="666" y="2565"/>
                  </a:lnTo>
                  <a:lnTo>
                    <a:pt x="665" y="2567"/>
                  </a:lnTo>
                  <a:lnTo>
                    <a:pt x="658" y="2562"/>
                  </a:lnTo>
                  <a:lnTo>
                    <a:pt x="654" y="2562"/>
                  </a:lnTo>
                  <a:lnTo>
                    <a:pt x="642" y="2562"/>
                  </a:lnTo>
                  <a:lnTo>
                    <a:pt x="640" y="2563"/>
                  </a:lnTo>
                  <a:lnTo>
                    <a:pt x="616" y="2565"/>
                  </a:lnTo>
                  <a:lnTo>
                    <a:pt x="598" y="2567"/>
                  </a:lnTo>
                  <a:lnTo>
                    <a:pt x="565" y="2570"/>
                  </a:lnTo>
                  <a:lnTo>
                    <a:pt x="560" y="2570"/>
                  </a:lnTo>
                  <a:lnTo>
                    <a:pt x="556" y="2565"/>
                  </a:lnTo>
                  <a:lnTo>
                    <a:pt x="546" y="2551"/>
                  </a:lnTo>
                  <a:lnTo>
                    <a:pt x="546" y="2549"/>
                  </a:lnTo>
                  <a:lnTo>
                    <a:pt x="548" y="2549"/>
                  </a:lnTo>
                  <a:lnTo>
                    <a:pt x="548" y="2546"/>
                  </a:lnTo>
                  <a:lnTo>
                    <a:pt x="549" y="2542"/>
                  </a:lnTo>
                  <a:lnTo>
                    <a:pt x="549" y="2539"/>
                  </a:lnTo>
                  <a:lnTo>
                    <a:pt x="548" y="2534"/>
                  </a:lnTo>
                  <a:lnTo>
                    <a:pt x="548" y="2532"/>
                  </a:lnTo>
                  <a:lnTo>
                    <a:pt x="546" y="2532"/>
                  </a:lnTo>
                  <a:lnTo>
                    <a:pt x="544" y="2530"/>
                  </a:lnTo>
                  <a:lnTo>
                    <a:pt x="546" y="2527"/>
                  </a:lnTo>
                  <a:lnTo>
                    <a:pt x="546" y="2523"/>
                  </a:lnTo>
                  <a:lnTo>
                    <a:pt x="548" y="2523"/>
                  </a:lnTo>
                  <a:lnTo>
                    <a:pt x="544" y="2522"/>
                  </a:lnTo>
                  <a:lnTo>
                    <a:pt x="542" y="2520"/>
                  </a:lnTo>
                  <a:lnTo>
                    <a:pt x="542" y="2518"/>
                  </a:lnTo>
                  <a:lnTo>
                    <a:pt x="542" y="2516"/>
                  </a:lnTo>
                  <a:lnTo>
                    <a:pt x="541" y="2515"/>
                  </a:lnTo>
                  <a:lnTo>
                    <a:pt x="537" y="2513"/>
                  </a:lnTo>
                  <a:lnTo>
                    <a:pt x="534" y="2518"/>
                  </a:lnTo>
                  <a:lnTo>
                    <a:pt x="521" y="2532"/>
                  </a:lnTo>
                  <a:lnTo>
                    <a:pt x="504" y="2546"/>
                  </a:lnTo>
                  <a:lnTo>
                    <a:pt x="492" y="2556"/>
                  </a:lnTo>
                  <a:lnTo>
                    <a:pt x="486" y="2563"/>
                  </a:lnTo>
                  <a:lnTo>
                    <a:pt x="485" y="2565"/>
                  </a:lnTo>
                  <a:lnTo>
                    <a:pt x="479" y="2567"/>
                  </a:lnTo>
                  <a:lnTo>
                    <a:pt x="469" y="2577"/>
                  </a:lnTo>
                  <a:lnTo>
                    <a:pt x="464" y="2588"/>
                  </a:lnTo>
                  <a:lnTo>
                    <a:pt x="453" y="2597"/>
                  </a:lnTo>
                  <a:lnTo>
                    <a:pt x="441" y="2607"/>
                  </a:lnTo>
                  <a:lnTo>
                    <a:pt x="436" y="2614"/>
                  </a:lnTo>
                  <a:lnTo>
                    <a:pt x="432" y="2614"/>
                  </a:lnTo>
                  <a:lnTo>
                    <a:pt x="427" y="2611"/>
                  </a:lnTo>
                  <a:lnTo>
                    <a:pt x="422" y="2611"/>
                  </a:lnTo>
                  <a:lnTo>
                    <a:pt x="411" y="2611"/>
                  </a:lnTo>
                  <a:lnTo>
                    <a:pt x="411" y="2609"/>
                  </a:lnTo>
                  <a:lnTo>
                    <a:pt x="409" y="2609"/>
                  </a:lnTo>
                  <a:lnTo>
                    <a:pt x="406" y="2607"/>
                  </a:lnTo>
                  <a:lnTo>
                    <a:pt x="406" y="2609"/>
                  </a:lnTo>
                  <a:lnTo>
                    <a:pt x="404" y="2609"/>
                  </a:lnTo>
                  <a:lnTo>
                    <a:pt x="402" y="2609"/>
                  </a:lnTo>
                  <a:lnTo>
                    <a:pt x="399" y="2605"/>
                  </a:lnTo>
                  <a:lnTo>
                    <a:pt x="397" y="2609"/>
                  </a:lnTo>
                  <a:lnTo>
                    <a:pt x="395" y="2612"/>
                  </a:lnTo>
                  <a:lnTo>
                    <a:pt x="395" y="2616"/>
                  </a:lnTo>
                  <a:lnTo>
                    <a:pt x="394" y="2618"/>
                  </a:lnTo>
                  <a:lnTo>
                    <a:pt x="395" y="2621"/>
                  </a:lnTo>
                  <a:lnTo>
                    <a:pt x="395" y="2623"/>
                  </a:lnTo>
                  <a:lnTo>
                    <a:pt x="392" y="2628"/>
                  </a:lnTo>
                  <a:lnTo>
                    <a:pt x="388" y="2633"/>
                  </a:lnTo>
                  <a:lnTo>
                    <a:pt x="387" y="2640"/>
                  </a:lnTo>
                  <a:lnTo>
                    <a:pt x="390" y="2644"/>
                  </a:lnTo>
                  <a:lnTo>
                    <a:pt x="388" y="2647"/>
                  </a:lnTo>
                  <a:lnTo>
                    <a:pt x="390" y="2651"/>
                  </a:lnTo>
                  <a:lnTo>
                    <a:pt x="388" y="2653"/>
                  </a:lnTo>
                  <a:lnTo>
                    <a:pt x="388" y="2654"/>
                  </a:lnTo>
                  <a:lnTo>
                    <a:pt x="388" y="2656"/>
                  </a:lnTo>
                  <a:lnTo>
                    <a:pt x="388" y="2660"/>
                  </a:lnTo>
                  <a:lnTo>
                    <a:pt x="385" y="2660"/>
                  </a:lnTo>
                  <a:lnTo>
                    <a:pt x="383" y="2665"/>
                  </a:lnTo>
                  <a:lnTo>
                    <a:pt x="383" y="2668"/>
                  </a:lnTo>
                  <a:lnTo>
                    <a:pt x="381" y="2672"/>
                  </a:lnTo>
                  <a:lnTo>
                    <a:pt x="380" y="2677"/>
                  </a:lnTo>
                  <a:lnTo>
                    <a:pt x="376" y="2686"/>
                  </a:lnTo>
                  <a:lnTo>
                    <a:pt x="374" y="2691"/>
                  </a:lnTo>
                  <a:lnTo>
                    <a:pt x="373" y="2695"/>
                  </a:lnTo>
                  <a:lnTo>
                    <a:pt x="373" y="2700"/>
                  </a:lnTo>
                  <a:lnTo>
                    <a:pt x="371" y="2707"/>
                  </a:lnTo>
                  <a:lnTo>
                    <a:pt x="369" y="2712"/>
                  </a:lnTo>
                  <a:lnTo>
                    <a:pt x="366" y="2712"/>
                  </a:lnTo>
                  <a:lnTo>
                    <a:pt x="364" y="2712"/>
                  </a:lnTo>
                  <a:lnTo>
                    <a:pt x="362" y="2712"/>
                  </a:lnTo>
                  <a:lnTo>
                    <a:pt x="359" y="2712"/>
                  </a:lnTo>
                  <a:lnTo>
                    <a:pt x="357" y="2712"/>
                  </a:lnTo>
                  <a:lnTo>
                    <a:pt x="353" y="2712"/>
                  </a:lnTo>
                  <a:lnTo>
                    <a:pt x="352" y="2709"/>
                  </a:lnTo>
                  <a:lnTo>
                    <a:pt x="350" y="2705"/>
                  </a:lnTo>
                  <a:lnTo>
                    <a:pt x="348" y="2707"/>
                  </a:lnTo>
                  <a:lnTo>
                    <a:pt x="346" y="2707"/>
                  </a:lnTo>
                  <a:lnTo>
                    <a:pt x="345" y="2707"/>
                  </a:lnTo>
                  <a:lnTo>
                    <a:pt x="343" y="2709"/>
                  </a:lnTo>
                  <a:lnTo>
                    <a:pt x="341" y="2709"/>
                  </a:lnTo>
                  <a:lnTo>
                    <a:pt x="336" y="2707"/>
                  </a:lnTo>
                  <a:lnTo>
                    <a:pt x="334" y="2707"/>
                  </a:lnTo>
                  <a:lnTo>
                    <a:pt x="332" y="2707"/>
                  </a:lnTo>
                  <a:lnTo>
                    <a:pt x="329" y="2705"/>
                  </a:lnTo>
                  <a:lnTo>
                    <a:pt x="331" y="2703"/>
                  </a:lnTo>
                  <a:lnTo>
                    <a:pt x="331" y="2689"/>
                  </a:lnTo>
                  <a:lnTo>
                    <a:pt x="338" y="2656"/>
                  </a:lnTo>
                  <a:lnTo>
                    <a:pt x="343" y="2637"/>
                  </a:lnTo>
                  <a:lnTo>
                    <a:pt x="346" y="2626"/>
                  </a:lnTo>
                  <a:lnTo>
                    <a:pt x="346" y="2604"/>
                  </a:lnTo>
                  <a:lnTo>
                    <a:pt x="345" y="2588"/>
                  </a:lnTo>
                  <a:lnTo>
                    <a:pt x="345" y="2579"/>
                  </a:lnTo>
                  <a:lnTo>
                    <a:pt x="346" y="2569"/>
                  </a:lnTo>
                  <a:lnTo>
                    <a:pt x="353" y="2553"/>
                  </a:lnTo>
                  <a:lnTo>
                    <a:pt x="362" y="2534"/>
                  </a:lnTo>
                  <a:lnTo>
                    <a:pt x="366" y="2525"/>
                  </a:lnTo>
                  <a:lnTo>
                    <a:pt x="381" y="2499"/>
                  </a:lnTo>
                  <a:lnTo>
                    <a:pt x="390" y="2490"/>
                  </a:lnTo>
                  <a:lnTo>
                    <a:pt x="413" y="2464"/>
                  </a:lnTo>
                  <a:lnTo>
                    <a:pt x="416" y="2453"/>
                  </a:lnTo>
                  <a:lnTo>
                    <a:pt x="418" y="2446"/>
                  </a:lnTo>
                  <a:lnTo>
                    <a:pt x="415" y="2439"/>
                  </a:lnTo>
                  <a:lnTo>
                    <a:pt x="413" y="2432"/>
                  </a:lnTo>
                  <a:lnTo>
                    <a:pt x="415" y="2432"/>
                  </a:lnTo>
                  <a:lnTo>
                    <a:pt x="420" y="2424"/>
                  </a:lnTo>
                  <a:lnTo>
                    <a:pt x="425" y="2406"/>
                  </a:lnTo>
                  <a:lnTo>
                    <a:pt x="429" y="2392"/>
                  </a:lnTo>
                  <a:lnTo>
                    <a:pt x="436" y="2373"/>
                  </a:lnTo>
                  <a:lnTo>
                    <a:pt x="437" y="2355"/>
                  </a:lnTo>
                  <a:lnTo>
                    <a:pt x="436" y="2338"/>
                  </a:lnTo>
                  <a:lnTo>
                    <a:pt x="430" y="2326"/>
                  </a:lnTo>
                  <a:lnTo>
                    <a:pt x="422" y="2312"/>
                  </a:lnTo>
                  <a:lnTo>
                    <a:pt x="420" y="2310"/>
                  </a:lnTo>
                  <a:lnTo>
                    <a:pt x="413" y="2305"/>
                  </a:lnTo>
                  <a:lnTo>
                    <a:pt x="411" y="2303"/>
                  </a:lnTo>
                  <a:lnTo>
                    <a:pt x="408" y="2301"/>
                  </a:lnTo>
                  <a:lnTo>
                    <a:pt x="404" y="2298"/>
                  </a:lnTo>
                  <a:lnTo>
                    <a:pt x="385" y="2282"/>
                  </a:lnTo>
                  <a:lnTo>
                    <a:pt x="367" y="2261"/>
                  </a:lnTo>
                  <a:lnTo>
                    <a:pt x="355" y="2242"/>
                  </a:lnTo>
                  <a:lnTo>
                    <a:pt x="345" y="2228"/>
                  </a:lnTo>
                  <a:lnTo>
                    <a:pt x="329" y="2217"/>
                  </a:lnTo>
                  <a:lnTo>
                    <a:pt x="315" y="2214"/>
                  </a:lnTo>
                  <a:lnTo>
                    <a:pt x="290" y="2212"/>
                  </a:lnTo>
                  <a:lnTo>
                    <a:pt x="249" y="2210"/>
                  </a:lnTo>
                  <a:lnTo>
                    <a:pt x="245" y="2212"/>
                  </a:lnTo>
                  <a:lnTo>
                    <a:pt x="222" y="2214"/>
                  </a:lnTo>
                  <a:lnTo>
                    <a:pt x="205" y="2219"/>
                  </a:lnTo>
                  <a:lnTo>
                    <a:pt x="187" y="2221"/>
                  </a:lnTo>
                  <a:lnTo>
                    <a:pt x="175" y="2224"/>
                  </a:lnTo>
                  <a:lnTo>
                    <a:pt x="161" y="2228"/>
                  </a:lnTo>
                  <a:lnTo>
                    <a:pt x="152" y="2233"/>
                  </a:lnTo>
                  <a:lnTo>
                    <a:pt x="149" y="2230"/>
                  </a:lnTo>
                  <a:lnTo>
                    <a:pt x="147" y="2224"/>
                  </a:lnTo>
                  <a:lnTo>
                    <a:pt x="151" y="2217"/>
                  </a:lnTo>
                  <a:lnTo>
                    <a:pt x="156" y="2209"/>
                  </a:lnTo>
                  <a:lnTo>
                    <a:pt x="159" y="2205"/>
                  </a:lnTo>
                  <a:lnTo>
                    <a:pt x="165" y="2202"/>
                  </a:lnTo>
                  <a:lnTo>
                    <a:pt x="166" y="2196"/>
                  </a:lnTo>
                  <a:lnTo>
                    <a:pt x="168" y="2195"/>
                  </a:lnTo>
                  <a:lnTo>
                    <a:pt x="170" y="2195"/>
                  </a:lnTo>
                  <a:lnTo>
                    <a:pt x="172" y="2193"/>
                  </a:lnTo>
                  <a:lnTo>
                    <a:pt x="172" y="2191"/>
                  </a:lnTo>
                  <a:lnTo>
                    <a:pt x="172" y="2189"/>
                  </a:lnTo>
                  <a:lnTo>
                    <a:pt x="170" y="2188"/>
                  </a:lnTo>
                  <a:lnTo>
                    <a:pt x="173" y="2186"/>
                  </a:lnTo>
                  <a:lnTo>
                    <a:pt x="182" y="2182"/>
                  </a:lnTo>
                  <a:lnTo>
                    <a:pt x="186" y="2181"/>
                  </a:lnTo>
                  <a:lnTo>
                    <a:pt x="198" y="2174"/>
                  </a:lnTo>
                  <a:lnTo>
                    <a:pt x="208" y="2168"/>
                  </a:lnTo>
                  <a:lnTo>
                    <a:pt x="219" y="2165"/>
                  </a:lnTo>
                  <a:lnTo>
                    <a:pt x="222" y="2161"/>
                  </a:lnTo>
                  <a:lnTo>
                    <a:pt x="229" y="2158"/>
                  </a:lnTo>
                  <a:lnTo>
                    <a:pt x="231" y="2156"/>
                  </a:lnTo>
                  <a:lnTo>
                    <a:pt x="233" y="2151"/>
                  </a:lnTo>
                  <a:lnTo>
                    <a:pt x="236" y="2149"/>
                  </a:lnTo>
                  <a:lnTo>
                    <a:pt x="238" y="2147"/>
                  </a:lnTo>
                  <a:lnTo>
                    <a:pt x="242" y="2146"/>
                  </a:lnTo>
                  <a:lnTo>
                    <a:pt x="245" y="2142"/>
                  </a:lnTo>
                  <a:lnTo>
                    <a:pt x="249" y="2140"/>
                  </a:lnTo>
                  <a:lnTo>
                    <a:pt x="252" y="2137"/>
                  </a:lnTo>
                  <a:lnTo>
                    <a:pt x="256" y="2135"/>
                  </a:lnTo>
                  <a:lnTo>
                    <a:pt x="259" y="2130"/>
                  </a:lnTo>
                  <a:lnTo>
                    <a:pt x="259" y="2126"/>
                  </a:lnTo>
                  <a:lnTo>
                    <a:pt x="256" y="2123"/>
                  </a:lnTo>
                  <a:lnTo>
                    <a:pt x="254" y="2119"/>
                  </a:lnTo>
                  <a:lnTo>
                    <a:pt x="252" y="2118"/>
                  </a:lnTo>
                  <a:lnTo>
                    <a:pt x="250" y="2114"/>
                  </a:lnTo>
                  <a:lnTo>
                    <a:pt x="250" y="2107"/>
                  </a:lnTo>
                  <a:lnTo>
                    <a:pt x="250" y="2102"/>
                  </a:lnTo>
                  <a:lnTo>
                    <a:pt x="249" y="2097"/>
                  </a:lnTo>
                  <a:lnTo>
                    <a:pt x="250" y="2093"/>
                  </a:lnTo>
                  <a:lnTo>
                    <a:pt x="254" y="2093"/>
                  </a:lnTo>
                  <a:lnTo>
                    <a:pt x="256" y="2090"/>
                  </a:lnTo>
                  <a:lnTo>
                    <a:pt x="257" y="2086"/>
                  </a:lnTo>
                  <a:lnTo>
                    <a:pt x="256" y="2083"/>
                  </a:lnTo>
                  <a:lnTo>
                    <a:pt x="252" y="2079"/>
                  </a:lnTo>
                  <a:lnTo>
                    <a:pt x="250" y="2076"/>
                  </a:lnTo>
                  <a:lnTo>
                    <a:pt x="249" y="2076"/>
                  </a:lnTo>
                  <a:lnTo>
                    <a:pt x="247" y="2076"/>
                  </a:lnTo>
                  <a:lnTo>
                    <a:pt x="247" y="2074"/>
                  </a:lnTo>
                  <a:lnTo>
                    <a:pt x="243" y="2072"/>
                  </a:lnTo>
                  <a:lnTo>
                    <a:pt x="240" y="2070"/>
                  </a:lnTo>
                  <a:lnTo>
                    <a:pt x="238" y="2069"/>
                  </a:lnTo>
                  <a:lnTo>
                    <a:pt x="236" y="2069"/>
                  </a:lnTo>
                  <a:lnTo>
                    <a:pt x="233" y="2067"/>
                  </a:lnTo>
                  <a:lnTo>
                    <a:pt x="231" y="2065"/>
                  </a:lnTo>
                  <a:lnTo>
                    <a:pt x="229" y="2065"/>
                  </a:lnTo>
                  <a:lnTo>
                    <a:pt x="228" y="2063"/>
                  </a:lnTo>
                  <a:lnTo>
                    <a:pt x="226" y="2060"/>
                  </a:lnTo>
                  <a:lnTo>
                    <a:pt x="224" y="2056"/>
                  </a:lnTo>
                  <a:lnTo>
                    <a:pt x="226" y="2053"/>
                  </a:lnTo>
                  <a:lnTo>
                    <a:pt x="228" y="2051"/>
                  </a:lnTo>
                  <a:lnTo>
                    <a:pt x="229" y="2049"/>
                  </a:lnTo>
                  <a:lnTo>
                    <a:pt x="233" y="2046"/>
                  </a:lnTo>
                  <a:lnTo>
                    <a:pt x="233" y="2041"/>
                  </a:lnTo>
                  <a:lnTo>
                    <a:pt x="235" y="2039"/>
                  </a:lnTo>
                  <a:lnTo>
                    <a:pt x="236" y="2034"/>
                  </a:lnTo>
                  <a:lnTo>
                    <a:pt x="238" y="2030"/>
                  </a:lnTo>
                  <a:lnTo>
                    <a:pt x="238" y="2027"/>
                  </a:lnTo>
                  <a:lnTo>
                    <a:pt x="240" y="2025"/>
                  </a:lnTo>
                  <a:lnTo>
                    <a:pt x="242" y="2023"/>
                  </a:lnTo>
                  <a:lnTo>
                    <a:pt x="245" y="2020"/>
                  </a:lnTo>
                  <a:lnTo>
                    <a:pt x="247" y="2020"/>
                  </a:lnTo>
                  <a:lnTo>
                    <a:pt x="250" y="2021"/>
                  </a:lnTo>
                  <a:lnTo>
                    <a:pt x="254" y="2023"/>
                  </a:lnTo>
                  <a:lnTo>
                    <a:pt x="257" y="2025"/>
                  </a:lnTo>
                  <a:lnTo>
                    <a:pt x="261" y="2027"/>
                  </a:lnTo>
                  <a:lnTo>
                    <a:pt x="266" y="2028"/>
                  </a:lnTo>
                  <a:lnTo>
                    <a:pt x="269" y="2030"/>
                  </a:lnTo>
                  <a:lnTo>
                    <a:pt x="273" y="2032"/>
                  </a:lnTo>
                  <a:lnTo>
                    <a:pt x="278" y="2035"/>
                  </a:lnTo>
                  <a:lnTo>
                    <a:pt x="282" y="2035"/>
                  </a:lnTo>
                  <a:lnTo>
                    <a:pt x="285" y="2037"/>
                  </a:lnTo>
                  <a:lnTo>
                    <a:pt x="289" y="2037"/>
                  </a:lnTo>
                  <a:lnTo>
                    <a:pt x="290" y="2037"/>
                  </a:lnTo>
                  <a:lnTo>
                    <a:pt x="292" y="2037"/>
                  </a:lnTo>
                  <a:lnTo>
                    <a:pt x="296" y="2039"/>
                  </a:lnTo>
                  <a:lnTo>
                    <a:pt x="297" y="2039"/>
                  </a:lnTo>
                  <a:lnTo>
                    <a:pt x="301" y="2039"/>
                  </a:lnTo>
                  <a:lnTo>
                    <a:pt x="304" y="2037"/>
                  </a:lnTo>
                  <a:lnTo>
                    <a:pt x="308" y="2037"/>
                  </a:lnTo>
                  <a:lnTo>
                    <a:pt x="310" y="2037"/>
                  </a:lnTo>
                  <a:lnTo>
                    <a:pt x="315" y="2039"/>
                  </a:lnTo>
                  <a:lnTo>
                    <a:pt x="317" y="2039"/>
                  </a:lnTo>
                  <a:lnTo>
                    <a:pt x="324" y="2041"/>
                  </a:lnTo>
                  <a:lnTo>
                    <a:pt x="325" y="2041"/>
                  </a:lnTo>
                  <a:lnTo>
                    <a:pt x="329" y="2042"/>
                  </a:lnTo>
                  <a:lnTo>
                    <a:pt x="332" y="2042"/>
                  </a:lnTo>
                  <a:lnTo>
                    <a:pt x="334" y="2041"/>
                  </a:lnTo>
                  <a:lnTo>
                    <a:pt x="336" y="2039"/>
                  </a:lnTo>
                  <a:lnTo>
                    <a:pt x="334" y="2032"/>
                  </a:lnTo>
                  <a:lnTo>
                    <a:pt x="334" y="2028"/>
                  </a:lnTo>
                  <a:lnTo>
                    <a:pt x="334" y="2023"/>
                  </a:lnTo>
                  <a:lnTo>
                    <a:pt x="334" y="2020"/>
                  </a:lnTo>
                  <a:lnTo>
                    <a:pt x="334" y="2016"/>
                  </a:lnTo>
                  <a:lnTo>
                    <a:pt x="336" y="2011"/>
                  </a:lnTo>
                  <a:lnTo>
                    <a:pt x="338" y="2007"/>
                  </a:lnTo>
                  <a:lnTo>
                    <a:pt x="336" y="2007"/>
                  </a:lnTo>
                  <a:lnTo>
                    <a:pt x="336" y="2006"/>
                  </a:lnTo>
                  <a:lnTo>
                    <a:pt x="338" y="2006"/>
                  </a:lnTo>
                  <a:lnTo>
                    <a:pt x="339" y="2007"/>
                  </a:lnTo>
                  <a:lnTo>
                    <a:pt x="341" y="2007"/>
                  </a:lnTo>
                  <a:lnTo>
                    <a:pt x="343" y="2007"/>
                  </a:lnTo>
                  <a:lnTo>
                    <a:pt x="346" y="2007"/>
                  </a:lnTo>
                  <a:lnTo>
                    <a:pt x="348" y="2007"/>
                  </a:lnTo>
                  <a:lnTo>
                    <a:pt x="350" y="2009"/>
                  </a:lnTo>
                  <a:lnTo>
                    <a:pt x="353" y="2007"/>
                  </a:lnTo>
                  <a:lnTo>
                    <a:pt x="355" y="2009"/>
                  </a:lnTo>
                  <a:lnTo>
                    <a:pt x="359" y="2009"/>
                  </a:lnTo>
                  <a:lnTo>
                    <a:pt x="360" y="2009"/>
                  </a:lnTo>
                  <a:lnTo>
                    <a:pt x="364" y="2011"/>
                  </a:lnTo>
                  <a:lnTo>
                    <a:pt x="366" y="2011"/>
                  </a:lnTo>
                  <a:lnTo>
                    <a:pt x="367" y="2011"/>
                  </a:lnTo>
                  <a:lnTo>
                    <a:pt x="369" y="2011"/>
                  </a:lnTo>
                  <a:lnTo>
                    <a:pt x="371" y="2011"/>
                  </a:lnTo>
                  <a:lnTo>
                    <a:pt x="373" y="2013"/>
                  </a:lnTo>
                  <a:lnTo>
                    <a:pt x="376" y="2013"/>
                  </a:lnTo>
                  <a:lnTo>
                    <a:pt x="380" y="2013"/>
                  </a:lnTo>
                  <a:lnTo>
                    <a:pt x="388" y="2014"/>
                  </a:lnTo>
                  <a:lnTo>
                    <a:pt x="390" y="2013"/>
                  </a:lnTo>
                  <a:lnTo>
                    <a:pt x="390" y="2011"/>
                  </a:lnTo>
                  <a:lnTo>
                    <a:pt x="395" y="2009"/>
                  </a:lnTo>
                  <a:lnTo>
                    <a:pt x="397" y="2009"/>
                  </a:lnTo>
                  <a:lnTo>
                    <a:pt x="399" y="2009"/>
                  </a:lnTo>
                  <a:lnTo>
                    <a:pt x="402" y="2006"/>
                  </a:lnTo>
                  <a:lnTo>
                    <a:pt x="406" y="2006"/>
                  </a:lnTo>
                  <a:lnTo>
                    <a:pt x="408" y="2002"/>
                  </a:lnTo>
                  <a:lnTo>
                    <a:pt x="411" y="2000"/>
                  </a:lnTo>
                  <a:lnTo>
                    <a:pt x="413" y="2000"/>
                  </a:lnTo>
                  <a:lnTo>
                    <a:pt x="418" y="1997"/>
                  </a:lnTo>
                  <a:lnTo>
                    <a:pt x="420" y="1995"/>
                  </a:lnTo>
                  <a:lnTo>
                    <a:pt x="425" y="1992"/>
                  </a:lnTo>
                  <a:lnTo>
                    <a:pt x="429" y="1992"/>
                  </a:lnTo>
                  <a:lnTo>
                    <a:pt x="430" y="1990"/>
                  </a:lnTo>
                  <a:lnTo>
                    <a:pt x="434" y="1986"/>
                  </a:lnTo>
                  <a:lnTo>
                    <a:pt x="439" y="1983"/>
                  </a:lnTo>
                  <a:lnTo>
                    <a:pt x="441" y="1981"/>
                  </a:lnTo>
                  <a:lnTo>
                    <a:pt x="444" y="1978"/>
                  </a:lnTo>
                  <a:lnTo>
                    <a:pt x="448" y="1974"/>
                  </a:lnTo>
                  <a:lnTo>
                    <a:pt x="450" y="1973"/>
                  </a:lnTo>
                  <a:lnTo>
                    <a:pt x="451" y="1971"/>
                  </a:lnTo>
                  <a:lnTo>
                    <a:pt x="455" y="1969"/>
                  </a:lnTo>
                  <a:lnTo>
                    <a:pt x="458" y="1966"/>
                  </a:lnTo>
                  <a:lnTo>
                    <a:pt x="460" y="1964"/>
                  </a:lnTo>
                  <a:lnTo>
                    <a:pt x="462" y="1964"/>
                  </a:lnTo>
                  <a:lnTo>
                    <a:pt x="464" y="1960"/>
                  </a:lnTo>
                  <a:lnTo>
                    <a:pt x="465" y="1959"/>
                  </a:lnTo>
                  <a:lnTo>
                    <a:pt x="469" y="1957"/>
                  </a:lnTo>
                  <a:lnTo>
                    <a:pt x="471" y="1955"/>
                  </a:lnTo>
                  <a:lnTo>
                    <a:pt x="472" y="1953"/>
                  </a:lnTo>
                  <a:lnTo>
                    <a:pt x="478" y="1950"/>
                  </a:lnTo>
                  <a:lnTo>
                    <a:pt x="479" y="1948"/>
                  </a:lnTo>
                  <a:lnTo>
                    <a:pt x="481" y="1945"/>
                  </a:lnTo>
                  <a:lnTo>
                    <a:pt x="483" y="1945"/>
                  </a:lnTo>
                  <a:lnTo>
                    <a:pt x="483" y="1943"/>
                  </a:lnTo>
                  <a:lnTo>
                    <a:pt x="485" y="1943"/>
                  </a:lnTo>
                  <a:lnTo>
                    <a:pt x="488" y="1939"/>
                  </a:lnTo>
                  <a:lnTo>
                    <a:pt x="490" y="1938"/>
                  </a:lnTo>
                  <a:lnTo>
                    <a:pt x="492" y="1936"/>
                  </a:lnTo>
                  <a:lnTo>
                    <a:pt x="495" y="1932"/>
                  </a:lnTo>
                  <a:lnTo>
                    <a:pt x="499" y="1929"/>
                  </a:lnTo>
                  <a:lnTo>
                    <a:pt x="502" y="1924"/>
                  </a:lnTo>
                  <a:lnTo>
                    <a:pt x="504" y="1922"/>
                  </a:lnTo>
                  <a:lnTo>
                    <a:pt x="506" y="1920"/>
                  </a:lnTo>
                  <a:lnTo>
                    <a:pt x="507" y="1917"/>
                  </a:lnTo>
                  <a:lnTo>
                    <a:pt x="511" y="1915"/>
                  </a:lnTo>
                  <a:lnTo>
                    <a:pt x="513" y="1913"/>
                  </a:lnTo>
                  <a:lnTo>
                    <a:pt x="513" y="1911"/>
                  </a:lnTo>
                  <a:lnTo>
                    <a:pt x="516" y="1910"/>
                  </a:lnTo>
                  <a:lnTo>
                    <a:pt x="518" y="1906"/>
                  </a:lnTo>
                  <a:lnTo>
                    <a:pt x="520" y="1903"/>
                  </a:lnTo>
                  <a:lnTo>
                    <a:pt x="521" y="1901"/>
                  </a:lnTo>
                  <a:lnTo>
                    <a:pt x="523" y="1899"/>
                  </a:lnTo>
                  <a:lnTo>
                    <a:pt x="527" y="1897"/>
                  </a:lnTo>
                  <a:lnTo>
                    <a:pt x="528" y="1896"/>
                  </a:lnTo>
                  <a:lnTo>
                    <a:pt x="530" y="1894"/>
                  </a:lnTo>
                  <a:lnTo>
                    <a:pt x="532" y="1892"/>
                  </a:lnTo>
                  <a:lnTo>
                    <a:pt x="532" y="1890"/>
                  </a:lnTo>
                  <a:lnTo>
                    <a:pt x="535" y="1887"/>
                  </a:lnTo>
                  <a:lnTo>
                    <a:pt x="537" y="1887"/>
                  </a:lnTo>
                  <a:lnTo>
                    <a:pt x="539" y="1883"/>
                  </a:lnTo>
                  <a:lnTo>
                    <a:pt x="541" y="1883"/>
                  </a:lnTo>
                  <a:lnTo>
                    <a:pt x="542" y="1882"/>
                  </a:lnTo>
                  <a:lnTo>
                    <a:pt x="544" y="1880"/>
                  </a:lnTo>
                  <a:lnTo>
                    <a:pt x="546" y="1878"/>
                  </a:lnTo>
                  <a:lnTo>
                    <a:pt x="548" y="1876"/>
                  </a:lnTo>
                  <a:lnTo>
                    <a:pt x="549" y="1875"/>
                  </a:lnTo>
                  <a:lnTo>
                    <a:pt x="551" y="1871"/>
                  </a:lnTo>
                  <a:lnTo>
                    <a:pt x="553" y="1869"/>
                  </a:lnTo>
                  <a:lnTo>
                    <a:pt x="558" y="1864"/>
                  </a:lnTo>
                  <a:lnTo>
                    <a:pt x="558" y="1862"/>
                  </a:lnTo>
                  <a:lnTo>
                    <a:pt x="560" y="1861"/>
                  </a:lnTo>
                  <a:lnTo>
                    <a:pt x="563" y="1857"/>
                  </a:lnTo>
                  <a:lnTo>
                    <a:pt x="565" y="1855"/>
                  </a:lnTo>
                  <a:lnTo>
                    <a:pt x="569" y="1854"/>
                  </a:lnTo>
                  <a:lnTo>
                    <a:pt x="572" y="1850"/>
                  </a:lnTo>
                  <a:lnTo>
                    <a:pt x="574" y="1848"/>
                  </a:lnTo>
                  <a:lnTo>
                    <a:pt x="576" y="1847"/>
                  </a:lnTo>
                  <a:lnTo>
                    <a:pt x="577" y="1843"/>
                  </a:lnTo>
                  <a:lnTo>
                    <a:pt x="581" y="1843"/>
                  </a:lnTo>
                  <a:lnTo>
                    <a:pt x="584" y="1841"/>
                  </a:lnTo>
                  <a:lnTo>
                    <a:pt x="588" y="1840"/>
                  </a:lnTo>
                  <a:lnTo>
                    <a:pt x="590" y="1838"/>
                  </a:lnTo>
                  <a:lnTo>
                    <a:pt x="591" y="1836"/>
                  </a:lnTo>
                  <a:lnTo>
                    <a:pt x="595" y="1834"/>
                  </a:lnTo>
                  <a:lnTo>
                    <a:pt x="602" y="1829"/>
                  </a:lnTo>
                  <a:lnTo>
                    <a:pt x="603" y="1827"/>
                  </a:lnTo>
                  <a:lnTo>
                    <a:pt x="605" y="1824"/>
                  </a:lnTo>
                  <a:lnTo>
                    <a:pt x="609" y="1820"/>
                  </a:lnTo>
                  <a:lnTo>
                    <a:pt x="612" y="1817"/>
                  </a:lnTo>
                  <a:lnTo>
                    <a:pt x="614" y="1817"/>
                  </a:lnTo>
                  <a:lnTo>
                    <a:pt x="616" y="1815"/>
                  </a:lnTo>
                  <a:lnTo>
                    <a:pt x="619" y="1813"/>
                  </a:lnTo>
                  <a:lnTo>
                    <a:pt x="619" y="1812"/>
                  </a:lnTo>
                  <a:lnTo>
                    <a:pt x="621" y="1810"/>
                  </a:lnTo>
                  <a:lnTo>
                    <a:pt x="623" y="1808"/>
                  </a:lnTo>
                  <a:lnTo>
                    <a:pt x="626" y="1806"/>
                  </a:lnTo>
                  <a:lnTo>
                    <a:pt x="630" y="1805"/>
                  </a:lnTo>
                  <a:lnTo>
                    <a:pt x="630" y="1803"/>
                  </a:lnTo>
                  <a:lnTo>
                    <a:pt x="633" y="1801"/>
                  </a:lnTo>
                  <a:lnTo>
                    <a:pt x="638" y="1798"/>
                  </a:lnTo>
                  <a:lnTo>
                    <a:pt x="640" y="1796"/>
                  </a:lnTo>
                  <a:lnTo>
                    <a:pt x="642" y="1794"/>
                  </a:lnTo>
                  <a:lnTo>
                    <a:pt x="645" y="1794"/>
                  </a:lnTo>
                  <a:lnTo>
                    <a:pt x="647" y="1792"/>
                  </a:lnTo>
                  <a:lnTo>
                    <a:pt x="649" y="1792"/>
                  </a:lnTo>
                  <a:lnTo>
                    <a:pt x="654" y="1789"/>
                  </a:lnTo>
                  <a:lnTo>
                    <a:pt x="656" y="1789"/>
                  </a:lnTo>
                  <a:lnTo>
                    <a:pt x="659" y="1789"/>
                  </a:lnTo>
                  <a:lnTo>
                    <a:pt x="663" y="1789"/>
                  </a:lnTo>
                  <a:lnTo>
                    <a:pt x="666" y="1789"/>
                  </a:lnTo>
                  <a:lnTo>
                    <a:pt x="672" y="1787"/>
                  </a:lnTo>
                  <a:lnTo>
                    <a:pt x="675" y="1789"/>
                  </a:lnTo>
                  <a:lnTo>
                    <a:pt x="679" y="1787"/>
                  </a:lnTo>
                  <a:lnTo>
                    <a:pt x="682" y="1787"/>
                  </a:lnTo>
                  <a:lnTo>
                    <a:pt x="684" y="1787"/>
                  </a:lnTo>
                  <a:lnTo>
                    <a:pt x="689" y="1787"/>
                  </a:lnTo>
                  <a:lnTo>
                    <a:pt x="693" y="1787"/>
                  </a:lnTo>
                  <a:lnTo>
                    <a:pt x="696" y="1787"/>
                  </a:lnTo>
                  <a:lnTo>
                    <a:pt x="698" y="1785"/>
                  </a:lnTo>
                  <a:lnTo>
                    <a:pt x="701" y="1785"/>
                  </a:lnTo>
                  <a:lnTo>
                    <a:pt x="705" y="1785"/>
                  </a:lnTo>
                  <a:lnTo>
                    <a:pt x="707" y="1782"/>
                  </a:lnTo>
                  <a:lnTo>
                    <a:pt x="708" y="1778"/>
                  </a:lnTo>
                  <a:lnTo>
                    <a:pt x="708" y="1777"/>
                  </a:lnTo>
                  <a:lnTo>
                    <a:pt x="710" y="1775"/>
                  </a:lnTo>
                  <a:lnTo>
                    <a:pt x="712" y="1773"/>
                  </a:lnTo>
                  <a:lnTo>
                    <a:pt x="714" y="1771"/>
                  </a:lnTo>
                  <a:lnTo>
                    <a:pt x="715" y="1768"/>
                  </a:lnTo>
                  <a:lnTo>
                    <a:pt x="717" y="1764"/>
                  </a:lnTo>
                  <a:lnTo>
                    <a:pt x="717" y="1763"/>
                  </a:lnTo>
                  <a:lnTo>
                    <a:pt x="717" y="1759"/>
                  </a:lnTo>
                  <a:lnTo>
                    <a:pt x="719" y="1757"/>
                  </a:lnTo>
                  <a:lnTo>
                    <a:pt x="719" y="1756"/>
                  </a:lnTo>
                  <a:lnTo>
                    <a:pt x="719" y="1752"/>
                  </a:lnTo>
                  <a:lnTo>
                    <a:pt x="721" y="1749"/>
                  </a:lnTo>
                  <a:lnTo>
                    <a:pt x="719" y="1745"/>
                  </a:lnTo>
                  <a:lnTo>
                    <a:pt x="717" y="1743"/>
                  </a:lnTo>
                  <a:lnTo>
                    <a:pt x="715" y="1742"/>
                  </a:lnTo>
                  <a:lnTo>
                    <a:pt x="714" y="1740"/>
                  </a:lnTo>
                  <a:lnTo>
                    <a:pt x="714" y="1738"/>
                  </a:lnTo>
                  <a:lnTo>
                    <a:pt x="715" y="1736"/>
                  </a:lnTo>
                  <a:lnTo>
                    <a:pt x="717" y="1735"/>
                  </a:lnTo>
                  <a:lnTo>
                    <a:pt x="719" y="1731"/>
                  </a:lnTo>
                  <a:lnTo>
                    <a:pt x="719" y="1728"/>
                  </a:lnTo>
                  <a:lnTo>
                    <a:pt x="719" y="1726"/>
                  </a:lnTo>
                  <a:lnTo>
                    <a:pt x="717" y="1726"/>
                  </a:lnTo>
                  <a:lnTo>
                    <a:pt x="715" y="1724"/>
                  </a:lnTo>
                  <a:lnTo>
                    <a:pt x="712" y="1722"/>
                  </a:lnTo>
                  <a:lnTo>
                    <a:pt x="710" y="1719"/>
                  </a:lnTo>
                  <a:lnTo>
                    <a:pt x="712" y="1717"/>
                  </a:lnTo>
                  <a:lnTo>
                    <a:pt x="710" y="1714"/>
                  </a:lnTo>
                  <a:lnTo>
                    <a:pt x="710" y="1712"/>
                  </a:lnTo>
                  <a:lnTo>
                    <a:pt x="710" y="1710"/>
                  </a:lnTo>
                  <a:lnTo>
                    <a:pt x="710" y="1707"/>
                  </a:lnTo>
                  <a:lnTo>
                    <a:pt x="710" y="1705"/>
                  </a:lnTo>
                  <a:lnTo>
                    <a:pt x="705" y="1701"/>
                  </a:lnTo>
                  <a:lnTo>
                    <a:pt x="705" y="1700"/>
                  </a:lnTo>
                  <a:lnTo>
                    <a:pt x="703" y="1698"/>
                  </a:lnTo>
                  <a:lnTo>
                    <a:pt x="705" y="1696"/>
                  </a:lnTo>
                  <a:lnTo>
                    <a:pt x="705" y="1695"/>
                  </a:lnTo>
                  <a:lnTo>
                    <a:pt x="705" y="1691"/>
                  </a:lnTo>
                  <a:lnTo>
                    <a:pt x="703" y="1688"/>
                  </a:lnTo>
                  <a:lnTo>
                    <a:pt x="701" y="1686"/>
                  </a:lnTo>
                  <a:lnTo>
                    <a:pt x="698" y="1684"/>
                  </a:lnTo>
                  <a:lnTo>
                    <a:pt x="698" y="1681"/>
                  </a:lnTo>
                  <a:lnTo>
                    <a:pt x="698" y="1675"/>
                  </a:lnTo>
                  <a:lnTo>
                    <a:pt x="698" y="1674"/>
                  </a:lnTo>
                  <a:lnTo>
                    <a:pt x="698" y="1672"/>
                  </a:lnTo>
                  <a:lnTo>
                    <a:pt x="698" y="1668"/>
                  </a:lnTo>
                  <a:lnTo>
                    <a:pt x="698" y="1667"/>
                  </a:lnTo>
                  <a:lnTo>
                    <a:pt x="698" y="1663"/>
                  </a:lnTo>
                  <a:lnTo>
                    <a:pt x="698" y="1661"/>
                  </a:lnTo>
                  <a:lnTo>
                    <a:pt x="698" y="1658"/>
                  </a:lnTo>
                  <a:lnTo>
                    <a:pt x="698" y="1656"/>
                  </a:lnTo>
                  <a:lnTo>
                    <a:pt x="698" y="1653"/>
                  </a:lnTo>
                  <a:lnTo>
                    <a:pt x="698" y="1651"/>
                  </a:lnTo>
                  <a:lnTo>
                    <a:pt x="696" y="1651"/>
                  </a:lnTo>
                  <a:lnTo>
                    <a:pt x="694" y="1649"/>
                  </a:lnTo>
                  <a:lnTo>
                    <a:pt x="693" y="1647"/>
                  </a:lnTo>
                  <a:lnTo>
                    <a:pt x="691" y="1644"/>
                  </a:lnTo>
                  <a:lnTo>
                    <a:pt x="691" y="1642"/>
                  </a:lnTo>
                  <a:lnTo>
                    <a:pt x="691" y="1640"/>
                  </a:lnTo>
                  <a:lnTo>
                    <a:pt x="691" y="1639"/>
                  </a:lnTo>
                  <a:lnTo>
                    <a:pt x="693" y="1635"/>
                  </a:lnTo>
                  <a:lnTo>
                    <a:pt x="693" y="1633"/>
                  </a:lnTo>
                  <a:lnTo>
                    <a:pt x="691" y="1632"/>
                  </a:lnTo>
                  <a:lnTo>
                    <a:pt x="691" y="1630"/>
                  </a:lnTo>
                  <a:lnTo>
                    <a:pt x="691" y="1626"/>
                  </a:lnTo>
                  <a:lnTo>
                    <a:pt x="694" y="1625"/>
                  </a:lnTo>
                  <a:lnTo>
                    <a:pt x="698" y="1621"/>
                  </a:lnTo>
                  <a:lnTo>
                    <a:pt x="698" y="1619"/>
                  </a:lnTo>
                  <a:lnTo>
                    <a:pt x="698" y="1616"/>
                  </a:lnTo>
                  <a:lnTo>
                    <a:pt x="698" y="1612"/>
                  </a:lnTo>
                  <a:lnTo>
                    <a:pt x="698" y="1611"/>
                  </a:lnTo>
                  <a:lnTo>
                    <a:pt x="696" y="1607"/>
                  </a:lnTo>
                  <a:lnTo>
                    <a:pt x="694" y="1605"/>
                  </a:lnTo>
                  <a:lnTo>
                    <a:pt x="694" y="1604"/>
                  </a:lnTo>
                  <a:lnTo>
                    <a:pt x="693" y="1600"/>
                  </a:lnTo>
                  <a:lnTo>
                    <a:pt x="691" y="1600"/>
                  </a:lnTo>
                  <a:lnTo>
                    <a:pt x="689" y="1598"/>
                  </a:lnTo>
                  <a:lnTo>
                    <a:pt x="686" y="1597"/>
                  </a:lnTo>
                  <a:lnTo>
                    <a:pt x="686" y="1595"/>
                  </a:lnTo>
                  <a:lnTo>
                    <a:pt x="684" y="1595"/>
                  </a:lnTo>
                  <a:lnTo>
                    <a:pt x="682" y="1591"/>
                  </a:lnTo>
                  <a:lnTo>
                    <a:pt x="680" y="1591"/>
                  </a:lnTo>
                  <a:lnTo>
                    <a:pt x="679" y="1590"/>
                  </a:lnTo>
                  <a:lnTo>
                    <a:pt x="677" y="1588"/>
                  </a:lnTo>
                  <a:lnTo>
                    <a:pt x="675" y="1586"/>
                  </a:lnTo>
                  <a:lnTo>
                    <a:pt x="673" y="1584"/>
                  </a:lnTo>
                  <a:lnTo>
                    <a:pt x="672" y="1583"/>
                  </a:lnTo>
                  <a:lnTo>
                    <a:pt x="670" y="1579"/>
                  </a:lnTo>
                  <a:lnTo>
                    <a:pt x="670" y="1577"/>
                  </a:lnTo>
                  <a:lnTo>
                    <a:pt x="668" y="1577"/>
                  </a:lnTo>
                  <a:lnTo>
                    <a:pt x="666" y="1574"/>
                  </a:lnTo>
                  <a:lnTo>
                    <a:pt x="665" y="1572"/>
                  </a:lnTo>
                  <a:lnTo>
                    <a:pt x="663" y="1569"/>
                  </a:lnTo>
                  <a:lnTo>
                    <a:pt x="661" y="1567"/>
                  </a:lnTo>
                  <a:lnTo>
                    <a:pt x="659" y="1565"/>
                  </a:lnTo>
                  <a:lnTo>
                    <a:pt x="654" y="1565"/>
                  </a:lnTo>
                  <a:lnTo>
                    <a:pt x="652" y="1562"/>
                  </a:lnTo>
                  <a:lnTo>
                    <a:pt x="651" y="1562"/>
                  </a:lnTo>
                  <a:lnTo>
                    <a:pt x="649" y="1560"/>
                  </a:lnTo>
                  <a:lnTo>
                    <a:pt x="645" y="1560"/>
                  </a:lnTo>
                  <a:lnTo>
                    <a:pt x="642" y="1556"/>
                  </a:lnTo>
                  <a:lnTo>
                    <a:pt x="640" y="1556"/>
                  </a:lnTo>
                  <a:lnTo>
                    <a:pt x="638" y="1556"/>
                  </a:lnTo>
                  <a:lnTo>
                    <a:pt x="637" y="1556"/>
                  </a:lnTo>
                  <a:lnTo>
                    <a:pt x="633" y="1555"/>
                  </a:lnTo>
                  <a:lnTo>
                    <a:pt x="631" y="1553"/>
                  </a:lnTo>
                  <a:lnTo>
                    <a:pt x="630" y="1553"/>
                  </a:lnTo>
                  <a:lnTo>
                    <a:pt x="628" y="1551"/>
                  </a:lnTo>
                  <a:lnTo>
                    <a:pt x="624" y="1551"/>
                  </a:lnTo>
                  <a:lnTo>
                    <a:pt x="619" y="1549"/>
                  </a:lnTo>
                  <a:lnTo>
                    <a:pt x="617" y="1546"/>
                  </a:lnTo>
                  <a:lnTo>
                    <a:pt x="616" y="1546"/>
                  </a:lnTo>
                  <a:lnTo>
                    <a:pt x="612" y="1544"/>
                  </a:lnTo>
                  <a:lnTo>
                    <a:pt x="610" y="1542"/>
                  </a:lnTo>
                  <a:lnTo>
                    <a:pt x="609" y="1541"/>
                  </a:lnTo>
                  <a:lnTo>
                    <a:pt x="607" y="1539"/>
                  </a:lnTo>
                  <a:lnTo>
                    <a:pt x="602" y="1535"/>
                  </a:lnTo>
                  <a:lnTo>
                    <a:pt x="598" y="1534"/>
                  </a:lnTo>
                  <a:lnTo>
                    <a:pt x="591" y="1530"/>
                  </a:lnTo>
                  <a:lnTo>
                    <a:pt x="590" y="1528"/>
                  </a:lnTo>
                  <a:lnTo>
                    <a:pt x="586" y="1527"/>
                  </a:lnTo>
                  <a:lnTo>
                    <a:pt x="583" y="1525"/>
                  </a:lnTo>
                  <a:lnTo>
                    <a:pt x="581" y="1525"/>
                  </a:lnTo>
                  <a:lnTo>
                    <a:pt x="579" y="1525"/>
                  </a:lnTo>
                  <a:lnTo>
                    <a:pt x="577" y="1525"/>
                  </a:lnTo>
                  <a:lnTo>
                    <a:pt x="574" y="1525"/>
                  </a:lnTo>
                  <a:lnTo>
                    <a:pt x="572" y="1525"/>
                  </a:lnTo>
                  <a:lnTo>
                    <a:pt x="570" y="1525"/>
                  </a:lnTo>
                  <a:lnTo>
                    <a:pt x="567" y="1527"/>
                  </a:lnTo>
                  <a:lnTo>
                    <a:pt x="563" y="1528"/>
                  </a:lnTo>
                  <a:lnTo>
                    <a:pt x="562" y="1528"/>
                  </a:lnTo>
                  <a:lnTo>
                    <a:pt x="560" y="1527"/>
                  </a:lnTo>
                  <a:lnTo>
                    <a:pt x="558" y="1527"/>
                  </a:lnTo>
                  <a:lnTo>
                    <a:pt x="555" y="1528"/>
                  </a:lnTo>
                  <a:lnTo>
                    <a:pt x="553" y="1528"/>
                  </a:lnTo>
                  <a:lnTo>
                    <a:pt x="549" y="1528"/>
                  </a:lnTo>
                  <a:lnTo>
                    <a:pt x="549" y="1530"/>
                  </a:lnTo>
                  <a:lnTo>
                    <a:pt x="548" y="1530"/>
                  </a:lnTo>
                  <a:lnTo>
                    <a:pt x="544" y="1530"/>
                  </a:lnTo>
                  <a:lnTo>
                    <a:pt x="542" y="1532"/>
                  </a:lnTo>
                  <a:lnTo>
                    <a:pt x="541" y="1530"/>
                  </a:lnTo>
                  <a:lnTo>
                    <a:pt x="541" y="1528"/>
                  </a:lnTo>
                  <a:lnTo>
                    <a:pt x="539" y="1525"/>
                  </a:lnTo>
                  <a:lnTo>
                    <a:pt x="537" y="1521"/>
                  </a:lnTo>
                  <a:lnTo>
                    <a:pt x="535" y="1516"/>
                  </a:lnTo>
                  <a:lnTo>
                    <a:pt x="534" y="1514"/>
                  </a:lnTo>
                  <a:lnTo>
                    <a:pt x="534" y="1513"/>
                  </a:lnTo>
                  <a:lnTo>
                    <a:pt x="532" y="1511"/>
                  </a:lnTo>
                  <a:lnTo>
                    <a:pt x="532" y="1509"/>
                  </a:lnTo>
                  <a:lnTo>
                    <a:pt x="528" y="1504"/>
                  </a:lnTo>
                  <a:lnTo>
                    <a:pt x="525" y="1502"/>
                  </a:lnTo>
                  <a:lnTo>
                    <a:pt x="521" y="1500"/>
                  </a:lnTo>
                  <a:lnTo>
                    <a:pt x="516" y="1497"/>
                  </a:lnTo>
                  <a:lnTo>
                    <a:pt x="514" y="1495"/>
                  </a:lnTo>
                  <a:lnTo>
                    <a:pt x="513" y="1495"/>
                  </a:lnTo>
                  <a:lnTo>
                    <a:pt x="511" y="1493"/>
                  </a:lnTo>
                  <a:lnTo>
                    <a:pt x="509" y="1493"/>
                  </a:lnTo>
                  <a:lnTo>
                    <a:pt x="504" y="1492"/>
                  </a:lnTo>
                  <a:lnTo>
                    <a:pt x="502" y="1490"/>
                  </a:lnTo>
                  <a:lnTo>
                    <a:pt x="500" y="1490"/>
                  </a:lnTo>
                  <a:lnTo>
                    <a:pt x="499" y="1490"/>
                  </a:lnTo>
                  <a:lnTo>
                    <a:pt x="497" y="1490"/>
                  </a:lnTo>
                  <a:lnTo>
                    <a:pt x="488" y="1488"/>
                  </a:lnTo>
                  <a:lnTo>
                    <a:pt x="486" y="1486"/>
                  </a:lnTo>
                  <a:lnTo>
                    <a:pt x="483" y="1486"/>
                  </a:lnTo>
                  <a:lnTo>
                    <a:pt x="481" y="1486"/>
                  </a:lnTo>
                  <a:lnTo>
                    <a:pt x="478" y="1486"/>
                  </a:lnTo>
                  <a:lnTo>
                    <a:pt x="474" y="1486"/>
                  </a:lnTo>
                  <a:lnTo>
                    <a:pt x="467" y="1485"/>
                  </a:lnTo>
                  <a:lnTo>
                    <a:pt x="467" y="1486"/>
                  </a:lnTo>
                  <a:lnTo>
                    <a:pt x="465" y="1492"/>
                  </a:lnTo>
                  <a:lnTo>
                    <a:pt x="465" y="1495"/>
                  </a:lnTo>
                  <a:lnTo>
                    <a:pt x="465" y="1502"/>
                  </a:lnTo>
                  <a:lnTo>
                    <a:pt x="469" y="1509"/>
                  </a:lnTo>
                  <a:lnTo>
                    <a:pt x="471" y="1516"/>
                  </a:lnTo>
                  <a:lnTo>
                    <a:pt x="474" y="1527"/>
                  </a:lnTo>
                  <a:lnTo>
                    <a:pt x="476" y="1532"/>
                  </a:lnTo>
                  <a:lnTo>
                    <a:pt x="476" y="1535"/>
                  </a:lnTo>
                  <a:lnTo>
                    <a:pt x="472" y="1541"/>
                  </a:lnTo>
                  <a:lnTo>
                    <a:pt x="465" y="1546"/>
                  </a:lnTo>
                  <a:lnTo>
                    <a:pt x="458" y="1546"/>
                  </a:lnTo>
                  <a:lnTo>
                    <a:pt x="448" y="1546"/>
                  </a:lnTo>
                  <a:lnTo>
                    <a:pt x="444" y="1546"/>
                  </a:lnTo>
                  <a:lnTo>
                    <a:pt x="436" y="1548"/>
                  </a:lnTo>
                  <a:lnTo>
                    <a:pt x="425" y="1548"/>
                  </a:lnTo>
                  <a:lnTo>
                    <a:pt x="418" y="1549"/>
                  </a:lnTo>
                  <a:lnTo>
                    <a:pt x="411" y="1553"/>
                  </a:lnTo>
                  <a:lnTo>
                    <a:pt x="408" y="1555"/>
                  </a:lnTo>
                  <a:lnTo>
                    <a:pt x="402" y="1562"/>
                  </a:lnTo>
                  <a:lnTo>
                    <a:pt x="399" y="1567"/>
                  </a:lnTo>
                  <a:lnTo>
                    <a:pt x="397" y="1567"/>
                  </a:lnTo>
                  <a:lnTo>
                    <a:pt x="395" y="1569"/>
                  </a:lnTo>
                  <a:lnTo>
                    <a:pt x="388" y="1570"/>
                  </a:lnTo>
                  <a:lnTo>
                    <a:pt x="385" y="1572"/>
                  </a:lnTo>
                  <a:lnTo>
                    <a:pt x="383" y="1574"/>
                  </a:lnTo>
                  <a:lnTo>
                    <a:pt x="381" y="1574"/>
                  </a:lnTo>
                  <a:lnTo>
                    <a:pt x="380" y="1576"/>
                  </a:lnTo>
                  <a:lnTo>
                    <a:pt x="371" y="1577"/>
                  </a:lnTo>
                  <a:lnTo>
                    <a:pt x="367" y="1577"/>
                  </a:lnTo>
                  <a:lnTo>
                    <a:pt x="364" y="1579"/>
                  </a:lnTo>
                  <a:lnTo>
                    <a:pt x="362" y="1579"/>
                  </a:lnTo>
                  <a:lnTo>
                    <a:pt x="359" y="1579"/>
                  </a:lnTo>
                  <a:lnTo>
                    <a:pt x="355" y="1581"/>
                  </a:lnTo>
                  <a:lnTo>
                    <a:pt x="352" y="1581"/>
                  </a:lnTo>
                  <a:lnTo>
                    <a:pt x="350" y="1579"/>
                  </a:lnTo>
                  <a:lnTo>
                    <a:pt x="348" y="1579"/>
                  </a:lnTo>
                  <a:lnTo>
                    <a:pt x="346" y="1579"/>
                  </a:lnTo>
                  <a:lnTo>
                    <a:pt x="341" y="1579"/>
                  </a:lnTo>
                  <a:lnTo>
                    <a:pt x="338" y="1581"/>
                  </a:lnTo>
                  <a:lnTo>
                    <a:pt x="334" y="1583"/>
                  </a:lnTo>
                  <a:lnTo>
                    <a:pt x="332" y="1583"/>
                  </a:lnTo>
                  <a:lnTo>
                    <a:pt x="327" y="1583"/>
                  </a:lnTo>
                  <a:lnTo>
                    <a:pt x="324" y="1584"/>
                  </a:lnTo>
                  <a:lnTo>
                    <a:pt x="318" y="1584"/>
                  </a:lnTo>
                  <a:lnTo>
                    <a:pt x="315" y="1586"/>
                  </a:lnTo>
                  <a:lnTo>
                    <a:pt x="313" y="1586"/>
                  </a:lnTo>
                  <a:lnTo>
                    <a:pt x="310" y="1586"/>
                  </a:lnTo>
                  <a:lnTo>
                    <a:pt x="308" y="1584"/>
                  </a:lnTo>
                  <a:lnTo>
                    <a:pt x="303" y="1581"/>
                  </a:lnTo>
                  <a:lnTo>
                    <a:pt x="303" y="1579"/>
                  </a:lnTo>
                  <a:lnTo>
                    <a:pt x="301" y="1577"/>
                  </a:lnTo>
                  <a:lnTo>
                    <a:pt x="297" y="1574"/>
                  </a:lnTo>
                  <a:lnTo>
                    <a:pt x="294" y="1572"/>
                  </a:lnTo>
                  <a:lnTo>
                    <a:pt x="292" y="1574"/>
                  </a:lnTo>
                  <a:lnTo>
                    <a:pt x="289" y="1576"/>
                  </a:lnTo>
                  <a:lnTo>
                    <a:pt x="285" y="1581"/>
                  </a:lnTo>
                  <a:lnTo>
                    <a:pt x="283" y="1583"/>
                  </a:lnTo>
                  <a:lnTo>
                    <a:pt x="283" y="1584"/>
                  </a:lnTo>
                  <a:lnTo>
                    <a:pt x="282" y="1584"/>
                  </a:lnTo>
                  <a:lnTo>
                    <a:pt x="280" y="1586"/>
                  </a:lnTo>
                  <a:lnTo>
                    <a:pt x="276" y="1588"/>
                  </a:lnTo>
                  <a:lnTo>
                    <a:pt x="275" y="1588"/>
                  </a:lnTo>
                  <a:lnTo>
                    <a:pt x="271" y="1588"/>
                  </a:lnTo>
                  <a:lnTo>
                    <a:pt x="268" y="1588"/>
                  </a:lnTo>
                  <a:lnTo>
                    <a:pt x="264" y="1588"/>
                  </a:lnTo>
                  <a:lnTo>
                    <a:pt x="263" y="1588"/>
                  </a:lnTo>
                  <a:lnTo>
                    <a:pt x="261" y="1588"/>
                  </a:lnTo>
                  <a:lnTo>
                    <a:pt x="259" y="1586"/>
                  </a:lnTo>
                  <a:lnTo>
                    <a:pt x="257" y="1586"/>
                  </a:lnTo>
                  <a:lnTo>
                    <a:pt x="256" y="1584"/>
                  </a:lnTo>
                  <a:lnTo>
                    <a:pt x="254" y="1583"/>
                  </a:lnTo>
                  <a:lnTo>
                    <a:pt x="254" y="1581"/>
                  </a:lnTo>
                  <a:lnTo>
                    <a:pt x="254" y="1577"/>
                  </a:lnTo>
                  <a:lnTo>
                    <a:pt x="252" y="1576"/>
                  </a:lnTo>
                  <a:lnTo>
                    <a:pt x="252" y="1574"/>
                  </a:lnTo>
                  <a:lnTo>
                    <a:pt x="252" y="1570"/>
                  </a:lnTo>
                  <a:lnTo>
                    <a:pt x="249" y="1569"/>
                  </a:lnTo>
                  <a:lnTo>
                    <a:pt x="242" y="1565"/>
                  </a:lnTo>
                  <a:lnTo>
                    <a:pt x="240" y="1563"/>
                  </a:lnTo>
                  <a:lnTo>
                    <a:pt x="238" y="1562"/>
                  </a:lnTo>
                  <a:lnTo>
                    <a:pt x="238" y="1560"/>
                  </a:lnTo>
                  <a:lnTo>
                    <a:pt x="235" y="1560"/>
                  </a:lnTo>
                  <a:lnTo>
                    <a:pt x="233" y="1560"/>
                  </a:lnTo>
                  <a:lnTo>
                    <a:pt x="231" y="1558"/>
                  </a:lnTo>
                  <a:lnTo>
                    <a:pt x="229" y="1558"/>
                  </a:lnTo>
                  <a:lnTo>
                    <a:pt x="229" y="1555"/>
                  </a:lnTo>
                  <a:lnTo>
                    <a:pt x="228" y="1553"/>
                  </a:lnTo>
                  <a:lnTo>
                    <a:pt x="226" y="1551"/>
                  </a:lnTo>
                  <a:lnTo>
                    <a:pt x="224" y="1549"/>
                  </a:lnTo>
                  <a:lnTo>
                    <a:pt x="224" y="1548"/>
                  </a:lnTo>
                  <a:lnTo>
                    <a:pt x="224" y="1546"/>
                  </a:lnTo>
                  <a:lnTo>
                    <a:pt x="224" y="1542"/>
                  </a:lnTo>
                  <a:lnTo>
                    <a:pt x="221" y="1542"/>
                  </a:lnTo>
                  <a:lnTo>
                    <a:pt x="217" y="1542"/>
                  </a:lnTo>
                  <a:lnTo>
                    <a:pt x="215" y="1541"/>
                  </a:lnTo>
                  <a:lnTo>
                    <a:pt x="214" y="1541"/>
                  </a:lnTo>
                  <a:lnTo>
                    <a:pt x="212" y="1539"/>
                  </a:lnTo>
                  <a:lnTo>
                    <a:pt x="212" y="1537"/>
                  </a:lnTo>
                  <a:lnTo>
                    <a:pt x="210" y="1537"/>
                  </a:lnTo>
                  <a:lnTo>
                    <a:pt x="210" y="1535"/>
                  </a:lnTo>
                  <a:lnTo>
                    <a:pt x="210" y="1534"/>
                  </a:lnTo>
                  <a:lnTo>
                    <a:pt x="212" y="1530"/>
                  </a:lnTo>
                  <a:lnTo>
                    <a:pt x="214" y="1528"/>
                  </a:lnTo>
                  <a:lnTo>
                    <a:pt x="212" y="1527"/>
                  </a:lnTo>
                  <a:lnTo>
                    <a:pt x="214" y="1523"/>
                  </a:lnTo>
                  <a:lnTo>
                    <a:pt x="212" y="1521"/>
                  </a:lnTo>
                  <a:lnTo>
                    <a:pt x="212" y="1520"/>
                  </a:lnTo>
                  <a:lnTo>
                    <a:pt x="212" y="1514"/>
                  </a:lnTo>
                  <a:lnTo>
                    <a:pt x="210" y="1513"/>
                  </a:lnTo>
                  <a:lnTo>
                    <a:pt x="208" y="1509"/>
                  </a:lnTo>
                  <a:lnTo>
                    <a:pt x="207" y="1507"/>
                  </a:lnTo>
                  <a:lnTo>
                    <a:pt x="205" y="1506"/>
                  </a:lnTo>
                  <a:lnTo>
                    <a:pt x="203" y="1507"/>
                  </a:lnTo>
                  <a:lnTo>
                    <a:pt x="201" y="1507"/>
                  </a:lnTo>
                  <a:lnTo>
                    <a:pt x="200" y="1509"/>
                  </a:lnTo>
                  <a:lnTo>
                    <a:pt x="198" y="1511"/>
                  </a:lnTo>
                  <a:lnTo>
                    <a:pt x="196" y="1513"/>
                  </a:lnTo>
                  <a:lnTo>
                    <a:pt x="194" y="1514"/>
                  </a:lnTo>
                  <a:lnTo>
                    <a:pt x="193" y="1516"/>
                  </a:lnTo>
                  <a:lnTo>
                    <a:pt x="191" y="1514"/>
                  </a:lnTo>
                  <a:lnTo>
                    <a:pt x="182" y="1513"/>
                  </a:lnTo>
                  <a:lnTo>
                    <a:pt x="179" y="1511"/>
                  </a:lnTo>
                  <a:lnTo>
                    <a:pt x="177" y="1509"/>
                  </a:lnTo>
                  <a:lnTo>
                    <a:pt x="177" y="1507"/>
                  </a:lnTo>
                  <a:lnTo>
                    <a:pt x="173" y="1506"/>
                  </a:lnTo>
                  <a:lnTo>
                    <a:pt x="172" y="1504"/>
                  </a:lnTo>
                  <a:lnTo>
                    <a:pt x="170" y="1502"/>
                  </a:lnTo>
                  <a:lnTo>
                    <a:pt x="168" y="1500"/>
                  </a:lnTo>
                  <a:lnTo>
                    <a:pt x="166" y="1500"/>
                  </a:lnTo>
                  <a:lnTo>
                    <a:pt x="163" y="1497"/>
                  </a:lnTo>
                  <a:lnTo>
                    <a:pt x="161" y="1495"/>
                  </a:lnTo>
                  <a:lnTo>
                    <a:pt x="159" y="1493"/>
                  </a:lnTo>
                  <a:lnTo>
                    <a:pt x="161" y="1493"/>
                  </a:lnTo>
                  <a:lnTo>
                    <a:pt x="161" y="1492"/>
                  </a:lnTo>
                  <a:lnTo>
                    <a:pt x="163" y="1490"/>
                  </a:lnTo>
                  <a:lnTo>
                    <a:pt x="165" y="1490"/>
                  </a:lnTo>
                  <a:lnTo>
                    <a:pt x="166" y="1488"/>
                  </a:lnTo>
                  <a:lnTo>
                    <a:pt x="168" y="1488"/>
                  </a:lnTo>
                  <a:lnTo>
                    <a:pt x="172" y="1486"/>
                  </a:lnTo>
                  <a:lnTo>
                    <a:pt x="173" y="1486"/>
                  </a:lnTo>
                  <a:lnTo>
                    <a:pt x="177" y="1485"/>
                  </a:lnTo>
                  <a:lnTo>
                    <a:pt x="179" y="1483"/>
                  </a:lnTo>
                  <a:lnTo>
                    <a:pt x="180" y="1483"/>
                  </a:lnTo>
                  <a:lnTo>
                    <a:pt x="184" y="1481"/>
                  </a:lnTo>
                  <a:lnTo>
                    <a:pt x="186" y="1479"/>
                  </a:lnTo>
                  <a:lnTo>
                    <a:pt x="187" y="1478"/>
                  </a:lnTo>
                  <a:lnTo>
                    <a:pt x="189" y="1478"/>
                  </a:lnTo>
                  <a:lnTo>
                    <a:pt x="191" y="1476"/>
                  </a:lnTo>
                  <a:lnTo>
                    <a:pt x="193" y="1476"/>
                  </a:lnTo>
                  <a:lnTo>
                    <a:pt x="194" y="1474"/>
                  </a:lnTo>
                  <a:lnTo>
                    <a:pt x="198" y="1471"/>
                  </a:lnTo>
                  <a:lnTo>
                    <a:pt x="200" y="1471"/>
                  </a:lnTo>
                  <a:lnTo>
                    <a:pt x="201" y="1467"/>
                  </a:lnTo>
                  <a:lnTo>
                    <a:pt x="203" y="1464"/>
                  </a:lnTo>
                  <a:lnTo>
                    <a:pt x="203" y="1460"/>
                  </a:lnTo>
                  <a:lnTo>
                    <a:pt x="205" y="1458"/>
                  </a:lnTo>
                  <a:lnTo>
                    <a:pt x="207" y="1457"/>
                  </a:lnTo>
                  <a:lnTo>
                    <a:pt x="207" y="1453"/>
                  </a:lnTo>
                  <a:lnTo>
                    <a:pt x="207" y="1451"/>
                  </a:lnTo>
                  <a:lnTo>
                    <a:pt x="208" y="1448"/>
                  </a:lnTo>
                  <a:lnTo>
                    <a:pt x="212" y="1444"/>
                  </a:lnTo>
                  <a:lnTo>
                    <a:pt x="212" y="1443"/>
                  </a:lnTo>
                  <a:lnTo>
                    <a:pt x="212" y="1441"/>
                  </a:lnTo>
                  <a:lnTo>
                    <a:pt x="214" y="1437"/>
                  </a:lnTo>
                  <a:lnTo>
                    <a:pt x="212" y="1434"/>
                  </a:lnTo>
                  <a:lnTo>
                    <a:pt x="212" y="1432"/>
                  </a:lnTo>
                  <a:lnTo>
                    <a:pt x="212" y="1430"/>
                  </a:lnTo>
                  <a:lnTo>
                    <a:pt x="212" y="1429"/>
                  </a:lnTo>
                  <a:lnTo>
                    <a:pt x="210" y="1427"/>
                  </a:lnTo>
                  <a:lnTo>
                    <a:pt x="210" y="1425"/>
                  </a:lnTo>
                  <a:lnTo>
                    <a:pt x="210" y="1422"/>
                  </a:lnTo>
                  <a:lnTo>
                    <a:pt x="208" y="1418"/>
                  </a:lnTo>
                  <a:lnTo>
                    <a:pt x="208" y="1417"/>
                  </a:lnTo>
                  <a:lnTo>
                    <a:pt x="207" y="1415"/>
                  </a:lnTo>
                  <a:lnTo>
                    <a:pt x="205" y="1413"/>
                  </a:lnTo>
                  <a:lnTo>
                    <a:pt x="203" y="1411"/>
                  </a:lnTo>
                  <a:lnTo>
                    <a:pt x="203" y="1410"/>
                  </a:lnTo>
                  <a:lnTo>
                    <a:pt x="203" y="1408"/>
                  </a:lnTo>
                  <a:lnTo>
                    <a:pt x="203" y="1406"/>
                  </a:lnTo>
                  <a:lnTo>
                    <a:pt x="203" y="1404"/>
                  </a:lnTo>
                  <a:lnTo>
                    <a:pt x="203" y="1403"/>
                  </a:lnTo>
                  <a:lnTo>
                    <a:pt x="201" y="1401"/>
                  </a:lnTo>
                  <a:lnTo>
                    <a:pt x="201" y="1399"/>
                  </a:lnTo>
                  <a:lnTo>
                    <a:pt x="201" y="1397"/>
                  </a:lnTo>
                  <a:lnTo>
                    <a:pt x="200" y="1394"/>
                  </a:lnTo>
                  <a:lnTo>
                    <a:pt x="198" y="1392"/>
                  </a:lnTo>
                  <a:lnTo>
                    <a:pt x="198" y="1390"/>
                  </a:lnTo>
                  <a:lnTo>
                    <a:pt x="196" y="1387"/>
                  </a:lnTo>
                  <a:lnTo>
                    <a:pt x="193" y="1387"/>
                  </a:lnTo>
                  <a:lnTo>
                    <a:pt x="186" y="1383"/>
                  </a:lnTo>
                  <a:lnTo>
                    <a:pt x="186" y="1382"/>
                  </a:lnTo>
                  <a:lnTo>
                    <a:pt x="182" y="1382"/>
                  </a:lnTo>
                  <a:lnTo>
                    <a:pt x="179" y="1382"/>
                  </a:lnTo>
                  <a:lnTo>
                    <a:pt x="177" y="1382"/>
                  </a:lnTo>
                  <a:lnTo>
                    <a:pt x="175" y="1382"/>
                  </a:lnTo>
                  <a:lnTo>
                    <a:pt x="170" y="1382"/>
                  </a:lnTo>
                  <a:lnTo>
                    <a:pt x="168" y="1382"/>
                  </a:lnTo>
                  <a:lnTo>
                    <a:pt x="165" y="1382"/>
                  </a:lnTo>
                  <a:lnTo>
                    <a:pt x="163" y="1383"/>
                  </a:lnTo>
                  <a:lnTo>
                    <a:pt x="161" y="1383"/>
                  </a:lnTo>
                  <a:lnTo>
                    <a:pt x="159" y="1383"/>
                  </a:lnTo>
                  <a:lnTo>
                    <a:pt x="158" y="1383"/>
                  </a:lnTo>
                  <a:lnTo>
                    <a:pt x="156" y="1383"/>
                  </a:lnTo>
                  <a:lnTo>
                    <a:pt x="154" y="1383"/>
                  </a:lnTo>
                  <a:lnTo>
                    <a:pt x="152" y="1385"/>
                  </a:lnTo>
                  <a:lnTo>
                    <a:pt x="151" y="1385"/>
                  </a:lnTo>
                  <a:lnTo>
                    <a:pt x="147" y="1385"/>
                  </a:lnTo>
                  <a:lnTo>
                    <a:pt x="144" y="1387"/>
                  </a:lnTo>
                  <a:lnTo>
                    <a:pt x="142" y="1387"/>
                  </a:lnTo>
                  <a:lnTo>
                    <a:pt x="137" y="1389"/>
                  </a:lnTo>
                  <a:lnTo>
                    <a:pt x="137" y="1390"/>
                  </a:lnTo>
                  <a:lnTo>
                    <a:pt x="135" y="1390"/>
                  </a:lnTo>
                  <a:lnTo>
                    <a:pt x="131" y="1390"/>
                  </a:lnTo>
                  <a:lnTo>
                    <a:pt x="128" y="1390"/>
                  </a:lnTo>
                  <a:lnTo>
                    <a:pt x="128" y="1392"/>
                  </a:lnTo>
                  <a:lnTo>
                    <a:pt x="124" y="1392"/>
                  </a:lnTo>
                  <a:lnTo>
                    <a:pt x="121" y="1394"/>
                  </a:lnTo>
                  <a:lnTo>
                    <a:pt x="119" y="1394"/>
                  </a:lnTo>
                  <a:lnTo>
                    <a:pt x="116" y="1394"/>
                  </a:lnTo>
                  <a:lnTo>
                    <a:pt x="114" y="1394"/>
                  </a:lnTo>
                  <a:lnTo>
                    <a:pt x="112" y="1394"/>
                  </a:lnTo>
                  <a:lnTo>
                    <a:pt x="110" y="1394"/>
                  </a:lnTo>
                  <a:lnTo>
                    <a:pt x="109" y="1394"/>
                  </a:lnTo>
                  <a:lnTo>
                    <a:pt x="105" y="1396"/>
                  </a:lnTo>
                  <a:lnTo>
                    <a:pt x="102" y="1396"/>
                  </a:lnTo>
                  <a:lnTo>
                    <a:pt x="100" y="1396"/>
                  </a:lnTo>
                  <a:lnTo>
                    <a:pt x="98" y="1396"/>
                  </a:lnTo>
                  <a:lnTo>
                    <a:pt x="96" y="1396"/>
                  </a:lnTo>
                  <a:lnTo>
                    <a:pt x="95" y="1394"/>
                  </a:lnTo>
                  <a:lnTo>
                    <a:pt x="91" y="1392"/>
                  </a:lnTo>
                  <a:lnTo>
                    <a:pt x="86" y="1390"/>
                  </a:lnTo>
                  <a:lnTo>
                    <a:pt x="86" y="1389"/>
                  </a:lnTo>
                  <a:lnTo>
                    <a:pt x="86" y="1387"/>
                  </a:lnTo>
                  <a:lnTo>
                    <a:pt x="88" y="1385"/>
                  </a:lnTo>
                  <a:lnTo>
                    <a:pt x="88" y="1383"/>
                  </a:lnTo>
                  <a:lnTo>
                    <a:pt x="88" y="1380"/>
                  </a:lnTo>
                  <a:lnTo>
                    <a:pt x="88" y="1376"/>
                  </a:lnTo>
                  <a:lnTo>
                    <a:pt x="89" y="1373"/>
                  </a:lnTo>
                  <a:lnTo>
                    <a:pt x="89" y="1369"/>
                  </a:lnTo>
                  <a:lnTo>
                    <a:pt x="89" y="1366"/>
                  </a:lnTo>
                  <a:lnTo>
                    <a:pt x="91" y="1364"/>
                  </a:lnTo>
                  <a:lnTo>
                    <a:pt x="91" y="1361"/>
                  </a:lnTo>
                  <a:lnTo>
                    <a:pt x="91" y="1359"/>
                  </a:lnTo>
                  <a:lnTo>
                    <a:pt x="91" y="1357"/>
                  </a:lnTo>
                  <a:lnTo>
                    <a:pt x="93" y="1354"/>
                  </a:lnTo>
                  <a:lnTo>
                    <a:pt x="93" y="1352"/>
                  </a:lnTo>
                  <a:lnTo>
                    <a:pt x="93" y="1350"/>
                  </a:lnTo>
                  <a:lnTo>
                    <a:pt x="93" y="1348"/>
                  </a:lnTo>
                  <a:lnTo>
                    <a:pt x="93" y="1345"/>
                  </a:lnTo>
                  <a:lnTo>
                    <a:pt x="93" y="1343"/>
                  </a:lnTo>
                  <a:lnTo>
                    <a:pt x="93" y="1341"/>
                  </a:lnTo>
                  <a:lnTo>
                    <a:pt x="95" y="1338"/>
                  </a:lnTo>
                  <a:lnTo>
                    <a:pt x="95" y="1334"/>
                  </a:lnTo>
                  <a:lnTo>
                    <a:pt x="95" y="1331"/>
                  </a:lnTo>
                  <a:lnTo>
                    <a:pt x="93" y="1327"/>
                  </a:lnTo>
                  <a:lnTo>
                    <a:pt x="91" y="1327"/>
                  </a:lnTo>
                  <a:lnTo>
                    <a:pt x="89" y="1326"/>
                  </a:lnTo>
                  <a:lnTo>
                    <a:pt x="88" y="1326"/>
                  </a:lnTo>
                  <a:lnTo>
                    <a:pt x="84" y="1322"/>
                  </a:lnTo>
                  <a:lnTo>
                    <a:pt x="82" y="1322"/>
                  </a:lnTo>
                  <a:lnTo>
                    <a:pt x="81" y="1320"/>
                  </a:lnTo>
                  <a:lnTo>
                    <a:pt x="79" y="1320"/>
                  </a:lnTo>
                  <a:lnTo>
                    <a:pt x="77" y="1319"/>
                  </a:lnTo>
                  <a:lnTo>
                    <a:pt x="77" y="1317"/>
                  </a:lnTo>
                  <a:lnTo>
                    <a:pt x="77" y="1315"/>
                  </a:lnTo>
                  <a:lnTo>
                    <a:pt x="77" y="1313"/>
                  </a:lnTo>
                  <a:lnTo>
                    <a:pt x="77" y="1308"/>
                  </a:lnTo>
                  <a:lnTo>
                    <a:pt x="77" y="1306"/>
                  </a:lnTo>
                  <a:lnTo>
                    <a:pt x="79" y="1306"/>
                  </a:lnTo>
                  <a:lnTo>
                    <a:pt x="79" y="1305"/>
                  </a:lnTo>
                  <a:lnTo>
                    <a:pt x="79" y="1303"/>
                  </a:lnTo>
                  <a:lnTo>
                    <a:pt x="79" y="1299"/>
                  </a:lnTo>
                  <a:lnTo>
                    <a:pt x="81" y="1296"/>
                  </a:lnTo>
                  <a:lnTo>
                    <a:pt x="82" y="1294"/>
                  </a:lnTo>
                  <a:lnTo>
                    <a:pt x="86" y="1291"/>
                  </a:lnTo>
                  <a:lnTo>
                    <a:pt x="86" y="1289"/>
                  </a:lnTo>
                  <a:lnTo>
                    <a:pt x="86" y="1284"/>
                  </a:lnTo>
                  <a:lnTo>
                    <a:pt x="86" y="1282"/>
                  </a:lnTo>
                  <a:lnTo>
                    <a:pt x="84" y="1280"/>
                  </a:lnTo>
                  <a:lnTo>
                    <a:pt x="82" y="1277"/>
                  </a:lnTo>
                  <a:lnTo>
                    <a:pt x="81" y="1273"/>
                  </a:lnTo>
                  <a:lnTo>
                    <a:pt x="79" y="1270"/>
                  </a:lnTo>
                  <a:lnTo>
                    <a:pt x="79" y="1268"/>
                  </a:lnTo>
                  <a:lnTo>
                    <a:pt x="77" y="1266"/>
                  </a:lnTo>
                  <a:lnTo>
                    <a:pt x="75" y="1266"/>
                  </a:lnTo>
                  <a:lnTo>
                    <a:pt x="72" y="1266"/>
                  </a:lnTo>
                  <a:lnTo>
                    <a:pt x="70" y="1266"/>
                  </a:lnTo>
                  <a:lnTo>
                    <a:pt x="68" y="1266"/>
                  </a:lnTo>
                  <a:lnTo>
                    <a:pt x="67" y="1264"/>
                  </a:lnTo>
                  <a:lnTo>
                    <a:pt x="65" y="1264"/>
                  </a:lnTo>
                  <a:lnTo>
                    <a:pt x="63" y="1264"/>
                  </a:lnTo>
                  <a:lnTo>
                    <a:pt x="60" y="1264"/>
                  </a:lnTo>
                  <a:lnTo>
                    <a:pt x="54" y="1264"/>
                  </a:lnTo>
                  <a:lnTo>
                    <a:pt x="49" y="1261"/>
                  </a:lnTo>
                  <a:lnTo>
                    <a:pt x="47" y="1259"/>
                  </a:lnTo>
                  <a:lnTo>
                    <a:pt x="39" y="1256"/>
                  </a:lnTo>
                  <a:lnTo>
                    <a:pt x="37" y="1256"/>
                  </a:lnTo>
                  <a:lnTo>
                    <a:pt x="35" y="1252"/>
                  </a:lnTo>
                  <a:lnTo>
                    <a:pt x="33" y="1250"/>
                  </a:lnTo>
                  <a:lnTo>
                    <a:pt x="32" y="1249"/>
                  </a:lnTo>
                  <a:lnTo>
                    <a:pt x="30" y="1245"/>
                  </a:lnTo>
                  <a:lnTo>
                    <a:pt x="26" y="1242"/>
                  </a:lnTo>
                  <a:lnTo>
                    <a:pt x="23" y="1242"/>
                  </a:lnTo>
                  <a:lnTo>
                    <a:pt x="21" y="1240"/>
                  </a:lnTo>
                  <a:lnTo>
                    <a:pt x="18" y="1240"/>
                  </a:lnTo>
                  <a:lnTo>
                    <a:pt x="14" y="1240"/>
                  </a:lnTo>
                  <a:lnTo>
                    <a:pt x="11" y="1238"/>
                  </a:lnTo>
                  <a:lnTo>
                    <a:pt x="7" y="1238"/>
                  </a:lnTo>
                  <a:lnTo>
                    <a:pt x="5" y="1238"/>
                  </a:lnTo>
                  <a:lnTo>
                    <a:pt x="2" y="1235"/>
                  </a:lnTo>
                  <a:lnTo>
                    <a:pt x="2" y="1233"/>
                  </a:lnTo>
                  <a:lnTo>
                    <a:pt x="0" y="1229"/>
                  </a:lnTo>
                  <a:lnTo>
                    <a:pt x="0" y="1228"/>
                  </a:lnTo>
                  <a:lnTo>
                    <a:pt x="2" y="1226"/>
                  </a:lnTo>
                  <a:lnTo>
                    <a:pt x="4" y="1224"/>
                  </a:lnTo>
                  <a:lnTo>
                    <a:pt x="5" y="1222"/>
                  </a:lnTo>
                  <a:lnTo>
                    <a:pt x="7" y="1221"/>
                  </a:lnTo>
                  <a:lnTo>
                    <a:pt x="11" y="1219"/>
                  </a:lnTo>
                  <a:lnTo>
                    <a:pt x="12" y="1215"/>
                  </a:lnTo>
                  <a:lnTo>
                    <a:pt x="14" y="1214"/>
                  </a:lnTo>
                  <a:lnTo>
                    <a:pt x="14" y="1212"/>
                  </a:lnTo>
                  <a:lnTo>
                    <a:pt x="14" y="1208"/>
                  </a:lnTo>
                  <a:lnTo>
                    <a:pt x="16" y="1205"/>
                  </a:lnTo>
                  <a:lnTo>
                    <a:pt x="16" y="1201"/>
                  </a:lnTo>
                  <a:lnTo>
                    <a:pt x="18" y="1196"/>
                  </a:lnTo>
                  <a:lnTo>
                    <a:pt x="18" y="1194"/>
                  </a:lnTo>
                  <a:lnTo>
                    <a:pt x="19" y="1191"/>
                  </a:lnTo>
                  <a:lnTo>
                    <a:pt x="19" y="1187"/>
                  </a:lnTo>
                  <a:lnTo>
                    <a:pt x="21" y="1186"/>
                  </a:lnTo>
                  <a:lnTo>
                    <a:pt x="25" y="1184"/>
                  </a:lnTo>
                  <a:lnTo>
                    <a:pt x="28" y="1180"/>
                  </a:lnTo>
                  <a:lnTo>
                    <a:pt x="30" y="1177"/>
                  </a:lnTo>
                  <a:lnTo>
                    <a:pt x="33" y="1172"/>
                  </a:lnTo>
                  <a:lnTo>
                    <a:pt x="37" y="1168"/>
                  </a:lnTo>
                  <a:lnTo>
                    <a:pt x="39" y="1165"/>
                  </a:lnTo>
                  <a:lnTo>
                    <a:pt x="39" y="1161"/>
                  </a:lnTo>
                  <a:lnTo>
                    <a:pt x="40" y="1158"/>
                  </a:lnTo>
                  <a:lnTo>
                    <a:pt x="42" y="1154"/>
                  </a:lnTo>
                  <a:lnTo>
                    <a:pt x="42" y="1152"/>
                  </a:lnTo>
                  <a:lnTo>
                    <a:pt x="46" y="1147"/>
                  </a:lnTo>
                  <a:lnTo>
                    <a:pt x="46" y="1145"/>
                  </a:lnTo>
                  <a:lnTo>
                    <a:pt x="47" y="1140"/>
                  </a:lnTo>
                  <a:lnTo>
                    <a:pt x="47" y="1137"/>
                  </a:lnTo>
                  <a:lnTo>
                    <a:pt x="49" y="1133"/>
                  </a:lnTo>
                  <a:lnTo>
                    <a:pt x="47" y="1128"/>
                  </a:lnTo>
                  <a:lnTo>
                    <a:pt x="46" y="1126"/>
                  </a:lnTo>
                  <a:lnTo>
                    <a:pt x="42" y="1123"/>
                  </a:lnTo>
                  <a:lnTo>
                    <a:pt x="40" y="1119"/>
                  </a:lnTo>
                  <a:lnTo>
                    <a:pt x="39" y="1116"/>
                  </a:lnTo>
                  <a:lnTo>
                    <a:pt x="39" y="1114"/>
                  </a:lnTo>
                  <a:lnTo>
                    <a:pt x="35" y="1111"/>
                  </a:lnTo>
                  <a:lnTo>
                    <a:pt x="33" y="1109"/>
                  </a:lnTo>
                  <a:lnTo>
                    <a:pt x="30" y="1105"/>
                  </a:lnTo>
                  <a:lnTo>
                    <a:pt x="26" y="1104"/>
                  </a:lnTo>
                  <a:lnTo>
                    <a:pt x="25" y="1102"/>
                  </a:lnTo>
                  <a:lnTo>
                    <a:pt x="25" y="1100"/>
                  </a:lnTo>
                  <a:lnTo>
                    <a:pt x="23" y="1100"/>
                  </a:lnTo>
                  <a:lnTo>
                    <a:pt x="19" y="1095"/>
                  </a:lnTo>
                  <a:lnTo>
                    <a:pt x="19" y="1093"/>
                  </a:lnTo>
                  <a:lnTo>
                    <a:pt x="18" y="1091"/>
                  </a:lnTo>
                  <a:lnTo>
                    <a:pt x="16" y="1088"/>
                  </a:lnTo>
                  <a:lnTo>
                    <a:pt x="16" y="1084"/>
                  </a:lnTo>
                  <a:lnTo>
                    <a:pt x="14" y="1079"/>
                  </a:lnTo>
                  <a:lnTo>
                    <a:pt x="14" y="1076"/>
                  </a:lnTo>
                  <a:lnTo>
                    <a:pt x="14" y="1074"/>
                  </a:lnTo>
                  <a:lnTo>
                    <a:pt x="16" y="1070"/>
                  </a:lnTo>
                  <a:lnTo>
                    <a:pt x="16" y="1067"/>
                  </a:lnTo>
                  <a:lnTo>
                    <a:pt x="18" y="1062"/>
                  </a:lnTo>
                  <a:lnTo>
                    <a:pt x="18" y="1060"/>
                  </a:lnTo>
                  <a:lnTo>
                    <a:pt x="19" y="1056"/>
                  </a:lnTo>
                  <a:lnTo>
                    <a:pt x="21" y="1053"/>
                  </a:lnTo>
                  <a:lnTo>
                    <a:pt x="21" y="1051"/>
                  </a:lnTo>
                  <a:lnTo>
                    <a:pt x="23" y="1049"/>
                  </a:lnTo>
                  <a:lnTo>
                    <a:pt x="23" y="1046"/>
                  </a:lnTo>
                  <a:lnTo>
                    <a:pt x="23" y="1044"/>
                  </a:lnTo>
                  <a:lnTo>
                    <a:pt x="23" y="1042"/>
                  </a:lnTo>
                  <a:lnTo>
                    <a:pt x="23" y="1039"/>
                  </a:lnTo>
                  <a:lnTo>
                    <a:pt x="23" y="1037"/>
                  </a:lnTo>
                  <a:lnTo>
                    <a:pt x="21" y="1032"/>
                  </a:lnTo>
                  <a:lnTo>
                    <a:pt x="19" y="1028"/>
                  </a:lnTo>
                  <a:lnTo>
                    <a:pt x="19" y="1021"/>
                  </a:lnTo>
                  <a:lnTo>
                    <a:pt x="19" y="1018"/>
                  </a:lnTo>
                  <a:lnTo>
                    <a:pt x="19" y="1014"/>
                  </a:lnTo>
                  <a:lnTo>
                    <a:pt x="21" y="1009"/>
                  </a:lnTo>
                  <a:lnTo>
                    <a:pt x="23" y="1004"/>
                  </a:lnTo>
                  <a:lnTo>
                    <a:pt x="25" y="1000"/>
                  </a:lnTo>
                  <a:lnTo>
                    <a:pt x="26" y="997"/>
                  </a:lnTo>
                  <a:lnTo>
                    <a:pt x="28" y="993"/>
                  </a:lnTo>
                  <a:lnTo>
                    <a:pt x="30" y="992"/>
                  </a:lnTo>
                  <a:lnTo>
                    <a:pt x="32" y="988"/>
                  </a:lnTo>
                  <a:lnTo>
                    <a:pt x="33" y="986"/>
                  </a:lnTo>
                  <a:lnTo>
                    <a:pt x="35" y="986"/>
                  </a:lnTo>
                  <a:lnTo>
                    <a:pt x="37" y="985"/>
                  </a:lnTo>
                  <a:lnTo>
                    <a:pt x="39" y="985"/>
                  </a:lnTo>
                  <a:lnTo>
                    <a:pt x="42" y="986"/>
                  </a:lnTo>
                  <a:lnTo>
                    <a:pt x="44" y="986"/>
                  </a:lnTo>
                  <a:lnTo>
                    <a:pt x="46" y="988"/>
                  </a:lnTo>
                  <a:lnTo>
                    <a:pt x="49" y="988"/>
                  </a:lnTo>
                  <a:lnTo>
                    <a:pt x="53" y="988"/>
                  </a:lnTo>
                  <a:lnTo>
                    <a:pt x="56" y="990"/>
                  </a:lnTo>
                  <a:lnTo>
                    <a:pt x="60" y="986"/>
                  </a:lnTo>
                  <a:lnTo>
                    <a:pt x="61" y="986"/>
                  </a:lnTo>
                  <a:lnTo>
                    <a:pt x="63" y="985"/>
                  </a:lnTo>
                  <a:lnTo>
                    <a:pt x="65" y="983"/>
                  </a:lnTo>
                  <a:lnTo>
                    <a:pt x="68" y="981"/>
                  </a:lnTo>
                  <a:lnTo>
                    <a:pt x="68" y="979"/>
                  </a:lnTo>
                  <a:lnTo>
                    <a:pt x="70" y="978"/>
                  </a:lnTo>
                  <a:lnTo>
                    <a:pt x="70" y="974"/>
                  </a:lnTo>
                  <a:lnTo>
                    <a:pt x="72" y="972"/>
                  </a:lnTo>
                  <a:lnTo>
                    <a:pt x="74" y="971"/>
                  </a:lnTo>
                  <a:lnTo>
                    <a:pt x="75" y="969"/>
                  </a:lnTo>
                  <a:lnTo>
                    <a:pt x="75" y="967"/>
                  </a:lnTo>
                  <a:lnTo>
                    <a:pt x="77" y="967"/>
                  </a:lnTo>
                  <a:lnTo>
                    <a:pt x="79" y="965"/>
                  </a:lnTo>
                  <a:lnTo>
                    <a:pt x="79" y="964"/>
                  </a:lnTo>
                  <a:lnTo>
                    <a:pt x="79" y="962"/>
                  </a:lnTo>
                  <a:lnTo>
                    <a:pt x="81" y="962"/>
                  </a:lnTo>
                  <a:lnTo>
                    <a:pt x="82" y="960"/>
                  </a:lnTo>
                  <a:lnTo>
                    <a:pt x="82" y="958"/>
                  </a:lnTo>
                  <a:lnTo>
                    <a:pt x="84" y="957"/>
                  </a:lnTo>
                  <a:lnTo>
                    <a:pt x="86" y="957"/>
                  </a:lnTo>
                  <a:lnTo>
                    <a:pt x="89" y="953"/>
                  </a:lnTo>
                  <a:lnTo>
                    <a:pt x="91" y="951"/>
                  </a:lnTo>
                  <a:lnTo>
                    <a:pt x="95" y="951"/>
                  </a:lnTo>
                  <a:lnTo>
                    <a:pt x="96" y="950"/>
                  </a:lnTo>
                  <a:lnTo>
                    <a:pt x="98" y="948"/>
                  </a:lnTo>
                  <a:lnTo>
                    <a:pt x="100" y="946"/>
                  </a:lnTo>
                  <a:lnTo>
                    <a:pt x="102" y="944"/>
                  </a:lnTo>
                  <a:lnTo>
                    <a:pt x="103" y="943"/>
                  </a:lnTo>
                  <a:lnTo>
                    <a:pt x="103" y="941"/>
                  </a:lnTo>
                  <a:lnTo>
                    <a:pt x="105" y="941"/>
                  </a:lnTo>
                  <a:lnTo>
                    <a:pt x="105" y="939"/>
                  </a:lnTo>
                  <a:lnTo>
                    <a:pt x="107" y="937"/>
                  </a:lnTo>
                  <a:lnTo>
                    <a:pt x="109" y="937"/>
                  </a:lnTo>
                  <a:lnTo>
                    <a:pt x="110" y="936"/>
                  </a:lnTo>
                  <a:lnTo>
                    <a:pt x="110" y="934"/>
                  </a:lnTo>
                  <a:lnTo>
                    <a:pt x="112" y="932"/>
                  </a:lnTo>
                  <a:lnTo>
                    <a:pt x="112" y="930"/>
                  </a:lnTo>
                  <a:lnTo>
                    <a:pt x="114" y="929"/>
                  </a:lnTo>
                  <a:lnTo>
                    <a:pt x="116" y="927"/>
                  </a:lnTo>
                  <a:lnTo>
                    <a:pt x="117" y="925"/>
                  </a:lnTo>
                  <a:lnTo>
                    <a:pt x="121" y="923"/>
                  </a:lnTo>
                  <a:lnTo>
                    <a:pt x="124" y="922"/>
                  </a:lnTo>
                  <a:lnTo>
                    <a:pt x="126" y="918"/>
                  </a:lnTo>
                  <a:lnTo>
                    <a:pt x="128" y="918"/>
                  </a:lnTo>
                  <a:lnTo>
                    <a:pt x="131" y="916"/>
                  </a:lnTo>
                  <a:lnTo>
                    <a:pt x="137" y="915"/>
                  </a:lnTo>
                  <a:lnTo>
                    <a:pt x="140" y="913"/>
                  </a:lnTo>
                  <a:lnTo>
                    <a:pt x="142" y="911"/>
                  </a:lnTo>
                  <a:lnTo>
                    <a:pt x="144" y="911"/>
                  </a:lnTo>
                  <a:lnTo>
                    <a:pt x="144" y="909"/>
                  </a:lnTo>
                  <a:lnTo>
                    <a:pt x="145" y="908"/>
                  </a:lnTo>
                  <a:lnTo>
                    <a:pt x="149" y="906"/>
                  </a:lnTo>
                  <a:lnTo>
                    <a:pt x="151" y="904"/>
                  </a:lnTo>
                  <a:lnTo>
                    <a:pt x="152" y="902"/>
                  </a:lnTo>
                  <a:lnTo>
                    <a:pt x="156" y="899"/>
                  </a:lnTo>
                  <a:lnTo>
                    <a:pt x="158" y="897"/>
                  </a:lnTo>
                  <a:lnTo>
                    <a:pt x="158" y="899"/>
                  </a:lnTo>
                  <a:lnTo>
                    <a:pt x="159" y="899"/>
                  </a:lnTo>
                  <a:lnTo>
                    <a:pt x="163" y="899"/>
                  </a:lnTo>
                  <a:lnTo>
                    <a:pt x="163" y="897"/>
                  </a:lnTo>
                  <a:lnTo>
                    <a:pt x="175" y="890"/>
                  </a:lnTo>
                  <a:lnTo>
                    <a:pt x="182" y="888"/>
                  </a:lnTo>
                  <a:lnTo>
                    <a:pt x="187" y="885"/>
                  </a:lnTo>
                  <a:lnTo>
                    <a:pt x="193" y="883"/>
                  </a:lnTo>
                  <a:lnTo>
                    <a:pt x="207" y="883"/>
                  </a:lnTo>
                  <a:lnTo>
                    <a:pt x="208" y="883"/>
                  </a:lnTo>
                  <a:lnTo>
                    <a:pt x="215" y="883"/>
                  </a:lnTo>
                  <a:lnTo>
                    <a:pt x="221" y="883"/>
                  </a:lnTo>
                  <a:lnTo>
                    <a:pt x="228" y="887"/>
                  </a:lnTo>
                  <a:lnTo>
                    <a:pt x="229" y="888"/>
                  </a:lnTo>
                  <a:lnTo>
                    <a:pt x="235" y="890"/>
                  </a:lnTo>
                  <a:lnTo>
                    <a:pt x="240" y="894"/>
                  </a:lnTo>
                  <a:lnTo>
                    <a:pt x="242" y="894"/>
                  </a:lnTo>
                  <a:lnTo>
                    <a:pt x="243" y="895"/>
                  </a:lnTo>
                  <a:lnTo>
                    <a:pt x="247" y="897"/>
                  </a:lnTo>
                  <a:lnTo>
                    <a:pt x="249" y="897"/>
                  </a:lnTo>
                  <a:lnTo>
                    <a:pt x="250" y="899"/>
                  </a:lnTo>
                  <a:lnTo>
                    <a:pt x="252" y="899"/>
                  </a:lnTo>
                  <a:lnTo>
                    <a:pt x="254" y="901"/>
                  </a:lnTo>
                  <a:lnTo>
                    <a:pt x="256" y="901"/>
                  </a:lnTo>
                  <a:lnTo>
                    <a:pt x="257" y="902"/>
                  </a:lnTo>
                  <a:lnTo>
                    <a:pt x="259" y="902"/>
                  </a:lnTo>
                  <a:lnTo>
                    <a:pt x="259" y="904"/>
                  </a:lnTo>
                  <a:lnTo>
                    <a:pt x="263" y="904"/>
                  </a:lnTo>
                  <a:lnTo>
                    <a:pt x="264" y="904"/>
                  </a:lnTo>
                  <a:lnTo>
                    <a:pt x="264" y="906"/>
                  </a:lnTo>
                  <a:lnTo>
                    <a:pt x="266" y="906"/>
                  </a:lnTo>
                  <a:lnTo>
                    <a:pt x="268" y="906"/>
                  </a:lnTo>
                  <a:lnTo>
                    <a:pt x="269" y="906"/>
                  </a:lnTo>
                  <a:lnTo>
                    <a:pt x="271" y="908"/>
                  </a:lnTo>
                  <a:lnTo>
                    <a:pt x="273" y="906"/>
                  </a:lnTo>
                  <a:lnTo>
                    <a:pt x="275" y="908"/>
                  </a:lnTo>
                  <a:lnTo>
                    <a:pt x="276" y="906"/>
                  </a:lnTo>
                  <a:lnTo>
                    <a:pt x="278" y="908"/>
                  </a:lnTo>
                  <a:lnTo>
                    <a:pt x="280" y="906"/>
                  </a:lnTo>
                  <a:lnTo>
                    <a:pt x="282" y="906"/>
                  </a:lnTo>
                  <a:lnTo>
                    <a:pt x="283" y="906"/>
                  </a:lnTo>
                  <a:lnTo>
                    <a:pt x="283" y="904"/>
                  </a:lnTo>
                  <a:lnTo>
                    <a:pt x="283" y="902"/>
                  </a:lnTo>
                  <a:lnTo>
                    <a:pt x="285" y="902"/>
                  </a:lnTo>
                  <a:lnTo>
                    <a:pt x="287" y="901"/>
                  </a:lnTo>
                  <a:lnTo>
                    <a:pt x="289" y="899"/>
                  </a:lnTo>
                  <a:lnTo>
                    <a:pt x="290" y="897"/>
                  </a:lnTo>
                  <a:lnTo>
                    <a:pt x="294" y="897"/>
                  </a:lnTo>
                  <a:lnTo>
                    <a:pt x="296" y="895"/>
                  </a:lnTo>
                  <a:lnTo>
                    <a:pt x="297" y="895"/>
                  </a:lnTo>
                  <a:lnTo>
                    <a:pt x="299" y="895"/>
                  </a:lnTo>
                  <a:lnTo>
                    <a:pt x="301" y="894"/>
                  </a:lnTo>
                  <a:lnTo>
                    <a:pt x="303" y="894"/>
                  </a:lnTo>
                  <a:lnTo>
                    <a:pt x="304" y="894"/>
                  </a:lnTo>
                  <a:lnTo>
                    <a:pt x="304" y="895"/>
                  </a:lnTo>
                  <a:lnTo>
                    <a:pt x="306" y="895"/>
                  </a:lnTo>
                  <a:lnTo>
                    <a:pt x="310" y="895"/>
                  </a:lnTo>
                  <a:lnTo>
                    <a:pt x="311" y="897"/>
                  </a:lnTo>
                  <a:lnTo>
                    <a:pt x="313" y="897"/>
                  </a:lnTo>
                  <a:lnTo>
                    <a:pt x="315" y="899"/>
                  </a:lnTo>
                  <a:lnTo>
                    <a:pt x="317" y="899"/>
                  </a:lnTo>
                  <a:lnTo>
                    <a:pt x="318" y="901"/>
                  </a:lnTo>
                  <a:lnTo>
                    <a:pt x="318" y="902"/>
                  </a:lnTo>
                  <a:lnTo>
                    <a:pt x="318" y="904"/>
                  </a:lnTo>
                  <a:lnTo>
                    <a:pt x="320" y="906"/>
                  </a:lnTo>
                  <a:lnTo>
                    <a:pt x="320" y="909"/>
                  </a:lnTo>
                  <a:lnTo>
                    <a:pt x="320" y="911"/>
                  </a:lnTo>
                  <a:lnTo>
                    <a:pt x="320" y="915"/>
                  </a:lnTo>
                  <a:lnTo>
                    <a:pt x="320" y="916"/>
                  </a:lnTo>
                  <a:lnTo>
                    <a:pt x="320" y="918"/>
                  </a:lnTo>
                  <a:lnTo>
                    <a:pt x="320" y="920"/>
                  </a:lnTo>
                  <a:lnTo>
                    <a:pt x="322" y="923"/>
                  </a:lnTo>
                  <a:lnTo>
                    <a:pt x="322" y="925"/>
                  </a:lnTo>
                  <a:lnTo>
                    <a:pt x="324" y="925"/>
                  </a:lnTo>
                  <a:lnTo>
                    <a:pt x="325" y="925"/>
                  </a:lnTo>
                  <a:lnTo>
                    <a:pt x="327" y="925"/>
                  </a:lnTo>
                  <a:lnTo>
                    <a:pt x="331" y="925"/>
                  </a:lnTo>
                  <a:lnTo>
                    <a:pt x="334" y="927"/>
                  </a:lnTo>
                  <a:lnTo>
                    <a:pt x="336" y="927"/>
                  </a:lnTo>
                  <a:lnTo>
                    <a:pt x="338" y="927"/>
                  </a:lnTo>
                  <a:lnTo>
                    <a:pt x="339" y="929"/>
                  </a:lnTo>
                  <a:lnTo>
                    <a:pt x="343" y="927"/>
                  </a:lnTo>
                  <a:lnTo>
                    <a:pt x="345" y="929"/>
                  </a:lnTo>
                  <a:lnTo>
                    <a:pt x="346" y="927"/>
                  </a:lnTo>
                  <a:lnTo>
                    <a:pt x="348" y="927"/>
                  </a:lnTo>
                  <a:lnTo>
                    <a:pt x="350" y="927"/>
                  </a:lnTo>
                  <a:lnTo>
                    <a:pt x="353" y="927"/>
                  </a:lnTo>
                  <a:lnTo>
                    <a:pt x="355" y="927"/>
                  </a:lnTo>
                  <a:lnTo>
                    <a:pt x="359" y="927"/>
                  </a:lnTo>
                  <a:lnTo>
                    <a:pt x="360" y="925"/>
                  </a:lnTo>
                  <a:lnTo>
                    <a:pt x="362" y="925"/>
                  </a:lnTo>
                  <a:lnTo>
                    <a:pt x="364" y="925"/>
                  </a:lnTo>
                  <a:lnTo>
                    <a:pt x="366" y="925"/>
                  </a:lnTo>
                  <a:lnTo>
                    <a:pt x="369" y="925"/>
                  </a:lnTo>
                  <a:lnTo>
                    <a:pt x="371" y="925"/>
                  </a:lnTo>
                  <a:lnTo>
                    <a:pt x="373" y="923"/>
                  </a:lnTo>
                  <a:lnTo>
                    <a:pt x="374" y="923"/>
                  </a:lnTo>
                  <a:lnTo>
                    <a:pt x="376" y="923"/>
                  </a:lnTo>
                  <a:lnTo>
                    <a:pt x="378" y="925"/>
                  </a:lnTo>
                  <a:lnTo>
                    <a:pt x="381" y="923"/>
                  </a:lnTo>
                  <a:lnTo>
                    <a:pt x="385" y="923"/>
                  </a:lnTo>
                  <a:lnTo>
                    <a:pt x="387" y="923"/>
                  </a:lnTo>
                  <a:lnTo>
                    <a:pt x="388" y="923"/>
                  </a:lnTo>
                  <a:lnTo>
                    <a:pt x="390" y="922"/>
                  </a:lnTo>
                  <a:lnTo>
                    <a:pt x="392" y="922"/>
                  </a:lnTo>
                  <a:lnTo>
                    <a:pt x="394" y="922"/>
                  </a:lnTo>
                  <a:lnTo>
                    <a:pt x="394" y="920"/>
                  </a:lnTo>
                  <a:lnTo>
                    <a:pt x="395" y="920"/>
                  </a:lnTo>
                  <a:lnTo>
                    <a:pt x="397" y="920"/>
                  </a:lnTo>
                  <a:lnTo>
                    <a:pt x="399" y="918"/>
                  </a:lnTo>
                  <a:lnTo>
                    <a:pt x="401" y="918"/>
                  </a:lnTo>
                  <a:lnTo>
                    <a:pt x="402" y="916"/>
                  </a:lnTo>
                  <a:lnTo>
                    <a:pt x="404" y="915"/>
                  </a:lnTo>
                  <a:lnTo>
                    <a:pt x="406" y="915"/>
                  </a:lnTo>
                  <a:lnTo>
                    <a:pt x="408" y="915"/>
                  </a:lnTo>
                  <a:lnTo>
                    <a:pt x="409" y="916"/>
                  </a:lnTo>
                  <a:lnTo>
                    <a:pt x="411" y="916"/>
                  </a:lnTo>
                  <a:lnTo>
                    <a:pt x="413" y="916"/>
                  </a:lnTo>
                  <a:lnTo>
                    <a:pt x="413" y="918"/>
                  </a:lnTo>
                  <a:lnTo>
                    <a:pt x="415" y="918"/>
                  </a:lnTo>
                  <a:lnTo>
                    <a:pt x="415" y="920"/>
                  </a:lnTo>
                  <a:lnTo>
                    <a:pt x="415" y="922"/>
                  </a:lnTo>
                  <a:lnTo>
                    <a:pt x="415" y="923"/>
                  </a:lnTo>
                  <a:lnTo>
                    <a:pt x="416" y="925"/>
                  </a:lnTo>
                  <a:lnTo>
                    <a:pt x="416" y="929"/>
                  </a:lnTo>
                  <a:lnTo>
                    <a:pt x="418" y="930"/>
                  </a:lnTo>
                  <a:lnTo>
                    <a:pt x="420" y="930"/>
                  </a:lnTo>
                  <a:lnTo>
                    <a:pt x="420" y="932"/>
                  </a:lnTo>
                  <a:lnTo>
                    <a:pt x="422" y="934"/>
                  </a:lnTo>
                  <a:lnTo>
                    <a:pt x="423" y="936"/>
                  </a:lnTo>
                  <a:lnTo>
                    <a:pt x="423" y="937"/>
                  </a:lnTo>
                  <a:lnTo>
                    <a:pt x="423" y="939"/>
                  </a:lnTo>
                  <a:lnTo>
                    <a:pt x="423" y="941"/>
                  </a:lnTo>
                  <a:lnTo>
                    <a:pt x="425" y="943"/>
                  </a:lnTo>
                  <a:lnTo>
                    <a:pt x="427" y="946"/>
                  </a:lnTo>
                  <a:lnTo>
                    <a:pt x="427" y="948"/>
                  </a:lnTo>
                  <a:lnTo>
                    <a:pt x="427" y="950"/>
                  </a:lnTo>
                  <a:lnTo>
                    <a:pt x="429" y="951"/>
                  </a:lnTo>
                  <a:lnTo>
                    <a:pt x="429" y="953"/>
                  </a:lnTo>
                  <a:lnTo>
                    <a:pt x="430" y="955"/>
                  </a:lnTo>
                  <a:lnTo>
                    <a:pt x="430" y="957"/>
                  </a:lnTo>
                  <a:lnTo>
                    <a:pt x="432" y="957"/>
                  </a:lnTo>
                  <a:lnTo>
                    <a:pt x="434" y="958"/>
                  </a:lnTo>
                  <a:lnTo>
                    <a:pt x="436" y="958"/>
                  </a:lnTo>
                  <a:lnTo>
                    <a:pt x="437" y="960"/>
                  </a:lnTo>
                  <a:lnTo>
                    <a:pt x="439" y="962"/>
                  </a:lnTo>
                  <a:lnTo>
                    <a:pt x="439" y="964"/>
                  </a:lnTo>
                  <a:lnTo>
                    <a:pt x="437" y="965"/>
                  </a:lnTo>
                  <a:lnTo>
                    <a:pt x="436" y="967"/>
                  </a:lnTo>
                  <a:lnTo>
                    <a:pt x="436" y="969"/>
                  </a:lnTo>
                  <a:lnTo>
                    <a:pt x="434" y="969"/>
                  </a:lnTo>
                  <a:lnTo>
                    <a:pt x="432" y="972"/>
                  </a:lnTo>
                  <a:lnTo>
                    <a:pt x="430" y="972"/>
                  </a:lnTo>
                  <a:lnTo>
                    <a:pt x="429" y="974"/>
                  </a:lnTo>
                  <a:lnTo>
                    <a:pt x="427" y="976"/>
                  </a:lnTo>
                  <a:lnTo>
                    <a:pt x="427" y="978"/>
                  </a:lnTo>
                  <a:lnTo>
                    <a:pt x="425" y="978"/>
                  </a:lnTo>
                  <a:lnTo>
                    <a:pt x="425" y="979"/>
                  </a:lnTo>
                  <a:lnTo>
                    <a:pt x="425" y="981"/>
                  </a:lnTo>
                  <a:lnTo>
                    <a:pt x="425" y="985"/>
                  </a:lnTo>
                  <a:lnTo>
                    <a:pt x="425" y="988"/>
                  </a:lnTo>
                  <a:lnTo>
                    <a:pt x="425" y="990"/>
                  </a:lnTo>
                  <a:lnTo>
                    <a:pt x="425" y="992"/>
                  </a:lnTo>
                  <a:lnTo>
                    <a:pt x="425" y="993"/>
                  </a:lnTo>
                  <a:lnTo>
                    <a:pt x="425" y="995"/>
                  </a:lnTo>
                  <a:lnTo>
                    <a:pt x="423" y="999"/>
                  </a:lnTo>
                  <a:lnTo>
                    <a:pt x="425" y="1002"/>
                  </a:lnTo>
                  <a:lnTo>
                    <a:pt x="425" y="1004"/>
                  </a:lnTo>
                  <a:lnTo>
                    <a:pt x="425" y="1006"/>
                  </a:lnTo>
                  <a:lnTo>
                    <a:pt x="425" y="1007"/>
                  </a:lnTo>
                  <a:lnTo>
                    <a:pt x="425" y="1009"/>
                  </a:lnTo>
                  <a:lnTo>
                    <a:pt x="425" y="1011"/>
                  </a:lnTo>
                  <a:lnTo>
                    <a:pt x="425" y="1013"/>
                  </a:lnTo>
                  <a:lnTo>
                    <a:pt x="427" y="1014"/>
                  </a:lnTo>
                  <a:lnTo>
                    <a:pt x="427" y="1016"/>
                  </a:lnTo>
                  <a:lnTo>
                    <a:pt x="427" y="1018"/>
                  </a:lnTo>
                  <a:lnTo>
                    <a:pt x="429" y="1020"/>
                  </a:lnTo>
                  <a:lnTo>
                    <a:pt x="429" y="1023"/>
                  </a:lnTo>
                  <a:lnTo>
                    <a:pt x="430" y="1023"/>
                  </a:lnTo>
                  <a:lnTo>
                    <a:pt x="432" y="1023"/>
                  </a:lnTo>
                  <a:lnTo>
                    <a:pt x="436" y="1027"/>
                  </a:lnTo>
                  <a:lnTo>
                    <a:pt x="437" y="1027"/>
                  </a:lnTo>
                  <a:lnTo>
                    <a:pt x="439" y="1027"/>
                  </a:lnTo>
                  <a:lnTo>
                    <a:pt x="443" y="1028"/>
                  </a:lnTo>
                  <a:lnTo>
                    <a:pt x="444" y="1030"/>
                  </a:lnTo>
                  <a:lnTo>
                    <a:pt x="446" y="1030"/>
                  </a:lnTo>
                  <a:lnTo>
                    <a:pt x="448" y="1032"/>
                  </a:lnTo>
                  <a:lnTo>
                    <a:pt x="450" y="1032"/>
                  </a:lnTo>
                  <a:lnTo>
                    <a:pt x="453" y="1034"/>
                  </a:lnTo>
                  <a:lnTo>
                    <a:pt x="455" y="1034"/>
                  </a:lnTo>
                  <a:lnTo>
                    <a:pt x="457" y="1035"/>
                  </a:lnTo>
                  <a:lnTo>
                    <a:pt x="458" y="1035"/>
                  </a:lnTo>
                  <a:lnTo>
                    <a:pt x="460" y="1037"/>
                  </a:lnTo>
                  <a:lnTo>
                    <a:pt x="462" y="1037"/>
                  </a:lnTo>
                  <a:lnTo>
                    <a:pt x="464" y="1037"/>
                  </a:lnTo>
                  <a:lnTo>
                    <a:pt x="467" y="1037"/>
                  </a:lnTo>
                  <a:lnTo>
                    <a:pt x="469" y="1037"/>
                  </a:lnTo>
                  <a:lnTo>
                    <a:pt x="472" y="1037"/>
                  </a:lnTo>
                  <a:lnTo>
                    <a:pt x="474" y="1035"/>
                  </a:lnTo>
                  <a:lnTo>
                    <a:pt x="476" y="1035"/>
                  </a:lnTo>
                  <a:lnTo>
                    <a:pt x="478" y="1035"/>
                  </a:lnTo>
                  <a:lnTo>
                    <a:pt x="479" y="1035"/>
                  </a:lnTo>
                  <a:lnTo>
                    <a:pt x="481" y="1035"/>
                  </a:lnTo>
                  <a:lnTo>
                    <a:pt x="483" y="1035"/>
                  </a:lnTo>
                  <a:lnTo>
                    <a:pt x="485" y="1034"/>
                  </a:lnTo>
                  <a:lnTo>
                    <a:pt x="486" y="1032"/>
                  </a:lnTo>
                  <a:lnTo>
                    <a:pt x="488" y="1030"/>
                  </a:lnTo>
                  <a:lnTo>
                    <a:pt x="490" y="1030"/>
                  </a:lnTo>
                  <a:lnTo>
                    <a:pt x="492" y="1028"/>
                  </a:lnTo>
                  <a:lnTo>
                    <a:pt x="493" y="1028"/>
                  </a:lnTo>
                  <a:lnTo>
                    <a:pt x="495" y="1028"/>
                  </a:lnTo>
                  <a:lnTo>
                    <a:pt x="497" y="1028"/>
                  </a:lnTo>
                  <a:lnTo>
                    <a:pt x="499" y="1027"/>
                  </a:lnTo>
                  <a:lnTo>
                    <a:pt x="500" y="1027"/>
                  </a:lnTo>
                  <a:lnTo>
                    <a:pt x="502" y="1028"/>
                  </a:lnTo>
                  <a:lnTo>
                    <a:pt x="506" y="1028"/>
                  </a:lnTo>
                  <a:lnTo>
                    <a:pt x="507" y="1027"/>
                  </a:lnTo>
                  <a:lnTo>
                    <a:pt x="509" y="1027"/>
                  </a:lnTo>
                  <a:lnTo>
                    <a:pt x="513" y="1028"/>
                  </a:lnTo>
                  <a:lnTo>
                    <a:pt x="514" y="1028"/>
                  </a:lnTo>
                  <a:lnTo>
                    <a:pt x="516" y="1030"/>
                  </a:lnTo>
                  <a:lnTo>
                    <a:pt x="518" y="1030"/>
                  </a:lnTo>
                  <a:lnTo>
                    <a:pt x="520" y="1032"/>
                  </a:lnTo>
                  <a:lnTo>
                    <a:pt x="520" y="1035"/>
                  </a:lnTo>
                  <a:lnTo>
                    <a:pt x="521" y="1037"/>
                  </a:lnTo>
                  <a:lnTo>
                    <a:pt x="523" y="1037"/>
                  </a:lnTo>
                  <a:lnTo>
                    <a:pt x="523" y="1039"/>
                  </a:lnTo>
                  <a:lnTo>
                    <a:pt x="525" y="1041"/>
                  </a:lnTo>
                  <a:lnTo>
                    <a:pt x="527" y="1041"/>
                  </a:lnTo>
                  <a:lnTo>
                    <a:pt x="530" y="1042"/>
                  </a:lnTo>
                  <a:lnTo>
                    <a:pt x="534" y="1042"/>
                  </a:lnTo>
                  <a:lnTo>
                    <a:pt x="535" y="1044"/>
                  </a:lnTo>
                  <a:lnTo>
                    <a:pt x="537" y="1042"/>
                  </a:lnTo>
                  <a:lnTo>
                    <a:pt x="539" y="1044"/>
                  </a:lnTo>
                  <a:lnTo>
                    <a:pt x="541" y="1044"/>
                  </a:lnTo>
                  <a:lnTo>
                    <a:pt x="542" y="1044"/>
                  </a:lnTo>
                  <a:lnTo>
                    <a:pt x="544" y="1044"/>
                  </a:lnTo>
                  <a:lnTo>
                    <a:pt x="546" y="1044"/>
                  </a:lnTo>
                  <a:lnTo>
                    <a:pt x="548" y="1044"/>
                  </a:lnTo>
                  <a:lnTo>
                    <a:pt x="549" y="1044"/>
                  </a:lnTo>
                  <a:lnTo>
                    <a:pt x="551" y="1042"/>
                  </a:lnTo>
                  <a:lnTo>
                    <a:pt x="553" y="1042"/>
                  </a:lnTo>
                  <a:lnTo>
                    <a:pt x="553" y="1041"/>
                  </a:lnTo>
                  <a:lnTo>
                    <a:pt x="553" y="1039"/>
                  </a:lnTo>
                  <a:lnTo>
                    <a:pt x="553" y="1037"/>
                  </a:lnTo>
                  <a:lnTo>
                    <a:pt x="553" y="1035"/>
                  </a:lnTo>
                  <a:lnTo>
                    <a:pt x="551" y="1034"/>
                  </a:lnTo>
                  <a:lnTo>
                    <a:pt x="549" y="1032"/>
                  </a:lnTo>
                  <a:lnTo>
                    <a:pt x="548" y="1032"/>
                  </a:lnTo>
                  <a:lnTo>
                    <a:pt x="546" y="1032"/>
                  </a:lnTo>
                  <a:lnTo>
                    <a:pt x="544" y="1030"/>
                  </a:lnTo>
                  <a:lnTo>
                    <a:pt x="542" y="1030"/>
                  </a:lnTo>
                  <a:lnTo>
                    <a:pt x="541" y="1030"/>
                  </a:lnTo>
                  <a:lnTo>
                    <a:pt x="541" y="1028"/>
                  </a:lnTo>
                  <a:lnTo>
                    <a:pt x="539" y="1028"/>
                  </a:lnTo>
                  <a:lnTo>
                    <a:pt x="537" y="1027"/>
                  </a:lnTo>
                  <a:lnTo>
                    <a:pt x="537" y="1025"/>
                  </a:lnTo>
                  <a:lnTo>
                    <a:pt x="535" y="1023"/>
                  </a:lnTo>
                  <a:lnTo>
                    <a:pt x="535" y="1021"/>
                  </a:lnTo>
                  <a:lnTo>
                    <a:pt x="534" y="1020"/>
                  </a:lnTo>
                  <a:lnTo>
                    <a:pt x="534" y="1018"/>
                  </a:lnTo>
                  <a:lnTo>
                    <a:pt x="534" y="1016"/>
                  </a:lnTo>
                  <a:lnTo>
                    <a:pt x="534" y="1014"/>
                  </a:lnTo>
                  <a:lnTo>
                    <a:pt x="534" y="1013"/>
                  </a:lnTo>
                  <a:lnTo>
                    <a:pt x="535" y="1011"/>
                  </a:lnTo>
                  <a:lnTo>
                    <a:pt x="537" y="1009"/>
                  </a:lnTo>
                  <a:lnTo>
                    <a:pt x="537" y="1007"/>
                  </a:lnTo>
                  <a:lnTo>
                    <a:pt x="539" y="1006"/>
                  </a:lnTo>
                  <a:lnTo>
                    <a:pt x="541" y="1004"/>
                  </a:lnTo>
                  <a:lnTo>
                    <a:pt x="541" y="1002"/>
                  </a:lnTo>
                  <a:lnTo>
                    <a:pt x="542" y="1000"/>
                  </a:lnTo>
                  <a:lnTo>
                    <a:pt x="542" y="999"/>
                  </a:lnTo>
                  <a:lnTo>
                    <a:pt x="544" y="999"/>
                  </a:lnTo>
                  <a:lnTo>
                    <a:pt x="544" y="997"/>
                  </a:lnTo>
                  <a:lnTo>
                    <a:pt x="546" y="995"/>
                  </a:lnTo>
                  <a:lnTo>
                    <a:pt x="548" y="993"/>
                  </a:lnTo>
                  <a:lnTo>
                    <a:pt x="549" y="992"/>
                  </a:lnTo>
                  <a:lnTo>
                    <a:pt x="549" y="990"/>
                  </a:lnTo>
                  <a:lnTo>
                    <a:pt x="551" y="990"/>
                  </a:lnTo>
                  <a:lnTo>
                    <a:pt x="553" y="988"/>
                  </a:lnTo>
                  <a:lnTo>
                    <a:pt x="555" y="985"/>
                  </a:lnTo>
                  <a:lnTo>
                    <a:pt x="558" y="985"/>
                  </a:lnTo>
                  <a:lnTo>
                    <a:pt x="562" y="983"/>
                  </a:lnTo>
                  <a:lnTo>
                    <a:pt x="565" y="985"/>
                  </a:lnTo>
                  <a:lnTo>
                    <a:pt x="567" y="985"/>
                  </a:lnTo>
                  <a:lnTo>
                    <a:pt x="569" y="986"/>
                  </a:lnTo>
                  <a:lnTo>
                    <a:pt x="570" y="986"/>
                  </a:lnTo>
                  <a:lnTo>
                    <a:pt x="570" y="988"/>
                  </a:lnTo>
                  <a:lnTo>
                    <a:pt x="572" y="988"/>
                  </a:lnTo>
                  <a:lnTo>
                    <a:pt x="576" y="988"/>
                  </a:lnTo>
                  <a:lnTo>
                    <a:pt x="577" y="988"/>
                  </a:lnTo>
                  <a:lnTo>
                    <a:pt x="579" y="986"/>
                  </a:lnTo>
                  <a:lnTo>
                    <a:pt x="581" y="985"/>
                  </a:lnTo>
                  <a:lnTo>
                    <a:pt x="581" y="981"/>
                  </a:lnTo>
                  <a:lnTo>
                    <a:pt x="583" y="981"/>
                  </a:lnTo>
                  <a:lnTo>
                    <a:pt x="584" y="979"/>
                  </a:lnTo>
                  <a:lnTo>
                    <a:pt x="586" y="979"/>
                  </a:lnTo>
                  <a:lnTo>
                    <a:pt x="586" y="978"/>
                  </a:lnTo>
                  <a:lnTo>
                    <a:pt x="588" y="976"/>
                  </a:lnTo>
                  <a:lnTo>
                    <a:pt x="590" y="976"/>
                  </a:lnTo>
                  <a:lnTo>
                    <a:pt x="591" y="974"/>
                  </a:lnTo>
                  <a:lnTo>
                    <a:pt x="595" y="972"/>
                  </a:lnTo>
                  <a:lnTo>
                    <a:pt x="596" y="972"/>
                  </a:lnTo>
                  <a:lnTo>
                    <a:pt x="598" y="971"/>
                  </a:lnTo>
                  <a:lnTo>
                    <a:pt x="598" y="972"/>
                  </a:lnTo>
                  <a:lnTo>
                    <a:pt x="600" y="972"/>
                  </a:lnTo>
                  <a:lnTo>
                    <a:pt x="602" y="974"/>
                  </a:lnTo>
                  <a:lnTo>
                    <a:pt x="603" y="974"/>
                  </a:lnTo>
                  <a:lnTo>
                    <a:pt x="603" y="972"/>
                  </a:lnTo>
                  <a:lnTo>
                    <a:pt x="605" y="972"/>
                  </a:lnTo>
                  <a:lnTo>
                    <a:pt x="605" y="971"/>
                  </a:lnTo>
                  <a:lnTo>
                    <a:pt x="605" y="969"/>
                  </a:lnTo>
                  <a:lnTo>
                    <a:pt x="607" y="967"/>
                  </a:lnTo>
                  <a:lnTo>
                    <a:pt x="607" y="965"/>
                  </a:lnTo>
                  <a:lnTo>
                    <a:pt x="609" y="964"/>
                  </a:lnTo>
                  <a:lnTo>
                    <a:pt x="610" y="962"/>
                  </a:lnTo>
                  <a:lnTo>
                    <a:pt x="612" y="960"/>
                  </a:lnTo>
                  <a:lnTo>
                    <a:pt x="612" y="958"/>
                  </a:lnTo>
                  <a:lnTo>
                    <a:pt x="614" y="957"/>
                  </a:lnTo>
                  <a:lnTo>
                    <a:pt x="616" y="957"/>
                  </a:lnTo>
                  <a:lnTo>
                    <a:pt x="617" y="955"/>
                  </a:lnTo>
                  <a:lnTo>
                    <a:pt x="616" y="951"/>
                  </a:lnTo>
                  <a:lnTo>
                    <a:pt x="617" y="951"/>
                  </a:lnTo>
                  <a:lnTo>
                    <a:pt x="617" y="950"/>
                  </a:lnTo>
                  <a:lnTo>
                    <a:pt x="617" y="948"/>
                  </a:lnTo>
                  <a:lnTo>
                    <a:pt x="617" y="946"/>
                  </a:lnTo>
                  <a:lnTo>
                    <a:pt x="616" y="944"/>
                  </a:lnTo>
                  <a:lnTo>
                    <a:pt x="614" y="944"/>
                  </a:lnTo>
                  <a:lnTo>
                    <a:pt x="612" y="944"/>
                  </a:lnTo>
                  <a:lnTo>
                    <a:pt x="610" y="944"/>
                  </a:lnTo>
                  <a:lnTo>
                    <a:pt x="609" y="944"/>
                  </a:lnTo>
                  <a:lnTo>
                    <a:pt x="607" y="944"/>
                  </a:lnTo>
                  <a:lnTo>
                    <a:pt x="605" y="946"/>
                  </a:lnTo>
                  <a:lnTo>
                    <a:pt x="603" y="946"/>
                  </a:lnTo>
                  <a:lnTo>
                    <a:pt x="600" y="946"/>
                  </a:lnTo>
                  <a:lnTo>
                    <a:pt x="598" y="946"/>
                  </a:lnTo>
                  <a:lnTo>
                    <a:pt x="596" y="946"/>
                  </a:lnTo>
                  <a:lnTo>
                    <a:pt x="595" y="946"/>
                  </a:lnTo>
                  <a:lnTo>
                    <a:pt x="593" y="946"/>
                  </a:lnTo>
                  <a:lnTo>
                    <a:pt x="591" y="946"/>
                  </a:lnTo>
                  <a:lnTo>
                    <a:pt x="591" y="944"/>
                  </a:lnTo>
                  <a:lnTo>
                    <a:pt x="590" y="944"/>
                  </a:lnTo>
                  <a:lnTo>
                    <a:pt x="588" y="944"/>
                  </a:lnTo>
                  <a:lnTo>
                    <a:pt x="586" y="944"/>
                  </a:lnTo>
                  <a:lnTo>
                    <a:pt x="584" y="944"/>
                  </a:lnTo>
                  <a:lnTo>
                    <a:pt x="584" y="943"/>
                  </a:lnTo>
                  <a:lnTo>
                    <a:pt x="583" y="943"/>
                  </a:lnTo>
                  <a:lnTo>
                    <a:pt x="581" y="943"/>
                  </a:lnTo>
                  <a:lnTo>
                    <a:pt x="579" y="943"/>
                  </a:lnTo>
                  <a:lnTo>
                    <a:pt x="577" y="943"/>
                  </a:lnTo>
                  <a:lnTo>
                    <a:pt x="576" y="941"/>
                  </a:lnTo>
                  <a:lnTo>
                    <a:pt x="574" y="941"/>
                  </a:lnTo>
                  <a:lnTo>
                    <a:pt x="572" y="939"/>
                  </a:lnTo>
                  <a:lnTo>
                    <a:pt x="570" y="939"/>
                  </a:lnTo>
                  <a:lnTo>
                    <a:pt x="569" y="939"/>
                  </a:lnTo>
                  <a:lnTo>
                    <a:pt x="567" y="939"/>
                  </a:lnTo>
                  <a:lnTo>
                    <a:pt x="567" y="937"/>
                  </a:lnTo>
                  <a:lnTo>
                    <a:pt x="565" y="937"/>
                  </a:lnTo>
                  <a:lnTo>
                    <a:pt x="563" y="937"/>
                  </a:lnTo>
                  <a:lnTo>
                    <a:pt x="562" y="937"/>
                  </a:lnTo>
                  <a:lnTo>
                    <a:pt x="560" y="937"/>
                  </a:lnTo>
                  <a:lnTo>
                    <a:pt x="558" y="937"/>
                  </a:lnTo>
                  <a:lnTo>
                    <a:pt x="556" y="937"/>
                  </a:lnTo>
                  <a:lnTo>
                    <a:pt x="555" y="937"/>
                  </a:lnTo>
                  <a:lnTo>
                    <a:pt x="553" y="937"/>
                  </a:lnTo>
                  <a:lnTo>
                    <a:pt x="551" y="939"/>
                  </a:lnTo>
                  <a:lnTo>
                    <a:pt x="549" y="939"/>
                  </a:lnTo>
                  <a:lnTo>
                    <a:pt x="546" y="939"/>
                  </a:lnTo>
                  <a:lnTo>
                    <a:pt x="544" y="937"/>
                  </a:lnTo>
                  <a:lnTo>
                    <a:pt x="542" y="937"/>
                  </a:lnTo>
                  <a:lnTo>
                    <a:pt x="539" y="936"/>
                  </a:lnTo>
                  <a:lnTo>
                    <a:pt x="537" y="934"/>
                  </a:lnTo>
                  <a:lnTo>
                    <a:pt x="535" y="932"/>
                  </a:lnTo>
                  <a:lnTo>
                    <a:pt x="534" y="932"/>
                  </a:lnTo>
                  <a:lnTo>
                    <a:pt x="532" y="932"/>
                  </a:lnTo>
                  <a:lnTo>
                    <a:pt x="530" y="932"/>
                  </a:lnTo>
                  <a:lnTo>
                    <a:pt x="528" y="932"/>
                  </a:lnTo>
                  <a:lnTo>
                    <a:pt x="527" y="930"/>
                  </a:lnTo>
                  <a:lnTo>
                    <a:pt x="523" y="930"/>
                  </a:lnTo>
                  <a:lnTo>
                    <a:pt x="521" y="929"/>
                  </a:lnTo>
                  <a:lnTo>
                    <a:pt x="520" y="929"/>
                  </a:lnTo>
                  <a:lnTo>
                    <a:pt x="516" y="927"/>
                  </a:lnTo>
                  <a:lnTo>
                    <a:pt x="514" y="927"/>
                  </a:lnTo>
                  <a:lnTo>
                    <a:pt x="513" y="925"/>
                  </a:lnTo>
                  <a:lnTo>
                    <a:pt x="511" y="925"/>
                  </a:lnTo>
                  <a:lnTo>
                    <a:pt x="509" y="925"/>
                  </a:lnTo>
                  <a:lnTo>
                    <a:pt x="507" y="925"/>
                  </a:lnTo>
                  <a:lnTo>
                    <a:pt x="506" y="925"/>
                  </a:lnTo>
                  <a:lnTo>
                    <a:pt x="504" y="925"/>
                  </a:lnTo>
                  <a:lnTo>
                    <a:pt x="502" y="925"/>
                  </a:lnTo>
                  <a:lnTo>
                    <a:pt x="500" y="923"/>
                  </a:lnTo>
                  <a:lnTo>
                    <a:pt x="499" y="923"/>
                  </a:lnTo>
                  <a:lnTo>
                    <a:pt x="497" y="923"/>
                  </a:lnTo>
                  <a:lnTo>
                    <a:pt x="493" y="923"/>
                  </a:lnTo>
                  <a:lnTo>
                    <a:pt x="492" y="925"/>
                  </a:lnTo>
                  <a:lnTo>
                    <a:pt x="490" y="925"/>
                  </a:lnTo>
                  <a:lnTo>
                    <a:pt x="488" y="927"/>
                  </a:lnTo>
                  <a:lnTo>
                    <a:pt x="486" y="927"/>
                  </a:lnTo>
                  <a:lnTo>
                    <a:pt x="485" y="927"/>
                  </a:lnTo>
                  <a:lnTo>
                    <a:pt x="483" y="929"/>
                  </a:lnTo>
                  <a:lnTo>
                    <a:pt x="481" y="929"/>
                  </a:lnTo>
                  <a:lnTo>
                    <a:pt x="479" y="930"/>
                  </a:lnTo>
                  <a:lnTo>
                    <a:pt x="478" y="929"/>
                  </a:lnTo>
                  <a:lnTo>
                    <a:pt x="476" y="929"/>
                  </a:lnTo>
                  <a:lnTo>
                    <a:pt x="476" y="927"/>
                  </a:lnTo>
                  <a:lnTo>
                    <a:pt x="474" y="925"/>
                  </a:lnTo>
                  <a:lnTo>
                    <a:pt x="474" y="923"/>
                  </a:lnTo>
                  <a:lnTo>
                    <a:pt x="472" y="922"/>
                  </a:lnTo>
                  <a:lnTo>
                    <a:pt x="472" y="920"/>
                  </a:lnTo>
                  <a:lnTo>
                    <a:pt x="471" y="918"/>
                  </a:lnTo>
                  <a:lnTo>
                    <a:pt x="471" y="916"/>
                  </a:lnTo>
                  <a:lnTo>
                    <a:pt x="469" y="915"/>
                  </a:lnTo>
                  <a:lnTo>
                    <a:pt x="467" y="911"/>
                  </a:lnTo>
                  <a:lnTo>
                    <a:pt x="465" y="909"/>
                  </a:lnTo>
                  <a:lnTo>
                    <a:pt x="464" y="908"/>
                  </a:lnTo>
                  <a:lnTo>
                    <a:pt x="464" y="906"/>
                  </a:lnTo>
                  <a:lnTo>
                    <a:pt x="464" y="904"/>
                  </a:lnTo>
                  <a:lnTo>
                    <a:pt x="462" y="902"/>
                  </a:lnTo>
                  <a:lnTo>
                    <a:pt x="460" y="901"/>
                  </a:lnTo>
                  <a:lnTo>
                    <a:pt x="458" y="901"/>
                  </a:lnTo>
                  <a:lnTo>
                    <a:pt x="458" y="899"/>
                  </a:lnTo>
                  <a:lnTo>
                    <a:pt x="457" y="899"/>
                  </a:lnTo>
                  <a:lnTo>
                    <a:pt x="455" y="897"/>
                  </a:lnTo>
                  <a:lnTo>
                    <a:pt x="453" y="897"/>
                  </a:lnTo>
                  <a:lnTo>
                    <a:pt x="453" y="895"/>
                  </a:lnTo>
                  <a:lnTo>
                    <a:pt x="451" y="895"/>
                  </a:lnTo>
                  <a:lnTo>
                    <a:pt x="451" y="894"/>
                  </a:lnTo>
                  <a:lnTo>
                    <a:pt x="450" y="894"/>
                  </a:lnTo>
                  <a:lnTo>
                    <a:pt x="450" y="892"/>
                  </a:lnTo>
                  <a:lnTo>
                    <a:pt x="448" y="892"/>
                  </a:lnTo>
                  <a:lnTo>
                    <a:pt x="446" y="892"/>
                  </a:lnTo>
                  <a:lnTo>
                    <a:pt x="444" y="892"/>
                  </a:lnTo>
                  <a:lnTo>
                    <a:pt x="443" y="892"/>
                  </a:lnTo>
                  <a:lnTo>
                    <a:pt x="441" y="892"/>
                  </a:lnTo>
                  <a:lnTo>
                    <a:pt x="441" y="890"/>
                  </a:lnTo>
                  <a:lnTo>
                    <a:pt x="436" y="888"/>
                  </a:lnTo>
                  <a:lnTo>
                    <a:pt x="436" y="887"/>
                  </a:lnTo>
                  <a:lnTo>
                    <a:pt x="434" y="885"/>
                  </a:lnTo>
                  <a:lnTo>
                    <a:pt x="434" y="883"/>
                  </a:lnTo>
                  <a:lnTo>
                    <a:pt x="434" y="881"/>
                  </a:lnTo>
                  <a:lnTo>
                    <a:pt x="434" y="880"/>
                  </a:lnTo>
                  <a:lnTo>
                    <a:pt x="434" y="878"/>
                  </a:lnTo>
                  <a:lnTo>
                    <a:pt x="434" y="876"/>
                  </a:lnTo>
                  <a:lnTo>
                    <a:pt x="436" y="874"/>
                  </a:lnTo>
                  <a:lnTo>
                    <a:pt x="434" y="874"/>
                  </a:lnTo>
                  <a:lnTo>
                    <a:pt x="436" y="873"/>
                  </a:lnTo>
                  <a:lnTo>
                    <a:pt x="436" y="871"/>
                  </a:lnTo>
                  <a:lnTo>
                    <a:pt x="436" y="869"/>
                  </a:lnTo>
                  <a:lnTo>
                    <a:pt x="436" y="867"/>
                  </a:lnTo>
                  <a:lnTo>
                    <a:pt x="434" y="866"/>
                  </a:lnTo>
                  <a:lnTo>
                    <a:pt x="434" y="864"/>
                  </a:lnTo>
                  <a:lnTo>
                    <a:pt x="434" y="862"/>
                  </a:lnTo>
                  <a:lnTo>
                    <a:pt x="434" y="861"/>
                  </a:lnTo>
                  <a:lnTo>
                    <a:pt x="434" y="859"/>
                  </a:lnTo>
                  <a:lnTo>
                    <a:pt x="434" y="857"/>
                  </a:lnTo>
                  <a:lnTo>
                    <a:pt x="434" y="855"/>
                  </a:lnTo>
                  <a:lnTo>
                    <a:pt x="436" y="854"/>
                  </a:lnTo>
                  <a:lnTo>
                    <a:pt x="436" y="852"/>
                  </a:lnTo>
                  <a:lnTo>
                    <a:pt x="436" y="850"/>
                  </a:lnTo>
                  <a:lnTo>
                    <a:pt x="436" y="848"/>
                  </a:lnTo>
                  <a:lnTo>
                    <a:pt x="434" y="848"/>
                  </a:lnTo>
                  <a:lnTo>
                    <a:pt x="434" y="847"/>
                  </a:lnTo>
                  <a:lnTo>
                    <a:pt x="432" y="845"/>
                  </a:lnTo>
                  <a:lnTo>
                    <a:pt x="432" y="843"/>
                  </a:lnTo>
                  <a:lnTo>
                    <a:pt x="430" y="843"/>
                  </a:lnTo>
                  <a:lnTo>
                    <a:pt x="430" y="841"/>
                  </a:lnTo>
                  <a:lnTo>
                    <a:pt x="430" y="840"/>
                  </a:lnTo>
                  <a:lnTo>
                    <a:pt x="429" y="840"/>
                  </a:lnTo>
                  <a:lnTo>
                    <a:pt x="427" y="838"/>
                  </a:lnTo>
                  <a:lnTo>
                    <a:pt x="425" y="836"/>
                  </a:lnTo>
                  <a:lnTo>
                    <a:pt x="423" y="836"/>
                  </a:lnTo>
                  <a:lnTo>
                    <a:pt x="422" y="836"/>
                  </a:lnTo>
                  <a:lnTo>
                    <a:pt x="420" y="840"/>
                  </a:lnTo>
                  <a:lnTo>
                    <a:pt x="418" y="841"/>
                  </a:lnTo>
                  <a:lnTo>
                    <a:pt x="418" y="843"/>
                  </a:lnTo>
                  <a:lnTo>
                    <a:pt x="416" y="845"/>
                  </a:lnTo>
                  <a:lnTo>
                    <a:pt x="415" y="847"/>
                  </a:lnTo>
                  <a:lnTo>
                    <a:pt x="413" y="848"/>
                  </a:lnTo>
                  <a:lnTo>
                    <a:pt x="411" y="848"/>
                  </a:lnTo>
                  <a:lnTo>
                    <a:pt x="409" y="848"/>
                  </a:lnTo>
                  <a:lnTo>
                    <a:pt x="408" y="850"/>
                  </a:lnTo>
                  <a:lnTo>
                    <a:pt x="406" y="848"/>
                  </a:lnTo>
                  <a:lnTo>
                    <a:pt x="404" y="848"/>
                  </a:lnTo>
                  <a:lnTo>
                    <a:pt x="402" y="848"/>
                  </a:lnTo>
                  <a:lnTo>
                    <a:pt x="401" y="847"/>
                  </a:lnTo>
                  <a:lnTo>
                    <a:pt x="401" y="845"/>
                  </a:lnTo>
                  <a:lnTo>
                    <a:pt x="399" y="845"/>
                  </a:lnTo>
                  <a:lnTo>
                    <a:pt x="399" y="843"/>
                  </a:lnTo>
                  <a:lnTo>
                    <a:pt x="399" y="841"/>
                  </a:lnTo>
                  <a:lnTo>
                    <a:pt x="399" y="840"/>
                  </a:lnTo>
                  <a:lnTo>
                    <a:pt x="399" y="838"/>
                  </a:lnTo>
                  <a:lnTo>
                    <a:pt x="399" y="836"/>
                  </a:lnTo>
                  <a:lnTo>
                    <a:pt x="399" y="834"/>
                  </a:lnTo>
                  <a:lnTo>
                    <a:pt x="399" y="833"/>
                  </a:lnTo>
                  <a:lnTo>
                    <a:pt x="397" y="833"/>
                  </a:lnTo>
                  <a:lnTo>
                    <a:pt x="397" y="831"/>
                  </a:lnTo>
                  <a:lnTo>
                    <a:pt x="397" y="829"/>
                  </a:lnTo>
                  <a:lnTo>
                    <a:pt x="397" y="827"/>
                  </a:lnTo>
                  <a:lnTo>
                    <a:pt x="395" y="826"/>
                  </a:lnTo>
                  <a:lnTo>
                    <a:pt x="395" y="824"/>
                  </a:lnTo>
                  <a:lnTo>
                    <a:pt x="395" y="822"/>
                  </a:lnTo>
                  <a:lnTo>
                    <a:pt x="397" y="820"/>
                  </a:lnTo>
                  <a:lnTo>
                    <a:pt x="399" y="819"/>
                  </a:lnTo>
                  <a:lnTo>
                    <a:pt x="401" y="817"/>
                  </a:lnTo>
                  <a:lnTo>
                    <a:pt x="402" y="817"/>
                  </a:lnTo>
                  <a:lnTo>
                    <a:pt x="402" y="815"/>
                  </a:lnTo>
                  <a:lnTo>
                    <a:pt x="406" y="815"/>
                  </a:lnTo>
                  <a:lnTo>
                    <a:pt x="406" y="813"/>
                  </a:lnTo>
                  <a:lnTo>
                    <a:pt x="408" y="813"/>
                  </a:lnTo>
                  <a:lnTo>
                    <a:pt x="409" y="812"/>
                  </a:lnTo>
                  <a:lnTo>
                    <a:pt x="409" y="810"/>
                  </a:lnTo>
                  <a:lnTo>
                    <a:pt x="411" y="810"/>
                  </a:lnTo>
                  <a:lnTo>
                    <a:pt x="411" y="808"/>
                  </a:lnTo>
                  <a:lnTo>
                    <a:pt x="411" y="806"/>
                  </a:lnTo>
                  <a:lnTo>
                    <a:pt x="411" y="805"/>
                  </a:lnTo>
                  <a:lnTo>
                    <a:pt x="411" y="803"/>
                  </a:lnTo>
                  <a:lnTo>
                    <a:pt x="411" y="801"/>
                  </a:lnTo>
                  <a:lnTo>
                    <a:pt x="411" y="799"/>
                  </a:lnTo>
                  <a:lnTo>
                    <a:pt x="409" y="798"/>
                  </a:lnTo>
                  <a:lnTo>
                    <a:pt x="409" y="796"/>
                  </a:lnTo>
                  <a:lnTo>
                    <a:pt x="411" y="794"/>
                  </a:lnTo>
                  <a:lnTo>
                    <a:pt x="413" y="792"/>
                  </a:lnTo>
                  <a:lnTo>
                    <a:pt x="413" y="791"/>
                  </a:lnTo>
                  <a:lnTo>
                    <a:pt x="413" y="789"/>
                  </a:lnTo>
                  <a:lnTo>
                    <a:pt x="415" y="787"/>
                  </a:lnTo>
                  <a:lnTo>
                    <a:pt x="415" y="785"/>
                  </a:lnTo>
                  <a:lnTo>
                    <a:pt x="415" y="784"/>
                  </a:lnTo>
                  <a:lnTo>
                    <a:pt x="415" y="782"/>
                  </a:lnTo>
                  <a:lnTo>
                    <a:pt x="415" y="778"/>
                  </a:lnTo>
                  <a:lnTo>
                    <a:pt x="413" y="778"/>
                  </a:lnTo>
                  <a:lnTo>
                    <a:pt x="413" y="777"/>
                  </a:lnTo>
                  <a:lnTo>
                    <a:pt x="413" y="775"/>
                  </a:lnTo>
                  <a:lnTo>
                    <a:pt x="413" y="773"/>
                  </a:lnTo>
                  <a:lnTo>
                    <a:pt x="413" y="771"/>
                  </a:lnTo>
                  <a:lnTo>
                    <a:pt x="413" y="770"/>
                  </a:lnTo>
                  <a:lnTo>
                    <a:pt x="411" y="768"/>
                  </a:lnTo>
                  <a:lnTo>
                    <a:pt x="411" y="766"/>
                  </a:lnTo>
                  <a:lnTo>
                    <a:pt x="411" y="764"/>
                  </a:lnTo>
                  <a:lnTo>
                    <a:pt x="413" y="763"/>
                  </a:lnTo>
                  <a:lnTo>
                    <a:pt x="413" y="761"/>
                  </a:lnTo>
                  <a:lnTo>
                    <a:pt x="413" y="759"/>
                  </a:lnTo>
                  <a:lnTo>
                    <a:pt x="411" y="757"/>
                  </a:lnTo>
                  <a:lnTo>
                    <a:pt x="411" y="756"/>
                  </a:lnTo>
                  <a:lnTo>
                    <a:pt x="411" y="754"/>
                  </a:lnTo>
                  <a:lnTo>
                    <a:pt x="411" y="752"/>
                  </a:lnTo>
                  <a:lnTo>
                    <a:pt x="411" y="750"/>
                  </a:lnTo>
                  <a:lnTo>
                    <a:pt x="411" y="749"/>
                  </a:lnTo>
                  <a:lnTo>
                    <a:pt x="409" y="747"/>
                  </a:lnTo>
                  <a:lnTo>
                    <a:pt x="409" y="745"/>
                  </a:lnTo>
                  <a:lnTo>
                    <a:pt x="408" y="743"/>
                  </a:lnTo>
                  <a:lnTo>
                    <a:pt x="406" y="743"/>
                  </a:lnTo>
                  <a:lnTo>
                    <a:pt x="406" y="742"/>
                  </a:lnTo>
                  <a:lnTo>
                    <a:pt x="404" y="742"/>
                  </a:lnTo>
                  <a:lnTo>
                    <a:pt x="402" y="742"/>
                  </a:lnTo>
                  <a:lnTo>
                    <a:pt x="399" y="740"/>
                  </a:lnTo>
                  <a:lnTo>
                    <a:pt x="392" y="742"/>
                  </a:lnTo>
                  <a:lnTo>
                    <a:pt x="390" y="742"/>
                  </a:lnTo>
                  <a:lnTo>
                    <a:pt x="388" y="742"/>
                  </a:lnTo>
                  <a:lnTo>
                    <a:pt x="387" y="742"/>
                  </a:lnTo>
                  <a:lnTo>
                    <a:pt x="385" y="743"/>
                  </a:lnTo>
                  <a:lnTo>
                    <a:pt x="383" y="743"/>
                  </a:lnTo>
                  <a:lnTo>
                    <a:pt x="380" y="743"/>
                  </a:lnTo>
                  <a:lnTo>
                    <a:pt x="378" y="743"/>
                  </a:lnTo>
                  <a:lnTo>
                    <a:pt x="378" y="745"/>
                  </a:lnTo>
                  <a:lnTo>
                    <a:pt x="374" y="745"/>
                  </a:lnTo>
                  <a:lnTo>
                    <a:pt x="373" y="745"/>
                  </a:lnTo>
                  <a:lnTo>
                    <a:pt x="373" y="747"/>
                  </a:lnTo>
                  <a:lnTo>
                    <a:pt x="371" y="747"/>
                  </a:lnTo>
                  <a:lnTo>
                    <a:pt x="369" y="747"/>
                  </a:lnTo>
                  <a:lnTo>
                    <a:pt x="367" y="747"/>
                  </a:lnTo>
                  <a:lnTo>
                    <a:pt x="366" y="747"/>
                  </a:lnTo>
                  <a:lnTo>
                    <a:pt x="364" y="747"/>
                  </a:lnTo>
                  <a:lnTo>
                    <a:pt x="362" y="749"/>
                  </a:lnTo>
                  <a:lnTo>
                    <a:pt x="360" y="749"/>
                  </a:lnTo>
                  <a:lnTo>
                    <a:pt x="359" y="749"/>
                  </a:lnTo>
                  <a:lnTo>
                    <a:pt x="357" y="749"/>
                  </a:lnTo>
                  <a:lnTo>
                    <a:pt x="355" y="749"/>
                  </a:lnTo>
                  <a:lnTo>
                    <a:pt x="353" y="749"/>
                  </a:lnTo>
                  <a:lnTo>
                    <a:pt x="352" y="749"/>
                  </a:lnTo>
                  <a:lnTo>
                    <a:pt x="350" y="747"/>
                  </a:lnTo>
                  <a:lnTo>
                    <a:pt x="348" y="747"/>
                  </a:lnTo>
                  <a:lnTo>
                    <a:pt x="346" y="747"/>
                  </a:lnTo>
                  <a:lnTo>
                    <a:pt x="345" y="747"/>
                  </a:lnTo>
                  <a:lnTo>
                    <a:pt x="345" y="745"/>
                  </a:lnTo>
                  <a:lnTo>
                    <a:pt x="343" y="745"/>
                  </a:lnTo>
                  <a:lnTo>
                    <a:pt x="343" y="743"/>
                  </a:lnTo>
                  <a:lnTo>
                    <a:pt x="341" y="743"/>
                  </a:lnTo>
                  <a:lnTo>
                    <a:pt x="339" y="742"/>
                  </a:lnTo>
                  <a:lnTo>
                    <a:pt x="339" y="740"/>
                  </a:lnTo>
                  <a:lnTo>
                    <a:pt x="339" y="738"/>
                  </a:lnTo>
                  <a:lnTo>
                    <a:pt x="339" y="736"/>
                  </a:lnTo>
                  <a:lnTo>
                    <a:pt x="339" y="735"/>
                  </a:lnTo>
                  <a:lnTo>
                    <a:pt x="341" y="731"/>
                  </a:lnTo>
                  <a:lnTo>
                    <a:pt x="341" y="729"/>
                  </a:lnTo>
                  <a:lnTo>
                    <a:pt x="343" y="728"/>
                  </a:lnTo>
                  <a:lnTo>
                    <a:pt x="345" y="726"/>
                  </a:lnTo>
                  <a:lnTo>
                    <a:pt x="346" y="724"/>
                  </a:lnTo>
                  <a:lnTo>
                    <a:pt x="348" y="724"/>
                  </a:lnTo>
                  <a:lnTo>
                    <a:pt x="350" y="724"/>
                  </a:lnTo>
                  <a:lnTo>
                    <a:pt x="352" y="722"/>
                  </a:lnTo>
                  <a:lnTo>
                    <a:pt x="353" y="721"/>
                  </a:lnTo>
                  <a:lnTo>
                    <a:pt x="353" y="719"/>
                  </a:lnTo>
                  <a:lnTo>
                    <a:pt x="353" y="717"/>
                  </a:lnTo>
                  <a:lnTo>
                    <a:pt x="353" y="715"/>
                  </a:lnTo>
                  <a:lnTo>
                    <a:pt x="353" y="714"/>
                  </a:lnTo>
                  <a:lnTo>
                    <a:pt x="353" y="712"/>
                  </a:lnTo>
                  <a:lnTo>
                    <a:pt x="353" y="710"/>
                  </a:lnTo>
                  <a:lnTo>
                    <a:pt x="355" y="708"/>
                  </a:lnTo>
                  <a:lnTo>
                    <a:pt x="355" y="707"/>
                  </a:lnTo>
                  <a:lnTo>
                    <a:pt x="357" y="707"/>
                  </a:lnTo>
                  <a:lnTo>
                    <a:pt x="357" y="705"/>
                  </a:lnTo>
                  <a:lnTo>
                    <a:pt x="357" y="703"/>
                  </a:lnTo>
                  <a:lnTo>
                    <a:pt x="357" y="701"/>
                  </a:lnTo>
                  <a:lnTo>
                    <a:pt x="357" y="700"/>
                  </a:lnTo>
                  <a:lnTo>
                    <a:pt x="357" y="698"/>
                  </a:lnTo>
                  <a:lnTo>
                    <a:pt x="357" y="696"/>
                  </a:lnTo>
                  <a:lnTo>
                    <a:pt x="357" y="694"/>
                  </a:lnTo>
                  <a:lnTo>
                    <a:pt x="357" y="693"/>
                  </a:lnTo>
                  <a:lnTo>
                    <a:pt x="359" y="691"/>
                  </a:lnTo>
                  <a:lnTo>
                    <a:pt x="359" y="689"/>
                  </a:lnTo>
                  <a:lnTo>
                    <a:pt x="360" y="689"/>
                  </a:lnTo>
                  <a:lnTo>
                    <a:pt x="362" y="687"/>
                  </a:lnTo>
                  <a:lnTo>
                    <a:pt x="364" y="687"/>
                  </a:lnTo>
                  <a:lnTo>
                    <a:pt x="366" y="687"/>
                  </a:lnTo>
                  <a:lnTo>
                    <a:pt x="367" y="689"/>
                  </a:lnTo>
                  <a:lnTo>
                    <a:pt x="369" y="691"/>
                  </a:lnTo>
                  <a:lnTo>
                    <a:pt x="371" y="691"/>
                  </a:lnTo>
                  <a:lnTo>
                    <a:pt x="373" y="693"/>
                  </a:lnTo>
                  <a:lnTo>
                    <a:pt x="374" y="693"/>
                  </a:lnTo>
                  <a:lnTo>
                    <a:pt x="376" y="691"/>
                  </a:lnTo>
                  <a:lnTo>
                    <a:pt x="378" y="691"/>
                  </a:lnTo>
                  <a:lnTo>
                    <a:pt x="380" y="691"/>
                  </a:lnTo>
                  <a:lnTo>
                    <a:pt x="381" y="689"/>
                  </a:lnTo>
                  <a:lnTo>
                    <a:pt x="383" y="687"/>
                  </a:lnTo>
                  <a:lnTo>
                    <a:pt x="385" y="687"/>
                  </a:lnTo>
                  <a:lnTo>
                    <a:pt x="387" y="687"/>
                  </a:lnTo>
                  <a:lnTo>
                    <a:pt x="388" y="687"/>
                  </a:lnTo>
                  <a:lnTo>
                    <a:pt x="390" y="687"/>
                  </a:lnTo>
                  <a:lnTo>
                    <a:pt x="392" y="687"/>
                  </a:lnTo>
                  <a:lnTo>
                    <a:pt x="394" y="686"/>
                  </a:lnTo>
                  <a:lnTo>
                    <a:pt x="397" y="686"/>
                  </a:lnTo>
                  <a:lnTo>
                    <a:pt x="397" y="684"/>
                  </a:lnTo>
                  <a:lnTo>
                    <a:pt x="399" y="684"/>
                  </a:lnTo>
                  <a:lnTo>
                    <a:pt x="401" y="684"/>
                  </a:lnTo>
                  <a:lnTo>
                    <a:pt x="402" y="682"/>
                  </a:lnTo>
                  <a:lnTo>
                    <a:pt x="404" y="682"/>
                  </a:lnTo>
                  <a:lnTo>
                    <a:pt x="406" y="682"/>
                  </a:lnTo>
                  <a:lnTo>
                    <a:pt x="408" y="682"/>
                  </a:lnTo>
                  <a:lnTo>
                    <a:pt x="409" y="680"/>
                  </a:lnTo>
                  <a:lnTo>
                    <a:pt x="411" y="679"/>
                  </a:lnTo>
                  <a:lnTo>
                    <a:pt x="413" y="677"/>
                  </a:lnTo>
                  <a:lnTo>
                    <a:pt x="415" y="677"/>
                  </a:lnTo>
                  <a:lnTo>
                    <a:pt x="416" y="675"/>
                  </a:lnTo>
                  <a:lnTo>
                    <a:pt x="418" y="673"/>
                  </a:lnTo>
                  <a:lnTo>
                    <a:pt x="420" y="672"/>
                  </a:lnTo>
                  <a:lnTo>
                    <a:pt x="422" y="670"/>
                  </a:lnTo>
                  <a:lnTo>
                    <a:pt x="423" y="668"/>
                  </a:lnTo>
                  <a:lnTo>
                    <a:pt x="425" y="668"/>
                  </a:lnTo>
                  <a:lnTo>
                    <a:pt x="427" y="668"/>
                  </a:lnTo>
                  <a:lnTo>
                    <a:pt x="429" y="666"/>
                  </a:lnTo>
                  <a:lnTo>
                    <a:pt x="430" y="666"/>
                  </a:lnTo>
                  <a:lnTo>
                    <a:pt x="432" y="666"/>
                  </a:lnTo>
                  <a:lnTo>
                    <a:pt x="434" y="665"/>
                  </a:lnTo>
                  <a:lnTo>
                    <a:pt x="436" y="665"/>
                  </a:lnTo>
                  <a:lnTo>
                    <a:pt x="437" y="665"/>
                  </a:lnTo>
                  <a:lnTo>
                    <a:pt x="439" y="665"/>
                  </a:lnTo>
                  <a:lnTo>
                    <a:pt x="441" y="665"/>
                  </a:lnTo>
                  <a:lnTo>
                    <a:pt x="443" y="665"/>
                  </a:lnTo>
                  <a:lnTo>
                    <a:pt x="444" y="663"/>
                  </a:lnTo>
                  <a:lnTo>
                    <a:pt x="446" y="663"/>
                  </a:lnTo>
                  <a:lnTo>
                    <a:pt x="448" y="663"/>
                  </a:lnTo>
                  <a:lnTo>
                    <a:pt x="450" y="661"/>
                  </a:lnTo>
                  <a:lnTo>
                    <a:pt x="451" y="661"/>
                  </a:lnTo>
                  <a:lnTo>
                    <a:pt x="453" y="661"/>
                  </a:lnTo>
                  <a:lnTo>
                    <a:pt x="455" y="659"/>
                  </a:lnTo>
                  <a:lnTo>
                    <a:pt x="457" y="659"/>
                  </a:lnTo>
                  <a:lnTo>
                    <a:pt x="458" y="659"/>
                  </a:lnTo>
                  <a:lnTo>
                    <a:pt x="460" y="658"/>
                  </a:lnTo>
                  <a:lnTo>
                    <a:pt x="462" y="658"/>
                  </a:lnTo>
                  <a:lnTo>
                    <a:pt x="464" y="659"/>
                  </a:lnTo>
                  <a:lnTo>
                    <a:pt x="465" y="659"/>
                  </a:lnTo>
                  <a:lnTo>
                    <a:pt x="467" y="659"/>
                  </a:lnTo>
                  <a:lnTo>
                    <a:pt x="469" y="659"/>
                  </a:lnTo>
                  <a:lnTo>
                    <a:pt x="469" y="658"/>
                  </a:lnTo>
                  <a:lnTo>
                    <a:pt x="471" y="656"/>
                  </a:lnTo>
                  <a:lnTo>
                    <a:pt x="472" y="656"/>
                  </a:lnTo>
                  <a:lnTo>
                    <a:pt x="476" y="656"/>
                  </a:lnTo>
                  <a:lnTo>
                    <a:pt x="478" y="656"/>
                  </a:lnTo>
                  <a:lnTo>
                    <a:pt x="481" y="654"/>
                  </a:lnTo>
                  <a:lnTo>
                    <a:pt x="483" y="654"/>
                  </a:lnTo>
                  <a:lnTo>
                    <a:pt x="485" y="652"/>
                  </a:lnTo>
                  <a:lnTo>
                    <a:pt x="486" y="652"/>
                  </a:lnTo>
                  <a:lnTo>
                    <a:pt x="488" y="652"/>
                  </a:lnTo>
                  <a:lnTo>
                    <a:pt x="490" y="651"/>
                  </a:lnTo>
                  <a:lnTo>
                    <a:pt x="493" y="651"/>
                  </a:lnTo>
                  <a:lnTo>
                    <a:pt x="495" y="651"/>
                  </a:lnTo>
                  <a:lnTo>
                    <a:pt x="497" y="649"/>
                  </a:lnTo>
                  <a:lnTo>
                    <a:pt x="499" y="649"/>
                  </a:lnTo>
                  <a:lnTo>
                    <a:pt x="500" y="649"/>
                  </a:lnTo>
                  <a:lnTo>
                    <a:pt x="502" y="647"/>
                  </a:lnTo>
                  <a:lnTo>
                    <a:pt x="504" y="647"/>
                  </a:lnTo>
                  <a:lnTo>
                    <a:pt x="506" y="647"/>
                  </a:lnTo>
                  <a:lnTo>
                    <a:pt x="506" y="645"/>
                  </a:lnTo>
                  <a:lnTo>
                    <a:pt x="509" y="645"/>
                  </a:lnTo>
                  <a:lnTo>
                    <a:pt x="511" y="644"/>
                  </a:lnTo>
                  <a:lnTo>
                    <a:pt x="513" y="644"/>
                  </a:lnTo>
                  <a:lnTo>
                    <a:pt x="514" y="644"/>
                  </a:lnTo>
                  <a:lnTo>
                    <a:pt x="516" y="642"/>
                  </a:lnTo>
                  <a:lnTo>
                    <a:pt x="516" y="640"/>
                  </a:lnTo>
                  <a:lnTo>
                    <a:pt x="516" y="637"/>
                  </a:lnTo>
                  <a:lnTo>
                    <a:pt x="516" y="635"/>
                  </a:lnTo>
                  <a:lnTo>
                    <a:pt x="518" y="635"/>
                  </a:lnTo>
                  <a:lnTo>
                    <a:pt x="520" y="635"/>
                  </a:lnTo>
                  <a:lnTo>
                    <a:pt x="521" y="635"/>
                  </a:lnTo>
                  <a:lnTo>
                    <a:pt x="523" y="635"/>
                  </a:lnTo>
                  <a:lnTo>
                    <a:pt x="525" y="635"/>
                  </a:lnTo>
                  <a:lnTo>
                    <a:pt x="527" y="635"/>
                  </a:lnTo>
                  <a:lnTo>
                    <a:pt x="527" y="633"/>
                  </a:lnTo>
                  <a:lnTo>
                    <a:pt x="528" y="631"/>
                  </a:lnTo>
                  <a:lnTo>
                    <a:pt x="530" y="631"/>
                  </a:lnTo>
                  <a:lnTo>
                    <a:pt x="532" y="631"/>
                  </a:lnTo>
                  <a:lnTo>
                    <a:pt x="534" y="633"/>
                  </a:lnTo>
                  <a:lnTo>
                    <a:pt x="535" y="631"/>
                  </a:lnTo>
                  <a:lnTo>
                    <a:pt x="537" y="631"/>
                  </a:lnTo>
                  <a:lnTo>
                    <a:pt x="539" y="630"/>
                  </a:lnTo>
                  <a:lnTo>
                    <a:pt x="541" y="628"/>
                  </a:lnTo>
                  <a:lnTo>
                    <a:pt x="542" y="628"/>
                  </a:lnTo>
                  <a:lnTo>
                    <a:pt x="544" y="626"/>
                  </a:lnTo>
                  <a:lnTo>
                    <a:pt x="546" y="624"/>
                  </a:lnTo>
                  <a:lnTo>
                    <a:pt x="546" y="623"/>
                  </a:lnTo>
                  <a:lnTo>
                    <a:pt x="546" y="621"/>
                  </a:lnTo>
                  <a:lnTo>
                    <a:pt x="546" y="619"/>
                  </a:lnTo>
                  <a:lnTo>
                    <a:pt x="546" y="617"/>
                  </a:lnTo>
                  <a:lnTo>
                    <a:pt x="544" y="617"/>
                  </a:lnTo>
                  <a:lnTo>
                    <a:pt x="544" y="616"/>
                  </a:lnTo>
                  <a:lnTo>
                    <a:pt x="544" y="614"/>
                  </a:lnTo>
                  <a:lnTo>
                    <a:pt x="544" y="612"/>
                  </a:lnTo>
                  <a:lnTo>
                    <a:pt x="542" y="612"/>
                  </a:lnTo>
                  <a:lnTo>
                    <a:pt x="542" y="609"/>
                  </a:lnTo>
                  <a:lnTo>
                    <a:pt x="541" y="607"/>
                  </a:lnTo>
                  <a:lnTo>
                    <a:pt x="541" y="605"/>
                  </a:lnTo>
                  <a:lnTo>
                    <a:pt x="541" y="603"/>
                  </a:lnTo>
                  <a:lnTo>
                    <a:pt x="541" y="602"/>
                  </a:lnTo>
                  <a:lnTo>
                    <a:pt x="541" y="600"/>
                  </a:lnTo>
                  <a:lnTo>
                    <a:pt x="541" y="598"/>
                  </a:lnTo>
                  <a:lnTo>
                    <a:pt x="541" y="596"/>
                  </a:lnTo>
                  <a:lnTo>
                    <a:pt x="541" y="595"/>
                  </a:lnTo>
                  <a:lnTo>
                    <a:pt x="541" y="593"/>
                  </a:lnTo>
                  <a:lnTo>
                    <a:pt x="542" y="591"/>
                  </a:lnTo>
                  <a:lnTo>
                    <a:pt x="542" y="589"/>
                  </a:lnTo>
                  <a:lnTo>
                    <a:pt x="542" y="588"/>
                  </a:lnTo>
                  <a:lnTo>
                    <a:pt x="542" y="586"/>
                  </a:lnTo>
                  <a:lnTo>
                    <a:pt x="544" y="586"/>
                  </a:lnTo>
                  <a:lnTo>
                    <a:pt x="544" y="584"/>
                  </a:lnTo>
                  <a:lnTo>
                    <a:pt x="544" y="583"/>
                  </a:lnTo>
                  <a:lnTo>
                    <a:pt x="544" y="581"/>
                  </a:lnTo>
                  <a:lnTo>
                    <a:pt x="546" y="581"/>
                  </a:lnTo>
                  <a:lnTo>
                    <a:pt x="546" y="579"/>
                  </a:lnTo>
                  <a:lnTo>
                    <a:pt x="546" y="577"/>
                  </a:lnTo>
                  <a:lnTo>
                    <a:pt x="548" y="576"/>
                  </a:lnTo>
                  <a:lnTo>
                    <a:pt x="549" y="572"/>
                  </a:lnTo>
                  <a:lnTo>
                    <a:pt x="549" y="570"/>
                  </a:lnTo>
                  <a:lnTo>
                    <a:pt x="549" y="569"/>
                  </a:lnTo>
                  <a:lnTo>
                    <a:pt x="549" y="567"/>
                  </a:lnTo>
                  <a:lnTo>
                    <a:pt x="551" y="567"/>
                  </a:lnTo>
                  <a:lnTo>
                    <a:pt x="551" y="565"/>
                  </a:lnTo>
                  <a:lnTo>
                    <a:pt x="551" y="563"/>
                  </a:lnTo>
                  <a:lnTo>
                    <a:pt x="551" y="562"/>
                  </a:lnTo>
                  <a:lnTo>
                    <a:pt x="553" y="560"/>
                  </a:lnTo>
                  <a:lnTo>
                    <a:pt x="553" y="558"/>
                  </a:lnTo>
                  <a:lnTo>
                    <a:pt x="555" y="556"/>
                  </a:lnTo>
                  <a:lnTo>
                    <a:pt x="555" y="555"/>
                  </a:lnTo>
                  <a:lnTo>
                    <a:pt x="556" y="553"/>
                  </a:lnTo>
                  <a:lnTo>
                    <a:pt x="556" y="551"/>
                  </a:lnTo>
                  <a:lnTo>
                    <a:pt x="558" y="551"/>
                  </a:lnTo>
                  <a:lnTo>
                    <a:pt x="558" y="549"/>
                  </a:lnTo>
                  <a:lnTo>
                    <a:pt x="560" y="548"/>
                  </a:lnTo>
                  <a:lnTo>
                    <a:pt x="560" y="546"/>
                  </a:lnTo>
                  <a:lnTo>
                    <a:pt x="560" y="544"/>
                  </a:lnTo>
                  <a:lnTo>
                    <a:pt x="562" y="544"/>
                  </a:lnTo>
                  <a:lnTo>
                    <a:pt x="563" y="542"/>
                  </a:lnTo>
                  <a:lnTo>
                    <a:pt x="563" y="541"/>
                  </a:lnTo>
                  <a:lnTo>
                    <a:pt x="565" y="537"/>
                  </a:lnTo>
                  <a:lnTo>
                    <a:pt x="567" y="535"/>
                  </a:lnTo>
                  <a:lnTo>
                    <a:pt x="567" y="534"/>
                  </a:lnTo>
                  <a:lnTo>
                    <a:pt x="569" y="530"/>
                  </a:lnTo>
                  <a:lnTo>
                    <a:pt x="570" y="528"/>
                  </a:lnTo>
                  <a:lnTo>
                    <a:pt x="570" y="527"/>
                  </a:lnTo>
                  <a:lnTo>
                    <a:pt x="570" y="525"/>
                  </a:lnTo>
                  <a:lnTo>
                    <a:pt x="570" y="523"/>
                  </a:lnTo>
                  <a:lnTo>
                    <a:pt x="570" y="521"/>
                  </a:lnTo>
                  <a:lnTo>
                    <a:pt x="570" y="520"/>
                  </a:lnTo>
                  <a:lnTo>
                    <a:pt x="570" y="518"/>
                  </a:lnTo>
                  <a:lnTo>
                    <a:pt x="570" y="516"/>
                  </a:lnTo>
                  <a:lnTo>
                    <a:pt x="570" y="514"/>
                  </a:lnTo>
                  <a:lnTo>
                    <a:pt x="570" y="513"/>
                  </a:lnTo>
                  <a:lnTo>
                    <a:pt x="570" y="511"/>
                  </a:lnTo>
                  <a:lnTo>
                    <a:pt x="570" y="509"/>
                  </a:lnTo>
                  <a:lnTo>
                    <a:pt x="570" y="507"/>
                  </a:lnTo>
                  <a:lnTo>
                    <a:pt x="572" y="506"/>
                  </a:lnTo>
                  <a:lnTo>
                    <a:pt x="570" y="506"/>
                  </a:lnTo>
                  <a:lnTo>
                    <a:pt x="570" y="504"/>
                  </a:lnTo>
                  <a:lnTo>
                    <a:pt x="572" y="502"/>
                  </a:lnTo>
                  <a:lnTo>
                    <a:pt x="572" y="500"/>
                  </a:lnTo>
                  <a:lnTo>
                    <a:pt x="572" y="499"/>
                  </a:lnTo>
                  <a:lnTo>
                    <a:pt x="572" y="497"/>
                  </a:lnTo>
                  <a:lnTo>
                    <a:pt x="574" y="495"/>
                  </a:lnTo>
                  <a:lnTo>
                    <a:pt x="574" y="493"/>
                  </a:lnTo>
                  <a:lnTo>
                    <a:pt x="576" y="492"/>
                  </a:lnTo>
                  <a:lnTo>
                    <a:pt x="576" y="490"/>
                  </a:lnTo>
                  <a:lnTo>
                    <a:pt x="576" y="488"/>
                  </a:lnTo>
                  <a:lnTo>
                    <a:pt x="577" y="486"/>
                  </a:lnTo>
                  <a:lnTo>
                    <a:pt x="579" y="485"/>
                  </a:lnTo>
                  <a:lnTo>
                    <a:pt x="579" y="483"/>
                  </a:lnTo>
                  <a:lnTo>
                    <a:pt x="581" y="483"/>
                  </a:lnTo>
                  <a:lnTo>
                    <a:pt x="583" y="481"/>
                  </a:lnTo>
                  <a:lnTo>
                    <a:pt x="584" y="479"/>
                  </a:lnTo>
                  <a:lnTo>
                    <a:pt x="586" y="478"/>
                  </a:lnTo>
                  <a:lnTo>
                    <a:pt x="588" y="478"/>
                  </a:lnTo>
                  <a:lnTo>
                    <a:pt x="588" y="476"/>
                  </a:lnTo>
                  <a:lnTo>
                    <a:pt x="591" y="476"/>
                  </a:lnTo>
                  <a:lnTo>
                    <a:pt x="593" y="474"/>
                  </a:lnTo>
                  <a:lnTo>
                    <a:pt x="595" y="474"/>
                  </a:lnTo>
                  <a:lnTo>
                    <a:pt x="596" y="474"/>
                  </a:lnTo>
                  <a:lnTo>
                    <a:pt x="598" y="474"/>
                  </a:lnTo>
                  <a:lnTo>
                    <a:pt x="600" y="472"/>
                  </a:lnTo>
                  <a:lnTo>
                    <a:pt x="602" y="472"/>
                  </a:lnTo>
                  <a:lnTo>
                    <a:pt x="603" y="472"/>
                  </a:lnTo>
                  <a:lnTo>
                    <a:pt x="605" y="471"/>
                  </a:lnTo>
                  <a:lnTo>
                    <a:pt x="607" y="471"/>
                  </a:lnTo>
                  <a:lnTo>
                    <a:pt x="609" y="471"/>
                  </a:lnTo>
                  <a:lnTo>
                    <a:pt x="610" y="471"/>
                  </a:lnTo>
                  <a:lnTo>
                    <a:pt x="612" y="471"/>
                  </a:lnTo>
                  <a:lnTo>
                    <a:pt x="614" y="471"/>
                  </a:lnTo>
                  <a:lnTo>
                    <a:pt x="616" y="469"/>
                  </a:lnTo>
                  <a:lnTo>
                    <a:pt x="619" y="469"/>
                  </a:lnTo>
                  <a:lnTo>
                    <a:pt x="621" y="469"/>
                  </a:lnTo>
                  <a:lnTo>
                    <a:pt x="623" y="469"/>
                  </a:lnTo>
                  <a:lnTo>
                    <a:pt x="626" y="469"/>
                  </a:lnTo>
                  <a:lnTo>
                    <a:pt x="628" y="469"/>
                  </a:lnTo>
                  <a:lnTo>
                    <a:pt x="630" y="469"/>
                  </a:lnTo>
                  <a:lnTo>
                    <a:pt x="631" y="469"/>
                  </a:lnTo>
                  <a:lnTo>
                    <a:pt x="633" y="469"/>
                  </a:lnTo>
                  <a:lnTo>
                    <a:pt x="635" y="469"/>
                  </a:lnTo>
                  <a:lnTo>
                    <a:pt x="637" y="469"/>
                  </a:lnTo>
                  <a:lnTo>
                    <a:pt x="638" y="469"/>
                  </a:lnTo>
                  <a:lnTo>
                    <a:pt x="640" y="469"/>
                  </a:lnTo>
                  <a:lnTo>
                    <a:pt x="640" y="471"/>
                  </a:lnTo>
                  <a:lnTo>
                    <a:pt x="640" y="472"/>
                  </a:lnTo>
                  <a:lnTo>
                    <a:pt x="642" y="472"/>
                  </a:lnTo>
                  <a:lnTo>
                    <a:pt x="642" y="474"/>
                  </a:lnTo>
                  <a:lnTo>
                    <a:pt x="642" y="478"/>
                  </a:lnTo>
                  <a:lnTo>
                    <a:pt x="642" y="479"/>
                  </a:lnTo>
                  <a:lnTo>
                    <a:pt x="642" y="481"/>
                  </a:lnTo>
                  <a:lnTo>
                    <a:pt x="644" y="483"/>
                  </a:lnTo>
                  <a:lnTo>
                    <a:pt x="644" y="485"/>
                  </a:lnTo>
                  <a:lnTo>
                    <a:pt x="645" y="486"/>
                  </a:lnTo>
                  <a:lnTo>
                    <a:pt x="647" y="486"/>
                  </a:lnTo>
                  <a:lnTo>
                    <a:pt x="649" y="486"/>
                  </a:lnTo>
                  <a:lnTo>
                    <a:pt x="652" y="486"/>
                  </a:lnTo>
                  <a:lnTo>
                    <a:pt x="652" y="485"/>
                  </a:lnTo>
                  <a:lnTo>
                    <a:pt x="654" y="485"/>
                  </a:lnTo>
                  <a:lnTo>
                    <a:pt x="656" y="485"/>
                  </a:lnTo>
                  <a:lnTo>
                    <a:pt x="658" y="485"/>
                  </a:lnTo>
                  <a:lnTo>
                    <a:pt x="659" y="483"/>
                  </a:lnTo>
                  <a:lnTo>
                    <a:pt x="663" y="483"/>
                  </a:lnTo>
                  <a:lnTo>
                    <a:pt x="665" y="481"/>
                  </a:lnTo>
                  <a:lnTo>
                    <a:pt x="665" y="479"/>
                  </a:lnTo>
                  <a:lnTo>
                    <a:pt x="666" y="478"/>
                  </a:lnTo>
                  <a:lnTo>
                    <a:pt x="670" y="474"/>
                  </a:lnTo>
                  <a:lnTo>
                    <a:pt x="672" y="471"/>
                  </a:lnTo>
                  <a:lnTo>
                    <a:pt x="673" y="469"/>
                  </a:lnTo>
                  <a:lnTo>
                    <a:pt x="675" y="467"/>
                  </a:lnTo>
                  <a:lnTo>
                    <a:pt x="677" y="465"/>
                  </a:lnTo>
                  <a:lnTo>
                    <a:pt x="680" y="464"/>
                  </a:lnTo>
                  <a:lnTo>
                    <a:pt x="684" y="462"/>
                  </a:lnTo>
                  <a:lnTo>
                    <a:pt x="686" y="462"/>
                  </a:lnTo>
                  <a:lnTo>
                    <a:pt x="687" y="460"/>
                  </a:lnTo>
                  <a:lnTo>
                    <a:pt x="691" y="460"/>
                  </a:lnTo>
                  <a:lnTo>
                    <a:pt x="693" y="460"/>
                  </a:lnTo>
                  <a:lnTo>
                    <a:pt x="694" y="458"/>
                  </a:lnTo>
                  <a:lnTo>
                    <a:pt x="696" y="458"/>
                  </a:lnTo>
                  <a:lnTo>
                    <a:pt x="698" y="457"/>
                  </a:lnTo>
                  <a:lnTo>
                    <a:pt x="700" y="455"/>
                  </a:lnTo>
                  <a:lnTo>
                    <a:pt x="701" y="455"/>
                  </a:lnTo>
                  <a:lnTo>
                    <a:pt x="701" y="453"/>
                  </a:lnTo>
                  <a:lnTo>
                    <a:pt x="703" y="451"/>
                  </a:lnTo>
                  <a:lnTo>
                    <a:pt x="701" y="450"/>
                  </a:lnTo>
                  <a:lnTo>
                    <a:pt x="701" y="448"/>
                  </a:lnTo>
                  <a:lnTo>
                    <a:pt x="701" y="446"/>
                  </a:lnTo>
                  <a:lnTo>
                    <a:pt x="703" y="444"/>
                  </a:lnTo>
                  <a:lnTo>
                    <a:pt x="703" y="443"/>
                  </a:lnTo>
                  <a:lnTo>
                    <a:pt x="701" y="441"/>
                  </a:lnTo>
                  <a:lnTo>
                    <a:pt x="701" y="439"/>
                  </a:lnTo>
                  <a:lnTo>
                    <a:pt x="701" y="437"/>
                  </a:lnTo>
                  <a:lnTo>
                    <a:pt x="701" y="436"/>
                  </a:lnTo>
                  <a:lnTo>
                    <a:pt x="703" y="436"/>
                  </a:lnTo>
                  <a:lnTo>
                    <a:pt x="703" y="434"/>
                  </a:lnTo>
                  <a:lnTo>
                    <a:pt x="703" y="432"/>
                  </a:lnTo>
                  <a:lnTo>
                    <a:pt x="703" y="430"/>
                  </a:lnTo>
                  <a:lnTo>
                    <a:pt x="705" y="429"/>
                  </a:lnTo>
                  <a:lnTo>
                    <a:pt x="705" y="427"/>
                  </a:lnTo>
                  <a:lnTo>
                    <a:pt x="705" y="425"/>
                  </a:lnTo>
                  <a:lnTo>
                    <a:pt x="705" y="423"/>
                  </a:lnTo>
                  <a:lnTo>
                    <a:pt x="705" y="422"/>
                  </a:lnTo>
                  <a:lnTo>
                    <a:pt x="705" y="420"/>
                  </a:lnTo>
                  <a:lnTo>
                    <a:pt x="705" y="416"/>
                  </a:lnTo>
                  <a:lnTo>
                    <a:pt x="705" y="415"/>
                  </a:lnTo>
                  <a:lnTo>
                    <a:pt x="703" y="413"/>
                  </a:lnTo>
                  <a:lnTo>
                    <a:pt x="703" y="411"/>
                  </a:lnTo>
                  <a:lnTo>
                    <a:pt x="703" y="409"/>
                  </a:lnTo>
                  <a:lnTo>
                    <a:pt x="705" y="408"/>
                  </a:lnTo>
                  <a:lnTo>
                    <a:pt x="705" y="406"/>
                  </a:lnTo>
                  <a:lnTo>
                    <a:pt x="705" y="404"/>
                  </a:lnTo>
                  <a:lnTo>
                    <a:pt x="705" y="402"/>
                  </a:lnTo>
                  <a:lnTo>
                    <a:pt x="703" y="401"/>
                  </a:lnTo>
                  <a:lnTo>
                    <a:pt x="703" y="399"/>
                  </a:lnTo>
                  <a:lnTo>
                    <a:pt x="703" y="397"/>
                  </a:lnTo>
                  <a:lnTo>
                    <a:pt x="703" y="394"/>
                  </a:lnTo>
                  <a:lnTo>
                    <a:pt x="703" y="392"/>
                  </a:lnTo>
                  <a:lnTo>
                    <a:pt x="705" y="388"/>
                  </a:lnTo>
                  <a:lnTo>
                    <a:pt x="705" y="387"/>
                  </a:lnTo>
                  <a:lnTo>
                    <a:pt x="705" y="385"/>
                  </a:lnTo>
                  <a:lnTo>
                    <a:pt x="705" y="381"/>
                  </a:lnTo>
                  <a:lnTo>
                    <a:pt x="705" y="380"/>
                  </a:lnTo>
                  <a:lnTo>
                    <a:pt x="705" y="378"/>
                  </a:lnTo>
                  <a:lnTo>
                    <a:pt x="703" y="376"/>
                  </a:lnTo>
                  <a:lnTo>
                    <a:pt x="703" y="374"/>
                  </a:lnTo>
                  <a:lnTo>
                    <a:pt x="701" y="373"/>
                  </a:lnTo>
                  <a:lnTo>
                    <a:pt x="701" y="371"/>
                  </a:lnTo>
                  <a:lnTo>
                    <a:pt x="700" y="371"/>
                  </a:lnTo>
                  <a:lnTo>
                    <a:pt x="700" y="369"/>
                  </a:lnTo>
                  <a:lnTo>
                    <a:pt x="700" y="367"/>
                  </a:lnTo>
                  <a:lnTo>
                    <a:pt x="698" y="367"/>
                  </a:lnTo>
                  <a:lnTo>
                    <a:pt x="698" y="366"/>
                  </a:lnTo>
                  <a:lnTo>
                    <a:pt x="696" y="364"/>
                  </a:lnTo>
                  <a:lnTo>
                    <a:pt x="696" y="362"/>
                  </a:lnTo>
                  <a:lnTo>
                    <a:pt x="696" y="360"/>
                  </a:lnTo>
                  <a:lnTo>
                    <a:pt x="696" y="359"/>
                  </a:lnTo>
                  <a:lnTo>
                    <a:pt x="696" y="357"/>
                  </a:lnTo>
                  <a:lnTo>
                    <a:pt x="696" y="355"/>
                  </a:lnTo>
                  <a:lnTo>
                    <a:pt x="696" y="353"/>
                  </a:lnTo>
                  <a:lnTo>
                    <a:pt x="696" y="352"/>
                  </a:lnTo>
                  <a:lnTo>
                    <a:pt x="696" y="350"/>
                  </a:lnTo>
                  <a:lnTo>
                    <a:pt x="696" y="348"/>
                  </a:lnTo>
                  <a:lnTo>
                    <a:pt x="694" y="345"/>
                  </a:lnTo>
                  <a:lnTo>
                    <a:pt x="698" y="343"/>
                  </a:lnTo>
                  <a:lnTo>
                    <a:pt x="696" y="341"/>
                  </a:lnTo>
                  <a:lnTo>
                    <a:pt x="694" y="339"/>
                  </a:lnTo>
                  <a:lnTo>
                    <a:pt x="693" y="338"/>
                  </a:lnTo>
                  <a:lnTo>
                    <a:pt x="691" y="338"/>
                  </a:lnTo>
                  <a:lnTo>
                    <a:pt x="691" y="336"/>
                  </a:lnTo>
                  <a:lnTo>
                    <a:pt x="689" y="336"/>
                  </a:lnTo>
                  <a:lnTo>
                    <a:pt x="687" y="336"/>
                  </a:lnTo>
                  <a:lnTo>
                    <a:pt x="684" y="334"/>
                  </a:lnTo>
                  <a:lnTo>
                    <a:pt x="682" y="334"/>
                  </a:lnTo>
                  <a:lnTo>
                    <a:pt x="680" y="334"/>
                  </a:lnTo>
                  <a:lnTo>
                    <a:pt x="679" y="334"/>
                  </a:lnTo>
                  <a:lnTo>
                    <a:pt x="677" y="334"/>
                  </a:lnTo>
                  <a:lnTo>
                    <a:pt x="673" y="334"/>
                  </a:lnTo>
                  <a:lnTo>
                    <a:pt x="672" y="336"/>
                  </a:lnTo>
                  <a:lnTo>
                    <a:pt x="670" y="336"/>
                  </a:lnTo>
                  <a:lnTo>
                    <a:pt x="668" y="336"/>
                  </a:lnTo>
                  <a:lnTo>
                    <a:pt x="666" y="336"/>
                  </a:lnTo>
                  <a:lnTo>
                    <a:pt x="665" y="338"/>
                  </a:lnTo>
                  <a:lnTo>
                    <a:pt x="663" y="338"/>
                  </a:lnTo>
                  <a:lnTo>
                    <a:pt x="661" y="338"/>
                  </a:lnTo>
                  <a:lnTo>
                    <a:pt x="659" y="338"/>
                  </a:lnTo>
                  <a:lnTo>
                    <a:pt x="658" y="336"/>
                  </a:lnTo>
                  <a:lnTo>
                    <a:pt x="656" y="336"/>
                  </a:lnTo>
                  <a:lnTo>
                    <a:pt x="654" y="336"/>
                  </a:lnTo>
                  <a:lnTo>
                    <a:pt x="652" y="338"/>
                  </a:lnTo>
                  <a:lnTo>
                    <a:pt x="652" y="336"/>
                  </a:lnTo>
                  <a:lnTo>
                    <a:pt x="651" y="336"/>
                  </a:lnTo>
                  <a:lnTo>
                    <a:pt x="649" y="334"/>
                  </a:lnTo>
                  <a:lnTo>
                    <a:pt x="647" y="332"/>
                  </a:lnTo>
                  <a:lnTo>
                    <a:pt x="645" y="332"/>
                  </a:lnTo>
                  <a:lnTo>
                    <a:pt x="644" y="331"/>
                  </a:lnTo>
                  <a:lnTo>
                    <a:pt x="642" y="331"/>
                  </a:lnTo>
                  <a:lnTo>
                    <a:pt x="640" y="331"/>
                  </a:lnTo>
                  <a:lnTo>
                    <a:pt x="638" y="331"/>
                  </a:lnTo>
                  <a:lnTo>
                    <a:pt x="637" y="329"/>
                  </a:lnTo>
                  <a:lnTo>
                    <a:pt x="635" y="329"/>
                  </a:lnTo>
                  <a:lnTo>
                    <a:pt x="633" y="331"/>
                  </a:lnTo>
                  <a:lnTo>
                    <a:pt x="631" y="329"/>
                  </a:lnTo>
                  <a:lnTo>
                    <a:pt x="630" y="327"/>
                  </a:lnTo>
                  <a:lnTo>
                    <a:pt x="628" y="325"/>
                  </a:lnTo>
                  <a:lnTo>
                    <a:pt x="626" y="325"/>
                  </a:lnTo>
                  <a:lnTo>
                    <a:pt x="623" y="324"/>
                  </a:lnTo>
                  <a:lnTo>
                    <a:pt x="621" y="324"/>
                  </a:lnTo>
                  <a:lnTo>
                    <a:pt x="617" y="322"/>
                  </a:lnTo>
                  <a:lnTo>
                    <a:pt x="616" y="322"/>
                  </a:lnTo>
                  <a:lnTo>
                    <a:pt x="614" y="322"/>
                  </a:lnTo>
                  <a:lnTo>
                    <a:pt x="610" y="322"/>
                  </a:lnTo>
                  <a:lnTo>
                    <a:pt x="609" y="322"/>
                  </a:lnTo>
                  <a:lnTo>
                    <a:pt x="605" y="324"/>
                  </a:lnTo>
                  <a:lnTo>
                    <a:pt x="603" y="324"/>
                  </a:lnTo>
                  <a:lnTo>
                    <a:pt x="602" y="324"/>
                  </a:lnTo>
                  <a:lnTo>
                    <a:pt x="600" y="325"/>
                  </a:lnTo>
                  <a:lnTo>
                    <a:pt x="595" y="327"/>
                  </a:lnTo>
                  <a:lnTo>
                    <a:pt x="591" y="327"/>
                  </a:lnTo>
                  <a:lnTo>
                    <a:pt x="590" y="327"/>
                  </a:lnTo>
                  <a:lnTo>
                    <a:pt x="588" y="327"/>
                  </a:lnTo>
                  <a:lnTo>
                    <a:pt x="588" y="329"/>
                  </a:lnTo>
                  <a:lnTo>
                    <a:pt x="586" y="329"/>
                  </a:lnTo>
                  <a:lnTo>
                    <a:pt x="584" y="329"/>
                  </a:lnTo>
                  <a:lnTo>
                    <a:pt x="583" y="329"/>
                  </a:lnTo>
                  <a:lnTo>
                    <a:pt x="581" y="329"/>
                  </a:lnTo>
                  <a:lnTo>
                    <a:pt x="577" y="329"/>
                  </a:lnTo>
                  <a:lnTo>
                    <a:pt x="576" y="329"/>
                  </a:lnTo>
                  <a:lnTo>
                    <a:pt x="574" y="329"/>
                  </a:lnTo>
                  <a:lnTo>
                    <a:pt x="574" y="327"/>
                  </a:lnTo>
                  <a:lnTo>
                    <a:pt x="572" y="325"/>
                  </a:lnTo>
                  <a:lnTo>
                    <a:pt x="574" y="322"/>
                  </a:lnTo>
                  <a:lnTo>
                    <a:pt x="576" y="320"/>
                  </a:lnTo>
                  <a:lnTo>
                    <a:pt x="577" y="320"/>
                  </a:lnTo>
                  <a:lnTo>
                    <a:pt x="577" y="318"/>
                  </a:lnTo>
                  <a:lnTo>
                    <a:pt x="579" y="318"/>
                  </a:lnTo>
                  <a:lnTo>
                    <a:pt x="579" y="317"/>
                  </a:lnTo>
                  <a:lnTo>
                    <a:pt x="581" y="317"/>
                  </a:lnTo>
                  <a:lnTo>
                    <a:pt x="581" y="315"/>
                  </a:lnTo>
                  <a:lnTo>
                    <a:pt x="581" y="313"/>
                  </a:lnTo>
                  <a:lnTo>
                    <a:pt x="583" y="313"/>
                  </a:lnTo>
                  <a:lnTo>
                    <a:pt x="583" y="311"/>
                  </a:lnTo>
                  <a:lnTo>
                    <a:pt x="583" y="310"/>
                  </a:lnTo>
                  <a:lnTo>
                    <a:pt x="583" y="308"/>
                  </a:lnTo>
                  <a:lnTo>
                    <a:pt x="583" y="306"/>
                  </a:lnTo>
                  <a:lnTo>
                    <a:pt x="583" y="305"/>
                  </a:lnTo>
                  <a:lnTo>
                    <a:pt x="583" y="301"/>
                  </a:lnTo>
                  <a:lnTo>
                    <a:pt x="584" y="299"/>
                  </a:lnTo>
                  <a:lnTo>
                    <a:pt x="584" y="298"/>
                  </a:lnTo>
                  <a:lnTo>
                    <a:pt x="586" y="296"/>
                  </a:lnTo>
                  <a:lnTo>
                    <a:pt x="586" y="294"/>
                  </a:lnTo>
                  <a:lnTo>
                    <a:pt x="586" y="292"/>
                  </a:lnTo>
                  <a:lnTo>
                    <a:pt x="586" y="291"/>
                  </a:lnTo>
                  <a:lnTo>
                    <a:pt x="586" y="289"/>
                  </a:lnTo>
                  <a:lnTo>
                    <a:pt x="584" y="287"/>
                  </a:lnTo>
                  <a:lnTo>
                    <a:pt x="584" y="285"/>
                  </a:lnTo>
                  <a:lnTo>
                    <a:pt x="584" y="284"/>
                  </a:lnTo>
                  <a:lnTo>
                    <a:pt x="584" y="282"/>
                  </a:lnTo>
                  <a:lnTo>
                    <a:pt x="583" y="280"/>
                  </a:lnTo>
                  <a:lnTo>
                    <a:pt x="579" y="277"/>
                  </a:lnTo>
                  <a:lnTo>
                    <a:pt x="579" y="275"/>
                  </a:lnTo>
                  <a:lnTo>
                    <a:pt x="579" y="273"/>
                  </a:lnTo>
                  <a:lnTo>
                    <a:pt x="577" y="270"/>
                  </a:lnTo>
                  <a:lnTo>
                    <a:pt x="577" y="268"/>
                  </a:lnTo>
                  <a:lnTo>
                    <a:pt x="576" y="268"/>
                  </a:lnTo>
                  <a:lnTo>
                    <a:pt x="576" y="266"/>
                  </a:lnTo>
                  <a:lnTo>
                    <a:pt x="576" y="264"/>
                  </a:lnTo>
                  <a:lnTo>
                    <a:pt x="576" y="263"/>
                  </a:lnTo>
                  <a:lnTo>
                    <a:pt x="574" y="263"/>
                  </a:lnTo>
                  <a:lnTo>
                    <a:pt x="574" y="261"/>
                  </a:lnTo>
                  <a:lnTo>
                    <a:pt x="574" y="259"/>
                  </a:lnTo>
                  <a:lnTo>
                    <a:pt x="572" y="259"/>
                  </a:lnTo>
                  <a:lnTo>
                    <a:pt x="572" y="257"/>
                  </a:lnTo>
                  <a:lnTo>
                    <a:pt x="569" y="254"/>
                  </a:lnTo>
                  <a:lnTo>
                    <a:pt x="567" y="254"/>
                  </a:lnTo>
                  <a:lnTo>
                    <a:pt x="565" y="254"/>
                  </a:lnTo>
                  <a:lnTo>
                    <a:pt x="563" y="254"/>
                  </a:lnTo>
                  <a:lnTo>
                    <a:pt x="562" y="254"/>
                  </a:lnTo>
                  <a:lnTo>
                    <a:pt x="558" y="254"/>
                  </a:lnTo>
                  <a:lnTo>
                    <a:pt x="556" y="256"/>
                  </a:lnTo>
                  <a:lnTo>
                    <a:pt x="555" y="257"/>
                  </a:lnTo>
                  <a:lnTo>
                    <a:pt x="551" y="259"/>
                  </a:lnTo>
                  <a:lnTo>
                    <a:pt x="549" y="259"/>
                  </a:lnTo>
                  <a:lnTo>
                    <a:pt x="548" y="261"/>
                  </a:lnTo>
                  <a:lnTo>
                    <a:pt x="546" y="261"/>
                  </a:lnTo>
                  <a:lnTo>
                    <a:pt x="546" y="263"/>
                  </a:lnTo>
                  <a:lnTo>
                    <a:pt x="544" y="263"/>
                  </a:lnTo>
                  <a:lnTo>
                    <a:pt x="542" y="263"/>
                  </a:lnTo>
                  <a:lnTo>
                    <a:pt x="541" y="264"/>
                  </a:lnTo>
                  <a:lnTo>
                    <a:pt x="539" y="264"/>
                  </a:lnTo>
                  <a:lnTo>
                    <a:pt x="535" y="266"/>
                  </a:lnTo>
                  <a:lnTo>
                    <a:pt x="534" y="266"/>
                  </a:lnTo>
                  <a:lnTo>
                    <a:pt x="532" y="268"/>
                  </a:lnTo>
                  <a:lnTo>
                    <a:pt x="530" y="268"/>
                  </a:lnTo>
                  <a:lnTo>
                    <a:pt x="528" y="268"/>
                  </a:lnTo>
                  <a:lnTo>
                    <a:pt x="527" y="268"/>
                  </a:lnTo>
                  <a:lnTo>
                    <a:pt x="525" y="268"/>
                  </a:lnTo>
                  <a:lnTo>
                    <a:pt x="523" y="270"/>
                  </a:lnTo>
                  <a:lnTo>
                    <a:pt x="521" y="270"/>
                  </a:lnTo>
                  <a:lnTo>
                    <a:pt x="520" y="270"/>
                  </a:lnTo>
                  <a:lnTo>
                    <a:pt x="518" y="268"/>
                  </a:lnTo>
                  <a:lnTo>
                    <a:pt x="516" y="268"/>
                  </a:lnTo>
                  <a:lnTo>
                    <a:pt x="513" y="270"/>
                  </a:lnTo>
                  <a:lnTo>
                    <a:pt x="511" y="270"/>
                  </a:lnTo>
                  <a:lnTo>
                    <a:pt x="509" y="270"/>
                  </a:lnTo>
                  <a:lnTo>
                    <a:pt x="507" y="270"/>
                  </a:lnTo>
                  <a:lnTo>
                    <a:pt x="506" y="271"/>
                  </a:lnTo>
                  <a:lnTo>
                    <a:pt x="504" y="271"/>
                  </a:lnTo>
                  <a:lnTo>
                    <a:pt x="502" y="271"/>
                  </a:lnTo>
                  <a:lnTo>
                    <a:pt x="500" y="273"/>
                  </a:lnTo>
                  <a:lnTo>
                    <a:pt x="499" y="273"/>
                  </a:lnTo>
                  <a:lnTo>
                    <a:pt x="497" y="275"/>
                  </a:lnTo>
                  <a:lnTo>
                    <a:pt x="495" y="275"/>
                  </a:lnTo>
                  <a:lnTo>
                    <a:pt x="493" y="277"/>
                  </a:lnTo>
                  <a:lnTo>
                    <a:pt x="492" y="277"/>
                  </a:lnTo>
                  <a:lnTo>
                    <a:pt x="490" y="277"/>
                  </a:lnTo>
                  <a:lnTo>
                    <a:pt x="488" y="277"/>
                  </a:lnTo>
                  <a:lnTo>
                    <a:pt x="486" y="277"/>
                  </a:lnTo>
                  <a:lnTo>
                    <a:pt x="485" y="277"/>
                  </a:lnTo>
                  <a:lnTo>
                    <a:pt x="481" y="278"/>
                  </a:lnTo>
                  <a:lnTo>
                    <a:pt x="481" y="280"/>
                  </a:lnTo>
                  <a:lnTo>
                    <a:pt x="479" y="280"/>
                  </a:lnTo>
                  <a:lnTo>
                    <a:pt x="478" y="280"/>
                  </a:lnTo>
                  <a:lnTo>
                    <a:pt x="476" y="280"/>
                  </a:lnTo>
                  <a:lnTo>
                    <a:pt x="472" y="280"/>
                  </a:lnTo>
                  <a:lnTo>
                    <a:pt x="469" y="282"/>
                  </a:lnTo>
                  <a:lnTo>
                    <a:pt x="467" y="284"/>
                  </a:lnTo>
                  <a:lnTo>
                    <a:pt x="465" y="284"/>
                  </a:lnTo>
                  <a:lnTo>
                    <a:pt x="464" y="284"/>
                  </a:lnTo>
                  <a:lnTo>
                    <a:pt x="464" y="285"/>
                  </a:lnTo>
                  <a:lnTo>
                    <a:pt x="462" y="285"/>
                  </a:lnTo>
                  <a:lnTo>
                    <a:pt x="460" y="287"/>
                  </a:lnTo>
                  <a:lnTo>
                    <a:pt x="458" y="289"/>
                  </a:lnTo>
                  <a:lnTo>
                    <a:pt x="457" y="291"/>
                  </a:lnTo>
                  <a:lnTo>
                    <a:pt x="455" y="292"/>
                  </a:lnTo>
                  <a:lnTo>
                    <a:pt x="455" y="294"/>
                  </a:lnTo>
                  <a:lnTo>
                    <a:pt x="453" y="296"/>
                  </a:lnTo>
                  <a:lnTo>
                    <a:pt x="453" y="298"/>
                  </a:lnTo>
                  <a:lnTo>
                    <a:pt x="451" y="299"/>
                  </a:lnTo>
                  <a:lnTo>
                    <a:pt x="451" y="301"/>
                  </a:lnTo>
                  <a:lnTo>
                    <a:pt x="451" y="303"/>
                  </a:lnTo>
                  <a:lnTo>
                    <a:pt x="450" y="305"/>
                  </a:lnTo>
                  <a:lnTo>
                    <a:pt x="450" y="306"/>
                  </a:lnTo>
                  <a:lnTo>
                    <a:pt x="450" y="308"/>
                  </a:lnTo>
                  <a:lnTo>
                    <a:pt x="448" y="310"/>
                  </a:lnTo>
                  <a:lnTo>
                    <a:pt x="448" y="311"/>
                  </a:lnTo>
                  <a:lnTo>
                    <a:pt x="446" y="313"/>
                  </a:lnTo>
                  <a:lnTo>
                    <a:pt x="446" y="315"/>
                  </a:lnTo>
                  <a:lnTo>
                    <a:pt x="444" y="315"/>
                  </a:lnTo>
                  <a:lnTo>
                    <a:pt x="444" y="317"/>
                  </a:lnTo>
                  <a:lnTo>
                    <a:pt x="443" y="318"/>
                  </a:lnTo>
                  <a:lnTo>
                    <a:pt x="443" y="320"/>
                  </a:lnTo>
                  <a:lnTo>
                    <a:pt x="441" y="322"/>
                  </a:lnTo>
                  <a:lnTo>
                    <a:pt x="439" y="324"/>
                  </a:lnTo>
                  <a:lnTo>
                    <a:pt x="439" y="325"/>
                  </a:lnTo>
                  <a:lnTo>
                    <a:pt x="437" y="327"/>
                  </a:lnTo>
                  <a:lnTo>
                    <a:pt x="436" y="327"/>
                  </a:lnTo>
                  <a:lnTo>
                    <a:pt x="436" y="329"/>
                  </a:lnTo>
                  <a:lnTo>
                    <a:pt x="432" y="331"/>
                  </a:lnTo>
                  <a:lnTo>
                    <a:pt x="430" y="332"/>
                  </a:lnTo>
                  <a:lnTo>
                    <a:pt x="429" y="332"/>
                  </a:lnTo>
                  <a:lnTo>
                    <a:pt x="427" y="334"/>
                  </a:lnTo>
                  <a:lnTo>
                    <a:pt x="425" y="334"/>
                  </a:lnTo>
                  <a:lnTo>
                    <a:pt x="423" y="334"/>
                  </a:lnTo>
                  <a:lnTo>
                    <a:pt x="422" y="336"/>
                  </a:lnTo>
                  <a:lnTo>
                    <a:pt x="416" y="338"/>
                  </a:lnTo>
                  <a:lnTo>
                    <a:pt x="415" y="338"/>
                  </a:lnTo>
                  <a:lnTo>
                    <a:pt x="413" y="338"/>
                  </a:lnTo>
                  <a:lnTo>
                    <a:pt x="411" y="338"/>
                  </a:lnTo>
                  <a:lnTo>
                    <a:pt x="409" y="338"/>
                  </a:lnTo>
                  <a:lnTo>
                    <a:pt x="409" y="339"/>
                  </a:lnTo>
                  <a:lnTo>
                    <a:pt x="404" y="339"/>
                  </a:lnTo>
                  <a:lnTo>
                    <a:pt x="402" y="339"/>
                  </a:lnTo>
                  <a:lnTo>
                    <a:pt x="401" y="339"/>
                  </a:lnTo>
                  <a:lnTo>
                    <a:pt x="399" y="339"/>
                  </a:lnTo>
                  <a:lnTo>
                    <a:pt x="397" y="341"/>
                  </a:lnTo>
                  <a:lnTo>
                    <a:pt x="394" y="341"/>
                  </a:lnTo>
                  <a:lnTo>
                    <a:pt x="390" y="341"/>
                  </a:lnTo>
                  <a:lnTo>
                    <a:pt x="388" y="341"/>
                  </a:lnTo>
                  <a:lnTo>
                    <a:pt x="387" y="341"/>
                  </a:lnTo>
                  <a:lnTo>
                    <a:pt x="385" y="341"/>
                  </a:lnTo>
                  <a:lnTo>
                    <a:pt x="383" y="341"/>
                  </a:lnTo>
                  <a:lnTo>
                    <a:pt x="381" y="341"/>
                  </a:lnTo>
                  <a:lnTo>
                    <a:pt x="380" y="341"/>
                  </a:lnTo>
                  <a:lnTo>
                    <a:pt x="376" y="341"/>
                  </a:lnTo>
                  <a:lnTo>
                    <a:pt x="373" y="341"/>
                  </a:lnTo>
                  <a:lnTo>
                    <a:pt x="371" y="341"/>
                  </a:lnTo>
                  <a:lnTo>
                    <a:pt x="367" y="341"/>
                  </a:lnTo>
                  <a:lnTo>
                    <a:pt x="366" y="341"/>
                  </a:lnTo>
                  <a:lnTo>
                    <a:pt x="364" y="341"/>
                  </a:lnTo>
                  <a:lnTo>
                    <a:pt x="362" y="341"/>
                  </a:lnTo>
                  <a:lnTo>
                    <a:pt x="360" y="341"/>
                  </a:lnTo>
                  <a:lnTo>
                    <a:pt x="359" y="341"/>
                  </a:lnTo>
                  <a:lnTo>
                    <a:pt x="355" y="341"/>
                  </a:lnTo>
                  <a:lnTo>
                    <a:pt x="353" y="341"/>
                  </a:lnTo>
                  <a:lnTo>
                    <a:pt x="350" y="341"/>
                  </a:lnTo>
                  <a:lnTo>
                    <a:pt x="364" y="331"/>
                  </a:lnTo>
                  <a:lnTo>
                    <a:pt x="369" y="324"/>
                  </a:lnTo>
                  <a:lnTo>
                    <a:pt x="374" y="320"/>
                  </a:lnTo>
                  <a:lnTo>
                    <a:pt x="376" y="317"/>
                  </a:lnTo>
                  <a:lnTo>
                    <a:pt x="378" y="315"/>
                  </a:lnTo>
                  <a:lnTo>
                    <a:pt x="380" y="315"/>
                  </a:lnTo>
                  <a:lnTo>
                    <a:pt x="380" y="313"/>
                  </a:lnTo>
                  <a:lnTo>
                    <a:pt x="381" y="311"/>
                  </a:lnTo>
                  <a:lnTo>
                    <a:pt x="383" y="310"/>
                  </a:lnTo>
                  <a:lnTo>
                    <a:pt x="385" y="310"/>
                  </a:lnTo>
                  <a:lnTo>
                    <a:pt x="385" y="308"/>
                  </a:lnTo>
                  <a:lnTo>
                    <a:pt x="387" y="308"/>
                  </a:lnTo>
                  <a:lnTo>
                    <a:pt x="387" y="306"/>
                  </a:lnTo>
                  <a:lnTo>
                    <a:pt x="388" y="305"/>
                  </a:lnTo>
                  <a:lnTo>
                    <a:pt x="390" y="305"/>
                  </a:lnTo>
                  <a:lnTo>
                    <a:pt x="390" y="303"/>
                  </a:lnTo>
                  <a:lnTo>
                    <a:pt x="392" y="301"/>
                  </a:lnTo>
                  <a:lnTo>
                    <a:pt x="394" y="301"/>
                  </a:lnTo>
                  <a:lnTo>
                    <a:pt x="395" y="298"/>
                  </a:lnTo>
                  <a:lnTo>
                    <a:pt x="397" y="296"/>
                  </a:lnTo>
                  <a:lnTo>
                    <a:pt x="399" y="294"/>
                  </a:lnTo>
                  <a:lnTo>
                    <a:pt x="401" y="294"/>
                  </a:lnTo>
                  <a:lnTo>
                    <a:pt x="401" y="292"/>
                  </a:lnTo>
                  <a:lnTo>
                    <a:pt x="402" y="291"/>
                  </a:lnTo>
                  <a:lnTo>
                    <a:pt x="404" y="289"/>
                  </a:lnTo>
                  <a:lnTo>
                    <a:pt x="406" y="287"/>
                  </a:lnTo>
                  <a:lnTo>
                    <a:pt x="408" y="284"/>
                  </a:lnTo>
                  <a:lnTo>
                    <a:pt x="411" y="280"/>
                  </a:lnTo>
                  <a:lnTo>
                    <a:pt x="415" y="273"/>
                  </a:lnTo>
                  <a:lnTo>
                    <a:pt x="420" y="266"/>
                  </a:lnTo>
                  <a:lnTo>
                    <a:pt x="427" y="259"/>
                  </a:lnTo>
                  <a:lnTo>
                    <a:pt x="430" y="256"/>
                  </a:lnTo>
                  <a:lnTo>
                    <a:pt x="434" y="256"/>
                  </a:lnTo>
                  <a:lnTo>
                    <a:pt x="436" y="254"/>
                  </a:lnTo>
                  <a:lnTo>
                    <a:pt x="437" y="252"/>
                  </a:lnTo>
                  <a:lnTo>
                    <a:pt x="439" y="250"/>
                  </a:lnTo>
                  <a:lnTo>
                    <a:pt x="441" y="249"/>
                  </a:lnTo>
                  <a:lnTo>
                    <a:pt x="443" y="247"/>
                  </a:lnTo>
                  <a:lnTo>
                    <a:pt x="444" y="245"/>
                  </a:lnTo>
                  <a:lnTo>
                    <a:pt x="446" y="243"/>
                  </a:lnTo>
                  <a:lnTo>
                    <a:pt x="448" y="242"/>
                  </a:lnTo>
                  <a:lnTo>
                    <a:pt x="450" y="240"/>
                  </a:lnTo>
                  <a:lnTo>
                    <a:pt x="451" y="238"/>
                  </a:lnTo>
                  <a:lnTo>
                    <a:pt x="453" y="236"/>
                  </a:lnTo>
                  <a:lnTo>
                    <a:pt x="455" y="235"/>
                  </a:lnTo>
                  <a:lnTo>
                    <a:pt x="457" y="233"/>
                  </a:lnTo>
                  <a:lnTo>
                    <a:pt x="458" y="231"/>
                  </a:lnTo>
                  <a:lnTo>
                    <a:pt x="460" y="229"/>
                  </a:lnTo>
                  <a:lnTo>
                    <a:pt x="462" y="228"/>
                  </a:lnTo>
                  <a:lnTo>
                    <a:pt x="464" y="226"/>
                  </a:lnTo>
                  <a:lnTo>
                    <a:pt x="464" y="224"/>
                  </a:lnTo>
                  <a:lnTo>
                    <a:pt x="465" y="222"/>
                  </a:lnTo>
                  <a:lnTo>
                    <a:pt x="467" y="221"/>
                  </a:lnTo>
                  <a:lnTo>
                    <a:pt x="469" y="219"/>
                  </a:lnTo>
                  <a:lnTo>
                    <a:pt x="471" y="217"/>
                  </a:lnTo>
                  <a:lnTo>
                    <a:pt x="472" y="217"/>
                  </a:lnTo>
                  <a:lnTo>
                    <a:pt x="472" y="214"/>
                  </a:lnTo>
                  <a:lnTo>
                    <a:pt x="476" y="210"/>
                  </a:lnTo>
                  <a:lnTo>
                    <a:pt x="479" y="207"/>
                  </a:lnTo>
                  <a:lnTo>
                    <a:pt x="486" y="205"/>
                  </a:lnTo>
                  <a:lnTo>
                    <a:pt x="493" y="201"/>
                  </a:lnTo>
                  <a:lnTo>
                    <a:pt x="497" y="196"/>
                  </a:lnTo>
                  <a:lnTo>
                    <a:pt x="504" y="193"/>
                  </a:lnTo>
                  <a:lnTo>
                    <a:pt x="513" y="189"/>
                  </a:lnTo>
                  <a:lnTo>
                    <a:pt x="520" y="186"/>
                  </a:lnTo>
                  <a:lnTo>
                    <a:pt x="525" y="184"/>
                  </a:lnTo>
                  <a:lnTo>
                    <a:pt x="527" y="182"/>
                  </a:lnTo>
                  <a:lnTo>
                    <a:pt x="528" y="182"/>
                  </a:lnTo>
                  <a:lnTo>
                    <a:pt x="530" y="180"/>
                  </a:lnTo>
                  <a:lnTo>
                    <a:pt x="534" y="179"/>
                  </a:lnTo>
                  <a:lnTo>
                    <a:pt x="546" y="173"/>
                  </a:lnTo>
                  <a:lnTo>
                    <a:pt x="555" y="170"/>
                  </a:lnTo>
                  <a:lnTo>
                    <a:pt x="558" y="170"/>
                  </a:lnTo>
                  <a:lnTo>
                    <a:pt x="567" y="168"/>
                  </a:lnTo>
                  <a:lnTo>
                    <a:pt x="574" y="168"/>
                  </a:lnTo>
                  <a:lnTo>
                    <a:pt x="581" y="168"/>
                  </a:lnTo>
                  <a:lnTo>
                    <a:pt x="586" y="168"/>
                  </a:lnTo>
                  <a:lnTo>
                    <a:pt x="588" y="168"/>
                  </a:lnTo>
                  <a:lnTo>
                    <a:pt x="603" y="166"/>
                  </a:lnTo>
                  <a:lnTo>
                    <a:pt x="617" y="166"/>
                  </a:lnTo>
                  <a:lnTo>
                    <a:pt x="630" y="166"/>
                  </a:lnTo>
                  <a:lnTo>
                    <a:pt x="645" y="165"/>
                  </a:lnTo>
                  <a:lnTo>
                    <a:pt x="651" y="165"/>
                  </a:lnTo>
                  <a:lnTo>
                    <a:pt x="654" y="163"/>
                  </a:lnTo>
                  <a:lnTo>
                    <a:pt x="661" y="161"/>
                  </a:lnTo>
                  <a:lnTo>
                    <a:pt x="665" y="159"/>
                  </a:lnTo>
                  <a:lnTo>
                    <a:pt x="666" y="158"/>
                  </a:lnTo>
                  <a:lnTo>
                    <a:pt x="668" y="158"/>
                  </a:lnTo>
                  <a:lnTo>
                    <a:pt x="670" y="158"/>
                  </a:lnTo>
                  <a:lnTo>
                    <a:pt x="672" y="156"/>
                  </a:lnTo>
                  <a:lnTo>
                    <a:pt x="673" y="156"/>
                  </a:lnTo>
                  <a:lnTo>
                    <a:pt x="677" y="154"/>
                  </a:lnTo>
                  <a:lnTo>
                    <a:pt x="679" y="154"/>
                  </a:lnTo>
                  <a:lnTo>
                    <a:pt x="680" y="154"/>
                  </a:lnTo>
                  <a:lnTo>
                    <a:pt x="682" y="152"/>
                  </a:lnTo>
                  <a:lnTo>
                    <a:pt x="686" y="152"/>
                  </a:lnTo>
                  <a:lnTo>
                    <a:pt x="686" y="151"/>
                  </a:lnTo>
                  <a:lnTo>
                    <a:pt x="687" y="151"/>
                  </a:lnTo>
                  <a:lnTo>
                    <a:pt x="689" y="151"/>
                  </a:lnTo>
                  <a:lnTo>
                    <a:pt x="691" y="149"/>
                  </a:lnTo>
                  <a:lnTo>
                    <a:pt x="693" y="149"/>
                  </a:lnTo>
                  <a:lnTo>
                    <a:pt x="694" y="147"/>
                  </a:lnTo>
                  <a:lnTo>
                    <a:pt x="696" y="147"/>
                  </a:lnTo>
                  <a:lnTo>
                    <a:pt x="698" y="147"/>
                  </a:lnTo>
                  <a:lnTo>
                    <a:pt x="700" y="147"/>
                  </a:lnTo>
                  <a:lnTo>
                    <a:pt x="701" y="145"/>
                  </a:lnTo>
                  <a:lnTo>
                    <a:pt x="703" y="145"/>
                  </a:lnTo>
                  <a:lnTo>
                    <a:pt x="705" y="145"/>
                  </a:lnTo>
                  <a:lnTo>
                    <a:pt x="707" y="144"/>
                  </a:lnTo>
                  <a:lnTo>
                    <a:pt x="708" y="142"/>
                  </a:lnTo>
                  <a:lnTo>
                    <a:pt x="710" y="142"/>
                  </a:lnTo>
                  <a:lnTo>
                    <a:pt x="712" y="142"/>
                  </a:lnTo>
                  <a:lnTo>
                    <a:pt x="714" y="140"/>
                  </a:lnTo>
                  <a:lnTo>
                    <a:pt x="715" y="140"/>
                  </a:lnTo>
                  <a:lnTo>
                    <a:pt x="717" y="140"/>
                  </a:lnTo>
                  <a:lnTo>
                    <a:pt x="717" y="138"/>
                  </a:lnTo>
                  <a:lnTo>
                    <a:pt x="719" y="138"/>
                  </a:lnTo>
                  <a:lnTo>
                    <a:pt x="721" y="138"/>
                  </a:lnTo>
                  <a:lnTo>
                    <a:pt x="724" y="137"/>
                  </a:lnTo>
                  <a:lnTo>
                    <a:pt x="726" y="137"/>
                  </a:lnTo>
                  <a:lnTo>
                    <a:pt x="728" y="137"/>
                  </a:lnTo>
                  <a:lnTo>
                    <a:pt x="728" y="135"/>
                  </a:lnTo>
                  <a:lnTo>
                    <a:pt x="729" y="135"/>
                  </a:lnTo>
                  <a:lnTo>
                    <a:pt x="731" y="135"/>
                  </a:lnTo>
                  <a:lnTo>
                    <a:pt x="733" y="135"/>
                  </a:lnTo>
                  <a:lnTo>
                    <a:pt x="735" y="135"/>
                  </a:lnTo>
                  <a:lnTo>
                    <a:pt x="736" y="133"/>
                  </a:lnTo>
                  <a:lnTo>
                    <a:pt x="738" y="133"/>
                  </a:lnTo>
                  <a:lnTo>
                    <a:pt x="740" y="133"/>
                  </a:lnTo>
                  <a:lnTo>
                    <a:pt x="742" y="133"/>
                  </a:lnTo>
                  <a:lnTo>
                    <a:pt x="743" y="133"/>
                  </a:lnTo>
                  <a:lnTo>
                    <a:pt x="745" y="133"/>
                  </a:lnTo>
                  <a:lnTo>
                    <a:pt x="747" y="133"/>
                  </a:lnTo>
                  <a:lnTo>
                    <a:pt x="750" y="131"/>
                  </a:lnTo>
                  <a:lnTo>
                    <a:pt x="752" y="133"/>
                  </a:lnTo>
                  <a:lnTo>
                    <a:pt x="754" y="131"/>
                  </a:lnTo>
                  <a:lnTo>
                    <a:pt x="756" y="133"/>
                  </a:lnTo>
                  <a:lnTo>
                    <a:pt x="757" y="133"/>
                  </a:lnTo>
                  <a:lnTo>
                    <a:pt x="759" y="133"/>
                  </a:lnTo>
                  <a:lnTo>
                    <a:pt x="761" y="133"/>
                  </a:lnTo>
                  <a:lnTo>
                    <a:pt x="763" y="133"/>
                  </a:lnTo>
                  <a:lnTo>
                    <a:pt x="764" y="133"/>
                  </a:lnTo>
                  <a:lnTo>
                    <a:pt x="766" y="133"/>
                  </a:lnTo>
                  <a:lnTo>
                    <a:pt x="768" y="133"/>
                  </a:lnTo>
                  <a:lnTo>
                    <a:pt x="770" y="133"/>
                  </a:lnTo>
                  <a:lnTo>
                    <a:pt x="771" y="133"/>
                  </a:lnTo>
                  <a:lnTo>
                    <a:pt x="773" y="133"/>
                  </a:lnTo>
                  <a:lnTo>
                    <a:pt x="775" y="133"/>
                  </a:lnTo>
                  <a:lnTo>
                    <a:pt x="777" y="133"/>
                  </a:lnTo>
                  <a:lnTo>
                    <a:pt x="778" y="133"/>
                  </a:lnTo>
                  <a:lnTo>
                    <a:pt x="780" y="133"/>
                  </a:lnTo>
                  <a:lnTo>
                    <a:pt x="782" y="133"/>
                  </a:lnTo>
                  <a:lnTo>
                    <a:pt x="784" y="131"/>
                  </a:lnTo>
                  <a:lnTo>
                    <a:pt x="785" y="131"/>
                  </a:lnTo>
                  <a:lnTo>
                    <a:pt x="787" y="131"/>
                  </a:lnTo>
                  <a:lnTo>
                    <a:pt x="789" y="131"/>
                  </a:lnTo>
                  <a:lnTo>
                    <a:pt x="792" y="131"/>
                  </a:lnTo>
                  <a:lnTo>
                    <a:pt x="794" y="131"/>
                  </a:lnTo>
                  <a:lnTo>
                    <a:pt x="796" y="133"/>
                  </a:lnTo>
                  <a:lnTo>
                    <a:pt x="798" y="133"/>
                  </a:lnTo>
                  <a:lnTo>
                    <a:pt x="801" y="131"/>
                  </a:lnTo>
                  <a:lnTo>
                    <a:pt x="803" y="131"/>
                  </a:lnTo>
                  <a:lnTo>
                    <a:pt x="805" y="131"/>
                  </a:lnTo>
                  <a:lnTo>
                    <a:pt x="806" y="131"/>
                  </a:lnTo>
                  <a:lnTo>
                    <a:pt x="808" y="131"/>
                  </a:lnTo>
                  <a:lnTo>
                    <a:pt x="810" y="131"/>
                  </a:lnTo>
                  <a:lnTo>
                    <a:pt x="812" y="131"/>
                  </a:lnTo>
                  <a:lnTo>
                    <a:pt x="813" y="130"/>
                  </a:lnTo>
                  <a:lnTo>
                    <a:pt x="813" y="131"/>
                  </a:lnTo>
                  <a:lnTo>
                    <a:pt x="815" y="131"/>
                  </a:lnTo>
                  <a:lnTo>
                    <a:pt x="817" y="131"/>
                  </a:lnTo>
                  <a:lnTo>
                    <a:pt x="819" y="131"/>
                  </a:lnTo>
                  <a:lnTo>
                    <a:pt x="820" y="131"/>
                  </a:lnTo>
                  <a:lnTo>
                    <a:pt x="822" y="130"/>
                  </a:lnTo>
                  <a:lnTo>
                    <a:pt x="824" y="130"/>
                  </a:lnTo>
                  <a:lnTo>
                    <a:pt x="827" y="130"/>
                  </a:lnTo>
                  <a:lnTo>
                    <a:pt x="829" y="130"/>
                  </a:lnTo>
                  <a:lnTo>
                    <a:pt x="831" y="130"/>
                  </a:lnTo>
                  <a:lnTo>
                    <a:pt x="833" y="130"/>
                  </a:lnTo>
                  <a:lnTo>
                    <a:pt x="834" y="130"/>
                  </a:lnTo>
                  <a:lnTo>
                    <a:pt x="843" y="130"/>
                  </a:lnTo>
                  <a:lnTo>
                    <a:pt x="852" y="130"/>
                  </a:lnTo>
                  <a:lnTo>
                    <a:pt x="864" y="130"/>
                  </a:lnTo>
                  <a:lnTo>
                    <a:pt x="871" y="130"/>
                  </a:lnTo>
                  <a:lnTo>
                    <a:pt x="878" y="130"/>
                  </a:lnTo>
                  <a:lnTo>
                    <a:pt x="882" y="130"/>
                  </a:lnTo>
                  <a:lnTo>
                    <a:pt x="889" y="128"/>
                  </a:lnTo>
                  <a:lnTo>
                    <a:pt x="939" y="130"/>
                  </a:lnTo>
                  <a:lnTo>
                    <a:pt x="951" y="130"/>
                  </a:lnTo>
                  <a:lnTo>
                    <a:pt x="962" y="130"/>
                  </a:lnTo>
                  <a:lnTo>
                    <a:pt x="969" y="128"/>
                  </a:lnTo>
                  <a:lnTo>
                    <a:pt x="985" y="130"/>
                  </a:lnTo>
                  <a:lnTo>
                    <a:pt x="999" y="130"/>
                  </a:lnTo>
                  <a:lnTo>
                    <a:pt x="1009" y="131"/>
                  </a:lnTo>
                  <a:lnTo>
                    <a:pt x="1013" y="131"/>
                  </a:lnTo>
                  <a:lnTo>
                    <a:pt x="1014" y="131"/>
                  </a:lnTo>
                  <a:lnTo>
                    <a:pt x="1016" y="133"/>
                  </a:lnTo>
                  <a:lnTo>
                    <a:pt x="1020" y="133"/>
                  </a:lnTo>
                  <a:lnTo>
                    <a:pt x="1021" y="135"/>
                  </a:lnTo>
                  <a:lnTo>
                    <a:pt x="1023" y="135"/>
                  </a:lnTo>
                  <a:lnTo>
                    <a:pt x="1025" y="135"/>
                  </a:lnTo>
                  <a:lnTo>
                    <a:pt x="1027" y="133"/>
                  </a:lnTo>
                  <a:lnTo>
                    <a:pt x="1030" y="133"/>
                  </a:lnTo>
                  <a:lnTo>
                    <a:pt x="1034" y="133"/>
                  </a:lnTo>
                  <a:lnTo>
                    <a:pt x="1035" y="135"/>
                  </a:lnTo>
                  <a:lnTo>
                    <a:pt x="1037" y="137"/>
                  </a:lnTo>
                  <a:lnTo>
                    <a:pt x="1039" y="137"/>
                  </a:lnTo>
                  <a:lnTo>
                    <a:pt x="1041" y="137"/>
                  </a:lnTo>
                  <a:lnTo>
                    <a:pt x="1046" y="137"/>
                  </a:lnTo>
                  <a:lnTo>
                    <a:pt x="1053" y="137"/>
                  </a:lnTo>
                  <a:lnTo>
                    <a:pt x="1062" y="138"/>
                  </a:lnTo>
                  <a:lnTo>
                    <a:pt x="1070" y="144"/>
                  </a:lnTo>
                  <a:lnTo>
                    <a:pt x="1079" y="147"/>
                  </a:lnTo>
                  <a:lnTo>
                    <a:pt x="1084" y="151"/>
                  </a:lnTo>
                  <a:lnTo>
                    <a:pt x="1090" y="152"/>
                  </a:lnTo>
                  <a:lnTo>
                    <a:pt x="1098" y="156"/>
                  </a:lnTo>
                  <a:lnTo>
                    <a:pt x="1104" y="156"/>
                  </a:lnTo>
                  <a:lnTo>
                    <a:pt x="1107" y="158"/>
                  </a:lnTo>
                  <a:lnTo>
                    <a:pt x="1112" y="159"/>
                  </a:lnTo>
                  <a:lnTo>
                    <a:pt x="1123" y="163"/>
                  </a:lnTo>
                  <a:lnTo>
                    <a:pt x="1132" y="165"/>
                  </a:lnTo>
                  <a:lnTo>
                    <a:pt x="1135" y="166"/>
                  </a:lnTo>
                  <a:lnTo>
                    <a:pt x="1139" y="166"/>
                  </a:lnTo>
                  <a:lnTo>
                    <a:pt x="1144" y="166"/>
                  </a:lnTo>
                  <a:lnTo>
                    <a:pt x="1147" y="168"/>
                  </a:lnTo>
                  <a:lnTo>
                    <a:pt x="1151" y="168"/>
                  </a:lnTo>
                  <a:lnTo>
                    <a:pt x="1158" y="170"/>
                  </a:lnTo>
                  <a:lnTo>
                    <a:pt x="1175" y="173"/>
                  </a:lnTo>
                  <a:lnTo>
                    <a:pt x="1188" y="177"/>
                  </a:lnTo>
                  <a:lnTo>
                    <a:pt x="1191" y="179"/>
                  </a:lnTo>
                  <a:lnTo>
                    <a:pt x="1205" y="186"/>
                  </a:lnTo>
                  <a:lnTo>
                    <a:pt x="1212" y="191"/>
                  </a:lnTo>
                  <a:lnTo>
                    <a:pt x="1224" y="200"/>
                  </a:lnTo>
                  <a:lnTo>
                    <a:pt x="1231" y="207"/>
                  </a:lnTo>
                  <a:lnTo>
                    <a:pt x="1237" y="210"/>
                  </a:lnTo>
                  <a:lnTo>
                    <a:pt x="1238" y="214"/>
                  </a:lnTo>
                  <a:lnTo>
                    <a:pt x="1244" y="219"/>
                  </a:lnTo>
                  <a:lnTo>
                    <a:pt x="1249" y="221"/>
                  </a:lnTo>
                  <a:lnTo>
                    <a:pt x="1251" y="222"/>
                  </a:lnTo>
                  <a:lnTo>
                    <a:pt x="1254" y="224"/>
                  </a:lnTo>
                  <a:lnTo>
                    <a:pt x="1257" y="226"/>
                  </a:lnTo>
                  <a:lnTo>
                    <a:pt x="1263" y="229"/>
                  </a:lnTo>
                  <a:lnTo>
                    <a:pt x="1264" y="231"/>
                  </a:lnTo>
                  <a:lnTo>
                    <a:pt x="1266" y="231"/>
                  </a:lnTo>
                  <a:lnTo>
                    <a:pt x="1270" y="233"/>
                  </a:lnTo>
                  <a:lnTo>
                    <a:pt x="1271" y="235"/>
                  </a:lnTo>
                  <a:lnTo>
                    <a:pt x="1273" y="235"/>
                  </a:lnTo>
                  <a:lnTo>
                    <a:pt x="1275" y="236"/>
                  </a:lnTo>
                  <a:lnTo>
                    <a:pt x="1277" y="235"/>
                  </a:lnTo>
                  <a:lnTo>
                    <a:pt x="1278" y="235"/>
                  </a:lnTo>
                  <a:lnTo>
                    <a:pt x="1280" y="236"/>
                  </a:lnTo>
                  <a:lnTo>
                    <a:pt x="1282" y="235"/>
                  </a:lnTo>
                  <a:lnTo>
                    <a:pt x="1282" y="233"/>
                  </a:lnTo>
                  <a:lnTo>
                    <a:pt x="1282" y="231"/>
                  </a:lnTo>
                  <a:lnTo>
                    <a:pt x="1284" y="231"/>
                  </a:lnTo>
                  <a:lnTo>
                    <a:pt x="1285" y="233"/>
                  </a:lnTo>
                  <a:lnTo>
                    <a:pt x="1289" y="233"/>
                  </a:lnTo>
                  <a:lnTo>
                    <a:pt x="1289" y="231"/>
                  </a:lnTo>
                  <a:lnTo>
                    <a:pt x="1289" y="229"/>
                  </a:lnTo>
                  <a:lnTo>
                    <a:pt x="1292" y="229"/>
                  </a:lnTo>
                  <a:lnTo>
                    <a:pt x="1294" y="231"/>
                  </a:lnTo>
                  <a:lnTo>
                    <a:pt x="1296" y="231"/>
                  </a:lnTo>
                  <a:lnTo>
                    <a:pt x="1298" y="231"/>
                  </a:lnTo>
                  <a:lnTo>
                    <a:pt x="1299" y="233"/>
                  </a:lnTo>
                  <a:lnTo>
                    <a:pt x="1301" y="231"/>
                  </a:lnTo>
                  <a:lnTo>
                    <a:pt x="1303" y="229"/>
                  </a:lnTo>
                  <a:lnTo>
                    <a:pt x="1299" y="226"/>
                  </a:lnTo>
                  <a:lnTo>
                    <a:pt x="1299" y="224"/>
                  </a:lnTo>
                  <a:lnTo>
                    <a:pt x="1299" y="222"/>
                  </a:lnTo>
                  <a:lnTo>
                    <a:pt x="1301" y="224"/>
                  </a:lnTo>
                  <a:lnTo>
                    <a:pt x="1303" y="224"/>
                  </a:lnTo>
                  <a:lnTo>
                    <a:pt x="1306" y="224"/>
                  </a:lnTo>
                  <a:lnTo>
                    <a:pt x="1308" y="224"/>
                  </a:lnTo>
                  <a:lnTo>
                    <a:pt x="1310" y="224"/>
                  </a:lnTo>
                  <a:lnTo>
                    <a:pt x="1312" y="226"/>
                  </a:lnTo>
                  <a:lnTo>
                    <a:pt x="1315" y="228"/>
                  </a:lnTo>
                  <a:lnTo>
                    <a:pt x="1319" y="229"/>
                  </a:lnTo>
                  <a:lnTo>
                    <a:pt x="1320" y="229"/>
                  </a:lnTo>
                  <a:lnTo>
                    <a:pt x="1322" y="229"/>
                  </a:lnTo>
                  <a:lnTo>
                    <a:pt x="1322" y="228"/>
                  </a:lnTo>
                  <a:lnTo>
                    <a:pt x="1324" y="228"/>
                  </a:lnTo>
                  <a:lnTo>
                    <a:pt x="1327" y="228"/>
                  </a:lnTo>
                  <a:lnTo>
                    <a:pt x="1329" y="228"/>
                  </a:lnTo>
                  <a:lnTo>
                    <a:pt x="1333" y="229"/>
                  </a:lnTo>
                  <a:lnTo>
                    <a:pt x="1334" y="231"/>
                  </a:lnTo>
                  <a:lnTo>
                    <a:pt x="1336" y="235"/>
                  </a:lnTo>
                  <a:lnTo>
                    <a:pt x="1334" y="236"/>
                  </a:lnTo>
                  <a:lnTo>
                    <a:pt x="1336" y="238"/>
                  </a:lnTo>
                  <a:lnTo>
                    <a:pt x="1338" y="240"/>
                  </a:lnTo>
                  <a:lnTo>
                    <a:pt x="1341" y="240"/>
                  </a:lnTo>
                  <a:lnTo>
                    <a:pt x="1341" y="238"/>
                  </a:lnTo>
                  <a:lnTo>
                    <a:pt x="1340" y="238"/>
                  </a:lnTo>
                  <a:lnTo>
                    <a:pt x="1338" y="238"/>
                  </a:lnTo>
                  <a:lnTo>
                    <a:pt x="1338" y="236"/>
                  </a:lnTo>
                  <a:lnTo>
                    <a:pt x="1340" y="236"/>
                  </a:lnTo>
                  <a:lnTo>
                    <a:pt x="1341" y="235"/>
                  </a:lnTo>
                  <a:lnTo>
                    <a:pt x="1343" y="235"/>
                  </a:lnTo>
                  <a:lnTo>
                    <a:pt x="1345" y="233"/>
                  </a:lnTo>
                  <a:lnTo>
                    <a:pt x="1347" y="235"/>
                  </a:lnTo>
                  <a:lnTo>
                    <a:pt x="1348" y="235"/>
                  </a:lnTo>
                  <a:lnTo>
                    <a:pt x="1350" y="235"/>
                  </a:lnTo>
                  <a:lnTo>
                    <a:pt x="1352" y="236"/>
                  </a:lnTo>
                  <a:lnTo>
                    <a:pt x="1354" y="238"/>
                  </a:lnTo>
                  <a:lnTo>
                    <a:pt x="1355" y="238"/>
                  </a:lnTo>
                  <a:lnTo>
                    <a:pt x="1359" y="238"/>
                  </a:lnTo>
                  <a:lnTo>
                    <a:pt x="1359" y="240"/>
                  </a:lnTo>
                  <a:lnTo>
                    <a:pt x="1359" y="243"/>
                  </a:lnTo>
                  <a:lnTo>
                    <a:pt x="1361" y="242"/>
                  </a:lnTo>
                  <a:lnTo>
                    <a:pt x="1361" y="238"/>
                  </a:lnTo>
                  <a:lnTo>
                    <a:pt x="1362" y="238"/>
                  </a:lnTo>
                  <a:lnTo>
                    <a:pt x="1364" y="240"/>
                  </a:lnTo>
                  <a:lnTo>
                    <a:pt x="1366" y="240"/>
                  </a:lnTo>
                  <a:lnTo>
                    <a:pt x="1369" y="240"/>
                  </a:lnTo>
                  <a:lnTo>
                    <a:pt x="1369" y="236"/>
                  </a:lnTo>
                  <a:lnTo>
                    <a:pt x="1371" y="238"/>
                  </a:lnTo>
                  <a:lnTo>
                    <a:pt x="1371" y="240"/>
                  </a:lnTo>
                  <a:lnTo>
                    <a:pt x="1371" y="242"/>
                  </a:lnTo>
                  <a:lnTo>
                    <a:pt x="1373" y="242"/>
                  </a:lnTo>
                  <a:lnTo>
                    <a:pt x="1380" y="242"/>
                  </a:lnTo>
                  <a:lnTo>
                    <a:pt x="1382" y="242"/>
                  </a:lnTo>
                  <a:lnTo>
                    <a:pt x="1383" y="240"/>
                  </a:lnTo>
                  <a:lnTo>
                    <a:pt x="1383" y="242"/>
                  </a:lnTo>
                  <a:lnTo>
                    <a:pt x="1385" y="240"/>
                  </a:lnTo>
                  <a:lnTo>
                    <a:pt x="1389" y="240"/>
                  </a:lnTo>
                  <a:lnTo>
                    <a:pt x="1390" y="242"/>
                  </a:lnTo>
                  <a:lnTo>
                    <a:pt x="1394" y="242"/>
                  </a:lnTo>
                  <a:lnTo>
                    <a:pt x="1396" y="243"/>
                  </a:lnTo>
                  <a:lnTo>
                    <a:pt x="1397" y="243"/>
                  </a:lnTo>
                  <a:lnTo>
                    <a:pt x="1401" y="243"/>
                  </a:lnTo>
                  <a:lnTo>
                    <a:pt x="1404" y="243"/>
                  </a:lnTo>
                  <a:lnTo>
                    <a:pt x="1408" y="245"/>
                  </a:lnTo>
                  <a:lnTo>
                    <a:pt x="1410" y="247"/>
                  </a:lnTo>
                  <a:lnTo>
                    <a:pt x="1411" y="247"/>
                  </a:lnTo>
                  <a:lnTo>
                    <a:pt x="1413" y="247"/>
                  </a:lnTo>
                  <a:lnTo>
                    <a:pt x="1413" y="245"/>
                  </a:lnTo>
                  <a:lnTo>
                    <a:pt x="1415" y="243"/>
                  </a:lnTo>
                  <a:lnTo>
                    <a:pt x="1415" y="242"/>
                  </a:lnTo>
                  <a:lnTo>
                    <a:pt x="1413" y="242"/>
                  </a:lnTo>
                  <a:lnTo>
                    <a:pt x="1413" y="240"/>
                  </a:lnTo>
                  <a:lnTo>
                    <a:pt x="1413" y="238"/>
                  </a:lnTo>
                  <a:lnTo>
                    <a:pt x="1415" y="238"/>
                  </a:lnTo>
                  <a:lnTo>
                    <a:pt x="1417" y="238"/>
                  </a:lnTo>
                  <a:lnTo>
                    <a:pt x="1418" y="238"/>
                  </a:lnTo>
                  <a:lnTo>
                    <a:pt x="1420" y="238"/>
                  </a:lnTo>
                  <a:lnTo>
                    <a:pt x="1418" y="238"/>
                  </a:lnTo>
                  <a:lnTo>
                    <a:pt x="1418" y="236"/>
                  </a:lnTo>
                  <a:lnTo>
                    <a:pt x="1418" y="235"/>
                  </a:lnTo>
                  <a:lnTo>
                    <a:pt x="1420" y="235"/>
                  </a:lnTo>
                  <a:lnTo>
                    <a:pt x="1418" y="233"/>
                  </a:lnTo>
                  <a:lnTo>
                    <a:pt x="1418" y="229"/>
                  </a:lnTo>
                  <a:lnTo>
                    <a:pt x="1420" y="229"/>
                  </a:lnTo>
                  <a:lnTo>
                    <a:pt x="1418" y="228"/>
                  </a:lnTo>
                  <a:lnTo>
                    <a:pt x="1418" y="226"/>
                  </a:lnTo>
                  <a:lnTo>
                    <a:pt x="1417" y="224"/>
                  </a:lnTo>
                  <a:lnTo>
                    <a:pt x="1418" y="222"/>
                  </a:lnTo>
                  <a:lnTo>
                    <a:pt x="1420" y="221"/>
                  </a:lnTo>
                  <a:lnTo>
                    <a:pt x="1420" y="219"/>
                  </a:lnTo>
                  <a:lnTo>
                    <a:pt x="1422" y="217"/>
                  </a:lnTo>
                  <a:lnTo>
                    <a:pt x="1424" y="217"/>
                  </a:lnTo>
                  <a:lnTo>
                    <a:pt x="1425" y="215"/>
                  </a:lnTo>
                  <a:lnTo>
                    <a:pt x="1427" y="214"/>
                  </a:lnTo>
                  <a:lnTo>
                    <a:pt x="1429" y="214"/>
                  </a:lnTo>
                  <a:lnTo>
                    <a:pt x="1431" y="215"/>
                  </a:lnTo>
                  <a:lnTo>
                    <a:pt x="1432" y="215"/>
                  </a:lnTo>
                  <a:lnTo>
                    <a:pt x="1434" y="215"/>
                  </a:lnTo>
                  <a:lnTo>
                    <a:pt x="1436" y="217"/>
                  </a:lnTo>
                  <a:lnTo>
                    <a:pt x="1438" y="217"/>
                  </a:lnTo>
                  <a:lnTo>
                    <a:pt x="1438" y="215"/>
                  </a:lnTo>
                  <a:lnTo>
                    <a:pt x="1439" y="214"/>
                  </a:lnTo>
                  <a:lnTo>
                    <a:pt x="1439" y="212"/>
                  </a:lnTo>
                  <a:lnTo>
                    <a:pt x="1441" y="212"/>
                  </a:lnTo>
                  <a:lnTo>
                    <a:pt x="1443" y="212"/>
                  </a:lnTo>
                  <a:lnTo>
                    <a:pt x="1443" y="210"/>
                  </a:lnTo>
                  <a:lnTo>
                    <a:pt x="1441" y="208"/>
                  </a:lnTo>
                  <a:lnTo>
                    <a:pt x="1441" y="207"/>
                  </a:lnTo>
                  <a:lnTo>
                    <a:pt x="1441" y="205"/>
                  </a:lnTo>
                  <a:lnTo>
                    <a:pt x="1441" y="201"/>
                  </a:lnTo>
                  <a:lnTo>
                    <a:pt x="1443" y="201"/>
                  </a:lnTo>
                  <a:lnTo>
                    <a:pt x="1443" y="200"/>
                  </a:lnTo>
                  <a:lnTo>
                    <a:pt x="1445" y="198"/>
                  </a:lnTo>
                  <a:lnTo>
                    <a:pt x="1445" y="196"/>
                  </a:lnTo>
                  <a:lnTo>
                    <a:pt x="1443" y="196"/>
                  </a:lnTo>
                  <a:lnTo>
                    <a:pt x="1441" y="198"/>
                  </a:lnTo>
                  <a:lnTo>
                    <a:pt x="1439" y="198"/>
                  </a:lnTo>
                  <a:lnTo>
                    <a:pt x="1438" y="198"/>
                  </a:lnTo>
                  <a:lnTo>
                    <a:pt x="1436" y="196"/>
                  </a:lnTo>
                  <a:lnTo>
                    <a:pt x="1436" y="194"/>
                  </a:lnTo>
                  <a:lnTo>
                    <a:pt x="1434" y="193"/>
                  </a:lnTo>
                  <a:lnTo>
                    <a:pt x="1436" y="193"/>
                  </a:lnTo>
                  <a:lnTo>
                    <a:pt x="1434" y="191"/>
                  </a:lnTo>
                  <a:lnTo>
                    <a:pt x="1434" y="189"/>
                  </a:lnTo>
                  <a:lnTo>
                    <a:pt x="1436" y="191"/>
                  </a:lnTo>
                  <a:lnTo>
                    <a:pt x="1438" y="191"/>
                  </a:lnTo>
                  <a:lnTo>
                    <a:pt x="1439" y="194"/>
                  </a:lnTo>
                  <a:lnTo>
                    <a:pt x="1441" y="193"/>
                  </a:lnTo>
                  <a:lnTo>
                    <a:pt x="1441" y="189"/>
                  </a:lnTo>
                  <a:lnTo>
                    <a:pt x="1441" y="187"/>
                  </a:lnTo>
                  <a:lnTo>
                    <a:pt x="1443" y="186"/>
                  </a:lnTo>
                  <a:lnTo>
                    <a:pt x="1445" y="186"/>
                  </a:lnTo>
                  <a:lnTo>
                    <a:pt x="1446" y="186"/>
                  </a:lnTo>
                  <a:lnTo>
                    <a:pt x="1448" y="184"/>
                  </a:lnTo>
                  <a:lnTo>
                    <a:pt x="1448" y="182"/>
                  </a:lnTo>
                  <a:lnTo>
                    <a:pt x="1446" y="182"/>
                  </a:lnTo>
                  <a:lnTo>
                    <a:pt x="1446" y="180"/>
                  </a:lnTo>
                  <a:lnTo>
                    <a:pt x="1446" y="179"/>
                  </a:lnTo>
                  <a:lnTo>
                    <a:pt x="1448" y="177"/>
                  </a:lnTo>
                  <a:lnTo>
                    <a:pt x="1450" y="175"/>
                  </a:lnTo>
                  <a:lnTo>
                    <a:pt x="1450" y="173"/>
                  </a:lnTo>
                  <a:lnTo>
                    <a:pt x="1450" y="172"/>
                  </a:lnTo>
                  <a:lnTo>
                    <a:pt x="1450" y="170"/>
                  </a:lnTo>
                  <a:lnTo>
                    <a:pt x="1450" y="168"/>
                  </a:lnTo>
                  <a:lnTo>
                    <a:pt x="1452" y="168"/>
                  </a:lnTo>
                  <a:lnTo>
                    <a:pt x="1453" y="170"/>
                  </a:lnTo>
                  <a:lnTo>
                    <a:pt x="1455" y="170"/>
                  </a:lnTo>
                  <a:lnTo>
                    <a:pt x="1455" y="168"/>
                  </a:lnTo>
                  <a:lnTo>
                    <a:pt x="1455" y="166"/>
                  </a:lnTo>
                  <a:lnTo>
                    <a:pt x="1453" y="166"/>
                  </a:lnTo>
                  <a:lnTo>
                    <a:pt x="1455" y="165"/>
                  </a:lnTo>
                  <a:lnTo>
                    <a:pt x="1459" y="166"/>
                  </a:lnTo>
                  <a:lnTo>
                    <a:pt x="1460" y="166"/>
                  </a:lnTo>
                  <a:lnTo>
                    <a:pt x="1462" y="166"/>
                  </a:lnTo>
                  <a:lnTo>
                    <a:pt x="1464" y="166"/>
                  </a:lnTo>
                  <a:lnTo>
                    <a:pt x="1466" y="168"/>
                  </a:lnTo>
                  <a:lnTo>
                    <a:pt x="1469" y="168"/>
                  </a:lnTo>
                  <a:lnTo>
                    <a:pt x="1469" y="166"/>
                  </a:lnTo>
                  <a:lnTo>
                    <a:pt x="1471" y="165"/>
                  </a:lnTo>
                  <a:lnTo>
                    <a:pt x="1473" y="163"/>
                  </a:lnTo>
                  <a:lnTo>
                    <a:pt x="1473" y="161"/>
                  </a:lnTo>
                  <a:lnTo>
                    <a:pt x="1473" y="159"/>
                  </a:lnTo>
                  <a:lnTo>
                    <a:pt x="1474" y="158"/>
                  </a:lnTo>
                  <a:lnTo>
                    <a:pt x="1476" y="158"/>
                  </a:lnTo>
                  <a:lnTo>
                    <a:pt x="1476" y="159"/>
                  </a:lnTo>
                  <a:lnTo>
                    <a:pt x="1476" y="161"/>
                  </a:lnTo>
                  <a:lnTo>
                    <a:pt x="1478" y="163"/>
                  </a:lnTo>
                  <a:lnTo>
                    <a:pt x="1480" y="163"/>
                  </a:lnTo>
                  <a:lnTo>
                    <a:pt x="1483" y="163"/>
                  </a:lnTo>
                  <a:lnTo>
                    <a:pt x="1483" y="165"/>
                  </a:lnTo>
                  <a:lnTo>
                    <a:pt x="1483" y="166"/>
                  </a:lnTo>
                  <a:lnTo>
                    <a:pt x="1485" y="166"/>
                  </a:lnTo>
                  <a:lnTo>
                    <a:pt x="1487" y="166"/>
                  </a:lnTo>
                  <a:lnTo>
                    <a:pt x="1488" y="166"/>
                  </a:lnTo>
                  <a:lnTo>
                    <a:pt x="1488" y="165"/>
                  </a:lnTo>
                  <a:lnTo>
                    <a:pt x="1490" y="163"/>
                  </a:lnTo>
                  <a:lnTo>
                    <a:pt x="1492" y="159"/>
                  </a:lnTo>
                  <a:lnTo>
                    <a:pt x="1494" y="159"/>
                  </a:lnTo>
                  <a:lnTo>
                    <a:pt x="1494" y="158"/>
                  </a:lnTo>
                  <a:lnTo>
                    <a:pt x="1494" y="156"/>
                  </a:lnTo>
                  <a:lnTo>
                    <a:pt x="1494" y="154"/>
                  </a:lnTo>
                  <a:lnTo>
                    <a:pt x="1494" y="152"/>
                  </a:lnTo>
                  <a:lnTo>
                    <a:pt x="1495" y="152"/>
                  </a:lnTo>
                  <a:lnTo>
                    <a:pt x="1497" y="152"/>
                  </a:lnTo>
                  <a:lnTo>
                    <a:pt x="1499" y="152"/>
                  </a:lnTo>
                  <a:lnTo>
                    <a:pt x="1501" y="154"/>
                  </a:lnTo>
                  <a:lnTo>
                    <a:pt x="1502" y="156"/>
                  </a:lnTo>
                  <a:lnTo>
                    <a:pt x="1504" y="154"/>
                  </a:lnTo>
                  <a:lnTo>
                    <a:pt x="1502" y="152"/>
                  </a:lnTo>
                  <a:lnTo>
                    <a:pt x="1501" y="151"/>
                  </a:lnTo>
                  <a:lnTo>
                    <a:pt x="1502" y="151"/>
                  </a:lnTo>
                  <a:lnTo>
                    <a:pt x="1504" y="151"/>
                  </a:lnTo>
                  <a:lnTo>
                    <a:pt x="1508" y="151"/>
                  </a:lnTo>
                  <a:lnTo>
                    <a:pt x="1509" y="149"/>
                  </a:lnTo>
                  <a:lnTo>
                    <a:pt x="1511" y="149"/>
                  </a:lnTo>
                  <a:lnTo>
                    <a:pt x="1513" y="147"/>
                  </a:lnTo>
                  <a:lnTo>
                    <a:pt x="1513" y="145"/>
                  </a:lnTo>
                  <a:lnTo>
                    <a:pt x="1511" y="145"/>
                  </a:lnTo>
                  <a:lnTo>
                    <a:pt x="1511" y="144"/>
                  </a:lnTo>
                  <a:lnTo>
                    <a:pt x="1511" y="142"/>
                  </a:lnTo>
                  <a:lnTo>
                    <a:pt x="1515" y="138"/>
                  </a:lnTo>
                  <a:lnTo>
                    <a:pt x="1516" y="137"/>
                  </a:lnTo>
                  <a:lnTo>
                    <a:pt x="1518" y="137"/>
                  </a:lnTo>
                  <a:lnTo>
                    <a:pt x="1522" y="137"/>
                  </a:lnTo>
                  <a:lnTo>
                    <a:pt x="1525" y="135"/>
                  </a:lnTo>
                  <a:lnTo>
                    <a:pt x="1527" y="135"/>
                  </a:lnTo>
                  <a:lnTo>
                    <a:pt x="1529" y="135"/>
                  </a:lnTo>
                  <a:lnTo>
                    <a:pt x="1529" y="133"/>
                  </a:lnTo>
                  <a:lnTo>
                    <a:pt x="1530" y="133"/>
                  </a:lnTo>
                  <a:lnTo>
                    <a:pt x="1532" y="131"/>
                  </a:lnTo>
                  <a:lnTo>
                    <a:pt x="1532" y="130"/>
                  </a:lnTo>
                  <a:lnTo>
                    <a:pt x="1532" y="128"/>
                  </a:lnTo>
                  <a:lnTo>
                    <a:pt x="1534" y="126"/>
                  </a:lnTo>
                  <a:lnTo>
                    <a:pt x="1536" y="124"/>
                  </a:lnTo>
                  <a:lnTo>
                    <a:pt x="1537" y="124"/>
                  </a:lnTo>
                  <a:lnTo>
                    <a:pt x="1541" y="123"/>
                  </a:lnTo>
                  <a:lnTo>
                    <a:pt x="1543" y="121"/>
                  </a:lnTo>
                  <a:lnTo>
                    <a:pt x="1541" y="119"/>
                  </a:lnTo>
                  <a:lnTo>
                    <a:pt x="1543" y="117"/>
                  </a:lnTo>
                  <a:lnTo>
                    <a:pt x="1544" y="117"/>
                  </a:lnTo>
                  <a:lnTo>
                    <a:pt x="1544" y="119"/>
                  </a:lnTo>
                  <a:lnTo>
                    <a:pt x="1544" y="121"/>
                  </a:lnTo>
                  <a:lnTo>
                    <a:pt x="1546" y="121"/>
                  </a:lnTo>
                  <a:lnTo>
                    <a:pt x="1546" y="119"/>
                  </a:lnTo>
                  <a:lnTo>
                    <a:pt x="1546" y="117"/>
                  </a:lnTo>
                  <a:lnTo>
                    <a:pt x="1546" y="116"/>
                  </a:lnTo>
                  <a:lnTo>
                    <a:pt x="1546" y="114"/>
                  </a:lnTo>
                  <a:lnTo>
                    <a:pt x="1546" y="112"/>
                  </a:lnTo>
                  <a:lnTo>
                    <a:pt x="1544" y="112"/>
                  </a:lnTo>
                  <a:lnTo>
                    <a:pt x="1543" y="112"/>
                  </a:lnTo>
                  <a:lnTo>
                    <a:pt x="1541" y="110"/>
                  </a:lnTo>
                  <a:lnTo>
                    <a:pt x="1544" y="110"/>
                  </a:lnTo>
                  <a:lnTo>
                    <a:pt x="1544" y="109"/>
                  </a:lnTo>
                  <a:lnTo>
                    <a:pt x="1546" y="109"/>
                  </a:lnTo>
                  <a:lnTo>
                    <a:pt x="1548" y="109"/>
                  </a:lnTo>
                  <a:lnTo>
                    <a:pt x="1548" y="107"/>
                  </a:lnTo>
                  <a:lnTo>
                    <a:pt x="1548" y="105"/>
                  </a:lnTo>
                  <a:lnTo>
                    <a:pt x="1548" y="103"/>
                  </a:lnTo>
                  <a:lnTo>
                    <a:pt x="1550" y="103"/>
                  </a:lnTo>
                  <a:lnTo>
                    <a:pt x="1551" y="103"/>
                  </a:lnTo>
                  <a:lnTo>
                    <a:pt x="1551" y="105"/>
                  </a:lnTo>
                  <a:lnTo>
                    <a:pt x="1553" y="105"/>
                  </a:lnTo>
                  <a:lnTo>
                    <a:pt x="1555" y="105"/>
                  </a:lnTo>
                  <a:lnTo>
                    <a:pt x="1557" y="105"/>
                  </a:lnTo>
                  <a:lnTo>
                    <a:pt x="1558" y="105"/>
                  </a:lnTo>
                  <a:lnTo>
                    <a:pt x="1557" y="103"/>
                  </a:lnTo>
                  <a:lnTo>
                    <a:pt x="1557" y="102"/>
                  </a:lnTo>
                  <a:lnTo>
                    <a:pt x="1555" y="102"/>
                  </a:lnTo>
                  <a:lnTo>
                    <a:pt x="1557" y="98"/>
                  </a:lnTo>
                  <a:lnTo>
                    <a:pt x="1557" y="96"/>
                  </a:lnTo>
                  <a:lnTo>
                    <a:pt x="1557" y="95"/>
                  </a:lnTo>
                  <a:lnTo>
                    <a:pt x="1555" y="93"/>
                  </a:lnTo>
                  <a:lnTo>
                    <a:pt x="1553" y="93"/>
                  </a:lnTo>
                  <a:lnTo>
                    <a:pt x="1553" y="91"/>
                  </a:lnTo>
                  <a:lnTo>
                    <a:pt x="1555" y="91"/>
                  </a:lnTo>
                  <a:lnTo>
                    <a:pt x="1557" y="89"/>
                  </a:lnTo>
                  <a:lnTo>
                    <a:pt x="1558" y="91"/>
                  </a:lnTo>
                  <a:lnTo>
                    <a:pt x="1562" y="93"/>
                  </a:lnTo>
                  <a:lnTo>
                    <a:pt x="1564" y="93"/>
                  </a:lnTo>
                  <a:lnTo>
                    <a:pt x="1564" y="91"/>
                  </a:lnTo>
                  <a:lnTo>
                    <a:pt x="1564" y="89"/>
                  </a:lnTo>
                  <a:lnTo>
                    <a:pt x="1562" y="89"/>
                  </a:lnTo>
                  <a:lnTo>
                    <a:pt x="1562" y="88"/>
                  </a:lnTo>
                  <a:lnTo>
                    <a:pt x="1562" y="86"/>
                  </a:lnTo>
                  <a:lnTo>
                    <a:pt x="1562" y="84"/>
                  </a:lnTo>
                  <a:lnTo>
                    <a:pt x="1564" y="82"/>
                  </a:lnTo>
                  <a:lnTo>
                    <a:pt x="1565" y="84"/>
                  </a:lnTo>
                  <a:lnTo>
                    <a:pt x="1569" y="84"/>
                  </a:lnTo>
                  <a:lnTo>
                    <a:pt x="1569" y="86"/>
                  </a:lnTo>
                  <a:lnTo>
                    <a:pt x="1569" y="88"/>
                  </a:lnTo>
                  <a:lnTo>
                    <a:pt x="1572" y="88"/>
                  </a:lnTo>
                  <a:lnTo>
                    <a:pt x="1574" y="89"/>
                  </a:lnTo>
                  <a:lnTo>
                    <a:pt x="1579" y="88"/>
                  </a:lnTo>
                  <a:lnTo>
                    <a:pt x="1581" y="88"/>
                  </a:lnTo>
                  <a:lnTo>
                    <a:pt x="1583" y="86"/>
                  </a:lnTo>
                  <a:lnTo>
                    <a:pt x="1586" y="82"/>
                  </a:lnTo>
                  <a:lnTo>
                    <a:pt x="1590" y="81"/>
                  </a:lnTo>
                  <a:lnTo>
                    <a:pt x="1591" y="79"/>
                  </a:lnTo>
                  <a:lnTo>
                    <a:pt x="1593" y="81"/>
                  </a:lnTo>
                  <a:lnTo>
                    <a:pt x="1595" y="82"/>
                  </a:lnTo>
                  <a:lnTo>
                    <a:pt x="1597" y="79"/>
                  </a:lnTo>
                  <a:lnTo>
                    <a:pt x="1597" y="77"/>
                  </a:lnTo>
                  <a:lnTo>
                    <a:pt x="1598" y="75"/>
                  </a:lnTo>
                  <a:lnTo>
                    <a:pt x="1598" y="77"/>
                  </a:lnTo>
                  <a:lnTo>
                    <a:pt x="1600" y="77"/>
                  </a:lnTo>
                  <a:lnTo>
                    <a:pt x="1604" y="77"/>
                  </a:lnTo>
                  <a:lnTo>
                    <a:pt x="1607" y="77"/>
                  </a:lnTo>
                  <a:lnTo>
                    <a:pt x="1609" y="77"/>
                  </a:lnTo>
                  <a:lnTo>
                    <a:pt x="1611" y="77"/>
                  </a:lnTo>
                  <a:lnTo>
                    <a:pt x="1612" y="77"/>
                  </a:lnTo>
                  <a:lnTo>
                    <a:pt x="1616" y="75"/>
                  </a:lnTo>
                  <a:lnTo>
                    <a:pt x="1619" y="70"/>
                  </a:lnTo>
                  <a:lnTo>
                    <a:pt x="1621" y="70"/>
                  </a:lnTo>
                  <a:lnTo>
                    <a:pt x="1625" y="72"/>
                  </a:lnTo>
                  <a:lnTo>
                    <a:pt x="1626" y="72"/>
                  </a:lnTo>
                  <a:lnTo>
                    <a:pt x="1626" y="70"/>
                  </a:lnTo>
                  <a:lnTo>
                    <a:pt x="1626" y="68"/>
                  </a:lnTo>
                  <a:lnTo>
                    <a:pt x="1626" y="67"/>
                  </a:lnTo>
                  <a:lnTo>
                    <a:pt x="1628" y="67"/>
                  </a:lnTo>
                  <a:lnTo>
                    <a:pt x="1630" y="67"/>
                  </a:lnTo>
                  <a:lnTo>
                    <a:pt x="1632" y="65"/>
                  </a:lnTo>
                  <a:lnTo>
                    <a:pt x="1633" y="63"/>
                  </a:lnTo>
                  <a:lnTo>
                    <a:pt x="1635" y="63"/>
                  </a:lnTo>
                  <a:lnTo>
                    <a:pt x="1637" y="63"/>
                  </a:lnTo>
                  <a:lnTo>
                    <a:pt x="1640" y="65"/>
                  </a:lnTo>
                  <a:lnTo>
                    <a:pt x="1639" y="67"/>
                  </a:lnTo>
                  <a:lnTo>
                    <a:pt x="1639" y="68"/>
                  </a:lnTo>
                  <a:lnTo>
                    <a:pt x="1635" y="68"/>
                  </a:lnTo>
                  <a:lnTo>
                    <a:pt x="1635" y="70"/>
                  </a:lnTo>
                  <a:lnTo>
                    <a:pt x="1635" y="72"/>
                  </a:lnTo>
                  <a:lnTo>
                    <a:pt x="1637" y="74"/>
                  </a:lnTo>
                  <a:lnTo>
                    <a:pt x="1640" y="74"/>
                  </a:lnTo>
                  <a:lnTo>
                    <a:pt x="1642" y="75"/>
                  </a:lnTo>
                  <a:lnTo>
                    <a:pt x="1644" y="75"/>
                  </a:lnTo>
                  <a:lnTo>
                    <a:pt x="1647" y="70"/>
                  </a:lnTo>
                  <a:lnTo>
                    <a:pt x="1649" y="68"/>
                  </a:lnTo>
                  <a:lnTo>
                    <a:pt x="1653" y="70"/>
                  </a:lnTo>
                  <a:lnTo>
                    <a:pt x="1654" y="74"/>
                  </a:lnTo>
                  <a:lnTo>
                    <a:pt x="1656" y="74"/>
                  </a:lnTo>
                  <a:lnTo>
                    <a:pt x="1656" y="72"/>
                  </a:lnTo>
                  <a:lnTo>
                    <a:pt x="1656" y="70"/>
                  </a:lnTo>
                  <a:lnTo>
                    <a:pt x="1656" y="68"/>
                  </a:lnTo>
                  <a:lnTo>
                    <a:pt x="1656" y="67"/>
                  </a:lnTo>
                  <a:lnTo>
                    <a:pt x="1661" y="67"/>
                  </a:lnTo>
                  <a:lnTo>
                    <a:pt x="1663" y="65"/>
                  </a:lnTo>
                  <a:lnTo>
                    <a:pt x="1665" y="65"/>
                  </a:lnTo>
                  <a:lnTo>
                    <a:pt x="1665" y="67"/>
                  </a:lnTo>
                  <a:lnTo>
                    <a:pt x="1663" y="67"/>
                  </a:lnTo>
                  <a:lnTo>
                    <a:pt x="1663" y="68"/>
                  </a:lnTo>
                  <a:lnTo>
                    <a:pt x="1663" y="70"/>
                  </a:lnTo>
                  <a:lnTo>
                    <a:pt x="1663" y="72"/>
                  </a:lnTo>
                  <a:lnTo>
                    <a:pt x="1663" y="74"/>
                  </a:lnTo>
                  <a:lnTo>
                    <a:pt x="1663" y="75"/>
                  </a:lnTo>
                  <a:lnTo>
                    <a:pt x="1667" y="75"/>
                  </a:lnTo>
                  <a:lnTo>
                    <a:pt x="1668" y="77"/>
                  </a:lnTo>
                  <a:lnTo>
                    <a:pt x="1668" y="75"/>
                  </a:lnTo>
                  <a:lnTo>
                    <a:pt x="1670" y="74"/>
                  </a:lnTo>
                  <a:lnTo>
                    <a:pt x="1670" y="72"/>
                  </a:lnTo>
                  <a:lnTo>
                    <a:pt x="1674" y="70"/>
                  </a:lnTo>
                  <a:lnTo>
                    <a:pt x="1675" y="70"/>
                  </a:lnTo>
                  <a:lnTo>
                    <a:pt x="1679" y="70"/>
                  </a:lnTo>
                  <a:lnTo>
                    <a:pt x="1681" y="74"/>
                  </a:lnTo>
                  <a:lnTo>
                    <a:pt x="1682" y="77"/>
                  </a:lnTo>
                  <a:lnTo>
                    <a:pt x="1684" y="77"/>
                  </a:lnTo>
                  <a:lnTo>
                    <a:pt x="1684" y="75"/>
                  </a:lnTo>
                  <a:lnTo>
                    <a:pt x="1684" y="74"/>
                  </a:lnTo>
                  <a:lnTo>
                    <a:pt x="1688" y="72"/>
                  </a:lnTo>
                  <a:lnTo>
                    <a:pt x="1688" y="70"/>
                  </a:lnTo>
                  <a:lnTo>
                    <a:pt x="1689" y="67"/>
                  </a:lnTo>
                  <a:lnTo>
                    <a:pt x="1689" y="63"/>
                  </a:lnTo>
                  <a:lnTo>
                    <a:pt x="1691" y="65"/>
                  </a:lnTo>
                  <a:lnTo>
                    <a:pt x="1693" y="63"/>
                  </a:lnTo>
                  <a:lnTo>
                    <a:pt x="1695" y="61"/>
                  </a:lnTo>
                  <a:lnTo>
                    <a:pt x="1698" y="60"/>
                  </a:lnTo>
                  <a:lnTo>
                    <a:pt x="1700" y="58"/>
                  </a:lnTo>
                  <a:lnTo>
                    <a:pt x="1700" y="56"/>
                  </a:lnTo>
                  <a:lnTo>
                    <a:pt x="1700" y="54"/>
                  </a:lnTo>
                  <a:lnTo>
                    <a:pt x="1698" y="54"/>
                  </a:lnTo>
                  <a:lnTo>
                    <a:pt x="1696" y="53"/>
                  </a:lnTo>
                  <a:lnTo>
                    <a:pt x="1698" y="51"/>
                  </a:lnTo>
                  <a:lnTo>
                    <a:pt x="1698" y="49"/>
                  </a:lnTo>
                  <a:lnTo>
                    <a:pt x="1700" y="49"/>
                  </a:lnTo>
                  <a:lnTo>
                    <a:pt x="1703" y="51"/>
                  </a:lnTo>
                  <a:lnTo>
                    <a:pt x="1705" y="51"/>
                  </a:lnTo>
                  <a:lnTo>
                    <a:pt x="1707" y="49"/>
                  </a:lnTo>
                  <a:lnTo>
                    <a:pt x="1709" y="47"/>
                  </a:lnTo>
                  <a:lnTo>
                    <a:pt x="1709" y="46"/>
                  </a:lnTo>
                  <a:lnTo>
                    <a:pt x="1709" y="44"/>
                  </a:lnTo>
                  <a:lnTo>
                    <a:pt x="1707" y="44"/>
                  </a:lnTo>
                  <a:lnTo>
                    <a:pt x="1705" y="44"/>
                  </a:lnTo>
                  <a:lnTo>
                    <a:pt x="1705" y="42"/>
                  </a:lnTo>
                  <a:lnTo>
                    <a:pt x="1703" y="40"/>
                  </a:lnTo>
                  <a:lnTo>
                    <a:pt x="1703" y="39"/>
                  </a:lnTo>
                  <a:lnTo>
                    <a:pt x="1703" y="37"/>
                  </a:lnTo>
                  <a:lnTo>
                    <a:pt x="1705" y="37"/>
                  </a:lnTo>
                  <a:lnTo>
                    <a:pt x="1707" y="35"/>
                  </a:lnTo>
                  <a:lnTo>
                    <a:pt x="1709" y="33"/>
                  </a:lnTo>
                  <a:lnTo>
                    <a:pt x="1710" y="32"/>
                  </a:lnTo>
                  <a:lnTo>
                    <a:pt x="1712" y="30"/>
                  </a:lnTo>
                  <a:lnTo>
                    <a:pt x="1712" y="28"/>
                  </a:lnTo>
                  <a:lnTo>
                    <a:pt x="1712" y="27"/>
                  </a:lnTo>
                  <a:lnTo>
                    <a:pt x="1716" y="25"/>
                  </a:lnTo>
                  <a:lnTo>
                    <a:pt x="1719" y="23"/>
                  </a:lnTo>
                  <a:lnTo>
                    <a:pt x="1721" y="23"/>
                  </a:lnTo>
                  <a:lnTo>
                    <a:pt x="1723" y="20"/>
                  </a:lnTo>
                  <a:lnTo>
                    <a:pt x="1721" y="16"/>
                  </a:lnTo>
                  <a:lnTo>
                    <a:pt x="1723" y="16"/>
                  </a:lnTo>
                  <a:lnTo>
                    <a:pt x="1726" y="14"/>
                  </a:lnTo>
                  <a:lnTo>
                    <a:pt x="1726" y="13"/>
                  </a:lnTo>
                  <a:lnTo>
                    <a:pt x="1726" y="11"/>
                  </a:lnTo>
                  <a:lnTo>
                    <a:pt x="1728" y="9"/>
                  </a:lnTo>
                  <a:lnTo>
                    <a:pt x="1731" y="9"/>
                  </a:lnTo>
                  <a:lnTo>
                    <a:pt x="1735" y="9"/>
                  </a:lnTo>
                  <a:lnTo>
                    <a:pt x="1737" y="6"/>
                  </a:lnTo>
                  <a:lnTo>
                    <a:pt x="1737" y="4"/>
                  </a:lnTo>
                  <a:lnTo>
                    <a:pt x="1738" y="2"/>
                  </a:lnTo>
                  <a:lnTo>
                    <a:pt x="1740" y="2"/>
                  </a:lnTo>
                  <a:lnTo>
                    <a:pt x="1742" y="0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 w="9525">
              <a:solidFill>
                <a:schemeClr val="bg2">
                  <a:lumMod val="20000"/>
                  <a:lumOff val="8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20"/>
            <p:cNvSpPr>
              <a:spLocks/>
            </p:cNvSpPr>
            <p:nvPr/>
          </p:nvSpPr>
          <p:spPr bwMode="auto">
            <a:xfrm>
              <a:off x="2112" y="3068"/>
              <a:ext cx="687" cy="859"/>
            </a:xfrm>
            <a:custGeom>
              <a:avLst/>
              <a:gdLst>
                <a:gd name="T0" fmla="*/ 472 w 687"/>
                <a:gd name="T1" fmla="*/ 94 h 859"/>
                <a:gd name="T2" fmla="*/ 447 w 687"/>
                <a:gd name="T3" fmla="*/ 161 h 859"/>
                <a:gd name="T4" fmla="*/ 477 w 687"/>
                <a:gd name="T5" fmla="*/ 210 h 859"/>
                <a:gd name="T6" fmla="*/ 508 w 687"/>
                <a:gd name="T7" fmla="*/ 163 h 859"/>
                <a:gd name="T8" fmla="*/ 566 w 687"/>
                <a:gd name="T9" fmla="*/ 145 h 859"/>
                <a:gd name="T10" fmla="*/ 605 w 687"/>
                <a:gd name="T11" fmla="*/ 117 h 859"/>
                <a:gd name="T12" fmla="*/ 619 w 687"/>
                <a:gd name="T13" fmla="*/ 152 h 859"/>
                <a:gd name="T14" fmla="*/ 640 w 687"/>
                <a:gd name="T15" fmla="*/ 192 h 859"/>
                <a:gd name="T16" fmla="*/ 664 w 687"/>
                <a:gd name="T17" fmla="*/ 212 h 859"/>
                <a:gd name="T18" fmla="*/ 673 w 687"/>
                <a:gd name="T19" fmla="*/ 236 h 859"/>
                <a:gd name="T20" fmla="*/ 683 w 687"/>
                <a:gd name="T21" fmla="*/ 268 h 859"/>
                <a:gd name="T22" fmla="*/ 666 w 687"/>
                <a:gd name="T23" fmla="*/ 330 h 859"/>
                <a:gd name="T24" fmla="*/ 627 w 687"/>
                <a:gd name="T25" fmla="*/ 376 h 859"/>
                <a:gd name="T26" fmla="*/ 606 w 687"/>
                <a:gd name="T27" fmla="*/ 409 h 859"/>
                <a:gd name="T28" fmla="*/ 556 w 687"/>
                <a:gd name="T29" fmla="*/ 434 h 859"/>
                <a:gd name="T30" fmla="*/ 526 w 687"/>
                <a:gd name="T31" fmla="*/ 416 h 859"/>
                <a:gd name="T32" fmla="*/ 512 w 687"/>
                <a:gd name="T33" fmla="*/ 448 h 859"/>
                <a:gd name="T34" fmla="*/ 500 w 687"/>
                <a:gd name="T35" fmla="*/ 474 h 859"/>
                <a:gd name="T36" fmla="*/ 493 w 687"/>
                <a:gd name="T37" fmla="*/ 502 h 859"/>
                <a:gd name="T38" fmla="*/ 472 w 687"/>
                <a:gd name="T39" fmla="*/ 530 h 859"/>
                <a:gd name="T40" fmla="*/ 480 w 687"/>
                <a:gd name="T41" fmla="*/ 568 h 859"/>
                <a:gd name="T42" fmla="*/ 491 w 687"/>
                <a:gd name="T43" fmla="*/ 619 h 859"/>
                <a:gd name="T44" fmla="*/ 510 w 687"/>
                <a:gd name="T45" fmla="*/ 656 h 859"/>
                <a:gd name="T46" fmla="*/ 468 w 687"/>
                <a:gd name="T47" fmla="*/ 652 h 859"/>
                <a:gd name="T48" fmla="*/ 435 w 687"/>
                <a:gd name="T49" fmla="*/ 624 h 859"/>
                <a:gd name="T50" fmla="*/ 423 w 687"/>
                <a:gd name="T51" fmla="*/ 600 h 859"/>
                <a:gd name="T52" fmla="*/ 398 w 687"/>
                <a:gd name="T53" fmla="*/ 598 h 859"/>
                <a:gd name="T54" fmla="*/ 402 w 687"/>
                <a:gd name="T55" fmla="*/ 628 h 859"/>
                <a:gd name="T56" fmla="*/ 383 w 687"/>
                <a:gd name="T57" fmla="*/ 628 h 859"/>
                <a:gd name="T58" fmla="*/ 376 w 687"/>
                <a:gd name="T59" fmla="*/ 649 h 859"/>
                <a:gd name="T60" fmla="*/ 391 w 687"/>
                <a:gd name="T61" fmla="*/ 654 h 859"/>
                <a:gd name="T62" fmla="*/ 374 w 687"/>
                <a:gd name="T63" fmla="*/ 671 h 859"/>
                <a:gd name="T64" fmla="*/ 351 w 687"/>
                <a:gd name="T65" fmla="*/ 671 h 859"/>
                <a:gd name="T66" fmla="*/ 346 w 687"/>
                <a:gd name="T67" fmla="*/ 689 h 859"/>
                <a:gd name="T68" fmla="*/ 342 w 687"/>
                <a:gd name="T69" fmla="*/ 713 h 859"/>
                <a:gd name="T70" fmla="*/ 339 w 687"/>
                <a:gd name="T71" fmla="*/ 747 h 859"/>
                <a:gd name="T72" fmla="*/ 337 w 687"/>
                <a:gd name="T73" fmla="*/ 769 h 859"/>
                <a:gd name="T74" fmla="*/ 323 w 687"/>
                <a:gd name="T75" fmla="*/ 789 h 859"/>
                <a:gd name="T76" fmla="*/ 323 w 687"/>
                <a:gd name="T77" fmla="*/ 811 h 859"/>
                <a:gd name="T78" fmla="*/ 327 w 687"/>
                <a:gd name="T79" fmla="*/ 846 h 859"/>
                <a:gd name="T80" fmla="*/ 311 w 687"/>
                <a:gd name="T81" fmla="*/ 850 h 859"/>
                <a:gd name="T82" fmla="*/ 250 w 687"/>
                <a:gd name="T83" fmla="*/ 839 h 859"/>
                <a:gd name="T84" fmla="*/ 194 w 687"/>
                <a:gd name="T85" fmla="*/ 820 h 859"/>
                <a:gd name="T86" fmla="*/ 241 w 687"/>
                <a:gd name="T87" fmla="*/ 754 h 859"/>
                <a:gd name="T88" fmla="*/ 223 w 687"/>
                <a:gd name="T89" fmla="*/ 719 h 859"/>
                <a:gd name="T90" fmla="*/ 195 w 687"/>
                <a:gd name="T91" fmla="*/ 712 h 859"/>
                <a:gd name="T92" fmla="*/ 169 w 687"/>
                <a:gd name="T93" fmla="*/ 705 h 859"/>
                <a:gd name="T94" fmla="*/ 143 w 687"/>
                <a:gd name="T95" fmla="*/ 701 h 859"/>
                <a:gd name="T96" fmla="*/ 115 w 687"/>
                <a:gd name="T97" fmla="*/ 706 h 859"/>
                <a:gd name="T98" fmla="*/ 71 w 687"/>
                <a:gd name="T99" fmla="*/ 696 h 859"/>
                <a:gd name="T100" fmla="*/ 49 w 687"/>
                <a:gd name="T101" fmla="*/ 638 h 859"/>
                <a:gd name="T102" fmla="*/ 7 w 687"/>
                <a:gd name="T103" fmla="*/ 607 h 859"/>
                <a:gd name="T104" fmla="*/ 15 w 687"/>
                <a:gd name="T105" fmla="*/ 463 h 859"/>
                <a:gd name="T106" fmla="*/ 40 w 687"/>
                <a:gd name="T107" fmla="*/ 376 h 859"/>
                <a:gd name="T108" fmla="*/ 35 w 687"/>
                <a:gd name="T109" fmla="*/ 311 h 859"/>
                <a:gd name="T110" fmla="*/ 14 w 687"/>
                <a:gd name="T111" fmla="*/ 227 h 859"/>
                <a:gd name="T112" fmla="*/ 75 w 687"/>
                <a:gd name="T113" fmla="*/ 143 h 859"/>
                <a:gd name="T114" fmla="*/ 124 w 687"/>
                <a:gd name="T115" fmla="*/ 98 h 859"/>
                <a:gd name="T116" fmla="*/ 169 w 687"/>
                <a:gd name="T117" fmla="*/ 114 h 859"/>
                <a:gd name="T118" fmla="*/ 229 w 687"/>
                <a:gd name="T119" fmla="*/ 61 h 859"/>
                <a:gd name="T120" fmla="*/ 309 w 687"/>
                <a:gd name="T121" fmla="*/ 0 h 859"/>
                <a:gd name="T122" fmla="*/ 355 w 687"/>
                <a:gd name="T123" fmla="*/ 65 h 8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687" h="859">
                  <a:moveTo>
                    <a:pt x="391" y="93"/>
                  </a:moveTo>
                  <a:lnTo>
                    <a:pt x="398" y="94"/>
                  </a:lnTo>
                  <a:lnTo>
                    <a:pt x="409" y="91"/>
                  </a:lnTo>
                  <a:lnTo>
                    <a:pt x="414" y="91"/>
                  </a:lnTo>
                  <a:lnTo>
                    <a:pt x="421" y="84"/>
                  </a:lnTo>
                  <a:lnTo>
                    <a:pt x="424" y="84"/>
                  </a:lnTo>
                  <a:lnTo>
                    <a:pt x="430" y="86"/>
                  </a:lnTo>
                  <a:lnTo>
                    <a:pt x="433" y="87"/>
                  </a:lnTo>
                  <a:lnTo>
                    <a:pt x="438" y="87"/>
                  </a:lnTo>
                  <a:lnTo>
                    <a:pt x="445" y="84"/>
                  </a:lnTo>
                  <a:lnTo>
                    <a:pt x="452" y="84"/>
                  </a:lnTo>
                  <a:lnTo>
                    <a:pt x="459" y="84"/>
                  </a:lnTo>
                  <a:lnTo>
                    <a:pt x="463" y="84"/>
                  </a:lnTo>
                  <a:lnTo>
                    <a:pt x="466" y="87"/>
                  </a:lnTo>
                  <a:lnTo>
                    <a:pt x="468" y="91"/>
                  </a:lnTo>
                  <a:lnTo>
                    <a:pt x="470" y="93"/>
                  </a:lnTo>
                  <a:lnTo>
                    <a:pt x="472" y="94"/>
                  </a:lnTo>
                  <a:lnTo>
                    <a:pt x="473" y="98"/>
                  </a:lnTo>
                  <a:lnTo>
                    <a:pt x="472" y="107"/>
                  </a:lnTo>
                  <a:lnTo>
                    <a:pt x="472" y="112"/>
                  </a:lnTo>
                  <a:lnTo>
                    <a:pt x="472" y="117"/>
                  </a:lnTo>
                  <a:lnTo>
                    <a:pt x="472" y="119"/>
                  </a:lnTo>
                  <a:lnTo>
                    <a:pt x="473" y="119"/>
                  </a:lnTo>
                  <a:lnTo>
                    <a:pt x="477" y="119"/>
                  </a:lnTo>
                  <a:lnTo>
                    <a:pt x="479" y="121"/>
                  </a:lnTo>
                  <a:lnTo>
                    <a:pt x="475" y="124"/>
                  </a:lnTo>
                  <a:lnTo>
                    <a:pt x="472" y="126"/>
                  </a:lnTo>
                  <a:lnTo>
                    <a:pt x="468" y="129"/>
                  </a:lnTo>
                  <a:lnTo>
                    <a:pt x="465" y="133"/>
                  </a:lnTo>
                  <a:lnTo>
                    <a:pt x="459" y="136"/>
                  </a:lnTo>
                  <a:lnTo>
                    <a:pt x="456" y="143"/>
                  </a:lnTo>
                  <a:lnTo>
                    <a:pt x="454" y="147"/>
                  </a:lnTo>
                  <a:lnTo>
                    <a:pt x="451" y="156"/>
                  </a:lnTo>
                  <a:lnTo>
                    <a:pt x="447" y="161"/>
                  </a:lnTo>
                  <a:lnTo>
                    <a:pt x="445" y="168"/>
                  </a:lnTo>
                  <a:lnTo>
                    <a:pt x="444" y="171"/>
                  </a:lnTo>
                  <a:lnTo>
                    <a:pt x="440" y="175"/>
                  </a:lnTo>
                  <a:lnTo>
                    <a:pt x="442" y="177"/>
                  </a:lnTo>
                  <a:lnTo>
                    <a:pt x="447" y="175"/>
                  </a:lnTo>
                  <a:lnTo>
                    <a:pt x="451" y="175"/>
                  </a:lnTo>
                  <a:lnTo>
                    <a:pt x="452" y="180"/>
                  </a:lnTo>
                  <a:lnTo>
                    <a:pt x="452" y="182"/>
                  </a:lnTo>
                  <a:lnTo>
                    <a:pt x="452" y="184"/>
                  </a:lnTo>
                  <a:lnTo>
                    <a:pt x="456" y="185"/>
                  </a:lnTo>
                  <a:lnTo>
                    <a:pt x="456" y="187"/>
                  </a:lnTo>
                  <a:lnTo>
                    <a:pt x="459" y="194"/>
                  </a:lnTo>
                  <a:lnTo>
                    <a:pt x="459" y="196"/>
                  </a:lnTo>
                  <a:lnTo>
                    <a:pt x="465" y="201"/>
                  </a:lnTo>
                  <a:lnTo>
                    <a:pt x="468" y="205"/>
                  </a:lnTo>
                  <a:lnTo>
                    <a:pt x="472" y="208"/>
                  </a:lnTo>
                  <a:lnTo>
                    <a:pt x="477" y="210"/>
                  </a:lnTo>
                  <a:lnTo>
                    <a:pt x="480" y="212"/>
                  </a:lnTo>
                  <a:lnTo>
                    <a:pt x="486" y="213"/>
                  </a:lnTo>
                  <a:lnTo>
                    <a:pt x="487" y="215"/>
                  </a:lnTo>
                  <a:lnTo>
                    <a:pt x="489" y="215"/>
                  </a:lnTo>
                  <a:lnTo>
                    <a:pt x="496" y="215"/>
                  </a:lnTo>
                  <a:lnTo>
                    <a:pt x="498" y="212"/>
                  </a:lnTo>
                  <a:lnTo>
                    <a:pt x="500" y="210"/>
                  </a:lnTo>
                  <a:lnTo>
                    <a:pt x="501" y="205"/>
                  </a:lnTo>
                  <a:lnTo>
                    <a:pt x="503" y="201"/>
                  </a:lnTo>
                  <a:lnTo>
                    <a:pt x="505" y="196"/>
                  </a:lnTo>
                  <a:lnTo>
                    <a:pt x="508" y="189"/>
                  </a:lnTo>
                  <a:lnTo>
                    <a:pt x="510" y="185"/>
                  </a:lnTo>
                  <a:lnTo>
                    <a:pt x="510" y="182"/>
                  </a:lnTo>
                  <a:lnTo>
                    <a:pt x="510" y="177"/>
                  </a:lnTo>
                  <a:lnTo>
                    <a:pt x="510" y="171"/>
                  </a:lnTo>
                  <a:lnTo>
                    <a:pt x="510" y="166"/>
                  </a:lnTo>
                  <a:lnTo>
                    <a:pt x="508" y="163"/>
                  </a:lnTo>
                  <a:lnTo>
                    <a:pt x="510" y="156"/>
                  </a:lnTo>
                  <a:lnTo>
                    <a:pt x="512" y="150"/>
                  </a:lnTo>
                  <a:lnTo>
                    <a:pt x="514" y="147"/>
                  </a:lnTo>
                  <a:lnTo>
                    <a:pt x="517" y="147"/>
                  </a:lnTo>
                  <a:lnTo>
                    <a:pt x="524" y="147"/>
                  </a:lnTo>
                  <a:lnTo>
                    <a:pt x="528" y="147"/>
                  </a:lnTo>
                  <a:lnTo>
                    <a:pt x="533" y="149"/>
                  </a:lnTo>
                  <a:lnTo>
                    <a:pt x="540" y="147"/>
                  </a:lnTo>
                  <a:lnTo>
                    <a:pt x="543" y="147"/>
                  </a:lnTo>
                  <a:lnTo>
                    <a:pt x="545" y="147"/>
                  </a:lnTo>
                  <a:lnTo>
                    <a:pt x="549" y="147"/>
                  </a:lnTo>
                  <a:lnTo>
                    <a:pt x="550" y="149"/>
                  </a:lnTo>
                  <a:lnTo>
                    <a:pt x="552" y="149"/>
                  </a:lnTo>
                  <a:lnTo>
                    <a:pt x="554" y="147"/>
                  </a:lnTo>
                  <a:lnTo>
                    <a:pt x="557" y="149"/>
                  </a:lnTo>
                  <a:lnTo>
                    <a:pt x="563" y="147"/>
                  </a:lnTo>
                  <a:lnTo>
                    <a:pt x="566" y="145"/>
                  </a:lnTo>
                  <a:lnTo>
                    <a:pt x="570" y="142"/>
                  </a:lnTo>
                  <a:lnTo>
                    <a:pt x="570" y="138"/>
                  </a:lnTo>
                  <a:lnTo>
                    <a:pt x="570" y="136"/>
                  </a:lnTo>
                  <a:lnTo>
                    <a:pt x="571" y="135"/>
                  </a:lnTo>
                  <a:lnTo>
                    <a:pt x="571" y="131"/>
                  </a:lnTo>
                  <a:lnTo>
                    <a:pt x="575" y="129"/>
                  </a:lnTo>
                  <a:lnTo>
                    <a:pt x="577" y="126"/>
                  </a:lnTo>
                  <a:lnTo>
                    <a:pt x="580" y="124"/>
                  </a:lnTo>
                  <a:lnTo>
                    <a:pt x="584" y="124"/>
                  </a:lnTo>
                  <a:lnTo>
                    <a:pt x="587" y="122"/>
                  </a:lnTo>
                  <a:lnTo>
                    <a:pt x="589" y="122"/>
                  </a:lnTo>
                  <a:lnTo>
                    <a:pt x="594" y="122"/>
                  </a:lnTo>
                  <a:lnTo>
                    <a:pt x="598" y="122"/>
                  </a:lnTo>
                  <a:lnTo>
                    <a:pt x="599" y="117"/>
                  </a:lnTo>
                  <a:lnTo>
                    <a:pt x="601" y="114"/>
                  </a:lnTo>
                  <a:lnTo>
                    <a:pt x="603" y="114"/>
                  </a:lnTo>
                  <a:lnTo>
                    <a:pt x="605" y="117"/>
                  </a:lnTo>
                  <a:lnTo>
                    <a:pt x="606" y="119"/>
                  </a:lnTo>
                  <a:lnTo>
                    <a:pt x="608" y="124"/>
                  </a:lnTo>
                  <a:lnTo>
                    <a:pt x="608" y="126"/>
                  </a:lnTo>
                  <a:lnTo>
                    <a:pt x="610" y="128"/>
                  </a:lnTo>
                  <a:lnTo>
                    <a:pt x="613" y="131"/>
                  </a:lnTo>
                  <a:lnTo>
                    <a:pt x="615" y="136"/>
                  </a:lnTo>
                  <a:lnTo>
                    <a:pt x="613" y="138"/>
                  </a:lnTo>
                  <a:lnTo>
                    <a:pt x="612" y="138"/>
                  </a:lnTo>
                  <a:lnTo>
                    <a:pt x="610" y="138"/>
                  </a:lnTo>
                  <a:lnTo>
                    <a:pt x="613" y="140"/>
                  </a:lnTo>
                  <a:lnTo>
                    <a:pt x="615" y="142"/>
                  </a:lnTo>
                  <a:lnTo>
                    <a:pt x="617" y="145"/>
                  </a:lnTo>
                  <a:lnTo>
                    <a:pt x="617" y="147"/>
                  </a:lnTo>
                  <a:lnTo>
                    <a:pt x="620" y="147"/>
                  </a:lnTo>
                  <a:lnTo>
                    <a:pt x="622" y="149"/>
                  </a:lnTo>
                  <a:lnTo>
                    <a:pt x="620" y="150"/>
                  </a:lnTo>
                  <a:lnTo>
                    <a:pt x="619" y="152"/>
                  </a:lnTo>
                  <a:lnTo>
                    <a:pt x="622" y="154"/>
                  </a:lnTo>
                  <a:lnTo>
                    <a:pt x="626" y="159"/>
                  </a:lnTo>
                  <a:lnTo>
                    <a:pt x="627" y="163"/>
                  </a:lnTo>
                  <a:lnTo>
                    <a:pt x="629" y="166"/>
                  </a:lnTo>
                  <a:lnTo>
                    <a:pt x="629" y="170"/>
                  </a:lnTo>
                  <a:lnTo>
                    <a:pt x="631" y="175"/>
                  </a:lnTo>
                  <a:lnTo>
                    <a:pt x="633" y="177"/>
                  </a:lnTo>
                  <a:lnTo>
                    <a:pt x="636" y="177"/>
                  </a:lnTo>
                  <a:lnTo>
                    <a:pt x="636" y="180"/>
                  </a:lnTo>
                  <a:lnTo>
                    <a:pt x="636" y="182"/>
                  </a:lnTo>
                  <a:lnTo>
                    <a:pt x="636" y="184"/>
                  </a:lnTo>
                  <a:lnTo>
                    <a:pt x="633" y="185"/>
                  </a:lnTo>
                  <a:lnTo>
                    <a:pt x="633" y="187"/>
                  </a:lnTo>
                  <a:lnTo>
                    <a:pt x="636" y="189"/>
                  </a:lnTo>
                  <a:lnTo>
                    <a:pt x="636" y="191"/>
                  </a:lnTo>
                  <a:lnTo>
                    <a:pt x="636" y="194"/>
                  </a:lnTo>
                  <a:lnTo>
                    <a:pt x="640" y="192"/>
                  </a:lnTo>
                  <a:lnTo>
                    <a:pt x="640" y="196"/>
                  </a:lnTo>
                  <a:lnTo>
                    <a:pt x="643" y="199"/>
                  </a:lnTo>
                  <a:lnTo>
                    <a:pt x="645" y="199"/>
                  </a:lnTo>
                  <a:lnTo>
                    <a:pt x="647" y="199"/>
                  </a:lnTo>
                  <a:lnTo>
                    <a:pt x="650" y="203"/>
                  </a:lnTo>
                  <a:lnTo>
                    <a:pt x="652" y="203"/>
                  </a:lnTo>
                  <a:lnTo>
                    <a:pt x="654" y="203"/>
                  </a:lnTo>
                  <a:lnTo>
                    <a:pt x="655" y="203"/>
                  </a:lnTo>
                  <a:lnTo>
                    <a:pt x="655" y="205"/>
                  </a:lnTo>
                  <a:lnTo>
                    <a:pt x="655" y="206"/>
                  </a:lnTo>
                  <a:lnTo>
                    <a:pt x="654" y="210"/>
                  </a:lnTo>
                  <a:lnTo>
                    <a:pt x="655" y="210"/>
                  </a:lnTo>
                  <a:lnTo>
                    <a:pt x="657" y="208"/>
                  </a:lnTo>
                  <a:lnTo>
                    <a:pt x="661" y="208"/>
                  </a:lnTo>
                  <a:lnTo>
                    <a:pt x="662" y="208"/>
                  </a:lnTo>
                  <a:lnTo>
                    <a:pt x="662" y="210"/>
                  </a:lnTo>
                  <a:lnTo>
                    <a:pt x="664" y="212"/>
                  </a:lnTo>
                  <a:lnTo>
                    <a:pt x="666" y="213"/>
                  </a:lnTo>
                  <a:lnTo>
                    <a:pt x="664" y="215"/>
                  </a:lnTo>
                  <a:lnTo>
                    <a:pt x="662" y="215"/>
                  </a:lnTo>
                  <a:lnTo>
                    <a:pt x="662" y="217"/>
                  </a:lnTo>
                  <a:lnTo>
                    <a:pt x="662" y="219"/>
                  </a:lnTo>
                  <a:lnTo>
                    <a:pt x="664" y="220"/>
                  </a:lnTo>
                  <a:lnTo>
                    <a:pt x="669" y="220"/>
                  </a:lnTo>
                  <a:lnTo>
                    <a:pt x="671" y="220"/>
                  </a:lnTo>
                  <a:lnTo>
                    <a:pt x="673" y="222"/>
                  </a:lnTo>
                  <a:lnTo>
                    <a:pt x="673" y="224"/>
                  </a:lnTo>
                  <a:lnTo>
                    <a:pt x="673" y="226"/>
                  </a:lnTo>
                  <a:lnTo>
                    <a:pt x="669" y="227"/>
                  </a:lnTo>
                  <a:lnTo>
                    <a:pt x="669" y="229"/>
                  </a:lnTo>
                  <a:lnTo>
                    <a:pt x="668" y="231"/>
                  </a:lnTo>
                  <a:lnTo>
                    <a:pt x="668" y="233"/>
                  </a:lnTo>
                  <a:lnTo>
                    <a:pt x="668" y="236"/>
                  </a:lnTo>
                  <a:lnTo>
                    <a:pt x="673" y="236"/>
                  </a:lnTo>
                  <a:lnTo>
                    <a:pt x="675" y="240"/>
                  </a:lnTo>
                  <a:lnTo>
                    <a:pt x="676" y="243"/>
                  </a:lnTo>
                  <a:lnTo>
                    <a:pt x="680" y="247"/>
                  </a:lnTo>
                  <a:lnTo>
                    <a:pt x="678" y="248"/>
                  </a:lnTo>
                  <a:lnTo>
                    <a:pt x="676" y="250"/>
                  </a:lnTo>
                  <a:lnTo>
                    <a:pt x="678" y="252"/>
                  </a:lnTo>
                  <a:lnTo>
                    <a:pt x="682" y="252"/>
                  </a:lnTo>
                  <a:lnTo>
                    <a:pt x="682" y="254"/>
                  </a:lnTo>
                  <a:lnTo>
                    <a:pt x="685" y="254"/>
                  </a:lnTo>
                  <a:lnTo>
                    <a:pt x="687" y="254"/>
                  </a:lnTo>
                  <a:lnTo>
                    <a:pt x="687" y="259"/>
                  </a:lnTo>
                  <a:lnTo>
                    <a:pt x="685" y="259"/>
                  </a:lnTo>
                  <a:lnTo>
                    <a:pt x="685" y="261"/>
                  </a:lnTo>
                  <a:lnTo>
                    <a:pt x="685" y="262"/>
                  </a:lnTo>
                  <a:lnTo>
                    <a:pt x="683" y="262"/>
                  </a:lnTo>
                  <a:lnTo>
                    <a:pt x="682" y="264"/>
                  </a:lnTo>
                  <a:lnTo>
                    <a:pt x="683" y="268"/>
                  </a:lnTo>
                  <a:lnTo>
                    <a:pt x="682" y="271"/>
                  </a:lnTo>
                  <a:lnTo>
                    <a:pt x="676" y="271"/>
                  </a:lnTo>
                  <a:lnTo>
                    <a:pt x="669" y="273"/>
                  </a:lnTo>
                  <a:lnTo>
                    <a:pt x="668" y="275"/>
                  </a:lnTo>
                  <a:lnTo>
                    <a:pt x="666" y="278"/>
                  </a:lnTo>
                  <a:lnTo>
                    <a:pt x="664" y="282"/>
                  </a:lnTo>
                  <a:lnTo>
                    <a:pt x="664" y="285"/>
                  </a:lnTo>
                  <a:lnTo>
                    <a:pt x="664" y="290"/>
                  </a:lnTo>
                  <a:lnTo>
                    <a:pt x="662" y="301"/>
                  </a:lnTo>
                  <a:lnTo>
                    <a:pt x="662" y="304"/>
                  </a:lnTo>
                  <a:lnTo>
                    <a:pt x="668" y="308"/>
                  </a:lnTo>
                  <a:lnTo>
                    <a:pt x="669" y="310"/>
                  </a:lnTo>
                  <a:lnTo>
                    <a:pt x="671" y="313"/>
                  </a:lnTo>
                  <a:lnTo>
                    <a:pt x="671" y="316"/>
                  </a:lnTo>
                  <a:lnTo>
                    <a:pt x="669" y="323"/>
                  </a:lnTo>
                  <a:lnTo>
                    <a:pt x="668" y="325"/>
                  </a:lnTo>
                  <a:lnTo>
                    <a:pt x="666" y="330"/>
                  </a:lnTo>
                  <a:lnTo>
                    <a:pt x="666" y="334"/>
                  </a:lnTo>
                  <a:lnTo>
                    <a:pt x="662" y="336"/>
                  </a:lnTo>
                  <a:lnTo>
                    <a:pt x="659" y="337"/>
                  </a:lnTo>
                  <a:lnTo>
                    <a:pt x="657" y="339"/>
                  </a:lnTo>
                  <a:lnTo>
                    <a:pt x="654" y="341"/>
                  </a:lnTo>
                  <a:lnTo>
                    <a:pt x="652" y="348"/>
                  </a:lnTo>
                  <a:lnTo>
                    <a:pt x="650" y="350"/>
                  </a:lnTo>
                  <a:lnTo>
                    <a:pt x="650" y="351"/>
                  </a:lnTo>
                  <a:lnTo>
                    <a:pt x="648" y="351"/>
                  </a:lnTo>
                  <a:lnTo>
                    <a:pt x="643" y="358"/>
                  </a:lnTo>
                  <a:lnTo>
                    <a:pt x="640" y="364"/>
                  </a:lnTo>
                  <a:lnTo>
                    <a:pt x="636" y="367"/>
                  </a:lnTo>
                  <a:lnTo>
                    <a:pt x="634" y="369"/>
                  </a:lnTo>
                  <a:lnTo>
                    <a:pt x="633" y="371"/>
                  </a:lnTo>
                  <a:lnTo>
                    <a:pt x="631" y="372"/>
                  </a:lnTo>
                  <a:lnTo>
                    <a:pt x="627" y="374"/>
                  </a:lnTo>
                  <a:lnTo>
                    <a:pt x="627" y="376"/>
                  </a:lnTo>
                  <a:lnTo>
                    <a:pt x="627" y="379"/>
                  </a:lnTo>
                  <a:lnTo>
                    <a:pt x="627" y="381"/>
                  </a:lnTo>
                  <a:lnTo>
                    <a:pt x="627" y="383"/>
                  </a:lnTo>
                  <a:lnTo>
                    <a:pt x="627" y="386"/>
                  </a:lnTo>
                  <a:lnTo>
                    <a:pt x="627" y="390"/>
                  </a:lnTo>
                  <a:lnTo>
                    <a:pt x="624" y="395"/>
                  </a:lnTo>
                  <a:lnTo>
                    <a:pt x="624" y="399"/>
                  </a:lnTo>
                  <a:lnTo>
                    <a:pt x="622" y="404"/>
                  </a:lnTo>
                  <a:lnTo>
                    <a:pt x="622" y="409"/>
                  </a:lnTo>
                  <a:lnTo>
                    <a:pt x="620" y="414"/>
                  </a:lnTo>
                  <a:lnTo>
                    <a:pt x="619" y="416"/>
                  </a:lnTo>
                  <a:lnTo>
                    <a:pt x="613" y="416"/>
                  </a:lnTo>
                  <a:lnTo>
                    <a:pt x="612" y="416"/>
                  </a:lnTo>
                  <a:lnTo>
                    <a:pt x="610" y="413"/>
                  </a:lnTo>
                  <a:lnTo>
                    <a:pt x="610" y="411"/>
                  </a:lnTo>
                  <a:lnTo>
                    <a:pt x="608" y="409"/>
                  </a:lnTo>
                  <a:lnTo>
                    <a:pt x="606" y="409"/>
                  </a:lnTo>
                  <a:lnTo>
                    <a:pt x="605" y="409"/>
                  </a:lnTo>
                  <a:lnTo>
                    <a:pt x="601" y="411"/>
                  </a:lnTo>
                  <a:lnTo>
                    <a:pt x="598" y="409"/>
                  </a:lnTo>
                  <a:lnTo>
                    <a:pt x="596" y="411"/>
                  </a:lnTo>
                  <a:lnTo>
                    <a:pt x="591" y="414"/>
                  </a:lnTo>
                  <a:lnTo>
                    <a:pt x="587" y="418"/>
                  </a:lnTo>
                  <a:lnTo>
                    <a:pt x="582" y="423"/>
                  </a:lnTo>
                  <a:lnTo>
                    <a:pt x="580" y="425"/>
                  </a:lnTo>
                  <a:lnTo>
                    <a:pt x="578" y="427"/>
                  </a:lnTo>
                  <a:lnTo>
                    <a:pt x="571" y="428"/>
                  </a:lnTo>
                  <a:lnTo>
                    <a:pt x="570" y="428"/>
                  </a:lnTo>
                  <a:lnTo>
                    <a:pt x="566" y="432"/>
                  </a:lnTo>
                  <a:lnTo>
                    <a:pt x="561" y="437"/>
                  </a:lnTo>
                  <a:lnTo>
                    <a:pt x="557" y="439"/>
                  </a:lnTo>
                  <a:lnTo>
                    <a:pt x="556" y="437"/>
                  </a:lnTo>
                  <a:lnTo>
                    <a:pt x="556" y="435"/>
                  </a:lnTo>
                  <a:lnTo>
                    <a:pt x="556" y="434"/>
                  </a:lnTo>
                  <a:lnTo>
                    <a:pt x="554" y="432"/>
                  </a:lnTo>
                  <a:lnTo>
                    <a:pt x="554" y="430"/>
                  </a:lnTo>
                  <a:lnTo>
                    <a:pt x="552" y="427"/>
                  </a:lnTo>
                  <a:lnTo>
                    <a:pt x="552" y="425"/>
                  </a:lnTo>
                  <a:lnTo>
                    <a:pt x="550" y="423"/>
                  </a:lnTo>
                  <a:lnTo>
                    <a:pt x="549" y="421"/>
                  </a:lnTo>
                  <a:lnTo>
                    <a:pt x="549" y="420"/>
                  </a:lnTo>
                  <a:lnTo>
                    <a:pt x="547" y="418"/>
                  </a:lnTo>
                  <a:lnTo>
                    <a:pt x="545" y="416"/>
                  </a:lnTo>
                  <a:lnTo>
                    <a:pt x="542" y="414"/>
                  </a:lnTo>
                  <a:lnTo>
                    <a:pt x="540" y="413"/>
                  </a:lnTo>
                  <a:lnTo>
                    <a:pt x="536" y="413"/>
                  </a:lnTo>
                  <a:lnTo>
                    <a:pt x="535" y="413"/>
                  </a:lnTo>
                  <a:lnTo>
                    <a:pt x="533" y="413"/>
                  </a:lnTo>
                  <a:lnTo>
                    <a:pt x="531" y="414"/>
                  </a:lnTo>
                  <a:lnTo>
                    <a:pt x="528" y="414"/>
                  </a:lnTo>
                  <a:lnTo>
                    <a:pt x="526" y="416"/>
                  </a:lnTo>
                  <a:lnTo>
                    <a:pt x="524" y="416"/>
                  </a:lnTo>
                  <a:lnTo>
                    <a:pt x="521" y="418"/>
                  </a:lnTo>
                  <a:lnTo>
                    <a:pt x="517" y="418"/>
                  </a:lnTo>
                  <a:lnTo>
                    <a:pt x="515" y="420"/>
                  </a:lnTo>
                  <a:lnTo>
                    <a:pt x="512" y="421"/>
                  </a:lnTo>
                  <a:lnTo>
                    <a:pt x="508" y="421"/>
                  </a:lnTo>
                  <a:lnTo>
                    <a:pt x="507" y="425"/>
                  </a:lnTo>
                  <a:lnTo>
                    <a:pt x="507" y="427"/>
                  </a:lnTo>
                  <a:lnTo>
                    <a:pt x="507" y="428"/>
                  </a:lnTo>
                  <a:lnTo>
                    <a:pt x="507" y="430"/>
                  </a:lnTo>
                  <a:lnTo>
                    <a:pt x="508" y="432"/>
                  </a:lnTo>
                  <a:lnTo>
                    <a:pt x="510" y="435"/>
                  </a:lnTo>
                  <a:lnTo>
                    <a:pt x="510" y="437"/>
                  </a:lnTo>
                  <a:lnTo>
                    <a:pt x="508" y="439"/>
                  </a:lnTo>
                  <a:lnTo>
                    <a:pt x="508" y="442"/>
                  </a:lnTo>
                  <a:lnTo>
                    <a:pt x="508" y="444"/>
                  </a:lnTo>
                  <a:lnTo>
                    <a:pt x="512" y="448"/>
                  </a:lnTo>
                  <a:lnTo>
                    <a:pt x="515" y="448"/>
                  </a:lnTo>
                  <a:lnTo>
                    <a:pt x="515" y="449"/>
                  </a:lnTo>
                  <a:lnTo>
                    <a:pt x="517" y="451"/>
                  </a:lnTo>
                  <a:lnTo>
                    <a:pt x="517" y="453"/>
                  </a:lnTo>
                  <a:lnTo>
                    <a:pt x="514" y="453"/>
                  </a:lnTo>
                  <a:lnTo>
                    <a:pt x="512" y="455"/>
                  </a:lnTo>
                  <a:lnTo>
                    <a:pt x="510" y="458"/>
                  </a:lnTo>
                  <a:lnTo>
                    <a:pt x="510" y="460"/>
                  </a:lnTo>
                  <a:lnTo>
                    <a:pt x="508" y="460"/>
                  </a:lnTo>
                  <a:lnTo>
                    <a:pt x="507" y="462"/>
                  </a:lnTo>
                  <a:lnTo>
                    <a:pt x="505" y="462"/>
                  </a:lnTo>
                  <a:lnTo>
                    <a:pt x="503" y="463"/>
                  </a:lnTo>
                  <a:lnTo>
                    <a:pt x="503" y="465"/>
                  </a:lnTo>
                  <a:lnTo>
                    <a:pt x="503" y="467"/>
                  </a:lnTo>
                  <a:lnTo>
                    <a:pt x="503" y="469"/>
                  </a:lnTo>
                  <a:lnTo>
                    <a:pt x="501" y="470"/>
                  </a:lnTo>
                  <a:lnTo>
                    <a:pt x="500" y="474"/>
                  </a:lnTo>
                  <a:lnTo>
                    <a:pt x="500" y="476"/>
                  </a:lnTo>
                  <a:lnTo>
                    <a:pt x="498" y="474"/>
                  </a:lnTo>
                  <a:lnTo>
                    <a:pt x="496" y="476"/>
                  </a:lnTo>
                  <a:lnTo>
                    <a:pt x="494" y="476"/>
                  </a:lnTo>
                  <a:lnTo>
                    <a:pt x="491" y="477"/>
                  </a:lnTo>
                  <a:lnTo>
                    <a:pt x="489" y="481"/>
                  </a:lnTo>
                  <a:lnTo>
                    <a:pt x="489" y="483"/>
                  </a:lnTo>
                  <a:lnTo>
                    <a:pt x="493" y="490"/>
                  </a:lnTo>
                  <a:lnTo>
                    <a:pt x="496" y="493"/>
                  </a:lnTo>
                  <a:lnTo>
                    <a:pt x="501" y="500"/>
                  </a:lnTo>
                  <a:lnTo>
                    <a:pt x="503" y="502"/>
                  </a:lnTo>
                  <a:lnTo>
                    <a:pt x="501" y="502"/>
                  </a:lnTo>
                  <a:lnTo>
                    <a:pt x="500" y="502"/>
                  </a:lnTo>
                  <a:lnTo>
                    <a:pt x="498" y="500"/>
                  </a:lnTo>
                  <a:lnTo>
                    <a:pt x="496" y="500"/>
                  </a:lnTo>
                  <a:lnTo>
                    <a:pt x="494" y="500"/>
                  </a:lnTo>
                  <a:lnTo>
                    <a:pt x="493" y="502"/>
                  </a:lnTo>
                  <a:lnTo>
                    <a:pt x="491" y="502"/>
                  </a:lnTo>
                  <a:lnTo>
                    <a:pt x="489" y="504"/>
                  </a:lnTo>
                  <a:lnTo>
                    <a:pt x="487" y="504"/>
                  </a:lnTo>
                  <a:lnTo>
                    <a:pt x="486" y="505"/>
                  </a:lnTo>
                  <a:lnTo>
                    <a:pt x="484" y="507"/>
                  </a:lnTo>
                  <a:lnTo>
                    <a:pt x="484" y="509"/>
                  </a:lnTo>
                  <a:lnTo>
                    <a:pt x="482" y="511"/>
                  </a:lnTo>
                  <a:lnTo>
                    <a:pt x="482" y="512"/>
                  </a:lnTo>
                  <a:lnTo>
                    <a:pt x="482" y="514"/>
                  </a:lnTo>
                  <a:lnTo>
                    <a:pt x="482" y="516"/>
                  </a:lnTo>
                  <a:lnTo>
                    <a:pt x="480" y="519"/>
                  </a:lnTo>
                  <a:lnTo>
                    <a:pt x="480" y="521"/>
                  </a:lnTo>
                  <a:lnTo>
                    <a:pt x="479" y="523"/>
                  </a:lnTo>
                  <a:lnTo>
                    <a:pt x="477" y="525"/>
                  </a:lnTo>
                  <a:lnTo>
                    <a:pt x="475" y="526"/>
                  </a:lnTo>
                  <a:lnTo>
                    <a:pt x="472" y="528"/>
                  </a:lnTo>
                  <a:lnTo>
                    <a:pt x="472" y="530"/>
                  </a:lnTo>
                  <a:lnTo>
                    <a:pt x="473" y="532"/>
                  </a:lnTo>
                  <a:lnTo>
                    <a:pt x="473" y="533"/>
                  </a:lnTo>
                  <a:lnTo>
                    <a:pt x="473" y="535"/>
                  </a:lnTo>
                  <a:lnTo>
                    <a:pt x="475" y="537"/>
                  </a:lnTo>
                  <a:lnTo>
                    <a:pt x="477" y="540"/>
                  </a:lnTo>
                  <a:lnTo>
                    <a:pt x="479" y="542"/>
                  </a:lnTo>
                  <a:lnTo>
                    <a:pt x="480" y="544"/>
                  </a:lnTo>
                  <a:lnTo>
                    <a:pt x="482" y="546"/>
                  </a:lnTo>
                  <a:lnTo>
                    <a:pt x="484" y="547"/>
                  </a:lnTo>
                  <a:lnTo>
                    <a:pt x="482" y="549"/>
                  </a:lnTo>
                  <a:lnTo>
                    <a:pt x="482" y="553"/>
                  </a:lnTo>
                  <a:lnTo>
                    <a:pt x="482" y="554"/>
                  </a:lnTo>
                  <a:lnTo>
                    <a:pt x="482" y="556"/>
                  </a:lnTo>
                  <a:lnTo>
                    <a:pt x="482" y="560"/>
                  </a:lnTo>
                  <a:lnTo>
                    <a:pt x="482" y="563"/>
                  </a:lnTo>
                  <a:lnTo>
                    <a:pt x="480" y="565"/>
                  </a:lnTo>
                  <a:lnTo>
                    <a:pt x="480" y="568"/>
                  </a:lnTo>
                  <a:lnTo>
                    <a:pt x="480" y="570"/>
                  </a:lnTo>
                  <a:lnTo>
                    <a:pt x="480" y="574"/>
                  </a:lnTo>
                  <a:lnTo>
                    <a:pt x="479" y="577"/>
                  </a:lnTo>
                  <a:lnTo>
                    <a:pt x="479" y="579"/>
                  </a:lnTo>
                  <a:lnTo>
                    <a:pt x="479" y="581"/>
                  </a:lnTo>
                  <a:lnTo>
                    <a:pt x="479" y="584"/>
                  </a:lnTo>
                  <a:lnTo>
                    <a:pt x="480" y="588"/>
                  </a:lnTo>
                  <a:lnTo>
                    <a:pt x="480" y="589"/>
                  </a:lnTo>
                  <a:lnTo>
                    <a:pt x="482" y="596"/>
                  </a:lnTo>
                  <a:lnTo>
                    <a:pt x="484" y="600"/>
                  </a:lnTo>
                  <a:lnTo>
                    <a:pt x="486" y="601"/>
                  </a:lnTo>
                  <a:lnTo>
                    <a:pt x="486" y="603"/>
                  </a:lnTo>
                  <a:lnTo>
                    <a:pt x="487" y="607"/>
                  </a:lnTo>
                  <a:lnTo>
                    <a:pt x="487" y="608"/>
                  </a:lnTo>
                  <a:lnTo>
                    <a:pt x="489" y="612"/>
                  </a:lnTo>
                  <a:lnTo>
                    <a:pt x="489" y="615"/>
                  </a:lnTo>
                  <a:lnTo>
                    <a:pt x="491" y="619"/>
                  </a:lnTo>
                  <a:lnTo>
                    <a:pt x="493" y="621"/>
                  </a:lnTo>
                  <a:lnTo>
                    <a:pt x="494" y="622"/>
                  </a:lnTo>
                  <a:lnTo>
                    <a:pt x="496" y="624"/>
                  </a:lnTo>
                  <a:lnTo>
                    <a:pt x="498" y="626"/>
                  </a:lnTo>
                  <a:lnTo>
                    <a:pt x="498" y="628"/>
                  </a:lnTo>
                  <a:lnTo>
                    <a:pt x="500" y="629"/>
                  </a:lnTo>
                  <a:lnTo>
                    <a:pt x="500" y="631"/>
                  </a:lnTo>
                  <a:lnTo>
                    <a:pt x="501" y="635"/>
                  </a:lnTo>
                  <a:lnTo>
                    <a:pt x="503" y="638"/>
                  </a:lnTo>
                  <a:lnTo>
                    <a:pt x="505" y="642"/>
                  </a:lnTo>
                  <a:lnTo>
                    <a:pt x="505" y="643"/>
                  </a:lnTo>
                  <a:lnTo>
                    <a:pt x="507" y="645"/>
                  </a:lnTo>
                  <a:lnTo>
                    <a:pt x="507" y="647"/>
                  </a:lnTo>
                  <a:lnTo>
                    <a:pt x="508" y="650"/>
                  </a:lnTo>
                  <a:lnTo>
                    <a:pt x="508" y="652"/>
                  </a:lnTo>
                  <a:lnTo>
                    <a:pt x="508" y="654"/>
                  </a:lnTo>
                  <a:lnTo>
                    <a:pt x="510" y="656"/>
                  </a:lnTo>
                  <a:lnTo>
                    <a:pt x="508" y="656"/>
                  </a:lnTo>
                  <a:lnTo>
                    <a:pt x="508" y="657"/>
                  </a:lnTo>
                  <a:lnTo>
                    <a:pt x="507" y="659"/>
                  </a:lnTo>
                  <a:lnTo>
                    <a:pt x="505" y="659"/>
                  </a:lnTo>
                  <a:lnTo>
                    <a:pt x="503" y="657"/>
                  </a:lnTo>
                  <a:lnTo>
                    <a:pt x="500" y="657"/>
                  </a:lnTo>
                  <a:lnTo>
                    <a:pt x="498" y="657"/>
                  </a:lnTo>
                  <a:lnTo>
                    <a:pt x="496" y="657"/>
                  </a:lnTo>
                  <a:lnTo>
                    <a:pt x="493" y="657"/>
                  </a:lnTo>
                  <a:lnTo>
                    <a:pt x="489" y="657"/>
                  </a:lnTo>
                  <a:lnTo>
                    <a:pt x="484" y="656"/>
                  </a:lnTo>
                  <a:lnTo>
                    <a:pt x="482" y="656"/>
                  </a:lnTo>
                  <a:lnTo>
                    <a:pt x="477" y="656"/>
                  </a:lnTo>
                  <a:lnTo>
                    <a:pt x="473" y="654"/>
                  </a:lnTo>
                  <a:lnTo>
                    <a:pt x="470" y="654"/>
                  </a:lnTo>
                  <a:lnTo>
                    <a:pt x="468" y="654"/>
                  </a:lnTo>
                  <a:lnTo>
                    <a:pt x="468" y="652"/>
                  </a:lnTo>
                  <a:lnTo>
                    <a:pt x="470" y="647"/>
                  </a:lnTo>
                  <a:lnTo>
                    <a:pt x="468" y="643"/>
                  </a:lnTo>
                  <a:lnTo>
                    <a:pt x="466" y="642"/>
                  </a:lnTo>
                  <a:lnTo>
                    <a:pt x="466" y="640"/>
                  </a:lnTo>
                  <a:lnTo>
                    <a:pt x="465" y="638"/>
                  </a:lnTo>
                  <a:lnTo>
                    <a:pt x="465" y="636"/>
                  </a:lnTo>
                  <a:lnTo>
                    <a:pt x="463" y="635"/>
                  </a:lnTo>
                  <a:lnTo>
                    <a:pt x="463" y="633"/>
                  </a:lnTo>
                  <a:lnTo>
                    <a:pt x="461" y="633"/>
                  </a:lnTo>
                  <a:lnTo>
                    <a:pt x="459" y="633"/>
                  </a:lnTo>
                  <a:lnTo>
                    <a:pt x="458" y="633"/>
                  </a:lnTo>
                  <a:lnTo>
                    <a:pt x="454" y="633"/>
                  </a:lnTo>
                  <a:lnTo>
                    <a:pt x="447" y="633"/>
                  </a:lnTo>
                  <a:lnTo>
                    <a:pt x="442" y="631"/>
                  </a:lnTo>
                  <a:lnTo>
                    <a:pt x="438" y="628"/>
                  </a:lnTo>
                  <a:lnTo>
                    <a:pt x="437" y="626"/>
                  </a:lnTo>
                  <a:lnTo>
                    <a:pt x="435" y="624"/>
                  </a:lnTo>
                  <a:lnTo>
                    <a:pt x="435" y="622"/>
                  </a:lnTo>
                  <a:lnTo>
                    <a:pt x="433" y="622"/>
                  </a:lnTo>
                  <a:lnTo>
                    <a:pt x="433" y="621"/>
                  </a:lnTo>
                  <a:lnTo>
                    <a:pt x="433" y="619"/>
                  </a:lnTo>
                  <a:lnTo>
                    <a:pt x="433" y="617"/>
                  </a:lnTo>
                  <a:lnTo>
                    <a:pt x="431" y="615"/>
                  </a:lnTo>
                  <a:lnTo>
                    <a:pt x="431" y="614"/>
                  </a:lnTo>
                  <a:lnTo>
                    <a:pt x="430" y="612"/>
                  </a:lnTo>
                  <a:lnTo>
                    <a:pt x="428" y="612"/>
                  </a:lnTo>
                  <a:lnTo>
                    <a:pt x="426" y="610"/>
                  </a:lnTo>
                  <a:lnTo>
                    <a:pt x="424" y="608"/>
                  </a:lnTo>
                  <a:lnTo>
                    <a:pt x="424" y="607"/>
                  </a:lnTo>
                  <a:lnTo>
                    <a:pt x="424" y="605"/>
                  </a:lnTo>
                  <a:lnTo>
                    <a:pt x="424" y="603"/>
                  </a:lnTo>
                  <a:lnTo>
                    <a:pt x="424" y="601"/>
                  </a:lnTo>
                  <a:lnTo>
                    <a:pt x="424" y="600"/>
                  </a:lnTo>
                  <a:lnTo>
                    <a:pt x="423" y="600"/>
                  </a:lnTo>
                  <a:lnTo>
                    <a:pt x="421" y="598"/>
                  </a:lnTo>
                  <a:lnTo>
                    <a:pt x="419" y="598"/>
                  </a:lnTo>
                  <a:lnTo>
                    <a:pt x="417" y="596"/>
                  </a:lnTo>
                  <a:lnTo>
                    <a:pt x="414" y="596"/>
                  </a:lnTo>
                  <a:lnTo>
                    <a:pt x="412" y="596"/>
                  </a:lnTo>
                  <a:lnTo>
                    <a:pt x="412" y="598"/>
                  </a:lnTo>
                  <a:lnTo>
                    <a:pt x="410" y="598"/>
                  </a:lnTo>
                  <a:lnTo>
                    <a:pt x="409" y="598"/>
                  </a:lnTo>
                  <a:lnTo>
                    <a:pt x="407" y="600"/>
                  </a:lnTo>
                  <a:lnTo>
                    <a:pt x="405" y="600"/>
                  </a:lnTo>
                  <a:lnTo>
                    <a:pt x="405" y="598"/>
                  </a:lnTo>
                  <a:lnTo>
                    <a:pt x="405" y="596"/>
                  </a:lnTo>
                  <a:lnTo>
                    <a:pt x="403" y="596"/>
                  </a:lnTo>
                  <a:lnTo>
                    <a:pt x="402" y="596"/>
                  </a:lnTo>
                  <a:lnTo>
                    <a:pt x="400" y="596"/>
                  </a:lnTo>
                  <a:lnTo>
                    <a:pt x="400" y="598"/>
                  </a:lnTo>
                  <a:lnTo>
                    <a:pt x="398" y="598"/>
                  </a:lnTo>
                  <a:lnTo>
                    <a:pt x="398" y="600"/>
                  </a:lnTo>
                  <a:lnTo>
                    <a:pt x="398" y="601"/>
                  </a:lnTo>
                  <a:lnTo>
                    <a:pt x="398" y="603"/>
                  </a:lnTo>
                  <a:lnTo>
                    <a:pt x="400" y="605"/>
                  </a:lnTo>
                  <a:lnTo>
                    <a:pt x="402" y="607"/>
                  </a:lnTo>
                  <a:lnTo>
                    <a:pt x="403" y="608"/>
                  </a:lnTo>
                  <a:lnTo>
                    <a:pt x="403" y="610"/>
                  </a:lnTo>
                  <a:lnTo>
                    <a:pt x="403" y="612"/>
                  </a:lnTo>
                  <a:lnTo>
                    <a:pt x="403" y="614"/>
                  </a:lnTo>
                  <a:lnTo>
                    <a:pt x="403" y="615"/>
                  </a:lnTo>
                  <a:lnTo>
                    <a:pt x="403" y="617"/>
                  </a:lnTo>
                  <a:lnTo>
                    <a:pt x="403" y="619"/>
                  </a:lnTo>
                  <a:lnTo>
                    <a:pt x="402" y="621"/>
                  </a:lnTo>
                  <a:lnTo>
                    <a:pt x="402" y="622"/>
                  </a:lnTo>
                  <a:lnTo>
                    <a:pt x="402" y="624"/>
                  </a:lnTo>
                  <a:lnTo>
                    <a:pt x="402" y="626"/>
                  </a:lnTo>
                  <a:lnTo>
                    <a:pt x="402" y="628"/>
                  </a:lnTo>
                  <a:lnTo>
                    <a:pt x="402" y="629"/>
                  </a:lnTo>
                  <a:lnTo>
                    <a:pt x="400" y="629"/>
                  </a:lnTo>
                  <a:lnTo>
                    <a:pt x="400" y="628"/>
                  </a:lnTo>
                  <a:lnTo>
                    <a:pt x="398" y="628"/>
                  </a:lnTo>
                  <a:lnTo>
                    <a:pt x="397" y="628"/>
                  </a:lnTo>
                  <a:lnTo>
                    <a:pt x="397" y="626"/>
                  </a:lnTo>
                  <a:lnTo>
                    <a:pt x="395" y="626"/>
                  </a:lnTo>
                  <a:lnTo>
                    <a:pt x="393" y="626"/>
                  </a:lnTo>
                  <a:lnTo>
                    <a:pt x="391" y="626"/>
                  </a:lnTo>
                  <a:lnTo>
                    <a:pt x="391" y="624"/>
                  </a:lnTo>
                  <a:lnTo>
                    <a:pt x="390" y="624"/>
                  </a:lnTo>
                  <a:lnTo>
                    <a:pt x="388" y="624"/>
                  </a:lnTo>
                  <a:lnTo>
                    <a:pt x="386" y="624"/>
                  </a:lnTo>
                  <a:lnTo>
                    <a:pt x="384" y="624"/>
                  </a:lnTo>
                  <a:lnTo>
                    <a:pt x="384" y="626"/>
                  </a:lnTo>
                  <a:lnTo>
                    <a:pt x="383" y="626"/>
                  </a:lnTo>
                  <a:lnTo>
                    <a:pt x="383" y="628"/>
                  </a:lnTo>
                  <a:lnTo>
                    <a:pt x="381" y="628"/>
                  </a:lnTo>
                  <a:lnTo>
                    <a:pt x="379" y="628"/>
                  </a:lnTo>
                  <a:lnTo>
                    <a:pt x="379" y="629"/>
                  </a:lnTo>
                  <a:lnTo>
                    <a:pt x="379" y="631"/>
                  </a:lnTo>
                  <a:lnTo>
                    <a:pt x="377" y="631"/>
                  </a:lnTo>
                  <a:lnTo>
                    <a:pt x="377" y="633"/>
                  </a:lnTo>
                  <a:lnTo>
                    <a:pt x="377" y="635"/>
                  </a:lnTo>
                  <a:lnTo>
                    <a:pt x="377" y="636"/>
                  </a:lnTo>
                  <a:lnTo>
                    <a:pt x="377" y="638"/>
                  </a:lnTo>
                  <a:lnTo>
                    <a:pt x="376" y="640"/>
                  </a:lnTo>
                  <a:lnTo>
                    <a:pt x="376" y="642"/>
                  </a:lnTo>
                  <a:lnTo>
                    <a:pt x="376" y="643"/>
                  </a:lnTo>
                  <a:lnTo>
                    <a:pt x="374" y="645"/>
                  </a:lnTo>
                  <a:lnTo>
                    <a:pt x="374" y="647"/>
                  </a:lnTo>
                  <a:lnTo>
                    <a:pt x="372" y="649"/>
                  </a:lnTo>
                  <a:lnTo>
                    <a:pt x="374" y="649"/>
                  </a:lnTo>
                  <a:lnTo>
                    <a:pt x="376" y="649"/>
                  </a:lnTo>
                  <a:lnTo>
                    <a:pt x="377" y="649"/>
                  </a:lnTo>
                  <a:lnTo>
                    <a:pt x="379" y="649"/>
                  </a:lnTo>
                  <a:lnTo>
                    <a:pt x="381" y="647"/>
                  </a:lnTo>
                  <a:lnTo>
                    <a:pt x="381" y="645"/>
                  </a:lnTo>
                  <a:lnTo>
                    <a:pt x="383" y="645"/>
                  </a:lnTo>
                  <a:lnTo>
                    <a:pt x="384" y="645"/>
                  </a:lnTo>
                  <a:lnTo>
                    <a:pt x="384" y="643"/>
                  </a:lnTo>
                  <a:lnTo>
                    <a:pt x="386" y="643"/>
                  </a:lnTo>
                  <a:lnTo>
                    <a:pt x="388" y="643"/>
                  </a:lnTo>
                  <a:lnTo>
                    <a:pt x="390" y="645"/>
                  </a:lnTo>
                  <a:lnTo>
                    <a:pt x="391" y="645"/>
                  </a:lnTo>
                  <a:lnTo>
                    <a:pt x="393" y="645"/>
                  </a:lnTo>
                  <a:lnTo>
                    <a:pt x="393" y="647"/>
                  </a:lnTo>
                  <a:lnTo>
                    <a:pt x="393" y="649"/>
                  </a:lnTo>
                  <a:lnTo>
                    <a:pt x="393" y="650"/>
                  </a:lnTo>
                  <a:lnTo>
                    <a:pt x="393" y="652"/>
                  </a:lnTo>
                  <a:lnTo>
                    <a:pt x="391" y="654"/>
                  </a:lnTo>
                  <a:lnTo>
                    <a:pt x="391" y="656"/>
                  </a:lnTo>
                  <a:lnTo>
                    <a:pt x="391" y="657"/>
                  </a:lnTo>
                  <a:lnTo>
                    <a:pt x="390" y="657"/>
                  </a:lnTo>
                  <a:lnTo>
                    <a:pt x="390" y="659"/>
                  </a:lnTo>
                  <a:lnTo>
                    <a:pt x="390" y="661"/>
                  </a:lnTo>
                  <a:lnTo>
                    <a:pt x="388" y="663"/>
                  </a:lnTo>
                  <a:lnTo>
                    <a:pt x="388" y="664"/>
                  </a:lnTo>
                  <a:lnTo>
                    <a:pt x="386" y="664"/>
                  </a:lnTo>
                  <a:lnTo>
                    <a:pt x="386" y="666"/>
                  </a:lnTo>
                  <a:lnTo>
                    <a:pt x="384" y="666"/>
                  </a:lnTo>
                  <a:lnTo>
                    <a:pt x="384" y="668"/>
                  </a:lnTo>
                  <a:lnTo>
                    <a:pt x="383" y="670"/>
                  </a:lnTo>
                  <a:lnTo>
                    <a:pt x="381" y="670"/>
                  </a:lnTo>
                  <a:lnTo>
                    <a:pt x="379" y="670"/>
                  </a:lnTo>
                  <a:lnTo>
                    <a:pt x="377" y="671"/>
                  </a:lnTo>
                  <a:lnTo>
                    <a:pt x="376" y="671"/>
                  </a:lnTo>
                  <a:lnTo>
                    <a:pt x="374" y="671"/>
                  </a:lnTo>
                  <a:lnTo>
                    <a:pt x="372" y="671"/>
                  </a:lnTo>
                  <a:lnTo>
                    <a:pt x="370" y="671"/>
                  </a:lnTo>
                  <a:lnTo>
                    <a:pt x="369" y="671"/>
                  </a:lnTo>
                  <a:lnTo>
                    <a:pt x="367" y="671"/>
                  </a:lnTo>
                  <a:lnTo>
                    <a:pt x="367" y="670"/>
                  </a:lnTo>
                  <a:lnTo>
                    <a:pt x="365" y="668"/>
                  </a:lnTo>
                  <a:lnTo>
                    <a:pt x="365" y="670"/>
                  </a:lnTo>
                  <a:lnTo>
                    <a:pt x="363" y="670"/>
                  </a:lnTo>
                  <a:lnTo>
                    <a:pt x="363" y="671"/>
                  </a:lnTo>
                  <a:lnTo>
                    <a:pt x="362" y="671"/>
                  </a:lnTo>
                  <a:lnTo>
                    <a:pt x="360" y="671"/>
                  </a:lnTo>
                  <a:lnTo>
                    <a:pt x="358" y="671"/>
                  </a:lnTo>
                  <a:lnTo>
                    <a:pt x="356" y="671"/>
                  </a:lnTo>
                  <a:lnTo>
                    <a:pt x="356" y="670"/>
                  </a:lnTo>
                  <a:lnTo>
                    <a:pt x="355" y="670"/>
                  </a:lnTo>
                  <a:lnTo>
                    <a:pt x="353" y="670"/>
                  </a:lnTo>
                  <a:lnTo>
                    <a:pt x="351" y="671"/>
                  </a:lnTo>
                  <a:lnTo>
                    <a:pt x="349" y="675"/>
                  </a:lnTo>
                  <a:lnTo>
                    <a:pt x="348" y="677"/>
                  </a:lnTo>
                  <a:lnTo>
                    <a:pt x="346" y="677"/>
                  </a:lnTo>
                  <a:lnTo>
                    <a:pt x="344" y="677"/>
                  </a:lnTo>
                  <a:lnTo>
                    <a:pt x="344" y="675"/>
                  </a:lnTo>
                  <a:lnTo>
                    <a:pt x="342" y="675"/>
                  </a:lnTo>
                  <a:lnTo>
                    <a:pt x="341" y="677"/>
                  </a:lnTo>
                  <a:lnTo>
                    <a:pt x="339" y="677"/>
                  </a:lnTo>
                  <a:lnTo>
                    <a:pt x="339" y="678"/>
                  </a:lnTo>
                  <a:lnTo>
                    <a:pt x="341" y="680"/>
                  </a:lnTo>
                  <a:lnTo>
                    <a:pt x="341" y="682"/>
                  </a:lnTo>
                  <a:lnTo>
                    <a:pt x="342" y="682"/>
                  </a:lnTo>
                  <a:lnTo>
                    <a:pt x="344" y="684"/>
                  </a:lnTo>
                  <a:lnTo>
                    <a:pt x="344" y="685"/>
                  </a:lnTo>
                  <a:lnTo>
                    <a:pt x="346" y="685"/>
                  </a:lnTo>
                  <a:lnTo>
                    <a:pt x="346" y="687"/>
                  </a:lnTo>
                  <a:lnTo>
                    <a:pt x="346" y="689"/>
                  </a:lnTo>
                  <a:lnTo>
                    <a:pt x="346" y="691"/>
                  </a:lnTo>
                  <a:lnTo>
                    <a:pt x="344" y="691"/>
                  </a:lnTo>
                  <a:lnTo>
                    <a:pt x="344" y="692"/>
                  </a:lnTo>
                  <a:lnTo>
                    <a:pt x="344" y="694"/>
                  </a:lnTo>
                  <a:lnTo>
                    <a:pt x="342" y="694"/>
                  </a:lnTo>
                  <a:lnTo>
                    <a:pt x="342" y="696"/>
                  </a:lnTo>
                  <a:lnTo>
                    <a:pt x="342" y="698"/>
                  </a:lnTo>
                  <a:lnTo>
                    <a:pt x="342" y="699"/>
                  </a:lnTo>
                  <a:lnTo>
                    <a:pt x="342" y="701"/>
                  </a:lnTo>
                  <a:lnTo>
                    <a:pt x="342" y="703"/>
                  </a:lnTo>
                  <a:lnTo>
                    <a:pt x="342" y="705"/>
                  </a:lnTo>
                  <a:lnTo>
                    <a:pt x="342" y="706"/>
                  </a:lnTo>
                  <a:lnTo>
                    <a:pt x="342" y="708"/>
                  </a:lnTo>
                  <a:lnTo>
                    <a:pt x="342" y="710"/>
                  </a:lnTo>
                  <a:lnTo>
                    <a:pt x="341" y="712"/>
                  </a:lnTo>
                  <a:lnTo>
                    <a:pt x="341" y="713"/>
                  </a:lnTo>
                  <a:lnTo>
                    <a:pt x="342" y="713"/>
                  </a:lnTo>
                  <a:lnTo>
                    <a:pt x="341" y="715"/>
                  </a:lnTo>
                  <a:lnTo>
                    <a:pt x="341" y="717"/>
                  </a:lnTo>
                  <a:lnTo>
                    <a:pt x="341" y="719"/>
                  </a:lnTo>
                  <a:lnTo>
                    <a:pt x="341" y="720"/>
                  </a:lnTo>
                  <a:lnTo>
                    <a:pt x="341" y="722"/>
                  </a:lnTo>
                  <a:lnTo>
                    <a:pt x="339" y="726"/>
                  </a:lnTo>
                  <a:lnTo>
                    <a:pt x="337" y="731"/>
                  </a:lnTo>
                  <a:lnTo>
                    <a:pt x="337" y="733"/>
                  </a:lnTo>
                  <a:lnTo>
                    <a:pt x="337" y="734"/>
                  </a:lnTo>
                  <a:lnTo>
                    <a:pt x="337" y="736"/>
                  </a:lnTo>
                  <a:lnTo>
                    <a:pt x="339" y="736"/>
                  </a:lnTo>
                  <a:lnTo>
                    <a:pt x="339" y="738"/>
                  </a:lnTo>
                  <a:lnTo>
                    <a:pt x="339" y="740"/>
                  </a:lnTo>
                  <a:lnTo>
                    <a:pt x="339" y="741"/>
                  </a:lnTo>
                  <a:lnTo>
                    <a:pt x="339" y="743"/>
                  </a:lnTo>
                  <a:lnTo>
                    <a:pt x="339" y="745"/>
                  </a:lnTo>
                  <a:lnTo>
                    <a:pt x="339" y="747"/>
                  </a:lnTo>
                  <a:lnTo>
                    <a:pt x="339" y="748"/>
                  </a:lnTo>
                  <a:lnTo>
                    <a:pt x="339" y="750"/>
                  </a:lnTo>
                  <a:lnTo>
                    <a:pt x="341" y="752"/>
                  </a:lnTo>
                  <a:lnTo>
                    <a:pt x="341" y="754"/>
                  </a:lnTo>
                  <a:lnTo>
                    <a:pt x="342" y="755"/>
                  </a:lnTo>
                  <a:lnTo>
                    <a:pt x="342" y="757"/>
                  </a:lnTo>
                  <a:lnTo>
                    <a:pt x="344" y="757"/>
                  </a:lnTo>
                  <a:lnTo>
                    <a:pt x="344" y="759"/>
                  </a:lnTo>
                  <a:lnTo>
                    <a:pt x="344" y="761"/>
                  </a:lnTo>
                  <a:lnTo>
                    <a:pt x="342" y="761"/>
                  </a:lnTo>
                  <a:lnTo>
                    <a:pt x="342" y="762"/>
                  </a:lnTo>
                  <a:lnTo>
                    <a:pt x="342" y="764"/>
                  </a:lnTo>
                  <a:lnTo>
                    <a:pt x="341" y="766"/>
                  </a:lnTo>
                  <a:lnTo>
                    <a:pt x="341" y="768"/>
                  </a:lnTo>
                  <a:lnTo>
                    <a:pt x="339" y="768"/>
                  </a:lnTo>
                  <a:lnTo>
                    <a:pt x="339" y="769"/>
                  </a:lnTo>
                  <a:lnTo>
                    <a:pt x="337" y="769"/>
                  </a:lnTo>
                  <a:lnTo>
                    <a:pt x="335" y="771"/>
                  </a:lnTo>
                  <a:lnTo>
                    <a:pt x="334" y="771"/>
                  </a:lnTo>
                  <a:lnTo>
                    <a:pt x="335" y="773"/>
                  </a:lnTo>
                  <a:lnTo>
                    <a:pt x="339" y="773"/>
                  </a:lnTo>
                  <a:lnTo>
                    <a:pt x="339" y="775"/>
                  </a:lnTo>
                  <a:lnTo>
                    <a:pt x="339" y="776"/>
                  </a:lnTo>
                  <a:lnTo>
                    <a:pt x="337" y="778"/>
                  </a:lnTo>
                  <a:lnTo>
                    <a:pt x="335" y="778"/>
                  </a:lnTo>
                  <a:lnTo>
                    <a:pt x="334" y="778"/>
                  </a:lnTo>
                  <a:lnTo>
                    <a:pt x="332" y="778"/>
                  </a:lnTo>
                  <a:lnTo>
                    <a:pt x="330" y="778"/>
                  </a:lnTo>
                  <a:lnTo>
                    <a:pt x="330" y="780"/>
                  </a:lnTo>
                  <a:lnTo>
                    <a:pt x="330" y="782"/>
                  </a:lnTo>
                  <a:lnTo>
                    <a:pt x="330" y="783"/>
                  </a:lnTo>
                  <a:lnTo>
                    <a:pt x="330" y="785"/>
                  </a:lnTo>
                  <a:lnTo>
                    <a:pt x="328" y="787"/>
                  </a:lnTo>
                  <a:lnTo>
                    <a:pt x="323" y="789"/>
                  </a:lnTo>
                  <a:lnTo>
                    <a:pt x="323" y="790"/>
                  </a:lnTo>
                  <a:lnTo>
                    <a:pt x="321" y="790"/>
                  </a:lnTo>
                  <a:lnTo>
                    <a:pt x="321" y="792"/>
                  </a:lnTo>
                  <a:lnTo>
                    <a:pt x="320" y="794"/>
                  </a:lnTo>
                  <a:lnTo>
                    <a:pt x="318" y="792"/>
                  </a:lnTo>
                  <a:lnTo>
                    <a:pt x="316" y="792"/>
                  </a:lnTo>
                  <a:lnTo>
                    <a:pt x="316" y="794"/>
                  </a:lnTo>
                  <a:lnTo>
                    <a:pt x="311" y="801"/>
                  </a:lnTo>
                  <a:lnTo>
                    <a:pt x="313" y="803"/>
                  </a:lnTo>
                  <a:lnTo>
                    <a:pt x="314" y="804"/>
                  </a:lnTo>
                  <a:lnTo>
                    <a:pt x="316" y="804"/>
                  </a:lnTo>
                  <a:lnTo>
                    <a:pt x="318" y="806"/>
                  </a:lnTo>
                  <a:lnTo>
                    <a:pt x="320" y="806"/>
                  </a:lnTo>
                  <a:lnTo>
                    <a:pt x="321" y="806"/>
                  </a:lnTo>
                  <a:lnTo>
                    <a:pt x="323" y="808"/>
                  </a:lnTo>
                  <a:lnTo>
                    <a:pt x="323" y="810"/>
                  </a:lnTo>
                  <a:lnTo>
                    <a:pt x="323" y="811"/>
                  </a:lnTo>
                  <a:lnTo>
                    <a:pt x="323" y="813"/>
                  </a:lnTo>
                  <a:lnTo>
                    <a:pt x="321" y="815"/>
                  </a:lnTo>
                  <a:lnTo>
                    <a:pt x="320" y="817"/>
                  </a:lnTo>
                  <a:lnTo>
                    <a:pt x="318" y="822"/>
                  </a:lnTo>
                  <a:lnTo>
                    <a:pt x="318" y="824"/>
                  </a:lnTo>
                  <a:lnTo>
                    <a:pt x="318" y="827"/>
                  </a:lnTo>
                  <a:lnTo>
                    <a:pt x="318" y="829"/>
                  </a:lnTo>
                  <a:lnTo>
                    <a:pt x="320" y="831"/>
                  </a:lnTo>
                  <a:lnTo>
                    <a:pt x="320" y="832"/>
                  </a:lnTo>
                  <a:lnTo>
                    <a:pt x="320" y="834"/>
                  </a:lnTo>
                  <a:lnTo>
                    <a:pt x="320" y="836"/>
                  </a:lnTo>
                  <a:lnTo>
                    <a:pt x="320" y="838"/>
                  </a:lnTo>
                  <a:lnTo>
                    <a:pt x="321" y="839"/>
                  </a:lnTo>
                  <a:lnTo>
                    <a:pt x="321" y="841"/>
                  </a:lnTo>
                  <a:lnTo>
                    <a:pt x="323" y="843"/>
                  </a:lnTo>
                  <a:lnTo>
                    <a:pt x="325" y="845"/>
                  </a:lnTo>
                  <a:lnTo>
                    <a:pt x="327" y="846"/>
                  </a:lnTo>
                  <a:lnTo>
                    <a:pt x="327" y="848"/>
                  </a:lnTo>
                  <a:lnTo>
                    <a:pt x="325" y="848"/>
                  </a:lnTo>
                  <a:lnTo>
                    <a:pt x="325" y="850"/>
                  </a:lnTo>
                  <a:lnTo>
                    <a:pt x="327" y="852"/>
                  </a:lnTo>
                  <a:lnTo>
                    <a:pt x="327" y="853"/>
                  </a:lnTo>
                  <a:lnTo>
                    <a:pt x="327" y="855"/>
                  </a:lnTo>
                  <a:lnTo>
                    <a:pt x="325" y="855"/>
                  </a:lnTo>
                  <a:lnTo>
                    <a:pt x="325" y="857"/>
                  </a:lnTo>
                  <a:lnTo>
                    <a:pt x="323" y="857"/>
                  </a:lnTo>
                  <a:lnTo>
                    <a:pt x="323" y="859"/>
                  </a:lnTo>
                  <a:lnTo>
                    <a:pt x="321" y="859"/>
                  </a:lnTo>
                  <a:lnTo>
                    <a:pt x="321" y="857"/>
                  </a:lnTo>
                  <a:lnTo>
                    <a:pt x="318" y="855"/>
                  </a:lnTo>
                  <a:lnTo>
                    <a:pt x="316" y="853"/>
                  </a:lnTo>
                  <a:lnTo>
                    <a:pt x="316" y="852"/>
                  </a:lnTo>
                  <a:lnTo>
                    <a:pt x="313" y="850"/>
                  </a:lnTo>
                  <a:lnTo>
                    <a:pt x="311" y="850"/>
                  </a:lnTo>
                  <a:lnTo>
                    <a:pt x="309" y="850"/>
                  </a:lnTo>
                  <a:lnTo>
                    <a:pt x="306" y="850"/>
                  </a:lnTo>
                  <a:lnTo>
                    <a:pt x="302" y="846"/>
                  </a:lnTo>
                  <a:lnTo>
                    <a:pt x="300" y="843"/>
                  </a:lnTo>
                  <a:lnTo>
                    <a:pt x="295" y="843"/>
                  </a:lnTo>
                  <a:lnTo>
                    <a:pt x="292" y="843"/>
                  </a:lnTo>
                  <a:lnTo>
                    <a:pt x="286" y="845"/>
                  </a:lnTo>
                  <a:lnTo>
                    <a:pt x="279" y="843"/>
                  </a:lnTo>
                  <a:lnTo>
                    <a:pt x="274" y="843"/>
                  </a:lnTo>
                  <a:lnTo>
                    <a:pt x="271" y="839"/>
                  </a:lnTo>
                  <a:lnTo>
                    <a:pt x="267" y="839"/>
                  </a:lnTo>
                  <a:lnTo>
                    <a:pt x="264" y="839"/>
                  </a:lnTo>
                  <a:lnTo>
                    <a:pt x="262" y="839"/>
                  </a:lnTo>
                  <a:lnTo>
                    <a:pt x="260" y="839"/>
                  </a:lnTo>
                  <a:lnTo>
                    <a:pt x="258" y="838"/>
                  </a:lnTo>
                  <a:lnTo>
                    <a:pt x="253" y="839"/>
                  </a:lnTo>
                  <a:lnTo>
                    <a:pt x="250" y="839"/>
                  </a:lnTo>
                  <a:lnTo>
                    <a:pt x="244" y="839"/>
                  </a:lnTo>
                  <a:lnTo>
                    <a:pt x="241" y="839"/>
                  </a:lnTo>
                  <a:lnTo>
                    <a:pt x="234" y="843"/>
                  </a:lnTo>
                  <a:lnTo>
                    <a:pt x="229" y="846"/>
                  </a:lnTo>
                  <a:lnTo>
                    <a:pt x="225" y="845"/>
                  </a:lnTo>
                  <a:lnTo>
                    <a:pt x="218" y="846"/>
                  </a:lnTo>
                  <a:lnTo>
                    <a:pt x="215" y="845"/>
                  </a:lnTo>
                  <a:lnTo>
                    <a:pt x="209" y="843"/>
                  </a:lnTo>
                  <a:lnTo>
                    <a:pt x="208" y="839"/>
                  </a:lnTo>
                  <a:lnTo>
                    <a:pt x="204" y="838"/>
                  </a:lnTo>
                  <a:lnTo>
                    <a:pt x="201" y="836"/>
                  </a:lnTo>
                  <a:lnTo>
                    <a:pt x="197" y="836"/>
                  </a:lnTo>
                  <a:lnTo>
                    <a:pt x="194" y="832"/>
                  </a:lnTo>
                  <a:lnTo>
                    <a:pt x="192" y="831"/>
                  </a:lnTo>
                  <a:lnTo>
                    <a:pt x="190" y="829"/>
                  </a:lnTo>
                  <a:lnTo>
                    <a:pt x="192" y="825"/>
                  </a:lnTo>
                  <a:lnTo>
                    <a:pt x="194" y="820"/>
                  </a:lnTo>
                  <a:lnTo>
                    <a:pt x="197" y="817"/>
                  </a:lnTo>
                  <a:lnTo>
                    <a:pt x="201" y="813"/>
                  </a:lnTo>
                  <a:lnTo>
                    <a:pt x="206" y="811"/>
                  </a:lnTo>
                  <a:lnTo>
                    <a:pt x="213" y="810"/>
                  </a:lnTo>
                  <a:lnTo>
                    <a:pt x="216" y="808"/>
                  </a:lnTo>
                  <a:lnTo>
                    <a:pt x="220" y="806"/>
                  </a:lnTo>
                  <a:lnTo>
                    <a:pt x="223" y="803"/>
                  </a:lnTo>
                  <a:lnTo>
                    <a:pt x="227" y="799"/>
                  </a:lnTo>
                  <a:lnTo>
                    <a:pt x="229" y="794"/>
                  </a:lnTo>
                  <a:lnTo>
                    <a:pt x="230" y="789"/>
                  </a:lnTo>
                  <a:lnTo>
                    <a:pt x="232" y="785"/>
                  </a:lnTo>
                  <a:lnTo>
                    <a:pt x="232" y="780"/>
                  </a:lnTo>
                  <a:lnTo>
                    <a:pt x="232" y="773"/>
                  </a:lnTo>
                  <a:lnTo>
                    <a:pt x="234" y="768"/>
                  </a:lnTo>
                  <a:lnTo>
                    <a:pt x="234" y="762"/>
                  </a:lnTo>
                  <a:lnTo>
                    <a:pt x="237" y="757"/>
                  </a:lnTo>
                  <a:lnTo>
                    <a:pt x="241" y="754"/>
                  </a:lnTo>
                  <a:lnTo>
                    <a:pt x="243" y="748"/>
                  </a:lnTo>
                  <a:lnTo>
                    <a:pt x="243" y="747"/>
                  </a:lnTo>
                  <a:lnTo>
                    <a:pt x="243" y="743"/>
                  </a:lnTo>
                  <a:lnTo>
                    <a:pt x="246" y="736"/>
                  </a:lnTo>
                  <a:lnTo>
                    <a:pt x="248" y="731"/>
                  </a:lnTo>
                  <a:lnTo>
                    <a:pt x="248" y="727"/>
                  </a:lnTo>
                  <a:lnTo>
                    <a:pt x="248" y="724"/>
                  </a:lnTo>
                  <a:lnTo>
                    <a:pt x="246" y="720"/>
                  </a:lnTo>
                  <a:lnTo>
                    <a:pt x="244" y="715"/>
                  </a:lnTo>
                  <a:lnTo>
                    <a:pt x="241" y="713"/>
                  </a:lnTo>
                  <a:lnTo>
                    <a:pt x="237" y="710"/>
                  </a:lnTo>
                  <a:lnTo>
                    <a:pt x="236" y="712"/>
                  </a:lnTo>
                  <a:lnTo>
                    <a:pt x="234" y="712"/>
                  </a:lnTo>
                  <a:lnTo>
                    <a:pt x="232" y="715"/>
                  </a:lnTo>
                  <a:lnTo>
                    <a:pt x="229" y="719"/>
                  </a:lnTo>
                  <a:lnTo>
                    <a:pt x="225" y="719"/>
                  </a:lnTo>
                  <a:lnTo>
                    <a:pt x="223" y="719"/>
                  </a:lnTo>
                  <a:lnTo>
                    <a:pt x="222" y="719"/>
                  </a:lnTo>
                  <a:lnTo>
                    <a:pt x="220" y="719"/>
                  </a:lnTo>
                  <a:lnTo>
                    <a:pt x="218" y="719"/>
                  </a:lnTo>
                  <a:lnTo>
                    <a:pt x="216" y="719"/>
                  </a:lnTo>
                  <a:lnTo>
                    <a:pt x="215" y="717"/>
                  </a:lnTo>
                  <a:lnTo>
                    <a:pt x="213" y="717"/>
                  </a:lnTo>
                  <a:lnTo>
                    <a:pt x="211" y="717"/>
                  </a:lnTo>
                  <a:lnTo>
                    <a:pt x="211" y="715"/>
                  </a:lnTo>
                  <a:lnTo>
                    <a:pt x="209" y="715"/>
                  </a:lnTo>
                  <a:lnTo>
                    <a:pt x="208" y="713"/>
                  </a:lnTo>
                  <a:lnTo>
                    <a:pt x="206" y="713"/>
                  </a:lnTo>
                  <a:lnTo>
                    <a:pt x="204" y="713"/>
                  </a:lnTo>
                  <a:lnTo>
                    <a:pt x="202" y="713"/>
                  </a:lnTo>
                  <a:lnTo>
                    <a:pt x="201" y="712"/>
                  </a:lnTo>
                  <a:lnTo>
                    <a:pt x="199" y="712"/>
                  </a:lnTo>
                  <a:lnTo>
                    <a:pt x="197" y="712"/>
                  </a:lnTo>
                  <a:lnTo>
                    <a:pt x="195" y="712"/>
                  </a:lnTo>
                  <a:lnTo>
                    <a:pt x="194" y="712"/>
                  </a:lnTo>
                  <a:lnTo>
                    <a:pt x="192" y="712"/>
                  </a:lnTo>
                  <a:lnTo>
                    <a:pt x="190" y="712"/>
                  </a:lnTo>
                  <a:lnTo>
                    <a:pt x="188" y="712"/>
                  </a:lnTo>
                  <a:lnTo>
                    <a:pt x="187" y="710"/>
                  </a:lnTo>
                  <a:lnTo>
                    <a:pt x="185" y="710"/>
                  </a:lnTo>
                  <a:lnTo>
                    <a:pt x="181" y="710"/>
                  </a:lnTo>
                  <a:lnTo>
                    <a:pt x="180" y="710"/>
                  </a:lnTo>
                  <a:lnTo>
                    <a:pt x="180" y="708"/>
                  </a:lnTo>
                  <a:lnTo>
                    <a:pt x="178" y="708"/>
                  </a:lnTo>
                  <a:lnTo>
                    <a:pt x="176" y="708"/>
                  </a:lnTo>
                  <a:lnTo>
                    <a:pt x="174" y="708"/>
                  </a:lnTo>
                  <a:lnTo>
                    <a:pt x="174" y="706"/>
                  </a:lnTo>
                  <a:lnTo>
                    <a:pt x="173" y="706"/>
                  </a:lnTo>
                  <a:lnTo>
                    <a:pt x="171" y="706"/>
                  </a:lnTo>
                  <a:lnTo>
                    <a:pt x="169" y="706"/>
                  </a:lnTo>
                  <a:lnTo>
                    <a:pt x="169" y="705"/>
                  </a:lnTo>
                  <a:lnTo>
                    <a:pt x="167" y="705"/>
                  </a:lnTo>
                  <a:lnTo>
                    <a:pt x="166" y="705"/>
                  </a:lnTo>
                  <a:lnTo>
                    <a:pt x="166" y="703"/>
                  </a:lnTo>
                  <a:lnTo>
                    <a:pt x="164" y="703"/>
                  </a:lnTo>
                  <a:lnTo>
                    <a:pt x="162" y="703"/>
                  </a:lnTo>
                  <a:lnTo>
                    <a:pt x="162" y="701"/>
                  </a:lnTo>
                  <a:lnTo>
                    <a:pt x="160" y="701"/>
                  </a:lnTo>
                  <a:lnTo>
                    <a:pt x="159" y="699"/>
                  </a:lnTo>
                  <a:lnTo>
                    <a:pt x="157" y="699"/>
                  </a:lnTo>
                  <a:lnTo>
                    <a:pt x="155" y="698"/>
                  </a:lnTo>
                  <a:lnTo>
                    <a:pt x="153" y="698"/>
                  </a:lnTo>
                  <a:lnTo>
                    <a:pt x="152" y="698"/>
                  </a:lnTo>
                  <a:lnTo>
                    <a:pt x="150" y="699"/>
                  </a:lnTo>
                  <a:lnTo>
                    <a:pt x="148" y="699"/>
                  </a:lnTo>
                  <a:lnTo>
                    <a:pt x="146" y="699"/>
                  </a:lnTo>
                  <a:lnTo>
                    <a:pt x="145" y="699"/>
                  </a:lnTo>
                  <a:lnTo>
                    <a:pt x="143" y="701"/>
                  </a:lnTo>
                  <a:lnTo>
                    <a:pt x="141" y="701"/>
                  </a:lnTo>
                  <a:lnTo>
                    <a:pt x="139" y="701"/>
                  </a:lnTo>
                  <a:lnTo>
                    <a:pt x="138" y="701"/>
                  </a:lnTo>
                  <a:lnTo>
                    <a:pt x="136" y="703"/>
                  </a:lnTo>
                  <a:lnTo>
                    <a:pt x="134" y="703"/>
                  </a:lnTo>
                  <a:lnTo>
                    <a:pt x="132" y="703"/>
                  </a:lnTo>
                  <a:lnTo>
                    <a:pt x="131" y="703"/>
                  </a:lnTo>
                  <a:lnTo>
                    <a:pt x="129" y="703"/>
                  </a:lnTo>
                  <a:lnTo>
                    <a:pt x="127" y="703"/>
                  </a:lnTo>
                  <a:lnTo>
                    <a:pt x="125" y="703"/>
                  </a:lnTo>
                  <a:lnTo>
                    <a:pt x="125" y="705"/>
                  </a:lnTo>
                  <a:lnTo>
                    <a:pt x="124" y="705"/>
                  </a:lnTo>
                  <a:lnTo>
                    <a:pt x="122" y="705"/>
                  </a:lnTo>
                  <a:lnTo>
                    <a:pt x="120" y="705"/>
                  </a:lnTo>
                  <a:lnTo>
                    <a:pt x="118" y="705"/>
                  </a:lnTo>
                  <a:lnTo>
                    <a:pt x="117" y="706"/>
                  </a:lnTo>
                  <a:lnTo>
                    <a:pt x="115" y="706"/>
                  </a:lnTo>
                  <a:lnTo>
                    <a:pt x="113" y="706"/>
                  </a:lnTo>
                  <a:lnTo>
                    <a:pt x="111" y="706"/>
                  </a:lnTo>
                  <a:lnTo>
                    <a:pt x="110" y="706"/>
                  </a:lnTo>
                  <a:lnTo>
                    <a:pt x="108" y="708"/>
                  </a:lnTo>
                  <a:lnTo>
                    <a:pt x="106" y="708"/>
                  </a:lnTo>
                  <a:lnTo>
                    <a:pt x="101" y="710"/>
                  </a:lnTo>
                  <a:lnTo>
                    <a:pt x="99" y="708"/>
                  </a:lnTo>
                  <a:lnTo>
                    <a:pt x="97" y="708"/>
                  </a:lnTo>
                  <a:lnTo>
                    <a:pt x="96" y="706"/>
                  </a:lnTo>
                  <a:lnTo>
                    <a:pt x="94" y="705"/>
                  </a:lnTo>
                  <a:lnTo>
                    <a:pt x="90" y="703"/>
                  </a:lnTo>
                  <a:lnTo>
                    <a:pt x="87" y="701"/>
                  </a:lnTo>
                  <a:lnTo>
                    <a:pt x="82" y="698"/>
                  </a:lnTo>
                  <a:lnTo>
                    <a:pt x="76" y="698"/>
                  </a:lnTo>
                  <a:lnTo>
                    <a:pt x="75" y="698"/>
                  </a:lnTo>
                  <a:lnTo>
                    <a:pt x="73" y="698"/>
                  </a:lnTo>
                  <a:lnTo>
                    <a:pt x="71" y="696"/>
                  </a:lnTo>
                  <a:lnTo>
                    <a:pt x="70" y="694"/>
                  </a:lnTo>
                  <a:lnTo>
                    <a:pt x="66" y="692"/>
                  </a:lnTo>
                  <a:lnTo>
                    <a:pt x="64" y="691"/>
                  </a:lnTo>
                  <a:lnTo>
                    <a:pt x="61" y="687"/>
                  </a:lnTo>
                  <a:lnTo>
                    <a:pt x="57" y="685"/>
                  </a:lnTo>
                  <a:lnTo>
                    <a:pt x="54" y="682"/>
                  </a:lnTo>
                  <a:lnTo>
                    <a:pt x="52" y="678"/>
                  </a:lnTo>
                  <a:lnTo>
                    <a:pt x="50" y="675"/>
                  </a:lnTo>
                  <a:lnTo>
                    <a:pt x="49" y="673"/>
                  </a:lnTo>
                  <a:lnTo>
                    <a:pt x="47" y="670"/>
                  </a:lnTo>
                  <a:lnTo>
                    <a:pt x="47" y="663"/>
                  </a:lnTo>
                  <a:lnTo>
                    <a:pt x="49" y="659"/>
                  </a:lnTo>
                  <a:lnTo>
                    <a:pt x="47" y="654"/>
                  </a:lnTo>
                  <a:lnTo>
                    <a:pt x="47" y="650"/>
                  </a:lnTo>
                  <a:lnTo>
                    <a:pt x="47" y="645"/>
                  </a:lnTo>
                  <a:lnTo>
                    <a:pt x="49" y="640"/>
                  </a:lnTo>
                  <a:lnTo>
                    <a:pt x="49" y="638"/>
                  </a:lnTo>
                  <a:lnTo>
                    <a:pt x="47" y="633"/>
                  </a:lnTo>
                  <a:lnTo>
                    <a:pt x="45" y="629"/>
                  </a:lnTo>
                  <a:lnTo>
                    <a:pt x="43" y="626"/>
                  </a:lnTo>
                  <a:lnTo>
                    <a:pt x="42" y="622"/>
                  </a:lnTo>
                  <a:lnTo>
                    <a:pt x="42" y="619"/>
                  </a:lnTo>
                  <a:lnTo>
                    <a:pt x="45" y="617"/>
                  </a:lnTo>
                  <a:lnTo>
                    <a:pt x="43" y="612"/>
                  </a:lnTo>
                  <a:lnTo>
                    <a:pt x="42" y="610"/>
                  </a:lnTo>
                  <a:lnTo>
                    <a:pt x="40" y="605"/>
                  </a:lnTo>
                  <a:lnTo>
                    <a:pt x="40" y="607"/>
                  </a:lnTo>
                  <a:lnTo>
                    <a:pt x="38" y="605"/>
                  </a:lnTo>
                  <a:lnTo>
                    <a:pt x="36" y="607"/>
                  </a:lnTo>
                  <a:lnTo>
                    <a:pt x="35" y="607"/>
                  </a:lnTo>
                  <a:lnTo>
                    <a:pt x="33" y="607"/>
                  </a:lnTo>
                  <a:lnTo>
                    <a:pt x="31" y="608"/>
                  </a:lnTo>
                  <a:lnTo>
                    <a:pt x="29" y="608"/>
                  </a:lnTo>
                  <a:lnTo>
                    <a:pt x="7" y="607"/>
                  </a:lnTo>
                  <a:lnTo>
                    <a:pt x="5" y="607"/>
                  </a:lnTo>
                  <a:lnTo>
                    <a:pt x="1" y="607"/>
                  </a:lnTo>
                  <a:lnTo>
                    <a:pt x="10" y="556"/>
                  </a:lnTo>
                  <a:lnTo>
                    <a:pt x="14" y="532"/>
                  </a:lnTo>
                  <a:lnTo>
                    <a:pt x="15" y="521"/>
                  </a:lnTo>
                  <a:lnTo>
                    <a:pt x="14" y="519"/>
                  </a:lnTo>
                  <a:lnTo>
                    <a:pt x="12" y="519"/>
                  </a:lnTo>
                  <a:lnTo>
                    <a:pt x="7" y="519"/>
                  </a:lnTo>
                  <a:lnTo>
                    <a:pt x="0" y="518"/>
                  </a:lnTo>
                  <a:lnTo>
                    <a:pt x="3" y="511"/>
                  </a:lnTo>
                  <a:lnTo>
                    <a:pt x="8" y="502"/>
                  </a:lnTo>
                  <a:lnTo>
                    <a:pt x="8" y="498"/>
                  </a:lnTo>
                  <a:lnTo>
                    <a:pt x="7" y="491"/>
                  </a:lnTo>
                  <a:lnTo>
                    <a:pt x="7" y="484"/>
                  </a:lnTo>
                  <a:lnTo>
                    <a:pt x="8" y="476"/>
                  </a:lnTo>
                  <a:lnTo>
                    <a:pt x="10" y="469"/>
                  </a:lnTo>
                  <a:lnTo>
                    <a:pt x="15" y="463"/>
                  </a:lnTo>
                  <a:lnTo>
                    <a:pt x="17" y="458"/>
                  </a:lnTo>
                  <a:lnTo>
                    <a:pt x="21" y="455"/>
                  </a:lnTo>
                  <a:lnTo>
                    <a:pt x="24" y="448"/>
                  </a:lnTo>
                  <a:lnTo>
                    <a:pt x="26" y="442"/>
                  </a:lnTo>
                  <a:lnTo>
                    <a:pt x="28" y="437"/>
                  </a:lnTo>
                  <a:lnTo>
                    <a:pt x="29" y="432"/>
                  </a:lnTo>
                  <a:lnTo>
                    <a:pt x="31" y="427"/>
                  </a:lnTo>
                  <a:lnTo>
                    <a:pt x="31" y="423"/>
                  </a:lnTo>
                  <a:lnTo>
                    <a:pt x="33" y="418"/>
                  </a:lnTo>
                  <a:lnTo>
                    <a:pt x="35" y="411"/>
                  </a:lnTo>
                  <a:lnTo>
                    <a:pt x="35" y="404"/>
                  </a:lnTo>
                  <a:lnTo>
                    <a:pt x="35" y="399"/>
                  </a:lnTo>
                  <a:lnTo>
                    <a:pt x="31" y="392"/>
                  </a:lnTo>
                  <a:lnTo>
                    <a:pt x="28" y="386"/>
                  </a:lnTo>
                  <a:lnTo>
                    <a:pt x="29" y="383"/>
                  </a:lnTo>
                  <a:lnTo>
                    <a:pt x="33" y="379"/>
                  </a:lnTo>
                  <a:lnTo>
                    <a:pt x="40" y="376"/>
                  </a:lnTo>
                  <a:lnTo>
                    <a:pt x="43" y="372"/>
                  </a:lnTo>
                  <a:lnTo>
                    <a:pt x="45" y="371"/>
                  </a:lnTo>
                  <a:lnTo>
                    <a:pt x="47" y="369"/>
                  </a:lnTo>
                  <a:lnTo>
                    <a:pt x="47" y="364"/>
                  </a:lnTo>
                  <a:lnTo>
                    <a:pt x="49" y="360"/>
                  </a:lnTo>
                  <a:lnTo>
                    <a:pt x="49" y="357"/>
                  </a:lnTo>
                  <a:lnTo>
                    <a:pt x="50" y="355"/>
                  </a:lnTo>
                  <a:lnTo>
                    <a:pt x="50" y="351"/>
                  </a:lnTo>
                  <a:lnTo>
                    <a:pt x="50" y="346"/>
                  </a:lnTo>
                  <a:lnTo>
                    <a:pt x="49" y="346"/>
                  </a:lnTo>
                  <a:lnTo>
                    <a:pt x="45" y="343"/>
                  </a:lnTo>
                  <a:lnTo>
                    <a:pt x="42" y="336"/>
                  </a:lnTo>
                  <a:lnTo>
                    <a:pt x="38" y="330"/>
                  </a:lnTo>
                  <a:lnTo>
                    <a:pt x="36" y="325"/>
                  </a:lnTo>
                  <a:lnTo>
                    <a:pt x="35" y="318"/>
                  </a:lnTo>
                  <a:lnTo>
                    <a:pt x="35" y="315"/>
                  </a:lnTo>
                  <a:lnTo>
                    <a:pt x="35" y="311"/>
                  </a:lnTo>
                  <a:lnTo>
                    <a:pt x="33" y="306"/>
                  </a:lnTo>
                  <a:lnTo>
                    <a:pt x="33" y="303"/>
                  </a:lnTo>
                  <a:lnTo>
                    <a:pt x="31" y="297"/>
                  </a:lnTo>
                  <a:lnTo>
                    <a:pt x="31" y="294"/>
                  </a:lnTo>
                  <a:lnTo>
                    <a:pt x="31" y="289"/>
                  </a:lnTo>
                  <a:lnTo>
                    <a:pt x="29" y="282"/>
                  </a:lnTo>
                  <a:lnTo>
                    <a:pt x="28" y="276"/>
                  </a:lnTo>
                  <a:lnTo>
                    <a:pt x="24" y="271"/>
                  </a:lnTo>
                  <a:lnTo>
                    <a:pt x="24" y="268"/>
                  </a:lnTo>
                  <a:lnTo>
                    <a:pt x="22" y="262"/>
                  </a:lnTo>
                  <a:lnTo>
                    <a:pt x="22" y="257"/>
                  </a:lnTo>
                  <a:lnTo>
                    <a:pt x="21" y="252"/>
                  </a:lnTo>
                  <a:lnTo>
                    <a:pt x="19" y="248"/>
                  </a:lnTo>
                  <a:lnTo>
                    <a:pt x="19" y="243"/>
                  </a:lnTo>
                  <a:lnTo>
                    <a:pt x="15" y="240"/>
                  </a:lnTo>
                  <a:lnTo>
                    <a:pt x="14" y="233"/>
                  </a:lnTo>
                  <a:lnTo>
                    <a:pt x="14" y="227"/>
                  </a:lnTo>
                  <a:lnTo>
                    <a:pt x="12" y="215"/>
                  </a:lnTo>
                  <a:lnTo>
                    <a:pt x="19" y="212"/>
                  </a:lnTo>
                  <a:lnTo>
                    <a:pt x="31" y="208"/>
                  </a:lnTo>
                  <a:lnTo>
                    <a:pt x="42" y="205"/>
                  </a:lnTo>
                  <a:lnTo>
                    <a:pt x="49" y="203"/>
                  </a:lnTo>
                  <a:lnTo>
                    <a:pt x="61" y="199"/>
                  </a:lnTo>
                  <a:lnTo>
                    <a:pt x="66" y="198"/>
                  </a:lnTo>
                  <a:lnTo>
                    <a:pt x="66" y="191"/>
                  </a:lnTo>
                  <a:lnTo>
                    <a:pt x="66" y="184"/>
                  </a:lnTo>
                  <a:lnTo>
                    <a:pt x="64" y="175"/>
                  </a:lnTo>
                  <a:lnTo>
                    <a:pt x="64" y="168"/>
                  </a:lnTo>
                  <a:lnTo>
                    <a:pt x="63" y="163"/>
                  </a:lnTo>
                  <a:lnTo>
                    <a:pt x="63" y="159"/>
                  </a:lnTo>
                  <a:lnTo>
                    <a:pt x="63" y="154"/>
                  </a:lnTo>
                  <a:lnTo>
                    <a:pt x="64" y="150"/>
                  </a:lnTo>
                  <a:lnTo>
                    <a:pt x="70" y="147"/>
                  </a:lnTo>
                  <a:lnTo>
                    <a:pt x="75" y="143"/>
                  </a:lnTo>
                  <a:lnTo>
                    <a:pt x="78" y="140"/>
                  </a:lnTo>
                  <a:lnTo>
                    <a:pt x="82" y="135"/>
                  </a:lnTo>
                  <a:lnTo>
                    <a:pt x="85" y="131"/>
                  </a:lnTo>
                  <a:lnTo>
                    <a:pt x="89" y="131"/>
                  </a:lnTo>
                  <a:lnTo>
                    <a:pt x="92" y="129"/>
                  </a:lnTo>
                  <a:lnTo>
                    <a:pt x="94" y="126"/>
                  </a:lnTo>
                  <a:lnTo>
                    <a:pt x="94" y="124"/>
                  </a:lnTo>
                  <a:lnTo>
                    <a:pt x="99" y="117"/>
                  </a:lnTo>
                  <a:lnTo>
                    <a:pt x="104" y="114"/>
                  </a:lnTo>
                  <a:lnTo>
                    <a:pt x="110" y="114"/>
                  </a:lnTo>
                  <a:lnTo>
                    <a:pt x="111" y="119"/>
                  </a:lnTo>
                  <a:lnTo>
                    <a:pt x="111" y="126"/>
                  </a:lnTo>
                  <a:lnTo>
                    <a:pt x="115" y="124"/>
                  </a:lnTo>
                  <a:lnTo>
                    <a:pt x="118" y="119"/>
                  </a:lnTo>
                  <a:lnTo>
                    <a:pt x="120" y="110"/>
                  </a:lnTo>
                  <a:lnTo>
                    <a:pt x="120" y="103"/>
                  </a:lnTo>
                  <a:lnTo>
                    <a:pt x="124" y="98"/>
                  </a:lnTo>
                  <a:lnTo>
                    <a:pt x="129" y="94"/>
                  </a:lnTo>
                  <a:lnTo>
                    <a:pt x="132" y="98"/>
                  </a:lnTo>
                  <a:lnTo>
                    <a:pt x="134" y="101"/>
                  </a:lnTo>
                  <a:lnTo>
                    <a:pt x="134" y="105"/>
                  </a:lnTo>
                  <a:lnTo>
                    <a:pt x="132" y="108"/>
                  </a:lnTo>
                  <a:lnTo>
                    <a:pt x="132" y="112"/>
                  </a:lnTo>
                  <a:lnTo>
                    <a:pt x="132" y="115"/>
                  </a:lnTo>
                  <a:lnTo>
                    <a:pt x="132" y="119"/>
                  </a:lnTo>
                  <a:lnTo>
                    <a:pt x="134" y="119"/>
                  </a:lnTo>
                  <a:lnTo>
                    <a:pt x="139" y="119"/>
                  </a:lnTo>
                  <a:lnTo>
                    <a:pt x="146" y="119"/>
                  </a:lnTo>
                  <a:lnTo>
                    <a:pt x="150" y="119"/>
                  </a:lnTo>
                  <a:lnTo>
                    <a:pt x="153" y="121"/>
                  </a:lnTo>
                  <a:lnTo>
                    <a:pt x="159" y="119"/>
                  </a:lnTo>
                  <a:lnTo>
                    <a:pt x="160" y="115"/>
                  </a:lnTo>
                  <a:lnTo>
                    <a:pt x="166" y="115"/>
                  </a:lnTo>
                  <a:lnTo>
                    <a:pt x="169" y="114"/>
                  </a:lnTo>
                  <a:lnTo>
                    <a:pt x="173" y="107"/>
                  </a:lnTo>
                  <a:lnTo>
                    <a:pt x="176" y="103"/>
                  </a:lnTo>
                  <a:lnTo>
                    <a:pt x="180" y="100"/>
                  </a:lnTo>
                  <a:lnTo>
                    <a:pt x="183" y="96"/>
                  </a:lnTo>
                  <a:lnTo>
                    <a:pt x="188" y="93"/>
                  </a:lnTo>
                  <a:lnTo>
                    <a:pt x="194" y="89"/>
                  </a:lnTo>
                  <a:lnTo>
                    <a:pt x="195" y="86"/>
                  </a:lnTo>
                  <a:lnTo>
                    <a:pt x="197" y="82"/>
                  </a:lnTo>
                  <a:lnTo>
                    <a:pt x="202" y="82"/>
                  </a:lnTo>
                  <a:lnTo>
                    <a:pt x="204" y="77"/>
                  </a:lnTo>
                  <a:lnTo>
                    <a:pt x="209" y="75"/>
                  </a:lnTo>
                  <a:lnTo>
                    <a:pt x="216" y="75"/>
                  </a:lnTo>
                  <a:lnTo>
                    <a:pt x="220" y="73"/>
                  </a:lnTo>
                  <a:lnTo>
                    <a:pt x="227" y="72"/>
                  </a:lnTo>
                  <a:lnTo>
                    <a:pt x="227" y="68"/>
                  </a:lnTo>
                  <a:lnTo>
                    <a:pt x="229" y="66"/>
                  </a:lnTo>
                  <a:lnTo>
                    <a:pt x="229" y="61"/>
                  </a:lnTo>
                  <a:lnTo>
                    <a:pt x="227" y="54"/>
                  </a:lnTo>
                  <a:lnTo>
                    <a:pt x="229" y="49"/>
                  </a:lnTo>
                  <a:lnTo>
                    <a:pt x="236" y="45"/>
                  </a:lnTo>
                  <a:lnTo>
                    <a:pt x="248" y="40"/>
                  </a:lnTo>
                  <a:lnTo>
                    <a:pt x="255" y="37"/>
                  </a:lnTo>
                  <a:lnTo>
                    <a:pt x="262" y="30"/>
                  </a:lnTo>
                  <a:lnTo>
                    <a:pt x="271" y="26"/>
                  </a:lnTo>
                  <a:lnTo>
                    <a:pt x="276" y="25"/>
                  </a:lnTo>
                  <a:lnTo>
                    <a:pt x="278" y="23"/>
                  </a:lnTo>
                  <a:lnTo>
                    <a:pt x="283" y="19"/>
                  </a:lnTo>
                  <a:lnTo>
                    <a:pt x="285" y="14"/>
                  </a:lnTo>
                  <a:lnTo>
                    <a:pt x="285" y="7"/>
                  </a:lnTo>
                  <a:lnTo>
                    <a:pt x="288" y="5"/>
                  </a:lnTo>
                  <a:lnTo>
                    <a:pt x="295" y="5"/>
                  </a:lnTo>
                  <a:lnTo>
                    <a:pt x="300" y="5"/>
                  </a:lnTo>
                  <a:lnTo>
                    <a:pt x="306" y="2"/>
                  </a:lnTo>
                  <a:lnTo>
                    <a:pt x="309" y="0"/>
                  </a:lnTo>
                  <a:lnTo>
                    <a:pt x="314" y="2"/>
                  </a:lnTo>
                  <a:lnTo>
                    <a:pt x="318" y="5"/>
                  </a:lnTo>
                  <a:lnTo>
                    <a:pt x="323" y="11"/>
                  </a:lnTo>
                  <a:lnTo>
                    <a:pt x="327" y="12"/>
                  </a:lnTo>
                  <a:lnTo>
                    <a:pt x="332" y="19"/>
                  </a:lnTo>
                  <a:lnTo>
                    <a:pt x="335" y="25"/>
                  </a:lnTo>
                  <a:lnTo>
                    <a:pt x="337" y="26"/>
                  </a:lnTo>
                  <a:lnTo>
                    <a:pt x="341" y="32"/>
                  </a:lnTo>
                  <a:lnTo>
                    <a:pt x="342" y="35"/>
                  </a:lnTo>
                  <a:lnTo>
                    <a:pt x="344" y="38"/>
                  </a:lnTo>
                  <a:lnTo>
                    <a:pt x="344" y="42"/>
                  </a:lnTo>
                  <a:lnTo>
                    <a:pt x="346" y="44"/>
                  </a:lnTo>
                  <a:lnTo>
                    <a:pt x="348" y="47"/>
                  </a:lnTo>
                  <a:lnTo>
                    <a:pt x="348" y="49"/>
                  </a:lnTo>
                  <a:lnTo>
                    <a:pt x="351" y="56"/>
                  </a:lnTo>
                  <a:lnTo>
                    <a:pt x="353" y="61"/>
                  </a:lnTo>
                  <a:lnTo>
                    <a:pt x="355" y="65"/>
                  </a:lnTo>
                  <a:lnTo>
                    <a:pt x="363" y="66"/>
                  </a:lnTo>
                  <a:lnTo>
                    <a:pt x="372" y="70"/>
                  </a:lnTo>
                  <a:lnTo>
                    <a:pt x="377" y="75"/>
                  </a:lnTo>
                  <a:lnTo>
                    <a:pt x="381" y="82"/>
                  </a:lnTo>
                  <a:lnTo>
                    <a:pt x="386" y="89"/>
                  </a:lnTo>
                  <a:lnTo>
                    <a:pt x="391" y="93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9525">
              <a:solidFill>
                <a:schemeClr val="bg2">
                  <a:lumMod val="20000"/>
                  <a:lumOff val="8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56"/>
            <p:cNvSpPr>
              <a:spLocks/>
            </p:cNvSpPr>
            <p:nvPr/>
          </p:nvSpPr>
          <p:spPr bwMode="auto">
            <a:xfrm>
              <a:off x="618" y="2283"/>
              <a:ext cx="1257" cy="1238"/>
            </a:xfrm>
            <a:custGeom>
              <a:avLst/>
              <a:gdLst>
                <a:gd name="T0" fmla="*/ 633 w 1257"/>
                <a:gd name="T1" fmla="*/ 301 h 1238"/>
                <a:gd name="T2" fmla="*/ 733 w 1257"/>
                <a:gd name="T3" fmla="*/ 420 h 1238"/>
                <a:gd name="T4" fmla="*/ 770 w 1257"/>
                <a:gd name="T5" fmla="*/ 425 h 1238"/>
                <a:gd name="T6" fmla="*/ 824 w 1257"/>
                <a:gd name="T7" fmla="*/ 413 h 1238"/>
                <a:gd name="T8" fmla="*/ 878 w 1257"/>
                <a:gd name="T9" fmla="*/ 435 h 1238"/>
                <a:gd name="T10" fmla="*/ 915 w 1257"/>
                <a:gd name="T11" fmla="*/ 432 h 1238"/>
                <a:gd name="T12" fmla="*/ 979 w 1257"/>
                <a:gd name="T13" fmla="*/ 442 h 1238"/>
                <a:gd name="T14" fmla="*/ 1058 w 1257"/>
                <a:gd name="T15" fmla="*/ 407 h 1238"/>
                <a:gd name="T16" fmla="*/ 1084 w 1257"/>
                <a:gd name="T17" fmla="*/ 430 h 1238"/>
                <a:gd name="T18" fmla="*/ 1128 w 1257"/>
                <a:gd name="T19" fmla="*/ 442 h 1238"/>
                <a:gd name="T20" fmla="*/ 1109 w 1257"/>
                <a:gd name="T21" fmla="*/ 493 h 1238"/>
                <a:gd name="T22" fmla="*/ 1188 w 1257"/>
                <a:gd name="T23" fmla="*/ 547 h 1238"/>
                <a:gd name="T24" fmla="*/ 1228 w 1257"/>
                <a:gd name="T25" fmla="*/ 547 h 1238"/>
                <a:gd name="T26" fmla="*/ 1243 w 1257"/>
                <a:gd name="T27" fmla="*/ 596 h 1238"/>
                <a:gd name="T28" fmla="*/ 1243 w 1257"/>
                <a:gd name="T29" fmla="*/ 629 h 1238"/>
                <a:gd name="T30" fmla="*/ 1247 w 1257"/>
                <a:gd name="T31" fmla="*/ 659 h 1238"/>
                <a:gd name="T32" fmla="*/ 1247 w 1257"/>
                <a:gd name="T33" fmla="*/ 692 h 1238"/>
                <a:gd name="T34" fmla="*/ 1228 w 1257"/>
                <a:gd name="T35" fmla="*/ 712 h 1238"/>
                <a:gd name="T36" fmla="*/ 1214 w 1257"/>
                <a:gd name="T37" fmla="*/ 747 h 1238"/>
                <a:gd name="T38" fmla="*/ 1200 w 1257"/>
                <a:gd name="T39" fmla="*/ 778 h 1238"/>
                <a:gd name="T40" fmla="*/ 1186 w 1257"/>
                <a:gd name="T41" fmla="*/ 801 h 1238"/>
                <a:gd name="T42" fmla="*/ 1177 w 1257"/>
                <a:gd name="T43" fmla="*/ 843 h 1238"/>
                <a:gd name="T44" fmla="*/ 1172 w 1257"/>
                <a:gd name="T45" fmla="*/ 890 h 1238"/>
                <a:gd name="T46" fmla="*/ 1107 w 1257"/>
                <a:gd name="T47" fmla="*/ 927 h 1238"/>
                <a:gd name="T48" fmla="*/ 1083 w 1257"/>
                <a:gd name="T49" fmla="*/ 895 h 1238"/>
                <a:gd name="T50" fmla="*/ 967 w 1257"/>
                <a:gd name="T51" fmla="*/ 881 h 1238"/>
                <a:gd name="T52" fmla="*/ 936 w 1257"/>
                <a:gd name="T53" fmla="*/ 920 h 1238"/>
                <a:gd name="T54" fmla="*/ 923 w 1257"/>
                <a:gd name="T55" fmla="*/ 969 h 1238"/>
                <a:gd name="T56" fmla="*/ 937 w 1257"/>
                <a:gd name="T57" fmla="*/ 1005 h 1238"/>
                <a:gd name="T58" fmla="*/ 918 w 1257"/>
                <a:gd name="T59" fmla="*/ 1039 h 1238"/>
                <a:gd name="T60" fmla="*/ 896 w 1257"/>
                <a:gd name="T61" fmla="*/ 1063 h 1238"/>
                <a:gd name="T62" fmla="*/ 897 w 1257"/>
                <a:gd name="T63" fmla="*/ 1100 h 1238"/>
                <a:gd name="T64" fmla="*/ 916 w 1257"/>
                <a:gd name="T65" fmla="*/ 1126 h 1238"/>
                <a:gd name="T66" fmla="*/ 916 w 1257"/>
                <a:gd name="T67" fmla="*/ 1154 h 1238"/>
                <a:gd name="T68" fmla="*/ 864 w 1257"/>
                <a:gd name="T69" fmla="*/ 1224 h 1238"/>
                <a:gd name="T70" fmla="*/ 815 w 1257"/>
                <a:gd name="T71" fmla="*/ 1180 h 1238"/>
                <a:gd name="T72" fmla="*/ 752 w 1257"/>
                <a:gd name="T73" fmla="*/ 1124 h 1238"/>
                <a:gd name="T74" fmla="*/ 715 w 1257"/>
                <a:gd name="T75" fmla="*/ 1096 h 1238"/>
                <a:gd name="T76" fmla="*/ 651 w 1257"/>
                <a:gd name="T77" fmla="*/ 1063 h 1238"/>
                <a:gd name="T78" fmla="*/ 488 w 1257"/>
                <a:gd name="T79" fmla="*/ 1039 h 1238"/>
                <a:gd name="T80" fmla="*/ 367 w 1257"/>
                <a:gd name="T81" fmla="*/ 1042 h 1238"/>
                <a:gd name="T82" fmla="*/ 254 w 1257"/>
                <a:gd name="T83" fmla="*/ 1051 h 1238"/>
                <a:gd name="T84" fmla="*/ 96 w 1257"/>
                <a:gd name="T85" fmla="*/ 1053 h 1238"/>
                <a:gd name="T86" fmla="*/ 14 w 1257"/>
                <a:gd name="T87" fmla="*/ 1042 h 1238"/>
                <a:gd name="T88" fmla="*/ 12 w 1257"/>
                <a:gd name="T89" fmla="*/ 1009 h 1238"/>
                <a:gd name="T90" fmla="*/ 25 w 1257"/>
                <a:gd name="T91" fmla="*/ 972 h 1238"/>
                <a:gd name="T92" fmla="*/ 42 w 1257"/>
                <a:gd name="T93" fmla="*/ 941 h 1238"/>
                <a:gd name="T94" fmla="*/ 26 w 1257"/>
                <a:gd name="T95" fmla="*/ 911 h 1238"/>
                <a:gd name="T96" fmla="*/ 28 w 1257"/>
                <a:gd name="T97" fmla="*/ 874 h 1238"/>
                <a:gd name="T98" fmla="*/ 18 w 1257"/>
                <a:gd name="T99" fmla="*/ 836 h 1238"/>
                <a:gd name="T100" fmla="*/ 32 w 1257"/>
                <a:gd name="T101" fmla="*/ 799 h 1238"/>
                <a:gd name="T102" fmla="*/ 32 w 1257"/>
                <a:gd name="T103" fmla="*/ 762 h 1238"/>
                <a:gd name="T104" fmla="*/ 30 w 1257"/>
                <a:gd name="T105" fmla="*/ 724 h 1238"/>
                <a:gd name="T106" fmla="*/ 30 w 1257"/>
                <a:gd name="T107" fmla="*/ 671 h 1238"/>
                <a:gd name="T108" fmla="*/ 49 w 1257"/>
                <a:gd name="T109" fmla="*/ 645 h 1238"/>
                <a:gd name="T110" fmla="*/ 28 w 1257"/>
                <a:gd name="T111" fmla="*/ 614 h 1238"/>
                <a:gd name="T112" fmla="*/ 26 w 1257"/>
                <a:gd name="T113" fmla="*/ 561 h 1238"/>
                <a:gd name="T114" fmla="*/ 25 w 1257"/>
                <a:gd name="T115" fmla="*/ 518 h 1238"/>
                <a:gd name="T116" fmla="*/ 9 w 1257"/>
                <a:gd name="T117" fmla="*/ 477 h 1238"/>
                <a:gd name="T118" fmla="*/ 32 w 1257"/>
                <a:gd name="T119" fmla="*/ 369 h 1238"/>
                <a:gd name="T120" fmla="*/ 16 w 1257"/>
                <a:gd name="T121" fmla="*/ 287 h 1238"/>
                <a:gd name="T122" fmla="*/ 42 w 1257"/>
                <a:gd name="T123" fmla="*/ 226 h 1238"/>
                <a:gd name="T124" fmla="*/ 383 w 1257"/>
                <a:gd name="T125" fmla="*/ 73 h 1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57" h="1238">
                  <a:moveTo>
                    <a:pt x="581" y="82"/>
                  </a:moveTo>
                  <a:lnTo>
                    <a:pt x="598" y="84"/>
                  </a:lnTo>
                  <a:lnTo>
                    <a:pt x="605" y="79"/>
                  </a:lnTo>
                  <a:lnTo>
                    <a:pt x="612" y="73"/>
                  </a:lnTo>
                  <a:lnTo>
                    <a:pt x="621" y="72"/>
                  </a:lnTo>
                  <a:lnTo>
                    <a:pt x="624" y="73"/>
                  </a:lnTo>
                  <a:lnTo>
                    <a:pt x="626" y="75"/>
                  </a:lnTo>
                  <a:lnTo>
                    <a:pt x="628" y="79"/>
                  </a:lnTo>
                  <a:lnTo>
                    <a:pt x="628" y="87"/>
                  </a:lnTo>
                  <a:lnTo>
                    <a:pt x="623" y="93"/>
                  </a:lnTo>
                  <a:lnTo>
                    <a:pt x="600" y="108"/>
                  </a:lnTo>
                  <a:lnTo>
                    <a:pt x="586" y="122"/>
                  </a:lnTo>
                  <a:lnTo>
                    <a:pt x="576" y="140"/>
                  </a:lnTo>
                  <a:lnTo>
                    <a:pt x="574" y="164"/>
                  </a:lnTo>
                  <a:lnTo>
                    <a:pt x="577" y="177"/>
                  </a:lnTo>
                  <a:lnTo>
                    <a:pt x="579" y="182"/>
                  </a:lnTo>
                  <a:lnTo>
                    <a:pt x="581" y="187"/>
                  </a:lnTo>
                  <a:lnTo>
                    <a:pt x="582" y="191"/>
                  </a:lnTo>
                  <a:lnTo>
                    <a:pt x="581" y="191"/>
                  </a:lnTo>
                  <a:lnTo>
                    <a:pt x="600" y="231"/>
                  </a:lnTo>
                  <a:lnTo>
                    <a:pt x="633" y="301"/>
                  </a:lnTo>
                  <a:lnTo>
                    <a:pt x="649" y="332"/>
                  </a:lnTo>
                  <a:lnTo>
                    <a:pt x="659" y="344"/>
                  </a:lnTo>
                  <a:lnTo>
                    <a:pt x="668" y="351"/>
                  </a:lnTo>
                  <a:lnTo>
                    <a:pt x="675" y="358"/>
                  </a:lnTo>
                  <a:lnTo>
                    <a:pt x="682" y="365"/>
                  </a:lnTo>
                  <a:lnTo>
                    <a:pt x="684" y="371"/>
                  </a:lnTo>
                  <a:lnTo>
                    <a:pt x="687" y="379"/>
                  </a:lnTo>
                  <a:lnTo>
                    <a:pt x="687" y="385"/>
                  </a:lnTo>
                  <a:lnTo>
                    <a:pt x="687" y="392"/>
                  </a:lnTo>
                  <a:lnTo>
                    <a:pt x="687" y="397"/>
                  </a:lnTo>
                  <a:lnTo>
                    <a:pt x="689" y="400"/>
                  </a:lnTo>
                  <a:lnTo>
                    <a:pt x="689" y="404"/>
                  </a:lnTo>
                  <a:lnTo>
                    <a:pt x="693" y="413"/>
                  </a:lnTo>
                  <a:lnTo>
                    <a:pt x="703" y="420"/>
                  </a:lnTo>
                  <a:lnTo>
                    <a:pt x="712" y="425"/>
                  </a:lnTo>
                  <a:lnTo>
                    <a:pt x="717" y="427"/>
                  </a:lnTo>
                  <a:lnTo>
                    <a:pt x="721" y="425"/>
                  </a:lnTo>
                  <a:lnTo>
                    <a:pt x="724" y="423"/>
                  </a:lnTo>
                  <a:lnTo>
                    <a:pt x="728" y="423"/>
                  </a:lnTo>
                  <a:lnTo>
                    <a:pt x="729" y="421"/>
                  </a:lnTo>
                  <a:lnTo>
                    <a:pt x="733" y="420"/>
                  </a:lnTo>
                  <a:lnTo>
                    <a:pt x="736" y="420"/>
                  </a:lnTo>
                  <a:lnTo>
                    <a:pt x="740" y="420"/>
                  </a:lnTo>
                  <a:lnTo>
                    <a:pt x="742" y="420"/>
                  </a:lnTo>
                  <a:lnTo>
                    <a:pt x="742" y="421"/>
                  </a:lnTo>
                  <a:lnTo>
                    <a:pt x="740" y="425"/>
                  </a:lnTo>
                  <a:lnTo>
                    <a:pt x="742" y="427"/>
                  </a:lnTo>
                  <a:lnTo>
                    <a:pt x="743" y="427"/>
                  </a:lnTo>
                  <a:lnTo>
                    <a:pt x="747" y="427"/>
                  </a:lnTo>
                  <a:lnTo>
                    <a:pt x="749" y="428"/>
                  </a:lnTo>
                  <a:lnTo>
                    <a:pt x="750" y="430"/>
                  </a:lnTo>
                  <a:lnTo>
                    <a:pt x="752" y="432"/>
                  </a:lnTo>
                  <a:lnTo>
                    <a:pt x="756" y="430"/>
                  </a:lnTo>
                  <a:lnTo>
                    <a:pt x="756" y="428"/>
                  </a:lnTo>
                  <a:lnTo>
                    <a:pt x="757" y="428"/>
                  </a:lnTo>
                  <a:lnTo>
                    <a:pt x="759" y="427"/>
                  </a:lnTo>
                  <a:lnTo>
                    <a:pt x="761" y="427"/>
                  </a:lnTo>
                  <a:lnTo>
                    <a:pt x="763" y="427"/>
                  </a:lnTo>
                  <a:lnTo>
                    <a:pt x="764" y="428"/>
                  </a:lnTo>
                  <a:lnTo>
                    <a:pt x="766" y="428"/>
                  </a:lnTo>
                  <a:lnTo>
                    <a:pt x="768" y="428"/>
                  </a:lnTo>
                  <a:lnTo>
                    <a:pt x="770" y="425"/>
                  </a:lnTo>
                  <a:lnTo>
                    <a:pt x="773" y="423"/>
                  </a:lnTo>
                  <a:lnTo>
                    <a:pt x="778" y="423"/>
                  </a:lnTo>
                  <a:lnTo>
                    <a:pt x="784" y="423"/>
                  </a:lnTo>
                  <a:lnTo>
                    <a:pt x="787" y="423"/>
                  </a:lnTo>
                  <a:lnTo>
                    <a:pt x="791" y="421"/>
                  </a:lnTo>
                  <a:lnTo>
                    <a:pt x="794" y="421"/>
                  </a:lnTo>
                  <a:lnTo>
                    <a:pt x="796" y="421"/>
                  </a:lnTo>
                  <a:lnTo>
                    <a:pt x="798" y="421"/>
                  </a:lnTo>
                  <a:lnTo>
                    <a:pt x="801" y="423"/>
                  </a:lnTo>
                  <a:lnTo>
                    <a:pt x="803" y="423"/>
                  </a:lnTo>
                  <a:lnTo>
                    <a:pt x="806" y="423"/>
                  </a:lnTo>
                  <a:lnTo>
                    <a:pt x="808" y="425"/>
                  </a:lnTo>
                  <a:lnTo>
                    <a:pt x="810" y="427"/>
                  </a:lnTo>
                  <a:lnTo>
                    <a:pt x="815" y="427"/>
                  </a:lnTo>
                  <a:lnTo>
                    <a:pt x="820" y="425"/>
                  </a:lnTo>
                  <a:lnTo>
                    <a:pt x="822" y="423"/>
                  </a:lnTo>
                  <a:lnTo>
                    <a:pt x="824" y="421"/>
                  </a:lnTo>
                  <a:lnTo>
                    <a:pt x="826" y="420"/>
                  </a:lnTo>
                  <a:lnTo>
                    <a:pt x="826" y="418"/>
                  </a:lnTo>
                  <a:lnTo>
                    <a:pt x="824" y="414"/>
                  </a:lnTo>
                  <a:lnTo>
                    <a:pt x="824" y="413"/>
                  </a:lnTo>
                  <a:lnTo>
                    <a:pt x="824" y="411"/>
                  </a:lnTo>
                  <a:lnTo>
                    <a:pt x="827" y="411"/>
                  </a:lnTo>
                  <a:lnTo>
                    <a:pt x="833" y="413"/>
                  </a:lnTo>
                  <a:lnTo>
                    <a:pt x="836" y="413"/>
                  </a:lnTo>
                  <a:lnTo>
                    <a:pt x="840" y="414"/>
                  </a:lnTo>
                  <a:lnTo>
                    <a:pt x="847" y="414"/>
                  </a:lnTo>
                  <a:lnTo>
                    <a:pt x="852" y="418"/>
                  </a:lnTo>
                  <a:lnTo>
                    <a:pt x="855" y="421"/>
                  </a:lnTo>
                  <a:lnTo>
                    <a:pt x="859" y="425"/>
                  </a:lnTo>
                  <a:lnTo>
                    <a:pt x="861" y="427"/>
                  </a:lnTo>
                  <a:lnTo>
                    <a:pt x="864" y="428"/>
                  </a:lnTo>
                  <a:lnTo>
                    <a:pt x="866" y="430"/>
                  </a:lnTo>
                  <a:lnTo>
                    <a:pt x="868" y="434"/>
                  </a:lnTo>
                  <a:lnTo>
                    <a:pt x="868" y="435"/>
                  </a:lnTo>
                  <a:lnTo>
                    <a:pt x="868" y="439"/>
                  </a:lnTo>
                  <a:lnTo>
                    <a:pt x="866" y="441"/>
                  </a:lnTo>
                  <a:lnTo>
                    <a:pt x="868" y="441"/>
                  </a:lnTo>
                  <a:lnTo>
                    <a:pt x="869" y="441"/>
                  </a:lnTo>
                  <a:lnTo>
                    <a:pt x="871" y="437"/>
                  </a:lnTo>
                  <a:lnTo>
                    <a:pt x="875" y="435"/>
                  </a:lnTo>
                  <a:lnTo>
                    <a:pt x="878" y="435"/>
                  </a:lnTo>
                  <a:lnTo>
                    <a:pt x="880" y="435"/>
                  </a:lnTo>
                  <a:lnTo>
                    <a:pt x="882" y="432"/>
                  </a:lnTo>
                  <a:lnTo>
                    <a:pt x="883" y="428"/>
                  </a:lnTo>
                  <a:lnTo>
                    <a:pt x="885" y="427"/>
                  </a:lnTo>
                  <a:lnTo>
                    <a:pt x="887" y="425"/>
                  </a:lnTo>
                  <a:lnTo>
                    <a:pt x="890" y="423"/>
                  </a:lnTo>
                  <a:lnTo>
                    <a:pt x="890" y="421"/>
                  </a:lnTo>
                  <a:lnTo>
                    <a:pt x="892" y="421"/>
                  </a:lnTo>
                  <a:lnTo>
                    <a:pt x="894" y="420"/>
                  </a:lnTo>
                  <a:lnTo>
                    <a:pt x="896" y="421"/>
                  </a:lnTo>
                  <a:lnTo>
                    <a:pt x="897" y="423"/>
                  </a:lnTo>
                  <a:lnTo>
                    <a:pt x="899" y="425"/>
                  </a:lnTo>
                  <a:lnTo>
                    <a:pt x="899" y="428"/>
                  </a:lnTo>
                  <a:lnTo>
                    <a:pt x="901" y="432"/>
                  </a:lnTo>
                  <a:lnTo>
                    <a:pt x="903" y="434"/>
                  </a:lnTo>
                  <a:lnTo>
                    <a:pt x="906" y="435"/>
                  </a:lnTo>
                  <a:lnTo>
                    <a:pt x="908" y="437"/>
                  </a:lnTo>
                  <a:lnTo>
                    <a:pt x="911" y="439"/>
                  </a:lnTo>
                  <a:lnTo>
                    <a:pt x="911" y="437"/>
                  </a:lnTo>
                  <a:lnTo>
                    <a:pt x="913" y="435"/>
                  </a:lnTo>
                  <a:lnTo>
                    <a:pt x="915" y="432"/>
                  </a:lnTo>
                  <a:lnTo>
                    <a:pt x="918" y="430"/>
                  </a:lnTo>
                  <a:lnTo>
                    <a:pt x="922" y="425"/>
                  </a:lnTo>
                  <a:lnTo>
                    <a:pt x="923" y="423"/>
                  </a:lnTo>
                  <a:lnTo>
                    <a:pt x="927" y="423"/>
                  </a:lnTo>
                  <a:lnTo>
                    <a:pt x="932" y="425"/>
                  </a:lnTo>
                  <a:lnTo>
                    <a:pt x="936" y="427"/>
                  </a:lnTo>
                  <a:lnTo>
                    <a:pt x="937" y="428"/>
                  </a:lnTo>
                  <a:lnTo>
                    <a:pt x="939" y="428"/>
                  </a:lnTo>
                  <a:lnTo>
                    <a:pt x="941" y="430"/>
                  </a:lnTo>
                  <a:lnTo>
                    <a:pt x="946" y="432"/>
                  </a:lnTo>
                  <a:lnTo>
                    <a:pt x="948" y="434"/>
                  </a:lnTo>
                  <a:lnTo>
                    <a:pt x="950" y="437"/>
                  </a:lnTo>
                  <a:lnTo>
                    <a:pt x="951" y="439"/>
                  </a:lnTo>
                  <a:lnTo>
                    <a:pt x="953" y="441"/>
                  </a:lnTo>
                  <a:lnTo>
                    <a:pt x="955" y="441"/>
                  </a:lnTo>
                  <a:lnTo>
                    <a:pt x="962" y="439"/>
                  </a:lnTo>
                  <a:lnTo>
                    <a:pt x="965" y="439"/>
                  </a:lnTo>
                  <a:lnTo>
                    <a:pt x="971" y="439"/>
                  </a:lnTo>
                  <a:lnTo>
                    <a:pt x="976" y="441"/>
                  </a:lnTo>
                  <a:lnTo>
                    <a:pt x="978" y="442"/>
                  </a:lnTo>
                  <a:lnTo>
                    <a:pt x="979" y="442"/>
                  </a:lnTo>
                  <a:lnTo>
                    <a:pt x="985" y="444"/>
                  </a:lnTo>
                  <a:lnTo>
                    <a:pt x="992" y="444"/>
                  </a:lnTo>
                  <a:lnTo>
                    <a:pt x="999" y="444"/>
                  </a:lnTo>
                  <a:lnTo>
                    <a:pt x="1004" y="444"/>
                  </a:lnTo>
                  <a:lnTo>
                    <a:pt x="1007" y="442"/>
                  </a:lnTo>
                  <a:lnTo>
                    <a:pt x="1009" y="441"/>
                  </a:lnTo>
                  <a:lnTo>
                    <a:pt x="1011" y="437"/>
                  </a:lnTo>
                  <a:lnTo>
                    <a:pt x="1014" y="435"/>
                  </a:lnTo>
                  <a:lnTo>
                    <a:pt x="1014" y="434"/>
                  </a:lnTo>
                  <a:lnTo>
                    <a:pt x="1014" y="432"/>
                  </a:lnTo>
                  <a:lnTo>
                    <a:pt x="1014" y="427"/>
                  </a:lnTo>
                  <a:lnTo>
                    <a:pt x="1014" y="423"/>
                  </a:lnTo>
                  <a:lnTo>
                    <a:pt x="1014" y="420"/>
                  </a:lnTo>
                  <a:lnTo>
                    <a:pt x="1014" y="416"/>
                  </a:lnTo>
                  <a:lnTo>
                    <a:pt x="1016" y="413"/>
                  </a:lnTo>
                  <a:lnTo>
                    <a:pt x="1018" y="411"/>
                  </a:lnTo>
                  <a:lnTo>
                    <a:pt x="1025" y="409"/>
                  </a:lnTo>
                  <a:lnTo>
                    <a:pt x="1028" y="409"/>
                  </a:lnTo>
                  <a:lnTo>
                    <a:pt x="1037" y="407"/>
                  </a:lnTo>
                  <a:lnTo>
                    <a:pt x="1048" y="407"/>
                  </a:lnTo>
                  <a:lnTo>
                    <a:pt x="1058" y="407"/>
                  </a:lnTo>
                  <a:lnTo>
                    <a:pt x="1067" y="406"/>
                  </a:lnTo>
                  <a:lnTo>
                    <a:pt x="1070" y="406"/>
                  </a:lnTo>
                  <a:lnTo>
                    <a:pt x="1072" y="406"/>
                  </a:lnTo>
                  <a:lnTo>
                    <a:pt x="1072" y="407"/>
                  </a:lnTo>
                  <a:lnTo>
                    <a:pt x="1072" y="411"/>
                  </a:lnTo>
                  <a:lnTo>
                    <a:pt x="1072" y="414"/>
                  </a:lnTo>
                  <a:lnTo>
                    <a:pt x="1072" y="416"/>
                  </a:lnTo>
                  <a:lnTo>
                    <a:pt x="1072" y="418"/>
                  </a:lnTo>
                  <a:lnTo>
                    <a:pt x="1070" y="421"/>
                  </a:lnTo>
                  <a:lnTo>
                    <a:pt x="1070" y="430"/>
                  </a:lnTo>
                  <a:lnTo>
                    <a:pt x="1070" y="434"/>
                  </a:lnTo>
                  <a:lnTo>
                    <a:pt x="1069" y="435"/>
                  </a:lnTo>
                  <a:lnTo>
                    <a:pt x="1069" y="437"/>
                  </a:lnTo>
                  <a:lnTo>
                    <a:pt x="1069" y="439"/>
                  </a:lnTo>
                  <a:lnTo>
                    <a:pt x="1069" y="441"/>
                  </a:lnTo>
                  <a:lnTo>
                    <a:pt x="1070" y="441"/>
                  </a:lnTo>
                  <a:lnTo>
                    <a:pt x="1074" y="439"/>
                  </a:lnTo>
                  <a:lnTo>
                    <a:pt x="1077" y="435"/>
                  </a:lnTo>
                  <a:lnTo>
                    <a:pt x="1079" y="434"/>
                  </a:lnTo>
                  <a:lnTo>
                    <a:pt x="1081" y="432"/>
                  </a:lnTo>
                  <a:lnTo>
                    <a:pt x="1084" y="430"/>
                  </a:lnTo>
                  <a:lnTo>
                    <a:pt x="1086" y="428"/>
                  </a:lnTo>
                  <a:lnTo>
                    <a:pt x="1088" y="427"/>
                  </a:lnTo>
                  <a:lnTo>
                    <a:pt x="1090" y="425"/>
                  </a:lnTo>
                  <a:lnTo>
                    <a:pt x="1095" y="421"/>
                  </a:lnTo>
                  <a:lnTo>
                    <a:pt x="1097" y="421"/>
                  </a:lnTo>
                  <a:lnTo>
                    <a:pt x="1104" y="420"/>
                  </a:lnTo>
                  <a:lnTo>
                    <a:pt x="1114" y="420"/>
                  </a:lnTo>
                  <a:lnTo>
                    <a:pt x="1119" y="420"/>
                  </a:lnTo>
                  <a:lnTo>
                    <a:pt x="1121" y="420"/>
                  </a:lnTo>
                  <a:lnTo>
                    <a:pt x="1123" y="420"/>
                  </a:lnTo>
                  <a:lnTo>
                    <a:pt x="1126" y="420"/>
                  </a:lnTo>
                  <a:lnTo>
                    <a:pt x="1126" y="421"/>
                  </a:lnTo>
                  <a:lnTo>
                    <a:pt x="1125" y="423"/>
                  </a:lnTo>
                  <a:lnTo>
                    <a:pt x="1121" y="425"/>
                  </a:lnTo>
                  <a:lnTo>
                    <a:pt x="1119" y="427"/>
                  </a:lnTo>
                  <a:lnTo>
                    <a:pt x="1121" y="428"/>
                  </a:lnTo>
                  <a:lnTo>
                    <a:pt x="1123" y="432"/>
                  </a:lnTo>
                  <a:lnTo>
                    <a:pt x="1123" y="435"/>
                  </a:lnTo>
                  <a:lnTo>
                    <a:pt x="1125" y="439"/>
                  </a:lnTo>
                  <a:lnTo>
                    <a:pt x="1126" y="441"/>
                  </a:lnTo>
                  <a:lnTo>
                    <a:pt x="1128" y="442"/>
                  </a:lnTo>
                  <a:lnTo>
                    <a:pt x="1130" y="444"/>
                  </a:lnTo>
                  <a:lnTo>
                    <a:pt x="1130" y="446"/>
                  </a:lnTo>
                  <a:lnTo>
                    <a:pt x="1128" y="448"/>
                  </a:lnTo>
                  <a:lnTo>
                    <a:pt x="1126" y="449"/>
                  </a:lnTo>
                  <a:lnTo>
                    <a:pt x="1125" y="451"/>
                  </a:lnTo>
                  <a:lnTo>
                    <a:pt x="1123" y="451"/>
                  </a:lnTo>
                  <a:lnTo>
                    <a:pt x="1123" y="453"/>
                  </a:lnTo>
                  <a:lnTo>
                    <a:pt x="1123" y="456"/>
                  </a:lnTo>
                  <a:lnTo>
                    <a:pt x="1123" y="460"/>
                  </a:lnTo>
                  <a:lnTo>
                    <a:pt x="1121" y="462"/>
                  </a:lnTo>
                  <a:lnTo>
                    <a:pt x="1118" y="463"/>
                  </a:lnTo>
                  <a:lnTo>
                    <a:pt x="1114" y="463"/>
                  </a:lnTo>
                  <a:lnTo>
                    <a:pt x="1111" y="462"/>
                  </a:lnTo>
                  <a:lnTo>
                    <a:pt x="1109" y="460"/>
                  </a:lnTo>
                  <a:lnTo>
                    <a:pt x="1105" y="462"/>
                  </a:lnTo>
                  <a:lnTo>
                    <a:pt x="1104" y="463"/>
                  </a:lnTo>
                  <a:lnTo>
                    <a:pt x="1104" y="465"/>
                  </a:lnTo>
                  <a:lnTo>
                    <a:pt x="1105" y="469"/>
                  </a:lnTo>
                  <a:lnTo>
                    <a:pt x="1107" y="476"/>
                  </a:lnTo>
                  <a:lnTo>
                    <a:pt x="1107" y="481"/>
                  </a:lnTo>
                  <a:lnTo>
                    <a:pt x="1109" y="493"/>
                  </a:lnTo>
                  <a:lnTo>
                    <a:pt x="1111" y="498"/>
                  </a:lnTo>
                  <a:lnTo>
                    <a:pt x="1114" y="507"/>
                  </a:lnTo>
                  <a:lnTo>
                    <a:pt x="1116" y="509"/>
                  </a:lnTo>
                  <a:lnTo>
                    <a:pt x="1121" y="512"/>
                  </a:lnTo>
                  <a:lnTo>
                    <a:pt x="1126" y="512"/>
                  </a:lnTo>
                  <a:lnTo>
                    <a:pt x="1130" y="512"/>
                  </a:lnTo>
                  <a:lnTo>
                    <a:pt x="1139" y="512"/>
                  </a:lnTo>
                  <a:lnTo>
                    <a:pt x="1146" y="511"/>
                  </a:lnTo>
                  <a:lnTo>
                    <a:pt x="1153" y="512"/>
                  </a:lnTo>
                  <a:lnTo>
                    <a:pt x="1156" y="514"/>
                  </a:lnTo>
                  <a:lnTo>
                    <a:pt x="1158" y="518"/>
                  </a:lnTo>
                  <a:lnTo>
                    <a:pt x="1160" y="521"/>
                  </a:lnTo>
                  <a:lnTo>
                    <a:pt x="1163" y="525"/>
                  </a:lnTo>
                  <a:lnTo>
                    <a:pt x="1168" y="528"/>
                  </a:lnTo>
                  <a:lnTo>
                    <a:pt x="1177" y="530"/>
                  </a:lnTo>
                  <a:lnTo>
                    <a:pt x="1170" y="542"/>
                  </a:lnTo>
                  <a:lnTo>
                    <a:pt x="1172" y="544"/>
                  </a:lnTo>
                  <a:lnTo>
                    <a:pt x="1181" y="547"/>
                  </a:lnTo>
                  <a:lnTo>
                    <a:pt x="1186" y="549"/>
                  </a:lnTo>
                  <a:lnTo>
                    <a:pt x="1188" y="549"/>
                  </a:lnTo>
                  <a:lnTo>
                    <a:pt x="1188" y="547"/>
                  </a:lnTo>
                  <a:lnTo>
                    <a:pt x="1191" y="547"/>
                  </a:lnTo>
                  <a:lnTo>
                    <a:pt x="1193" y="549"/>
                  </a:lnTo>
                  <a:lnTo>
                    <a:pt x="1195" y="549"/>
                  </a:lnTo>
                  <a:lnTo>
                    <a:pt x="1196" y="549"/>
                  </a:lnTo>
                  <a:lnTo>
                    <a:pt x="1198" y="549"/>
                  </a:lnTo>
                  <a:lnTo>
                    <a:pt x="1202" y="549"/>
                  </a:lnTo>
                  <a:lnTo>
                    <a:pt x="1205" y="547"/>
                  </a:lnTo>
                  <a:lnTo>
                    <a:pt x="1207" y="547"/>
                  </a:lnTo>
                  <a:lnTo>
                    <a:pt x="1209" y="545"/>
                  </a:lnTo>
                  <a:lnTo>
                    <a:pt x="1212" y="545"/>
                  </a:lnTo>
                  <a:lnTo>
                    <a:pt x="1214" y="544"/>
                  </a:lnTo>
                  <a:lnTo>
                    <a:pt x="1217" y="544"/>
                  </a:lnTo>
                  <a:lnTo>
                    <a:pt x="1219" y="542"/>
                  </a:lnTo>
                  <a:lnTo>
                    <a:pt x="1221" y="542"/>
                  </a:lnTo>
                  <a:lnTo>
                    <a:pt x="1223" y="542"/>
                  </a:lnTo>
                  <a:lnTo>
                    <a:pt x="1224" y="542"/>
                  </a:lnTo>
                  <a:lnTo>
                    <a:pt x="1226" y="542"/>
                  </a:lnTo>
                  <a:lnTo>
                    <a:pt x="1228" y="542"/>
                  </a:lnTo>
                  <a:lnTo>
                    <a:pt x="1230" y="544"/>
                  </a:lnTo>
                  <a:lnTo>
                    <a:pt x="1230" y="545"/>
                  </a:lnTo>
                  <a:lnTo>
                    <a:pt x="1228" y="547"/>
                  </a:lnTo>
                  <a:lnTo>
                    <a:pt x="1228" y="549"/>
                  </a:lnTo>
                  <a:lnTo>
                    <a:pt x="1226" y="552"/>
                  </a:lnTo>
                  <a:lnTo>
                    <a:pt x="1226" y="554"/>
                  </a:lnTo>
                  <a:lnTo>
                    <a:pt x="1226" y="556"/>
                  </a:lnTo>
                  <a:lnTo>
                    <a:pt x="1226" y="558"/>
                  </a:lnTo>
                  <a:lnTo>
                    <a:pt x="1228" y="559"/>
                  </a:lnTo>
                  <a:lnTo>
                    <a:pt x="1228" y="561"/>
                  </a:lnTo>
                  <a:lnTo>
                    <a:pt x="1230" y="563"/>
                  </a:lnTo>
                  <a:lnTo>
                    <a:pt x="1230" y="568"/>
                  </a:lnTo>
                  <a:lnTo>
                    <a:pt x="1231" y="570"/>
                  </a:lnTo>
                  <a:lnTo>
                    <a:pt x="1231" y="573"/>
                  </a:lnTo>
                  <a:lnTo>
                    <a:pt x="1231" y="575"/>
                  </a:lnTo>
                  <a:lnTo>
                    <a:pt x="1231" y="579"/>
                  </a:lnTo>
                  <a:lnTo>
                    <a:pt x="1233" y="580"/>
                  </a:lnTo>
                  <a:lnTo>
                    <a:pt x="1235" y="584"/>
                  </a:lnTo>
                  <a:lnTo>
                    <a:pt x="1237" y="586"/>
                  </a:lnTo>
                  <a:lnTo>
                    <a:pt x="1238" y="589"/>
                  </a:lnTo>
                  <a:lnTo>
                    <a:pt x="1240" y="591"/>
                  </a:lnTo>
                  <a:lnTo>
                    <a:pt x="1240" y="593"/>
                  </a:lnTo>
                  <a:lnTo>
                    <a:pt x="1242" y="594"/>
                  </a:lnTo>
                  <a:lnTo>
                    <a:pt x="1243" y="596"/>
                  </a:lnTo>
                  <a:lnTo>
                    <a:pt x="1245" y="598"/>
                  </a:lnTo>
                  <a:lnTo>
                    <a:pt x="1247" y="600"/>
                  </a:lnTo>
                  <a:lnTo>
                    <a:pt x="1247" y="603"/>
                  </a:lnTo>
                  <a:lnTo>
                    <a:pt x="1249" y="605"/>
                  </a:lnTo>
                  <a:lnTo>
                    <a:pt x="1249" y="607"/>
                  </a:lnTo>
                  <a:lnTo>
                    <a:pt x="1250" y="608"/>
                  </a:lnTo>
                  <a:lnTo>
                    <a:pt x="1252" y="610"/>
                  </a:lnTo>
                  <a:lnTo>
                    <a:pt x="1254" y="614"/>
                  </a:lnTo>
                  <a:lnTo>
                    <a:pt x="1254" y="615"/>
                  </a:lnTo>
                  <a:lnTo>
                    <a:pt x="1256" y="617"/>
                  </a:lnTo>
                  <a:lnTo>
                    <a:pt x="1256" y="619"/>
                  </a:lnTo>
                  <a:lnTo>
                    <a:pt x="1257" y="622"/>
                  </a:lnTo>
                  <a:lnTo>
                    <a:pt x="1257" y="624"/>
                  </a:lnTo>
                  <a:lnTo>
                    <a:pt x="1256" y="624"/>
                  </a:lnTo>
                  <a:lnTo>
                    <a:pt x="1254" y="626"/>
                  </a:lnTo>
                  <a:lnTo>
                    <a:pt x="1250" y="624"/>
                  </a:lnTo>
                  <a:lnTo>
                    <a:pt x="1249" y="624"/>
                  </a:lnTo>
                  <a:lnTo>
                    <a:pt x="1247" y="624"/>
                  </a:lnTo>
                  <a:lnTo>
                    <a:pt x="1245" y="626"/>
                  </a:lnTo>
                  <a:lnTo>
                    <a:pt x="1245" y="628"/>
                  </a:lnTo>
                  <a:lnTo>
                    <a:pt x="1243" y="629"/>
                  </a:lnTo>
                  <a:lnTo>
                    <a:pt x="1242" y="631"/>
                  </a:lnTo>
                  <a:lnTo>
                    <a:pt x="1240" y="631"/>
                  </a:lnTo>
                  <a:lnTo>
                    <a:pt x="1238" y="629"/>
                  </a:lnTo>
                  <a:lnTo>
                    <a:pt x="1238" y="631"/>
                  </a:lnTo>
                  <a:lnTo>
                    <a:pt x="1238" y="633"/>
                  </a:lnTo>
                  <a:lnTo>
                    <a:pt x="1237" y="635"/>
                  </a:lnTo>
                  <a:lnTo>
                    <a:pt x="1237" y="636"/>
                  </a:lnTo>
                  <a:lnTo>
                    <a:pt x="1237" y="640"/>
                  </a:lnTo>
                  <a:lnTo>
                    <a:pt x="1238" y="642"/>
                  </a:lnTo>
                  <a:lnTo>
                    <a:pt x="1238" y="643"/>
                  </a:lnTo>
                  <a:lnTo>
                    <a:pt x="1238" y="645"/>
                  </a:lnTo>
                  <a:lnTo>
                    <a:pt x="1240" y="645"/>
                  </a:lnTo>
                  <a:lnTo>
                    <a:pt x="1242" y="650"/>
                  </a:lnTo>
                  <a:lnTo>
                    <a:pt x="1245" y="650"/>
                  </a:lnTo>
                  <a:lnTo>
                    <a:pt x="1247" y="652"/>
                  </a:lnTo>
                  <a:lnTo>
                    <a:pt x="1249" y="652"/>
                  </a:lnTo>
                  <a:lnTo>
                    <a:pt x="1250" y="654"/>
                  </a:lnTo>
                  <a:lnTo>
                    <a:pt x="1250" y="656"/>
                  </a:lnTo>
                  <a:lnTo>
                    <a:pt x="1250" y="657"/>
                  </a:lnTo>
                  <a:lnTo>
                    <a:pt x="1249" y="659"/>
                  </a:lnTo>
                  <a:lnTo>
                    <a:pt x="1247" y="659"/>
                  </a:lnTo>
                  <a:lnTo>
                    <a:pt x="1247" y="661"/>
                  </a:lnTo>
                  <a:lnTo>
                    <a:pt x="1245" y="663"/>
                  </a:lnTo>
                  <a:lnTo>
                    <a:pt x="1245" y="664"/>
                  </a:lnTo>
                  <a:lnTo>
                    <a:pt x="1245" y="666"/>
                  </a:lnTo>
                  <a:lnTo>
                    <a:pt x="1243" y="668"/>
                  </a:lnTo>
                  <a:lnTo>
                    <a:pt x="1243" y="670"/>
                  </a:lnTo>
                  <a:lnTo>
                    <a:pt x="1245" y="671"/>
                  </a:lnTo>
                  <a:lnTo>
                    <a:pt x="1245" y="673"/>
                  </a:lnTo>
                  <a:lnTo>
                    <a:pt x="1247" y="675"/>
                  </a:lnTo>
                  <a:lnTo>
                    <a:pt x="1247" y="677"/>
                  </a:lnTo>
                  <a:lnTo>
                    <a:pt x="1247" y="678"/>
                  </a:lnTo>
                  <a:lnTo>
                    <a:pt x="1245" y="680"/>
                  </a:lnTo>
                  <a:lnTo>
                    <a:pt x="1245" y="682"/>
                  </a:lnTo>
                  <a:lnTo>
                    <a:pt x="1247" y="684"/>
                  </a:lnTo>
                  <a:lnTo>
                    <a:pt x="1247" y="685"/>
                  </a:lnTo>
                  <a:lnTo>
                    <a:pt x="1249" y="685"/>
                  </a:lnTo>
                  <a:lnTo>
                    <a:pt x="1250" y="687"/>
                  </a:lnTo>
                  <a:lnTo>
                    <a:pt x="1250" y="689"/>
                  </a:lnTo>
                  <a:lnTo>
                    <a:pt x="1250" y="691"/>
                  </a:lnTo>
                  <a:lnTo>
                    <a:pt x="1249" y="692"/>
                  </a:lnTo>
                  <a:lnTo>
                    <a:pt x="1247" y="692"/>
                  </a:lnTo>
                  <a:lnTo>
                    <a:pt x="1245" y="692"/>
                  </a:lnTo>
                  <a:lnTo>
                    <a:pt x="1245" y="694"/>
                  </a:lnTo>
                  <a:lnTo>
                    <a:pt x="1243" y="694"/>
                  </a:lnTo>
                  <a:lnTo>
                    <a:pt x="1242" y="694"/>
                  </a:lnTo>
                  <a:lnTo>
                    <a:pt x="1240" y="694"/>
                  </a:lnTo>
                  <a:lnTo>
                    <a:pt x="1238" y="694"/>
                  </a:lnTo>
                  <a:lnTo>
                    <a:pt x="1237" y="694"/>
                  </a:lnTo>
                  <a:lnTo>
                    <a:pt x="1235" y="694"/>
                  </a:lnTo>
                  <a:lnTo>
                    <a:pt x="1233" y="696"/>
                  </a:lnTo>
                  <a:lnTo>
                    <a:pt x="1231" y="696"/>
                  </a:lnTo>
                  <a:lnTo>
                    <a:pt x="1230" y="696"/>
                  </a:lnTo>
                  <a:lnTo>
                    <a:pt x="1228" y="696"/>
                  </a:lnTo>
                  <a:lnTo>
                    <a:pt x="1226" y="696"/>
                  </a:lnTo>
                  <a:lnTo>
                    <a:pt x="1224" y="698"/>
                  </a:lnTo>
                  <a:lnTo>
                    <a:pt x="1224" y="701"/>
                  </a:lnTo>
                  <a:lnTo>
                    <a:pt x="1224" y="703"/>
                  </a:lnTo>
                  <a:lnTo>
                    <a:pt x="1224" y="705"/>
                  </a:lnTo>
                  <a:lnTo>
                    <a:pt x="1224" y="706"/>
                  </a:lnTo>
                  <a:lnTo>
                    <a:pt x="1226" y="708"/>
                  </a:lnTo>
                  <a:lnTo>
                    <a:pt x="1226" y="710"/>
                  </a:lnTo>
                  <a:lnTo>
                    <a:pt x="1228" y="712"/>
                  </a:lnTo>
                  <a:lnTo>
                    <a:pt x="1226" y="712"/>
                  </a:lnTo>
                  <a:lnTo>
                    <a:pt x="1226" y="713"/>
                  </a:lnTo>
                  <a:lnTo>
                    <a:pt x="1224" y="715"/>
                  </a:lnTo>
                  <a:lnTo>
                    <a:pt x="1223" y="717"/>
                  </a:lnTo>
                  <a:lnTo>
                    <a:pt x="1223" y="719"/>
                  </a:lnTo>
                  <a:lnTo>
                    <a:pt x="1221" y="719"/>
                  </a:lnTo>
                  <a:lnTo>
                    <a:pt x="1221" y="720"/>
                  </a:lnTo>
                  <a:lnTo>
                    <a:pt x="1219" y="722"/>
                  </a:lnTo>
                  <a:lnTo>
                    <a:pt x="1219" y="724"/>
                  </a:lnTo>
                  <a:lnTo>
                    <a:pt x="1219" y="726"/>
                  </a:lnTo>
                  <a:lnTo>
                    <a:pt x="1217" y="726"/>
                  </a:lnTo>
                  <a:lnTo>
                    <a:pt x="1216" y="727"/>
                  </a:lnTo>
                  <a:lnTo>
                    <a:pt x="1216" y="729"/>
                  </a:lnTo>
                  <a:lnTo>
                    <a:pt x="1217" y="731"/>
                  </a:lnTo>
                  <a:lnTo>
                    <a:pt x="1217" y="734"/>
                  </a:lnTo>
                  <a:lnTo>
                    <a:pt x="1217" y="736"/>
                  </a:lnTo>
                  <a:lnTo>
                    <a:pt x="1219" y="740"/>
                  </a:lnTo>
                  <a:lnTo>
                    <a:pt x="1219" y="741"/>
                  </a:lnTo>
                  <a:lnTo>
                    <a:pt x="1217" y="743"/>
                  </a:lnTo>
                  <a:lnTo>
                    <a:pt x="1216" y="745"/>
                  </a:lnTo>
                  <a:lnTo>
                    <a:pt x="1214" y="747"/>
                  </a:lnTo>
                  <a:lnTo>
                    <a:pt x="1212" y="748"/>
                  </a:lnTo>
                  <a:lnTo>
                    <a:pt x="1212" y="752"/>
                  </a:lnTo>
                  <a:lnTo>
                    <a:pt x="1214" y="752"/>
                  </a:lnTo>
                  <a:lnTo>
                    <a:pt x="1216" y="754"/>
                  </a:lnTo>
                  <a:lnTo>
                    <a:pt x="1216" y="755"/>
                  </a:lnTo>
                  <a:lnTo>
                    <a:pt x="1214" y="755"/>
                  </a:lnTo>
                  <a:lnTo>
                    <a:pt x="1212" y="757"/>
                  </a:lnTo>
                  <a:lnTo>
                    <a:pt x="1210" y="757"/>
                  </a:lnTo>
                  <a:lnTo>
                    <a:pt x="1210" y="759"/>
                  </a:lnTo>
                  <a:lnTo>
                    <a:pt x="1209" y="761"/>
                  </a:lnTo>
                  <a:lnTo>
                    <a:pt x="1209" y="762"/>
                  </a:lnTo>
                  <a:lnTo>
                    <a:pt x="1207" y="762"/>
                  </a:lnTo>
                  <a:lnTo>
                    <a:pt x="1207" y="764"/>
                  </a:lnTo>
                  <a:lnTo>
                    <a:pt x="1207" y="766"/>
                  </a:lnTo>
                  <a:lnTo>
                    <a:pt x="1205" y="769"/>
                  </a:lnTo>
                  <a:lnTo>
                    <a:pt x="1205" y="771"/>
                  </a:lnTo>
                  <a:lnTo>
                    <a:pt x="1205" y="773"/>
                  </a:lnTo>
                  <a:lnTo>
                    <a:pt x="1203" y="776"/>
                  </a:lnTo>
                  <a:lnTo>
                    <a:pt x="1202" y="776"/>
                  </a:lnTo>
                  <a:lnTo>
                    <a:pt x="1200" y="776"/>
                  </a:lnTo>
                  <a:lnTo>
                    <a:pt x="1200" y="778"/>
                  </a:lnTo>
                  <a:lnTo>
                    <a:pt x="1198" y="778"/>
                  </a:lnTo>
                  <a:lnTo>
                    <a:pt x="1196" y="778"/>
                  </a:lnTo>
                  <a:lnTo>
                    <a:pt x="1196" y="780"/>
                  </a:lnTo>
                  <a:lnTo>
                    <a:pt x="1196" y="783"/>
                  </a:lnTo>
                  <a:lnTo>
                    <a:pt x="1198" y="783"/>
                  </a:lnTo>
                  <a:lnTo>
                    <a:pt x="1198" y="785"/>
                  </a:lnTo>
                  <a:lnTo>
                    <a:pt x="1200" y="785"/>
                  </a:lnTo>
                  <a:lnTo>
                    <a:pt x="1200" y="787"/>
                  </a:lnTo>
                  <a:lnTo>
                    <a:pt x="1202" y="787"/>
                  </a:lnTo>
                  <a:lnTo>
                    <a:pt x="1200" y="789"/>
                  </a:lnTo>
                  <a:lnTo>
                    <a:pt x="1198" y="789"/>
                  </a:lnTo>
                  <a:lnTo>
                    <a:pt x="1198" y="790"/>
                  </a:lnTo>
                  <a:lnTo>
                    <a:pt x="1196" y="790"/>
                  </a:lnTo>
                  <a:lnTo>
                    <a:pt x="1195" y="792"/>
                  </a:lnTo>
                  <a:lnTo>
                    <a:pt x="1193" y="792"/>
                  </a:lnTo>
                  <a:lnTo>
                    <a:pt x="1191" y="794"/>
                  </a:lnTo>
                  <a:lnTo>
                    <a:pt x="1189" y="794"/>
                  </a:lnTo>
                  <a:lnTo>
                    <a:pt x="1188" y="794"/>
                  </a:lnTo>
                  <a:lnTo>
                    <a:pt x="1186" y="797"/>
                  </a:lnTo>
                  <a:lnTo>
                    <a:pt x="1186" y="799"/>
                  </a:lnTo>
                  <a:lnTo>
                    <a:pt x="1186" y="801"/>
                  </a:lnTo>
                  <a:lnTo>
                    <a:pt x="1184" y="801"/>
                  </a:lnTo>
                  <a:lnTo>
                    <a:pt x="1184" y="803"/>
                  </a:lnTo>
                  <a:lnTo>
                    <a:pt x="1184" y="804"/>
                  </a:lnTo>
                  <a:lnTo>
                    <a:pt x="1182" y="806"/>
                  </a:lnTo>
                  <a:lnTo>
                    <a:pt x="1181" y="806"/>
                  </a:lnTo>
                  <a:lnTo>
                    <a:pt x="1181" y="810"/>
                  </a:lnTo>
                  <a:lnTo>
                    <a:pt x="1181" y="811"/>
                  </a:lnTo>
                  <a:lnTo>
                    <a:pt x="1179" y="813"/>
                  </a:lnTo>
                  <a:lnTo>
                    <a:pt x="1179" y="815"/>
                  </a:lnTo>
                  <a:lnTo>
                    <a:pt x="1177" y="817"/>
                  </a:lnTo>
                  <a:lnTo>
                    <a:pt x="1177" y="818"/>
                  </a:lnTo>
                  <a:lnTo>
                    <a:pt x="1177" y="820"/>
                  </a:lnTo>
                  <a:lnTo>
                    <a:pt x="1177" y="822"/>
                  </a:lnTo>
                  <a:lnTo>
                    <a:pt x="1177" y="825"/>
                  </a:lnTo>
                  <a:lnTo>
                    <a:pt x="1175" y="827"/>
                  </a:lnTo>
                  <a:lnTo>
                    <a:pt x="1175" y="829"/>
                  </a:lnTo>
                  <a:lnTo>
                    <a:pt x="1175" y="830"/>
                  </a:lnTo>
                  <a:lnTo>
                    <a:pt x="1175" y="836"/>
                  </a:lnTo>
                  <a:lnTo>
                    <a:pt x="1175" y="839"/>
                  </a:lnTo>
                  <a:lnTo>
                    <a:pt x="1177" y="841"/>
                  </a:lnTo>
                  <a:lnTo>
                    <a:pt x="1177" y="843"/>
                  </a:lnTo>
                  <a:lnTo>
                    <a:pt x="1179" y="844"/>
                  </a:lnTo>
                  <a:lnTo>
                    <a:pt x="1179" y="846"/>
                  </a:lnTo>
                  <a:lnTo>
                    <a:pt x="1179" y="850"/>
                  </a:lnTo>
                  <a:lnTo>
                    <a:pt x="1179" y="851"/>
                  </a:lnTo>
                  <a:lnTo>
                    <a:pt x="1181" y="853"/>
                  </a:lnTo>
                  <a:lnTo>
                    <a:pt x="1181" y="855"/>
                  </a:lnTo>
                  <a:lnTo>
                    <a:pt x="1179" y="857"/>
                  </a:lnTo>
                  <a:lnTo>
                    <a:pt x="1177" y="858"/>
                  </a:lnTo>
                  <a:lnTo>
                    <a:pt x="1175" y="862"/>
                  </a:lnTo>
                  <a:lnTo>
                    <a:pt x="1175" y="864"/>
                  </a:lnTo>
                  <a:lnTo>
                    <a:pt x="1175" y="865"/>
                  </a:lnTo>
                  <a:lnTo>
                    <a:pt x="1175" y="869"/>
                  </a:lnTo>
                  <a:lnTo>
                    <a:pt x="1175" y="872"/>
                  </a:lnTo>
                  <a:lnTo>
                    <a:pt x="1174" y="874"/>
                  </a:lnTo>
                  <a:lnTo>
                    <a:pt x="1172" y="878"/>
                  </a:lnTo>
                  <a:lnTo>
                    <a:pt x="1170" y="879"/>
                  </a:lnTo>
                  <a:lnTo>
                    <a:pt x="1170" y="881"/>
                  </a:lnTo>
                  <a:lnTo>
                    <a:pt x="1168" y="885"/>
                  </a:lnTo>
                  <a:lnTo>
                    <a:pt x="1170" y="886"/>
                  </a:lnTo>
                  <a:lnTo>
                    <a:pt x="1170" y="888"/>
                  </a:lnTo>
                  <a:lnTo>
                    <a:pt x="1172" y="890"/>
                  </a:lnTo>
                  <a:lnTo>
                    <a:pt x="1172" y="892"/>
                  </a:lnTo>
                  <a:lnTo>
                    <a:pt x="1168" y="900"/>
                  </a:lnTo>
                  <a:lnTo>
                    <a:pt x="1168" y="902"/>
                  </a:lnTo>
                  <a:lnTo>
                    <a:pt x="1165" y="906"/>
                  </a:lnTo>
                  <a:lnTo>
                    <a:pt x="1161" y="906"/>
                  </a:lnTo>
                  <a:lnTo>
                    <a:pt x="1158" y="907"/>
                  </a:lnTo>
                  <a:lnTo>
                    <a:pt x="1153" y="911"/>
                  </a:lnTo>
                  <a:lnTo>
                    <a:pt x="1151" y="911"/>
                  </a:lnTo>
                  <a:lnTo>
                    <a:pt x="1149" y="913"/>
                  </a:lnTo>
                  <a:lnTo>
                    <a:pt x="1147" y="914"/>
                  </a:lnTo>
                  <a:lnTo>
                    <a:pt x="1147" y="918"/>
                  </a:lnTo>
                  <a:lnTo>
                    <a:pt x="1144" y="923"/>
                  </a:lnTo>
                  <a:lnTo>
                    <a:pt x="1130" y="927"/>
                  </a:lnTo>
                  <a:lnTo>
                    <a:pt x="1128" y="925"/>
                  </a:lnTo>
                  <a:lnTo>
                    <a:pt x="1125" y="923"/>
                  </a:lnTo>
                  <a:lnTo>
                    <a:pt x="1123" y="921"/>
                  </a:lnTo>
                  <a:lnTo>
                    <a:pt x="1119" y="920"/>
                  </a:lnTo>
                  <a:lnTo>
                    <a:pt x="1116" y="920"/>
                  </a:lnTo>
                  <a:lnTo>
                    <a:pt x="1112" y="921"/>
                  </a:lnTo>
                  <a:lnTo>
                    <a:pt x="1109" y="923"/>
                  </a:lnTo>
                  <a:lnTo>
                    <a:pt x="1107" y="927"/>
                  </a:lnTo>
                  <a:lnTo>
                    <a:pt x="1104" y="928"/>
                  </a:lnTo>
                  <a:lnTo>
                    <a:pt x="1100" y="932"/>
                  </a:lnTo>
                  <a:lnTo>
                    <a:pt x="1100" y="934"/>
                  </a:lnTo>
                  <a:lnTo>
                    <a:pt x="1098" y="935"/>
                  </a:lnTo>
                  <a:lnTo>
                    <a:pt x="1097" y="935"/>
                  </a:lnTo>
                  <a:lnTo>
                    <a:pt x="1095" y="934"/>
                  </a:lnTo>
                  <a:lnTo>
                    <a:pt x="1093" y="932"/>
                  </a:lnTo>
                  <a:lnTo>
                    <a:pt x="1091" y="928"/>
                  </a:lnTo>
                  <a:lnTo>
                    <a:pt x="1090" y="925"/>
                  </a:lnTo>
                  <a:lnTo>
                    <a:pt x="1091" y="921"/>
                  </a:lnTo>
                  <a:lnTo>
                    <a:pt x="1090" y="918"/>
                  </a:lnTo>
                  <a:lnTo>
                    <a:pt x="1091" y="913"/>
                  </a:lnTo>
                  <a:lnTo>
                    <a:pt x="1090" y="911"/>
                  </a:lnTo>
                  <a:lnTo>
                    <a:pt x="1090" y="909"/>
                  </a:lnTo>
                  <a:lnTo>
                    <a:pt x="1090" y="907"/>
                  </a:lnTo>
                  <a:lnTo>
                    <a:pt x="1088" y="904"/>
                  </a:lnTo>
                  <a:lnTo>
                    <a:pt x="1086" y="900"/>
                  </a:lnTo>
                  <a:lnTo>
                    <a:pt x="1084" y="899"/>
                  </a:lnTo>
                  <a:lnTo>
                    <a:pt x="1084" y="897"/>
                  </a:lnTo>
                  <a:lnTo>
                    <a:pt x="1084" y="895"/>
                  </a:lnTo>
                  <a:lnTo>
                    <a:pt x="1083" y="895"/>
                  </a:lnTo>
                  <a:lnTo>
                    <a:pt x="1083" y="893"/>
                  </a:lnTo>
                  <a:lnTo>
                    <a:pt x="1083" y="890"/>
                  </a:lnTo>
                  <a:lnTo>
                    <a:pt x="1084" y="888"/>
                  </a:lnTo>
                  <a:lnTo>
                    <a:pt x="1086" y="886"/>
                  </a:lnTo>
                  <a:lnTo>
                    <a:pt x="1088" y="886"/>
                  </a:lnTo>
                  <a:lnTo>
                    <a:pt x="1090" y="885"/>
                  </a:lnTo>
                  <a:lnTo>
                    <a:pt x="1091" y="885"/>
                  </a:lnTo>
                  <a:lnTo>
                    <a:pt x="1093" y="883"/>
                  </a:lnTo>
                  <a:lnTo>
                    <a:pt x="1095" y="879"/>
                  </a:lnTo>
                  <a:lnTo>
                    <a:pt x="1093" y="872"/>
                  </a:lnTo>
                  <a:lnTo>
                    <a:pt x="1091" y="871"/>
                  </a:lnTo>
                  <a:lnTo>
                    <a:pt x="1090" y="869"/>
                  </a:lnTo>
                  <a:lnTo>
                    <a:pt x="1088" y="867"/>
                  </a:lnTo>
                  <a:lnTo>
                    <a:pt x="1084" y="867"/>
                  </a:lnTo>
                  <a:lnTo>
                    <a:pt x="1081" y="867"/>
                  </a:lnTo>
                  <a:lnTo>
                    <a:pt x="1051" y="867"/>
                  </a:lnTo>
                  <a:lnTo>
                    <a:pt x="981" y="865"/>
                  </a:lnTo>
                  <a:lnTo>
                    <a:pt x="974" y="867"/>
                  </a:lnTo>
                  <a:lnTo>
                    <a:pt x="971" y="874"/>
                  </a:lnTo>
                  <a:lnTo>
                    <a:pt x="967" y="879"/>
                  </a:lnTo>
                  <a:lnTo>
                    <a:pt x="967" y="881"/>
                  </a:lnTo>
                  <a:lnTo>
                    <a:pt x="964" y="885"/>
                  </a:lnTo>
                  <a:lnTo>
                    <a:pt x="964" y="886"/>
                  </a:lnTo>
                  <a:lnTo>
                    <a:pt x="962" y="888"/>
                  </a:lnTo>
                  <a:lnTo>
                    <a:pt x="960" y="892"/>
                  </a:lnTo>
                  <a:lnTo>
                    <a:pt x="958" y="892"/>
                  </a:lnTo>
                  <a:lnTo>
                    <a:pt x="958" y="893"/>
                  </a:lnTo>
                  <a:lnTo>
                    <a:pt x="957" y="895"/>
                  </a:lnTo>
                  <a:lnTo>
                    <a:pt x="957" y="897"/>
                  </a:lnTo>
                  <a:lnTo>
                    <a:pt x="957" y="899"/>
                  </a:lnTo>
                  <a:lnTo>
                    <a:pt x="957" y="900"/>
                  </a:lnTo>
                  <a:lnTo>
                    <a:pt x="955" y="902"/>
                  </a:lnTo>
                  <a:lnTo>
                    <a:pt x="955" y="904"/>
                  </a:lnTo>
                  <a:lnTo>
                    <a:pt x="955" y="906"/>
                  </a:lnTo>
                  <a:lnTo>
                    <a:pt x="953" y="909"/>
                  </a:lnTo>
                  <a:lnTo>
                    <a:pt x="950" y="909"/>
                  </a:lnTo>
                  <a:lnTo>
                    <a:pt x="948" y="911"/>
                  </a:lnTo>
                  <a:lnTo>
                    <a:pt x="946" y="911"/>
                  </a:lnTo>
                  <a:lnTo>
                    <a:pt x="944" y="913"/>
                  </a:lnTo>
                  <a:lnTo>
                    <a:pt x="941" y="914"/>
                  </a:lnTo>
                  <a:lnTo>
                    <a:pt x="937" y="918"/>
                  </a:lnTo>
                  <a:lnTo>
                    <a:pt x="936" y="920"/>
                  </a:lnTo>
                  <a:lnTo>
                    <a:pt x="934" y="923"/>
                  </a:lnTo>
                  <a:lnTo>
                    <a:pt x="932" y="925"/>
                  </a:lnTo>
                  <a:lnTo>
                    <a:pt x="930" y="927"/>
                  </a:lnTo>
                  <a:lnTo>
                    <a:pt x="930" y="928"/>
                  </a:lnTo>
                  <a:lnTo>
                    <a:pt x="929" y="932"/>
                  </a:lnTo>
                  <a:lnTo>
                    <a:pt x="927" y="935"/>
                  </a:lnTo>
                  <a:lnTo>
                    <a:pt x="925" y="937"/>
                  </a:lnTo>
                  <a:lnTo>
                    <a:pt x="925" y="939"/>
                  </a:lnTo>
                  <a:lnTo>
                    <a:pt x="923" y="941"/>
                  </a:lnTo>
                  <a:lnTo>
                    <a:pt x="923" y="942"/>
                  </a:lnTo>
                  <a:lnTo>
                    <a:pt x="922" y="946"/>
                  </a:lnTo>
                  <a:lnTo>
                    <a:pt x="922" y="948"/>
                  </a:lnTo>
                  <a:lnTo>
                    <a:pt x="922" y="951"/>
                  </a:lnTo>
                  <a:lnTo>
                    <a:pt x="922" y="953"/>
                  </a:lnTo>
                  <a:lnTo>
                    <a:pt x="922" y="955"/>
                  </a:lnTo>
                  <a:lnTo>
                    <a:pt x="922" y="958"/>
                  </a:lnTo>
                  <a:lnTo>
                    <a:pt x="920" y="960"/>
                  </a:lnTo>
                  <a:lnTo>
                    <a:pt x="920" y="963"/>
                  </a:lnTo>
                  <a:lnTo>
                    <a:pt x="922" y="965"/>
                  </a:lnTo>
                  <a:lnTo>
                    <a:pt x="922" y="967"/>
                  </a:lnTo>
                  <a:lnTo>
                    <a:pt x="923" y="969"/>
                  </a:lnTo>
                  <a:lnTo>
                    <a:pt x="923" y="970"/>
                  </a:lnTo>
                  <a:lnTo>
                    <a:pt x="923" y="972"/>
                  </a:lnTo>
                  <a:lnTo>
                    <a:pt x="925" y="974"/>
                  </a:lnTo>
                  <a:lnTo>
                    <a:pt x="925" y="976"/>
                  </a:lnTo>
                  <a:lnTo>
                    <a:pt x="927" y="977"/>
                  </a:lnTo>
                  <a:lnTo>
                    <a:pt x="927" y="979"/>
                  </a:lnTo>
                  <a:lnTo>
                    <a:pt x="929" y="979"/>
                  </a:lnTo>
                  <a:lnTo>
                    <a:pt x="929" y="981"/>
                  </a:lnTo>
                  <a:lnTo>
                    <a:pt x="930" y="983"/>
                  </a:lnTo>
                  <a:lnTo>
                    <a:pt x="932" y="984"/>
                  </a:lnTo>
                  <a:lnTo>
                    <a:pt x="934" y="986"/>
                  </a:lnTo>
                  <a:lnTo>
                    <a:pt x="937" y="986"/>
                  </a:lnTo>
                  <a:lnTo>
                    <a:pt x="939" y="990"/>
                  </a:lnTo>
                  <a:lnTo>
                    <a:pt x="941" y="991"/>
                  </a:lnTo>
                  <a:lnTo>
                    <a:pt x="939" y="993"/>
                  </a:lnTo>
                  <a:lnTo>
                    <a:pt x="939" y="995"/>
                  </a:lnTo>
                  <a:lnTo>
                    <a:pt x="939" y="997"/>
                  </a:lnTo>
                  <a:lnTo>
                    <a:pt x="937" y="998"/>
                  </a:lnTo>
                  <a:lnTo>
                    <a:pt x="937" y="1000"/>
                  </a:lnTo>
                  <a:lnTo>
                    <a:pt x="937" y="1002"/>
                  </a:lnTo>
                  <a:lnTo>
                    <a:pt x="937" y="1005"/>
                  </a:lnTo>
                  <a:lnTo>
                    <a:pt x="936" y="1007"/>
                  </a:lnTo>
                  <a:lnTo>
                    <a:pt x="936" y="1009"/>
                  </a:lnTo>
                  <a:lnTo>
                    <a:pt x="936" y="1011"/>
                  </a:lnTo>
                  <a:lnTo>
                    <a:pt x="937" y="1012"/>
                  </a:lnTo>
                  <a:lnTo>
                    <a:pt x="936" y="1012"/>
                  </a:lnTo>
                  <a:lnTo>
                    <a:pt x="936" y="1014"/>
                  </a:lnTo>
                  <a:lnTo>
                    <a:pt x="934" y="1016"/>
                  </a:lnTo>
                  <a:lnTo>
                    <a:pt x="932" y="1018"/>
                  </a:lnTo>
                  <a:lnTo>
                    <a:pt x="930" y="1019"/>
                  </a:lnTo>
                  <a:lnTo>
                    <a:pt x="930" y="1021"/>
                  </a:lnTo>
                  <a:lnTo>
                    <a:pt x="929" y="1023"/>
                  </a:lnTo>
                  <a:lnTo>
                    <a:pt x="927" y="1025"/>
                  </a:lnTo>
                  <a:lnTo>
                    <a:pt x="925" y="1026"/>
                  </a:lnTo>
                  <a:lnTo>
                    <a:pt x="923" y="1028"/>
                  </a:lnTo>
                  <a:lnTo>
                    <a:pt x="922" y="1030"/>
                  </a:lnTo>
                  <a:lnTo>
                    <a:pt x="920" y="1032"/>
                  </a:lnTo>
                  <a:lnTo>
                    <a:pt x="918" y="1032"/>
                  </a:lnTo>
                  <a:lnTo>
                    <a:pt x="918" y="1033"/>
                  </a:lnTo>
                  <a:lnTo>
                    <a:pt x="918" y="1035"/>
                  </a:lnTo>
                  <a:lnTo>
                    <a:pt x="920" y="1037"/>
                  </a:lnTo>
                  <a:lnTo>
                    <a:pt x="918" y="1039"/>
                  </a:lnTo>
                  <a:lnTo>
                    <a:pt x="918" y="1040"/>
                  </a:lnTo>
                  <a:lnTo>
                    <a:pt x="918" y="1042"/>
                  </a:lnTo>
                  <a:lnTo>
                    <a:pt x="920" y="1042"/>
                  </a:lnTo>
                  <a:lnTo>
                    <a:pt x="920" y="1044"/>
                  </a:lnTo>
                  <a:lnTo>
                    <a:pt x="920" y="1046"/>
                  </a:lnTo>
                  <a:lnTo>
                    <a:pt x="918" y="1046"/>
                  </a:lnTo>
                  <a:lnTo>
                    <a:pt x="918" y="1049"/>
                  </a:lnTo>
                  <a:lnTo>
                    <a:pt x="916" y="1051"/>
                  </a:lnTo>
                  <a:lnTo>
                    <a:pt x="913" y="1053"/>
                  </a:lnTo>
                  <a:lnTo>
                    <a:pt x="911" y="1054"/>
                  </a:lnTo>
                  <a:lnTo>
                    <a:pt x="910" y="1056"/>
                  </a:lnTo>
                  <a:lnTo>
                    <a:pt x="908" y="1058"/>
                  </a:lnTo>
                  <a:lnTo>
                    <a:pt x="906" y="1058"/>
                  </a:lnTo>
                  <a:lnTo>
                    <a:pt x="904" y="1058"/>
                  </a:lnTo>
                  <a:lnTo>
                    <a:pt x="903" y="1058"/>
                  </a:lnTo>
                  <a:lnTo>
                    <a:pt x="901" y="1056"/>
                  </a:lnTo>
                  <a:lnTo>
                    <a:pt x="899" y="1056"/>
                  </a:lnTo>
                  <a:lnTo>
                    <a:pt x="897" y="1056"/>
                  </a:lnTo>
                  <a:lnTo>
                    <a:pt x="897" y="1058"/>
                  </a:lnTo>
                  <a:lnTo>
                    <a:pt x="897" y="1060"/>
                  </a:lnTo>
                  <a:lnTo>
                    <a:pt x="896" y="1063"/>
                  </a:lnTo>
                  <a:lnTo>
                    <a:pt x="894" y="1063"/>
                  </a:lnTo>
                  <a:lnTo>
                    <a:pt x="890" y="1063"/>
                  </a:lnTo>
                  <a:lnTo>
                    <a:pt x="890" y="1065"/>
                  </a:lnTo>
                  <a:lnTo>
                    <a:pt x="889" y="1068"/>
                  </a:lnTo>
                  <a:lnTo>
                    <a:pt x="889" y="1070"/>
                  </a:lnTo>
                  <a:lnTo>
                    <a:pt x="890" y="1072"/>
                  </a:lnTo>
                  <a:lnTo>
                    <a:pt x="890" y="1074"/>
                  </a:lnTo>
                  <a:lnTo>
                    <a:pt x="892" y="1075"/>
                  </a:lnTo>
                  <a:lnTo>
                    <a:pt x="892" y="1077"/>
                  </a:lnTo>
                  <a:lnTo>
                    <a:pt x="890" y="1079"/>
                  </a:lnTo>
                  <a:lnTo>
                    <a:pt x="887" y="1081"/>
                  </a:lnTo>
                  <a:lnTo>
                    <a:pt x="887" y="1082"/>
                  </a:lnTo>
                  <a:lnTo>
                    <a:pt x="885" y="1084"/>
                  </a:lnTo>
                  <a:lnTo>
                    <a:pt x="883" y="1086"/>
                  </a:lnTo>
                  <a:lnTo>
                    <a:pt x="883" y="1088"/>
                  </a:lnTo>
                  <a:lnTo>
                    <a:pt x="885" y="1091"/>
                  </a:lnTo>
                  <a:lnTo>
                    <a:pt x="887" y="1093"/>
                  </a:lnTo>
                  <a:lnTo>
                    <a:pt x="890" y="1095"/>
                  </a:lnTo>
                  <a:lnTo>
                    <a:pt x="892" y="1096"/>
                  </a:lnTo>
                  <a:lnTo>
                    <a:pt x="894" y="1096"/>
                  </a:lnTo>
                  <a:lnTo>
                    <a:pt x="897" y="1100"/>
                  </a:lnTo>
                  <a:lnTo>
                    <a:pt x="897" y="1101"/>
                  </a:lnTo>
                  <a:lnTo>
                    <a:pt x="897" y="1105"/>
                  </a:lnTo>
                  <a:lnTo>
                    <a:pt x="899" y="1107"/>
                  </a:lnTo>
                  <a:lnTo>
                    <a:pt x="901" y="1107"/>
                  </a:lnTo>
                  <a:lnTo>
                    <a:pt x="903" y="1107"/>
                  </a:lnTo>
                  <a:lnTo>
                    <a:pt x="904" y="1108"/>
                  </a:lnTo>
                  <a:lnTo>
                    <a:pt x="906" y="1110"/>
                  </a:lnTo>
                  <a:lnTo>
                    <a:pt x="906" y="1112"/>
                  </a:lnTo>
                  <a:lnTo>
                    <a:pt x="906" y="1114"/>
                  </a:lnTo>
                  <a:lnTo>
                    <a:pt x="908" y="1115"/>
                  </a:lnTo>
                  <a:lnTo>
                    <a:pt x="908" y="1117"/>
                  </a:lnTo>
                  <a:lnTo>
                    <a:pt x="906" y="1119"/>
                  </a:lnTo>
                  <a:lnTo>
                    <a:pt x="908" y="1121"/>
                  </a:lnTo>
                  <a:lnTo>
                    <a:pt x="910" y="1119"/>
                  </a:lnTo>
                  <a:lnTo>
                    <a:pt x="911" y="1119"/>
                  </a:lnTo>
                  <a:lnTo>
                    <a:pt x="911" y="1122"/>
                  </a:lnTo>
                  <a:lnTo>
                    <a:pt x="911" y="1124"/>
                  </a:lnTo>
                  <a:lnTo>
                    <a:pt x="913" y="1124"/>
                  </a:lnTo>
                  <a:lnTo>
                    <a:pt x="913" y="1126"/>
                  </a:lnTo>
                  <a:lnTo>
                    <a:pt x="915" y="1126"/>
                  </a:lnTo>
                  <a:lnTo>
                    <a:pt x="916" y="1126"/>
                  </a:lnTo>
                  <a:lnTo>
                    <a:pt x="916" y="1124"/>
                  </a:lnTo>
                  <a:lnTo>
                    <a:pt x="918" y="1124"/>
                  </a:lnTo>
                  <a:lnTo>
                    <a:pt x="920" y="1126"/>
                  </a:lnTo>
                  <a:lnTo>
                    <a:pt x="922" y="1126"/>
                  </a:lnTo>
                  <a:lnTo>
                    <a:pt x="922" y="1122"/>
                  </a:lnTo>
                  <a:lnTo>
                    <a:pt x="923" y="1122"/>
                  </a:lnTo>
                  <a:lnTo>
                    <a:pt x="925" y="1122"/>
                  </a:lnTo>
                  <a:lnTo>
                    <a:pt x="925" y="1124"/>
                  </a:lnTo>
                  <a:lnTo>
                    <a:pt x="927" y="1126"/>
                  </a:lnTo>
                  <a:lnTo>
                    <a:pt x="927" y="1128"/>
                  </a:lnTo>
                  <a:lnTo>
                    <a:pt x="927" y="1129"/>
                  </a:lnTo>
                  <a:lnTo>
                    <a:pt x="929" y="1129"/>
                  </a:lnTo>
                  <a:lnTo>
                    <a:pt x="930" y="1129"/>
                  </a:lnTo>
                  <a:lnTo>
                    <a:pt x="930" y="1131"/>
                  </a:lnTo>
                  <a:lnTo>
                    <a:pt x="929" y="1133"/>
                  </a:lnTo>
                  <a:lnTo>
                    <a:pt x="930" y="1135"/>
                  </a:lnTo>
                  <a:lnTo>
                    <a:pt x="929" y="1135"/>
                  </a:lnTo>
                  <a:lnTo>
                    <a:pt x="930" y="1136"/>
                  </a:lnTo>
                  <a:lnTo>
                    <a:pt x="927" y="1138"/>
                  </a:lnTo>
                  <a:lnTo>
                    <a:pt x="923" y="1143"/>
                  </a:lnTo>
                  <a:lnTo>
                    <a:pt x="916" y="1154"/>
                  </a:lnTo>
                  <a:lnTo>
                    <a:pt x="911" y="1163"/>
                  </a:lnTo>
                  <a:lnTo>
                    <a:pt x="908" y="1171"/>
                  </a:lnTo>
                  <a:lnTo>
                    <a:pt x="903" y="1182"/>
                  </a:lnTo>
                  <a:lnTo>
                    <a:pt x="899" y="1191"/>
                  </a:lnTo>
                  <a:lnTo>
                    <a:pt x="894" y="1198"/>
                  </a:lnTo>
                  <a:lnTo>
                    <a:pt x="894" y="1199"/>
                  </a:lnTo>
                  <a:lnTo>
                    <a:pt x="890" y="1206"/>
                  </a:lnTo>
                  <a:lnTo>
                    <a:pt x="889" y="1212"/>
                  </a:lnTo>
                  <a:lnTo>
                    <a:pt x="885" y="1219"/>
                  </a:lnTo>
                  <a:lnTo>
                    <a:pt x="885" y="1220"/>
                  </a:lnTo>
                  <a:lnTo>
                    <a:pt x="883" y="1222"/>
                  </a:lnTo>
                  <a:lnTo>
                    <a:pt x="873" y="1238"/>
                  </a:lnTo>
                  <a:lnTo>
                    <a:pt x="871" y="1238"/>
                  </a:lnTo>
                  <a:lnTo>
                    <a:pt x="871" y="1234"/>
                  </a:lnTo>
                  <a:lnTo>
                    <a:pt x="869" y="1233"/>
                  </a:lnTo>
                  <a:lnTo>
                    <a:pt x="869" y="1231"/>
                  </a:lnTo>
                  <a:lnTo>
                    <a:pt x="869" y="1229"/>
                  </a:lnTo>
                  <a:lnTo>
                    <a:pt x="868" y="1229"/>
                  </a:lnTo>
                  <a:lnTo>
                    <a:pt x="866" y="1227"/>
                  </a:lnTo>
                  <a:lnTo>
                    <a:pt x="866" y="1226"/>
                  </a:lnTo>
                  <a:lnTo>
                    <a:pt x="864" y="1224"/>
                  </a:lnTo>
                  <a:lnTo>
                    <a:pt x="862" y="1222"/>
                  </a:lnTo>
                  <a:lnTo>
                    <a:pt x="861" y="1222"/>
                  </a:lnTo>
                  <a:lnTo>
                    <a:pt x="859" y="1220"/>
                  </a:lnTo>
                  <a:lnTo>
                    <a:pt x="857" y="1220"/>
                  </a:lnTo>
                  <a:lnTo>
                    <a:pt x="857" y="1219"/>
                  </a:lnTo>
                  <a:lnTo>
                    <a:pt x="854" y="1217"/>
                  </a:lnTo>
                  <a:lnTo>
                    <a:pt x="852" y="1215"/>
                  </a:lnTo>
                  <a:lnTo>
                    <a:pt x="848" y="1213"/>
                  </a:lnTo>
                  <a:lnTo>
                    <a:pt x="847" y="1210"/>
                  </a:lnTo>
                  <a:lnTo>
                    <a:pt x="845" y="1208"/>
                  </a:lnTo>
                  <a:lnTo>
                    <a:pt x="843" y="1206"/>
                  </a:lnTo>
                  <a:lnTo>
                    <a:pt x="841" y="1206"/>
                  </a:lnTo>
                  <a:lnTo>
                    <a:pt x="841" y="1205"/>
                  </a:lnTo>
                  <a:lnTo>
                    <a:pt x="840" y="1203"/>
                  </a:lnTo>
                  <a:lnTo>
                    <a:pt x="838" y="1201"/>
                  </a:lnTo>
                  <a:lnTo>
                    <a:pt x="836" y="1199"/>
                  </a:lnTo>
                  <a:lnTo>
                    <a:pt x="831" y="1194"/>
                  </a:lnTo>
                  <a:lnTo>
                    <a:pt x="827" y="1191"/>
                  </a:lnTo>
                  <a:lnTo>
                    <a:pt x="824" y="1187"/>
                  </a:lnTo>
                  <a:lnTo>
                    <a:pt x="819" y="1184"/>
                  </a:lnTo>
                  <a:lnTo>
                    <a:pt x="815" y="1180"/>
                  </a:lnTo>
                  <a:lnTo>
                    <a:pt x="812" y="1177"/>
                  </a:lnTo>
                  <a:lnTo>
                    <a:pt x="805" y="1170"/>
                  </a:lnTo>
                  <a:lnTo>
                    <a:pt x="803" y="1168"/>
                  </a:lnTo>
                  <a:lnTo>
                    <a:pt x="796" y="1163"/>
                  </a:lnTo>
                  <a:lnTo>
                    <a:pt x="794" y="1161"/>
                  </a:lnTo>
                  <a:lnTo>
                    <a:pt x="792" y="1159"/>
                  </a:lnTo>
                  <a:lnTo>
                    <a:pt x="789" y="1156"/>
                  </a:lnTo>
                  <a:lnTo>
                    <a:pt x="785" y="1152"/>
                  </a:lnTo>
                  <a:lnTo>
                    <a:pt x="782" y="1150"/>
                  </a:lnTo>
                  <a:lnTo>
                    <a:pt x="780" y="1149"/>
                  </a:lnTo>
                  <a:lnTo>
                    <a:pt x="778" y="1147"/>
                  </a:lnTo>
                  <a:lnTo>
                    <a:pt x="775" y="1145"/>
                  </a:lnTo>
                  <a:lnTo>
                    <a:pt x="771" y="1142"/>
                  </a:lnTo>
                  <a:lnTo>
                    <a:pt x="768" y="1138"/>
                  </a:lnTo>
                  <a:lnTo>
                    <a:pt x="766" y="1136"/>
                  </a:lnTo>
                  <a:lnTo>
                    <a:pt x="764" y="1135"/>
                  </a:lnTo>
                  <a:lnTo>
                    <a:pt x="761" y="1133"/>
                  </a:lnTo>
                  <a:lnTo>
                    <a:pt x="757" y="1129"/>
                  </a:lnTo>
                  <a:lnTo>
                    <a:pt x="756" y="1128"/>
                  </a:lnTo>
                  <a:lnTo>
                    <a:pt x="754" y="1126"/>
                  </a:lnTo>
                  <a:lnTo>
                    <a:pt x="752" y="1124"/>
                  </a:lnTo>
                  <a:lnTo>
                    <a:pt x="750" y="1122"/>
                  </a:lnTo>
                  <a:lnTo>
                    <a:pt x="749" y="1122"/>
                  </a:lnTo>
                  <a:lnTo>
                    <a:pt x="747" y="1121"/>
                  </a:lnTo>
                  <a:lnTo>
                    <a:pt x="745" y="1119"/>
                  </a:lnTo>
                  <a:lnTo>
                    <a:pt x="743" y="1117"/>
                  </a:lnTo>
                  <a:lnTo>
                    <a:pt x="742" y="1117"/>
                  </a:lnTo>
                  <a:lnTo>
                    <a:pt x="742" y="1115"/>
                  </a:lnTo>
                  <a:lnTo>
                    <a:pt x="740" y="1115"/>
                  </a:lnTo>
                  <a:lnTo>
                    <a:pt x="738" y="1114"/>
                  </a:lnTo>
                  <a:lnTo>
                    <a:pt x="736" y="1112"/>
                  </a:lnTo>
                  <a:lnTo>
                    <a:pt x="735" y="1112"/>
                  </a:lnTo>
                  <a:lnTo>
                    <a:pt x="733" y="1110"/>
                  </a:lnTo>
                  <a:lnTo>
                    <a:pt x="733" y="1108"/>
                  </a:lnTo>
                  <a:lnTo>
                    <a:pt x="729" y="1108"/>
                  </a:lnTo>
                  <a:lnTo>
                    <a:pt x="728" y="1107"/>
                  </a:lnTo>
                  <a:lnTo>
                    <a:pt x="726" y="1105"/>
                  </a:lnTo>
                  <a:lnTo>
                    <a:pt x="724" y="1103"/>
                  </a:lnTo>
                  <a:lnTo>
                    <a:pt x="722" y="1101"/>
                  </a:lnTo>
                  <a:lnTo>
                    <a:pt x="721" y="1100"/>
                  </a:lnTo>
                  <a:lnTo>
                    <a:pt x="717" y="1098"/>
                  </a:lnTo>
                  <a:lnTo>
                    <a:pt x="715" y="1096"/>
                  </a:lnTo>
                  <a:lnTo>
                    <a:pt x="714" y="1095"/>
                  </a:lnTo>
                  <a:lnTo>
                    <a:pt x="710" y="1093"/>
                  </a:lnTo>
                  <a:lnTo>
                    <a:pt x="708" y="1093"/>
                  </a:lnTo>
                  <a:lnTo>
                    <a:pt x="707" y="1091"/>
                  </a:lnTo>
                  <a:lnTo>
                    <a:pt x="707" y="1089"/>
                  </a:lnTo>
                  <a:lnTo>
                    <a:pt x="705" y="1089"/>
                  </a:lnTo>
                  <a:lnTo>
                    <a:pt x="703" y="1088"/>
                  </a:lnTo>
                  <a:lnTo>
                    <a:pt x="701" y="1086"/>
                  </a:lnTo>
                  <a:lnTo>
                    <a:pt x="698" y="1084"/>
                  </a:lnTo>
                  <a:lnTo>
                    <a:pt x="696" y="1082"/>
                  </a:lnTo>
                  <a:lnTo>
                    <a:pt x="693" y="1081"/>
                  </a:lnTo>
                  <a:lnTo>
                    <a:pt x="689" y="1079"/>
                  </a:lnTo>
                  <a:lnTo>
                    <a:pt x="686" y="1077"/>
                  </a:lnTo>
                  <a:lnTo>
                    <a:pt x="684" y="1075"/>
                  </a:lnTo>
                  <a:lnTo>
                    <a:pt x="682" y="1074"/>
                  </a:lnTo>
                  <a:lnTo>
                    <a:pt x="680" y="1074"/>
                  </a:lnTo>
                  <a:lnTo>
                    <a:pt x="679" y="1072"/>
                  </a:lnTo>
                  <a:lnTo>
                    <a:pt x="675" y="1072"/>
                  </a:lnTo>
                  <a:lnTo>
                    <a:pt x="668" y="1068"/>
                  </a:lnTo>
                  <a:lnTo>
                    <a:pt x="659" y="1065"/>
                  </a:lnTo>
                  <a:lnTo>
                    <a:pt x="651" y="1063"/>
                  </a:lnTo>
                  <a:lnTo>
                    <a:pt x="644" y="1063"/>
                  </a:lnTo>
                  <a:lnTo>
                    <a:pt x="637" y="1061"/>
                  </a:lnTo>
                  <a:lnTo>
                    <a:pt x="635" y="1061"/>
                  </a:lnTo>
                  <a:lnTo>
                    <a:pt x="633" y="1061"/>
                  </a:lnTo>
                  <a:lnTo>
                    <a:pt x="626" y="1060"/>
                  </a:lnTo>
                  <a:lnTo>
                    <a:pt x="616" y="1060"/>
                  </a:lnTo>
                  <a:lnTo>
                    <a:pt x="607" y="1058"/>
                  </a:lnTo>
                  <a:lnTo>
                    <a:pt x="596" y="1056"/>
                  </a:lnTo>
                  <a:lnTo>
                    <a:pt x="593" y="1056"/>
                  </a:lnTo>
                  <a:lnTo>
                    <a:pt x="577" y="1054"/>
                  </a:lnTo>
                  <a:lnTo>
                    <a:pt x="560" y="1051"/>
                  </a:lnTo>
                  <a:lnTo>
                    <a:pt x="542" y="1047"/>
                  </a:lnTo>
                  <a:lnTo>
                    <a:pt x="532" y="1046"/>
                  </a:lnTo>
                  <a:lnTo>
                    <a:pt x="521" y="1044"/>
                  </a:lnTo>
                  <a:lnTo>
                    <a:pt x="518" y="1044"/>
                  </a:lnTo>
                  <a:lnTo>
                    <a:pt x="516" y="1044"/>
                  </a:lnTo>
                  <a:lnTo>
                    <a:pt x="511" y="1042"/>
                  </a:lnTo>
                  <a:lnTo>
                    <a:pt x="504" y="1040"/>
                  </a:lnTo>
                  <a:lnTo>
                    <a:pt x="500" y="1040"/>
                  </a:lnTo>
                  <a:lnTo>
                    <a:pt x="497" y="1040"/>
                  </a:lnTo>
                  <a:lnTo>
                    <a:pt x="488" y="1039"/>
                  </a:lnTo>
                  <a:lnTo>
                    <a:pt x="486" y="1039"/>
                  </a:lnTo>
                  <a:lnTo>
                    <a:pt x="481" y="1037"/>
                  </a:lnTo>
                  <a:lnTo>
                    <a:pt x="471" y="1037"/>
                  </a:lnTo>
                  <a:lnTo>
                    <a:pt x="467" y="1035"/>
                  </a:lnTo>
                  <a:lnTo>
                    <a:pt x="460" y="1035"/>
                  </a:lnTo>
                  <a:lnTo>
                    <a:pt x="453" y="1035"/>
                  </a:lnTo>
                  <a:lnTo>
                    <a:pt x="448" y="1035"/>
                  </a:lnTo>
                  <a:lnTo>
                    <a:pt x="441" y="1035"/>
                  </a:lnTo>
                  <a:lnTo>
                    <a:pt x="436" y="1035"/>
                  </a:lnTo>
                  <a:lnTo>
                    <a:pt x="430" y="1035"/>
                  </a:lnTo>
                  <a:lnTo>
                    <a:pt x="427" y="1035"/>
                  </a:lnTo>
                  <a:lnTo>
                    <a:pt x="422" y="1037"/>
                  </a:lnTo>
                  <a:lnTo>
                    <a:pt x="415" y="1037"/>
                  </a:lnTo>
                  <a:lnTo>
                    <a:pt x="413" y="1039"/>
                  </a:lnTo>
                  <a:lnTo>
                    <a:pt x="408" y="1039"/>
                  </a:lnTo>
                  <a:lnTo>
                    <a:pt x="402" y="1039"/>
                  </a:lnTo>
                  <a:lnTo>
                    <a:pt x="399" y="1039"/>
                  </a:lnTo>
                  <a:lnTo>
                    <a:pt x="388" y="1040"/>
                  </a:lnTo>
                  <a:lnTo>
                    <a:pt x="381" y="1040"/>
                  </a:lnTo>
                  <a:lnTo>
                    <a:pt x="374" y="1040"/>
                  </a:lnTo>
                  <a:lnTo>
                    <a:pt x="367" y="1042"/>
                  </a:lnTo>
                  <a:lnTo>
                    <a:pt x="364" y="1042"/>
                  </a:lnTo>
                  <a:lnTo>
                    <a:pt x="359" y="1042"/>
                  </a:lnTo>
                  <a:lnTo>
                    <a:pt x="343" y="1042"/>
                  </a:lnTo>
                  <a:lnTo>
                    <a:pt x="329" y="1042"/>
                  </a:lnTo>
                  <a:lnTo>
                    <a:pt x="317" y="1042"/>
                  </a:lnTo>
                  <a:lnTo>
                    <a:pt x="310" y="1042"/>
                  </a:lnTo>
                  <a:lnTo>
                    <a:pt x="301" y="1042"/>
                  </a:lnTo>
                  <a:lnTo>
                    <a:pt x="294" y="1042"/>
                  </a:lnTo>
                  <a:lnTo>
                    <a:pt x="283" y="1042"/>
                  </a:lnTo>
                  <a:lnTo>
                    <a:pt x="282" y="1044"/>
                  </a:lnTo>
                  <a:lnTo>
                    <a:pt x="278" y="1046"/>
                  </a:lnTo>
                  <a:lnTo>
                    <a:pt x="278" y="1047"/>
                  </a:lnTo>
                  <a:lnTo>
                    <a:pt x="276" y="1049"/>
                  </a:lnTo>
                  <a:lnTo>
                    <a:pt x="278" y="1051"/>
                  </a:lnTo>
                  <a:lnTo>
                    <a:pt x="278" y="1053"/>
                  </a:lnTo>
                  <a:lnTo>
                    <a:pt x="278" y="1054"/>
                  </a:lnTo>
                  <a:lnTo>
                    <a:pt x="276" y="1053"/>
                  </a:lnTo>
                  <a:lnTo>
                    <a:pt x="275" y="1053"/>
                  </a:lnTo>
                  <a:lnTo>
                    <a:pt x="269" y="1053"/>
                  </a:lnTo>
                  <a:lnTo>
                    <a:pt x="264" y="1053"/>
                  </a:lnTo>
                  <a:lnTo>
                    <a:pt x="254" y="1051"/>
                  </a:lnTo>
                  <a:lnTo>
                    <a:pt x="243" y="1049"/>
                  </a:lnTo>
                  <a:lnTo>
                    <a:pt x="226" y="1049"/>
                  </a:lnTo>
                  <a:lnTo>
                    <a:pt x="214" y="1049"/>
                  </a:lnTo>
                  <a:lnTo>
                    <a:pt x="203" y="1049"/>
                  </a:lnTo>
                  <a:lnTo>
                    <a:pt x="201" y="1049"/>
                  </a:lnTo>
                  <a:lnTo>
                    <a:pt x="194" y="1049"/>
                  </a:lnTo>
                  <a:lnTo>
                    <a:pt x="187" y="1049"/>
                  </a:lnTo>
                  <a:lnTo>
                    <a:pt x="182" y="1051"/>
                  </a:lnTo>
                  <a:lnTo>
                    <a:pt x="175" y="1051"/>
                  </a:lnTo>
                  <a:lnTo>
                    <a:pt x="168" y="1051"/>
                  </a:lnTo>
                  <a:lnTo>
                    <a:pt x="161" y="1051"/>
                  </a:lnTo>
                  <a:lnTo>
                    <a:pt x="154" y="1051"/>
                  </a:lnTo>
                  <a:lnTo>
                    <a:pt x="152" y="1051"/>
                  </a:lnTo>
                  <a:lnTo>
                    <a:pt x="149" y="1051"/>
                  </a:lnTo>
                  <a:lnTo>
                    <a:pt x="142" y="1051"/>
                  </a:lnTo>
                  <a:lnTo>
                    <a:pt x="135" y="1053"/>
                  </a:lnTo>
                  <a:lnTo>
                    <a:pt x="128" y="1051"/>
                  </a:lnTo>
                  <a:lnTo>
                    <a:pt x="123" y="1051"/>
                  </a:lnTo>
                  <a:lnTo>
                    <a:pt x="114" y="1051"/>
                  </a:lnTo>
                  <a:lnTo>
                    <a:pt x="107" y="1051"/>
                  </a:lnTo>
                  <a:lnTo>
                    <a:pt x="96" y="1053"/>
                  </a:lnTo>
                  <a:lnTo>
                    <a:pt x="88" y="1053"/>
                  </a:lnTo>
                  <a:lnTo>
                    <a:pt x="81" y="1053"/>
                  </a:lnTo>
                  <a:lnTo>
                    <a:pt x="70" y="1053"/>
                  </a:lnTo>
                  <a:lnTo>
                    <a:pt x="63" y="1054"/>
                  </a:lnTo>
                  <a:lnTo>
                    <a:pt x="54" y="1054"/>
                  </a:lnTo>
                  <a:lnTo>
                    <a:pt x="46" y="1056"/>
                  </a:lnTo>
                  <a:lnTo>
                    <a:pt x="40" y="1056"/>
                  </a:lnTo>
                  <a:lnTo>
                    <a:pt x="33" y="1058"/>
                  </a:lnTo>
                  <a:lnTo>
                    <a:pt x="26" y="1060"/>
                  </a:lnTo>
                  <a:lnTo>
                    <a:pt x="18" y="1060"/>
                  </a:lnTo>
                  <a:lnTo>
                    <a:pt x="14" y="1060"/>
                  </a:lnTo>
                  <a:lnTo>
                    <a:pt x="14" y="1058"/>
                  </a:lnTo>
                  <a:lnTo>
                    <a:pt x="14" y="1056"/>
                  </a:lnTo>
                  <a:lnTo>
                    <a:pt x="14" y="1054"/>
                  </a:lnTo>
                  <a:lnTo>
                    <a:pt x="14" y="1053"/>
                  </a:lnTo>
                  <a:lnTo>
                    <a:pt x="14" y="1051"/>
                  </a:lnTo>
                  <a:lnTo>
                    <a:pt x="14" y="1049"/>
                  </a:lnTo>
                  <a:lnTo>
                    <a:pt x="14" y="1047"/>
                  </a:lnTo>
                  <a:lnTo>
                    <a:pt x="14" y="1046"/>
                  </a:lnTo>
                  <a:lnTo>
                    <a:pt x="14" y="1044"/>
                  </a:lnTo>
                  <a:lnTo>
                    <a:pt x="14" y="1042"/>
                  </a:lnTo>
                  <a:lnTo>
                    <a:pt x="14" y="1040"/>
                  </a:lnTo>
                  <a:lnTo>
                    <a:pt x="14" y="1039"/>
                  </a:lnTo>
                  <a:lnTo>
                    <a:pt x="14" y="1037"/>
                  </a:lnTo>
                  <a:lnTo>
                    <a:pt x="14" y="1035"/>
                  </a:lnTo>
                  <a:lnTo>
                    <a:pt x="14" y="1033"/>
                  </a:lnTo>
                  <a:lnTo>
                    <a:pt x="14" y="1032"/>
                  </a:lnTo>
                  <a:lnTo>
                    <a:pt x="14" y="1030"/>
                  </a:lnTo>
                  <a:lnTo>
                    <a:pt x="14" y="1028"/>
                  </a:lnTo>
                  <a:lnTo>
                    <a:pt x="14" y="1026"/>
                  </a:lnTo>
                  <a:lnTo>
                    <a:pt x="16" y="1025"/>
                  </a:lnTo>
                  <a:lnTo>
                    <a:pt x="18" y="1023"/>
                  </a:lnTo>
                  <a:lnTo>
                    <a:pt x="18" y="1021"/>
                  </a:lnTo>
                  <a:lnTo>
                    <a:pt x="18" y="1019"/>
                  </a:lnTo>
                  <a:lnTo>
                    <a:pt x="18" y="1018"/>
                  </a:lnTo>
                  <a:lnTo>
                    <a:pt x="16" y="1018"/>
                  </a:lnTo>
                  <a:lnTo>
                    <a:pt x="16" y="1016"/>
                  </a:lnTo>
                  <a:lnTo>
                    <a:pt x="18" y="1014"/>
                  </a:lnTo>
                  <a:lnTo>
                    <a:pt x="16" y="1014"/>
                  </a:lnTo>
                  <a:lnTo>
                    <a:pt x="14" y="1012"/>
                  </a:lnTo>
                  <a:lnTo>
                    <a:pt x="12" y="1011"/>
                  </a:lnTo>
                  <a:lnTo>
                    <a:pt x="12" y="1009"/>
                  </a:lnTo>
                  <a:lnTo>
                    <a:pt x="12" y="1007"/>
                  </a:lnTo>
                  <a:lnTo>
                    <a:pt x="14" y="1007"/>
                  </a:lnTo>
                  <a:lnTo>
                    <a:pt x="14" y="1005"/>
                  </a:lnTo>
                  <a:lnTo>
                    <a:pt x="16" y="1004"/>
                  </a:lnTo>
                  <a:lnTo>
                    <a:pt x="19" y="1002"/>
                  </a:lnTo>
                  <a:lnTo>
                    <a:pt x="21" y="1000"/>
                  </a:lnTo>
                  <a:lnTo>
                    <a:pt x="21" y="998"/>
                  </a:lnTo>
                  <a:lnTo>
                    <a:pt x="23" y="997"/>
                  </a:lnTo>
                  <a:lnTo>
                    <a:pt x="25" y="995"/>
                  </a:lnTo>
                  <a:lnTo>
                    <a:pt x="26" y="993"/>
                  </a:lnTo>
                  <a:lnTo>
                    <a:pt x="26" y="991"/>
                  </a:lnTo>
                  <a:lnTo>
                    <a:pt x="28" y="990"/>
                  </a:lnTo>
                  <a:lnTo>
                    <a:pt x="28" y="988"/>
                  </a:lnTo>
                  <a:lnTo>
                    <a:pt x="28" y="986"/>
                  </a:lnTo>
                  <a:lnTo>
                    <a:pt x="26" y="984"/>
                  </a:lnTo>
                  <a:lnTo>
                    <a:pt x="26" y="981"/>
                  </a:lnTo>
                  <a:lnTo>
                    <a:pt x="26" y="979"/>
                  </a:lnTo>
                  <a:lnTo>
                    <a:pt x="25" y="977"/>
                  </a:lnTo>
                  <a:lnTo>
                    <a:pt x="25" y="976"/>
                  </a:lnTo>
                  <a:lnTo>
                    <a:pt x="25" y="974"/>
                  </a:lnTo>
                  <a:lnTo>
                    <a:pt x="25" y="972"/>
                  </a:lnTo>
                  <a:lnTo>
                    <a:pt x="25" y="970"/>
                  </a:lnTo>
                  <a:lnTo>
                    <a:pt x="25" y="969"/>
                  </a:lnTo>
                  <a:lnTo>
                    <a:pt x="23" y="969"/>
                  </a:lnTo>
                  <a:lnTo>
                    <a:pt x="23" y="967"/>
                  </a:lnTo>
                  <a:lnTo>
                    <a:pt x="23" y="965"/>
                  </a:lnTo>
                  <a:lnTo>
                    <a:pt x="25" y="965"/>
                  </a:lnTo>
                  <a:lnTo>
                    <a:pt x="25" y="963"/>
                  </a:lnTo>
                  <a:lnTo>
                    <a:pt x="26" y="962"/>
                  </a:lnTo>
                  <a:lnTo>
                    <a:pt x="26" y="960"/>
                  </a:lnTo>
                  <a:lnTo>
                    <a:pt x="28" y="956"/>
                  </a:lnTo>
                  <a:lnTo>
                    <a:pt x="28" y="955"/>
                  </a:lnTo>
                  <a:lnTo>
                    <a:pt x="30" y="953"/>
                  </a:lnTo>
                  <a:lnTo>
                    <a:pt x="32" y="951"/>
                  </a:lnTo>
                  <a:lnTo>
                    <a:pt x="32" y="949"/>
                  </a:lnTo>
                  <a:lnTo>
                    <a:pt x="33" y="948"/>
                  </a:lnTo>
                  <a:lnTo>
                    <a:pt x="35" y="948"/>
                  </a:lnTo>
                  <a:lnTo>
                    <a:pt x="37" y="946"/>
                  </a:lnTo>
                  <a:lnTo>
                    <a:pt x="37" y="944"/>
                  </a:lnTo>
                  <a:lnTo>
                    <a:pt x="39" y="944"/>
                  </a:lnTo>
                  <a:lnTo>
                    <a:pt x="40" y="942"/>
                  </a:lnTo>
                  <a:lnTo>
                    <a:pt x="42" y="941"/>
                  </a:lnTo>
                  <a:lnTo>
                    <a:pt x="42" y="939"/>
                  </a:lnTo>
                  <a:lnTo>
                    <a:pt x="42" y="937"/>
                  </a:lnTo>
                  <a:lnTo>
                    <a:pt x="42" y="935"/>
                  </a:lnTo>
                  <a:lnTo>
                    <a:pt x="42" y="934"/>
                  </a:lnTo>
                  <a:lnTo>
                    <a:pt x="42" y="932"/>
                  </a:lnTo>
                  <a:lnTo>
                    <a:pt x="42" y="930"/>
                  </a:lnTo>
                  <a:lnTo>
                    <a:pt x="42" y="928"/>
                  </a:lnTo>
                  <a:lnTo>
                    <a:pt x="44" y="927"/>
                  </a:lnTo>
                  <a:lnTo>
                    <a:pt x="44" y="925"/>
                  </a:lnTo>
                  <a:lnTo>
                    <a:pt x="44" y="923"/>
                  </a:lnTo>
                  <a:lnTo>
                    <a:pt x="44" y="921"/>
                  </a:lnTo>
                  <a:lnTo>
                    <a:pt x="46" y="920"/>
                  </a:lnTo>
                  <a:lnTo>
                    <a:pt x="46" y="918"/>
                  </a:lnTo>
                  <a:lnTo>
                    <a:pt x="44" y="916"/>
                  </a:lnTo>
                  <a:lnTo>
                    <a:pt x="42" y="916"/>
                  </a:lnTo>
                  <a:lnTo>
                    <a:pt x="37" y="914"/>
                  </a:lnTo>
                  <a:lnTo>
                    <a:pt x="37" y="916"/>
                  </a:lnTo>
                  <a:lnTo>
                    <a:pt x="35" y="916"/>
                  </a:lnTo>
                  <a:lnTo>
                    <a:pt x="32" y="914"/>
                  </a:lnTo>
                  <a:lnTo>
                    <a:pt x="28" y="913"/>
                  </a:lnTo>
                  <a:lnTo>
                    <a:pt x="26" y="911"/>
                  </a:lnTo>
                  <a:lnTo>
                    <a:pt x="25" y="911"/>
                  </a:lnTo>
                  <a:lnTo>
                    <a:pt x="23" y="909"/>
                  </a:lnTo>
                  <a:lnTo>
                    <a:pt x="23" y="907"/>
                  </a:lnTo>
                  <a:lnTo>
                    <a:pt x="21" y="906"/>
                  </a:lnTo>
                  <a:lnTo>
                    <a:pt x="21" y="904"/>
                  </a:lnTo>
                  <a:lnTo>
                    <a:pt x="21" y="902"/>
                  </a:lnTo>
                  <a:lnTo>
                    <a:pt x="21" y="900"/>
                  </a:lnTo>
                  <a:lnTo>
                    <a:pt x="23" y="899"/>
                  </a:lnTo>
                  <a:lnTo>
                    <a:pt x="23" y="897"/>
                  </a:lnTo>
                  <a:lnTo>
                    <a:pt x="25" y="895"/>
                  </a:lnTo>
                  <a:lnTo>
                    <a:pt x="25" y="893"/>
                  </a:lnTo>
                  <a:lnTo>
                    <a:pt x="25" y="892"/>
                  </a:lnTo>
                  <a:lnTo>
                    <a:pt x="25" y="890"/>
                  </a:lnTo>
                  <a:lnTo>
                    <a:pt x="26" y="888"/>
                  </a:lnTo>
                  <a:lnTo>
                    <a:pt x="28" y="886"/>
                  </a:lnTo>
                  <a:lnTo>
                    <a:pt x="28" y="885"/>
                  </a:lnTo>
                  <a:lnTo>
                    <a:pt x="28" y="881"/>
                  </a:lnTo>
                  <a:lnTo>
                    <a:pt x="28" y="879"/>
                  </a:lnTo>
                  <a:lnTo>
                    <a:pt x="28" y="878"/>
                  </a:lnTo>
                  <a:lnTo>
                    <a:pt x="28" y="876"/>
                  </a:lnTo>
                  <a:lnTo>
                    <a:pt x="28" y="874"/>
                  </a:lnTo>
                  <a:lnTo>
                    <a:pt x="28" y="872"/>
                  </a:lnTo>
                  <a:lnTo>
                    <a:pt x="26" y="871"/>
                  </a:lnTo>
                  <a:lnTo>
                    <a:pt x="26" y="869"/>
                  </a:lnTo>
                  <a:lnTo>
                    <a:pt x="28" y="865"/>
                  </a:lnTo>
                  <a:lnTo>
                    <a:pt x="28" y="864"/>
                  </a:lnTo>
                  <a:lnTo>
                    <a:pt x="28" y="862"/>
                  </a:lnTo>
                  <a:lnTo>
                    <a:pt x="28" y="860"/>
                  </a:lnTo>
                  <a:lnTo>
                    <a:pt x="28" y="858"/>
                  </a:lnTo>
                  <a:lnTo>
                    <a:pt x="28" y="857"/>
                  </a:lnTo>
                  <a:lnTo>
                    <a:pt x="28" y="855"/>
                  </a:lnTo>
                  <a:lnTo>
                    <a:pt x="26" y="853"/>
                  </a:lnTo>
                  <a:lnTo>
                    <a:pt x="25" y="853"/>
                  </a:lnTo>
                  <a:lnTo>
                    <a:pt x="23" y="851"/>
                  </a:lnTo>
                  <a:lnTo>
                    <a:pt x="21" y="851"/>
                  </a:lnTo>
                  <a:lnTo>
                    <a:pt x="19" y="848"/>
                  </a:lnTo>
                  <a:lnTo>
                    <a:pt x="18" y="846"/>
                  </a:lnTo>
                  <a:lnTo>
                    <a:pt x="18" y="844"/>
                  </a:lnTo>
                  <a:lnTo>
                    <a:pt x="18" y="841"/>
                  </a:lnTo>
                  <a:lnTo>
                    <a:pt x="18" y="839"/>
                  </a:lnTo>
                  <a:lnTo>
                    <a:pt x="18" y="837"/>
                  </a:lnTo>
                  <a:lnTo>
                    <a:pt x="18" y="836"/>
                  </a:lnTo>
                  <a:lnTo>
                    <a:pt x="19" y="834"/>
                  </a:lnTo>
                  <a:lnTo>
                    <a:pt x="19" y="832"/>
                  </a:lnTo>
                  <a:lnTo>
                    <a:pt x="19" y="830"/>
                  </a:lnTo>
                  <a:lnTo>
                    <a:pt x="19" y="825"/>
                  </a:lnTo>
                  <a:lnTo>
                    <a:pt x="21" y="823"/>
                  </a:lnTo>
                  <a:lnTo>
                    <a:pt x="21" y="822"/>
                  </a:lnTo>
                  <a:lnTo>
                    <a:pt x="21" y="820"/>
                  </a:lnTo>
                  <a:lnTo>
                    <a:pt x="23" y="818"/>
                  </a:lnTo>
                  <a:lnTo>
                    <a:pt x="25" y="817"/>
                  </a:lnTo>
                  <a:lnTo>
                    <a:pt x="26" y="815"/>
                  </a:lnTo>
                  <a:lnTo>
                    <a:pt x="30" y="813"/>
                  </a:lnTo>
                  <a:lnTo>
                    <a:pt x="32" y="811"/>
                  </a:lnTo>
                  <a:lnTo>
                    <a:pt x="35" y="811"/>
                  </a:lnTo>
                  <a:lnTo>
                    <a:pt x="39" y="810"/>
                  </a:lnTo>
                  <a:lnTo>
                    <a:pt x="40" y="806"/>
                  </a:lnTo>
                  <a:lnTo>
                    <a:pt x="39" y="804"/>
                  </a:lnTo>
                  <a:lnTo>
                    <a:pt x="39" y="803"/>
                  </a:lnTo>
                  <a:lnTo>
                    <a:pt x="35" y="801"/>
                  </a:lnTo>
                  <a:lnTo>
                    <a:pt x="33" y="801"/>
                  </a:lnTo>
                  <a:lnTo>
                    <a:pt x="33" y="799"/>
                  </a:lnTo>
                  <a:lnTo>
                    <a:pt x="32" y="799"/>
                  </a:lnTo>
                  <a:lnTo>
                    <a:pt x="32" y="797"/>
                  </a:lnTo>
                  <a:lnTo>
                    <a:pt x="32" y="796"/>
                  </a:lnTo>
                  <a:lnTo>
                    <a:pt x="33" y="796"/>
                  </a:lnTo>
                  <a:lnTo>
                    <a:pt x="33" y="794"/>
                  </a:lnTo>
                  <a:lnTo>
                    <a:pt x="35" y="792"/>
                  </a:lnTo>
                  <a:lnTo>
                    <a:pt x="35" y="790"/>
                  </a:lnTo>
                  <a:lnTo>
                    <a:pt x="35" y="789"/>
                  </a:lnTo>
                  <a:lnTo>
                    <a:pt x="33" y="787"/>
                  </a:lnTo>
                  <a:lnTo>
                    <a:pt x="32" y="785"/>
                  </a:lnTo>
                  <a:lnTo>
                    <a:pt x="30" y="783"/>
                  </a:lnTo>
                  <a:lnTo>
                    <a:pt x="28" y="782"/>
                  </a:lnTo>
                  <a:lnTo>
                    <a:pt x="26" y="778"/>
                  </a:lnTo>
                  <a:lnTo>
                    <a:pt x="26" y="776"/>
                  </a:lnTo>
                  <a:lnTo>
                    <a:pt x="26" y="775"/>
                  </a:lnTo>
                  <a:lnTo>
                    <a:pt x="28" y="773"/>
                  </a:lnTo>
                  <a:lnTo>
                    <a:pt x="28" y="771"/>
                  </a:lnTo>
                  <a:lnTo>
                    <a:pt x="28" y="769"/>
                  </a:lnTo>
                  <a:lnTo>
                    <a:pt x="30" y="768"/>
                  </a:lnTo>
                  <a:lnTo>
                    <a:pt x="30" y="766"/>
                  </a:lnTo>
                  <a:lnTo>
                    <a:pt x="30" y="764"/>
                  </a:lnTo>
                  <a:lnTo>
                    <a:pt x="32" y="762"/>
                  </a:lnTo>
                  <a:lnTo>
                    <a:pt x="33" y="761"/>
                  </a:lnTo>
                  <a:lnTo>
                    <a:pt x="35" y="761"/>
                  </a:lnTo>
                  <a:lnTo>
                    <a:pt x="39" y="761"/>
                  </a:lnTo>
                  <a:lnTo>
                    <a:pt x="39" y="759"/>
                  </a:lnTo>
                  <a:lnTo>
                    <a:pt x="39" y="757"/>
                  </a:lnTo>
                  <a:lnTo>
                    <a:pt x="39" y="755"/>
                  </a:lnTo>
                  <a:lnTo>
                    <a:pt x="40" y="754"/>
                  </a:lnTo>
                  <a:lnTo>
                    <a:pt x="40" y="750"/>
                  </a:lnTo>
                  <a:lnTo>
                    <a:pt x="39" y="748"/>
                  </a:lnTo>
                  <a:lnTo>
                    <a:pt x="39" y="747"/>
                  </a:lnTo>
                  <a:lnTo>
                    <a:pt x="39" y="745"/>
                  </a:lnTo>
                  <a:lnTo>
                    <a:pt x="39" y="743"/>
                  </a:lnTo>
                  <a:lnTo>
                    <a:pt x="39" y="740"/>
                  </a:lnTo>
                  <a:lnTo>
                    <a:pt x="37" y="738"/>
                  </a:lnTo>
                  <a:lnTo>
                    <a:pt x="37" y="736"/>
                  </a:lnTo>
                  <a:lnTo>
                    <a:pt x="35" y="734"/>
                  </a:lnTo>
                  <a:lnTo>
                    <a:pt x="35" y="733"/>
                  </a:lnTo>
                  <a:lnTo>
                    <a:pt x="33" y="733"/>
                  </a:lnTo>
                  <a:lnTo>
                    <a:pt x="33" y="731"/>
                  </a:lnTo>
                  <a:lnTo>
                    <a:pt x="30" y="727"/>
                  </a:lnTo>
                  <a:lnTo>
                    <a:pt x="30" y="724"/>
                  </a:lnTo>
                  <a:lnTo>
                    <a:pt x="30" y="722"/>
                  </a:lnTo>
                  <a:lnTo>
                    <a:pt x="30" y="720"/>
                  </a:lnTo>
                  <a:lnTo>
                    <a:pt x="30" y="717"/>
                  </a:lnTo>
                  <a:lnTo>
                    <a:pt x="30" y="713"/>
                  </a:lnTo>
                  <a:lnTo>
                    <a:pt x="30" y="712"/>
                  </a:lnTo>
                  <a:lnTo>
                    <a:pt x="30" y="708"/>
                  </a:lnTo>
                  <a:lnTo>
                    <a:pt x="30" y="706"/>
                  </a:lnTo>
                  <a:lnTo>
                    <a:pt x="30" y="701"/>
                  </a:lnTo>
                  <a:lnTo>
                    <a:pt x="30" y="699"/>
                  </a:lnTo>
                  <a:lnTo>
                    <a:pt x="30" y="698"/>
                  </a:lnTo>
                  <a:lnTo>
                    <a:pt x="30" y="696"/>
                  </a:lnTo>
                  <a:lnTo>
                    <a:pt x="30" y="692"/>
                  </a:lnTo>
                  <a:lnTo>
                    <a:pt x="30" y="691"/>
                  </a:lnTo>
                  <a:lnTo>
                    <a:pt x="30" y="689"/>
                  </a:lnTo>
                  <a:lnTo>
                    <a:pt x="30" y="685"/>
                  </a:lnTo>
                  <a:lnTo>
                    <a:pt x="30" y="682"/>
                  </a:lnTo>
                  <a:lnTo>
                    <a:pt x="30" y="680"/>
                  </a:lnTo>
                  <a:lnTo>
                    <a:pt x="30" y="678"/>
                  </a:lnTo>
                  <a:lnTo>
                    <a:pt x="30" y="677"/>
                  </a:lnTo>
                  <a:lnTo>
                    <a:pt x="30" y="673"/>
                  </a:lnTo>
                  <a:lnTo>
                    <a:pt x="30" y="671"/>
                  </a:lnTo>
                  <a:lnTo>
                    <a:pt x="30" y="670"/>
                  </a:lnTo>
                  <a:lnTo>
                    <a:pt x="30" y="666"/>
                  </a:lnTo>
                  <a:lnTo>
                    <a:pt x="32" y="664"/>
                  </a:lnTo>
                  <a:lnTo>
                    <a:pt x="33" y="664"/>
                  </a:lnTo>
                  <a:lnTo>
                    <a:pt x="35" y="664"/>
                  </a:lnTo>
                  <a:lnTo>
                    <a:pt x="39" y="664"/>
                  </a:lnTo>
                  <a:lnTo>
                    <a:pt x="40" y="664"/>
                  </a:lnTo>
                  <a:lnTo>
                    <a:pt x="42" y="664"/>
                  </a:lnTo>
                  <a:lnTo>
                    <a:pt x="44" y="664"/>
                  </a:lnTo>
                  <a:lnTo>
                    <a:pt x="46" y="664"/>
                  </a:lnTo>
                  <a:lnTo>
                    <a:pt x="47" y="664"/>
                  </a:lnTo>
                  <a:lnTo>
                    <a:pt x="49" y="663"/>
                  </a:lnTo>
                  <a:lnTo>
                    <a:pt x="49" y="661"/>
                  </a:lnTo>
                  <a:lnTo>
                    <a:pt x="49" y="659"/>
                  </a:lnTo>
                  <a:lnTo>
                    <a:pt x="49" y="657"/>
                  </a:lnTo>
                  <a:lnTo>
                    <a:pt x="49" y="656"/>
                  </a:lnTo>
                  <a:lnTo>
                    <a:pt x="49" y="654"/>
                  </a:lnTo>
                  <a:lnTo>
                    <a:pt x="49" y="652"/>
                  </a:lnTo>
                  <a:lnTo>
                    <a:pt x="49" y="650"/>
                  </a:lnTo>
                  <a:lnTo>
                    <a:pt x="49" y="647"/>
                  </a:lnTo>
                  <a:lnTo>
                    <a:pt x="49" y="645"/>
                  </a:lnTo>
                  <a:lnTo>
                    <a:pt x="49" y="643"/>
                  </a:lnTo>
                  <a:lnTo>
                    <a:pt x="49" y="642"/>
                  </a:lnTo>
                  <a:lnTo>
                    <a:pt x="47" y="640"/>
                  </a:lnTo>
                  <a:lnTo>
                    <a:pt x="47" y="638"/>
                  </a:lnTo>
                  <a:lnTo>
                    <a:pt x="47" y="636"/>
                  </a:lnTo>
                  <a:lnTo>
                    <a:pt x="46" y="633"/>
                  </a:lnTo>
                  <a:lnTo>
                    <a:pt x="46" y="631"/>
                  </a:lnTo>
                  <a:lnTo>
                    <a:pt x="44" y="629"/>
                  </a:lnTo>
                  <a:lnTo>
                    <a:pt x="42" y="629"/>
                  </a:lnTo>
                  <a:lnTo>
                    <a:pt x="40" y="629"/>
                  </a:lnTo>
                  <a:lnTo>
                    <a:pt x="39" y="628"/>
                  </a:lnTo>
                  <a:lnTo>
                    <a:pt x="37" y="628"/>
                  </a:lnTo>
                  <a:lnTo>
                    <a:pt x="37" y="626"/>
                  </a:lnTo>
                  <a:lnTo>
                    <a:pt x="35" y="624"/>
                  </a:lnTo>
                  <a:lnTo>
                    <a:pt x="33" y="624"/>
                  </a:lnTo>
                  <a:lnTo>
                    <a:pt x="32" y="622"/>
                  </a:lnTo>
                  <a:lnTo>
                    <a:pt x="30" y="619"/>
                  </a:lnTo>
                  <a:lnTo>
                    <a:pt x="32" y="617"/>
                  </a:lnTo>
                  <a:lnTo>
                    <a:pt x="30" y="615"/>
                  </a:lnTo>
                  <a:lnTo>
                    <a:pt x="30" y="614"/>
                  </a:lnTo>
                  <a:lnTo>
                    <a:pt x="28" y="614"/>
                  </a:lnTo>
                  <a:lnTo>
                    <a:pt x="28" y="612"/>
                  </a:lnTo>
                  <a:lnTo>
                    <a:pt x="25" y="610"/>
                  </a:lnTo>
                  <a:lnTo>
                    <a:pt x="25" y="607"/>
                  </a:lnTo>
                  <a:lnTo>
                    <a:pt x="23" y="603"/>
                  </a:lnTo>
                  <a:lnTo>
                    <a:pt x="23" y="601"/>
                  </a:lnTo>
                  <a:lnTo>
                    <a:pt x="23" y="598"/>
                  </a:lnTo>
                  <a:lnTo>
                    <a:pt x="23" y="596"/>
                  </a:lnTo>
                  <a:lnTo>
                    <a:pt x="23" y="593"/>
                  </a:lnTo>
                  <a:lnTo>
                    <a:pt x="23" y="589"/>
                  </a:lnTo>
                  <a:lnTo>
                    <a:pt x="23" y="586"/>
                  </a:lnTo>
                  <a:lnTo>
                    <a:pt x="23" y="584"/>
                  </a:lnTo>
                  <a:lnTo>
                    <a:pt x="23" y="582"/>
                  </a:lnTo>
                  <a:lnTo>
                    <a:pt x="23" y="580"/>
                  </a:lnTo>
                  <a:lnTo>
                    <a:pt x="23" y="577"/>
                  </a:lnTo>
                  <a:lnTo>
                    <a:pt x="23" y="575"/>
                  </a:lnTo>
                  <a:lnTo>
                    <a:pt x="25" y="572"/>
                  </a:lnTo>
                  <a:lnTo>
                    <a:pt x="25" y="570"/>
                  </a:lnTo>
                  <a:lnTo>
                    <a:pt x="25" y="568"/>
                  </a:lnTo>
                  <a:lnTo>
                    <a:pt x="25" y="566"/>
                  </a:lnTo>
                  <a:lnTo>
                    <a:pt x="26" y="563"/>
                  </a:lnTo>
                  <a:lnTo>
                    <a:pt x="26" y="561"/>
                  </a:lnTo>
                  <a:lnTo>
                    <a:pt x="28" y="559"/>
                  </a:lnTo>
                  <a:lnTo>
                    <a:pt x="28" y="558"/>
                  </a:lnTo>
                  <a:lnTo>
                    <a:pt x="28" y="554"/>
                  </a:lnTo>
                  <a:lnTo>
                    <a:pt x="26" y="552"/>
                  </a:lnTo>
                  <a:lnTo>
                    <a:pt x="25" y="549"/>
                  </a:lnTo>
                  <a:lnTo>
                    <a:pt x="25" y="547"/>
                  </a:lnTo>
                  <a:lnTo>
                    <a:pt x="25" y="544"/>
                  </a:lnTo>
                  <a:lnTo>
                    <a:pt x="25" y="542"/>
                  </a:lnTo>
                  <a:lnTo>
                    <a:pt x="25" y="540"/>
                  </a:lnTo>
                  <a:lnTo>
                    <a:pt x="26" y="539"/>
                  </a:lnTo>
                  <a:lnTo>
                    <a:pt x="26" y="537"/>
                  </a:lnTo>
                  <a:lnTo>
                    <a:pt x="26" y="535"/>
                  </a:lnTo>
                  <a:lnTo>
                    <a:pt x="26" y="533"/>
                  </a:lnTo>
                  <a:lnTo>
                    <a:pt x="26" y="530"/>
                  </a:lnTo>
                  <a:lnTo>
                    <a:pt x="26" y="528"/>
                  </a:lnTo>
                  <a:lnTo>
                    <a:pt x="26" y="526"/>
                  </a:lnTo>
                  <a:lnTo>
                    <a:pt x="26" y="525"/>
                  </a:lnTo>
                  <a:lnTo>
                    <a:pt x="25" y="523"/>
                  </a:lnTo>
                  <a:lnTo>
                    <a:pt x="25" y="521"/>
                  </a:lnTo>
                  <a:lnTo>
                    <a:pt x="25" y="519"/>
                  </a:lnTo>
                  <a:lnTo>
                    <a:pt x="25" y="518"/>
                  </a:lnTo>
                  <a:lnTo>
                    <a:pt x="23" y="518"/>
                  </a:lnTo>
                  <a:lnTo>
                    <a:pt x="21" y="518"/>
                  </a:lnTo>
                  <a:lnTo>
                    <a:pt x="19" y="516"/>
                  </a:lnTo>
                  <a:lnTo>
                    <a:pt x="18" y="516"/>
                  </a:lnTo>
                  <a:lnTo>
                    <a:pt x="18" y="511"/>
                  </a:lnTo>
                  <a:lnTo>
                    <a:pt x="18" y="509"/>
                  </a:lnTo>
                  <a:lnTo>
                    <a:pt x="18" y="507"/>
                  </a:lnTo>
                  <a:lnTo>
                    <a:pt x="16" y="505"/>
                  </a:lnTo>
                  <a:lnTo>
                    <a:pt x="16" y="504"/>
                  </a:lnTo>
                  <a:lnTo>
                    <a:pt x="14" y="504"/>
                  </a:lnTo>
                  <a:lnTo>
                    <a:pt x="12" y="502"/>
                  </a:lnTo>
                  <a:lnTo>
                    <a:pt x="12" y="500"/>
                  </a:lnTo>
                  <a:lnTo>
                    <a:pt x="11" y="498"/>
                  </a:lnTo>
                  <a:lnTo>
                    <a:pt x="11" y="497"/>
                  </a:lnTo>
                  <a:lnTo>
                    <a:pt x="9" y="497"/>
                  </a:lnTo>
                  <a:lnTo>
                    <a:pt x="7" y="497"/>
                  </a:lnTo>
                  <a:lnTo>
                    <a:pt x="4" y="493"/>
                  </a:lnTo>
                  <a:lnTo>
                    <a:pt x="2" y="490"/>
                  </a:lnTo>
                  <a:lnTo>
                    <a:pt x="0" y="488"/>
                  </a:lnTo>
                  <a:lnTo>
                    <a:pt x="5" y="486"/>
                  </a:lnTo>
                  <a:lnTo>
                    <a:pt x="9" y="477"/>
                  </a:lnTo>
                  <a:lnTo>
                    <a:pt x="11" y="476"/>
                  </a:lnTo>
                  <a:lnTo>
                    <a:pt x="12" y="470"/>
                  </a:lnTo>
                  <a:lnTo>
                    <a:pt x="12" y="467"/>
                  </a:lnTo>
                  <a:lnTo>
                    <a:pt x="14" y="462"/>
                  </a:lnTo>
                  <a:lnTo>
                    <a:pt x="16" y="455"/>
                  </a:lnTo>
                  <a:lnTo>
                    <a:pt x="16" y="449"/>
                  </a:lnTo>
                  <a:lnTo>
                    <a:pt x="18" y="437"/>
                  </a:lnTo>
                  <a:lnTo>
                    <a:pt x="19" y="430"/>
                  </a:lnTo>
                  <a:lnTo>
                    <a:pt x="21" y="425"/>
                  </a:lnTo>
                  <a:lnTo>
                    <a:pt x="23" y="423"/>
                  </a:lnTo>
                  <a:lnTo>
                    <a:pt x="23" y="420"/>
                  </a:lnTo>
                  <a:lnTo>
                    <a:pt x="21" y="414"/>
                  </a:lnTo>
                  <a:lnTo>
                    <a:pt x="25" y="409"/>
                  </a:lnTo>
                  <a:lnTo>
                    <a:pt x="25" y="404"/>
                  </a:lnTo>
                  <a:lnTo>
                    <a:pt x="25" y="399"/>
                  </a:lnTo>
                  <a:lnTo>
                    <a:pt x="25" y="395"/>
                  </a:lnTo>
                  <a:lnTo>
                    <a:pt x="28" y="392"/>
                  </a:lnTo>
                  <a:lnTo>
                    <a:pt x="32" y="385"/>
                  </a:lnTo>
                  <a:lnTo>
                    <a:pt x="32" y="379"/>
                  </a:lnTo>
                  <a:lnTo>
                    <a:pt x="32" y="374"/>
                  </a:lnTo>
                  <a:lnTo>
                    <a:pt x="32" y="369"/>
                  </a:lnTo>
                  <a:lnTo>
                    <a:pt x="33" y="367"/>
                  </a:lnTo>
                  <a:lnTo>
                    <a:pt x="30" y="365"/>
                  </a:lnTo>
                  <a:lnTo>
                    <a:pt x="28" y="362"/>
                  </a:lnTo>
                  <a:lnTo>
                    <a:pt x="25" y="358"/>
                  </a:lnTo>
                  <a:lnTo>
                    <a:pt x="23" y="355"/>
                  </a:lnTo>
                  <a:lnTo>
                    <a:pt x="21" y="353"/>
                  </a:lnTo>
                  <a:lnTo>
                    <a:pt x="18" y="350"/>
                  </a:lnTo>
                  <a:lnTo>
                    <a:pt x="18" y="344"/>
                  </a:lnTo>
                  <a:lnTo>
                    <a:pt x="16" y="341"/>
                  </a:lnTo>
                  <a:lnTo>
                    <a:pt x="12" y="334"/>
                  </a:lnTo>
                  <a:lnTo>
                    <a:pt x="12" y="330"/>
                  </a:lnTo>
                  <a:lnTo>
                    <a:pt x="11" y="327"/>
                  </a:lnTo>
                  <a:lnTo>
                    <a:pt x="11" y="322"/>
                  </a:lnTo>
                  <a:lnTo>
                    <a:pt x="11" y="318"/>
                  </a:lnTo>
                  <a:lnTo>
                    <a:pt x="12" y="313"/>
                  </a:lnTo>
                  <a:lnTo>
                    <a:pt x="16" y="308"/>
                  </a:lnTo>
                  <a:lnTo>
                    <a:pt x="18" y="304"/>
                  </a:lnTo>
                  <a:lnTo>
                    <a:pt x="18" y="301"/>
                  </a:lnTo>
                  <a:lnTo>
                    <a:pt x="18" y="294"/>
                  </a:lnTo>
                  <a:lnTo>
                    <a:pt x="16" y="288"/>
                  </a:lnTo>
                  <a:lnTo>
                    <a:pt x="16" y="287"/>
                  </a:lnTo>
                  <a:lnTo>
                    <a:pt x="19" y="285"/>
                  </a:lnTo>
                  <a:lnTo>
                    <a:pt x="21" y="285"/>
                  </a:lnTo>
                  <a:lnTo>
                    <a:pt x="23" y="285"/>
                  </a:lnTo>
                  <a:lnTo>
                    <a:pt x="25" y="283"/>
                  </a:lnTo>
                  <a:lnTo>
                    <a:pt x="28" y="280"/>
                  </a:lnTo>
                  <a:lnTo>
                    <a:pt x="28" y="278"/>
                  </a:lnTo>
                  <a:lnTo>
                    <a:pt x="28" y="274"/>
                  </a:lnTo>
                  <a:lnTo>
                    <a:pt x="30" y="273"/>
                  </a:lnTo>
                  <a:lnTo>
                    <a:pt x="30" y="271"/>
                  </a:lnTo>
                  <a:lnTo>
                    <a:pt x="33" y="266"/>
                  </a:lnTo>
                  <a:lnTo>
                    <a:pt x="33" y="264"/>
                  </a:lnTo>
                  <a:lnTo>
                    <a:pt x="32" y="262"/>
                  </a:lnTo>
                  <a:lnTo>
                    <a:pt x="32" y="261"/>
                  </a:lnTo>
                  <a:lnTo>
                    <a:pt x="35" y="257"/>
                  </a:lnTo>
                  <a:lnTo>
                    <a:pt x="35" y="255"/>
                  </a:lnTo>
                  <a:lnTo>
                    <a:pt x="35" y="250"/>
                  </a:lnTo>
                  <a:lnTo>
                    <a:pt x="32" y="247"/>
                  </a:lnTo>
                  <a:lnTo>
                    <a:pt x="32" y="245"/>
                  </a:lnTo>
                  <a:lnTo>
                    <a:pt x="35" y="236"/>
                  </a:lnTo>
                  <a:lnTo>
                    <a:pt x="35" y="233"/>
                  </a:lnTo>
                  <a:lnTo>
                    <a:pt x="42" y="226"/>
                  </a:lnTo>
                  <a:lnTo>
                    <a:pt x="51" y="217"/>
                  </a:lnTo>
                  <a:lnTo>
                    <a:pt x="65" y="217"/>
                  </a:lnTo>
                  <a:lnTo>
                    <a:pt x="84" y="219"/>
                  </a:lnTo>
                  <a:lnTo>
                    <a:pt x="96" y="217"/>
                  </a:lnTo>
                  <a:lnTo>
                    <a:pt x="103" y="206"/>
                  </a:lnTo>
                  <a:lnTo>
                    <a:pt x="131" y="180"/>
                  </a:lnTo>
                  <a:lnTo>
                    <a:pt x="145" y="173"/>
                  </a:lnTo>
                  <a:lnTo>
                    <a:pt x="165" y="164"/>
                  </a:lnTo>
                  <a:lnTo>
                    <a:pt x="175" y="154"/>
                  </a:lnTo>
                  <a:lnTo>
                    <a:pt x="187" y="143"/>
                  </a:lnTo>
                  <a:lnTo>
                    <a:pt x="194" y="142"/>
                  </a:lnTo>
                  <a:lnTo>
                    <a:pt x="200" y="147"/>
                  </a:lnTo>
                  <a:lnTo>
                    <a:pt x="215" y="152"/>
                  </a:lnTo>
                  <a:lnTo>
                    <a:pt x="231" y="145"/>
                  </a:lnTo>
                  <a:lnTo>
                    <a:pt x="254" y="136"/>
                  </a:lnTo>
                  <a:lnTo>
                    <a:pt x="271" y="129"/>
                  </a:lnTo>
                  <a:lnTo>
                    <a:pt x="282" y="124"/>
                  </a:lnTo>
                  <a:lnTo>
                    <a:pt x="324" y="98"/>
                  </a:lnTo>
                  <a:lnTo>
                    <a:pt x="353" y="86"/>
                  </a:lnTo>
                  <a:lnTo>
                    <a:pt x="373" y="79"/>
                  </a:lnTo>
                  <a:lnTo>
                    <a:pt x="383" y="73"/>
                  </a:lnTo>
                  <a:lnTo>
                    <a:pt x="397" y="66"/>
                  </a:lnTo>
                  <a:lnTo>
                    <a:pt x="406" y="52"/>
                  </a:lnTo>
                  <a:lnTo>
                    <a:pt x="409" y="38"/>
                  </a:lnTo>
                  <a:lnTo>
                    <a:pt x="409" y="26"/>
                  </a:lnTo>
                  <a:lnTo>
                    <a:pt x="416" y="16"/>
                  </a:lnTo>
                  <a:lnTo>
                    <a:pt x="425" y="9"/>
                  </a:lnTo>
                  <a:lnTo>
                    <a:pt x="430" y="5"/>
                  </a:lnTo>
                  <a:lnTo>
                    <a:pt x="437" y="2"/>
                  </a:lnTo>
                  <a:lnTo>
                    <a:pt x="451" y="0"/>
                  </a:lnTo>
                  <a:lnTo>
                    <a:pt x="472" y="5"/>
                  </a:lnTo>
                  <a:lnTo>
                    <a:pt x="481" y="16"/>
                  </a:lnTo>
                  <a:lnTo>
                    <a:pt x="492" y="42"/>
                  </a:lnTo>
                  <a:lnTo>
                    <a:pt x="499" y="52"/>
                  </a:lnTo>
                  <a:lnTo>
                    <a:pt x="507" y="58"/>
                  </a:lnTo>
                  <a:lnTo>
                    <a:pt x="530" y="65"/>
                  </a:lnTo>
                  <a:lnTo>
                    <a:pt x="553" y="73"/>
                  </a:lnTo>
                  <a:lnTo>
                    <a:pt x="581" y="82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9525">
              <a:solidFill>
                <a:schemeClr val="bg2">
                  <a:lumMod val="20000"/>
                  <a:lumOff val="8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1" name="TextBox 30"/>
          <p:cNvSpPr txBox="1"/>
          <p:nvPr/>
        </p:nvSpPr>
        <p:spPr>
          <a:xfrm>
            <a:off x="1838325" y="1854200"/>
            <a:ext cx="19367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latin typeface="+mn-lt"/>
              </a:rPr>
              <a:t>North West</a:t>
            </a:r>
          </a:p>
          <a:p>
            <a:pPr algn="ctr"/>
            <a:r>
              <a:rPr lang="en-US" sz="2000" b="1" dirty="0" smtClean="0">
                <a:latin typeface="+mn-lt"/>
              </a:rPr>
              <a:t>45%</a:t>
            </a:r>
            <a:endParaRPr lang="en-US" sz="2000" b="1" dirty="0">
              <a:latin typeface="+mn-lt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4810125" y="2206655"/>
            <a:ext cx="19367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latin typeface="+mn-lt"/>
              </a:rPr>
              <a:t>North East</a:t>
            </a:r>
          </a:p>
          <a:p>
            <a:pPr algn="ctr"/>
            <a:r>
              <a:rPr lang="en-US" sz="2000" b="1" dirty="0" smtClean="0">
                <a:latin typeface="+mn-lt"/>
              </a:rPr>
              <a:t>48%</a:t>
            </a:r>
            <a:endParaRPr lang="en-US" sz="2000" b="1" dirty="0">
              <a:latin typeface="+mn-lt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912144" y="4023529"/>
            <a:ext cx="19367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+mn-lt"/>
              </a:rPr>
              <a:t>North Central</a:t>
            </a:r>
          </a:p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+mn-lt"/>
              </a:rPr>
              <a:t>36%</a:t>
            </a:r>
            <a:endParaRPr lang="en-US" sz="20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64379" y="4703661"/>
            <a:ext cx="19367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+mn-lt"/>
              </a:rPr>
              <a:t>South West</a:t>
            </a:r>
          </a:p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+mn-lt"/>
              </a:rPr>
              <a:t>16%</a:t>
            </a:r>
            <a:endParaRPr lang="en-US" sz="20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2002601" y="5223585"/>
            <a:ext cx="193675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+mn-lt"/>
              </a:rPr>
              <a:t>South</a:t>
            </a:r>
          </a:p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+mn-lt"/>
              </a:rPr>
              <a:t> East</a:t>
            </a:r>
          </a:p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+mn-lt"/>
              </a:rPr>
              <a:t>12%</a:t>
            </a:r>
            <a:endParaRPr lang="en-US" sz="20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1587500" y="5443478"/>
            <a:ext cx="93662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+mn-lt"/>
              </a:rPr>
              <a:t>South </a:t>
            </a:r>
          </a:p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+mn-lt"/>
              </a:rPr>
              <a:t>South</a:t>
            </a:r>
          </a:p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+mn-lt"/>
              </a:rPr>
              <a:t>21%</a:t>
            </a:r>
            <a:endParaRPr lang="en-US" sz="2000" b="1" dirty="0">
              <a:solidFill>
                <a:schemeClr val="bg1"/>
              </a:solidFill>
              <a:latin typeface="+mn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r>
              <a:rPr lang="en-US" sz="4000" dirty="0" smtClean="0"/>
              <a:t>Reasons for Not Using a Mosquito Net</a:t>
            </a:r>
            <a:endParaRPr lang="en-US" sz="4000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4057916331"/>
              </p:ext>
            </p:extLst>
          </p:nvPr>
        </p:nvGraphicFramePr>
        <p:xfrm>
          <a:off x="533400" y="1981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0" y="990600"/>
            <a:ext cx="8763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latin typeface="+mn-lt"/>
              </a:rPr>
              <a:t>Percent distribution of households with at least one mosquito net that was not slept under the previous night by main reason for not using that net</a:t>
            </a:r>
            <a:endParaRPr lang="en-US" i="1" dirty="0">
              <a:latin typeface="+mn-lt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0" y="1905000"/>
            <a:ext cx="4953000" cy="4373563"/>
          </a:xfrm>
        </p:spPr>
        <p:txBody>
          <a:bodyPr/>
          <a:lstStyle/>
          <a:p>
            <a:pPr eaLnBrk="1" hangingPunct="1">
              <a:defRPr/>
            </a:pPr>
            <a:r>
              <a:rPr lang="en-US" sz="2400" dirty="0" smtClean="0"/>
              <a:t>Ownership and Use of Mosquito Nets</a:t>
            </a:r>
          </a:p>
          <a:p>
            <a:pPr eaLnBrk="1" hangingPunct="1">
              <a:defRPr/>
            </a:pPr>
            <a:r>
              <a:rPr lang="en-US" sz="2400" b="1" dirty="0" smtClean="0">
                <a:solidFill>
                  <a:schemeClr val="tx2"/>
                </a:solidFill>
              </a:rPr>
              <a:t>Indoor Residual Spraying (IRS)</a:t>
            </a:r>
          </a:p>
          <a:p>
            <a:pPr eaLnBrk="1" hangingPunct="1">
              <a:defRPr/>
            </a:pPr>
            <a:r>
              <a:rPr lang="en-US" sz="2400" dirty="0" smtClean="0"/>
              <a:t>Intermittent Preventive Treatment during Pregnancy  (</a:t>
            </a:r>
            <a:r>
              <a:rPr lang="en-US" sz="2400" dirty="0" err="1" smtClean="0"/>
              <a:t>IPTp</a:t>
            </a:r>
            <a:r>
              <a:rPr lang="en-US" sz="2400" dirty="0" smtClean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xmlns="" val="328349298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Indoor Residual Spraying (IRS)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Clr>
                <a:schemeClr val="tx1"/>
              </a:buClr>
            </a:pPr>
            <a:r>
              <a:rPr lang="en-US" b="1" dirty="0" smtClean="0">
                <a:solidFill>
                  <a:schemeClr val="tx2"/>
                </a:solidFill>
              </a:rPr>
              <a:t>1%</a:t>
            </a:r>
            <a:r>
              <a:rPr lang="en-US" dirty="0" smtClean="0"/>
              <a:t> of Nigerian homes had their </a:t>
            </a:r>
            <a:r>
              <a:rPr lang="en-US" b="1" dirty="0" smtClean="0">
                <a:solidFill>
                  <a:schemeClr val="tx2"/>
                </a:solidFill>
              </a:rPr>
              <a:t>interior walls sprayed</a:t>
            </a:r>
            <a:r>
              <a:rPr lang="en-US" dirty="0" smtClean="0"/>
              <a:t> in the 12 months before the survey by a government, private, or non-government organization</a:t>
            </a:r>
          </a:p>
          <a:p>
            <a:pPr>
              <a:buClr>
                <a:schemeClr val="tx1"/>
              </a:buClr>
            </a:pPr>
            <a:r>
              <a:rPr lang="en-US" b="1" dirty="0" smtClean="0">
                <a:solidFill>
                  <a:schemeClr val="tx2"/>
                </a:solidFill>
              </a:rPr>
              <a:t>42%</a:t>
            </a:r>
            <a:r>
              <a:rPr lang="en-US" dirty="0" smtClean="0"/>
              <a:t> of households have at </a:t>
            </a:r>
            <a:r>
              <a:rPr lang="en-US" b="1" dirty="0" smtClean="0">
                <a:solidFill>
                  <a:schemeClr val="tx2"/>
                </a:solidFill>
              </a:rPr>
              <a:t>least one ITN and/or IRS</a:t>
            </a:r>
            <a:r>
              <a:rPr lang="en-US" dirty="0" smtClean="0"/>
              <a:t> in the past 12 months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-4763"/>
            <a:ext cx="8229600" cy="11430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IRS by Zone</a:t>
            </a:r>
          </a:p>
        </p:txBody>
      </p:sp>
      <p:sp>
        <p:nvSpPr>
          <p:cNvPr id="24579" name="Text Box 45"/>
          <p:cNvSpPr txBox="1">
            <a:spLocks noChangeArrowheads="1"/>
          </p:cNvSpPr>
          <p:nvPr/>
        </p:nvSpPr>
        <p:spPr bwMode="auto">
          <a:xfrm>
            <a:off x="6538332" y="5297968"/>
            <a:ext cx="23622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i="1" dirty="0">
                <a:latin typeface="Calibri" pitchFamily="34" charset="0"/>
              </a:rPr>
              <a:t>Percent of </a:t>
            </a:r>
            <a:r>
              <a:rPr lang="en-US" i="1" dirty="0" smtClean="0">
                <a:latin typeface="Calibri" pitchFamily="34" charset="0"/>
              </a:rPr>
              <a:t>households with interior walls sprayed in the past 12 months</a:t>
            </a:r>
            <a:endParaRPr lang="en-US" i="1" dirty="0">
              <a:latin typeface="Calibri" pitchFamily="34" charset="0"/>
            </a:endParaRPr>
          </a:p>
        </p:txBody>
      </p:sp>
      <p:sp>
        <p:nvSpPr>
          <p:cNvPr id="21" name="Text Box 45"/>
          <p:cNvSpPr txBox="1">
            <a:spLocks noChangeArrowheads="1"/>
          </p:cNvSpPr>
          <p:nvPr/>
        </p:nvSpPr>
        <p:spPr bwMode="auto">
          <a:xfrm>
            <a:off x="6428678" y="3415060"/>
            <a:ext cx="2590800" cy="1081980"/>
          </a:xfrm>
          <a:prstGeom prst="roundRect">
            <a:avLst>
              <a:gd name="adj" fmla="val 50000"/>
            </a:avLst>
          </a:prstGeom>
          <a:noFill/>
          <a:ln>
            <a:noFill/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anchor="ctr">
            <a:spAutoFit/>
          </a:bodyPr>
          <a:lstStyle/>
          <a:p>
            <a:pPr algn="ct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sz="2200" b="1" dirty="0">
                <a:solidFill>
                  <a:schemeClr val="accent6"/>
                </a:solidFill>
              </a:rPr>
              <a:t>National average: </a:t>
            </a:r>
            <a:r>
              <a:rPr lang="en-US" sz="2200" b="1" dirty="0" smtClean="0">
                <a:solidFill>
                  <a:schemeClr val="accent6"/>
                </a:solidFill>
              </a:rPr>
              <a:t>1%</a:t>
            </a:r>
            <a:endParaRPr lang="en-US" sz="2200" b="1" dirty="0">
              <a:solidFill>
                <a:schemeClr val="accent6"/>
              </a:solidFill>
            </a:endParaRPr>
          </a:p>
        </p:txBody>
      </p:sp>
      <p:grpSp>
        <p:nvGrpSpPr>
          <p:cNvPr id="24" name="Group 23"/>
          <p:cNvGrpSpPr>
            <a:grpSpLocks noChangeAspect="1"/>
          </p:cNvGrpSpPr>
          <p:nvPr/>
        </p:nvGrpSpPr>
        <p:grpSpPr bwMode="auto">
          <a:xfrm>
            <a:off x="76200" y="1033462"/>
            <a:ext cx="7181850" cy="5748338"/>
            <a:chOff x="618" y="512"/>
            <a:chExt cx="4524" cy="3621"/>
          </a:xfrm>
        </p:grpSpPr>
        <p:sp>
          <p:nvSpPr>
            <p:cNvPr id="25" name="Freeform 23"/>
            <p:cNvSpPr>
              <a:spLocks noEditPoints="1"/>
            </p:cNvSpPr>
            <p:nvPr/>
          </p:nvSpPr>
          <p:spPr bwMode="auto">
            <a:xfrm>
              <a:off x="1491" y="2884"/>
              <a:ext cx="1691" cy="1249"/>
            </a:xfrm>
            <a:custGeom>
              <a:avLst/>
              <a:gdLst>
                <a:gd name="T0" fmla="*/ 1367 w 1691"/>
                <a:gd name="T1" fmla="*/ 1154 h 1249"/>
                <a:gd name="T2" fmla="*/ 1367 w 1691"/>
                <a:gd name="T3" fmla="*/ 1163 h 1249"/>
                <a:gd name="T4" fmla="*/ 1378 w 1691"/>
                <a:gd name="T5" fmla="*/ 1149 h 1249"/>
                <a:gd name="T6" fmla="*/ 1353 w 1691"/>
                <a:gd name="T7" fmla="*/ 1142 h 1249"/>
                <a:gd name="T8" fmla="*/ 1348 w 1691"/>
                <a:gd name="T9" fmla="*/ 1142 h 1249"/>
                <a:gd name="T10" fmla="*/ 1325 w 1691"/>
                <a:gd name="T11" fmla="*/ 1158 h 1249"/>
                <a:gd name="T12" fmla="*/ 1264 w 1691"/>
                <a:gd name="T13" fmla="*/ 1126 h 1249"/>
                <a:gd name="T14" fmla="*/ 1365 w 1691"/>
                <a:gd name="T15" fmla="*/ 1137 h 1249"/>
                <a:gd name="T16" fmla="*/ 1341 w 1691"/>
                <a:gd name="T17" fmla="*/ 1125 h 1249"/>
                <a:gd name="T18" fmla="*/ 1386 w 1691"/>
                <a:gd name="T19" fmla="*/ 1135 h 1249"/>
                <a:gd name="T20" fmla="*/ 1376 w 1691"/>
                <a:gd name="T21" fmla="*/ 1109 h 1249"/>
                <a:gd name="T22" fmla="*/ 1341 w 1691"/>
                <a:gd name="T23" fmla="*/ 1102 h 1249"/>
                <a:gd name="T24" fmla="*/ 1365 w 1691"/>
                <a:gd name="T25" fmla="*/ 1112 h 1249"/>
                <a:gd name="T26" fmla="*/ 1362 w 1691"/>
                <a:gd name="T27" fmla="*/ 1088 h 1249"/>
                <a:gd name="T28" fmla="*/ 1343 w 1691"/>
                <a:gd name="T29" fmla="*/ 1077 h 1249"/>
                <a:gd name="T30" fmla="*/ 1339 w 1691"/>
                <a:gd name="T31" fmla="*/ 1077 h 1249"/>
                <a:gd name="T32" fmla="*/ 1376 w 1691"/>
                <a:gd name="T33" fmla="*/ 1069 h 1249"/>
                <a:gd name="T34" fmla="*/ 1362 w 1691"/>
                <a:gd name="T35" fmla="*/ 1051 h 1249"/>
                <a:gd name="T36" fmla="*/ 440 w 1691"/>
                <a:gd name="T37" fmla="*/ 55 h 1249"/>
                <a:gd name="T38" fmla="*/ 572 w 1691"/>
                <a:gd name="T39" fmla="*/ 114 h 1249"/>
                <a:gd name="T40" fmla="*/ 650 w 1691"/>
                <a:gd name="T41" fmla="*/ 466 h 1249"/>
                <a:gd name="T42" fmla="*/ 670 w 1691"/>
                <a:gd name="T43" fmla="*/ 822 h 1249"/>
                <a:gd name="T44" fmla="*/ 797 w 1691"/>
                <a:gd name="T45" fmla="*/ 892 h 1249"/>
                <a:gd name="T46" fmla="*/ 846 w 1691"/>
                <a:gd name="T47" fmla="*/ 1029 h 1249"/>
                <a:gd name="T48" fmla="*/ 949 w 1691"/>
                <a:gd name="T49" fmla="*/ 971 h 1249"/>
                <a:gd name="T50" fmla="*/ 962 w 1691"/>
                <a:gd name="T51" fmla="*/ 864 h 1249"/>
                <a:gd name="T52" fmla="*/ 1000 w 1691"/>
                <a:gd name="T53" fmla="*/ 815 h 1249"/>
                <a:gd name="T54" fmla="*/ 1059 w 1691"/>
                <a:gd name="T55" fmla="*/ 812 h 1249"/>
                <a:gd name="T56" fmla="*/ 1105 w 1691"/>
                <a:gd name="T57" fmla="*/ 731 h 1249"/>
                <a:gd name="T58" fmla="*/ 1138 w 1691"/>
                <a:gd name="T59" fmla="*/ 602 h 1249"/>
                <a:gd name="T60" fmla="*/ 1292 w 1691"/>
                <a:gd name="T61" fmla="*/ 500 h 1249"/>
                <a:gd name="T62" fmla="*/ 1257 w 1691"/>
                <a:gd name="T63" fmla="*/ 361 h 1249"/>
                <a:gd name="T64" fmla="*/ 1369 w 1691"/>
                <a:gd name="T65" fmla="*/ 305 h 1249"/>
                <a:gd name="T66" fmla="*/ 1470 w 1691"/>
                <a:gd name="T67" fmla="*/ 282 h 1249"/>
                <a:gd name="T68" fmla="*/ 1574 w 1691"/>
                <a:gd name="T69" fmla="*/ 341 h 1249"/>
                <a:gd name="T70" fmla="*/ 1682 w 1691"/>
                <a:gd name="T71" fmla="*/ 446 h 1249"/>
                <a:gd name="T72" fmla="*/ 1577 w 1691"/>
                <a:gd name="T73" fmla="*/ 560 h 1249"/>
                <a:gd name="T74" fmla="*/ 1458 w 1691"/>
                <a:gd name="T75" fmla="*/ 681 h 1249"/>
                <a:gd name="T76" fmla="*/ 1441 w 1691"/>
                <a:gd name="T77" fmla="*/ 861 h 1249"/>
                <a:gd name="T78" fmla="*/ 1364 w 1691"/>
                <a:gd name="T79" fmla="*/ 1025 h 1249"/>
                <a:gd name="T80" fmla="*/ 1324 w 1691"/>
                <a:gd name="T81" fmla="*/ 1091 h 1249"/>
                <a:gd name="T82" fmla="*/ 1317 w 1691"/>
                <a:gd name="T83" fmla="*/ 1058 h 1249"/>
                <a:gd name="T84" fmla="*/ 1301 w 1691"/>
                <a:gd name="T85" fmla="*/ 1055 h 1249"/>
                <a:gd name="T86" fmla="*/ 1261 w 1691"/>
                <a:gd name="T87" fmla="*/ 1046 h 1249"/>
                <a:gd name="T88" fmla="*/ 1252 w 1691"/>
                <a:gd name="T89" fmla="*/ 1079 h 1249"/>
                <a:gd name="T90" fmla="*/ 1219 w 1691"/>
                <a:gd name="T91" fmla="*/ 1095 h 1249"/>
                <a:gd name="T92" fmla="*/ 1245 w 1691"/>
                <a:gd name="T93" fmla="*/ 1100 h 1249"/>
                <a:gd name="T94" fmla="*/ 1245 w 1691"/>
                <a:gd name="T95" fmla="*/ 1125 h 1249"/>
                <a:gd name="T96" fmla="*/ 1226 w 1691"/>
                <a:gd name="T97" fmla="*/ 1137 h 1249"/>
                <a:gd name="T98" fmla="*/ 1161 w 1691"/>
                <a:gd name="T99" fmla="*/ 1147 h 1249"/>
                <a:gd name="T100" fmla="*/ 883 w 1691"/>
                <a:gd name="T101" fmla="*/ 1184 h 1249"/>
                <a:gd name="T102" fmla="*/ 746 w 1691"/>
                <a:gd name="T103" fmla="*/ 1212 h 1249"/>
                <a:gd name="T104" fmla="*/ 568 w 1691"/>
                <a:gd name="T105" fmla="*/ 1231 h 1249"/>
                <a:gd name="T106" fmla="*/ 421 w 1691"/>
                <a:gd name="T107" fmla="*/ 1249 h 1249"/>
                <a:gd name="T108" fmla="*/ 250 w 1691"/>
                <a:gd name="T109" fmla="*/ 1130 h 1249"/>
                <a:gd name="T110" fmla="*/ 150 w 1691"/>
                <a:gd name="T111" fmla="*/ 922 h 1249"/>
                <a:gd name="T112" fmla="*/ 77 w 1691"/>
                <a:gd name="T113" fmla="*/ 759 h 1249"/>
                <a:gd name="T114" fmla="*/ 40 w 1691"/>
                <a:gd name="T115" fmla="*/ 523 h 1249"/>
                <a:gd name="T116" fmla="*/ 61 w 1691"/>
                <a:gd name="T117" fmla="*/ 415 h 1249"/>
                <a:gd name="T118" fmla="*/ 108 w 1691"/>
                <a:gd name="T119" fmla="*/ 264 h 1249"/>
                <a:gd name="T120" fmla="*/ 308 w 1691"/>
                <a:gd name="T121" fmla="*/ 254 h 1249"/>
                <a:gd name="T122" fmla="*/ 344 w 1691"/>
                <a:gd name="T123" fmla="*/ 135 h 1249"/>
                <a:gd name="T124" fmla="*/ 365 w 1691"/>
                <a:gd name="T125" fmla="*/ 32 h 1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91" h="1249">
                  <a:moveTo>
                    <a:pt x="1407" y="1160"/>
                  </a:moveTo>
                  <a:lnTo>
                    <a:pt x="1409" y="1160"/>
                  </a:lnTo>
                  <a:lnTo>
                    <a:pt x="1409" y="1161"/>
                  </a:lnTo>
                  <a:lnTo>
                    <a:pt x="1407" y="1163"/>
                  </a:lnTo>
                  <a:lnTo>
                    <a:pt x="1406" y="1165"/>
                  </a:lnTo>
                  <a:lnTo>
                    <a:pt x="1404" y="1167"/>
                  </a:lnTo>
                  <a:lnTo>
                    <a:pt x="1402" y="1168"/>
                  </a:lnTo>
                  <a:lnTo>
                    <a:pt x="1402" y="1170"/>
                  </a:lnTo>
                  <a:lnTo>
                    <a:pt x="1400" y="1170"/>
                  </a:lnTo>
                  <a:lnTo>
                    <a:pt x="1399" y="1170"/>
                  </a:lnTo>
                  <a:lnTo>
                    <a:pt x="1399" y="1172"/>
                  </a:lnTo>
                  <a:lnTo>
                    <a:pt x="1397" y="1172"/>
                  </a:lnTo>
                  <a:lnTo>
                    <a:pt x="1395" y="1172"/>
                  </a:lnTo>
                  <a:lnTo>
                    <a:pt x="1395" y="1170"/>
                  </a:lnTo>
                  <a:lnTo>
                    <a:pt x="1393" y="1170"/>
                  </a:lnTo>
                  <a:lnTo>
                    <a:pt x="1393" y="1168"/>
                  </a:lnTo>
                  <a:lnTo>
                    <a:pt x="1395" y="1167"/>
                  </a:lnTo>
                  <a:lnTo>
                    <a:pt x="1395" y="1165"/>
                  </a:lnTo>
                  <a:lnTo>
                    <a:pt x="1397" y="1163"/>
                  </a:lnTo>
                  <a:lnTo>
                    <a:pt x="1399" y="1163"/>
                  </a:lnTo>
                  <a:lnTo>
                    <a:pt x="1400" y="1163"/>
                  </a:lnTo>
                  <a:lnTo>
                    <a:pt x="1400" y="1161"/>
                  </a:lnTo>
                  <a:lnTo>
                    <a:pt x="1402" y="1161"/>
                  </a:lnTo>
                  <a:lnTo>
                    <a:pt x="1404" y="1160"/>
                  </a:lnTo>
                  <a:lnTo>
                    <a:pt x="1406" y="1160"/>
                  </a:lnTo>
                  <a:lnTo>
                    <a:pt x="1407" y="1160"/>
                  </a:lnTo>
                  <a:close/>
                  <a:moveTo>
                    <a:pt x="1378" y="1156"/>
                  </a:moveTo>
                  <a:lnTo>
                    <a:pt x="1379" y="1156"/>
                  </a:lnTo>
                  <a:lnTo>
                    <a:pt x="1379" y="1158"/>
                  </a:lnTo>
                  <a:lnTo>
                    <a:pt x="1381" y="1158"/>
                  </a:lnTo>
                  <a:lnTo>
                    <a:pt x="1381" y="1160"/>
                  </a:lnTo>
                  <a:lnTo>
                    <a:pt x="1379" y="1160"/>
                  </a:lnTo>
                  <a:lnTo>
                    <a:pt x="1379" y="1161"/>
                  </a:lnTo>
                  <a:lnTo>
                    <a:pt x="1378" y="1161"/>
                  </a:lnTo>
                  <a:lnTo>
                    <a:pt x="1378" y="1160"/>
                  </a:lnTo>
                  <a:lnTo>
                    <a:pt x="1376" y="1160"/>
                  </a:lnTo>
                  <a:lnTo>
                    <a:pt x="1376" y="1161"/>
                  </a:lnTo>
                  <a:lnTo>
                    <a:pt x="1374" y="1161"/>
                  </a:lnTo>
                  <a:lnTo>
                    <a:pt x="1374" y="1163"/>
                  </a:lnTo>
                  <a:lnTo>
                    <a:pt x="1374" y="1161"/>
                  </a:lnTo>
                  <a:lnTo>
                    <a:pt x="1372" y="1161"/>
                  </a:lnTo>
                  <a:lnTo>
                    <a:pt x="1372" y="1160"/>
                  </a:lnTo>
                  <a:lnTo>
                    <a:pt x="1371" y="1160"/>
                  </a:lnTo>
                  <a:lnTo>
                    <a:pt x="1371" y="1158"/>
                  </a:lnTo>
                  <a:lnTo>
                    <a:pt x="1372" y="1158"/>
                  </a:lnTo>
                  <a:lnTo>
                    <a:pt x="1372" y="1160"/>
                  </a:lnTo>
                  <a:lnTo>
                    <a:pt x="1372" y="1158"/>
                  </a:lnTo>
                  <a:lnTo>
                    <a:pt x="1374" y="1158"/>
                  </a:lnTo>
                  <a:lnTo>
                    <a:pt x="1374" y="1156"/>
                  </a:lnTo>
                  <a:lnTo>
                    <a:pt x="1376" y="1156"/>
                  </a:lnTo>
                  <a:lnTo>
                    <a:pt x="1376" y="1154"/>
                  </a:lnTo>
                  <a:lnTo>
                    <a:pt x="1378" y="1154"/>
                  </a:lnTo>
                  <a:lnTo>
                    <a:pt x="1378" y="1156"/>
                  </a:lnTo>
                  <a:close/>
                  <a:moveTo>
                    <a:pt x="1369" y="1154"/>
                  </a:moveTo>
                  <a:lnTo>
                    <a:pt x="1371" y="1154"/>
                  </a:lnTo>
                  <a:lnTo>
                    <a:pt x="1372" y="1154"/>
                  </a:lnTo>
                  <a:lnTo>
                    <a:pt x="1372" y="1156"/>
                  </a:lnTo>
                  <a:lnTo>
                    <a:pt x="1374" y="1156"/>
                  </a:lnTo>
                  <a:lnTo>
                    <a:pt x="1374" y="1154"/>
                  </a:lnTo>
                  <a:lnTo>
                    <a:pt x="1376" y="1154"/>
                  </a:lnTo>
                  <a:lnTo>
                    <a:pt x="1374" y="1156"/>
                  </a:lnTo>
                  <a:lnTo>
                    <a:pt x="1372" y="1156"/>
                  </a:lnTo>
                  <a:lnTo>
                    <a:pt x="1372" y="1158"/>
                  </a:lnTo>
                  <a:lnTo>
                    <a:pt x="1371" y="1158"/>
                  </a:lnTo>
                  <a:lnTo>
                    <a:pt x="1371" y="1160"/>
                  </a:lnTo>
                  <a:lnTo>
                    <a:pt x="1369" y="1160"/>
                  </a:lnTo>
                  <a:lnTo>
                    <a:pt x="1367" y="1160"/>
                  </a:lnTo>
                  <a:lnTo>
                    <a:pt x="1365" y="1160"/>
                  </a:lnTo>
                  <a:lnTo>
                    <a:pt x="1364" y="1160"/>
                  </a:lnTo>
                  <a:lnTo>
                    <a:pt x="1364" y="1158"/>
                  </a:lnTo>
                  <a:lnTo>
                    <a:pt x="1364" y="1156"/>
                  </a:lnTo>
                  <a:lnTo>
                    <a:pt x="1365" y="1156"/>
                  </a:lnTo>
                  <a:lnTo>
                    <a:pt x="1365" y="1154"/>
                  </a:lnTo>
                  <a:lnTo>
                    <a:pt x="1367" y="1154"/>
                  </a:lnTo>
                  <a:lnTo>
                    <a:pt x="1369" y="1153"/>
                  </a:lnTo>
                  <a:lnTo>
                    <a:pt x="1369" y="1154"/>
                  </a:lnTo>
                  <a:close/>
                  <a:moveTo>
                    <a:pt x="1406" y="1156"/>
                  </a:moveTo>
                  <a:lnTo>
                    <a:pt x="1406" y="1158"/>
                  </a:lnTo>
                  <a:lnTo>
                    <a:pt x="1406" y="1160"/>
                  </a:lnTo>
                  <a:lnTo>
                    <a:pt x="1404" y="1160"/>
                  </a:lnTo>
                  <a:lnTo>
                    <a:pt x="1402" y="1160"/>
                  </a:lnTo>
                  <a:lnTo>
                    <a:pt x="1402" y="1161"/>
                  </a:lnTo>
                  <a:lnTo>
                    <a:pt x="1400" y="1161"/>
                  </a:lnTo>
                  <a:lnTo>
                    <a:pt x="1400" y="1163"/>
                  </a:lnTo>
                  <a:lnTo>
                    <a:pt x="1399" y="1163"/>
                  </a:lnTo>
                  <a:lnTo>
                    <a:pt x="1397" y="1163"/>
                  </a:lnTo>
                  <a:lnTo>
                    <a:pt x="1395" y="1165"/>
                  </a:lnTo>
                  <a:lnTo>
                    <a:pt x="1393" y="1167"/>
                  </a:lnTo>
                  <a:lnTo>
                    <a:pt x="1393" y="1168"/>
                  </a:lnTo>
                  <a:lnTo>
                    <a:pt x="1393" y="1170"/>
                  </a:lnTo>
                  <a:lnTo>
                    <a:pt x="1393" y="1172"/>
                  </a:lnTo>
                  <a:lnTo>
                    <a:pt x="1392" y="1172"/>
                  </a:lnTo>
                  <a:lnTo>
                    <a:pt x="1390" y="1172"/>
                  </a:lnTo>
                  <a:lnTo>
                    <a:pt x="1388" y="1172"/>
                  </a:lnTo>
                  <a:lnTo>
                    <a:pt x="1386" y="1170"/>
                  </a:lnTo>
                  <a:lnTo>
                    <a:pt x="1385" y="1170"/>
                  </a:lnTo>
                  <a:lnTo>
                    <a:pt x="1383" y="1170"/>
                  </a:lnTo>
                  <a:lnTo>
                    <a:pt x="1381" y="1170"/>
                  </a:lnTo>
                  <a:lnTo>
                    <a:pt x="1379" y="1170"/>
                  </a:lnTo>
                  <a:lnTo>
                    <a:pt x="1378" y="1170"/>
                  </a:lnTo>
                  <a:lnTo>
                    <a:pt x="1376" y="1170"/>
                  </a:lnTo>
                  <a:lnTo>
                    <a:pt x="1374" y="1170"/>
                  </a:lnTo>
                  <a:lnTo>
                    <a:pt x="1371" y="1170"/>
                  </a:lnTo>
                  <a:lnTo>
                    <a:pt x="1369" y="1170"/>
                  </a:lnTo>
                  <a:lnTo>
                    <a:pt x="1364" y="1170"/>
                  </a:lnTo>
                  <a:lnTo>
                    <a:pt x="1362" y="1170"/>
                  </a:lnTo>
                  <a:lnTo>
                    <a:pt x="1360" y="1170"/>
                  </a:lnTo>
                  <a:lnTo>
                    <a:pt x="1358" y="1170"/>
                  </a:lnTo>
                  <a:lnTo>
                    <a:pt x="1357" y="1170"/>
                  </a:lnTo>
                  <a:lnTo>
                    <a:pt x="1357" y="1172"/>
                  </a:lnTo>
                  <a:lnTo>
                    <a:pt x="1355" y="1172"/>
                  </a:lnTo>
                  <a:lnTo>
                    <a:pt x="1353" y="1172"/>
                  </a:lnTo>
                  <a:lnTo>
                    <a:pt x="1351" y="1172"/>
                  </a:lnTo>
                  <a:lnTo>
                    <a:pt x="1350" y="1170"/>
                  </a:lnTo>
                  <a:lnTo>
                    <a:pt x="1348" y="1172"/>
                  </a:lnTo>
                  <a:lnTo>
                    <a:pt x="1348" y="1170"/>
                  </a:lnTo>
                  <a:lnTo>
                    <a:pt x="1346" y="1170"/>
                  </a:lnTo>
                  <a:lnTo>
                    <a:pt x="1346" y="1168"/>
                  </a:lnTo>
                  <a:lnTo>
                    <a:pt x="1348" y="1168"/>
                  </a:lnTo>
                  <a:lnTo>
                    <a:pt x="1348" y="1170"/>
                  </a:lnTo>
                  <a:lnTo>
                    <a:pt x="1350" y="1170"/>
                  </a:lnTo>
                  <a:lnTo>
                    <a:pt x="1351" y="1170"/>
                  </a:lnTo>
                  <a:lnTo>
                    <a:pt x="1350" y="1170"/>
                  </a:lnTo>
                  <a:lnTo>
                    <a:pt x="1350" y="1168"/>
                  </a:lnTo>
                  <a:lnTo>
                    <a:pt x="1348" y="1168"/>
                  </a:lnTo>
                  <a:lnTo>
                    <a:pt x="1348" y="1167"/>
                  </a:lnTo>
                  <a:lnTo>
                    <a:pt x="1348" y="1165"/>
                  </a:lnTo>
                  <a:lnTo>
                    <a:pt x="1350" y="1165"/>
                  </a:lnTo>
                  <a:lnTo>
                    <a:pt x="1350" y="1163"/>
                  </a:lnTo>
                  <a:lnTo>
                    <a:pt x="1351" y="1163"/>
                  </a:lnTo>
                  <a:lnTo>
                    <a:pt x="1351" y="1161"/>
                  </a:lnTo>
                  <a:lnTo>
                    <a:pt x="1353" y="1160"/>
                  </a:lnTo>
                  <a:lnTo>
                    <a:pt x="1355" y="1160"/>
                  </a:lnTo>
                  <a:lnTo>
                    <a:pt x="1355" y="1161"/>
                  </a:lnTo>
                  <a:lnTo>
                    <a:pt x="1357" y="1161"/>
                  </a:lnTo>
                  <a:lnTo>
                    <a:pt x="1358" y="1161"/>
                  </a:lnTo>
                  <a:lnTo>
                    <a:pt x="1360" y="1163"/>
                  </a:lnTo>
                  <a:lnTo>
                    <a:pt x="1360" y="1161"/>
                  </a:lnTo>
                  <a:lnTo>
                    <a:pt x="1362" y="1161"/>
                  </a:lnTo>
                  <a:lnTo>
                    <a:pt x="1364" y="1161"/>
                  </a:lnTo>
                  <a:lnTo>
                    <a:pt x="1364" y="1160"/>
                  </a:lnTo>
                  <a:lnTo>
                    <a:pt x="1365" y="1160"/>
                  </a:lnTo>
                  <a:lnTo>
                    <a:pt x="1365" y="1161"/>
                  </a:lnTo>
                  <a:lnTo>
                    <a:pt x="1367" y="1163"/>
                  </a:lnTo>
                  <a:lnTo>
                    <a:pt x="1367" y="1165"/>
                  </a:lnTo>
                  <a:lnTo>
                    <a:pt x="1367" y="1167"/>
                  </a:lnTo>
                  <a:lnTo>
                    <a:pt x="1367" y="1165"/>
                  </a:lnTo>
                  <a:lnTo>
                    <a:pt x="1367" y="1163"/>
                  </a:lnTo>
                  <a:lnTo>
                    <a:pt x="1367" y="1161"/>
                  </a:lnTo>
                  <a:lnTo>
                    <a:pt x="1369" y="1161"/>
                  </a:lnTo>
                  <a:lnTo>
                    <a:pt x="1371" y="1161"/>
                  </a:lnTo>
                  <a:lnTo>
                    <a:pt x="1372" y="1161"/>
                  </a:lnTo>
                  <a:lnTo>
                    <a:pt x="1374" y="1163"/>
                  </a:lnTo>
                  <a:lnTo>
                    <a:pt x="1376" y="1163"/>
                  </a:lnTo>
                  <a:lnTo>
                    <a:pt x="1376" y="1161"/>
                  </a:lnTo>
                  <a:lnTo>
                    <a:pt x="1376" y="1160"/>
                  </a:lnTo>
                  <a:lnTo>
                    <a:pt x="1376" y="1161"/>
                  </a:lnTo>
                  <a:lnTo>
                    <a:pt x="1378" y="1161"/>
                  </a:lnTo>
                  <a:lnTo>
                    <a:pt x="1378" y="1163"/>
                  </a:lnTo>
                  <a:lnTo>
                    <a:pt x="1379" y="1163"/>
                  </a:lnTo>
                  <a:lnTo>
                    <a:pt x="1379" y="1161"/>
                  </a:lnTo>
                  <a:lnTo>
                    <a:pt x="1381" y="1160"/>
                  </a:lnTo>
                  <a:lnTo>
                    <a:pt x="1381" y="1158"/>
                  </a:lnTo>
                  <a:lnTo>
                    <a:pt x="1381" y="1156"/>
                  </a:lnTo>
                  <a:lnTo>
                    <a:pt x="1381" y="1154"/>
                  </a:lnTo>
                  <a:lnTo>
                    <a:pt x="1383" y="1154"/>
                  </a:lnTo>
                  <a:lnTo>
                    <a:pt x="1385" y="1154"/>
                  </a:lnTo>
                  <a:lnTo>
                    <a:pt x="1385" y="1153"/>
                  </a:lnTo>
                  <a:lnTo>
                    <a:pt x="1386" y="1153"/>
                  </a:lnTo>
                  <a:lnTo>
                    <a:pt x="1388" y="1153"/>
                  </a:lnTo>
                  <a:lnTo>
                    <a:pt x="1390" y="1153"/>
                  </a:lnTo>
                  <a:lnTo>
                    <a:pt x="1390" y="1151"/>
                  </a:lnTo>
                  <a:lnTo>
                    <a:pt x="1392" y="1151"/>
                  </a:lnTo>
                  <a:lnTo>
                    <a:pt x="1393" y="1151"/>
                  </a:lnTo>
                  <a:lnTo>
                    <a:pt x="1393" y="1153"/>
                  </a:lnTo>
                  <a:lnTo>
                    <a:pt x="1392" y="1153"/>
                  </a:lnTo>
                  <a:lnTo>
                    <a:pt x="1392" y="1154"/>
                  </a:lnTo>
                  <a:lnTo>
                    <a:pt x="1390" y="1156"/>
                  </a:lnTo>
                  <a:lnTo>
                    <a:pt x="1392" y="1154"/>
                  </a:lnTo>
                  <a:lnTo>
                    <a:pt x="1393" y="1154"/>
                  </a:lnTo>
                  <a:lnTo>
                    <a:pt x="1393" y="1153"/>
                  </a:lnTo>
                  <a:lnTo>
                    <a:pt x="1395" y="1153"/>
                  </a:lnTo>
                  <a:lnTo>
                    <a:pt x="1393" y="1151"/>
                  </a:lnTo>
                  <a:lnTo>
                    <a:pt x="1393" y="1149"/>
                  </a:lnTo>
                  <a:lnTo>
                    <a:pt x="1395" y="1149"/>
                  </a:lnTo>
                  <a:lnTo>
                    <a:pt x="1395" y="1147"/>
                  </a:lnTo>
                  <a:lnTo>
                    <a:pt x="1397" y="1147"/>
                  </a:lnTo>
                  <a:lnTo>
                    <a:pt x="1397" y="1149"/>
                  </a:lnTo>
                  <a:lnTo>
                    <a:pt x="1399" y="1149"/>
                  </a:lnTo>
                  <a:lnTo>
                    <a:pt x="1400" y="1151"/>
                  </a:lnTo>
                  <a:lnTo>
                    <a:pt x="1402" y="1153"/>
                  </a:lnTo>
                  <a:lnTo>
                    <a:pt x="1404" y="1153"/>
                  </a:lnTo>
                  <a:lnTo>
                    <a:pt x="1404" y="1154"/>
                  </a:lnTo>
                  <a:lnTo>
                    <a:pt x="1406" y="1154"/>
                  </a:lnTo>
                  <a:lnTo>
                    <a:pt x="1406" y="1156"/>
                  </a:lnTo>
                  <a:close/>
                  <a:moveTo>
                    <a:pt x="1383" y="1147"/>
                  </a:moveTo>
                  <a:lnTo>
                    <a:pt x="1385" y="1151"/>
                  </a:lnTo>
                  <a:lnTo>
                    <a:pt x="1386" y="1153"/>
                  </a:lnTo>
                  <a:lnTo>
                    <a:pt x="1385" y="1153"/>
                  </a:lnTo>
                  <a:lnTo>
                    <a:pt x="1383" y="1154"/>
                  </a:lnTo>
                  <a:lnTo>
                    <a:pt x="1381" y="1154"/>
                  </a:lnTo>
                  <a:lnTo>
                    <a:pt x="1379" y="1154"/>
                  </a:lnTo>
                  <a:lnTo>
                    <a:pt x="1379" y="1156"/>
                  </a:lnTo>
                  <a:lnTo>
                    <a:pt x="1378" y="1156"/>
                  </a:lnTo>
                  <a:lnTo>
                    <a:pt x="1379" y="1154"/>
                  </a:lnTo>
                  <a:lnTo>
                    <a:pt x="1379" y="1153"/>
                  </a:lnTo>
                  <a:lnTo>
                    <a:pt x="1378" y="1153"/>
                  </a:lnTo>
                  <a:lnTo>
                    <a:pt x="1376" y="1154"/>
                  </a:lnTo>
                  <a:lnTo>
                    <a:pt x="1376" y="1153"/>
                  </a:lnTo>
                  <a:lnTo>
                    <a:pt x="1376" y="1154"/>
                  </a:lnTo>
                  <a:lnTo>
                    <a:pt x="1374" y="1154"/>
                  </a:lnTo>
                  <a:lnTo>
                    <a:pt x="1372" y="1154"/>
                  </a:lnTo>
                  <a:lnTo>
                    <a:pt x="1372" y="1153"/>
                  </a:lnTo>
                  <a:lnTo>
                    <a:pt x="1372" y="1154"/>
                  </a:lnTo>
                  <a:lnTo>
                    <a:pt x="1371" y="1154"/>
                  </a:lnTo>
                  <a:lnTo>
                    <a:pt x="1369" y="1153"/>
                  </a:lnTo>
                  <a:lnTo>
                    <a:pt x="1369" y="1151"/>
                  </a:lnTo>
                  <a:lnTo>
                    <a:pt x="1371" y="1149"/>
                  </a:lnTo>
                  <a:lnTo>
                    <a:pt x="1372" y="1149"/>
                  </a:lnTo>
                  <a:lnTo>
                    <a:pt x="1374" y="1149"/>
                  </a:lnTo>
                  <a:lnTo>
                    <a:pt x="1376" y="1149"/>
                  </a:lnTo>
                  <a:lnTo>
                    <a:pt x="1378" y="1149"/>
                  </a:lnTo>
                  <a:lnTo>
                    <a:pt x="1379" y="1149"/>
                  </a:lnTo>
                  <a:lnTo>
                    <a:pt x="1379" y="1147"/>
                  </a:lnTo>
                  <a:lnTo>
                    <a:pt x="1381" y="1147"/>
                  </a:lnTo>
                  <a:lnTo>
                    <a:pt x="1383" y="1147"/>
                  </a:lnTo>
                  <a:close/>
                  <a:moveTo>
                    <a:pt x="1364" y="1151"/>
                  </a:moveTo>
                  <a:lnTo>
                    <a:pt x="1364" y="1153"/>
                  </a:lnTo>
                  <a:lnTo>
                    <a:pt x="1364" y="1154"/>
                  </a:lnTo>
                  <a:lnTo>
                    <a:pt x="1364" y="1156"/>
                  </a:lnTo>
                  <a:lnTo>
                    <a:pt x="1364" y="1160"/>
                  </a:lnTo>
                  <a:lnTo>
                    <a:pt x="1362" y="1160"/>
                  </a:lnTo>
                  <a:lnTo>
                    <a:pt x="1360" y="1160"/>
                  </a:lnTo>
                  <a:lnTo>
                    <a:pt x="1360" y="1161"/>
                  </a:lnTo>
                  <a:lnTo>
                    <a:pt x="1360" y="1160"/>
                  </a:lnTo>
                  <a:lnTo>
                    <a:pt x="1358" y="1161"/>
                  </a:lnTo>
                  <a:lnTo>
                    <a:pt x="1357" y="1160"/>
                  </a:lnTo>
                  <a:lnTo>
                    <a:pt x="1355" y="1158"/>
                  </a:lnTo>
                  <a:lnTo>
                    <a:pt x="1353" y="1158"/>
                  </a:lnTo>
                  <a:lnTo>
                    <a:pt x="1353" y="1156"/>
                  </a:lnTo>
                  <a:lnTo>
                    <a:pt x="1355" y="1158"/>
                  </a:lnTo>
                  <a:lnTo>
                    <a:pt x="1357" y="1158"/>
                  </a:lnTo>
                  <a:lnTo>
                    <a:pt x="1357" y="1156"/>
                  </a:lnTo>
                  <a:lnTo>
                    <a:pt x="1358" y="1154"/>
                  </a:lnTo>
                  <a:lnTo>
                    <a:pt x="1360" y="1154"/>
                  </a:lnTo>
                  <a:lnTo>
                    <a:pt x="1362" y="1154"/>
                  </a:lnTo>
                  <a:lnTo>
                    <a:pt x="1362" y="1153"/>
                  </a:lnTo>
                  <a:lnTo>
                    <a:pt x="1360" y="1153"/>
                  </a:lnTo>
                  <a:lnTo>
                    <a:pt x="1360" y="1151"/>
                  </a:lnTo>
                  <a:lnTo>
                    <a:pt x="1358" y="1151"/>
                  </a:lnTo>
                  <a:lnTo>
                    <a:pt x="1357" y="1151"/>
                  </a:lnTo>
                  <a:lnTo>
                    <a:pt x="1357" y="1149"/>
                  </a:lnTo>
                  <a:lnTo>
                    <a:pt x="1358" y="1149"/>
                  </a:lnTo>
                  <a:lnTo>
                    <a:pt x="1358" y="1147"/>
                  </a:lnTo>
                  <a:lnTo>
                    <a:pt x="1360" y="1147"/>
                  </a:lnTo>
                  <a:lnTo>
                    <a:pt x="1362" y="1147"/>
                  </a:lnTo>
                  <a:lnTo>
                    <a:pt x="1364" y="1147"/>
                  </a:lnTo>
                  <a:lnTo>
                    <a:pt x="1364" y="1149"/>
                  </a:lnTo>
                  <a:lnTo>
                    <a:pt x="1364" y="1151"/>
                  </a:lnTo>
                  <a:close/>
                  <a:moveTo>
                    <a:pt x="1353" y="1142"/>
                  </a:moveTo>
                  <a:lnTo>
                    <a:pt x="1355" y="1142"/>
                  </a:lnTo>
                  <a:lnTo>
                    <a:pt x="1357" y="1142"/>
                  </a:lnTo>
                  <a:lnTo>
                    <a:pt x="1358" y="1142"/>
                  </a:lnTo>
                  <a:lnTo>
                    <a:pt x="1360" y="1144"/>
                  </a:lnTo>
                  <a:lnTo>
                    <a:pt x="1360" y="1146"/>
                  </a:lnTo>
                  <a:lnTo>
                    <a:pt x="1362" y="1146"/>
                  </a:lnTo>
                  <a:lnTo>
                    <a:pt x="1360" y="1146"/>
                  </a:lnTo>
                  <a:lnTo>
                    <a:pt x="1358" y="1146"/>
                  </a:lnTo>
                  <a:lnTo>
                    <a:pt x="1358" y="1147"/>
                  </a:lnTo>
                  <a:lnTo>
                    <a:pt x="1357" y="1147"/>
                  </a:lnTo>
                  <a:lnTo>
                    <a:pt x="1357" y="1149"/>
                  </a:lnTo>
                  <a:lnTo>
                    <a:pt x="1357" y="1151"/>
                  </a:lnTo>
                  <a:lnTo>
                    <a:pt x="1357" y="1153"/>
                  </a:lnTo>
                  <a:lnTo>
                    <a:pt x="1358" y="1153"/>
                  </a:lnTo>
                  <a:lnTo>
                    <a:pt x="1360" y="1153"/>
                  </a:lnTo>
                  <a:lnTo>
                    <a:pt x="1360" y="1154"/>
                  </a:lnTo>
                  <a:lnTo>
                    <a:pt x="1358" y="1154"/>
                  </a:lnTo>
                  <a:lnTo>
                    <a:pt x="1357" y="1154"/>
                  </a:lnTo>
                  <a:lnTo>
                    <a:pt x="1357" y="1156"/>
                  </a:lnTo>
                  <a:lnTo>
                    <a:pt x="1357" y="1158"/>
                  </a:lnTo>
                  <a:lnTo>
                    <a:pt x="1355" y="1158"/>
                  </a:lnTo>
                  <a:lnTo>
                    <a:pt x="1355" y="1156"/>
                  </a:lnTo>
                  <a:lnTo>
                    <a:pt x="1355" y="1153"/>
                  </a:lnTo>
                  <a:lnTo>
                    <a:pt x="1353" y="1153"/>
                  </a:lnTo>
                  <a:lnTo>
                    <a:pt x="1353" y="1151"/>
                  </a:lnTo>
                  <a:lnTo>
                    <a:pt x="1353" y="1149"/>
                  </a:lnTo>
                  <a:lnTo>
                    <a:pt x="1351" y="1149"/>
                  </a:lnTo>
                  <a:lnTo>
                    <a:pt x="1350" y="1149"/>
                  </a:lnTo>
                  <a:lnTo>
                    <a:pt x="1348" y="1147"/>
                  </a:lnTo>
                  <a:lnTo>
                    <a:pt x="1346" y="1147"/>
                  </a:lnTo>
                  <a:lnTo>
                    <a:pt x="1346" y="1146"/>
                  </a:lnTo>
                  <a:lnTo>
                    <a:pt x="1346" y="1144"/>
                  </a:lnTo>
                  <a:lnTo>
                    <a:pt x="1350" y="1142"/>
                  </a:lnTo>
                  <a:lnTo>
                    <a:pt x="1351" y="1140"/>
                  </a:lnTo>
                  <a:lnTo>
                    <a:pt x="1351" y="1142"/>
                  </a:lnTo>
                  <a:lnTo>
                    <a:pt x="1353" y="1142"/>
                  </a:lnTo>
                  <a:close/>
                  <a:moveTo>
                    <a:pt x="1360" y="1133"/>
                  </a:moveTo>
                  <a:lnTo>
                    <a:pt x="1360" y="1135"/>
                  </a:lnTo>
                  <a:lnTo>
                    <a:pt x="1362" y="1135"/>
                  </a:lnTo>
                  <a:lnTo>
                    <a:pt x="1362" y="1137"/>
                  </a:lnTo>
                  <a:lnTo>
                    <a:pt x="1364" y="1137"/>
                  </a:lnTo>
                  <a:lnTo>
                    <a:pt x="1364" y="1139"/>
                  </a:lnTo>
                  <a:lnTo>
                    <a:pt x="1364" y="1140"/>
                  </a:lnTo>
                  <a:lnTo>
                    <a:pt x="1365" y="1140"/>
                  </a:lnTo>
                  <a:lnTo>
                    <a:pt x="1367" y="1140"/>
                  </a:lnTo>
                  <a:lnTo>
                    <a:pt x="1369" y="1142"/>
                  </a:lnTo>
                  <a:lnTo>
                    <a:pt x="1369" y="1140"/>
                  </a:lnTo>
                  <a:lnTo>
                    <a:pt x="1371" y="1140"/>
                  </a:lnTo>
                  <a:lnTo>
                    <a:pt x="1372" y="1140"/>
                  </a:lnTo>
                  <a:lnTo>
                    <a:pt x="1372" y="1142"/>
                  </a:lnTo>
                  <a:lnTo>
                    <a:pt x="1372" y="1144"/>
                  </a:lnTo>
                  <a:lnTo>
                    <a:pt x="1372" y="1146"/>
                  </a:lnTo>
                  <a:lnTo>
                    <a:pt x="1372" y="1147"/>
                  </a:lnTo>
                  <a:lnTo>
                    <a:pt x="1374" y="1149"/>
                  </a:lnTo>
                  <a:lnTo>
                    <a:pt x="1372" y="1149"/>
                  </a:lnTo>
                  <a:lnTo>
                    <a:pt x="1371" y="1149"/>
                  </a:lnTo>
                  <a:lnTo>
                    <a:pt x="1369" y="1149"/>
                  </a:lnTo>
                  <a:lnTo>
                    <a:pt x="1369" y="1151"/>
                  </a:lnTo>
                  <a:lnTo>
                    <a:pt x="1367" y="1151"/>
                  </a:lnTo>
                  <a:lnTo>
                    <a:pt x="1367" y="1153"/>
                  </a:lnTo>
                  <a:lnTo>
                    <a:pt x="1367" y="1154"/>
                  </a:lnTo>
                  <a:lnTo>
                    <a:pt x="1365" y="1154"/>
                  </a:lnTo>
                  <a:lnTo>
                    <a:pt x="1364" y="1154"/>
                  </a:lnTo>
                  <a:lnTo>
                    <a:pt x="1364" y="1153"/>
                  </a:lnTo>
                  <a:lnTo>
                    <a:pt x="1365" y="1153"/>
                  </a:lnTo>
                  <a:lnTo>
                    <a:pt x="1365" y="1151"/>
                  </a:lnTo>
                  <a:lnTo>
                    <a:pt x="1365" y="1149"/>
                  </a:lnTo>
                  <a:lnTo>
                    <a:pt x="1367" y="1149"/>
                  </a:lnTo>
                  <a:lnTo>
                    <a:pt x="1367" y="1147"/>
                  </a:lnTo>
                  <a:lnTo>
                    <a:pt x="1367" y="1146"/>
                  </a:lnTo>
                  <a:lnTo>
                    <a:pt x="1365" y="1146"/>
                  </a:lnTo>
                  <a:lnTo>
                    <a:pt x="1365" y="1147"/>
                  </a:lnTo>
                  <a:lnTo>
                    <a:pt x="1367" y="1147"/>
                  </a:lnTo>
                  <a:lnTo>
                    <a:pt x="1365" y="1147"/>
                  </a:lnTo>
                  <a:lnTo>
                    <a:pt x="1365" y="1149"/>
                  </a:lnTo>
                  <a:lnTo>
                    <a:pt x="1364" y="1149"/>
                  </a:lnTo>
                  <a:lnTo>
                    <a:pt x="1364" y="1147"/>
                  </a:lnTo>
                  <a:lnTo>
                    <a:pt x="1362" y="1146"/>
                  </a:lnTo>
                  <a:lnTo>
                    <a:pt x="1362" y="1144"/>
                  </a:lnTo>
                  <a:lnTo>
                    <a:pt x="1360" y="1144"/>
                  </a:lnTo>
                  <a:lnTo>
                    <a:pt x="1358" y="1142"/>
                  </a:lnTo>
                  <a:lnTo>
                    <a:pt x="1357" y="1140"/>
                  </a:lnTo>
                  <a:lnTo>
                    <a:pt x="1357" y="1142"/>
                  </a:lnTo>
                  <a:lnTo>
                    <a:pt x="1355" y="1142"/>
                  </a:lnTo>
                  <a:lnTo>
                    <a:pt x="1355" y="1140"/>
                  </a:lnTo>
                  <a:lnTo>
                    <a:pt x="1355" y="1142"/>
                  </a:lnTo>
                  <a:lnTo>
                    <a:pt x="1353" y="1142"/>
                  </a:lnTo>
                  <a:lnTo>
                    <a:pt x="1353" y="1140"/>
                  </a:lnTo>
                  <a:lnTo>
                    <a:pt x="1351" y="1140"/>
                  </a:lnTo>
                  <a:lnTo>
                    <a:pt x="1350" y="1140"/>
                  </a:lnTo>
                  <a:lnTo>
                    <a:pt x="1350" y="1142"/>
                  </a:lnTo>
                  <a:lnTo>
                    <a:pt x="1350" y="1140"/>
                  </a:lnTo>
                  <a:lnTo>
                    <a:pt x="1348" y="1140"/>
                  </a:lnTo>
                  <a:lnTo>
                    <a:pt x="1346" y="1139"/>
                  </a:lnTo>
                  <a:lnTo>
                    <a:pt x="1346" y="1137"/>
                  </a:lnTo>
                  <a:lnTo>
                    <a:pt x="1346" y="1135"/>
                  </a:lnTo>
                  <a:lnTo>
                    <a:pt x="1348" y="1135"/>
                  </a:lnTo>
                  <a:lnTo>
                    <a:pt x="1348" y="1133"/>
                  </a:lnTo>
                  <a:lnTo>
                    <a:pt x="1350" y="1133"/>
                  </a:lnTo>
                  <a:lnTo>
                    <a:pt x="1351" y="1133"/>
                  </a:lnTo>
                  <a:lnTo>
                    <a:pt x="1353" y="1133"/>
                  </a:lnTo>
                  <a:lnTo>
                    <a:pt x="1355" y="1132"/>
                  </a:lnTo>
                  <a:lnTo>
                    <a:pt x="1357" y="1132"/>
                  </a:lnTo>
                  <a:lnTo>
                    <a:pt x="1358" y="1130"/>
                  </a:lnTo>
                  <a:lnTo>
                    <a:pt x="1358" y="1132"/>
                  </a:lnTo>
                  <a:lnTo>
                    <a:pt x="1360" y="1132"/>
                  </a:lnTo>
                  <a:lnTo>
                    <a:pt x="1360" y="1133"/>
                  </a:lnTo>
                  <a:close/>
                  <a:moveTo>
                    <a:pt x="1346" y="1140"/>
                  </a:moveTo>
                  <a:lnTo>
                    <a:pt x="1348" y="1140"/>
                  </a:lnTo>
                  <a:lnTo>
                    <a:pt x="1348" y="1142"/>
                  </a:lnTo>
                  <a:lnTo>
                    <a:pt x="1346" y="1142"/>
                  </a:lnTo>
                  <a:lnTo>
                    <a:pt x="1345" y="1142"/>
                  </a:lnTo>
                  <a:lnTo>
                    <a:pt x="1345" y="1144"/>
                  </a:lnTo>
                  <a:lnTo>
                    <a:pt x="1345" y="1146"/>
                  </a:lnTo>
                  <a:lnTo>
                    <a:pt x="1346" y="1146"/>
                  </a:lnTo>
                  <a:lnTo>
                    <a:pt x="1346" y="1147"/>
                  </a:lnTo>
                  <a:lnTo>
                    <a:pt x="1346" y="1149"/>
                  </a:lnTo>
                  <a:lnTo>
                    <a:pt x="1348" y="1149"/>
                  </a:lnTo>
                  <a:lnTo>
                    <a:pt x="1350" y="1149"/>
                  </a:lnTo>
                  <a:lnTo>
                    <a:pt x="1351" y="1151"/>
                  </a:lnTo>
                  <a:lnTo>
                    <a:pt x="1351" y="1153"/>
                  </a:lnTo>
                  <a:lnTo>
                    <a:pt x="1353" y="1153"/>
                  </a:lnTo>
                  <a:lnTo>
                    <a:pt x="1351" y="1154"/>
                  </a:lnTo>
                  <a:lnTo>
                    <a:pt x="1351" y="1156"/>
                  </a:lnTo>
                  <a:lnTo>
                    <a:pt x="1350" y="1156"/>
                  </a:lnTo>
                  <a:lnTo>
                    <a:pt x="1348" y="1158"/>
                  </a:lnTo>
                  <a:lnTo>
                    <a:pt x="1348" y="1160"/>
                  </a:lnTo>
                  <a:lnTo>
                    <a:pt x="1346" y="1160"/>
                  </a:lnTo>
                  <a:lnTo>
                    <a:pt x="1345" y="1158"/>
                  </a:lnTo>
                  <a:lnTo>
                    <a:pt x="1343" y="1156"/>
                  </a:lnTo>
                  <a:lnTo>
                    <a:pt x="1343" y="1154"/>
                  </a:lnTo>
                  <a:lnTo>
                    <a:pt x="1341" y="1154"/>
                  </a:lnTo>
                  <a:lnTo>
                    <a:pt x="1339" y="1154"/>
                  </a:lnTo>
                  <a:lnTo>
                    <a:pt x="1339" y="1156"/>
                  </a:lnTo>
                  <a:lnTo>
                    <a:pt x="1338" y="1156"/>
                  </a:lnTo>
                  <a:lnTo>
                    <a:pt x="1336" y="1156"/>
                  </a:lnTo>
                  <a:lnTo>
                    <a:pt x="1334" y="1154"/>
                  </a:lnTo>
                  <a:lnTo>
                    <a:pt x="1336" y="1154"/>
                  </a:lnTo>
                  <a:lnTo>
                    <a:pt x="1336" y="1153"/>
                  </a:lnTo>
                  <a:lnTo>
                    <a:pt x="1336" y="1151"/>
                  </a:lnTo>
                  <a:lnTo>
                    <a:pt x="1334" y="1151"/>
                  </a:lnTo>
                  <a:lnTo>
                    <a:pt x="1334" y="1153"/>
                  </a:lnTo>
                  <a:lnTo>
                    <a:pt x="1334" y="1151"/>
                  </a:lnTo>
                  <a:lnTo>
                    <a:pt x="1332" y="1151"/>
                  </a:lnTo>
                  <a:lnTo>
                    <a:pt x="1332" y="1153"/>
                  </a:lnTo>
                  <a:lnTo>
                    <a:pt x="1334" y="1153"/>
                  </a:lnTo>
                  <a:lnTo>
                    <a:pt x="1336" y="1153"/>
                  </a:lnTo>
                  <a:lnTo>
                    <a:pt x="1336" y="1154"/>
                  </a:lnTo>
                  <a:lnTo>
                    <a:pt x="1334" y="1154"/>
                  </a:lnTo>
                  <a:lnTo>
                    <a:pt x="1334" y="1156"/>
                  </a:lnTo>
                  <a:lnTo>
                    <a:pt x="1336" y="1156"/>
                  </a:lnTo>
                  <a:lnTo>
                    <a:pt x="1334" y="1156"/>
                  </a:lnTo>
                  <a:lnTo>
                    <a:pt x="1334" y="1158"/>
                  </a:lnTo>
                  <a:lnTo>
                    <a:pt x="1334" y="1160"/>
                  </a:lnTo>
                  <a:lnTo>
                    <a:pt x="1334" y="1158"/>
                  </a:lnTo>
                  <a:lnTo>
                    <a:pt x="1336" y="1158"/>
                  </a:lnTo>
                  <a:lnTo>
                    <a:pt x="1336" y="1156"/>
                  </a:lnTo>
                  <a:lnTo>
                    <a:pt x="1338" y="1156"/>
                  </a:lnTo>
                  <a:lnTo>
                    <a:pt x="1338" y="1158"/>
                  </a:lnTo>
                  <a:lnTo>
                    <a:pt x="1339" y="1158"/>
                  </a:lnTo>
                  <a:lnTo>
                    <a:pt x="1339" y="1156"/>
                  </a:lnTo>
                  <a:lnTo>
                    <a:pt x="1341" y="1158"/>
                  </a:lnTo>
                  <a:lnTo>
                    <a:pt x="1341" y="1156"/>
                  </a:lnTo>
                  <a:lnTo>
                    <a:pt x="1341" y="1154"/>
                  </a:lnTo>
                  <a:lnTo>
                    <a:pt x="1343" y="1156"/>
                  </a:lnTo>
                  <a:lnTo>
                    <a:pt x="1343" y="1158"/>
                  </a:lnTo>
                  <a:lnTo>
                    <a:pt x="1345" y="1160"/>
                  </a:lnTo>
                  <a:lnTo>
                    <a:pt x="1346" y="1160"/>
                  </a:lnTo>
                  <a:lnTo>
                    <a:pt x="1345" y="1161"/>
                  </a:lnTo>
                  <a:lnTo>
                    <a:pt x="1343" y="1163"/>
                  </a:lnTo>
                  <a:lnTo>
                    <a:pt x="1343" y="1165"/>
                  </a:lnTo>
                  <a:lnTo>
                    <a:pt x="1341" y="1165"/>
                  </a:lnTo>
                  <a:lnTo>
                    <a:pt x="1341" y="1167"/>
                  </a:lnTo>
                  <a:lnTo>
                    <a:pt x="1339" y="1167"/>
                  </a:lnTo>
                  <a:lnTo>
                    <a:pt x="1338" y="1167"/>
                  </a:lnTo>
                  <a:lnTo>
                    <a:pt x="1336" y="1167"/>
                  </a:lnTo>
                  <a:lnTo>
                    <a:pt x="1334" y="1167"/>
                  </a:lnTo>
                  <a:lnTo>
                    <a:pt x="1332" y="1167"/>
                  </a:lnTo>
                  <a:lnTo>
                    <a:pt x="1332" y="1165"/>
                  </a:lnTo>
                  <a:lnTo>
                    <a:pt x="1331" y="1165"/>
                  </a:lnTo>
                  <a:lnTo>
                    <a:pt x="1331" y="1163"/>
                  </a:lnTo>
                  <a:lnTo>
                    <a:pt x="1327" y="1161"/>
                  </a:lnTo>
                  <a:lnTo>
                    <a:pt x="1327" y="1160"/>
                  </a:lnTo>
                  <a:lnTo>
                    <a:pt x="1325" y="1158"/>
                  </a:lnTo>
                  <a:lnTo>
                    <a:pt x="1325" y="1154"/>
                  </a:lnTo>
                  <a:lnTo>
                    <a:pt x="1325" y="1153"/>
                  </a:lnTo>
                  <a:lnTo>
                    <a:pt x="1325" y="1151"/>
                  </a:lnTo>
                  <a:lnTo>
                    <a:pt x="1325" y="1149"/>
                  </a:lnTo>
                  <a:lnTo>
                    <a:pt x="1325" y="1147"/>
                  </a:lnTo>
                  <a:lnTo>
                    <a:pt x="1324" y="1147"/>
                  </a:lnTo>
                  <a:lnTo>
                    <a:pt x="1324" y="1146"/>
                  </a:lnTo>
                  <a:lnTo>
                    <a:pt x="1324" y="1144"/>
                  </a:lnTo>
                  <a:lnTo>
                    <a:pt x="1324" y="1142"/>
                  </a:lnTo>
                  <a:lnTo>
                    <a:pt x="1324" y="1140"/>
                  </a:lnTo>
                  <a:lnTo>
                    <a:pt x="1324" y="1139"/>
                  </a:lnTo>
                  <a:lnTo>
                    <a:pt x="1325" y="1139"/>
                  </a:lnTo>
                  <a:lnTo>
                    <a:pt x="1327" y="1139"/>
                  </a:lnTo>
                  <a:lnTo>
                    <a:pt x="1327" y="1137"/>
                  </a:lnTo>
                  <a:lnTo>
                    <a:pt x="1329" y="1137"/>
                  </a:lnTo>
                  <a:lnTo>
                    <a:pt x="1331" y="1137"/>
                  </a:lnTo>
                  <a:lnTo>
                    <a:pt x="1331" y="1139"/>
                  </a:lnTo>
                  <a:lnTo>
                    <a:pt x="1331" y="1140"/>
                  </a:lnTo>
                  <a:lnTo>
                    <a:pt x="1332" y="1140"/>
                  </a:lnTo>
                  <a:lnTo>
                    <a:pt x="1334" y="1140"/>
                  </a:lnTo>
                  <a:lnTo>
                    <a:pt x="1334" y="1139"/>
                  </a:lnTo>
                  <a:lnTo>
                    <a:pt x="1334" y="1137"/>
                  </a:lnTo>
                  <a:lnTo>
                    <a:pt x="1334" y="1135"/>
                  </a:lnTo>
                  <a:lnTo>
                    <a:pt x="1334" y="1133"/>
                  </a:lnTo>
                  <a:lnTo>
                    <a:pt x="1336" y="1133"/>
                  </a:lnTo>
                  <a:lnTo>
                    <a:pt x="1336" y="1132"/>
                  </a:lnTo>
                  <a:lnTo>
                    <a:pt x="1338" y="1132"/>
                  </a:lnTo>
                  <a:lnTo>
                    <a:pt x="1339" y="1130"/>
                  </a:lnTo>
                  <a:lnTo>
                    <a:pt x="1339" y="1132"/>
                  </a:lnTo>
                  <a:lnTo>
                    <a:pt x="1341" y="1133"/>
                  </a:lnTo>
                  <a:lnTo>
                    <a:pt x="1343" y="1135"/>
                  </a:lnTo>
                  <a:lnTo>
                    <a:pt x="1345" y="1135"/>
                  </a:lnTo>
                  <a:lnTo>
                    <a:pt x="1345" y="1139"/>
                  </a:lnTo>
                  <a:lnTo>
                    <a:pt x="1346" y="1140"/>
                  </a:lnTo>
                  <a:close/>
                  <a:moveTo>
                    <a:pt x="1360" y="1125"/>
                  </a:moveTo>
                  <a:lnTo>
                    <a:pt x="1358" y="1125"/>
                  </a:lnTo>
                  <a:lnTo>
                    <a:pt x="1357" y="1125"/>
                  </a:lnTo>
                  <a:lnTo>
                    <a:pt x="1358" y="1126"/>
                  </a:lnTo>
                  <a:lnTo>
                    <a:pt x="1357" y="1128"/>
                  </a:lnTo>
                  <a:lnTo>
                    <a:pt x="1357" y="1130"/>
                  </a:lnTo>
                  <a:lnTo>
                    <a:pt x="1355" y="1130"/>
                  </a:lnTo>
                  <a:lnTo>
                    <a:pt x="1355" y="1132"/>
                  </a:lnTo>
                  <a:lnTo>
                    <a:pt x="1353" y="1133"/>
                  </a:lnTo>
                  <a:lnTo>
                    <a:pt x="1351" y="1133"/>
                  </a:lnTo>
                  <a:lnTo>
                    <a:pt x="1350" y="1133"/>
                  </a:lnTo>
                  <a:lnTo>
                    <a:pt x="1348" y="1133"/>
                  </a:lnTo>
                  <a:lnTo>
                    <a:pt x="1346" y="1133"/>
                  </a:lnTo>
                  <a:lnTo>
                    <a:pt x="1346" y="1135"/>
                  </a:lnTo>
                  <a:lnTo>
                    <a:pt x="1345" y="1135"/>
                  </a:lnTo>
                  <a:lnTo>
                    <a:pt x="1345" y="1133"/>
                  </a:lnTo>
                  <a:lnTo>
                    <a:pt x="1343" y="1133"/>
                  </a:lnTo>
                  <a:lnTo>
                    <a:pt x="1341" y="1132"/>
                  </a:lnTo>
                  <a:lnTo>
                    <a:pt x="1341" y="1130"/>
                  </a:lnTo>
                  <a:lnTo>
                    <a:pt x="1341" y="1128"/>
                  </a:lnTo>
                  <a:lnTo>
                    <a:pt x="1343" y="1128"/>
                  </a:lnTo>
                  <a:lnTo>
                    <a:pt x="1345" y="1126"/>
                  </a:lnTo>
                  <a:lnTo>
                    <a:pt x="1346" y="1125"/>
                  </a:lnTo>
                  <a:lnTo>
                    <a:pt x="1348" y="1123"/>
                  </a:lnTo>
                  <a:lnTo>
                    <a:pt x="1350" y="1123"/>
                  </a:lnTo>
                  <a:lnTo>
                    <a:pt x="1351" y="1123"/>
                  </a:lnTo>
                  <a:lnTo>
                    <a:pt x="1351" y="1121"/>
                  </a:lnTo>
                  <a:lnTo>
                    <a:pt x="1353" y="1121"/>
                  </a:lnTo>
                  <a:lnTo>
                    <a:pt x="1355" y="1121"/>
                  </a:lnTo>
                  <a:lnTo>
                    <a:pt x="1357" y="1119"/>
                  </a:lnTo>
                  <a:lnTo>
                    <a:pt x="1357" y="1118"/>
                  </a:lnTo>
                  <a:lnTo>
                    <a:pt x="1358" y="1119"/>
                  </a:lnTo>
                  <a:lnTo>
                    <a:pt x="1358" y="1121"/>
                  </a:lnTo>
                  <a:lnTo>
                    <a:pt x="1358" y="1123"/>
                  </a:lnTo>
                  <a:lnTo>
                    <a:pt x="1360" y="1123"/>
                  </a:lnTo>
                  <a:lnTo>
                    <a:pt x="1360" y="1125"/>
                  </a:lnTo>
                  <a:close/>
                  <a:moveTo>
                    <a:pt x="1266" y="1123"/>
                  </a:moveTo>
                  <a:lnTo>
                    <a:pt x="1266" y="1125"/>
                  </a:lnTo>
                  <a:lnTo>
                    <a:pt x="1266" y="1126"/>
                  </a:lnTo>
                  <a:lnTo>
                    <a:pt x="1264" y="1126"/>
                  </a:lnTo>
                  <a:lnTo>
                    <a:pt x="1262" y="1128"/>
                  </a:lnTo>
                  <a:lnTo>
                    <a:pt x="1262" y="1130"/>
                  </a:lnTo>
                  <a:lnTo>
                    <a:pt x="1264" y="1130"/>
                  </a:lnTo>
                  <a:lnTo>
                    <a:pt x="1262" y="1130"/>
                  </a:lnTo>
                  <a:lnTo>
                    <a:pt x="1261" y="1130"/>
                  </a:lnTo>
                  <a:lnTo>
                    <a:pt x="1259" y="1132"/>
                  </a:lnTo>
                  <a:lnTo>
                    <a:pt x="1257" y="1132"/>
                  </a:lnTo>
                  <a:lnTo>
                    <a:pt x="1255" y="1132"/>
                  </a:lnTo>
                  <a:lnTo>
                    <a:pt x="1254" y="1132"/>
                  </a:lnTo>
                  <a:lnTo>
                    <a:pt x="1254" y="1130"/>
                  </a:lnTo>
                  <a:lnTo>
                    <a:pt x="1254" y="1128"/>
                  </a:lnTo>
                  <a:lnTo>
                    <a:pt x="1254" y="1126"/>
                  </a:lnTo>
                  <a:lnTo>
                    <a:pt x="1252" y="1125"/>
                  </a:lnTo>
                  <a:lnTo>
                    <a:pt x="1252" y="1123"/>
                  </a:lnTo>
                  <a:lnTo>
                    <a:pt x="1254" y="1123"/>
                  </a:lnTo>
                  <a:lnTo>
                    <a:pt x="1255" y="1123"/>
                  </a:lnTo>
                  <a:lnTo>
                    <a:pt x="1257" y="1121"/>
                  </a:lnTo>
                  <a:lnTo>
                    <a:pt x="1257" y="1119"/>
                  </a:lnTo>
                  <a:lnTo>
                    <a:pt x="1257" y="1118"/>
                  </a:lnTo>
                  <a:lnTo>
                    <a:pt x="1257" y="1116"/>
                  </a:lnTo>
                  <a:lnTo>
                    <a:pt x="1259" y="1114"/>
                  </a:lnTo>
                  <a:lnTo>
                    <a:pt x="1259" y="1112"/>
                  </a:lnTo>
                  <a:lnTo>
                    <a:pt x="1261" y="1112"/>
                  </a:lnTo>
                  <a:lnTo>
                    <a:pt x="1262" y="1114"/>
                  </a:lnTo>
                  <a:lnTo>
                    <a:pt x="1262" y="1116"/>
                  </a:lnTo>
                  <a:lnTo>
                    <a:pt x="1264" y="1116"/>
                  </a:lnTo>
                  <a:lnTo>
                    <a:pt x="1264" y="1118"/>
                  </a:lnTo>
                  <a:lnTo>
                    <a:pt x="1264" y="1121"/>
                  </a:lnTo>
                  <a:lnTo>
                    <a:pt x="1266" y="1123"/>
                  </a:lnTo>
                  <a:close/>
                  <a:moveTo>
                    <a:pt x="1371" y="1112"/>
                  </a:moveTo>
                  <a:lnTo>
                    <a:pt x="1371" y="1114"/>
                  </a:lnTo>
                  <a:lnTo>
                    <a:pt x="1369" y="1114"/>
                  </a:lnTo>
                  <a:lnTo>
                    <a:pt x="1369" y="1116"/>
                  </a:lnTo>
                  <a:lnTo>
                    <a:pt x="1371" y="1116"/>
                  </a:lnTo>
                  <a:lnTo>
                    <a:pt x="1372" y="1116"/>
                  </a:lnTo>
                  <a:lnTo>
                    <a:pt x="1372" y="1118"/>
                  </a:lnTo>
                  <a:lnTo>
                    <a:pt x="1372" y="1119"/>
                  </a:lnTo>
                  <a:lnTo>
                    <a:pt x="1371" y="1119"/>
                  </a:lnTo>
                  <a:lnTo>
                    <a:pt x="1371" y="1121"/>
                  </a:lnTo>
                  <a:lnTo>
                    <a:pt x="1372" y="1121"/>
                  </a:lnTo>
                  <a:lnTo>
                    <a:pt x="1372" y="1123"/>
                  </a:lnTo>
                  <a:lnTo>
                    <a:pt x="1372" y="1125"/>
                  </a:lnTo>
                  <a:lnTo>
                    <a:pt x="1372" y="1126"/>
                  </a:lnTo>
                  <a:lnTo>
                    <a:pt x="1374" y="1128"/>
                  </a:lnTo>
                  <a:lnTo>
                    <a:pt x="1376" y="1130"/>
                  </a:lnTo>
                  <a:lnTo>
                    <a:pt x="1376" y="1132"/>
                  </a:lnTo>
                  <a:lnTo>
                    <a:pt x="1378" y="1133"/>
                  </a:lnTo>
                  <a:lnTo>
                    <a:pt x="1379" y="1133"/>
                  </a:lnTo>
                  <a:lnTo>
                    <a:pt x="1379" y="1135"/>
                  </a:lnTo>
                  <a:lnTo>
                    <a:pt x="1379" y="1137"/>
                  </a:lnTo>
                  <a:lnTo>
                    <a:pt x="1379" y="1139"/>
                  </a:lnTo>
                  <a:lnTo>
                    <a:pt x="1379" y="1140"/>
                  </a:lnTo>
                  <a:lnTo>
                    <a:pt x="1379" y="1142"/>
                  </a:lnTo>
                  <a:lnTo>
                    <a:pt x="1379" y="1144"/>
                  </a:lnTo>
                  <a:lnTo>
                    <a:pt x="1379" y="1146"/>
                  </a:lnTo>
                  <a:lnTo>
                    <a:pt x="1379" y="1147"/>
                  </a:lnTo>
                  <a:lnTo>
                    <a:pt x="1379" y="1149"/>
                  </a:lnTo>
                  <a:lnTo>
                    <a:pt x="1378" y="1149"/>
                  </a:lnTo>
                  <a:lnTo>
                    <a:pt x="1376" y="1149"/>
                  </a:lnTo>
                  <a:lnTo>
                    <a:pt x="1376" y="1147"/>
                  </a:lnTo>
                  <a:lnTo>
                    <a:pt x="1374" y="1147"/>
                  </a:lnTo>
                  <a:lnTo>
                    <a:pt x="1372" y="1146"/>
                  </a:lnTo>
                  <a:lnTo>
                    <a:pt x="1372" y="1144"/>
                  </a:lnTo>
                  <a:lnTo>
                    <a:pt x="1372" y="1142"/>
                  </a:lnTo>
                  <a:lnTo>
                    <a:pt x="1374" y="1142"/>
                  </a:lnTo>
                  <a:lnTo>
                    <a:pt x="1372" y="1140"/>
                  </a:lnTo>
                  <a:lnTo>
                    <a:pt x="1371" y="1140"/>
                  </a:lnTo>
                  <a:lnTo>
                    <a:pt x="1369" y="1140"/>
                  </a:lnTo>
                  <a:lnTo>
                    <a:pt x="1367" y="1140"/>
                  </a:lnTo>
                  <a:lnTo>
                    <a:pt x="1365" y="1140"/>
                  </a:lnTo>
                  <a:lnTo>
                    <a:pt x="1365" y="1139"/>
                  </a:lnTo>
                  <a:lnTo>
                    <a:pt x="1364" y="1139"/>
                  </a:lnTo>
                  <a:lnTo>
                    <a:pt x="1364" y="1137"/>
                  </a:lnTo>
                  <a:lnTo>
                    <a:pt x="1365" y="1137"/>
                  </a:lnTo>
                  <a:lnTo>
                    <a:pt x="1365" y="1139"/>
                  </a:lnTo>
                  <a:lnTo>
                    <a:pt x="1367" y="1139"/>
                  </a:lnTo>
                  <a:lnTo>
                    <a:pt x="1367" y="1137"/>
                  </a:lnTo>
                  <a:lnTo>
                    <a:pt x="1369" y="1137"/>
                  </a:lnTo>
                  <a:lnTo>
                    <a:pt x="1367" y="1137"/>
                  </a:lnTo>
                  <a:lnTo>
                    <a:pt x="1367" y="1139"/>
                  </a:lnTo>
                  <a:lnTo>
                    <a:pt x="1365" y="1139"/>
                  </a:lnTo>
                  <a:lnTo>
                    <a:pt x="1365" y="1137"/>
                  </a:lnTo>
                  <a:lnTo>
                    <a:pt x="1364" y="1137"/>
                  </a:lnTo>
                  <a:lnTo>
                    <a:pt x="1362" y="1135"/>
                  </a:lnTo>
                  <a:lnTo>
                    <a:pt x="1360" y="1135"/>
                  </a:lnTo>
                  <a:lnTo>
                    <a:pt x="1360" y="1133"/>
                  </a:lnTo>
                  <a:lnTo>
                    <a:pt x="1362" y="1133"/>
                  </a:lnTo>
                  <a:lnTo>
                    <a:pt x="1362" y="1132"/>
                  </a:lnTo>
                  <a:lnTo>
                    <a:pt x="1364" y="1132"/>
                  </a:lnTo>
                  <a:lnTo>
                    <a:pt x="1364" y="1130"/>
                  </a:lnTo>
                  <a:lnTo>
                    <a:pt x="1362" y="1130"/>
                  </a:lnTo>
                  <a:lnTo>
                    <a:pt x="1362" y="1132"/>
                  </a:lnTo>
                  <a:lnTo>
                    <a:pt x="1360" y="1132"/>
                  </a:lnTo>
                  <a:lnTo>
                    <a:pt x="1360" y="1130"/>
                  </a:lnTo>
                  <a:lnTo>
                    <a:pt x="1358" y="1130"/>
                  </a:lnTo>
                  <a:lnTo>
                    <a:pt x="1357" y="1130"/>
                  </a:lnTo>
                  <a:lnTo>
                    <a:pt x="1358" y="1128"/>
                  </a:lnTo>
                  <a:lnTo>
                    <a:pt x="1358" y="1126"/>
                  </a:lnTo>
                  <a:lnTo>
                    <a:pt x="1360" y="1126"/>
                  </a:lnTo>
                  <a:lnTo>
                    <a:pt x="1362" y="1126"/>
                  </a:lnTo>
                  <a:lnTo>
                    <a:pt x="1364" y="1126"/>
                  </a:lnTo>
                  <a:lnTo>
                    <a:pt x="1362" y="1126"/>
                  </a:lnTo>
                  <a:lnTo>
                    <a:pt x="1362" y="1125"/>
                  </a:lnTo>
                  <a:lnTo>
                    <a:pt x="1360" y="1125"/>
                  </a:lnTo>
                  <a:lnTo>
                    <a:pt x="1360" y="1126"/>
                  </a:lnTo>
                  <a:lnTo>
                    <a:pt x="1358" y="1126"/>
                  </a:lnTo>
                  <a:lnTo>
                    <a:pt x="1358" y="1125"/>
                  </a:lnTo>
                  <a:lnTo>
                    <a:pt x="1360" y="1125"/>
                  </a:lnTo>
                  <a:lnTo>
                    <a:pt x="1360" y="1123"/>
                  </a:lnTo>
                  <a:lnTo>
                    <a:pt x="1358" y="1121"/>
                  </a:lnTo>
                  <a:lnTo>
                    <a:pt x="1358" y="1119"/>
                  </a:lnTo>
                  <a:lnTo>
                    <a:pt x="1357" y="1118"/>
                  </a:lnTo>
                  <a:lnTo>
                    <a:pt x="1357" y="1116"/>
                  </a:lnTo>
                  <a:lnTo>
                    <a:pt x="1357" y="1114"/>
                  </a:lnTo>
                  <a:lnTo>
                    <a:pt x="1358" y="1114"/>
                  </a:lnTo>
                  <a:lnTo>
                    <a:pt x="1358" y="1116"/>
                  </a:lnTo>
                  <a:lnTo>
                    <a:pt x="1360" y="1116"/>
                  </a:lnTo>
                  <a:lnTo>
                    <a:pt x="1362" y="1116"/>
                  </a:lnTo>
                  <a:lnTo>
                    <a:pt x="1364" y="1116"/>
                  </a:lnTo>
                  <a:lnTo>
                    <a:pt x="1364" y="1114"/>
                  </a:lnTo>
                  <a:lnTo>
                    <a:pt x="1365" y="1114"/>
                  </a:lnTo>
                  <a:lnTo>
                    <a:pt x="1365" y="1112"/>
                  </a:lnTo>
                  <a:lnTo>
                    <a:pt x="1367" y="1112"/>
                  </a:lnTo>
                  <a:lnTo>
                    <a:pt x="1369" y="1112"/>
                  </a:lnTo>
                  <a:lnTo>
                    <a:pt x="1371" y="1112"/>
                  </a:lnTo>
                  <a:close/>
                  <a:moveTo>
                    <a:pt x="1331" y="1102"/>
                  </a:moveTo>
                  <a:lnTo>
                    <a:pt x="1332" y="1102"/>
                  </a:lnTo>
                  <a:lnTo>
                    <a:pt x="1332" y="1104"/>
                  </a:lnTo>
                  <a:lnTo>
                    <a:pt x="1336" y="1104"/>
                  </a:lnTo>
                  <a:lnTo>
                    <a:pt x="1338" y="1104"/>
                  </a:lnTo>
                  <a:lnTo>
                    <a:pt x="1339" y="1105"/>
                  </a:lnTo>
                  <a:lnTo>
                    <a:pt x="1341" y="1105"/>
                  </a:lnTo>
                  <a:lnTo>
                    <a:pt x="1339" y="1107"/>
                  </a:lnTo>
                  <a:lnTo>
                    <a:pt x="1339" y="1109"/>
                  </a:lnTo>
                  <a:lnTo>
                    <a:pt x="1339" y="1111"/>
                  </a:lnTo>
                  <a:lnTo>
                    <a:pt x="1341" y="1111"/>
                  </a:lnTo>
                  <a:lnTo>
                    <a:pt x="1339" y="1112"/>
                  </a:lnTo>
                  <a:lnTo>
                    <a:pt x="1341" y="1114"/>
                  </a:lnTo>
                  <a:lnTo>
                    <a:pt x="1343" y="1116"/>
                  </a:lnTo>
                  <a:lnTo>
                    <a:pt x="1343" y="1118"/>
                  </a:lnTo>
                  <a:lnTo>
                    <a:pt x="1345" y="1118"/>
                  </a:lnTo>
                  <a:lnTo>
                    <a:pt x="1346" y="1118"/>
                  </a:lnTo>
                  <a:lnTo>
                    <a:pt x="1348" y="1119"/>
                  </a:lnTo>
                  <a:lnTo>
                    <a:pt x="1348" y="1121"/>
                  </a:lnTo>
                  <a:lnTo>
                    <a:pt x="1346" y="1121"/>
                  </a:lnTo>
                  <a:lnTo>
                    <a:pt x="1345" y="1123"/>
                  </a:lnTo>
                  <a:lnTo>
                    <a:pt x="1343" y="1123"/>
                  </a:lnTo>
                  <a:lnTo>
                    <a:pt x="1341" y="1125"/>
                  </a:lnTo>
                  <a:lnTo>
                    <a:pt x="1341" y="1123"/>
                  </a:lnTo>
                  <a:lnTo>
                    <a:pt x="1339" y="1123"/>
                  </a:lnTo>
                  <a:lnTo>
                    <a:pt x="1338" y="1123"/>
                  </a:lnTo>
                  <a:lnTo>
                    <a:pt x="1338" y="1121"/>
                  </a:lnTo>
                  <a:lnTo>
                    <a:pt x="1336" y="1121"/>
                  </a:lnTo>
                  <a:lnTo>
                    <a:pt x="1334" y="1121"/>
                  </a:lnTo>
                  <a:lnTo>
                    <a:pt x="1332" y="1121"/>
                  </a:lnTo>
                  <a:lnTo>
                    <a:pt x="1332" y="1119"/>
                  </a:lnTo>
                  <a:lnTo>
                    <a:pt x="1334" y="1118"/>
                  </a:lnTo>
                  <a:lnTo>
                    <a:pt x="1332" y="1118"/>
                  </a:lnTo>
                  <a:lnTo>
                    <a:pt x="1332" y="1119"/>
                  </a:lnTo>
                  <a:lnTo>
                    <a:pt x="1331" y="1118"/>
                  </a:lnTo>
                  <a:lnTo>
                    <a:pt x="1332" y="1116"/>
                  </a:lnTo>
                  <a:lnTo>
                    <a:pt x="1331" y="1116"/>
                  </a:lnTo>
                  <a:lnTo>
                    <a:pt x="1331" y="1114"/>
                  </a:lnTo>
                  <a:lnTo>
                    <a:pt x="1332" y="1114"/>
                  </a:lnTo>
                  <a:lnTo>
                    <a:pt x="1332" y="1112"/>
                  </a:lnTo>
                  <a:lnTo>
                    <a:pt x="1331" y="1114"/>
                  </a:lnTo>
                  <a:lnTo>
                    <a:pt x="1331" y="1116"/>
                  </a:lnTo>
                  <a:lnTo>
                    <a:pt x="1331" y="1118"/>
                  </a:lnTo>
                  <a:lnTo>
                    <a:pt x="1329" y="1118"/>
                  </a:lnTo>
                  <a:lnTo>
                    <a:pt x="1331" y="1118"/>
                  </a:lnTo>
                  <a:lnTo>
                    <a:pt x="1331" y="1119"/>
                  </a:lnTo>
                  <a:lnTo>
                    <a:pt x="1332" y="1119"/>
                  </a:lnTo>
                  <a:lnTo>
                    <a:pt x="1332" y="1121"/>
                  </a:lnTo>
                  <a:lnTo>
                    <a:pt x="1334" y="1121"/>
                  </a:lnTo>
                  <a:lnTo>
                    <a:pt x="1334" y="1123"/>
                  </a:lnTo>
                  <a:lnTo>
                    <a:pt x="1336" y="1123"/>
                  </a:lnTo>
                  <a:lnTo>
                    <a:pt x="1338" y="1123"/>
                  </a:lnTo>
                  <a:lnTo>
                    <a:pt x="1338" y="1125"/>
                  </a:lnTo>
                  <a:lnTo>
                    <a:pt x="1339" y="1125"/>
                  </a:lnTo>
                  <a:lnTo>
                    <a:pt x="1339" y="1126"/>
                  </a:lnTo>
                  <a:lnTo>
                    <a:pt x="1338" y="1126"/>
                  </a:lnTo>
                  <a:lnTo>
                    <a:pt x="1336" y="1126"/>
                  </a:lnTo>
                  <a:lnTo>
                    <a:pt x="1336" y="1128"/>
                  </a:lnTo>
                  <a:lnTo>
                    <a:pt x="1334" y="1130"/>
                  </a:lnTo>
                  <a:lnTo>
                    <a:pt x="1332" y="1130"/>
                  </a:lnTo>
                  <a:lnTo>
                    <a:pt x="1332" y="1132"/>
                  </a:lnTo>
                  <a:lnTo>
                    <a:pt x="1331" y="1132"/>
                  </a:lnTo>
                  <a:lnTo>
                    <a:pt x="1331" y="1130"/>
                  </a:lnTo>
                  <a:lnTo>
                    <a:pt x="1329" y="1130"/>
                  </a:lnTo>
                  <a:lnTo>
                    <a:pt x="1329" y="1128"/>
                  </a:lnTo>
                  <a:lnTo>
                    <a:pt x="1327" y="1126"/>
                  </a:lnTo>
                  <a:lnTo>
                    <a:pt x="1325" y="1126"/>
                  </a:lnTo>
                  <a:lnTo>
                    <a:pt x="1325" y="1125"/>
                  </a:lnTo>
                  <a:lnTo>
                    <a:pt x="1324" y="1123"/>
                  </a:lnTo>
                  <a:lnTo>
                    <a:pt x="1324" y="1119"/>
                  </a:lnTo>
                  <a:lnTo>
                    <a:pt x="1325" y="1119"/>
                  </a:lnTo>
                  <a:lnTo>
                    <a:pt x="1325" y="1118"/>
                  </a:lnTo>
                  <a:lnTo>
                    <a:pt x="1325" y="1116"/>
                  </a:lnTo>
                  <a:lnTo>
                    <a:pt x="1325" y="1114"/>
                  </a:lnTo>
                  <a:lnTo>
                    <a:pt x="1327" y="1112"/>
                  </a:lnTo>
                  <a:lnTo>
                    <a:pt x="1329" y="1111"/>
                  </a:lnTo>
                  <a:lnTo>
                    <a:pt x="1329" y="1109"/>
                  </a:lnTo>
                  <a:lnTo>
                    <a:pt x="1329" y="1107"/>
                  </a:lnTo>
                  <a:lnTo>
                    <a:pt x="1329" y="1105"/>
                  </a:lnTo>
                  <a:lnTo>
                    <a:pt x="1329" y="1104"/>
                  </a:lnTo>
                  <a:lnTo>
                    <a:pt x="1331" y="1102"/>
                  </a:lnTo>
                  <a:close/>
                  <a:moveTo>
                    <a:pt x="1383" y="1109"/>
                  </a:moveTo>
                  <a:lnTo>
                    <a:pt x="1385" y="1111"/>
                  </a:lnTo>
                  <a:lnTo>
                    <a:pt x="1385" y="1112"/>
                  </a:lnTo>
                  <a:lnTo>
                    <a:pt x="1385" y="1114"/>
                  </a:lnTo>
                  <a:lnTo>
                    <a:pt x="1385" y="1116"/>
                  </a:lnTo>
                  <a:lnTo>
                    <a:pt x="1385" y="1118"/>
                  </a:lnTo>
                  <a:lnTo>
                    <a:pt x="1385" y="1119"/>
                  </a:lnTo>
                  <a:lnTo>
                    <a:pt x="1385" y="1121"/>
                  </a:lnTo>
                  <a:lnTo>
                    <a:pt x="1385" y="1123"/>
                  </a:lnTo>
                  <a:lnTo>
                    <a:pt x="1385" y="1125"/>
                  </a:lnTo>
                  <a:lnTo>
                    <a:pt x="1386" y="1126"/>
                  </a:lnTo>
                  <a:lnTo>
                    <a:pt x="1386" y="1128"/>
                  </a:lnTo>
                  <a:lnTo>
                    <a:pt x="1386" y="1130"/>
                  </a:lnTo>
                  <a:lnTo>
                    <a:pt x="1386" y="1132"/>
                  </a:lnTo>
                  <a:lnTo>
                    <a:pt x="1386" y="1133"/>
                  </a:lnTo>
                  <a:lnTo>
                    <a:pt x="1386" y="1135"/>
                  </a:lnTo>
                  <a:lnTo>
                    <a:pt x="1388" y="1137"/>
                  </a:lnTo>
                  <a:lnTo>
                    <a:pt x="1390" y="1139"/>
                  </a:lnTo>
                  <a:lnTo>
                    <a:pt x="1390" y="1140"/>
                  </a:lnTo>
                  <a:lnTo>
                    <a:pt x="1390" y="1142"/>
                  </a:lnTo>
                  <a:lnTo>
                    <a:pt x="1390" y="1144"/>
                  </a:lnTo>
                  <a:lnTo>
                    <a:pt x="1392" y="1146"/>
                  </a:lnTo>
                  <a:lnTo>
                    <a:pt x="1392" y="1147"/>
                  </a:lnTo>
                  <a:lnTo>
                    <a:pt x="1390" y="1147"/>
                  </a:lnTo>
                  <a:lnTo>
                    <a:pt x="1390" y="1149"/>
                  </a:lnTo>
                  <a:lnTo>
                    <a:pt x="1388" y="1149"/>
                  </a:lnTo>
                  <a:lnTo>
                    <a:pt x="1386" y="1149"/>
                  </a:lnTo>
                  <a:lnTo>
                    <a:pt x="1385" y="1147"/>
                  </a:lnTo>
                  <a:lnTo>
                    <a:pt x="1383" y="1146"/>
                  </a:lnTo>
                  <a:lnTo>
                    <a:pt x="1381" y="1146"/>
                  </a:lnTo>
                  <a:lnTo>
                    <a:pt x="1381" y="1142"/>
                  </a:lnTo>
                  <a:lnTo>
                    <a:pt x="1381" y="1140"/>
                  </a:lnTo>
                  <a:lnTo>
                    <a:pt x="1381" y="1139"/>
                  </a:lnTo>
                  <a:lnTo>
                    <a:pt x="1381" y="1137"/>
                  </a:lnTo>
                  <a:lnTo>
                    <a:pt x="1381" y="1135"/>
                  </a:lnTo>
                  <a:lnTo>
                    <a:pt x="1381" y="1133"/>
                  </a:lnTo>
                  <a:lnTo>
                    <a:pt x="1379" y="1133"/>
                  </a:lnTo>
                  <a:lnTo>
                    <a:pt x="1378" y="1132"/>
                  </a:lnTo>
                  <a:lnTo>
                    <a:pt x="1379" y="1132"/>
                  </a:lnTo>
                  <a:lnTo>
                    <a:pt x="1379" y="1130"/>
                  </a:lnTo>
                  <a:lnTo>
                    <a:pt x="1381" y="1128"/>
                  </a:lnTo>
                  <a:lnTo>
                    <a:pt x="1379" y="1128"/>
                  </a:lnTo>
                  <a:lnTo>
                    <a:pt x="1379" y="1126"/>
                  </a:lnTo>
                  <a:lnTo>
                    <a:pt x="1381" y="1126"/>
                  </a:lnTo>
                  <a:lnTo>
                    <a:pt x="1381" y="1125"/>
                  </a:lnTo>
                  <a:lnTo>
                    <a:pt x="1379" y="1125"/>
                  </a:lnTo>
                  <a:lnTo>
                    <a:pt x="1379" y="1123"/>
                  </a:lnTo>
                  <a:lnTo>
                    <a:pt x="1378" y="1123"/>
                  </a:lnTo>
                  <a:lnTo>
                    <a:pt x="1376" y="1123"/>
                  </a:lnTo>
                  <a:lnTo>
                    <a:pt x="1376" y="1121"/>
                  </a:lnTo>
                  <a:lnTo>
                    <a:pt x="1376" y="1123"/>
                  </a:lnTo>
                  <a:lnTo>
                    <a:pt x="1378" y="1123"/>
                  </a:lnTo>
                  <a:lnTo>
                    <a:pt x="1379" y="1125"/>
                  </a:lnTo>
                  <a:lnTo>
                    <a:pt x="1381" y="1125"/>
                  </a:lnTo>
                  <a:lnTo>
                    <a:pt x="1381" y="1126"/>
                  </a:lnTo>
                  <a:lnTo>
                    <a:pt x="1379" y="1126"/>
                  </a:lnTo>
                  <a:lnTo>
                    <a:pt x="1378" y="1126"/>
                  </a:lnTo>
                  <a:lnTo>
                    <a:pt x="1379" y="1128"/>
                  </a:lnTo>
                  <a:lnTo>
                    <a:pt x="1379" y="1130"/>
                  </a:lnTo>
                  <a:lnTo>
                    <a:pt x="1378" y="1130"/>
                  </a:lnTo>
                  <a:lnTo>
                    <a:pt x="1378" y="1132"/>
                  </a:lnTo>
                  <a:lnTo>
                    <a:pt x="1376" y="1130"/>
                  </a:lnTo>
                  <a:lnTo>
                    <a:pt x="1374" y="1128"/>
                  </a:lnTo>
                  <a:lnTo>
                    <a:pt x="1374" y="1126"/>
                  </a:lnTo>
                  <a:lnTo>
                    <a:pt x="1372" y="1126"/>
                  </a:lnTo>
                  <a:lnTo>
                    <a:pt x="1372" y="1125"/>
                  </a:lnTo>
                  <a:lnTo>
                    <a:pt x="1372" y="1123"/>
                  </a:lnTo>
                  <a:lnTo>
                    <a:pt x="1374" y="1123"/>
                  </a:lnTo>
                  <a:lnTo>
                    <a:pt x="1374" y="1121"/>
                  </a:lnTo>
                  <a:lnTo>
                    <a:pt x="1372" y="1121"/>
                  </a:lnTo>
                  <a:lnTo>
                    <a:pt x="1371" y="1121"/>
                  </a:lnTo>
                  <a:lnTo>
                    <a:pt x="1371" y="1119"/>
                  </a:lnTo>
                  <a:lnTo>
                    <a:pt x="1372" y="1119"/>
                  </a:lnTo>
                  <a:lnTo>
                    <a:pt x="1374" y="1118"/>
                  </a:lnTo>
                  <a:lnTo>
                    <a:pt x="1372" y="1116"/>
                  </a:lnTo>
                  <a:lnTo>
                    <a:pt x="1371" y="1116"/>
                  </a:lnTo>
                  <a:lnTo>
                    <a:pt x="1371" y="1114"/>
                  </a:lnTo>
                  <a:lnTo>
                    <a:pt x="1372" y="1112"/>
                  </a:lnTo>
                  <a:lnTo>
                    <a:pt x="1372" y="1114"/>
                  </a:lnTo>
                  <a:lnTo>
                    <a:pt x="1374" y="1114"/>
                  </a:lnTo>
                  <a:lnTo>
                    <a:pt x="1376" y="1114"/>
                  </a:lnTo>
                  <a:lnTo>
                    <a:pt x="1376" y="1116"/>
                  </a:lnTo>
                  <a:lnTo>
                    <a:pt x="1376" y="1114"/>
                  </a:lnTo>
                  <a:lnTo>
                    <a:pt x="1374" y="1114"/>
                  </a:lnTo>
                  <a:lnTo>
                    <a:pt x="1372" y="1112"/>
                  </a:lnTo>
                  <a:lnTo>
                    <a:pt x="1372" y="1111"/>
                  </a:lnTo>
                  <a:lnTo>
                    <a:pt x="1374" y="1111"/>
                  </a:lnTo>
                  <a:lnTo>
                    <a:pt x="1376" y="1109"/>
                  </a:lnTo>
                  <a:lnTo>
                    <a:pt x="1378" y="1109"/>
                  </a:lnTo>
                  <a:lnTo>
                    <a:pt x="1376" y="1109"/>
                  </a:lnTo>
                  <a:lnTo>
                    <a:pt x="1374" y="1109"/>
                  </a:lnTo>
                  <a:lnTo>
                    <a:pt x="1372" y="1111"/>
                  </a:lnTo>
                  <a:lnTo>
                    <a:pt x="1371" y="1111"/>
                  </a:lnTo>
                  <a:lnTo>
                    <a:pt x="1372" y="1112"/>
                  </a:lnTo>
                  <a:lnTo>
                    <a:pt x="1371" y="1112"/>
                  </a:lnTo>
                  <a:lnTo>
                    <a:pt x="1371" y="1111"/>
                  </a:lnTo>
                  <a:lnTo>
                    <a:pt x="1369" y="1111"/>
                  </a:lnTo>
                  <a:lnTo>
                    <a:pt x="1369" y="1112"/>
                  </a:lnTo>
                  <a:lnTo>
                    <a:pt x="1369" y="1111"/>
                  </a:lnTo>
                  <a:lnTo>
                    <a:pt x="1367" y="1111"/>
                  </a:lnTo>
                  <a:lnTo>
                    <a:pt x="1367" y="1109"/>
                  </a:lnTo>
                  <a:lnTo>
                    <a:pt x="1367" y="1107"/>
                  </a:lnTo>
                  <a:lnTo>
                    <a:pt x="1369" y="1107"/>
                  </a:lnTo>
                  <a:lnTo>
                    <a:pt x="1371" y="1107"/>
                  </a:lnTo>
                  <a:lnTo>
                    <a:pt x="1371" y="1105"/>
                  </a:lnTo>
                  <a:lnTo>
                    <a:pt x="1369" y="1104"/>
                  </a:lnTo>
                  <a:lnTo>
                    <a:pt x="1371" y="1104"/>
                  </a:lnTo>
                  <a:lnTo>
                    <a:pt x="1371" y="1102"/>
                  </a:lnTo>
                  <a:lnTo>
                    <a:pt x="1371" y="1100"/>
                  </a:lnTo>
                  <a:lnTo>
                    <a:pt x="1371" y="1098"/>
                  </a:lnTo>
                  <a:lnTo>
                    <a:pt x="1372" y="1098"/>
                  </a:lnTo>
                  <a:lnTo>
                    <a:pt x="1374" y="1097"/>
                  </a:lnTo>
                  <a:lnTo>
                    <a:pt x="1376" y="1097"/>
                  </a:lnTo>
                  <a:lnTo>
                    <a:pt x="1376" y="1098"/>
                  </a:lnTo>
                  <a:lnTo>
                    <a:pt x="1378" y="1100"/>
                  </a:lnTo>
                  <a:lnTo>
                    <a:pt x="1379" y="1100"/>
                  </a:lnTo>
                  <a:lnTo>
                    <a:pt x="1379" y="1102"/>
                  </a:lnTo>
                  <a:lnTo>
                    <a:pt x="1381" y="1102"/>
                  </a:lnTo>
                  <a:lnTo>
                    <a:pt x="1381" y="1104"/>
                  </a:lnTo>
                  <a:lnTo>
                    <a:pt x="1381" y="1105"/>
                  </a:lnTo>
                  <a:lnTo>
                    <a:pt x="1383" y="1105"/>
                  </a:lnTo>
                  <a:lnTo>
                    <a:pt x="1383" y="1107"/>
                  </a:lnTo>
                  <a:lnTo>
                    <a:pt x="1383" y="1109"/>
                  </a:lnTo>
                  <a:close/>
                  <a:moveTo>
                    <a:pt x="1350" y="1107"/>
                  </a:moveTo>
                  <a:lnTo>
                    <a:pt x="1350" y="1109"/>
                  </a:lnTo>
                  <a:lnTo>
                    <a:pt x="1351" y="1111"/>
                  </a:lnTo>
                  <a:lnTo>
                    <a:pt x="1351" y="1112"/>
                  </a:lnTo>
                  <a:lnTo>
                    <a:pt x="1353" y="1112"/>
                  </a:lnTo>
                  <a:lnTo>
                    <a:pt x="1353" y="1114"/>
                  </a:lnTo>
                  <a:lnTo>
                    <a:pt x="1355" y="1114"/>
                  </a:lnTo>
                  <a:lnTo>
                    <a:pt x="1355" y="1116"/>
                  </a:lnTo>
                  <a:lnTo>
                    <a:pt x="1355" y="1118"/>
                  </a:lnTo>
                  <a:lnTo>
                    <a:pt x="1351" y="1118"/>
                  </a:lnTo>
                  <a:lnTo>
                    <a:pt x="1350" y="1119"/>
                  </a:lnTo>
                  <a:lnTo>
                    <a:pt x="1348" y="1118"/>
                  </a:lnTo>
                  <a:lnTo>
                    <a:pt x="1346" y="1118"/>
                  </a:lnTo>
                  <a:lnTo>
                    <a:pt x="1345" y="1116"/>
                  </a:lnTo>
                  <a:lnTo>
                    <a:pt x="1346" y="1114"/>
                  </a:lnTo>
                  <a:lnTo>
                    <a:pt x="1346" y="1112"/>
                  </a:lnTo>
                  <a:lnTo>
                    <a:pt x="1345" y="1112"/>
                  </a:lnTo>
                  <a:lnTo>
                    <a:pt x="1345" y="1111"/>
                  </a:lnTo>
                  <a:lnTo>
                    <a:pt x="1346" y="1111"/>
                  </a:lnTo>
                  <a:lnTo>
                    <a:pt x="1348" y="1111"/>
                  </a:lnTo>
                  <a:lnTo>
                    <a:pt x="1348" y="1109"/>
                  </a:lnTo>
                  <a:lnTo>
                    <a:pt x="1348" y="1111"/>
                  </a:lnTo>
                  <a:lnTo>
                    <a:pt x="1346" y="1111"/>
                  </a:lnTo>
                  <a:lnTo>
                    <a:pt x="1345" y="1111"/>
                  </a:lnTo>
                  <a:lnTo>
                    <a:pt x="1345" y="1112"/>
                  </a:lnTo>
                  <a:lnTo>
                    <a:pt x="1345" y="1114"/>
                  </a:lnTo>
                  <a:lnTo>
                    <a:pt x="1345" y="1116"/>
                  </a:lnTo>
                  <a:lnTo>
                    <a:pt x="1343" y="1116"/>
                  </a:lnTo>
                  <a:lnTo>
                    <a:pt x="1341" y="1114"/>
                  </a:lnTo>
                  <a:lnTo>
                    <a:pt x="1341" y="1112"/>
                  </a:lnTo>
                  <a:lnTo>
                    <a:pt x="1341" y="1111"/>
                  </a:lnTo>
                  <a:lnTo>
                    <a:pt x="1341" y="1109"/>
                  </a:lnTo>
                  <a:lnTo>
                    <a:pt x="1341" y="1111"/>
                  </a:lnTo>
                  <a:lnTo>
                    <a:pt x="1339" y="1111"/>
                  </a:lnTo>
                  <a:lnTo>
                    <a:pt x="1339" y="1109"/>
                  </a:lnTo>
                  <a:lnTo>
                    <a:pt x="1341" y="1109"/>
                  </a:lnTo>
                  <a:lnTo>
                    <a:pt x="1339" y="1107"/>
                  </a:lnTo>
                  <a:lnTo>
                    <a:pt x="1341" y="1107"/>
                  </a:lnTo>
                  <a:lnTo>
                    <a:pt x="1341" y="1105"/>
                  </a:lnTo>
                  <a:lnTo>
                    <a:pt x="1339" y="1104"/>
                  </a:lnTo>
                  <a:lnTo>
                    <a:pt x="1341" y="1102"/>
                  </a:lnTo>
                  <a:lnTo>
                    <a:pt x="1341" y="1100"/>
                  </a:lnTo>
                  <a:lnTo>
                    <a:pt x="1341" y="1098"/>
                  </a:lnTo>
                  <a:lnTo>
                    <a:pt x="1343" y="1098"/>
                  </a:lnTo>
                  <a:lnTo>
                    <a:pt x="1343" y="1097"/>
                  </a:lnTo>
                  <a:lnTo>
                    <a:pt x="1343" y="1095"/>
                  </a:lnTo>
                  <a:lnTo>
                    <a:pt x="1345" y="1095"/>
                  </a:lnTo>
                  <a:lnTo>
                    <a:pt x="1345" y="1097"/>
                  </a:lnTo>
                  <a:lnTo>
                    <a:pt x="1346" y="1097"/>
                  </a:lnTo>
                  <a:lnTo>
                    <a:pt x="1348" y="1097"/>
                  </a:lnTo>
                  <a:lnTo>
                    <a:pt x="1350" y="1097"/>
                  </a:lnTo>
                  <a:lnTo>
                    <a:pt x="1350" y="1098"/>
                  </a:lnTo>
                  <a:lnTo>
                    <a:pt x="1351" y="1098"/>
                  </a:lnTo>
                  <a:lnTo>
                    <a:pt x="1350" y="1100"/>
                  </a:lnTo>
                  <a:lnTo>
                    <a:pt x="1350" y="1102"/>
                  </a:lnTo>
                  <a:lnTo>
                    <a:pt x="1350" y="1104"/>
                  </a:lnTo>
                  <a:lnTo>
                    <a:pt x="1350" y="1105"/>
                  </a:lnTo>
                  <a:lnTo>
                    <a:pt x="1350" y="1107"/>
                  </a:lnTo>
                  <a:close/>
                  <a:moveTo>
                    <a:pt x="1339" y="1102"/>
                  </a:moveTo>
                  <a:lnTo>
                    <a:pt x="1338" y="1102"/>
                  </a:lnTo>
                  <a:lnTo>
                    <a:pt x="1336" y="1102"/>
                  </a:lnTo>
                  <a:lnTo>
                    <a:pt x="1334" y="1102"/>
                  </a:lnTo>
                  <a:lnTo>
                    <a:pt x="1334" y="1100"/>
                  </a:lnTo>
                  <a:lnTo>
                    <a:pt x="1334" y="1098"/>
                  </a:lnTo>
                  <a:lnTo>
                    <a:pt x="1334" y="1097"/>
                  </a:lnTo>
                  <a:lnTo>
                    <a:pt x="1336" y="1095"/>
                  </a:lnTo>
                  <a:lnTo>
                    <a:pt x="1338" y="1095"/>
                  </a:lnTo>
                  <a:lnTo>
                    <a:pt x="1338" y="1093"/>
                  </a:lnTo>
                  <a:lnTo>
                    <a:pt x="1339" y="1093"/>
                  </a:lnTo>
                  <a:lnTo>
                    <a:pt x="1339" y="1095"/>
                  </a:lnTo>
                  <a:lnTo>
                    <a:pt x="1339" y="1097"/>
                  </a:lnTo>
                  <a:lnTo>
                    <a:pt x="1341" y="1097"/>
                  </a:lnTo>
                  <a:lnTo>
                    <a:pt x="1339" y="1097"/>
                  </a:lnTo>
                  <a:lnTo>
                    <a:pt x="1339" y="1098"/>
                  </a:lnTo>
                  <a:lnTo>
                    <a:pt x="1341" y="1098"/>
                  </a:lnTo>
                  <a:lnTo>
                    <a:pt x="1341" y="1100"/>
                  </a:lnTo>
                  <a:lnTo>
                    <a:pt x="1339" y="1102"/>
                  </a:lnTo>
                  <a:close/>
                  <a:moveTo>
                    <a:pt x="1362" y="1081"/>
                  </a:moveTo>
                  <a:lnTo>
                    <a:pt x="1364" y="1081"/>
                  </a:lnTo>
                  <a:lnTo>
                    <a:pt x="1364" y="1083"/>
                  </a:lnTo>
                  <a:lnTo>
                    <a:pt x="1365" y="1083"/>
                  </a:lnTo>
                  <a:lnTo>
                    <a:pt x="1365" y="1084"/>
                  </a:lnTo>
                  <a:lnTo>
                    <a:pt x="1365" y="1086"/>
                  </a:lnTo>
                  <a:lnTo>
                    <a:pt x="1367" y="1086"/>
                  </a:lnTo>
                  <a:lnTo>
                    <a:pt x="1367" y="1088"/>
                  </a:lnTo>
                  <a:lnTo>
                    <a:pt x="1367" y="1090"/>
                  </a:lnTo>
                  <a:lnTo>
                    <a:pt x="1369" y="1086"/>
                  </a:lnTo>
                  <a:lnTo>
                    <a:pt x="1371" y="1086"/>
                  </a:lnTo>
                  <a:lnTo>
                    <a:pt x="1372" y="1084"/>
                  </a:lnTo>
                  <a:lnTo>
                    <a:pt x="1372" y="1086"/>
                  </a:lnTo>
                  <a:lnTo>
                    <a:pt x="1374" y="1088"/>
                  </a:lnTo>
                  <a:lnTo>
                    <a:pt x="1374" y="1090"/>
                  </a:lnTo>
                  <a:lnTo>
                    <a:pt x="1374" y="1091"/>
                  </a:lnTo>
                  <a:lnTo>
                    <a:pt x="1374" y="1093"/>
                  </a:lnTo>
                  <a:lnTo>
                    <a:pt x="1374" y="1095"/>
                  </a:lnTo>
                  <a:lnTo>
                    <a:pt x="1374" y="1097"/>
                  </a:lnTo>
                  <a:lnTo>
                    <a:pt x="1372" y="1098"/>
                  </a:lnTo>
                  <a:lnTo>
                    <a:pt x="1371" y="1098"/>
                  </a:lnTo>
                  <a:lnTo>
                    <a:pt x="1369" y="1098"/>
                  </a:lnTo>
                  <a:lnTo>
                    <a:pt x="1369" y="1100"/>
                  </a:lnTo>
                  <a:lnTo>
                    <a:pt x="1367" y="1098"/>
                  </a:lnTo>
                  <a:lnTo>
                    <a:pt x="1367" y="1100"/>
                  </a:lnTo>
                  <a:lnTo>
                    <a:pt x="1369" y="1100"/>
                  </a:lnTo>
                  <a:lnTo>
                    <a:pt x="1371" y="1100"/>
                  </a:lnTo>
                  <a:lnTo>
                    <a:pt x="1371" y="1102"/>
                  </a:lnTo>
                  <a:lnTo>
                    <a:pt x="1371" y="1104"/>
                  </a:lnTo>
                  <a:lnTo>
                    <a:pt x="1369" y="1104"/>
                  </a:lnTo>
                  <a:lnTo>
                    <a:pt x="1369" y="1105"/>
                  </a:lnTo>
                  <a:lnTo>
                    <a:pt x="1371" y="1105"/>
                  </a:lnTo>
                  <a:lnTo>
                    <a:pt x="1369" y="1107"/>
                  </a:lnTo>
                  <a:lnTo>
                    <a:pt x="1367" y="1107"/>
                  </a:lnTo>
                  <a:lnTo>
                    <a:pt x="1367" y="1109"/>
                  </a:lnTo>
                  <a:lnTo>
                    <a:pt x="1367" y="1111"/>
                  </a:lnTo>
                  <a:lnTo>
                    <a:pt x="1367" y="1112"/>
                  </a:lnTo>
                  <a:lnTo>
                    <a:pt x="1365" y="1112"/>
                  </a:lnTo>
                  <a:lnTo>
                    <a:pt x="1365" y="1114"/>
                  </a:lnTo>
                  <a:lnTo>
                    <a:pt x="1364" y="1114"/>
                  </a:lnTo>
                  <a:lnTo>
                    <a:pt x="1362" y="1114"/>
                  </a:lnTo>
                  <a:lnTo>
                    <a:pt x="1362" y="1116"/>
                  </a:lnTo>
                  <a:lnTo>
                    <a:pt x="1360" y="1116"/>
                  </a:lnTo>
                  <a:lnTo>
                    <a:pt x="1358" y="1114"/>
                  </a:lnTo>
                  <a:lnTo>
                    <a:pt x="1357" y="1114"/>
                  </a:lnTo>
                  <a:lnTo>
                    <a:pt x="1355" y="1112"/>
                  </a:lnTo>
                  <a:lnTo>
                    <a:pt x="1353" y="1111"/>
                  </a:lnTo>
                  <a:lnTo>
                    <a:pt x="1351" y="1111"/>
                  </a:lnTo>
                  <a:lnTo>
                    <a:pt x="1351" y="1109"/>
                  </a:lnTo>
                  <a:lnTo>
                    <a:pt x="1353" y="1109"/>
                  </a:lnTo>
                  <a:lnTo>
                    <a:pt x="1353" y="1111"/>
                  </a:lnTo>
                  <a:lnTo>
                    <a:pt x="1355" y="1112"/>
                  </a:lnTo>
                  <a:lnTo>
                    <a:pt x="1357" y="1112"/>
                  </a:lnTo>
                  <a:lnTo>
                    <a:pt x="1357" y="1111"/>
                  </a:lnTo>
                  <a:lnTo>
                    <a:pt x="1358" y="1111"/>
                  </a:lnTo>
                  <a:lnTo>
                    <a:pt x="1360" y="1111"/>
                  </a:lnTo>
                  <a:lnTo>
                    <a:pt x="1358" y="1111"/>
                  </a:lnTo>
                  <a:lnTo>
                    <a:pt x="1357" y="1111"/>
                  </a:lnTo>
                  <a:lnTo>
                    <a:pt x="1355" y="1111"/>
                  </a:lnTo>
                  <a:lnTo>
                    <a:pt x="1353" y="1111"/>
                  </a:lnTo>
                  <a:lnTo>
                    <a:pt x="1353" y="1109"/>
                  </a:lnTo>
                  <a:lnTo>
                    <a:pt x="1351" y="1109"/>
                  </a:lnTo>
                  <a:lnTo>
                    <a:pt x="1353" y="1109"/>
                  </a:lnTo>
                  <a:lnTo>
                    <a:pt x="1355" y="1109"/>
                  </a:lnTo>
                  <a:lnTo>
                    <a:pt x="1357" y="1109"/>
                  </a:lnTo>
                  <a:lnTo>
                    <a:pt x="1357" y="1107"/>
                  </a:lnTo>
                  <a:lnTo>
                    <a:pt x="1358" y="1105"/>
                  </a:lnTo>
                  <a:lnTo>
                    <a:pt x="1357" y="1105"/>
                  </a:lnTo>
                  <a:lnTo>
                    <a:pt x="1355" y="1107"/>
                  </a:lnTo>
                  <a:lnTo>
                    <a:pt x="1355" y="1109"/>
                  </a:lnTo>
                  <a:lnTo>
                    <a:pt x="1355" y="1107"/>
                  </a:lnTo>
                  <a:lnTo>
                    <a:pt x="1353" y="1107"/>
                  </a:lnTo>
                  <a:lnTo>
                    <a:pt x="1351" y="1107"/>
                  </a:lnTo>
                  <a:lnTo>
                    <a:pt x="1351" y="1105"/>
                  </a:lnTo>
                  <a:lnTo>
                    <a:pt x="1350" y="1105"/>
                  </a:lnTo>
                  <a:lnTo>
                    <a:pt x="1350" y="1102"/>
                  </a:lnTo>
                  <a:lnTo>
                    <a:pt x="1351" y="1102"/>
                  </a:lnTo>
                  <a:lnTo>
                    <a:pt x="1351" y="1100"/>
                  </a:lnTo>
                  <a:lnTo>
                    <a:pt x="1351" y="1102"/>
                  </a:lnTo>
                  <a:lnTo>
                    <a:pt x="1353" y="1104"/>
                  </a:lnTo>
                  <a:lnTo>
                    <a:pt x="1355" y="1104"/>
                  </a:lnTo>
                  <a:lnTo>
                    <a:pt x="1355" y="1102"/>
                  </a:lnTo>
                  <a:lnTo>
                    <a:pt x="1357" y="1102"/>
                  </a:lnTo>
                  <a:lnTo>
                    <a:pt x="1357" y="1100"/>
                  </a:lnTo>
                  <a:lnTo>
                    <a:pt x="1357" y="1098"/>
                  </a:lnTo>
                  <a:lnTo>
                    <a:pt x="1357" y="1100"/>
                  </a:lnTo>
                  <a:lnTo>
                    <a:pt x="1355" y="1102"/>
                  </a:lnTo>
                  <a:lnTo>
                    <a:pt x="1353" y="1102"/>
                  </a:lnTo>
                  <a:lnTo>
                    <a:pt x="1351" y="1102"/>
                  </a:lnTo>
                  <a:lnTo>
                    <a:pt x="1351" y="1100"/>
                  </a:lnTo>
                  <a:lnTo>
                    <a:pt x="1351" y="1098"/>
                  </a:lnTo>
                  <a:lnTo>
                    <a:pt x="1351" y="1097"/>
                  </a:lnTo>
                  <a:lnTo>
                    <a:pt x="1350" y="1097"/>
                  </a:lnTo>
                  <a:lnTo>
                    <a:pt x="1348" y="1097"/>
                  </a:lnTo>
                  <a:lnTo>
                    <a:pt x="1348" y="1095"/>
                  </a:lnTo>
                  <a:lnTo>
                    <a:pt x="1346" y="1095"/>
                  </a:lnTo>
                  <a:lnTo>
                    <a:pt x="1345" y="1095"/>
                  </a:lnTo>
                  <a:lnTo>
                    <a:pt x="1345" y="1093"/>
                  </a:lnTo>
                  <a:lnTo>
                    <a:pt x="1346" y="1093"/>
                  </a:lnTo>
                  <a:lnTo>
                    <a:pt x="1348" y="1093"/>
                  </a:lnTo>
                  <a:lnTo>
                    <a:pt x="1350" y="1093"/>
                  </a:lnTo>
                  <a:lnTo>
                    <a:pt x="1351" y="1091"/>
                  </a:lnTo>
                  <a:lnTo>
                    <a:pt x="1353" y="1090"/>
                  </a:lnTo>
                  <a:lnTo>
                    <a:pt x="1355" y="1090"/>
                  </a:lnTo>
                  <a:lnTo>
                    <a:pt x="1355" y="1088"/>
                  </a:lnTo>
                  <a:lnTo>
                    <a:pt x="1357" y="1088"/>
                  </a:lnTo>
                  <a:lnTo>
                    <a:pt x="1358" y="1088"/>
                  </a:lnTo>
                  <a:lnTo>
                    <a:pt x="1357" y="1086"/>
                  </a:lnTo>
                  <a:lnTo>
                    <a:pt x="1358" y="1086"/>
                  </a:lnTo>
                  <a:lnTo>
                    <a:pt x="1360" y="1086"/>
                  </a:lnTo>
                  <a:lnTo>
                    <a:pt x="1360" y="1088"/>
                  </a:lnTo>
                  <a:lnTo>
                    <a:pt x="1362" y="1088"/>
                  </a:lnTo>
                  <a:lnTo>
                    <a:pt x="1362" y="1090"/>
                  </a:lnTo>
                  <a:lnTo>
                    <a:pt x="1364" y="1090"/>
                  </a:lnTo>
                  <a:lnTo>
                    <a:pt x="1362" y="1091"/>
                  </a:lnTo>
                  <a:lnTo>
                    <a:pt x="1360" y="1091"/>
                  </a:lnTo>
                  <a:lnTo>
                    <a:pt x="1358" y="1091"/>
                  </a:lnTo>
                  <a:lnTo>
                    <a:pt x="1357" y="1093"/>
                  </a:lnTo>
                  <a:lnTo>
                    <a:pt x="1358" y="1093"/>
                  </a:lnTo>
                  <a:lnTo>
                    <a:pt x="1358" y="1091"/>
                  </a:lnTo>
                  <a:lnTo>
                    <a:pt x="1360" y="1091"/>
                  </a:lnTo>
                  <a:lnTo>
                    <a:pt x="1362" y="1091"/>
                  </a:lnTo>
                  <a:lnTo>
                    <a:pt x="1364" y="1091"/>
                  </a:lnTo>
                  <a:lnTo>
                    <a:pt x="1364" y="1090"/>
                  </a:lnTo>
                  <a:lnTo>
                    <a:pt x="1362" y="1088"/>
                  </a:lnTo>
                  <a:lnTo>
                    <a:pt x="1360" y="1086"/>
                  </a:lnTo>
                  <a:lnTo>
                    <a:pt x="1360" y="1084"/>
                  </a:lnTo>
                  <a:lnTo>
                    <a:pt x="1358" y="1084"/>
                  </a:lnTo>
                  <a:lnTo>
                    <a:pt x="1357" y="1086"/>
                  </a:lnTo>
                  <a:lnTo>
                    <a:pt x="1357" y="1088"/>
                  </a:lnTo>
                  <a:lnTo>
                    <a:pt x="1355" y="1088"/>
                  </a:lnTo>
                  <a:lnTo>
                    <a:pt x="1355" y="1086"/>
                  </a:lnTo>
                  <a:lnTo>
                    <a:pt x="1355" y="1084"/>
                  </a:lnTo>
                  <a:lnTo>
                    <a:pt x="1353" y="1084"/>
                  </a:lnTo>
                  <a:lnTo>
                    <a:pt x="1353" y="1083"/>
                  </a:lnTo>
                  <a:lnTo>
                    <a:pt x="1351" y="1083"/>
                  </a:lnTo>
                  <a:lnTo>
                    <a:pt x="1351" y="1081"/>
                  </a:lnTo>
                  <a:lnTo>
                    <a:pt x="1353" y="1081"/>
                  </a:lnTo>
                  <a:lnTo>
                    <a:pt x="1355" y="1081"/>
                  </a:lnTo>
                  <a:lnTo>
                    <a:pt x="1358" y="1081"/>
                  </a:lnTo>
                  <a:lnTo>
                    <a:pt x="1358" y="1079"/>
                  </a:lnTo>
                  <a:lnTo>
                    <a:pt x="1360" y="1079"/>
                  </a:lnTo>
                  <a:lnTo>
                    <a:pt x="1362" y="1079"/>
                  </a:lnTo>
                  <a:lnTo>
                    <a:pt x="1362" y="1081"/>
                  </a:lnTo>
                  <a:close/>
                  <a:moveTo>
                    <a:pt x="1365" y="1072"/>
                  </a:moveTo>
                  <a:lnTo>
                    <a:pt x="1365" y="1074"/>
                  </a:lnTo>
                  <a:lnTo>
                    <a:pt x="1364" y="1074"/>
                  </a:lnTo>
                  <a:lnTo>
                    <a:pt x="1364" y="1076"/>
                  </a:lnTo>
                  <a:lnTo>
                    <a:pt x="1362" y="1076"/>
                  </a:lnTo>
                  <a:lnTo>
                    <a:pt x="1362" y="1077"/>
                  </a:lnTo>
                  <a:lnTo>
                    <a:pt x="1360" y="1077"/>
                  </a:lnTo>
                  <a:lnTo>
                    <a:pt x="1360" y="1076"/>
                  </a:lnTo>
                  <a:lnTo>
                    <a:pt x="1360" y="1074"/>
                  </a:lnTo>
                  <a:lnTo>
                    <a:pt x="1360" y="1072"/>
                  </a:lnTo>
                  <a:lnTo>
                    <a:pt x="1362" y="1072"/>
                  </a:lnTo>
                  <a:lnTo>
                    <a:pt x="1364" y="1072"/>
                  </a:lnTo>
                  <a:lnTo>
                    <a:pt x="1365" y="1072"/>
                  </a:lnTo>
                  <a:close/>
                  <a:moveTo>
                    <a:pt x="1345" y="1077"/>
                  </a:moveTo>
                  <a:lnTo>
                    <a:pt x="1346" y="1077"/>
                  </a:lnTo>
                  <a:lnTo>
                    <a:pt x="1348" y="1077"/>
                  </a:lnTo>
                  <a:lnTo>
                    <a:pt x="1350" y="1077"/>
                  </a:lnTo>
                  <a:lnTo>
                    <a:pt x="1351" y="1077"/>
                  </a:lnTo>
                  <a:lnTo>
                    <a:pt x="1351" y="1079"/>
                  </a:lnTo>
                  <a:lnTo>
                    <a:pt x="1350" y="1081"/>
                  </a:lnTo>
                  <a:lnTo>
                    <a:pt x="1350" y="1083"/>
                  </a:lnTo>
                  <a:lnTo>
                    <a:pt x="1348" y="1083"/>
                  </a:lnTo>
                  <a:lnTo>
                    <a:pt x="1350" y="1083"/>
                  </a:lnTo>
                  <a:lnTo>
                    <a:pt x="1350" y="1084"/>
                  </a:lnTo>
                  <a:lnTo>
                    <a:pt x="1351" y="1084"/>
                  </a:lnTo>
                  <a:lnTo>
                    <a:pt x="1353" y="1086"/>
                  </a:lnTo>
                  <a:lnTo>
                    <a:pt x="1355" y="1086"/>
                  </a:lnTo>
                  <a:lnTo>
                    <a:pt x="1355" y="1088"/>
                  </a:lnTo>
                  <a:lnTo>
                    <a:pt x="1353" y="1088"/>
                  </a:lnTo>
                  <a:lnTo>
                    <a:pt x="1353" y="1090"/>
                  </a:lnTo>
                  <a:lnTo>
                    <a:pt x="1351" y="1090"/>
                  </a:lnTo>
                  <a:lnTo>
                    <a:pt x="1350" y="1090"/>
                  </a:lnTo>
                  <a:lnTo>
                    <a:pt x="1348" y="1090"/>
                  </a:lnTo>
                  <a:lnTo>
                    <a:pt x="1346" y="1090"/>
                  </a:lnTo>
                  <a:lnTo>
                    <a:pt x="1346" y="1088"/>
                  </a:lnTo>
                  <a:lnTo>
                    <a:pt x="1345" y="1086"/>
                  </a:lnTo>
                  <a:lnTo>
                    <a:pt x="1343" y="1084"/>
                  </a:lnTo>
                  <a:lnTo>
                    <a:pt x="1343" y="1083"/>
                  </a:lnTo>
                  <a:lnTo>
                    <a:pt x="1343" y="1081"/>
                  </a:lnTo>
                  <a:lnTo>
                    <a:pt x="1341" y="1081"/>
                  </a:lnTo>
                  <a:lnTo>
                    <a:pt x="1343" y="1079"/>
                  </a:lnTo>
                  <a:lnTo>
                    <a:pt x="1343" y="1077"/>
                  </a:lnTo>
                  <a:lnTo>
                    <a:pt x="1343" y="1076"/>
                  </a:lnTo>
                  <a:lnTo>
                    <a:pt x="1343" y="1074"/>
                  </a:lnTo>
                  <a:lnTo>
                    <a:pt x="1343" y="1072"/>
                  </a:lnTo>
                  <a:lnTo>
                    <a:pt x="1343" y="1074"/>
                  </a:lnTo>
                  <a:lnTo>
                    <a:pt x="1345" y="1074"/>
                  </a:lnTo>
                  <a:lnTo>
                    <a:pt x="1345" y="1076"/>
                  </a:lnTo>
                  <a:lnTo>
                    <a:pt x="1345" y="1077"/>
                  </a:lnTo>
                  <a:close/>
                  <a:moveTo>
                    <a:pt x="1374" y="1076"/>
                  </a:moveTo>
                  <a:lnTo>
                    <a:pt x="1376" y="1076"/>
                  </a:lnTo>
                  <a:lnTo>
                    <a:pt x="1378" y="1076"/>
                  </a:lnTo>
                  <a:lnTo>
                    <a:pt x="1378" y="1077"/>
                  </a:lnTo>
                  <a:lnTo>
                    <a:pt x="1376" y="1077"/>
                  </a:lnTo>
                  <a:lnTo>
                    <a:pt x="1376" y="1079"/>
                  </a:lnTo>
                  <a:lnTo>
                    <a:pt x="1374" y="1081"/>
                  </a:lnTo>
                  <a:lnTo>
                    <a:pt x="1374" y="1083"/>
                  </a:lnTo>
                  <a:lnTo>
                    <a:pt x="1374" y="1084"/>
                  </a:lnTo>
                  <a:lnTo>
                    <a:pt x="1374" y="1086"/>
                  </a:lnTo>
                  <a:lnTo>
                    <a:pt x="1374" y="1084"/>
                  </a:lnTo>
                  <a:lnTo>
                    <a:pt x="1372" y="1084"/>
                  </a:lnTo>
                  <a:lnTo>
                    <a:pt x="1372" y="1083"/>
                  </a:lnTo>
                  <a:lnTo>
                    <a:pt x="1371" y="1083"/>
                  </a:lnTo>
                  <a:lnTo>
                    <a:pt x="1371" y="1084"/>
                  </a:lnTo>
                  <a:lnTo>
                    <a:pt x="1371" y="1086"/>
                  </a:lnTo>
                  <a:lnTo>
                    <a:pt x="1369" y="1086"/>
                  </a:lnTo>
                  <a:lnTo>
                    <a:pt x="1367" y="1086"/>
                  </a:lnTo>
                  <a:lnTo>
                    <a:pt x="1365" y="1084"/>
                  </a:lnTo>
                  <a:lnTo>
                    <a:pt x="1365" y="1083"/>
                  </a:lnTo>
                  <a:lnTo>
                    <a:pt x="1365" y="1081"/>
                  </a:lnTo>
                  <a:lnTo>
                    <a:pt x="1364" y="1081"/>
                  </a:lnTo>
                  <a:lnTo>
                    <a:pt x="1364" y="1079"/>
                  </a:lnTo>
                  <a:lnTo>
                    <a:pt x="1364" y="1077"/>
                  </a:lnTo>
                  <a:lnTo>
                    <a:pt x="1362" y="1077"/>
                  </a:lnTo>
                  <a:lnTo>
                    <a:pt x="1364" y="1077"/>
                  </a:lnTo>
                  <a:lnTo>
                    <a:pt x="1364" y="1076"/>
                  </a:lnTo>
                  <a:lnTo>
                    <a:pt x="1365" y="1076"/>
                  </a:lnTo>
                  <a:lnTo>
                    <a:pt x="1365" y="1074"/>
                  </a:lnTo>
                  <a:lnTo>
                    <a:pt x="1365" y="1072"/>
                  </a:lnTo>
                  <a:lnTo>
                    <a:pt x="1367" y="1070"/>
                  </a:lnTo>
                  <a:lnTo>
                    <a:pt x="1369" y="1070"/>
                  </a:lnTo>
                  <a:lnTo>
                    <a:pt x="1372" y="1070"/>
                  </a:lnTo>
                  <a:lnTo>
                    <a:pt x="1374" y="1070"/>
                  </a:lnTo>
                  <a:lnTo>
                    <a:pt x="1372" y="1072"/>
                  </a:lnTo>
                  <a:lnTo>
                    <a:pt x="1372" y="1074"/>
                  </a:lnTo>
                  <a:lnTo>
                    <a:pt x="1372" y="1076"/>
                  </a:lnTo>
                  <a:lnTo>
                    <a:pt x="1374" y="1076"/>
                  </a:lnTo>
                  <a:close/>
                  <a:moveTo>
                    <a:pt x="1348" y="1074"/>
                  </a:moveTo>
                  <a:lnTo>
                    <a:pt x="1346" y="1074"/>
                  </a:lnTo>
                  <a:lnTo>
                    <a:pt x="1346" y="1072"/>
                  </a:lnTo>
                  <a:lnTo>
                    <a:pt x="1345" y="1072"/>
                  </a:lnTo>
                  <a:lnTo>
                    <a:pt x="1345" y="1070"/>
                  </a:lnTo>
                  <a:lnTo>
                    <a:pt x="1343" y="1070"/>
                  </a:lnTo>
                  <a:lnTo>
                    <a:pt x="1343" y="1069"/>
                  </a:lnTo>
                  <a:lnTo>
                    <a:pt x="1345" y="1069"/>
                  </a:lnTo>
                  <a:lnTo>
                    <a:pt x="1346" y="1069"/>
                  </a:lnTo>
                  <a:lnTo>
                    <a:pt x="1348" y="1069"/>
                  </a:lnTo>
                  <a:lnTo>
                    <a:pt x="1348" y="1070"/>
                  </a:lnTo>
                  <a:lnTo>
                    <a:pt x="1350" y="1070"/>
                  </a:lnTo>
                  <a:lnTo>
                    <a:pt x="1350" y="1072"/>
                  </a:lnTo>
                  <a:lnTo>
                    <a:pt x="1348" y="1072"/>
                  </a:lnTo>
                  <a:lnTo>
                    <a:pt x="1348" y="1074"/>
                  </a:lnTo>
                  <a:close/>
                  <a:moveTo>
                    <a:pt x="1343" y="1069"/>
                  </a:moveTo>
                  <a:lnTo>
                    <a:pt x="1341" y="1067"/>
                  </a:lnTo>
                  <a:lnTo>
                    <a:pt x="1341" y="1063"/>
                  </a:lnTo>
                  <a:lnTo>
                    <a:pt x="1343" y="1063"/>
                  </a:lnTo>
                  <a:lnTo>
                    <a:pt x="1343" y="1062"/>
                  </a:lnTo>
                  <a:lnTo>
                    <a:pt x="1345" y="1062"/>
                  </a:lnTo>
                  <a:lnTo>
                    <a:pt x="1346" y="1062"/>
                  </a:lnTo>
                  <a:lnTo>
                    <a:pt x="1346" y="1063"/>
                  </a:lnTo>
                  <a:lnTo>
                    <a:pt x="1345" y="1065"/>
                  </a:lnTo>
                  <a:lnTo>
                    <a:pt x="1346" y="1067"/>
                  </a:lnTo>
                  <a:lnTo>
                    <a:pt x="1346" y="1069"/>
                  </a:lnTo>
                  <a:lnTo>
                    <a:pt x="1345" y="1069"/>
                  </a:lnTo>
                  <a:lnTo>
                    <a:pt x="1343" y="1069"/>
                  </a:lnTo>
                  <a:close/>
                  <a:moveTo>
                    <a:pt x="1339" y="1077"/>
                  </a:moveTo>
                  <a:lnTo>
                    <a:pt x="1338" y="1077"/>
                  </a:lnTo>
                  <a:lnTo>
                    <a:pt x="1338" y="1076"/>
                  </a:lnTo>
                  <a:lnTo>
                    <a:pt x="1336" y="1076"/>
                  </a:lnTo>
                  <a:lnTo>
                    <a:pt x="1336" y="1070"/>
                  </a:lnTo>
                  <a:lnTo>
                    <a:pt x="1338" y="1070"/>
                  </a:lnTo>
                  <a:lnTo>
                    <a:pt x="1338" y="1069"/>
                  </a:lnTo>
                  <a:lnTo>
                    <a:pt x="1338" y="1067"/>
                  </a:lnTo>
                  <a:lnTo>
                    <a:pt x="1338" y="1065"/>
                  </a:lnTo>
                  <a:lnTo>
                    <a:pt x="1338" y="1063"/>
                  </a:lnTo>
                  <a:lnTo>
                    <a:pt x="1338" y="1062"/>
                  </a:lnTo>
                  <a:lnTo>
                    <a:pt x="1339" y="1062"/>
                  </a:lnTo>
                  <a:lnTo>
                    <a:pt x="1339" y="1067"/>
                  </a:lnTo>
                  <a:lnTo>
                    <a:pt x="1339" y="1069"/>
                  </a:lnTo>
                  <a:lnTo>
                    <a:pt x="1341" y="1069"/>
                  </a:lnTo>
                  <a:lnTo>
                    <a:pt x="1341" y="1070"/>
                  </a:lnTo>
                  <a:lnTo>
                    <a:pt x="1341" y="1072"/>
                  </a:lnTo>
                  <a:lnTo>
                    <a:pt x="1341" y="1074"/>
                  </a:lnTo>
                  <a:lnTo>
                    <a:pt x="1341" y="1076"/>
                  </a:lnTo>
                  <a:lnTo>
                    <a:pt x="1339" y="1077"/>
                  </a:lnTo>
                  <a:close/>
                  <a:moveTo>
                    <a:pt x="1346" y="1053"/>
                  </a:moveTo>
                  <a:lnTo>
                    <a:pt x="1348" y="1053"/>
                  </a:lnTo>
                  <a:lnTo>
                    <a:pt x="1348" y="1051"/>
                  </a:lnTo>
                  <a:lnTo>
                    <a:pt x="1348" y="1053"/>
                  </a:lnTo>
                  <a:lnTo>
                    <a:pt x="1346" y="1055"/>
                  </a:lnTo>
                  <a:lnTo>
                    <a:pt x="1345" y="1056"/>
                  </a:lnTo>
                  <a:lnTo>
                    <a:pt x="1343" y="1058"/>
                  </a:lnTo>
                  <a:lnTo>
                    <a:pt x="1341" y="1060"/>
                  </a:lnTo>
                  <a:lnTo>
                    <a:pt x="1339" y="1060"/>
                  </a:lnTo>
                  <a:lnTo>
                    <a:pt x="1339" y="1058"/>
                  </a:lnTo>
                  <a:lnTo>
                    <a:pt x="1339" y="1056"/>
                  </a:lnTo>
                  <a:lnTo>
                    <a:pt x="1341" y="1056"/>
                  </a:lnTo>
                  <a:lnTo>
                    <a:pt x="1341" y="1055"/>
                  </a:lnTo>
                  <a:lnTo>
                    <a:pt x="1341" y="1053"/>
                  </a:lnTo>
                  <a:lnTo>
                    <a:pt x="1341" y="1051"/>
                  </a:lnTo>
                  <a:lnTo>
                    <a:pt x="1343" y="1051"/>
                  </a:lnTo>
                  <a:lnTo>
                    <a:pt x="1345" y="1051"/>
                  </a:lnTo>
                  <a:lnTo>
                    <a:pt x="1345" y="1053"/>
                  </a:lnTo>
                  <a:lnTo>
                    <a:pt x="1346" y="1053"/>
                  </a:lnTo>
                  <a:close/>
                  <a:moveTo>
                    <a:pt x="1346" y="1051"/>
                  </a:moveTo>
                  <a:lnTo>
                    <a:pt x="1345" y="1051"/>
                  </a:lnTo>
                  <a:lnTo>
                    <a:pt x="1345" y="1050"/>
                  </a:lnTo>
                  <a:lnTo>
                    <a:pt x="1345" y="1048"/>
                  </a:lnTo>
                  <a:lnTo>
                    <a:pt x="1346" y="1046"/>
                  </a:lnTo>
                  <a:lnTo>
                    <a:pt x="1348" y="1044"/>
                  </a:lnTo>
                  <a:lnTo>
                    <a:pt x="1350" y="1046"/>
                  </a:lnTo>
                  <a:lnTo>
                    <a:pt x="1350" y="1048"/>
                  </a:lnTo>
                  <a:lnTo>
                    <a:pt x="1351" y="1050"/>
                  </a:lnTo>
                  <a:lnTo>
                    <a:pt x="1350" y="1050"/>
                  </a:lnTo>
                  <a:lnTo>
                    <a:pt x="1350" y="1051"/>
                  </a:lnTo>
                  <a:lnTo>
                    <a:pt x="1348" y="1051"/>
                  </a:lnTo>
                  <a:lnTo>
                    <a:pt x="1346" y="1051"/>
                  </a:lnTo>
                  <a:close/>
                  <a:moveTo>
                    <a:pt x="1357" y="1050"/>
                  </a:moveTo>
                  <a:lnTo>
                    <a:pt x="1355" y="1050"/>
                  </a:lnTo>
                  <a:lnTo>
                    <a:pt x="1353" y="1050"/>
                  </a:lnTo>
                  <a:lnTo>
                    <a:pt x="1351" y="1050"/>
                  </a:lnTo>
                  <a:lnTo>
                    <a:pt x="1351" y="1048"/>
                  </a:lnTo>
                  <a:lnTo>
                    <a:pt x="1350" y="1046"/>
                  </a:lnTo>
                  <a:lnTo>
                    <a:pt x="1351" y="1046"/>
                  </a:lnTo>
                  <a:lnTo>
                    <a:pt x="1351" y="1044"/>
                  </a:lnTo>
                  <a:lnTo>
                    <a:pt x="1353" y="1044"/>
                  </a:lnTo>
                  <a:lnTo>
                    <a:pt x="1355" y="1046"/>
                  </a:lnTo>
                  <a:lnTo>
                    <a:pt x="1355" y="1048"/>
                  </a:lnTo>
                  <a:lnTo>
                    <a:pt x="1357" y="1048"/>
                  </a:lnTo>
                  <a:lnTo>
                    <a:pt x="1357" y="1050"/>
                  </a:lnTo>
                  <a:close/>
                  <a:moveTo>
                    <a:pt x="1372" y="1051"/>
                  </a:moveTo>
                  <a:lnTo>
                    <a:pt x="1372" y="1055"/>
                  </a:lnTo>
                  <a:lnTo>
                    <a:pt x="1372" y="1060"/>
                  </a:lnTo>
                  <a:lnTo>
                    <a:pt x="1371" y="1062"/>
                  </a:lnTo>
                  <a:lnTo>
                    <a:pt x="1372" y="1063"/>
                  </a:lnTo>
                  <a:lnTo>
                    <a:pt x="1374" y="1065"/>
                  </a:lnTo>
                  <a:lnTo>
                    <a:pt x="1376" y="1065"/>
                  </a:lnTo>
                  <a:lnTo>
                    <a:pt x="1376" y="1067"/>
                  </a:lnTo>
                  <a:lnTo>
                    <a:pt x="1378" y="1067"/>
                  </a:lnTo>
                  <a:lnTo>
                    <a:pt x="1376" y="1069"/>
                  </a:lnTo>
                  <a:lnTo>
                    <a:pt x="1374" y="1069"/>
                  </a:lnTo>
                  <a:lnTo>
                    <a:pt x="1372" y="1069"/>
                  </a:lnTo>
                  <a:lnTo>
                    <a:pt x="1372" y="1070"/>
                  </a:lnTo>
                  <a:lnTo>
                    <a:pt x="1371" y="1070"/>
                  </a:lnTo>
                  <a:lnTo>
                    <a:pt x="1369" y="1070"/>
                  </a:lnTo>
                  <a:lnTo>
                    <a:pt x="1367" y="1070"/>
                  </a:lnTo>
                  <a:lnTo>
                    <a:pt x="1365" y="1070"/>
                  </a:lnTo>
                  <a:lnTo>
                    <a:pt x="1365" y="1069"/>
                  </a:lnTo>
                  <a:lnTo>
                    <a:pt x="1364" y="1069"/>
                  </a:lnTo>
                  <a:lnTo>
                    <a:pt x="1362" y="1069"/>
                  </a:lnTo>
                  <a:lnTo>
                    <a:pt x="1362" y="1067"/>
                  </a:lnTo>
                  <a:lnTo>
                    <a:pt x="1364" y="1067"/>
                  </a:lnTo>
                  <a:lnTo>
                    <a:pt x="1364" y="1065"/>
                  </a:lnTo>
                  <a:lnTo>
                    <a:pt x="1362" y="1065"/>
                  </a:lnTo>
                  <a:lnTo>
                    <a:pt x="1362" y="1063"/>
                  </a:lnTo>
                  <a:lnTo>
                    <a:pt x="1362" y="1062"/>
                  </a:lnTo>
                  <a:lnTo>
                    <a:pt x="1362" y="1060"/>
                  </a:lnTo>
                  <a:lnTo>
                    <a:pt x="1360" y="1058"/>
                  </a:lnTo>
                  <a:lnTo>
                    <a:pt x="1360" y="1060"/>
                  </a:lnTo>
                  <a:lnTo>
                    <a:pt x="1360" y="1062"/>
                  </a:lnTo>
                  <a:lnTo>
                    <a:pt x="1360" y="1063"/>
                  </a:lnTo>
                  <a:lnTo>
                    <a:pt x="1362" y="1063"/>
                  </a:lnTo>
                  <a:lnTo>
                    <a:pt x="1360" y="1063"/>
                  </a:lnTo>
                  <a:lnTo>
                    <a:pt x="1360" y="1065"/>
                  </a:lnTo>
                  <a:lnTo>
                    <a:pt x="1362" y="1065"/>
                  </a:lnTo>
                  <a:lnTo>
                    <a:pt x="1362" y="1067"/>
                  </a:lnTo>
                  <a:lnTo>
                    <a:pt x="1362" y="1069"/>
                  </a:lnTo>
                  <a:lnTo>
                    <a:pt x="1364" y="1069"/>
                  </a:lnTo>
                  <a:lnTo>
                    <a:pt x="1364" y="1070"/>
                  </a:lnTo>
                  <a:lnTo>
                    <a:pt x="1365" y="1070"/>
                  </a:lnTo>
                  <a:lnTo>
                    <a:pt x="1364" y="1070"/>
                  </a:lnTo>
                  <a:lnTo>
                    <a:pt x="1364" y="1072"/>
                  </a:lnTo>
                  <a:lnTo>
                    <a:pt x="1362" y="1072"/>
                  </a:lnTo>
                  <a:lnTo>
                    <a:pt x="1360" y="1072"/>
                  </a:lnTo>
                  <a:lnTo>
                    <a:pt x="1360" y="1076"/>
                  </a:lnTo>
                  <a:lnTo>
                    <a:pt x="1360" y="1077"/>
                  </a:lnTo>
                  <a:lnTo>
                    <a:pt x="1358" y="1077"/>
                  </a:lnTo>
                  <a:lnTo>
                    <a:pt x="1358" y="1079"/>
                  </a:lnTo>
                  <a:lnTo>
                    <a:pt x="1357" y="1079"/>
                  </a:lnTo>
                  <a:lnTo>
                    <a:pt x="1355" y="1079"/>
                  </a:lnTo>
                  <a:lnTo>
                    <a:pt x="1353" y="1079"/>
                  </a:lnTo>
                  <a:lnTo>
                    <a:pt x="1351" y="1079"/>
                  </a:lnTo>
                  <a:lnTo>
                    <a:pt x="1351" y="1077"/>
                  </a:lnTo>
                  <a:lnTo>
                    <a:pt x="1350" y="1077"/>
                  </a:lnTo>
                  <a:lnTo>
                    <a:pt x="1350" y="1076"/>
                  </a:lnTo>
                  <a:lnTo>
                    <a:pt x="1350" y="1074"/>
                  </a:lnTo>
                  <a:lnTo>
                    <a:pt x="1350" y="1072"/>
                  </a:lnTo>
                  <a:lnTo>
                    <a:pt x="1350" y="1070"/>
                  </a:lnTo>
                  <a:lnTo>
                    <a:pt x="1348" y="1069"/>
                  </a:lnTo>
                  <a:lnTo>
                    <a:pt x="1348" y="1067"/>
                  </a:lnTo>
                  <a:lnTo>
                    <a:pt x="1350" y="1067"/>
                  </a:lnTo>
                  <a:lnTo>
                    <a:pt x="1351" y="1067"/>
                  </a:lnTo>
                  <a:lnTo>
                    <a:pt x="1351" y="1065"/>
                  </a:lnTo>
                  <a:lnTo>
                    <a:pt x="1350" y="1065"/>
                  </a:lnTo>
                  <a:lnTo>
                    <a:pt x="1350" y="1067"/>
                  </a:lnTo>
                  <a:lnTo>
                    <a:pt x="1348" y="1067"/>
                  </a:lnTo>
                  <a:lnTo>
                    <a:pt x="1346" y="1067"/>
                  </a:lnTo>
                  <a:lnTo>
                    <a:pt x="1346" y="1065"/>
                  </a:lnTo>
                  <a:lnTo>
                    <a:pt x="1348" y="1063"/>
                  </a:lnTo>
                  <a:lnTo>
                    <a:pt x="1346" y="1062"/>
                  </a:lnTo>
                  <a:lnTo>
                    <a:pt x="1346" y="1060"/>
                  </a:lnTo>
                  <a:lnTo>
                    <a:pt x="1346" y="1058"/>
                  </a:lnTo>
                  <a:lnTo>
                    <a:pt x="1348" y="1056"/>
                  </a:lnTo>
                  <a:lnTo>
                    <a:pt x="1348" y="1055"/>
                  </a:lnTo>
                  <a:lnTo>
                    <a:pt x="1350" y="1055"/>
                  </a:lnTo>
                  <a:lnTo>
                    <a:pt x="1350" y="1051"/>
                  </a:lnTo>
                  <a:lnTo>
                    <a:pt x="1351" y="1051"/>
                  </a:lnTo>
                  <a:lnTo>
                    <a:pt x="1353" y="1051"/>
                  </a:lnTo>
                  <a:lnTo>
                    <a:pt x="1353" y="1053"/>
                  </a:lnTo>
                  <a:lnTo>
                    <a:pt x="1355" y="1053"/>
                  </a:lnTo>
                  <a:lnTo>
                    <a:pt x="1357" y="1053"/>
                  </a:lnTo>
                  <a:lnTo>
                    <a:pt x="1358" y="1051"/>
                  </a:lnTo>
                  <a:lnTo>
                    <a:pt x="1360" y="1051"/>
                  </a:lnTo>
                  <a:lnTo>
                    <a:pt x="1362" y="1051"/>
                  </a:lnTo>
                  <a:lnTo>
                    <a:pt x="1364" y="1051"/>
                  </a:lnTo>
                  <a:lnTo>
                    <a:pt x="1365" y="1050"/>
                  </a:lnTo>
                  <a:lnTo>
                    <a:pt x="1365" y="1048"/>
                  </a:lnTo>
                  <a:lnTo>
                    <a:pt x="1369" y="1046"/>
                  </a:lnTo>
                  <a:lnTo>
                    <a:pt x="1371" y="1044"/>
                  </a:lnTo>
                  <a:lnTo>
                    <a:pt x="1372" y="1044"/>
                  </a:lnTo>
                  <a:lnTo>
                    <a:pt x="1372" y="1043"/>
                  </a:lnTo>
                  <a:lnTo>
                    <a:pt x="1374" y="1043"/>
                  </a:lnTo>
                  <a:lnTo>
                    <a:pt x="1374" y="1044"/>
                  </a:lnTo>
                  <a:lnTo>
                    <a:pt x="1372" y="1046"/>
                  </a:lnTo>
                  <a:lnTo>
                    <a:pt x="1372" y="1051"/>
                  </a:lnTo>
                  <a:close/>
                  <a:moveTo>
                    <a:pt x="1248" y="1055"/>
                  </a:moveTo>
                  <a:lnTo>
                    <a:pt x="1247" y="1053"/>
                  </a:lnTo>
                  <a:lnTo>
                    <a:pt x="1245" y="1053"/>
                  </a:lnTo>
                  <a:lnTo>
                    <a:pt x="1243" y="1051"/>
                  </a:lnTo>
                  <a:lnTo>
                    <a:pt x="1241" y="1050"/>
                  </a:lnTo>
                  <a:lnTo>
                    <a:pt x="1241" y="1048"/>
                  </a:lnTo>
                  <a:lnTo>
                    <a:pt x="1240" y="1046"/>
                  </a:lnTo>
                  <a:lnTo>
                    <a:pt x="1240" y="1044"/>
                  </a:lnTo>
                  <a:lnTo>
                    <a:pt x="1240" y="1043"/>
                  </a:lnTo>
                  <a:lnTo>
                    <a:pt x="1240" y="1041"/>
                  </a:lnTo>
                  <a:lnTo>
                    <a:pt x="1241" y="1039"/>
                  </a:lnTo>
                  <a:lnTo>
                    <a:pt x="1243" y="1041"/>
                  </a:lnTo>
                  <a:lnTo>
                    <a:pt x="1245" y="1043"/>
                  </a:lnTo>
                  <a:lnTo>
                    <a:pt x="1247" y="1044"/>
                  </a:lnTo>
                  <a:lnTo>
                    <a:pt x="1248" y="1044"/>
                  </a:lnTo>
                  <a:lnTo>
                    <a:pt x="1248" y="1046"/>
                  </a:lnTo>
                  <a:lnTo>
                    <a:pt x="1250" y="1048"/>
                  </a:lnTo>
                  <a:lnTo>
                    <a:pt x="1250" y="1050"/>
                  </a:lnTo>
                  <a:lnTo>
                    <a:pt x="1250" y="1051"/>
                  </a:lnTo>
                  <a:lnTo>
                    <a:pt x="1250" y="1053"/>
                  </a:lnTo>
                  <a:lnTo>
                    <a:pt x="1248" y="1053"/>
                  </a:lnTo>
                  <a:lnTo>
                    <a:pt x="1248" y="1055"/>
                  </a:lnTo>
                  <a:close/>
                  <a:moveTo>
                    <a:pt x="433" y="14"/>
                  </a:moveTo>
                  <a:lnTo>
                    <a:pt x="435" y="16"/>
                  </a:lnTo>
                  <a:lnTo>
                    <a:pt x="437" y="16"/>
                  </a:lnTo>
                  <a:lnTo>
                    <a:pt x="439" y="16"/>
                  </a:lnTo>
                  <a:lnTo>
                    <a:pt x="440" y="16"/>
                  </a:lnTo>
                  <a:lnTo>
                    <a:pt x="442" y="16"/>
                  </a:lnTo>
                  <a:lnTo>
                    <a:pt x="444" y="16"/>
                  </a:lnTo>
                  <a:lnTo>
                    <a:pt x="446" y="18"/>
                  </a:lnTo>
                  <a:lnTo>
                    <a:pt x="444" y="18"/>
                  </a:lnTo>
                  <a:lnTo>
                    <a:pt x="444" y="20"/>
                  </a:lnTo>
                  <a:lnTo>
                    <a:pt x="444" y="21"/>
                  </a:lnTo>
                  <a:lnTo>
                    <a:pt x="442" y="23"/>
                  </a:lnTo>
                  <a:lnTo>
                    <a:pt x="440" y="25"/>
                  </a:lnTo>
                  <a:lnTo>
                    <a:pt x="440" y="27"/>
                  </a:lnTo>
                  <a:lnTo>
                    <a:pt x="439" y="27"/>
                  </a:lnTo>
                  <a:lnTo>
                    <a:pt x="437" y="28"/>
                  </a:lnTo>
                  <a:lnTo>
                    <a:pt x="435" y="30"/>
                  </a:lnTo>
                  <a:lnTo>
                    <a:pt x="433" y="30"/>
                  </a:lnTo>
                  <a:lnTo>
                    <a:pt x="432" y="32"/>
                  </a:lnTo>
                  <a:lnTo>
                    <a:pt x="430" y="32"/>
                  </a:lnTo>
                  <a:lnTo>
                    <a:pt x="430" y="34"/>
                  </a:lnTo>
                  <a:lnTo>
                    <a:pt x="428" y="34"/>
                  </a:lnTo>
                  <a:lnTo>
                    <a:pt x="426" y="34"/>
                  </a:lnTo>
                  <a:lnTo>
                    <a:pt x="425" y="35"/>
                  </a:lnTo>
                  <a:lnTo>
                    <a:pt x="423" y="37"/>
                  </a:lnTo>
                  <a:lnTo>
                    <a:pt x="423" y="39"/>
                  </a:lnTo>
                  <a:lnTo>
                    <a:pt x="423" y="41"/>
                  </a:lnTo>
                  <a:lnTo>
                    <a:pt x="423" y="42"/>
                  </a:lnTo>
                  <a:lnTo>
                    <a:pt x="423" y="44"/>
                  </a:lnTo>
                  <a:lnTo>
                    <a:pt x="423" y="46"/>
                  </a:lnTo>
                  <a:lnTo>
                    <a:pt x="423" y="48"/>
                  </a:lnTo>
                  <a:lnTo>
                    <a:pt x="423" y="49"/>
                  </a:lnTo>
                  <a:lnTo>
                    <a:pt x="423" y="51"/>
                  </a:lnTo>
                  <a:lnTo>
                    <a:pt x="425" y="55"/>
                  </a:lnTo>
                  <a:lnTo>
                    <a:pt x="426" y="55"/>
                  </a:lnTo>
                  <a:lnTo>
                    <a:pt x="430" y="55"/>
                  </a:lnTo>
                  <a:lnTo>
                    <a:pt x="432" y="55"/>
                  </a:lnTo>
                  <a:lnTo>
                    <a:pt x="435" y="55"/>
                  </a:lnTo>
                  <a:lnTo>
                    <a:pt x="437" y="53"/>
                  </a:lnTo>
                  <a:lnTo>
                    <a:pt x="439" y="55"/>
                  </a:lnTo>
                  <a:lnTo>
                    <a:pt x="440" y="55"/>
                  </a:lnTo>
                  <a:lnTo>
                    <a:pt x="442" y="55"/>
                  </a:lnTo>
                  <a:lnTo>
                    <a:pt x="444" y="55"/>
                  </a:lnTo>
                  <a:lnTo>
                    <a:pt x="446" y="55"/>
                  </a:lnTo>
                  <a:lnTo>
                    <a:pt x="447" y="56"/>
                  </a:lnTo>
                  <a:lnTo>
                    <a:pt x="447" y="58"/>
                  </a:lnTo>
                  <a:lnTo>
                    <a:pt x="449" y="60"/>
                  </a:lnTo>
                  <a:lnTo>
                    <a:pt x="451" y="62"/>
                  </a:lnTo>
                  <a:lnTo>
                    <a:pt x="453" y="60"/>
                  </a:lnTo>
                  <a:lnTo>
                    <a:pt x="453" y="58"/>
                  </a:lnTo>
                  <a:lnTo>
                    <a:pt x="454" y="56"/>
                  </a:lnTo>
                  <a:lnTo>
                    <a:pt x="458" y="55"/>
                  </a:lnTo>
                  <a:lnTo>
                    <a:pt x="461" y="53"/>
                  </a:lnTo>
                  <a:lnTo>
                    <a:pt x="465" y="51"/>
                  </a:lnTo>
                  <a:lnTo>
                    <a:pt x="465" y="49"/>
                  </a:lnTo>
                  <a:lnTo>
                    <a:pt x="467" y="48"/>
                  </a:lnTo>
                  <a:lnTo>
                    <a:pt x="467" y="46"/>
                  </a:lnTo>
                  <a:lnTo>
                    <a:pt x="468" y="46"/>
                  </a:lnTo>
                  <a:lnTo>
                    <a:pt x="470" y="44"/>
                  </a:lnTo>
                  <a:lnTo>
                    <a:pt x="472" y="44"/>
                  </a:lnTo>
                  <a:lnTo>
                    <a:pt x="474" y="44"/>
                  </a:lnTo>
                  <a:lnTo>
                    <a:pt x="477" y="42"/>
                  </a:lnTo>
                  <a:lnTo>
                    <a:pt x="479" y="42"/>
                  </a:lnTo>
                  <a:lnTo>
                    <a:pt x="481" y="42"/>
                  </a:lnTo>
                  <a:lnTo>
                    <a:pt x="482" y="42"/>
                  </a:lnTo>
                  <a:lnTo>
                    <a:pt x="482" y="41"/>
                  </a:lnTo>
                  <a:lnTo>
                    <a:pt x="484" y="41"/>
                  </a:lnTo>
                  <a:lnTo>
                    <a:pt x="484" y="39"/>
                  </a:lnTo>
                  <a:lnTo>
                    <a:pt x="486" y="39"/>
                  </a:lnTo>
                  <a:lnTo>
                    <a:pt x="486" y="37"/>
                  </a:lnTo>
                  <a:lnTo>
                    <a:pt x="486" y="35"/>
                  </a:lnTo>
                  <a:lnTo>
                    <a:pt x="489" y="35"/>
                  </a:lnTo>
                  <a:lnTo>
                    <a:pt x="491" y="35"/>
                  </a:lnTo>
                  <a:lnTo>
                    <a:pt x="493" y="35"/>
                  </a:lnTo>
                  <a:lnTo>
                    <a:pt x="495" y="35"/>
                  </a:lnTo>
                  <a:lnTo>
                    <a:pt x="517" y="67"/>
                  </a:lnTo>
                  <a:lnTo>
                    <a:pt x="519" y="69"/>
                  </a:lnTo>
                  <a:lnTo>
                    <a:pt x="521" y="70"/>
                  </a:lnTo>
                  <a:lnTo>
                    <a:pt x="524" y="72"/>
                  </a:lnTo>
                  <a:lnTo>
                    <a:pt x="524" y="74"/>
                  </a:lnTo>
                  <a:lnTo>
                    <a:pt x="542" y="65"/>
                  </a:lnTo>
                  <a:lnTo>
                    <a:pt x="544" y="67"/>
                  </a:lnTo>
                  <a:lnTo>
                    <a:pt x="544" y="69"/>
                  </a:lnTo>
                  <a:lnTo>
                    <a:pt x="545" y="72"/>
                  </a:lnTo>
                  <a:lnTo>
                    <a:pt x="545" y="74"/>
                  </a:lnTo>
                  <a:lnTo>
                    <a:pt x="542" y="76"/>
                  </a:lnTo>
                  <a:lnTo>
                    <a:pt x="542" y="77"/>
                  </a:lnTo>
                  <a:lnTo>
                    <a:pt x="544" y="79"/>
                  </a:lnTo>
                  <a:lnTo>
                    <a:pt x="545" y="79"/>
                  </a:lnTo>
                  <a:lnTo>
                    <a:pt x="545" y="81"/>
                  </a:lnTo>
                  <a:lnTo>
                    <a:pt x="545" y="83"/>
                  </a:lnTo>
                  <a:lnTo>
                    <a:pt x="545" y="84"/>
                  </a:lnTo>
                  <a:lnTo>
                    <a:pt x="547" y="88"/>
                  </a:lnTo>
                  <a:lnTo>
                    <a:pt x="549" y="88"/>
                  </a:lnTo>
                  <a:lnTo>
                    <a:pt x="552" y="90"/>
                  </a:lnTo>
                  <a:lnTo>
                    <a:pt x="554" y="88"/>
                  </a:lnTo>
                  <a:lnTo>
                    <a:pt x="556" y="88"/>
                  </a:lnTo>
                  <a:lnTo>
                    <a:pt x="558" y="86"/>
                  </a:lnTo>
                  <a:lnTo>
                    <a:pt x="559" y="86"/>
                  </a:lnTo>
                  <a:lnTo>
                    <a:pt x="561" y="88"/>
                  </a:lnTo>
                  <a:lnTo>
                    <a:pt x="561" y="90"/>
                  </a:lnTo>
                  <a:lnTo>
                    <a:pt x="563" y="90"/>
                  </a:lnTo>
                  <a:lnTo>
                    <a:pt x="563" y="91"/>
                  </a:lnTo>
                  <a:lnTo>
                    <a:pt x="565" y="95"/>
                  </a:lnTo>
                  <a:lnTo>
                    <a:pt x="566" y="95"/>
                  </a:lnTo>
                  <a:lnTo>
                    <a:pt x="568" y="97"/>
                  </a:lnTo>
                  <a:lnTo>
                    <a:pt x="570" y="97"/>
                  </a:lnTo>
                  <a:lnTo>
                    <a:pt x="570" y="100"/>
                  </a:lnTo>
                  <a:lnTo>
                    <a:pt x="570" y="102"/>
                  </a:lnTo>
                  <a:lnTo>
                    <a:pt x="570" y="104"/>
                  </a:lnTo>
                  <a:lnTo>
                    <a:pt x="570" y="105"/>
                  </a:lnTo>
                  <a:lnTo>
                    <a:pt x="570" y="109"/>
                  </a:lnTo>
                  <a:lnTo>
                    <a:pt x="570" y="111"/>
                  </a:lnTo>
                  <a:lnTo>
                    <a:pt x="570" y="112"/>
                  </a:lnTo>
                  <a:lnTo>
                    <a:pt x="572" y="114"/>
                  </a:lnTo>
                  <a:lnTo>
                    <a:pt x="572" y="116"/>
                  </a:lnTo>
                  <a:lnTo>
                    <a:pt x="573" y="118"/>
                  </a:lnTo>
                  <a:lnTo>
                    <a:pt x="573" y="119"/>
                  </a:lnTo>
                  <a:lnTo>
                    <a:pt x="573" y="121"/>
                  </a:lnTo>
                  <a:lnTo>
                    <a:pt x="575" y="123"/>
                  </a:lnTo>
                  <a:lnTo>
                    <a:pt x="577" y="123"/>
                  </a:lnTo>
                  <a:lnTo>
                    <a:pt x="580" y="121"/>
                  </a:lnTo>
                  <a:lnTo>
                    <a:pt x="582" y="119"/>
                  </a:lnTo>
                  <a:lnTo>
                    <a:pt x="584" y="119"/>
                  </a:lnTo>
                  <a:lnTo>
                    <a:pt x="587" y="119"/>
                  </a:lnTo>
                  <a:lnTo>
                    <a:pt x="593" y="119"/>
                  </a:lnTo>
                  <a:lnTo>
                    <a:pt x="596" y="119"/>
                  </a:lnTo>
                  <a:lnTo>
                    <a:pt x="621" y="112"/>
                  </a:lnTo>
                  <a:lnTo>
                    <a:pt x="622" y="112"/>
                  </a:lnTo>
                  <a:lnTo>
                    <a:pt x="635" y="132"/>
                  </a:lnTo>
                  <a:lnTo>
                    <a:pt x="636" y="135"/>
                  </a:lnTo>
                  <a:lnTo>
                    <a:pt x="638" y="135"/>
                  </a:lnTo>
                  <a:lnTo>
                    <a:pt x="640" y="137"/>
                  </a:lnTo>
                  <a:lnTo>
                    <a:pt x="640" y="139"/>
                  </a:lnTo>
                  <a:lnTo>
                    <a:pt x="642" y="140"/>
                  </a:lnTo>
                  <a:lnTo>
                    <a:pt x="643" y="140"/>
                  </a:lnTo>
                  <a:lnTo>
                    <a:pt x="645" y="146"/>
                  </a:lnTo>
                  <a:lnTo>
                    <a:pt x="647" y="156"/>
                  </a:lnTo>
                  <a:lnTo>
                    <a:pt x="647" y="158"/>
                  </a:lnTo>
                  <a:lnTo>
                    <a:pt x="649" y="163"/>
                  </a:lnTo>
                  <a:lnTo>
                    <a:pt x="650" y="167"/>
                  </a:lnTo>
                  <a:lnTo>
                    <a:pt x="652" y="172"/>
                  </a:lnTo>
                  <a:lnTo>
                    <a:pt x="652" y="177"/>
                  </a:lnTo>
                  <a:lnTo>
                    <a:pt x="650" y="184"/>
                  </a:lnTo>
                  <a:lnTo>
                    <a:pt x="642" y="196"/>
                  </a:lnTo>
                  <a:lnTo>
                    <a:pt x="640" y="203"/>
                  </a:lnTo>
                  <a:lnTo>
                    <a:pt x="638" y="210"/>
                  </a:lnTo>
                  <a:lnTo>
                    <a:pt x="638" y="219"/>
                  </a:lnTo>
                  <a:lnTo>
                    <a:pt x="638" y="226"/>
                  </a:lnTo>
                  <a:lnTo>
                    <a:pt x="638" y="233"/>
                  </a:lnTo>
                  <a:lnTo>
                    <a:pt x="638" y="235"/>
                  </a:lnTo>
                  <a:lnTo>
                    <a:pt x="636" y="247"/>
                  </a:lnTo>
                  <a:lnTo>
                    <a:pt x="628" y="257"/>
                  </a:lnTo>
                  <a:lnTo>
                    <a:pt x="626" y="266"/>
                  </a:lnTo>
                  <a:lnTo>
                    <a:pt x="621" y="273"/>
                  </a:lnTo>
                  <a:lnTo>
                    <a:pt x="617" y="282"/>
                  </a:lnTo>
                  <a:lnTo>
                    <a:pt x="614" y="287"/>
                  </a:lnTo>
                  <a:lnTo>
                    <a:pt x="612" y="291"/>
                  </a:lnTo>
                  <a:lnTo>
                    <a:pt x="614" y="292"/>
                  </a:lnTo>
                  <a:lnTo>
                    <a:pt x="614" y="294"/>
                  </a:lnTo>
                  <a:lnTo>
                    <a:pt x="615" y="296"/>
                  </a:lnTo>
                  <a:lnTo>
                    <a:pt x="615" y="298"/>
                  </a:lnTo>
                  <a:lnTo>
                    <a:pt x="617" y="299"/>
                  </a:lnTo>
                  <a:lnTo>
                    <a:pt x="617" y="301"/>
                  </a:lnTo>
                  <a:lnTo>
                    <a:pt x="619" y="305"/>
                  </a:lnTo>
                  <a:lnTo>
                    <a:pt x="619" y="308"/>
                  </a:lnTo>
                  <a:lnTo>
                    <a:pt x="621" y="310"/>
                  </a:lnTo>
                  <a:lnTo>
                    <a:pt x="619" y="317"/>
                  </a:lnTo>
                  <a:lnTo>
                    <a:pt x="619" y="324"/>
                  </a:lnTo>
                  <a:lnTo>
                    <a:pt x="617" y="327"/>
                  </a:lnTo>
                  <a:lnTo>
                    <a:pt x="615" y="334"/>
                  </a:lnTo>
                  <a:lnTo>
                    <a:pt x="619" y="345"/>
                  </a:lnTo>
                  <a:lnTo>
                    <a:pt x="628" y="361"/>
                  </a:lnTo>
                  <a:lnTo>
                    <a:pt x="631" y="369"/>
                  </a:lnTo>
                  <a:lnTo>
                    <a:pt x="631" y="383"/>
                  </a:lnTo>
                  <a:lnTo>
                    <a:pt x="631" y="392"/>
                  </a:lnTo>
                  <a:lnTo>
                    <a:pt x="633" y="399"/>
                  </a:lnTo>
                  <a:lnTo>
                    <a:pt x="635" y="411"/>
                  </a:lnTo>
                  <a:lnTo>
                    <a:pt x="635" y="417"/>
                  </a:lnTo>
                  <a:lnTo>
                    <a:pt x="636" y="424"/>
                  </a:lnTo>
                  <a:lnTo>
                    <a:pt x="640" y="427"/>
                  </a:lnTo>
                  <a:lnTo>
                    <a:pt x="640" y="432"/>
                  </a:lnTo>
                  <a:lnTo>
                    <a:pt x="642" y="436"/>
                  </a:lnTo>
                  <a:lnTo>
                    <a:pt x="643" y="441"/>
                  </a:lnTo>
                  <a:lnTo>
                    <a:pt x="643" y="446"/>
                  </a:lnTo>
                  <a:lnTo>
                    <a:pt x="645" y="452"/>
                  </a:lnTo>
                  <a:lnTo>
                    <a:pt x="645" y="455"/>
                  </a:lnTo>
                  <a:lnTo>
                    <a:pt x="649" y="460"/>
                  </a:lnTo>
                  <a:lnTo>
                    <a:pt x="650" y="466"/>
                  </a:lnTo>
                  <a:lnTo>
                    <a:pt x="652" y="473"/>
                  </a:lnTo>
                  <a:lnTo>
                    <a:pt x="652" y="478"/>
                  </a:lnTo>
                  <a:lnTo>
                    <a:pt x="652" y="481"/>
                  </a:lnTo>
                  <a:lnTo>
                    <a:pt x="654" y="487"/>
                  </a:lnTo>
                  <a:lnTo>
                    <a:pt x="654" y="490"/>
                  </a:lnTo>
                  <a:lnTo>
                    <a:pt x="656" y="495"/>
                  </a:lnTo>
                  <a:lnTo>
                    <a:pt x="656" y="499"/>
                  </a:lnTo>
                  <a:lnTo>
                    <a:pt x="656" y="502"/>
                  </a:lnTo>
                  <a:lnTo>
                    <a:pt x="657" y="509"/>
                  </a:lnTo>
                  <a:lnTo>
                    <a:pt x="659" y="514"/>
                  </a:lnTo>
                  <a:lnTo>
                    <a:pt x="663" y="520"/>
                  </a:lnTo>
                  <a:lnTo>
                    <a:pt x="666" y="527"/>
                  </a:lnTo>
                  <a:lnTo>
                    <a:pt x="670" y="530"/>
                  </a:lnTo>
                  <a:lnTo>
                    <a:pt x="671" y="530"/>
                  </a:lnTo>
                  <a:lnTo>
                    <a:pt x="671" y="535"/>
                  </a:lnTo>
                  <a:lnTo>
                    <a:pt x="671" y="539"/>
                  </a:lnTo>
                  <a:lnTo>
                    <a:pt x="670" y="541"/>
                  </a:lnTo>
                  <a:lnTo>
                    <a:pt x="670" y="544"/>
                  </a:lnTo>
                  <a:lnTo>
                    <a:pt x="668" y="548"/>
                  </a:lnTo>
                  <a:lnTo>
                    <a:pt x="668" y="553"/>
                  </a:lnTo>
                  <a:lnTo>
                    <a:pt x="666" y="555"/>
                  </a:lnTo>
                  <a:lnTo>
                    <a:pt x="664" y="556"/>
                  </a:lnTo>
                  <a:lnTo>
                    <a:pt x="661" y="560"/>
                  </a:lnTo>
                  <a:lnTo>
                    <a:pt x="654" y="563"/>
                  </a:lnTo>
                  <a:lnTo>
                    <a:pt x="650" y="567"/>
                  </a:lnTo>
                  <a:lnTo>
                    <a:pt x="649" y="570"/>
                  </a:lnTo>
                  <a:lnTo>
                    <a:pt x="652" y="576"/>
                  </a:lnTo>
                  <a:lnTo>
                    <a:pt x="656" y="583"/>
                  </a:lnTo>
                  <a:lnTo>
                    <a:pt x="656" y="588"/>
                  </a:lnTo>
                  <a:lnTo>
                    <a:pt x="656" y="595"/>
                  </a:lnTo>
                  <a:lnTo>
                    <a:pt x="654" y="602"/>
                  </a:lnTo>
                  <a:lnTo>
                    <a:pt x="652" y="607"/>
                  </a:lnTo>
                  <a:lnTo>
                    <a:pt x="652" y="611"/>
                  </a:lnTo>
                  <a:lnTo>
                    <a:pt x="650" y="616"/>
                  </a:lnTo>
                  <a:lnTo>
                    <a:pt x="649" y="621"/>
                  </a:lnTo>
                  <a:lnTo>
                    <a:pt x="647" y="626"/>
                  </a:lnTo>
                  <a:lnTo>
                    <a:pt x="645" y="632"/>
                  </a:lnTo>
                  <a:lnTo>
                    <a:pt x="642" y="639"/>
                  </a:lnTo>
                  <a:lnTo>
                    <a:pt x="638" y="642"/>
                  </a:lnTo>
                  <a:lnTo>
                    <a:pt x="636" y="647"/>
                  </a:lnTo>
                  <a:lnTo>
                    <a:pt x="631" y="653"/>
                  </a:lnTo>
                  <a:lnTo>
                    <a:pt x="629" y="660"/>
                  </a:lnTo>
                  <a:lnTo>
                    <a:pt x="628" y="668"/>
                  </a:lnTo>
                  <a:lnTo>
                    <a:pt x="628" y="675"/>
                  </a:lnTo>
                  <a:lnTo>
                    <a:pt x="629" y="682"/>
                  </a:lnTo>
                  <a:lnTo>
                    <a:pt x="629" y="686"/>
                  </a:lnTo>
                  <a:lnTo>
                    <a:pt x="624" y="695"/>
                  </a:lnTo>
                  <a:lnTo>
                    <a:pt x="621" y="702"/>
                  </a:lnTo>
                  <a:lnTo>
                    <a:pt x="628" y="703"/>
                  </a:lnTo>
                  <a:lnTo>
                    <a:pt x="633" y="703"/>
                  </a:lnTo>
                  <a:lnTo>
                    <a:pt x="635" y="703"/>
                  </a:lnTo>
                  <a:lnTo>
                    <a:pt x="636" y="705"/>
                  </a:lnTo>
                  <a:lnTo>
                    <a:pt x="635" y="716"/>
                  </a:lnTo>
                  <a:lnTo>
                    <a:pt x="631" y="740"/>
                  </a:lnTo>
                  <a:lnTo>
                    <a:pt x="622" y="791"/>
                  </a:lnTo>
                  <a:lnTo>
                    <a:pt x="626" y="791"/>
                  </a:lnTo>
                  <a:lnTo>
                    <a:pt x="628" y="791"/>
                  </a:lnTo>
                  <a:lnTo>
                    <a:pt x="650" y="792"/>
                  </a:lnTo>
                  <a:lnTo>
                    <a:pt x="652" y="792"/>
                  </a:lnTo>
                  <a:lnTo>
                    <a:pt x="654" y="791"/>
                  </a:lnTo>
                  <a:lnTo>
                    <a:pt x="656" y="791"/>
                  </a:lnTo>
                  <a:lnTo>
                    <a:pt x="657" y="791"/>
                  </a:lnTo>
                  <a:lnTo>
                    <a:pt x="659" y="789"/>
                  </a:lnTo>
                  <a:lnTo>
                    <a:pt x="661" y="791"/>
                  </a:lnTo>
                  <a:lnTo>
                    <a:pt x="661" y="789"/>
                  </a:lnTo>
                  <a:lnTo>
                    <a:pt x="663" y="794"/>
                  </a:lnTo>
                  <a:lnTo>
                    <a:pt x="664" y="796"/>
                  </a:lnTo>
                  <a:lnTo>
                    <a:pt x="666" y="801"/>
                  </a:lnTo>
                  <a:lnTo>
                    <a:pt x="663" y="803"/>
                  </a:lnTo>
                  <a:lnTo>
                    <a:pt x="663" y="806"/>
                  </a:lnTo>
                  <a:lnTo>
                    <a:pt x="664" y="810"/>
                  </a:lnTo>
                  <a:lnTo>
                    <a:pt x="666" y="813"/>
                  </a:lnTo>
                  <a:lnTo>
                    <a:pt x="668" y="817"/>
                  </a:lnTo>
                  <a:lnTo>
                    <a:pt x="670" y="822"/>
                  </a:lnTo>
                  <a:lnTo>
                    <a:pt x="670" y="824"/>
                  </a:lnTo>
                  <a:lnTo>
                    <a:pt x="668" y="829"/>
                  </a:lnTo>
                  <a:lnTo>
                    <a:pt x="668" y="834"/>
                  </a:lnTo>
                  <a:lnTo>
                    <a:pt x="668" y="838"/>
                  </a:lnTo>
                  <a:lnTo>
                    <a:pt x="670" y="843"/>
                  </a:lnTo>
                  <a:lnTo>
                    <a:pt x="668" y="847"/>
                  </a:lnTo>
                  <a:lnTo>
                    <a:pt x="668" y="854"/>
                  </a:lnTo>
                  <a:lnTo>
                    <a:pt x="670" y="857"/>
                  </a:lnTo>
                  <a:lnTo>
                    <a:pt x="671" y="859"/>
                  </a:lnTo>
                  <a:lnTo>
                    <a:pt x="673" y="862"/>
                  </a:lnTo>
                  <a:lnTo>
                    <a:pt x="675" y="866"/>
                  </a:lnTo>
                  <a:lnTo>
                    <a:pt x="678" y="869"/>
                  </a:lnTo>
                  <a:lnTo>
                    <a:pt x="682" y="871"/>
                  </a:lnTo>
                  <a:lnTo>
                    <a:pt x="685" y="875"/>
                  </a:lnTo>
                  <a:lnTo>
                    <a:pt x="687" y="876"/>
                  </a:lnTo>
                  <a:lnTo>
                    <a:pt x="691" y="878"/>
                  </a:lnTo>
                  <a:lnTo>
                    <a:pt x="692" y="880"/>
                  </a:lnTo>
                  <a:lnTo>
                    <a:pt x="694" y="882"/>
                  </a:lnTo>
                  <a:lnTo>
                    <a:pt x="696" y="882"/>
                  </a:lnTo>
                  <a:lnTo>
                    <a:pt x="697" y="882"/>
                  </a:lnTo>
                  <a:lnTo>
                    <a:pt x="703" y="882"/>
                  </a:lnTo>
                  <a:lnTo>
                    <a:pt x="708" y="885"/>
                  </a:lnTo>
                  <a:lnTo>
                    <a:pt x="711" y="887"/>
                  </a:lnTo>
                  <a:lnTo>
                    <a:pt x="715" y="889"/>
                  </a:lnTo>
                  <a:lnTo>
                    <a:pt x="717" y="890"/>
                  </a:lnTo>
                  <a:lnTo>
                    <a:pt x="718" y="892"/>
                  </a:lnTo>
                  <a:lnTo>
                    <a:pt x="720" y="892"/>
                  </a:lnTo>
                  <a:lnTo>
                    <a:pt x="722" y="894"/>
                  </a:lnTo>
                  <a:lnTo>
                    <a:pt x="727" y="892"/>
                  </a:lnTo>
                  <a:lnTo>
                    <a:pt x="729" y="892"/>
                  </a:lnTo>
                  <a:lnTo>
                    <a:pt x="731" y="890"/>
                  </a:lnTo>
                  <a:lnTo>
                    <a:pt x="732" y="890"/>
                  </a:lnTo>
                  <a:lnTo>
                    <a:pt x="734" y="890"/>
                  </a:lnTo>
                  <a:lnTo>
                    <a:pt x="736" y="890"/>
                  </a:lnTo>
                  <a:lnTo>
                    <a:pt x="738" y="890"/>
                  </a:lnTo>
                  <a:lnTo>
                    <a:pt x="739" y="889"/>
                  </a:lnTo>
                  <a:lnTo>
                    <a:pt x="741" y="889"/>
                  </a:lnTo>
                  <a:lnTo>
                    <a:pt x="743" y="889"/>
                  </a:lnTo>
                  <a:lnTo>
                    <a:pt x="745" y="889"/>
                  </a:lnTo>
                  <a:lnTo>
                    <a:pt x="746" y="889"/>
                  </a:lnTo>
                  <a:lnTo>
                    <a:pt x="746" y="887"/>
                  </a:lnTo>
                  <a:lnTo>
                    <a:pt x="748" y="887"/>
                  </a:lnTo>
                  <a:lnTo>
                    <a:pt x="750" y="887"/>
                  </a:lnTo>
                  <a:lnTo>
                    <a:pt x="752" y="887"/>
                  </a:lnTo>
                  <a:lnTo>
                    <a:pt x="753" y="887"/>
                  </a:lnTo>
                  <a:lnTo>
                    <a:pt x="755" y="887"/>
                  </a:lnTo>
                  <a:lnTo>
                    <a:pt x="757" y="887"/>
                  </a:lnTo>
                  <a:lnTo>
                    <a:pt x="759" y="885"/>
                  </a:lnTo>
                  <a:lnTo>
                    <a:pt x="760" y="885"/>
                  </a:lnTo>
                  <a:lnTo>
                    <a:pt x="762" y="885"/>
                  </a:lnTo>
                  <a:lnTo>
                    <a:pt x="764" y="885"/>
                  </a:lnTo>
                  <a:lnTo>
                    <a:pt x="766" y="883"/>
                  </a:lnTo>
                  <a:lnTo>
                    <a:pt x="767" y="883"/>
                  </a:lnTo>
                  <a:lnTo>
                    <a:pt x="769" y="883"/>
                  </a:lnTo>
                  <a:lnTo>
                    <a:pt x="771" y="883"/>
                  </a:lnTo>
                  <a:lnTo>
                    <a:pt x="773" y="882"/>
                  </a:lnTo>
                  <a:lnTo>
                    <a:pt x="774" y="882"/>
                  </a:lnTo>
                  <a:lnTo>
                    <a:pt x="776" y="882"/>
                  </a:lnTo>
                  <a:lnTo>
                    <a:pt x="778" y="883"/>
                  </a:lnTo>
                  <a:lnTo>
                    <a:pt x="780" y="883"/>
                  </a:lnTo>
                  <a:lnTo>
                    <a:pt x="781" y="885"/>
                  </a:lnTo>
                  <a:lnTo>
                    <a:pt x="783" y="885"/>
                  </a:lnTo>
                  <a:lnTo>
                    <a:pt x="783" y="887"/>
                  </a:lnTo>
                  <a:lnTo>
                    <a:pt x="785" y="887"/>
                  </a:lnTo>
                  <a:lnTo>
                    <a:pt x="787" y="887"/>
                  </a:lnTo>
                  <a:lnTo>
                    <a:pt x="787" y="889"/>
                  </a:lnTo>
                  <a:lnTo>
                    <a:pt x="788" y="889"/>
                  </a:lnTo>
                  <a:lnTo>
                    <a:pt x="790" y="889"/>
                  </a:lnTo>
                  <a:lnTo>
                    <a:pt x="790" y="890"/>
                  </a:lnTo>
                  <a:lnTo>
                    <a:pt x="792" y="890"/>
                  </a:lnTo>
                  <a:lnTo>
                    <a:pt x="794" y="890"/>
                  </a:lnTo>
                  <a:lnTo>
                    <a:pt x="795" y="890"/>
                  </a:lnTo>
                  <a:lnTo>
                    <a:pt x="795" y="892"/>
                  </a:lnTo>
                  <a:lnTo>
                    <a:pt x="797" y="892"/>
                  </a:lnTo>
                  <a:lnTo>
                    <a:pt x="799" y="892"/>
                  </a:lnTo>
                  <a:lnTo>
                    <a:pt x="801" y="892"/>
                  </a:lnTo>
                  <a:lnTo>
                    <a:pt x="801" y="894"/>
                  </a:lnTo>
                  <a:lnTo>
                    <a:pt x="802" y="894"/>
                  </a:lnTo>
                  <a:lnTo>
                    <a:pt x="806" y="894"/>
                  </a:lnTo>
                  <a:lnTo>
                    <a:pt x="808" y="894"/>
                  </a:lnTo>
                  <a:lnTo>
                    <a:pt x="809" y="896"/>
                  </a:lnTo>
                  <a:lnTo>
                    <a:pt x="811" y="896"/>
                  </a:lnTo>
                  <a:lnTo>
                    <a:pt x="813" y="896"/>
                  </a:lnTo>
                  <a:lnTo>
                    <a:pt x="815" y="896"/>
                  </a:lnTo>
                  <a:lnTo>
                    <a:pt x="816" y="896"/>
                  </a:lnTo>
                  <a:lnTo>
                    <a:pt x="818" y="896"/>
                  </a:lnTo>
                  <a:lnTo>
                    <a:pt x="820" y="896"/>
                  </a:lnTo>
                  <a:lnTo>
                    <a:pt x="822" y="896"/>
                  </a:lnTo>
                  <a:lnTo>
                    <a:pt x="823" y="897"/>
                  </a:lnTo>
                  <a:lnTo>
                    <a:pt x="825" y="897"/>
                  </a:lnTo>
                  <a:lnTo>
                    <a:pt x="827" y="897"/>
                  </a:lnTo>
                  <a:lnTo>
                    <a:pt x="829" y="897"/>
                  </a:lnTo>
                  <a:lnTo>
                    <a:pt x="830" y="899"/>
                  </a:lnTo>
                  <a:lnTo>
                    <a:pt x="832" y="899"/>
                  </a:lnTo>
                  <a:lnTo>
                    <a:pt x="832" y="901"/>
                  </a:lnTo>
                  <a:lnTo>
                    <a:pt x="834" y="901"/>
                  </a:lnTo>
                  <a:lnTo>
                    <a:pt x="836" y="901"/>
                  </a:lnTo>
                  <a:lnTo>
                    <a:pt x="837" y="903"/>
                  </a:lnTo>
                  <a:lnTo>
                    <a:pt x="839" y="903"/>
                  </a:lnTo>
                  <a:lnTo>
                    <a:pt x="841" y="903"/>
                  </a:lnTo>
                  <a:lnTo>
                    <a:pt x="843" y="903"/>
                  </a:lnTo>
                  <a:lnTo>
                    <a:pt x="844" y="903"/>
                  </a:lnTo>
                  <a:lnTo>
                    <a:pt x="846" y="903"/>
                  </a:lnTo>
                  <a:lnTo>
                    <a:pt x="850" y="903"/>
                  </a:lnTo>
                  <a:lnTo>
                    <a:pt x="853" y="899"/>
                  </a:lnTo>
                  <a:lnTo>
                    <a:pt x="855" y="896"/>
                  </a:lnTo>
                  <a:lnTo>
                    <a:pt x="857" y="896"/>
                  </a:lnTo>
                  <a:lnTo>
                    <a:pt x="858" y="894"/>
                  </a:lnTo>
                  <a:lnTo>
                    <a:pt x="862" y="897"/>
                  </a:lnTo>
                  <a:lnTo>
                    <a:pt x="865" y="899"/>
                  </a:lnTo>
                  <a:lnTo>
                    <a:pt x="867" y="904"/>
                  </a:lnTo>
                  <a:lnTo>
                    <a:pt x="869" y="908"/>
                  </a:lnTo>
                  <a:lnTo>
                    <a:pt x="869" y="911"/>
                  </a:lnTo>
                  <a:lnTo>
                    <a:pt x="869" y="915"/>
                  </a:lnTo>
                  <a:lnTo>
                    <a:pt x="867" y="920"/>
                  </a:lnTo>
                  <a:lnTo>
                    <a:pt x="864" y="927"/>
                  </a:lnTo>
                  <a:lnTo>
                    <a:pt x="864" y="931"/>
                  </a:lnTo>
                  <a:lnTo>
                    <a:pt x="864" y="932"/>
                  </a:lnTo>
                  <a:lnTo>
                    <a:pt x="862" y="938"/>
                  </a:lnTo>
                  <a:lnTo>
                    <a:pt x="858" y="941"/>
                  </a:lnTo>
                  <a:lnTo>
                    <a:pt x="855" y="946"/>
                  </a:lnTo>
                  <a:lnTo>
                    <a:pt x="855" y="952"/>
                  </a:lnTo>
                  <a:lnTo>
                    <a:pt x="853" y="957"/>
                  </a:lnTo>
                  <a:lnTo>
                    <a:pt x="853" y="964"/>
                  </a:lnTo>
                  <a:lnTo>
                    <a:pt x="853" y="969"/>
                  </a:lnTo>
                  <a:lnTo>
                    <a:pt x="851" y="973"/>
                  </a:lnTo>
                  <a:lnTo>
                    <a:pt x="850" y="978"/>
                  </a:lnTo>
                  <a:lnTo>
                    <a:pt x="848" y="983"/>
                  </a:lnTo>
                  <a:lnTo>
                    <a:pt x="844" y="987"/>
                  </a:lnTo>
                  <a:lnTo>
                    <a:pt x="841" y="990"/>
                  </a:lnTo>
                  <a:lnTo>
                    <a:pt x="837" y="992"/>
                  </a:lnTo>
                  <a:lnTo>
                    <a:pt x="834" y="994"/>
                  </a:lnTo>
                  <a:lnTo>
                    <a:pt x="827" y="995"/>
                  </a:lnTo>
                  <a:lnTo>
                    <a:pt x="822" y="997"/>
                  </a:lnTo>
                  <a:lnTo>
                    <a:pt x="818" y="1001"/>
                  </a:lnTo>
                  <a:lnTo>
                    <a:pt x="815" y="1004"/>
                  </a:lnTo>
                  <a:lnTo>
                    <a:pt x="813" y="1009"/>
                  </a:lnTo>
                  <a:lnTo>
                    <a:pt x="811" y="1013"/>
                  </a:lnTo>
                  <a:lnTo>
                    <a:pt x="813" y="1015"/>
                  </a:lnTo>
                  <a:lnTo>
                    <a:pt x="815" y="1016"/>
                  </a:lnTo>
                  <a:lnTo>
                    <a:pt x="818" y="1020"/>
                  </a:lnTo>
                  <a:lnTo>
                    <a:pt x="822" y="1020"/>
                  </a:lnTo>
                  <a:lnTo>
                    <a:pt x="825" y="1022"/>
                  </a:lnTo>
                  <a:lnTo>
                    <a:pt x="829" y="1023"/>
                  </a:lnTo>
                  <a:lnTo>
                    <a:pt x="830" y="1027"/>
                  </a:lnTo>
                  <a:lnTo>
                    <a:pt x="836" y="1029"/>
                  </a:lnTo>
                  <a:lnTo>
                    <a:pt x="839" y="1030"/>
                  </a:lnTo>
                  <a:lnTo>
                    <a:pt x="846" y="1029"/>
                  </a:lnTo>
                  <a:lnTo>
                    <a:pt x="850" y="1030"/>
                  </a:lnTo>
                  <a:lnTo>
                    <a:pt x="855" y="1027"/>
                  </a:lnTo>
                  <a:lnTo>
                    <a:pt x="862" y="1023"/>
                  </a:lnTo>
                  <a:lnTo>
                    <a:pt x="865" y="1023"/>
                  </a:lnTo>
                  <a:lnTo>
                    <a:pt x="871" y="1023"/>
                  </a:lnTo>
                  <a:lnTo>
                    <a:pt x="874" y="1023"/>
                  </a:lnTo>
                  <a:lnTo>
                    <a:pt x="879" y="1022"/>
                  </a:lnTo>
                  <a:lnTo>
                    <a:pt x="881" y="1023"/>
                  </a:lnTo>
                  <a:lnTo>
                    <a:pt x="883" y="1023"/>
                  </a:lnTo>
                  <a:lnTo>
                    <a:pt x="885" y="1023"/>
                  </a:lnTo>
                  <a:lnTo>
                    <a:pt x="888" y="1023"/>
                  </a:lnTo>
                  <a:lnTo>
                    <a:pt x="892" y="1023"/>
                  </a:lnTo>
                  <a:lnTo>
                    <a:pt x="895" y="1027"/>
                  </a:lnTo>
                  <a:lnTo>
                    <a:pt x="900" y="1027"/>
                  </a:lnTo>
                  <a:lnTo>
                    <a:pt x="907" y="1029"/>
                  </a:lnTo>
                  <a:lnTo>
                    <a:pt x="913" y="1027"/>
                  </a:lnTo>
                  <a:lnTo>
                    <a:pt x="916" y="1027"/>
                  </a:lnTo>
                  <a:lnTo>
                    <a:pt x="921" y="1027"/>
                  </a:lnTo>
                  <a:lnTo>
                    <a:pt x="923" y="1030"/>
                  </a:lnTo>
                  <a:lnTo>
                    <a:pt x="927" y="1034"/>
                  </a:lnTo>
                  <a:lnTo>
                    <a:pt x="930" y="1034"/>
                  </a:lnTo>
                  <a:lnTo>
                    <a:pt x="932" y="1034"/>
                  </a:lnTo>
                  <a:lnTo>
                    <a:pt x="934" y="1034"/>
                  </a:lnTo>
                  <a:lnTo>
                    <a:pt x="937" y="1036"/>
                  </a:lnTo>
                  <a:lnTo>
                    <a:pt x="937" y="1037"/>
                  </a:lnTo>
                  <a:lnTo>
                    <a:pt x="939" y="1039"/>
                  </a:lnTo>
                  <a:lnTo>
                    <a:pt x="942" y="1041"/>
                  </a:lnTo>
                  <a:lnTo>
                    <a:pt x="942" y="1043"/>
                  </a:lnTo>
                  <a:lnTo>
                    <a:pt x="944" y="1043"/>
                  </a:lnTo>
                  <a:lnTo>
                    <a:pt x="944" y="1041"/>
                  </a:lnTo>
                  <a:lnTo>
                    <a:pt x="946" y="1041"/>
                  </a:lnTo>
                  <a:lnTo>
                    <a:pt x="946" y="1039"/>
                  </a:lnTo>
                  <a:lnTo>
                    <a:pt x="948" y="1039"/>
                  </a:lnTo>
                  <a:lnTo>
                    <a:pt x="948" y="1037"/>
                  </a:lnTo>
                  <a:lnTo>
                    <a:pt x="948" y="1036"/>
                  </a:lnTo>
                  <a:lnTo>
                    <a:pt x="946" y="1034"/>
                  </a:lnTo>
                  <a:lnTo>
                    <a:pt x="946" y="1032"/>
                  </a:lnTo>
                  <a:lnTo>
                    <a:pt x="948" y="1032"/>
                  </a:lnTo>
                  <a:lnTo>
                    <a:pt x="948" y="1030"/>
                  </a:lnTo>
                  <a:lnTo>
                    <a:pt x="946" y="1029"/>
                  </a:lnTo>
                  <a:lnTo>
                    <a:pt x="944" y="1027"/>
                  </a:lnTo>
                  <a:lnTo>
                    <a:pt x="942" y="1025"/>
                  </a:lnTo>
                  <a:lnTo>
                    <a:pt x="942" y="1023"/>
                  </a:lnTo>
                  <a:lnTo>
                    <a:pt x="941" y="1022"/>
                  </a:lnTo>
                  <a:lnTo>
                    <a:pt x="941" y="1020"/>
                  </a:lnTo>
                  <a:lnTo>
                    <a:pt x="941" y="1018"/>
                  </a:lnTo>
                  <a:lnTo>
                    <a:pt x="941" y="1016"/>
                  </a:lnTo>
                  <a:lnTo>
                    <a:pt x="941" y="1015"/>
                  </a:lnTo>
                  <a:lnTo>
                    <a:pt x="939" y="1013"/>
                  </a:lnTo>
                  <a:lnTo>
                    <a:pt x="939" y="1011"/>
                  </a:lnTo>
                  <a:lnTo>
                    <a:pt x="939" y="1008"/>
                  </a:lnTo>
                  <a:lnTo>
                    <a:pt x="939" y="1006"/>
                  </a:lnTo>
                  <a:lnTo>
                    <a:pt x="941" y="1001"/>
                  </a:lnTo>
                  <a:lnTo>
                    <a:pt x="942" y="999"/>
                  </a:lnTo>
                  <a:lnTo>
                    <a:pt x="944" y="997"/>
                  </a:lnTo>
                  <a:lnTo>
                    <a:pt x="944" y="995"/>
                  </a:lnTo>
                  <a:lnTo>
                    <a:pt x="944" y="994"/>
                  </a:lnTo>
                  <a:lnTo>
                    <a:pt x="944" y="992"/>
                  </a:lnTo>
                  <a:lnTo>
                    <a:pt x="942" y="990"/>
                  </a:lnTo>
                  <a:lnTo>
                    <a:pt x="941" y="990"/>
                  </a:lnTo>
                  <a:lnTo>
                    <a:pt x="939" y="990"/>
                  </a:lnTo>
                  <a:lnTo>
                    <a:pt x="937" y="988"/>
                  </a:lnTo>
                  <a:lnTo>
                    <a:pt x="935" y="988"/>
                  </a:lnTo>
                  <a:lnTo>
                    <a:pt x="934" y="987"/>
                  </a:lnTo>
                  <a:lnTo>
                    <a:pt x="932" y="985"/>
                  </a:lnTo>
                  <a:lnTo>
                    <a:pt x="937" y="978"/>
                  </a:lnTo>
                  <a:lnTo>
                    <a:pt x="937" y="976"/>
                  </a:lnTo>
                  <a:lnTo>
                    <a:pt x="939" y="976"/>
                  </a:lnTo>
                  <a:lnTo>
                    <a:pt x="941" y="978"/>
                  </a:lnTo>
                  <a:lnTo>
                    <a:pt x="942" y="976"/>
                  </a:lnTo>
                  <a:lnTo>
                    <a:pt x="942" y="974"/>
                  </a:lnTo>
                  <a:lnTo>
                    <a:pt x="944" y="974"/>
                  </a:lnTo>
                  <a:lnTo>
                    <a:pt x="944" y="973"/>
                  </a:lnTo>
                  <a:lnTo>
                    <a:pt x="949" y="971"/>
                  </a:lnTo>
                  <a:lnTo>
                    <a:pt x="951" y="969"/>
                  </a:lnTo>
                  <a:lnTo>
                    <a:pt x="951" y="967"/>
                  </a:lnTo>
                  <a:lnTo>
                    <a:pt x="951" y="966"/>
                  </a:lnTo>
                  <a:lnTo>
                    <a:pt x="951" y="964"/>
                  </a:lnTo>
                  <a:lnTo>
                    <a:pt x="951" y="962"/>
                  </a:lnTo>
                  <a:lnTo>
                    <a:pt x="953" y="962"/>
                  </a:lnTo>
                  <a:lnTo>
                    <a:pt x="955" y="962"/>
                  </a:lnTo>
                  <a:lnTo>
                    <a:pt x="956" y="962"/>
                  </a:lnTo>
                  <a:lnTo>
                    <a:pt x="958" y="962"/>
                  </a:lnTo>
                  <a:lnTo>
                    <a:pt x="960" y="960"/>
                  </a:lnTo>
                  <a:lnTo>
                    <a:pt x="960" y="959"/>
                  </a:lnTo>
                  <a:lnTo>
                    <a:pt x="960" y="957"/>
                  </a:lnTo>
                  <a:lnTo>
                    <a:pt x="956" y="957"/>
                  </a:lnTo>
                  <a:lnTo>
                    <a:pt x="955" y="955"/>
                  </a:lnTo>
                  <a:lnTo>
                    <a:pt x="956" y="955"/>
                  </a:lnTo>
                  <a:lnTo>
                    <a:pt x="958" y="953"/>
                  </a:lnTo>
                  <a:lnTo>
                    <a:pt x="960" y="953"/>
                  </a:lnTo>
                  <a:lnTo>
                    <a:pt x="960" y="952"/>
                  </a:lnTo>
                  <a:lnTo>
                    <a:pt x="962" y="952"/>
                  </a:lnTo>
                  <a:lnTo>
                    <a:pt x="962" y="950"/>
                  </a:lnTo>
                  <a:lnTo>
                    <a:pt x="963" y="948"/>
                  </a:lnTo>
                  <a:lnTo>
                    <a:pt x="963" y="946"/>
                  </a:lnTo>
                  <a:lnTo>
                    <a:pt x="963" y="945"/>
                  </a:lnTo>
                  <a:lnTo>
                    <a:pt x="965" y="945"/>
                  </a:lnTo>
                  <a:lnTo>
                    <a:pt x="965" y="943"/>
                  </a:lnTo>
                  <a:lnTo>
                    <a:pt x="965" y="941"/>
                  </a:lnTo>
                  <a:lnTo>
                    <a:pt x="963" y="941"/>
                  </a:lnTo>
                  <a:lnTo>
                    <a:pt x="963" y="939"/>
                  </a:lnTo>
                  <a:lnTo>
                    <a:pt x="962" y="938"/>
                  </a:lnTo>
                  <a:lnTo>
                    <a:pt x="962" y="936"/>
                  </a:lnTo>
                  <a:lnTo>
                    <a:pt x="960" y="934"/>
                  </a:lnTo>
                  <a:lnTo>
                    <a:pt x="960" y="932"/>
                  </a:lnTo>
                  <a:lnTo>
                    <a:pt x="960" y="931"/>
                  </a:lnTo>
                  <a:lnTo>
                    <a:pt x="960" y="929"/>
                  </a:lnTo>
                  <a:lnTo>
                    <a:pt x="960" y="927"/>
                  </a:lnTo>
                  <a:lnTo>
                    <a:pt x="960" y="925"/>
                  </a:lnTo>
                  <a:lnTo>
                    <a:pt x="960" y="924"/>
                  </a:lnTo>
                  <a:lnTo>
                    <a:pt x="960" y="922"/>
                  </a:lnTo>
                  <a:lnTo>
                    <a:pt x="960" y="920"/>
                  </a:lnTo>
                  <a:lnTo>
                    <a:pt x="958" y="920"/>
                  </a:lnTo>
                  <a:lnTo>
                    <a:pt x="958" y="918"/>
                  </a:lnTo>
                  <a:lnTo>
                    <a:pt x="958" y="917"/>
                  </a:lnTo>
                  <a:lnTo>
                    <a:pt x="958" y="915"/>
                  </a:lnTo>
                  <a:lnTo>
                    <a:pt x="960" y="910"/>
                  </a:lnTo>
                  <a:lnTo>
                    <a:pt x="962" y="906"/>
                  </a:lnTo>
                  <a:lnTo>
                    <a:pt x="962" y="904"/>
                  </a:lnTo>
                  <a:lnTo>
                    <a:pt x="962" y="903"/>
                  </a:lnTo>
                  <a:lnTo>
                    <a:pt x="962" y="901"/>
                  </a:lnTo>
                  <a:lnTo>
                    <a:pt x="962" y="899"/>
                  </a:lnTo>
                  <a:lnTo>
                    <a:pt x="963" y="897"/>
                  </a:lnTo>
                  <a:lnTo>
                    <a:pt x="962" y="897"/>
                  </a:lnTo>
                  <a:lnTo>
                    <a:pt x="962" y="896"/>
                  </a:lnTo>
                  <a:lnTo>
                    <a:pt x="963" y="894"/>
                  </a:lnTo>
                  <a:lnTo>
                    <a:pt x="963" y="892"/>
                  </a:lnTo>
                  <a:lnTo>
                    <a:pt x="963" y="890"/>
                  </a:lnTo>
                  <a:lnTo>
                    <a:pt x="963" y="889"/>
                  </a:lnTo>
                  <a:lnTo>
                    <a:pt x="963" y="887"/>
                  </a:lnTo>
                  <a:lnTo>
                    <a:pt x="963" y="885"/>
                  </a:lnTo>
                  <a:lnTo>
                    <a:pt x="963" y="883"/>
                  </a:lnTo>
                  <a:lnTo>
                    <a:pt x="963" y="882"/>
                  </a:lnTo>
                  <a:lnTo>
                    <a:pt x="963" y="880"/>
                  </a:lnTo>
                  <a:lnTo>
                    <a:pt x="963" y="878"/>
                  </a:lnTo>
                  <a:lnTo>
                    <a:pt x="965" y="878"/>
                  </a:lnTo>
                  <a:lnTo>
                    <a:pt x="965" y="876"/>
                  </a:lnTo>
                  <a:lnTo>
                    <a:pt x="965" y="875"/>
                  </a:lnTo>
                  <a:lnTo>
                    <a:pt x="967" y="875"/>
                  </a:lnTo>
                  <a:lnTo>
                    <a:pt x="967" y="873"/>
                  </a:lnTo>
                  <a:lnTo>
                    <a:pt x="967" y="871"/>
                  </a:lnTo>
                  <a:lnTo>
                    <a:pt x="967" y="869"/>
                  </a:lnTo>
                  <a:lnTo>
                    <a:pt x="965" y="869"/>
                  </a:lnTo>
                  <a:lnTo>
                    <a:pt x="965" y="868"/>
                  </a:lnTo>
                  <a:lnTo>
                    <a:pt x="963" y="866"/>
                  </a:lnTo>
                  <a:lnTo>
                    <a:pt x="962" y="866"/>
                  </a:lnTo>
                  <a:lnTo>
                    <a:pt x="962" y="864"/>
                  </a:lnTo>
                  <a:lnTo>
                    <a:pt x="960" y="862"/>
                  </a:lnTo>
                  <a:lnTo>
                    <a:pt x="960" y="861"/>
                  </a:lnTo>
                  <a:lnTo>
                    <a:pt x="962" y="861"/>
                  </a:lnTo>
                  <a:lnTo>
                    <a:pt x="963" y="859"/>
                  </a:lnTo>
                  <a:lnTo>
                    <a:pt x="965" y="859"/>
                  </a:lnTo>
                  <a:lnTo>
                    <a:pt x="965" y="861"/>
                  </a:lnTo>
                  <a:lnTo>
                    <a:pt x="967" y="861"/>
                  </a:lnTo>
                  <a:lnTo>
                    <a:pt x="969" y="861"/>
                  </a:lnTo>
                  <a:lnTo>
                    <a:pt x="970" y="859"/>
                  </a:lnTo>
                  <a:lnTo>
                    <a:pt x="972" y="855"/>
                  </a:lnTo>
                  <a:lnTo>
                    <a:pt x="974" y="854"/>
                  </a:lnTo>
                  <a:lnTo>
                    <a:pt x="976" y="854"/>
                  </a:lnTo>
                  <a:lnTo>
                    <a:pt x="977" y="854"/>
                  </a:lnTo>
                  <a:lnTo>
                    <a:pt x="977" y="855"/>
                  </a:lnTo>
                  <a:lnTo>
                    <a:pt x="979" y="855"/>
                  </a:lnTo>
                  <a:lnTo>
                    <a:pt x="981" y="855"/>
                  </a:lnTo>
                  <a:lnTo>
                    <a:pt x="983" y="855"/>
                  </a:lnTo>
                  <a:lnTo>
                    <a:pt x="984" y="855"/>
                  </a:lnTo>
                  <a:lnTo>
                    <a:pt x="984" y="854"/>
                  </a:lnTo>
                  <a:lnTo>
                    <a:pt x="986" y="854"/>
                  </a:lnTo>
                  <a:lnTo>
                    <a:pt x="986" y="852"/>
                  </a:lnTo>
                  <a:lnTo>
                    <a:pt x="988" y="854"/>
                  </a:lnTo>
                  <a:lnTo>
                    <a:pt x="988" y="855"/>
                  </a:lnTo>
                  <a:lnTo>
                    <a:pt x="990" y="855"/>
                  </a:lnTo>
                  <a:lnTo>
                    <a:pt x="991" y="855"/>
                  </a:lnTo>
                  <a:lnTo>
                    <a:pt x="993" y="855"/>
                  </a:lnTo>
                  <a:lnTo>
                    <a:pt x="995" y="855"/>
                  </a:lnTo>
                  <a:lnTo>
                    <a:pt x="997" y="855"/>
                  </a:lnTo>
                  <a:lnTo>
                    <a:pt x="998" y="855"/>
                  </a:lnTo>
                  <a:lnTo>
                    <a:pt x="1000" y="854"/>
                  </a:lnTo>
                  <a:lnTo>
                    <a:pt x="1002" y="854"/>
                  </a:lnTo>
                  <a:lnTo>
                    <a:pt x="1004" y="854"/>
                  </a:lnTo>
                  <a:lnTo>
                    <a:pt x="1005" y="852"/>
                  </a:lnTo>
                  <a:lnTo>
                    <a:pt x="1005" y="850"/>
                  </a:lnTo>
                  <a:lnTo>
                    <a:pt x="1007" y="850"/>
                  </a:lnTo>
                  <a:lnTo>
                    <a:pt x="1007" y="848"/>
                  </a:lnTo>
                  <a:lnTo>
                    <a:pt x="1009" y="848"/>
                  </a:lnTo>
                  <a:lnTo>
                    <a:pt x="1009" y="847"/>
                  </a:lnTo>
                  <a:lnTo>
                    <a:pt x="1011" y="845"/>
                  </a:lnTo>
                  <a:lnTo>
                    <a:pt x="1011" y="843"/>
                  </a:lnTo>
                  <a:lnTo>
                    <a:pt x="1011" y="841"/>
                  </a:lnTo>
                  <a:lnTo>
                    <a:pt x="1012" y="841"/>
                  </a:lnTo>
                  <a:lnTo>
                    <a:pt x="1012" y="840"/>
                  </a:lnTo>
                  <a:lnTo>
                    <a:pt x="1012" y="838"/>
                  </a:lnTo>
                  <a:lnTo>
                    <a:pt x="1014" y="836"/>
                  </a:lnTo>
                  <a:lnTo>
                    <a:pt x="1014" y="834"/>
                  </a:lnTo>
                  <a:lnTo>
                    <a:pt x="1014" y="833"/>
                  </a:lnTo>
                  <a:lnTo>
                    <a:pt x="1014" y="831"/>
                  </a:lnTo>
                  <a:lnTo>
                    <a:pt x="1014" y="829"/>
                  </a:lnTo>
                  <a:lnTo>
                    <a:pt x="1012" y="829"/>
                  </a:lnTo>
                  <a:lnTo>
                    <a:pt x="1011" y="829"/>
                  </a:lnTo>
                  <a:lnTo>
                    <a:pt x="1009" y="827"/>
                  </a:lnTo>
                  <a:lnTo>
                    <a:pt x="1007" y="827"/>
                  </a:lnTo>
                  <a:lnTo>
                    <a:pt x="1005" y="827"/>
                  </a:lnTo>
                  <a:lnTo>
                    <a:pt x="1005" y="829"/>
                  </a:lnTo>
                  <a:lnTo>
                    <a:pt x="1004" y="829"/>
                  </a:lnTo>
                  <a:lnTo>
                    <a:pt x="1002" y="829"/>
                  </a:lnTo>
                  <a:lnTo>
                    <a:pt x="1002" y="831"/>
                  </a:lnTo>
                  <a:lnTo>
                    <a:pt x="1000" y="833"/>
                  </a:lnTo>
                  <a:lnTo>
                    <a:pt x="998" y="833"/>
                  </a:lnTo>
                  <a:lnTo>
                    <a:pt x="997" y="833"/>
                  </a:lnTo>
                  <a:lnTo>
                    <a:pt x="995" y="833"/>
                  </a:lnTo>
                  <a:lnTo>
                    <a:pt x="993" y="833"/>
                  </a:lnTo>
                  <a:lnTo>
                    <a:pt x="995" y="831"/>
                  </a:lnTo>
                  <a:lnTo>
                    <a:pt x="995" y="829"/>
                  </a:lnTo>
                  <a:lnTo>
                    <a:pt x="997" y="827"/>
                  </a:lnTo>
                  <a:lnTo>
                    <a:pt x="997" y="826"/>
                  </a:lnTo>
                  <a:lnTo>
                    <a:pt x="997" y="824"/>
                  </a:lnTo>
                  <a:lnTo>
                    <a:pt x="998" y="822"/>
                  </a:lnTo>
                  <a:lnTo>
                    <a:pt x="998" y="820"/>
                  </a:lnTo>
                  <a:lnTo>
                    <a:pt x="998" y="819"/>
                  </a:lnTo>
                  <a:lnTo>
                    <a:pt x="998" y="817"/>
                  </a:lnTo>
                  <a:lnTo>
                    <a:pt x="998" y="815"/>
                  </a:lnTo>
                  <a:lnTo>
                    <a:pt x="1000" y="815"/>
                  </a:lnTo>
                  <a:lnTo>
                    <a:pt x="1000" y="813"/>
                  </a:lnTo>
                  <a:lnTo>
                    <a:pt x="1000" y="812"/>
                  </a:lnTo>
                  <a:lnTo>
                    <a:pt x="1002" y="812"/>
                  </a:lnTo>
                  <a:lnTo>
                    <a:pt x="1004" y="812"/>
                  </a:lnTo>
                  <a:lnTo>
                    <a:pt x="1004" y="810"/>
                  </a:lnTo>
                  <a:lnTo>
                    <a:pt x="1005" y="810"/>
                  </a:lnTo>
                  <a:lnTo>
                    <a:pt x="1005" y="808"/>
                  </a:lnTo>
                  <a:lnTo>
                    <a:pt x="1007" y="808"/>
                  </a:lnTo>
                  <a:lnTo>
                    <a:pt x="1009" y="808"/>
                  </a:lnTo>
                  <a:lnTo>
                    <a:pt x="1011" y="808"/>
                  </a:lnTo>
                  <a:lnTo>
                    <a:pt x="1012" y="808"/>
                  </a:lnTo>
                  <a:lnTo>
                    <a:pt x="1012" y="810"/>
                  </a:lnTo>
                  <a:lnTo>
                    <a:pt x="1014" y="810"/>
                  </a:lnTo>
                  <a:lnTo>
                    <a:pt x="1016" y="810"/>
                  </a:lnTo>
                  <a:lnTo>
                    <a:pt x="1018" y="810"/>
                  </a:lnTo>
                  <a:lnTo>
                    <a:pt x="1018" y="812"/>
                  </a:lnTo>
                  <a:lnTo>
                    <a:pt x="1019" y="812"/>
                  </a:lnTo>
                  <a:lnTo>
                    <a:pt x="1021" y="812"/>
                  </a:lnTo>
                  <a:lnTo>
                    <a:pt x="1021" y="813"/>
                  </a:lnTo>
                  <a:lnTo>
                    <a:pt x="1023" y="813"/>
                  </a:lnTo>
                  <a:lnTo>
                    <a:pt x="1023" y="812"/>
                  </a:lnTo>
                  <a:lnTo>
                    <a:pt x="1023" y="810"/>
                  </a:lnTo>
                  <a:lnTo>
                    <a:pt x="1023" y="808"/>
                  </a:lnTo>
                  <a:lnTo>
                    <a:pt x="1023" y="806"/>
                  </a:lnTo>
                  <a:lnTo>
                    <a:pt x="1023" y="805"/>
                  </a:lnTo>
                  <a:lnTo>
                    <a:pt x="1024" y="803"/>
                  </a:lnTo>
                  <a:lnTo>
                    <a:pt x="1024" y="801"/>
                  </a:lnTo>
                  <a:lnTo>
                    <a:pt x="1024" y="799"/>
                  </a:lnTo>
                  <a:lnTo>
                    <a:pt x="1024" y="798"/>
                  </a:lnTo>
                  <a:lnTo>
                    <a:pt x="1024" y="796"/>
                  </a:lnTo>
                  <a:lnTo>
                    <a:pt x="1024" y="794"/>
                  </a:lnTo>
                  <a:lnTo>
                    <a:pt x="1024" y="792"/>
                  </a:lnTo>
                  <a:lnTo>
                    <a:pt x="1023" y="791"/>
                  </a:lnTo>
                  <a:lnTo>
                    <a:pt x="1021" y="789"/>
                  </a:lnTo>
                  <a:lnTo>
                    <a:pt x="1019" y="787"/>
                  </a:lnTo>
                  <a:lnTo>
                    <a:pt x="1019" y="785"/>
                  </a:lnTo>
                  <a:lnTo>
                    <a:pt x="1019" y="784"/>
                  </a:lnTo>
                  <a:lnTo>
                    <a:pt x="1019" y="782"/>
                  </a:lnTo>
                  <a:lnTo>
                    <a:pt x="1021" y="782"/>
                  </a:lnTo>
                  <a:lnTo>
                    <a:pt x="1021" y="780"/>
                  </a:lnTo>
                  <a:lnTo>
                    <a:pt x="1023" y="780"/>
                  </a:lnTo>
                  <a:lnTo>
                    <a:pt x="1024" y="780"/>
                  </a:lnTo>
                  <a:lnTo>
                    <a:pt x="1026" y="780"/>
                  </a:lnTo>
                  <a:lnTo>
                    <a:pt x="1026" y="782"/>
                  </a:lnTo>
                  <a:lnTo>
                    <a:pt x="1026" y="784"/>
                  </a:lnTo>
                  <a:lnTo>
                    <a:pt x="1028" y="784"/>
                  </a:lnTo>
                  <a:lnTo>
                    <a:pt x="1030" y="782"/>
                  </a:lnTo>
                  <a:lnTo>
                    <a:pt x="1031" y="782"/>
                  </a:lnTo>
                  <a:lnTo>
                    <a:pt x="1033" y="782"/>
                  </a:lnTo>
                  <a:lnTo>
                    <a:pt x="1033" y="780"/>
                  </a:lnTo>
                  <a:lnTo>
                    <a:pt x="1035" y="780"/>
                  </a:lnTo>
                  <a:lnTo>
                    <a:pt x="1038" y="780"/>
                  </a:lnTo>
                  <a:lnTo>
                    <a:pt x="1040" y="782"/>
                  </a:lnTo>
                  <a:lnTo>
                    <a:pt x="1042" y="782"/>
                  </a:lnTo>
                  <a:lnTo>
                    <a:pt x="1044" y="784"/>
                  </a:lnTo>
                  <a:lnTo>
                    <a:pt x="1045" y="784"/>
                  </a:lnTo>
                  <a:lnTo>
                    <a:pt x="1045" y="785"/>
                  </a:lnTo>
                  <a:lnTo>
                    <a:pt x="1045" y="787"/>
                  </a:lnTo>
                  <a:lnTo>
                    <a:pt x="1045" y="789"/>
                  </a:lnTo>
                  <a:lnTo>
                    <a:pt x="1045" y="791"/>
                  </a:lnTo>
                  <a:lnTo>
                    <a:pt x="1045" y="792"/>
                  </a:lnTo>
                  <a:lnTo>
                    <a:pt x="1047" y="794"/>
                  </a:lnTo>
                  <a:lnTo>
                    <a:pt x="1049" y="796"/>
                  </a:lnTo>
                  <a:lnTo>
                    <a:pt x="1051" y="796"/>
                  </a:lnTo>
                  <a:lnTo>
                    <a:pt x="1052" y="798"/>
                  </a:lnTo>
                  <a:lnTo>
                    <a:pt x="1052" y="799"/>
                  </a:lnTo>
                  <a:lnTo>
                    <a:pt x="1054" y="801"/>
                  </a:lnTo>
                  <a:lnTo>
                    <a:pt x="1054" y="803"/>
                  </a:lnTo>
                  <a:lnTo>
                    <a:pt x="1054" y="805"/>
                  </a:lnTo>
                  <a:lnTo>
                    <a:pt x="1054" y="806"/>
                  </a:lnTo>
                  <a:lnTo>
                    <a:pt x="1056" y="806"/>
                  </a:lnTo>
                  <a:lnTo>
                    <a:pt x="1056" y="808"/>
                  </a:lnTo>
                  <a:lnTo>
                    <a:pt x="1058" y="810"/>
                  </a:lnTo>
                  <a:lnTo>
                    <a:pt x="1059" y="812"/>
                  </a:lnTo>
                  <a:lnTo>
                    <a:pt x="1063" y="815"/>
                  </a:lnTo>
                  <a:lnTo>
                    <a:pt x="1068" y="817"/>
                  </a:lnTo>
                  <a:lnTo>
                    <a:pt x="1075" y="817"/>
                  </a:lnTo>
                  <a:lnTo>
                    <a:pt x="1079" y="817"/>
                  </a:lnTo>
                  <a:lnTo>
                    <a:pt x="1080" y="817"/>
                  </a:lnTo>
                  <a:lnTo>
                    <a:pt x="1082" y="817"/>
                  </a:lnTo>
                  <a:lnTo>
                    <a:pt x="1084" y="817"/>
                  </a:lnTo>
                  <a:lnTo>
                    <a:pt x="1084" y="819"/>
                  </a:lnTo>
                  <a:lnTo>
                    <a:pt x="1086" y="820"/>
                  </a:lnTo>
                  <a:lnTo>
                    <a:pt x="1086" y="822"/>
                  </a:lnTo>
                  <a:lnTo>
                    <a:pt x="1087" y="824"/>
                  </a:lnTo>
                  <a:lnTo>
                    <a:pt x="1087" y="826"/>
                  </a:lnTo>
                  <a:lnTo>
                    <a:pt x="1089" y="827"/>
                  </a:lnTo>
                  <a:lnTo>
                    <a:pt x="1091" y="831"/>
                  </a:lnTo>
                  <a:lnTo>
                    <a:pt x="1089" y="836"/>
                  </a:lnTo>
                  <a:lnTo>
                    <a:pt x="1089" y="838"/>
                  </a:lnTo>
                  <a:lnTo>
                    <a:pt x="1091" y="838"/>
                  </a:lnTo>
                  <a:lnTo>
                    <a:pt x="1094" y="838"/>
                  </a:lnTo>
                  <a:lnTo>
                    <a:pt x="1098" y="840"/>
                  </a:lnTo>
                  <a:lnTo>
                    <a:pt x="1103" y="840"/>
                  </a:lnTo>
                  <a:lnTo>
                    <a:pt x="1105" y="840"/>
                  </a:lnTo>
                  <a:lnTo>
                    <a:pt x="1110" y="841"/>
                  </a:lnTo>
                  <a:lnTo>
                    <a:pt x="1114" y="841"/>
                  </a:lnTo>
                  <a:lnTo>
                    <a:pt x="1117" y="841"/>
                  </a:lnTo>
                  <a:lnTo>
                    <a:pt x="1119" y="841"/>
                  </a:lnTo>
                  <a:lnTo>
                    <a:pt x="1121" y="841"/>
                  </a:lnTo>
                  <a:lnTo>
                    <a:pt x="1124" y="841"/>
                  </a:lnTo>
                  <a:lnTo>
                    <a:pt x="1126" y="843"/>
                  </a:lnTo>
                  <a:lnTo>
                    <a:pt x="1128" y="843"/>
                  </a:lnTo>
                  <a:lnTo>
                    <a:pt x="1129" y="841"/>
                  </a:lnTo>
                  <a:lnTo>
                    <a:pt x="1129" y="840"/>
                  </a:lnTo>
                  <a:lnTo>
                    <a:pt x="1131" y="840"/>
                  </a:lnTo>
                  <a:lnTo>
                    <a:pt x="1129" y="838"/>
                  </a:lnTo>
                  <a:lnTo>
                    <a:pt x="1129" y="836"/>
                  </a:lnTo>
                  <a:lnTo>
                    <a:pt x="1129" y="834"/>
                  </a:lnTo>
                  <a:lnTo>
                    <a:pt x="1128" y="831"/>
                  </a:lnTo>
                  <a:lnTo>
                    <a:pt x="1128" y="829"/>
                  </a:lnTo>
                  <a:lnTo>
                    <a:pt x="1126" y="827"/>
                  </a:lnTo>
                  <a:lnTo>
                    <a:pt x="1126" y="826"/>
                  </a:lnTo>
                  <a:lnTo>
                    <a:pt x="1124" y="822"/>
                  </a:lnTo>
                  <a:lnTo>
                    <a:pt x="1122" y="819"/>
                  </a:lnTo>
                  <a:lnTo>
                    <a:pt x="1121" y="815"/>
                  </a:lnTo>
                  <a:lnTo>
                    <a:pt x="1121" y="813"/>
                  </a:lnTo>
                  <a:lnTo>
                    <a:pt x="1119" y="812"/>
                  </a:lnTo>
                  <a:lnTo>
                    <a:pt x="1119" y="810"/>
                  </a:lnTo>
                  <a:lnTo>
                    <a:pt x="1117" y="808"/>
                  </a:lnTo>
                  <a:lnTo>
                    <a:pt x="1115" y="806"/>
                  </a:lnTo>
                  <a:lnTo>
                    <a:pt x="1114" y="805"/>
                  </a:lnTo>
                  <a:lnTo>
                    <a:pt x="1112" y="803"/>
                  </a:lnTo>
                  <a:lnTo>
                    <a:pt x="1110" y="799"/>
                  </a:lnTo>
                  <a:lnTo>
                    <a:pt x="1110" y="796"/>
                  </a:lnTo>
                  <a:lnTo>
                    <a:pt x="1108" y="792"/>
                  </a:lnTo>
                  <a:lnTo>
                    <a:pt x="1108" y="791"/>
                  </a:lnTo>
                  <a:lnTo>
                    <a:pt x="1107" y="787"/>
                  </a:lnTo>
                  <a:lnTo>
                    <a:pt x="1107" y="785"/>
                  </a:lnTo>
                  <a:lnTo>
                    <a:pt x="1105" y="784"/>
                  </a:lnTo>
                  <a:lnTo>
                    <a:pt x="1103" y="780"/>
                  </a:lnTo>
                  <a:lnTo>
                    <a:pt x="1101" y="773"/>
                  </a:lnTo>
                  <a:lnTo>
                    <a:pt x="1101" y="772"/>
                  </a:lnTo>
                  <a:lnTo>
                    <a:pt x="1100" y="768"/>
                  </a:lnTo>
                  <a:lnTo>
                    <a:pt x="1100" y="765"/>
                  </a:lnTo>
                  <a:lnTo>
                    <a:pt x="1100" y="763"/>
                  </a:lnTo>
                  <a:lnTo>
                    <a:pt x="1100" y="761"/>
                  </a:lnTo>
                  <a:lnTo>
                    <a:pt x="1101" y="758"/>
                  </a:lnTo>
                  <a:lnTo>
                    <a:pt x="1101" y="754"/>
                  </a:lnTo>
                  <a:lnTo>
                    <a:pt x="1101" y="752"/>
                  </a:lnTo>
                  <a:lnTo>
                    <a:pt x="1101" y="749"/>
                  </a:lnTo>
                  <a:lnTo>
                    <a:pt x="1103" y="747"/>
                  </a:lnTo>
                  <a:lnTo>
                    <a:pt x="1103" y="744"/>
                  </a:lnTo>
                  <a:lnTo>
                    <a:pt x="1103" y="740"/>
                  </a:lnTo>
                  <a:lnTo>
                    <a:pt x="1103" y="738"/>
                  </a:lnTo>
                  <a:lnTo>
                    <a:pt x="1103" y="737"/>
                  </a:lnTo>
                  <a:lnTo>
                    <a:pt x="1103" y="733"/>
                  </a:lnTo>
                  <a:lnTo>
                    <a:pt x="1105" y="731"/>
                  </a:lnTo>
                  <a:lnTo>
                    <a:pt x="1103" y="730"/>
                  </a:lnTo>
                  <a:lnTo>
                    <a:pt x="1101" y="728"/>
                  </a:lnTo>
                  <a:lnTo>
                    <a:pt x="1100" y="726"/>
                  </a:lnTo>
                  <a:lnTo>
                    <a:pt x="1098" y="724"/>
                  </a:lnTo>
                  <a:lnTo>
                    <a:pt x="1096" y="721"/>
                  </a:lnTo>
                  <a:lnTo>
                    <a:pt x="1094" y="719"/>
                  </a:lnTo>
                  <a:lnTo>
                    <a:pt x="1094" y="717"/>
                  </a:lnTo>
                  <a:lnTo>
                    <a:pt x="1094" y="716"/>
                  </a:lnTo>
                  <a:lnTo>
                    <a:pt x="1093" y="714"/>
                  </a:lnTo>
                  <a:lnTo>
                    <a:pt x="1093" y="712"/>
                  </a:lnTo>
                  <a:lnTo>
                    <a:pt x="1096" y="710"/>
                  </a:lnTo>
                  <a:lnTo>
                    <a:pt x="1098" y="709"/>
                  </a:lnTo>
                  <a:lnTo>
                    <a:pt x="1100" y="707"/>
                  </a:lnTo>
                  <a:lnTo>
                    <a:pt x="1101" y="705"/>
                  </a:lnTo>
                  <a:lnTo>
                    <a:pt x="1101" y="703"/>
                  </a:lnTo>
                  <a:lnTo>
                    <a:pt x="1103" y="700"/>
                  </a:lnTo>
                  <a:lnTo>
                    <a:pt x="1103" y="698"/>
                  </a:lnTo>
                  <a:lnTo>
                    <a:pt x="1103" y="696"/>
                  </a:lnTo>
                  <a:lnTo>
                    <a:pt x="1103" y="695"/>
                  </a:lnTo>
                  <a:lnTo>
                    <a:pt x="1105" y="693"/>
                  </a:lnTo>
                  <a:lnTo>
                    <a:pt x="1105" y="691"/>
                  </a:lnTo>
                  <a:lnTo>
                    <a:pt x="1107" y="689"/>
                  </a:lnTo>
                  <a:lnTo>
                    <a:pt x="1108" y="688"/>
                  </a:lnTo>
                  <a:lnTo>
                    <a:pt x="1110" y="688"/>
                  </a:lnTo>
                  <a:lnTo>
                    <a:pt x="1112" y="686"/>
                  </a:lnTo>
                  <a:lnTo>
                    <a:pt x="1114" y="686"/>
                  </a:lnTo>
                  <a:lnTo>
                    <a:pt x="1115" y="684"/>
                  </a:lnTo>
                  <a:lnTo>
                    <a:pt x="1117" y="684"/>
                  </a:lnTo>
                  <a:lnTo>
                    <a:pt x="1119" y="684"/>
                  </a:lnTo>
                  <a:lnTo>
                    <a:pt x="1121" y="686"/>
                  </a:lnTo>
                  <a:lnTo>
                    <a:pt x="1122" y="686"/>
                  </a:lnTo>
                  <a:lnTo>
                    <a:pt x="1124" y="686"/>
                  </a:lnTo>
                  <a:lnTo>
                    <a:pt x="1122" y="684"/>
                  </a:lnTo>
                  <a:lnTo>
                    <a:pt x="1117" y="677"/>
                  </a:lnTo>
                  <a:lnTo>
                    <a:pt x="1114" y="674"/>
                  </a:lnTo>
                  <a:lnTo>
                    <a:pt x="1110" y="667"/>
                  </a:lnTo>
                  <a:lnTo>
                    <a:pt x="1110" y="665"/>
                  </a:lnTo>
                  <a:lnTo>
                    <a:pt x="1112" y="661"/>
                  </a:lnTo>
                  <a:lnTo>
                    <a:pt x="1115" y="660"/>
                  </a:lnTo>
                  <a:lnTo>
                    <a:pt x="1117" y="660"/>
                  </a:lnTo>
                  <a:lnTo>
                    <a:pt x="1119" y="658"/>
                  </a:lnTo>
                  <a:lnTo>
                    <a:pt x="1121" y="660"/>
                  </a:lnTo>
                  <a:lnTo>
                    <a:pt x="1121" y="658"/>
                  </a:lnTo>
                  <a:lnTo>
                    <a:pt x="1122" y="654"/>
                  </a:lnTo>
                  <a:lnTo>
                    <a:pt x="1124" y="653"/>
                  </a:lnTo>
                  <a:lnTo>
                    <a:pt x="1124" y="651"/>
                  </a:lnTo>
                  <a:lnTo>
                    <a:pt x="1124" y="649"/>
                  </a:lnTo>
                  <a:lnTo>
                    <a:pt x="1124" y="647"/>
                  </a:lnTo>
                  <a:lnTo>
                    <a:pt x="1126" y="646"/>
                  </a:lnTo>
                  <a:lnTo>
                    <a:pt x="1128" y="646"/>
                  </a:lnTo>
                  <a:lnTo>
                    <a:pt x="1129" y="644"/>
                  </a:lnTo>
                  <a:lnTo>
                    <a:pt x="1131" y="644"/>
                  </a:lnTo>
                  <a:lnTo>
                    <a:pt x="1131" y="642"/>
                  </a:lnTo>
                  <a:lnTo>
                    <a:pt x="1133" y="639"/>
                  </a:lnTo>
                  <a:lnTo>
                    <a:pt x="1135" y="637"/>
                  </a:lnTo>
                  <a:lnTo>
                    <a:pt x="1138" y="637"/>
                  </a:lnTo>
                  <a:lnTo>
                    <a:pt x="1138" y="635"/>
                  </a:lnTo>
                  <a:lnTo>
                    <a:pt x="1136" y="633"/>
                  </a:lnTo>
                  <a:lnTo>
                    <a:pt x="1136" y="632"/>
                  </a:lnTo>
                  <a:lnTo>
                    <a:pt x="1133" y="632"/>
                  </a:lnTo>
                  <a:lnTo>
                    <a:pt x="1129" y="628"/>
                  </a:lnTo>
                  <a:lnTo>
                    <a:pt x="1129" y="626"/>
                  </a:lnTo>
                  <a:lnTo>
                    <a:pt x="1129" y="623"/>
                  </a:lnTo>
                  <a:lnTo>
                    <a:pt x="1131" y="621"/>
                  </a:lnTo>
                  <a:lnTo>
                    <a:pt x="1131" y="619"/>
                  </a:lnTo>
                  <a:lnTo>
                    <a:pt x="1129" y="616"/>
                  </a:lnTo>
                  <a:lnTo>
                    <a:pt x="1128" y="614"/>
                  </a:lnTo>
                  <a:lnTo>
                    <a:pt x="1128" y="612"/>
                  </a:lnTo>
                  <a:lnTo>
                    <a:pt x="1128" y="611"/>
                  </a:lnTo>
                  <a:lnTo>
                    <a:pt x="1128" y="609"/>
                  </a:lnTo>
                  <a:lnTo>
                    <a:pt x="1129" y="605"/>
                  </a:lnTo>
                  <a:lnTo>
                    <a:pt x="1133" y="605"/>
                  </a:lnTo>
                  <a:lnTo>
                    <a:pt x="1136" y="604"/>
                  </a:lnTo>
                  <a:lnTo>
                    <a:pt x="1138" y="602"/>
                  </a:lnTo>
                  <a:lnTo>
                    <a:pt x="1142" y="602"/>
                  </a:lnTo>
                  <a:lnTo>
                    <a:pt x="1145" y="600"/>
                  </a:lnTo>
                  <a:lnTo>
                    <a:pt x="1147" y="600"/>
                  </a:lnTo>
                  <a:lnTo>
                    <a:pt x="1149" y="598"/>
                  </a:lnTo>
                  <a:lnTo>
                    <a:pt x="1152" y="598"/>
                  </a:lnTo>
                  <a:lnTo>
                    <a:pt x="1154" y="597"/>
                  </a:lnTo>
                  <a:lnTo>
                    <a:pt x="1156" y="597"/>
                  </a:lnTo>
                  <a:lnTo>
                    <a:pt x="1157" y="597"/>
                  </a:lnTo>
                  <a:lnTo>
                    <a:pt x="1161" y="597"/>
                  </a:lnTo>
                  <a:lnTo>
                    <a:pt x="1163" y="598"/>
                  </a:lnTo>
                  <a:lnTo>
                    <a:pt x="1166" y="600"/>
                  </a:lnTo>
                  <a:lnTo>
                    <a:pt x="1168" y="602"/>
                  </a:lnTo>
                  <a:lnTo>
                    <a:pt x="1170" y="604"/>
                  </a:lnTo>
                  <a:lnTo>
                    <a:pt x="1170" y="605"/>
                  </a:lnTo>
                  <a:lnTo>
                    <a:pt x="1171" y="607"/>
                  </a:lnTo>
                  <a:lnTo>
                    <a:pt x="1173" y="609"/>
                  </a:lnTo>
                  <a:lnTo>
                    <a:pt x="1173" y="611"/>
                  </a:lnTo>
                  <a:lnTo>
                    <a:pt x="1175" y="614"/>
                  </a:lnTo>
                  <a:lnTo>
                    <a:pt x="1175" y="616"/>
                  </a:lnTo>
                  <a:lnTo>
                    <a:pt x="1177" y="618"/>
                  </a:lnTo>
                  <a:lnTo>
                    <a:pt x="1177" y="619"/>
                  </a:lnTo>
                  <a:lnTo>
                    <a:pt x="1177" y="621"/>
                  </a:lnTo>
                  <a:lnTo>
                    <a:pt x="1178" y="623"/>
                  </a:lnTo>
                  <a:lnTo>
                    <a:pt x="1182" y="621"/>
                  </a:lnTo>
                  <a:lnTo>
                    <a:pt x="1187" y="616"/>
                  </a:lnTo>
                  <a:lnTo>
                    <a:pt x="1191" y="612"/>
                  </a:lnTo>
                  <a:lnTo>
                    <a:pt x="1192" y="612"/>
                  </a:lnTo>
                  <a:lnTo>
                    <a:pt x="1199" y="611"/>
                  </a:lnTo>
                  <a:lnTo>
                    <a:pt x="1201" y="609"/>
                  </a:lnTo>
                  <a:lnTo>
                    <a:pt x="1203" y="607"/>
                  </a:lnTo>
                  <a:lnTo>
                    <a:pt x="1208" y="602"/>
                  </a:lnTo>
                  <a:lnTo>
                    <a:pt x="1212" y="598"/>
                  </a:lnTo>
                  <a:lnTo>
                    <a:pt x="1217" y="595"/>
                  </a:lnTo>
                  <a:lnTo>
                    <a:pt x="1219" y="593"/>
                  </a:lnTo>
                  <a:lnTo>
                    <a:pt x="1222" y="595"/>
                  </a:lnTo>
                  <a:lnTo>
                    <a:pt x="1226" y="593"/>
                  </a:lnTo>
                  <a:lnTo>
                    <a:pt x="1227" y="593"/>
                  </a:lnTo>
                  <a:lnTo>
                    <a:pt x="1229" y="593"/>
                  </a:lnTo>
                  <a:lnTo>
                    <a:pt x="1231" y="595"/>
                  </a:lnTo>
                  <a:lnTo>
                    <a:pt x="1231" y="597"/>
                  </a:lnTo>
                  <a:lnTo>
                    <a:pt x="1233" y="600"/>
                  </a:lnTo>
                  <a:lnTo>
                    <a:pt x="1234" y="600"/>
                  </a:lnTo>
                  <a:lnTo>
                    <a:pt x="1240" y="600"/>
                  </a:lnTo>
                  <a:lnTo>
                    <a:pt x="1241" y="598"/>
                  </a:lnTo>
                  <a:lnTo>
                    <a:pt x="1243" y="593"/>
                  </a:lnTo>
                  <a:lnTo>
                    <a:pt x="1243" y="588"/>
                  </a:lnTo>
                  <a:lnTo>
                    <a:pt x="1245" y="583"/>
                  </a:lnTo>
                  <a:lnTo>
                    <a:pt x="1245" y="579"/>
                  </a:lnTo>
                  <a:lnTo>
                    <a:pt x="1248" y="574"/>
                  </a:lnTo>
                  <a:lnTo>
                    <a:pt x="1248" y="570"/>
                  </a:lnTo>
                  <a:lnTo>
                    <a:pt x="1248" y="567"/>
                  </a:lnTo>
                  <a:lnTo>
                    <a:pt x="1248" y="565"/>
                  </a:lnTo>
                  <a:lnTo>
                    <a:pt x="1248" y="563"/>
                  </a:lnTo>
                  <a:lnTo>
                    <a:pt x="1248" y="560"/>
                  </a:lnTo>
                  <a:lnTo>
                    <a:pt x="1248" y="558"/>
                  </a:lnTo>
                  <a:lnTo>
                    <a:pt x="1252" y="556"/>
                  </a:lnTo>
                  <a:lnTo>
                    <a:pt x="1254" y="555"/>
                  </a:lnTo>
                  <a:lnTo>
                    <a:pt x="1255" y="553"/>
                  </a:lnTo>
                  <a:lnTo>
                    <a:pt x="1257" y="551"/>
                  </a:lnTo>
                  <a:lnTo>
                    <a:pt x="1261" y="548"/>
                  </a:lnTo>
                  <a:lnTo>
                    <a:pt x="1264" y="542"/>
                  </a:lnTo>
                  <a:lnTo>
                    <a:pt x="1269" y="535"/>
                  </a:lnTo>
                  <a:lnTo>
                    <a:pt x="1271" y="535"/>
                  </a:lnTo>
                  <a:lnTo>
                    <a:pt x="1271" y="534"/>
                  </a:lnTo>
                  <a:lnTo>
                    <a:pt x="1273" y="532"/>
                  </a:lnTo>
                  <a:lnTo>
                    <a:pt x="1275" y="525"/>
                  </a:lnTo>
                  <a:lnTo>
                    <a:pt x="1278" y="523"/>
                  </a:lnTo>
                  <a:lnTo>
                    <a:pt x="1280" y="521"/>
                  </a:lnTo>
                  <a:lnTo>
                    <a:pt x="1283" y="520"/>
                  </a:lnTo>
                  <a:lnTo>
                    <a:pt x="1287" y="518"/>
                  </a:lnTo>
                  <a:lnTo>
                    <a:pt x="1287" y="514"/>
                  </a:lnTo>
                  <a:lnTo>
                    <a:pt x="1289" y="509"/>
                  </a:lnTo>
                  <a:lnTo>
                    <a:pt x="1290" y="507"/>
                  </a:lnTo>
                  <a:lnTo>
                    <a:pt x="1292" y="500"/>
                  </a:lnTo>
                  <a:lnTo>
                    <a:pt x="1292" y="497"/>
                  </a:lnTo>
                  <a:lnTo>
                    <a:pt x="1290" y="494"/>
                  </a:lnTo>
                  <a:lnTo>
                    <a:pt x="1289" y="492"/>
                  </a:lnTo>
                  <a:lnTo>
                    <a:pt x="1283" y="488"/>
                  </a:lnTo>
                  <a:lnTo>
                    <a:pt x="1283" y="485"/>
                  </a:lnTo>
                  <a:lnTo>
                    <a:pt x="1285" y="474"/>
                  </a:lnTo>
                  <a:lnTo>
                    <a:pt x="1285" y="469"/>
                  </a:lnTo>
                  <a:lnTo>
                    <a:pt x="1285" y="466"/>
                  </a:lnTo>
                  <a:lnTo>
                    <a:pt x="1287" y="462"/>
                  </a:lnTo>
                  <a:lnTo>
                    <a:pt x="1289" y="459"/>
                  </a:lnTo>
                  <a:lnTo>
                    <a:pt x="1290" y="457"/>
                  </a:lnTo>
                  <a:lnTo>
                    <a:pt x="1297" y="455"/>
                  </a:lnTo>
                  <a:lnTo>
                    <a:pt x="1303" y="455"/>
                  </a:lnTo>
                  <a:lnTo>
                    <a:pt x="1304" y="452"/>
                  </a:lnTo>
                  <a:lnTo>
                    <a:pt x="1303" y="448"/>
                  </a:lnTo>
                  <a:lnTo>
                    <a:pt x="1304" y="446"/>
                  </a:lnTo>
                  <a:lnTo>
                    <a:pt x="1306" y="446"/>
                  </a:lnTo>
                  <a:lnTo>
                    <a:pt x="1306" y="445"/>
                  </a:lnTo>
                  <a:lnTo>
                    <a:pt x="1306" y="443"/>
                  </a:lnTo>
                  <a:lnTo>
                    <a:pt x="1308" y="443"/>
                  </a:lnTo>
                  <a:lnTo>
                    <a:pt x="1308" y="438"/>
                  </a:lnTo>
                  <a:lnTo>
                    <a:pt x="1306" y="438"/>
                  </a:lnTo>
                  <a:lnTo>
                    <a:pt x="1303" y="438"/>
                  </a:lnTo>
                  <a:lnTo>
                    <a:pt x="1303" y="436"/>
                  </a:lnTo>
                  <a:lnTo>
                    <a:pt x="1299" y="436"/>
                  </a:lnTo>
                  <a:lnTo>
                    <a:pt x="1297" y="434"/>
                  </a:lnTo>
                  <a:lnTo>
                    <a:pt x="1299" y="432"/>
                  </a:lnTo>
                  <a:lnTo>
                    <a:pt x="1301" y="431"/>
                  </a:lnTo>
                  <a:lnTo>
                    <a:pt x="1297" y="427"/>
                  </a:lnTo>
                  <a:lnTo>
                    <a:pt x="1296" y="424"/>
                  </a:lnTo>
                  <a:lnTo>
                    <a:pt x="1294" y="420"/>
                  </a:lnTo>
                  <a:lnTo>
                    <a:pt x="1289" y="420"/>
                  </a:lnTo>
                  <a:lnTo>
                    <a:pt x="1289" y="417"/>
                  </a:lnTo>
                  <a:lnTo>
                    <a:pt x="1289" y="415"/>
                  </a:lnTo>
                  <a:lnTo>
                    <a:pt x="1290" y="413"/>
                  </a:lnTo>
                  <a:lnTo>
                    <a:pt x="1290" y="411"/>
                  </a:lnTo>
                  <a:lnTo>
                    <a:pt x="1294" y="410"/>
                  </a:lnTo>
                  <a:lnTo>
                    <a:pt x="1294" y="408"/>
                  </a:lnTo>
                  <a:lnTo>
                    <a:pt x="1294" y="406"/>
                  </a:lnTo>
                  <a:lnTo>
                    <a:pt x="1292" y="404"/>
                  </a:lnTo>
                  <a:lnTo>
                    <a:pt x="1290" y="404"/>
                  </a:lnTo>
                  <a:lnTo>
                    <a:pt x="1285" y="404"/>
                  </a:lnTo>
                  <a:lnTo>
                    <a:pt x="1283" y="403"/>
                  </a:lnTo>
                  <a:lnTo>
                    <a:pt x="1283" y="401"/>
                  </a:lnTo>
                  <a:lnTo>
                    <a:pt x="1283" y="399"/>
                  </a:lnTo>
                  <a:lnTo>
                    <a:pt x="1285" y="399"/>
                  </a:lnTo>
                  <a:lnTo>
                    <a:pt x="1287" y="397"/>
                  </a:lnTo>
                  <a:lnTo>
                    <a:pt x="1285" y="396"/>
                  </a:lnTo>
                  <a:lnTo>
                    <a:pt x="1283" y="394"/>
                  </a:lnTo>
                  <a:lnTo>
                    <a:pt x="1283" y="392"/>
                  </a:lnTo>
                  <a:lnTo>
                    <a:pt x="1282" y="392"/>
                  </a:lnTo>
                  <a:lnTo>
                    <a:pt x="1278" y="392"/>
                  </a:lnTo>
                  <a:lnTo>
                    <a:pt x="1276" y="394"/>
                  </a:lnTo>
                  <a:lnTo>
                    <a:pt x="1275" y="394"/>
                  </a:lnTo>
                  <a:lnTo>
                    <a:pt x="1276" y="390"/>
                  </a:lnTo>
                  <a:lnTo>
                    <a:pt x="1276" y="389"/>
                  </a:lnTo>
                  <a:lnTo>
                    <a:pt x="1276" y="387"/>
                  </a:lnTo>
                  <a:lnTo>
                    <a:pt x="1275" y="387"/>
                  </a:lnTo>
                  <a:lnTo>
                    <a:pt x="1273" y="387"/>
                  </a:lnTo>
                  <a:lnTo>
                    <a:pt x="1271" y="387"/>
                  </a:lnTo>
                  <a:lnTo>
                    <a:pt x="1268" y="383"/>
                  </a:lnTo>
                  <a:lnTo>
                    <a:pt x="1266" y="383"/>
                  </a:lnTo>
                  <a:lnTo>
                    <a:pt x="1264" y="383"/>
                  </a:lnTo>
                  <a:lnTo>
                    <a:pt x="1261" y="380"/>
                  </a:lnTo>
                  <a:lnTo>
                    <a:pt x="1261" y="376"/>
                  </a:lnTo>
                  <a:lnTo>
                    <a:pt x="1257" y="378"/>
                  </a:lnTo>
                  <a:lnTo>
                    <a:pt x="1257" y="375"/>
                  </a:lnTo>
                  <a:lnTo>
                    <a:pt x="1257" y="373"/>
                  </a:lnTo>
                  <a:lnTo>
                    <a:pt x="1254" y="371"/>
                  </a:lnTo>
                  <a:lnTo>
                    <a:pt x="1254" y="369"/>
                  </a:lnTo>
                  <a:lnTo>
                    <a:pt x="1257" y="368"/>
                  </a:lnTo>
                  <a:lnTo>
                    <a:pt x="1257" y="366"/>
                  </a:lnTo>
                  <a:lnTo>
                    <a:pt x="1257" y="364"/>
                  </a:lnTo>
                  <a:lnTo>
                    <a:pt x="1257" y="361"/>
                  </a:lnTo>
                  <a:lnTo>
                    <a:pt x="1254" y="361"/>
                  </a:lnTo>
                  <a:lnTo>
                    <a:pt x="1252" y="359"/>
                  </a:lnTo>
                  <a:lnTo>
                    <a:pt x="1250" y="354"/>
                  </a:lnTo>
                  <a:lnTo>
                    <a:pt x="1250" y="350"/>
                  </a:lnTo>
                  <a:lnTo>
                    <a:pt x="1248" y="347"/>
                  </a:lnTo>
                  <a:lnTo>
                    <a:pt x="1247" y="343"/>
                  </a:lnTo>
                  <a:lnTo>
                    <a:pt x="1248" y="343"/>
                  </a:lnTo>
                  <a:lnTo>
                    <a:pt x="1250" y="343"/>
                  </a:lnTo>
                  <a:lnTo>
                    <a:pt x="1252" y="345"/>
                  </a:lnTo>
                  <a:lnTo>
                    <a:pt x="1254" y="345"/>
                  </a:lnTo>
                  <a:lnTo>
                    <a:pt x="1255" y="343"/>
                  </a:lnTo>
                  <a:lnTo>
                    <a:pt x="1257" y="343"/>
                  </a:lnTo>
                  <a:lnTo>
                    <a:pt x="1259" y="343"/>
                  </a:lnTo>
                  <a:lnTo>
                    <a:pt x="1261" y="343"/>
                  </a:lnTo>
                  <a:lnTo>
                    <a:pt x="1262" y="341"/>
                  </a:lnTo>
                  <a:lnTo>
                    <a:pt x="1264" y="341"/>
                  </a:lnTo>
                  <a:lnTo>
                    <a:pt x="1266" y="341"/>
                  </a:lnTo>
                  <a:lnTo>
                    <a:pt x="1266" y="340"/>
                  </a:lnTo>
                  <a:lnTo>
                    <a:pt x="1269" y="340"/>
                  </a:lnTo>
                  <a:lnTo>
                    <a:pt x="1269" y="338"/>
                  </a:lnTo>
                  <a:lnTo>
                    <a:pt x="1271" y="338"/>
                  </a:lnTo>
                  <a:lnTo>
                    <a:pt x="1273" y="336"/>
                  </a:lnTo>
                  <a:lnTo>
                    <a:pt x="1275" y="336"/>
                  </a:lnTo>
                  <a:lnTo>
                    <a:pt x="1276" y="334"/>
                  </a:lnTo>
                  <a:lnTo>
                    <a:pt x="1276" y="333"/>
                  </a:lnTo>
                  <a:lnTo>
                    <a:pt x="1278" y="331"/>
                  </a:lnTo>
                  <a:lnTo>
                    <a:pt x="1278" y="329"/>
                  </a:lnTo>
                  <a:lnTo>
                    <a:pt x="1280" y="329"/>
                  </a:lnTo>
                  <a:lnTo>
                    <a:pt x="1280" y="327"/>
                  </a:lnTo>
                  <a:lnTo>
                    <a:pt x="1282" y="326"/>
                  </a:lnTo>
                  <a:lnTo>
                    <a:pt x="1282" y="324"/>
                  </a:lnTo>
                  <a:lnTo>
                    <a:pt x="1283" y="322"/>
                  </a:lnTo>
                  <a:lnTo>
                    <a:pt x="1283" y="320"/>
                  </a:lnTo>
                  <a:lnTo>
                    <a:pt x="1285" y="319"/>
                  </a:lnTo>
                  <a:lnTo>
                    <a:pt x="1287" y="317"/>
                  </a:lnTo>
                  <a:lnTo>
                    <a:pt x="1289" y="315"/>
                  </a:lnTo>
                  <a:lnTo>
                    <a:pt x="1290" y="315"/>
                  </a:lnTo>
                  <a:lnTo>
                    <a:pt x="1292" y="315"/>
                  </a:lnTo>
                  <a:lnTo>
                    <a:pt x="1294" y="313"/>
                  </a:lnTo>
                  <a:lnTo>
                    <a:pt x="1296" y="313"/>
                  </a:lnTo>
                  <a:lnTo>
                    <a:pt x="1297" y="313"/>
                  </a:lnTo>
                  <a:lnTo>
                    <a:pt x="1299" y="313"/>
                  </a:lnTo>
                  <a:lnTo>
                    <a:pt x="1301" y="315"/>
                  </a:lnTo>
                  <a:lnTo>
                    <a:pt x="1303" y="315"/>
                  </a:lnTo>
                  <a:lnTo>
                    <a:pt x="1304" y="317"/>
                  </a:lnTo>
                  <a:lnTo>
                    <a:pt x="1304" y="319"/>
                  </a:lnTo>
                  <a:lnTo>
                    <a:pt x="1306" y="319"/>
                  </a:lnTo>
                  <a:lnTo>
                    <a:pt x="1308" y="319"/>
                  </a:lnTo>
                  <a:lnTo>
                    <a:pt x="1310" y="319"/>
                  </a:lnTo>
                  <a:lnTo>
                    <a:pt x="1311" y="319"/>
                  </a:lnTo>
                  <a:lnTo>
                    <a:pt x="1313" y="319"/>
                  </a:lnTo>
                  <a:lnTo>
                    <a:pt x="1315" y="317"/>
                  </a:lnTo>
                  <a:lnTo>
                    <a:pt x="1317" y="317"/>
                  </a:lnTo>
                  <a:lnTo>
                    <a:pt x="1320" y="315"/>
                  </a:lnTo>
                  <a:lnTo>
                    <a:pt x="1322" y="315"/>
                  </a:lnTo>
                  <a:lnTo>
                    <a:pt x="1325" y="313"/>
                  </a:lnTo>
                  <a:lnTo>
                    <a:pt x="1327" y="313"/>
                  </a:lnTo>
                  <a:lnTo>
                    <a:pt x="1329" y="313"/>
                  </a:lnTo>
                  <a:lnTo>
                    <a:pt x="1332" y="313"/>
                  </a:lnTo>
                  <a:lnTo>
                    <a:pt x="1336" y="313"/>
                  </a:lnTo>
                  <a:lnTo>
                    <a:pt x="1338" y="313"/>
                  </a:lnTo>
                  <a:lnTo>
                    <a:pt x="1341" y="313"/>
                  </a:lnTo>
                  <a:lnTo>
                    <a:pt x="1343" y="313"/>
                  </a:lnTo>
                  <a:lnTo>
                    <a:pt x="1346" y="312"/>
                  </a:lnTo>
                  <a:lnTo>
                    <a:pt x="1348" y="312"/>
                  </a:lnTo>
                  <a:lnTo>
                    <a:pt x="1350" y="312"/>
                  </a:lnTo>
                  <a:lnTo>
                    <a:pt x="1353" y="312"/>
                  </a:lnTo>
                  <a:lnTo>
                    <a:pt x="1357" y="310"/>
                  </a:lnTo>
                  <a:lnTo>
                    <a:pt x="1358" y="310"/>
                  </a:lnTo>
                  <a:lnTo>
                    <a:pt x="1362" y="308"/>
                  </a:lnTo>
                  <a:lnTo>
                    <a:pt x="1364" y="308"/>
                  </a:lnTo>
                  <a:lnTo>
                    <a:pt x="1365" y="306"/>
                  </a:lnTo>
                  <a:lnTo>
                    <a:pt x="1367" y="306"/>
                  </a:lnTo>
                  <a:lnTo>
                    <a:pt x="1369" y="305"/>
                  </a:lnTo>
                  <a:lnTo>
                    <a:pt x="1371" y="305"/>
                  </a:lnTo>
                  <a:lnTo>
                    <a:pt x="1371" y="303"/>
                  </a:lnTo>
                  <a:lnTo>
                    <a:pt x="1372" y="303"/>
                  </a:lnTo>
                  <a:lnTo>
                    <a:pt x="1372" y="301"/>
                  </a:lnTo>
                  <a:lnTo>
                    <a:pt x="1374" y="301"/>
                  </a:lnTo>
                  <a:lnTo>
                    <a:pt x="1376" y="299"/>
                  </a:lnTo>
                  <a:lnTo>
                    <a:pt x="1376" y="296"/>
                  </a:lnTo>
                  <a:lnTo>
                    <a:pt x="1376" y="294"/>
                  </a:lnTo>
                  <a:lnTo>
                    <a:pt x="1376" y="292"/>
                  </a:lnTo>
                  <a:lnTo>
                    <a:pt x="1378" y="291"/>
                  </a:lnTo>
                  <a:lnTo>
                    <a:pt x="1376" y="289"/>
                  </a:lnTo>
                  <a:lnTo>
                    <a:pt x="1374" y="287"/>
                  </a:lnTo>
                  <a:lnTo>
                    <a:pt x="1372" y="287"/>
                  </a:lnTo>
                  <a:lnTo>
                    <a:pt x="1371" y="285"/>
                  </a:lnTo>
                  <a:lnTo>
                    <a:pt x="1369" y="285"/>
                  </a:lnTo>
                  <a:lnTo>
                    <a:pt x="1367" y="284"/>
                  </a:lnTo>
                  <a:lnTo>
                    <a:pt x="1365" y="282"/>
                  </a:lnTo>
                  <a:lnTo>
                    <a:pt x="1364" y="280"/>
                  </a:lnTo>
                  <a:lnTo>
                    <a:pt x="1362" y="278"/>
                  </a:lnTo>
                  <a:lnTo>
                    <a:pt x="1362" y="277"/>
                  </a:lnTo>
                  <a:lnTo>
                    <a:pt x="1364" y="277"/>
                  </a:lnTo>
                  <a:lnTo>
                    <a:pt x="1365" y="275"/>
                  </a:lnTo>
                  <a:lnTo>
                    <a:pt x="1369" y="275"/>
                  </a:lnTo>
                  <a:lnTo>
                    <a:pt x="1371" y="275"/>
                  </a:lnTo>
                  <a:lnTo>
                    <a:pt x="1372" y="275"/>
                  </a:lnTo>
                  <a:lnTo>
                    <a:pt x="1374" y="275"/>
                  </a:lnTo>
                  <a:lnTo>
                    <a:pt x="1378" y="275"/>
                  </a:lnTo>
                  <a:lnTo>
                    <a:pt x="1381" y="273"/>
                  </a:lnTo>
                  <a:lnTo>
                    <a:pt x="1383" y="273"/>
                  </a:lnTo>
                  <a:lnTo>
                    <a:pt x="1385" y="273"/>
                  </a:lnTo>
                  <a:lnTo>
                    <a:pt x="1386" y="273"/>
                  </a:lnTo>
                  <a:lnTo>
                    <a:pt x="1388" y="271"/>
                  </a:lnTo>
                  <a:lnTo>
                    <a:pt x="1390" y="270"/>
                  </a:lnTo>
                  <a:lnTo>
                    <a:pt x="1392" y="268"/>
                  </a:lnTo>
                  <a:lnTo>
                    <a:pt x="1393" y="266"/>
                  </a:lnTo>
                  <a:lnTo>
                    <a:pt x="1395" y="266"/>
                  </a:lnTo>
                  <a:lnTo>
                    <a:pt x="1397" y="264"/>
                  </a:lnTo>
                  <a:lnTo>
                    <a:pt x="1399" y="263"/>
                  </a:lnTo>
                  <a:lnTo>
                    <a:pt x="1400" y="263"/>
                  </a:lnTo>
                  <a:lnTo>
                    <a:pt x="1402" y="263"/>
                  </a:lnTo>
                  <a:lnTo>
                    <a:pt x="1404" y="263"/>
                  </a:lnTo>
                  <a:lnTo>
                    <a:pt x="1407" y="263"/>
                  </a:lnTo>
                  <a:lnTo>
                    <a:pt x="1409" y="263"/>
                  </a:lnTo>
                  <a:lnTo>
                    <a:pt x="1411" y="263"/>
                  </a:lnTo>
                  <a:lnTo>
                    <a:pt x="1414" y="263"/>
                  </a:lnTo>
                  <a:lnTo>
                    <a:pt x="1418" y="263"/>
                  </a:lnTo>
                  <a:lnTo>
                    <a:pt x="1420" y="264"/>
                  </a:lnTo>
                  <a:lnTo>
                    <a:pt x="1421" y="264"/>
                  </a:lnTo>
                  <a:lnTo>
                    <a:pt x="1423" y="264"/>
                  </a:lnTo>
                  <a:lnTo>
                    <a:pt x="1425" y="264"/>
                  </a:lnTo>
                  <a:lnTo>
                    <a:pt x="1428" y="264"/>
                  </a:lnTo>
                  <a:lnTo>
                    <a:pt x="1430" y="266"/>
                  </a:lnTo>
                  <a:lnTo>
                    <a:pt x="1432" y="266"/>
                  </a:lnTo>
                  <a:lnTo>
                    <a:pt x="1434" y="266"/>
                  </a:lnTo>
                  <a:lnTo>
                    <a:pt x="1435" y="268"/>
                  </a:lnTo>
                  <a:lnTo>
                    <a:pt x="1437" y="268"/>
                  </a:lnTo>
                  <a:lnTo>
                    <a:pt x="1439" y="268"/>
                  </a:lnTo>
                  <a:lnTo>
                    <a:pt x="1441" y="270"/>
                  </a:lnTo>
                  <a:lnTo>
                    <a:pt x="1444" y="270"/>
                  </a:lnTo>
                  <a:lnTo>
                    <a:pt x="1448" y="271"/>
                  </a:lnTo>
                  <a:lnTo>
                    <a:pt x="1449" y="271"/>
                  </a:lnTo>
                  <a:lnTo>
                    <a:pt x="1451" y="271"/>
                  </a:lnTo>
                  <a:lnTo>
                    <a:pt x="1453" y="273"/>
                  </a:lnTo>
                  <a:lnTo>
                    <a:pt x="1455" y="273"/>
                  </a:lnTo>
                  <a:lnTo>
                    <a:pt x="1456" y="275"/>
                  </a:lnTo>
                  <a:lnTo>
                    <a:pt x="1458" y="275"/>
                  </a:lnTo>
                  <a:lnTo>
                    <a:pt x="1460" y="275"/>
                  </a:lnTo>
                  <a:lnTo>
                    <a:pt x="1462" y="277"/>
                  </a:lnTo>
                  <a:lnTo>
                    <a:pt x="1462" y="278"/>
                  </a:lnTo>
                  <a:lnTo>
                    <a:pt x="1463" y="278"/>
                  </a:lnTo>
                  <a:lnTo>
                    <a:pt x="1465" y="278"/>
                  </a:lnTo>
                  <a:lnTo>
                    <a:pt x="1467" y="280"/>
                  </a:lnTo>
                  <a:lnTo>
                    <a:pt x="1469" y="282"/>
                  </a:lnTo>
                  <a:lnTo>
                    <a:pt x="1470" y="282"/>
                  </a:lnTo>
                  <a:lnTo>
                    <a:pt x="1474" y="284"/>
                  </a:lnTo>
                  <a:lnTo>
                    <a:pt x="1476" y="285"/>
                  </a:lnTo>
                  <a:lnTo>
                    <a:pt x="1477" y="285"/>
                  </a:lnTo>
                  <a:lnTo>
                    <a:pt x="1479" y="287"/>
                  </a:lnTo>
                  <a:lnTo>
                    <a:pt x="1481" y="287"/>
                  </a:lnTo>
                  <a:lnTo>
                    <a:pt x="1483" y="289"/>
                  </a:lnTo>
                  <a:lnTo>
                    <a:pt x="1484" y="289"/>
                  </a:lnTo>
                  <a:lnTo>
                    <a:pt x="1486" y="291"/>
                  </a:lnTo>
                  <a:lnTo>
                    <a:pt x="1488" y="292"/>
                  </a:lnTo>
                  <a:lnTo>
                    <a:pt x="1490" y="292"/>
                  </a:lnTo>
                  <a:lnTo>
                    <a:pt x="1491" y="294"/>
                  </a:lnTo>
                  <a:lnTo>
                    <a:pt x="1491" y="296"/>
                  </a:lnTo>
                  <a:lnTo>
                    <a:pt x="1493" y="296"/>
                  </a:lnTo>
                  <a:lnTo>
                    <a:pt x="1497" y="298"/>
                  </a:lnTo>
                  <a:lnTo>
                    <a:pt x="1497" y="299"/>
                  </a:lnTo>
                  <a:lnTo>
                    <a:pt x="1498" y="299"/>
                  </a:lnTo>
                  <a:lnTo>
                    <a:pt x="1500" y="301"/>
                  </a:lnTo>
                  <a:lnTo>
                    <a:pt x="1502" y="301"/>
                  </a:lnTo>
                  <a:lnTo>
                    <a:pt x="1502" y="303"/>
                  </a:lnTo>
                  <a:lnTo>
                    <a:pt x="1504" y="303"/>
                  </a:lnTo>
                  <a:lnTo>
                    <a:pt x="1504" y="305"/>
                  </a:lnTo>
                  <a:lnTo>
                    <a:pt x="1505" y="305"/>
                  </a:lnTo>
                  <a:lnTo>
                    <a:pt x="1505" y="306"/>
                  </a:lnTo>
                  <a:lnTo>
                    <a:pt x="1507" y="308"/>
                  </a:lnTo>
                  <a:lnTo>
                    <a:pt x="1509" y="310"/>
                  </a:lnTo>
                  <a:lnTo>
                    <a:pt x="1509" y="312"/>
                  </a:lnTo>
                  <a:lnTo>
                    <a:pt x="1511" y="313"/>
                  </a:lnTo>
                  <a:lnTo>
                    <a:pt x="1511" y="315"/>
                  </a:lnTo>
                  <a:lnTo>
                    <a:pt x="1509" y="317"/>
                  </a:lnTo>
                  <a:lnTo>
                    <a:pt x="1509" y="319"/>
                  </a:lnTo>
                  <a:lnTo>
                    <a:pt x="1509" y="320"/>
                  </a:lnTo>
                  <a:lnTo>
                    <a:pt x="1507" y="322"/>
                  </a:lnTo>
                  <a:lnTo>
                    <a:pt x="1505" y="324"/>
                  </a:lnTo>
                  <a:lnTo>
                    <a:pt x="1505" y="327"/>
                  </a:lnTo>
                  <a:lnTo>
                    <a:pt x="1504" y="329"/>
                  </a:lnTo>
                  <a:lnTo>
                    <a:pt x="1504" y="331"/>
                  </a:lnTo>
                  <a:lnTo>
                    <a:pt x="1502" y="331"/>
                  </a:lnTo>
                  <a:lnTo>
                    <a:pt x="1502" y="333"/>
                  </a:lnTo>
                  <a:lnTo>
                    <a:pt x="1500" y="334"/>
                  </a:lnTo>
                  <a:lnTo>
                    <a:pt x="1500" y="336"/>
                  </a:lnTo>
                  <a:lnTo>
                    <a:pt x="1500" y="338"/>
                  </a:lnTo>
                  <a:lnTo>
                    <a:pt x="1500" y="340"/>
                  </a:lnTo>
                  <a:lnTo>
                    <a:pt x="1502" y="340"/>
                  </a:lnTo>
                  <a:lnTo>
                    <a:pt x="1504" y="340"/>
                  </a:lnTo>
                  <a:lnTo>
                    <a:pt x="1504" y="338"/>
                  </a:lnTo>
                  <a:lnTo>
                    <a:pt x="1505" y="338"/>
                  </a:lnTo>
                  <a:lnTo>
                    <a:pt x="1507" y="338"/>
                  </a:lnTo>
                  <a:lnTo>
                    <a:pt x="1509" y="338"/>
                  </a:lnTo>
                  <a:lnTo>
                    <a:pt x="1511" y="341"/>
                  </a:lnTo>
                  <a:lnTo>
                    <a:pt x="1514" y="345"/>
                  </a:lnTo>
                  <a:lnTo>
                    <a:pt x="1516" y="347"/>
                  </a:lnTo>
                  <a:lnTo>
                    <a:pt x="1519" y="350"/>
                  </a:lnTo>
                  <a:lnTo>
                    <a:pt x="1521" y="352"/>
                  </a:lnTo>
                  <a:lnTo>
                    <a:pt x="1523" y="354"/>
                  </a:lnTo>
                  <a:lnTo>
                    <a:pt x="1525" y="355"/>
                  </a:lnTo>
                  <a:lnTo>
                    <a:pt x="1530" y="357"/>
                  </a:lnTo>
                  <a:lnTo>
                    <a:pt x="1533" y="357"/>
                  </a:lnTo>
                  <a:lnTo>
                    <a:pt x="1539" y="357"/>
                  </a:lnTo>
                  <a:lnTo>
                    <a:pt x="1540" y="355"/>
                  </a:lnTo>
                  <a:lnTo>
                    <a:pt x="1544" y="355"/>
                  </a:lnTo>
                  <a:lnTo>
                    <a:pt x="1544" y="354"/>
                  </a:lnTo>
                  <a:lnTo>
                    <a:pt x="1547" y="354"/>
                  </a:lnTo>
                  <a:lnTo>
                    <a:pt x="1549" y="352"/>
                  </a:lnTo>
                  <a:lnTo>
                    <a:pt x="1553" y="350"/>
                  </a:lnTo>
                  <a:lnTo>
                    <a:pt x="1556" y="348"/>
                  </a:lnTo>
                  <a:lnTo>
                    <a:pt x="1558" y="347"/>
                  </a:lnTo>
                  <a:lnTo>
                    <a:pt x="1561" y="345"/>
                  </a:lnTo>
                  <a:lnTo>
                    <a:pt x="1563" y="343"/>
                  </a:lnTo>
                  <a:lnTo>
                    <a:pt x="1565" y="343"/>
                  </a:lnTo>
                  <a:lnTo>
                    <a:pt x="1567" y="341"/>
                  </a:lnTo>
                  <a:lnTo>
                    <a:pt x="1568" y="341"/>
                  </a:lnTo>
                  <a:lnTo>
                    <a:pt x="1570" y="341"/>
                  </a:lnTo>
                  <a:lnTo>
                    <a:pt x="1572" y="341"/>
                  </a:lnTo>
                  <a:lnTo>
                    <a:pt x="1574" y="341"/>
                  </a:lnTo>
                  <a:lnTo>
                    <a:pt x="1575" y="341"/>
                  </a:lnTo>
                  <a:lnTo>
                    <a:pt x="1577" y="340"/>
                  </a:lnTo>
                  <a:lnTo>
                    <a:pt x="1579" y="340"/>
                  </a:lnTo>
                  <a:lnTo>
                    <a:pt x="1582" y="338"/>
                  </a:lnTo>
                  <a:lnTo>
                    <a:pt x="1584" y="338"/>
                  </a:lnTo>
                  <a:lnTo>
                    <a:pt x="1588" y="336"/>
                  </a:lnTo>
                  <a:lnTo>
                    <a:pt x="1591" y="334"/>
                  </a:lnTo>
                  <a:lnTo>
                    <a:pt x="1593" y="334"/>
                  </a:lnTo>
                  <a:lnTo>
                    <a:pt x="1598" y="333"/>
                  </a:lnTo>
                  <a:lnTo>
                    <a:pt x="1602" y="331"/>
                  </a:lnTo>
                  <a:lnTo>
                    <a:pt x="1605" y="331"/>
                  </a:lnTo>
                  <a:lnTo>
                    <a:pt x="1609" y="329"/>
                  </a:lnTo>
                  <a:lnTo>
                    <a:pt x="1612" y="329"/>
                  </a:lnTo>
                  <a:lnTo>
                    <a:pt x="1614" y="329"/>
                  </a:lnTo>
                  <a:lnTo>
                    <a:pt x="1617" y="329"/>
                  </a:lnTo>
                  <a:lnTo>
                    <a:pt x="1619" y="327"/>
                  </a:lnTo>
                  <a:lnTo>
                    <a:pt x="1621" y="327"/>
                  </a:lnTo>
                  <a:lnTo>
                    <a:pt x="1623" y="327"/>
                  </a:lnTo>
                  <a:lnTo>
                    <a:pt x="1624" y="327"/>
                  </a:lnTo>
                  <a:lnTo>
                    <a:pt x="1626" y="329"/>
                  </a:lnTo>
                  <a:lnTo>
                    <a:pt x="1628" y="331"/>
                  </a:lnTo>
                  <a:lnTo>
                    <a:pt x="1628" y="333"/>
                  </a:lnTo>
                  <a:lnTo>
                    <a:pt x="1630" y="336"/>
                  </a:lnTo>
                  <a:lnTo>
                    <a:pt x="1631" y="338"/>
                  </a:lnTo>
                  <a:lnTo>
                    <a:pt x="1635" y="341"/>
                  </a:lnTo>
                  <a:lnTo>
                    <a:pt x="1638" y="345"/>
                  </a:lnTo>
                  <a:lnTo>
                    <a:pt x="1642" y="348"/>
                  </a:lnTo>
                  <a:lnTo>
                    <a:pt x="1644" y="352"/>
                  </a:lnTo>
                  <a:lnTo>
                    <a:pt x="1645" y="355"/>
                  </a:lnTo>
                  <a:lnTo>
                    <a:pt x="1647" y="357"/>
                  </a:lnTo>
                  <a:lnTo>
                    <a:pt x="1649" y="361"/>
                  </a:lnTo>
                  <a:lnTo>
                    <a:pt x="1651" y="362"/>
                  </a:lnTo>
                  <a:lnTo>
                    <a:pt x="1652" y="364"/>
                  </a:lnTo>
                  <a:lnTo>
                    <a:pt x="1654" y="366"/>
                  </a:lnTo>
                  <a:lnTo>
                    <a:pt x="1656" y="366"/>
                  </a:lnTo>
                  <a:lnTo>
                    <a:pt x="1658" y="369"/>
                  </a:lnTo>
                  <a:lnTo>
                    <a:pt x="1659" y="369"/>
                  </a:lnTo>
                  <a:lnTo>
                    <a:pt x="1661" y="371"/>
                  </a:lnTo>
                  <a:lnTo>
                    <a:pt x="1663" y="373"/>
                  </a:lnTo>
                  <a:lnTo>
                    <a:pt x="1665" y="375"/>
                  </a:lnTo>
                  <a:lnTo>
                    <a:pt x="1666" y="376"/>
                  </a:lnTo>
                  <a:lnTo>
                    <a:pt x="1668" y="378"/>
                  </a:lnTo>
                  <a:lnTo>
                    <a:pt x="1670" y="380"/>
                  </a:lnTo>
                  <a:lnTo>
                    <a:pt x="1670" y="382"/>
                  </a:lnTo>
                  <a:lnTo>
                    <a:pt x="1672" y="383"/>
                  </a:lnTo>
                  <a:lnTo>
                    <a:pt x="1672" y="385"/>
                  </a:lnTo>
                  <a:lnTo>
                    <a:pt x="1673" y="387"/>
                  </a:lnTo>
                  <a:lnTo>
                    <a:pt x="1675" y="390"/>
                  </a:lnTo>
                  <a:lnTo>
                    <a:pt x="1677" y="392"/>
                  </a:lnTo>
                  <a:lnTo>
                    <a:pt x="1678" y="394"/>
                  </a:lnTo>
                  <a:lnTo>
                    <a:pt x="1680" y="396"/>
                  </a:lnTo>
                  <a:lnTo>
                    <a:pt x="1682" y="397"/>
                  </a:lnTo>
                  <a:lnTo>
                    <a:pt x="1684" y="397"/>
                  </a:lnTo>
                  <a:lnTo>
                    <a:pt x="1685" y="399"/>
                  </a:lnTo>
                  <a:lnTo>
                    <a:pt x="1687" y="401"/>
                  </a:lnTo>
                  <a:lnTo>
                    <a:pt x="1689" y="401"/>
                  </a:lnTo>
                  <a:lnTo>
                    <a:pt x="1689" y="403"/>
                  </a:lnTo>
                  <a:lnTo>
                    <a:pt x="1691" y="404"/>
                  </a:lnTo>
                  <a:lnTo>
                    <a:pt x="1691" y="406"/>
                  </a:lnTo>
                  <a:lnTo>
                    <a:pt x="1691" y="410"/>
                  </a:lnTo>
                  <a:lnTo>
                    <a:pt x="1691" y="411"/>
                  </a:lnTo>
                  <a:lnTo>
                    <a:pt x="1691" y="413"/>
                  </a:lnTo>
                  <a:lnTo>
                    <a:pt x="1689" y="415"/>
                  </a:lnTo>
                  <a:lnTo>
                    <a:pt x="1687" y="422"/>
                  </a:lnTo>
                  <a:lnTo>
                    <a:pt x="1687" y="424"/>
                  </a:lnTo>
                  <a:lnTo>
                    <a:pt x="1687" y="427"/>
                  </a:lnTo>
                  <a:lnTo>
                    <a:pt x="1687" y="431"/>
                  </a:lnTo>
                  <a:lnTo>
                    <a:pt x="1687" y="432"/>
                  </a:lnTo>
                  <a:lnTo>
                    <a:pt x="1685" y="436"/>
                  </a:lnTo>
                  <a:lnTo>
                    <a:pt x="1685" y="438"/>
                  </a:lnTo>
                  <a:lnTo>
                    <a:pt x="1684" y="439"/>
                  </a:lnTo>
                  <a:lnTo>
                    <a:pt x="1684" y="443"/>
                  </a:lnTo>
                  <a:lnTo>
                    <a:pt x="1682" y="445"/>
                  </a:lnTo>
                  <a:lnTo>
                    <a:pt x="1682" y="446"/>
                  </a:lnTo>
                  <a:lnTo>
                    <a:pt x="1682" y="448"/>
                  </a:lnTo>
                  <a:lnTo>
                    <a:pt x="1680" y="452"/>
                  </a:lnTo>
                  <a:lnTo>
                    <a:pt x="1680" y="457"/>
                  </a:lnTo>
                  <a:lnTo>
                    <a:pt x="1680" y="460"/>
                  </a:lnTo>
                  <a:lnTo>
                    <a:pt x="1680" y="462"/>
                  </a:lnTo>
                  <a:lnTo>
                    <a:pt x="1678" y="466"/>
                  </a:lnTo>
                  <a:lnTo>
                    <a:pt x="1678" y="467"/>
                  </a:lnTo>
                  <a:lnTo>
                    <a:pt x="1677" y="471"/>
                  </a:lnTo>
                  <a:lnTo>
                    <a:pt x="1677" y="473"/>
                  </a:lnTo>
                  <a:lnTo>
                    <a:pt x="1675" y="474"/>
                  </a:lnTo>
                  <a:lnTo>
                    <a:pt x="1673" y="476"/>
                  </a:lnTo>
                  <a:lnTo>
                    <a:pt x="1672" y="476"/>
                  </a:lnTo>
                  <a:lnTo>
                    <a:pt x="1670" y="478"/>
                  </a:lnTo>
                  <a:lnTo>
                    <a:pt x="1668" y="480"/>
                  </a:lnTo>
                  <a:lnTo>
                    <a:pt x="1666" y="480"/>
                  </a:lnTo>
                  <a:lnTo>
                    <a:pt x="1665" y="480"/>
                  </a:lnTo>
                  <a:lnTo>
                    <a:pt x="1663" y="480"/>
                  </a:lnTo>
                  <a:lnTo>
                    <a:pt x="1661" y="480"/>
                  </a:lnTo>
                  <a:lnTo>
                    <a:pt x="1659" y="478"/>
                  </a:lnTo>
                  <a:lnTo>
                    <a:pt x="1656" y="478"/>
                  </a:lnTo>
                  <a:lnTo>
                    <a:pt x="1654" y="476"/>
                  </a:lnTo>
                  <a:lnTo>
                    <a:pt x="1652" y="474"/>
                  </a:lnTo>
                  <a:lnTo>
                    <a:pt x="1651" y="474"/>
                  </a:lnTo>
                  <a:lnTo>
                    <a:pt x="1649" y="473"/>
                  </a:lnTo>
                  <a:lnTo>
                    <a:pt x="1647" y="473"/>
                  </a:lnTo>
                  <a:lnTo>
                    <a:pt x="1645" y="473"/>
                  </a:lnTo>
                  <a:lnTo>
                    <a:pt x="1644" y="473"/>
                  </a:lnTo>
                  <a:lnTo>
                    <a:pt x="1642" y="473"/>
                  </a:lnTo>
                  <a:lnTo>
                    <a:pt x="1640" y="474"/>
                  </a:lnTo>
                  <a:lnTo>
                    <a:pt x="1640" y="478"/>
                  </a:lnTo>
                  <a:lnTo>
                    <a:pt x="1642" y="480"/>
                  </a:lnTo>
                  <a:lnTo>
                    <a:pt x="1642" y="481"/>
                  </a:lnTo>
                  <a:lnTo>
                    <a:pt x="1644" y="481"/>
                  </a:lnTo>
                  <a:lnTo>
                    <a:pt x="1644" y="483"/>
                  </a:lnTo>
                  <a:lnTo>
                    <a:pt x="1644" y="485"/>
                  </a:lnTo>
                  <a:lnTo>
                    <a:pt x="1644" y="487"/>
                  </a:lnTo>
                  <a:lnTo>
                    <a:pt x="1644" y="488"/>
                  </a:lnTo>
                  <a:lnTo>
                    <a:pt x="1642" y="490"/>
                  </a:lnTo>
                  <a:lnTo>
                    <a:pt x="1642" y="492"/>
                  </a:lnTo>
                  <a:lnTo>
                    <a:pt x="1640" y="495"/>
                  </a:lnTo>
                  <a:lnTo>
                    <a:pt x="1638" y="497"/>
                  </a:lnTo>
                  <a:lnTo>
                    <a:pt x="1638" y="499"/>
                  </a:lnTo>
                  <a:lnTo>
                    <a:pt x="1637" y="499"/>
                  </a:lnTo>
                  <a:lnTo>
                    <a:pt x="1635" y="502"/>
                  </a:lnTo>
                  <a:lnTo>
                    <a:pt x="1635" y="506"/>
                  </a:lnTo>
                  <a:lnTo>
                    <a:pt x="1633" y="509"/>
                  </a:lnTo>
                  <a:lnTo>
                    <a:pt x="1631" y="513"/>
                  </a:lnTo>
                  <a:lnTo>
                    <a:pt x="1630" y="514"/>
                  </a:lnTo>
                  <a:lnTo>
                    <a:pt x="1628" y="518"/>
                  </a:lnTo>
                  <a:lnTo>
                    <a:pt x="1628" y="520"/>
                  </a:lnTo>
                  <a:lnTo>
                    <a:pt x="1626" y="523"/>
                  </a:lnTo>
                  <a:lnTo>
                    <a:pt x="1624" y="525"/>
                  </a:lnTo>
                  <a:lnTo>
                    <a:pt x="1624" y="527"/>
                  </a:lnTo>
                  <a:lnTo>
                    <a:pt x="1623" y="530"/>
                  </a:lnTo>
                  <a:lnTo>
                    <a:pt x="1621" y="532"/>
                  </a:lnTo>
                  <a:lnTo>
                    <a:pt x="1621" y="534"/>
                  </a:lnTo>
                  <a:lnTo>
                    <a:pt x="1619" y="535"/>
                  </a:lnTo>
                  <a:lnTo>
                    <a:pt x="1617" y="537"/>
                  </a:lnTo>
                  <a:lnTo>
                    <a:pt x="1616" y="539"/>
                  </a:lnTo>
                  <a:lnTo>
                    <a:pt x="1616" y="541"/>
                  </a:lnTo>
                  <a:lnTo>
                    <a:pt x="1614" y="542"/>
                  </a:lnTo>
                  <a:lnTo>
                    <a:pt x="1610" y="542"/>
                  </a:lnTo>
                  <a:lnTo>
                    <a:pt x="1609" y="544"/>
                  </a:lnTo>
                  <a:lnTo>
                    <a:pt x="1603" y="546"/>
                  </a:lnTo>
                  <a:lnTo>
                    <a:pt x="1602" y="548"/>
                  </a:lnTo>
                  <a:lnTo>
                    <a:pt x="1598" y="549"/>
                  </a:lnTo>
                  <a:lnTo>
                    <a:pt x="1596" y="551"/>
                  </a:lnTo>
                  <a:lnTo>
                    <a:pt x="1593" y="553"/>
                  </a:lnTo>
                  <a:lnTo>
                    <a:pt x="1591" y="553"/>
                  </a:lnTo>
                  <a:lnTo>
                    <a:pt x="1589" y="555"/>
                  </a:lnTo>
                  <a:lnTo>
                    <a:pt x="1586" y="556"/>
                  </a:lnTo>
                  <a:lnTo>
                    <a:pt x="1584" y="556"/>
                  </a:lnTo>
                  <a:lnTo>
                    <a:pt x="1581" y="558"/>
                  </a:lnTo>
                  <a:lnTo>
                    <a:pt x="1577" y="560"/>
                  </a:lnTo>
                  <a:lnTo>
                    <a:pt x="1575" y="560"/>
                  </a:lnTo>
                  <a:lnTo>
                    <a:pt x="1572" y="562"/>
                  </a:lnTo>
                  <a:lnTo>
                    <a:pt x="1568" y="563"/>
                  </a:lnTo>
                  <a:lnTo>
                    <a:pt x="1567" y="563"/>
                  </a:lnTo>
                  <a:lnTo>
                    <a:pt x="1565" y="565"/>
                  </a:lnTo>
                  <a:lnTo>
                    <a:pt x="1563" y="565"/>
                  </a:lnTo>
                  <a:lnTo>
                    <a:pt x="1561" y="567"/>
                  </a:lnTo>
                  <a:lnTo>
                    <a:pt x="1560" y="567"/>
                  </a:lnTo>
                  <a:lnTo>
                    <a:pt x="1558" y="569"/>
                  </a:lnTo>
                  <a:lnTo>
                    <a:pt x="1556" y="570"/>
                  </a:lnTo>
                  <a:lnTo>
                    <a:pt x="1554" y="570"/>
                  </a:lnTo>
                  <a:lnTo>
                    <a:pt x="1553" y="574"/>
                  </a:lnTo>
                  <a:lnTo>
                    <a:pt x="1551" y="576"/>
                  </a:lnTo>
                  <a:lnTo>
                    <a:pt x="1547" y="577"/>
                  </a:lnTo>
                  <a:lnTo>
                    <a:pt x="1546" y="579"/>
                  </a:lnTo>
                  <a:lnTo>
                    <a:pt x="1542" y="583"/>
                  </a:lnTo>
                  <a:lnTo>
                    <a:pt x="1539" y="583"/>
                  </a:lnTo>
                  <a:lnTo>
                    <a:pt x="1537" y="586"/>
                  </a:lnTo>
                  <a:lnTo>
                    <a:pt x="1535" y="588"/>
                  </a:lnTo>
                  <a:lnTo>
                    <a:pt x="1533" y="590"/>
                  </a:lnTo>
                  <a:lnTo>
                    <a:pt x="1532" y="591"/>
                  </a:lnTo>
                  <a:lnTo>
                    <a:pt x="1528" y="595"/>
                  </a:lnTo>
                  <a:lnTo>
                    <a:pt x="1526" y="597"/>
                  </a:lnTo>
                  <a:lnTo>
                    <a:pt x="1523" y="600"/>
                  </a:lnTo>
                  <a:lnTo>
                    <a:pt x="1521" y="602"/>
                  </a:lnTo>
                  <a:lnTo>
                    <a:pt x="1519" y="604"/>
                  </a:lnTo>
                  <a:lnTo>
                    <a:pt x="1518" y="607"/>
                  </a:lnTo>
                  <a:lnTo>
                    <a:pt x="1516" y="607"/>
                  </a:lnTo>
                  <a:lnTo>
                    <a:pt x="1514" y="611"/>
                  </a:lnTo>
                  <a:lnTo>
                    <a:pt x="1512" y="612"/>
                  </a:lnTo>
                  <a:lnTo>
                    <a:pt x="1511" y="614"/>
                  </a:lnTo>
                  <a:lnTo>
                    <a:pt x="1509" y="616"/>
                  </a:lnTo>
                  <a:lnTo>
                    <a:pt x="1509" y="618"/>
                  </a:lnTo>
                  <a:lnTo>
                    <a:pt x="1504" y="621"/>
                  </a:lnTo>
                  <a:lnTo>
                    <a:pt x="1502" y="623"/>
                  </a:lnTo>
                  <a:lnTo>
                    <a:pt x="1500" y="625"/>
                  </a:lnTo>
                  <a:lnTo>
                    <a:pt x="1497" y="626"/>
                  </a:lnTo>
                  <a:lnTo>
                    <a:pt x="1493" y="628"/>
                  </a:lnTo>
                  <a:lnTo>
                    <a:pt x="1491" y="628"/>
                  </a:lnTo>
                  <a:lnTo>
                    <a:pt x="1490" y="630"/>
                  </a:lnTo>
                  <a:lnTo>
                    <a:pt x="1490" y="632"/>
                  </a:lnTo>
                  <a:lnTo>
                    <a:pt x="1488" y="633"/>
                  </a:lnTo>
                  <a:lnTo>
                    <a:pt x="1486" y="633"/>
                  </a:lnTo>
                  <a:lnTo>
                    <a:pt x="1483" y="635"/>
                  </a:lnTo>
                  <a:lnTo>
                    <a:pt x="1481" y="635"/>
                  </a:lnTo>
                  <a:lnTo>
                    <a:pt x="1479" y="635"/>
                  </a:lnTo>
                  <a:lnTo>
                    <a:pt x="1479" y="637"/>
                  </a:lnTo>
                  <a:lnTo>
                    <a:pt x="1479" y="640"/>
                  </a:lnTo>
                  <a:lnTo>
                    <a:pt x="1479" y="642"/>
                  </a:lnTo>
                  <a:lnTo>
                    <a:pt x="1477" y="644"/>
                  </a:lnTo>
                  <a:lnTo>
                    <a:pt x="1476" y="647"/>
                  </a:lnTo>
                  <a:lnTo>
                    <a:pt x="1476" y="651"/>
                  </a:lnTo>
                  <a:lnTo>
                    <a:pt x="1472" y="653"/>
                  </a:lnTo>
                  <a:lnTo>
                    <a:pt x="1470" y="653"/>
                  </a:lnTo>
                  <a:lnTo>
                    <a:pt x="1469" y="653"/>
                  </a:lnTo>
                  <a:lnTo>
                    <a:pt x="1467" y="653"/>
                  </a:lnTo>
                  <a:lnTo>
                    <a:pt x="1465" y="654"/>
                  </a:lnTo>
                  <a:lnTo>
                    <a:pt x="1463" y="654"/>
                  </a:lnTo>
                  <a:lnTo>
                    <a:pt x="1463" y="656"/>
                  </a:lnTo>
                  <a:lnTo>
                    <a:pt x="1462" y="656"/>
                  </a:lnTo>
                  <a:lnTo>
                    <a:pt x="1460" y="658"/>
                  </a:lnTo>
                  <a:lnTo>
                    <a:pt x="1458" y="658"/>
                  </a:lnTo>
                  <a:lnTo>
                    <a:pt x="1458" y="660"/>
                  </a:lnTo>
                  <a:lnTo>
                    <a:pt x="1458" y="663"/>
                  </a:lnTo>
                  <a:lnTo>
                    <a:pt x="1456" y="665"/>
                  </a:lnTo>
                  <a:lnTo>
                    <a:pt x="1453" y="665"/>
                  </a:lnTo>
                  <a:lnTo>
                    <a:pt x="1453" y="667"/>
                  </a:lnTo>
                  <a:lnTo>
                    <a:pt x="1453" y="668"/>
                  </a:lnTo>
                  <a:lnTo>
                    <a:pt x="1453" y="670"/>
                  </a:lnTo>
                  <a:lnTo>
                    <a:pt x="1455" y="672"/>
                  </a:lnTo>
                  <a:lnTo>
                    <a:pt x="1455" y="674"/>
                  </a:lnTo>
                  <a:lnTo>
                    <a:pt x="1456" y="677"/>
                  </a:lnTo>
                  <a:lnTo>
                    <a:pt x="1458" y="679"/>
                  </a:lnTo>
                  <a:lnTo>
                    <a:pt x="1458" y="681"/>
                  </a:lnTo>
                  <a:lnTo>
                    <a:pt x="1458" y="682"/>
                  </a:lnTo>
                  <a:lnTo>
                    <a:pt x="1458" y="684"/>
                  </a:lnTo>
                  <a:lnTo>
                    <a:pt x="1458" y="688"/>
                  </a:lnTo>
                  <a:lnTo>
                    <a:pt x="1456" y="689"/>
                  </a:lnTo>
                  <a:lnTo>
                    <a:pt x="1456" y="691"/>
                  </a:lnTo>
                  <a:lnTo>
                    <a:pt x="1456" y="695"/>
                  </a:lnTo>
                  <a:lnTo>
                    <a:pt x="1456" y="696"/>
                  </a:lnTo>
                  <a:lnTo>
                    <a:pt x="1456" y="698"/>
                  </a:lnTo>
                  <a:lnTo>
                    <a:pt x="1455" y="700"/>
                  </a:lnTo>
                  <a:lnTo>
                    <a:pt x="1455" y="702"/>
                  </a:lnTo>
                  <a:lnTo>
                    <a:pt x="1453" y="703"/>
                  </a:lnTo>
                  <a:lnTo>
                    <a:pt x="1451" y="705"/>
                  </a:lnTo>
                  <a:lnTo>
                    <a:pt x="1449" y="705"/>
                  </a:lnTo>
                  <a:lnTo>
                    <a:pt x="1448" y="705"/>
                  </a:lnTo>
                  <a:lnTo>
                    <a:pt x="1446" y="705"/>
                  </a:lnTo>
                  <a:lnTo>
                    <a:pt x="1444" y="705"/>
                  </a:lnTo>
                  <a:lnTo>
                    <a:pt x="1444" y="707"/>
                  </a:lnTo>
                  <a:lnTo>
                    <a:pt x="1442" y="707"/>
                  </a:lnTo>
                  <a:lnTo>
                    <a:pt x="1442" y="709"/>
                  </a:lnTo>
                  <a:lnTo>
                    <a:pt x="1442" y="710"/>
                  </a:lnTo>
                  <a:lnTo>
                    <a:pt x="1442" y="712"/>
                  </a:lnTo>
                  <a:lnTo>
                    <a:pt x="1444" y="716"/>
                  </a:lnTo>
                  <a:lnTo>
                    <a:pt x="1446" y="717"/>
                  </a:lnTo>
                  <a:lnTo>
                    <a:pt x="1448" y="721"/>
                  </a:lnTo>
                  <a:lnTo>
                    <a:pt x="1449" y="723"/>
                  </a:lnTo>
                  <a:lnTo>
                    <a:pt x="1451" y="726"/>
                  </a:lnTo>
                  <a:lnTo>
                    <a:pt x="1453" y="728"/>
                  </a:lnTo>
                  <a:lnTo>
                    <a:pt x="1456" y="730"/>
                  </a:lnTo>
                  <a:lnTo>
                    <a:pt x="1460" y="731"/>
                  </a:lnTo>
                  <a:lnTo>
                    <a:pt x="1462" y="735"/>
                  </a:lnTo>
                  <a:lnTo>
                    <a:pt x="1463" y="737"/>
                  </a:lnTo>
                  <a:lnTo>
                    <a:pt x="1465" y="738"/>
                  </a:lnTo>
                  <a:lnTo>
                    <a:pt x="1469" y="742"/>
                  </a:lnTo>
                  <a:lnTo>
                    <a:pt x="1470" y="745"/>
                  </a:lnTo>
                  <a:lnTo>
                    <a:pt x="1472" y="749"/>
                  </a:lnTo>
                  <a:lnTo>
                    <a:pt x="1472" y="752"/>
                  </a:lnTo>
                  <a:lnTo>
                    <a:pt x="1472" y="756"/>
                  </a:lnTo>
                  <a:lnTo>
                    <a:pt x="1472" y="758"/>
                  </a:lnTo>
                  <a:lnTo>
                    <a:pt x="1472" y="761"/>
                  </a:lnTo>
                  <a:lnTo>
                    <a:pt x="1470" y="765"/>
                  </a:lnTo>
                  <a:lnTo>
                    <a:pt x="1470" y="766"/>
                  </a:lnTo>
                  <a:lnTo>
                    <a:pt x="1469" y="770"/>
                  </a:lnTo>
                  <a:lnTo>
                    <a:pt x="1469" y="772"/>
                  </a:lnTo>
                  <a:lnTo>
                    <a:pt x="1467" y="775"/>
                  </a:lnTo>
                  <a:lnTo>
                    <a:pt x="1465" y="777"/>
                  </a:lnTo>
                  <a:lnTo>
                    <a:pt x="1463" y="780"/>
                  </a:lnTo>
                  <a:lnTo>
                    <a:pt x="1462" y="782"/>
                  </a:lnTo>
                  <a:lnTo>
                    <a:pt x="1462" y="784"/>
                  </a:lnTo>
                  <a:lnTo>
                    <a:pt x="1460" y="785"/>
                  </a:lnTo>
                  <a:lnTo>
                    <a:pt x="1460" y="787"/>
                  </a:lnTo>
                  <a:lnTo>
                    <a:pt x="1458" y="791"/>
                  </a:lnTo>
                  <a:lnTo>
                    <a:pt x="1458" y="796"/>
                  </a:lnTo>
                  <a:lnTo>
                    <a:pt x="1458" y="798"/>
                  </a:lnTo>
                  <a:lnTo>
                    <a:pt x="1458" y="801"/>
                  </a:lnTo>
                  <a:lnTo>
                    <a:pt x="1456" y="805"/>
                  </a:lnTo>
                  <a:lnTo>
                    <a:pt x="1455" y="806"/>
                  </a:lnTo>
                  <a:lnTo>
                    <a:pt x="1455" y="810"/>
                  </a:lnTo>
                  <a:lnTo>
                    <a:pt x="1455" y="813"/>
                  </a:lnTo>
                  <a:lnTo>
                    <a:pt x="1453" y="815"/>
                  </a:lnTo>
                  <a:lnTo>
                    <a:pt x="1453" y="817"/>
                  </a:lnTo>
                  <a:lnTo>
                    <a:pt x="1453" y="822"/>
                  </a:lnTo>
                  <a:lnTo>
                    <a:pt x="1453" y="826"/>
                  </a:lnTo>
                  <a:lnTo>
                    <a:pt x="1453" y="827"/>
                  </a:lnTo>
                  <a:lnTo>
                    <a:pt x="1451" y="831"/>
                  </a:lnTo>
                  <a:lnTo>
                    <a:pt x="1451" y="833"/>
                  </a:lnTo>
                  <a:lnTo>
                    <a:pt x="1449" y="836"/>
                  </a:lnTo>
                  <a:lnTo>
                    <a:pt x="1449" y="838"/>
                  </a:lnTo>
                  <a:lnTo>
                    <a:pt x="1448" y="841"/>
                  </a:lnTo>
                  <a:lnTo>
                    <a:pt x="1446" y="845"/>
                  </a:lnTo>
                  <a:lnTo>
                    <a:pt x="1444" y="847"/>
                  </a:lnTo>
                  <a:lnTo>
                    <a:pt x="1444" y="850"/>
                  </a:lnTo>
                  <a:lnTo>
                    <a:pt x="1442" y="854"/>
                  </a:lnTo>
                  <a:lnTo>
                    <a:pt x="1442" y="857"/>
                  </a:lnTo>
                  <a:lnTo>
                    <a:pt x="1441" y="861"/>
                  </a:lnTo>
                  <a:lnTo>
                    <a:pt x="1439" y="864"/>
                  </a:lnTo>
                  <a:lnTo>
                    <a:pt x="1439" y="866"/>
                  </a:lnTo>
                  <a:lnTo>
                    <a:pt x="1439" y="871"/>
                  </a:lnTo>
                  <a:lnTo>
                    <a:pt x="1439" y="875"/>
                  </a:lnTo>
                  <a:lnTo>
                    <a:pt x="1441" y="878"/>
                  </a:lnTo>
                  <a:lnTo>
                    <a:pt x="1441" y="882"/>
                  </a:lnTo>
                  <a:lnTo>
                    <a:pt x="1441" y="885"/>
                  </a:lnTo>
                  <a:lnTo>
                    <a:pt x="1442" y="889"/>
                  </a:lnTo>
                  <a:lnTo>
                    <a:pt x="1441" y="892"/>
                  </a:lnTo>
                  <a:lnTo>
                    <a:pt x="1441" y="896"/>
                  </a:lnTo>
                  <a:lnTo>
                    <a:pt x="1441" y="901"/>
                  </a:lnTo>
                  <a:lnTo>
                    <a:pt x="1439" y="904"/>
                  </a:lnTo>
                  <a:lnTo>
                    <a:pt x="1439" y="910"/>
                  </a:lnTo>
                  <a:lnTo>
                    <a:pt x="1437" y="915"/>
                  </a:lnTo>
                  <a:lnTo>
                    <a:pt x="1437" y="918"/>
                  </a:lnTo>
                  <a:lnTo>
                    <a:pt x="1435" y="922"/>
                  </a:lnTo>
                  <a:lnTo>
                    <a:pt x="1435" y="924"/>
                  </a:lnTo>
                  <a:lnTo>
                    <a:pt x="1434" y="925"/>
                  </a:lnTo>
                  <a:lnTo>
                    <a:pt x="1428" y="931"/>
                  </a:lnTo>
                  <a:lnTo>
                    <a:pt x="1427" y="932"/>
                  </a:lnTo>
                  <a:lnTo>
                    <a:pt x="1423" y="936"/>
                  </a:lnTo>
                  <a:lnTo>
                    <a:pt x="1420" y="939"/>
                  </a:lnTo>
                  <a:lnTo>
                    <a:pt x="1416" y="941"/>
                  </a:lnTo>
                  <a:lnTo>
                    <a:pt x="1413" y="945"/>
                  </a:lnTo>
                  <a:lnTo>
                    <a:pt x="1411" y="946"/>
                  </a:lnTo>
                  <a:lnTo>
                    <a:pt x="1409" y="948"/>
                  </a:lnTo>
                  <a:lnTo>
                    <a:pt x="1409" y="952"/>
                  </a:lnTo>
                  <a:lnTo>
                    <a:pt x="1407" y="953"/>
                  </a:lnTo>
                  <a:lnTo>
                    <a:pt x="1406" y="955"/>
                  </a:lnTo>
                  <a:lnTo>
                    <a:pt x="1407" y="959"/>
                  </a:lnTo>
                  <a:lnTo>
                    <a:pt x="1409" y="960"/>
                  </a:lnTo>
                  <a:lnTo>
                    <a:pt x="1407" y="960"/>
                  </a:lnTo>
                  <a:lnTo>
                    <a:pt x="1406" y="962"/>
                  </a:lnTo>
                  <a:lnTo>
                    <a:pt x="1406" y="964"/>
                  </a:lnTo>
                  <a:lnTo>
                    <a:pt x="1406" y="966"/>
                  </a:lnTo>
                  <a:lnTo>
                    <a:pt x="1404" y="964"/>
                  </a:lnTo>
                  <a:lnTo>
                    <a:pt x="1402" y="967"/>
                  </a:lnTo>
                  <a:lnTo>
                    <a:pt x="1400" y="969"/>
                  </a:lnTo>
                  <a:lnTo>
                    <a:pt x="1399" y="969"/>
                  </a:lnTo>
                  <a:lnTo>
                    <a:pt x="1397" y="971"/>
                  </a:lnTo>
                  <a:lnTo>
                    <a:pt x="1397" y="973"/>
                  </a:lnTo>
                  <a:lnTo>
                    <a:pt x="1395" y="974"/>
                  </a:lnTo>
                  <a:lnTo>
                    <a:pt x="1393" y="976"/>
                  </a:lnTo>
                  <a:lnTo>
                    <a:pt x="1395" y="976"/>
                  </a:lnTo>
                  <a:lnTo>
                    <a:pt x="1397" y="978"/>
                  </a:lnTo>
                  <a:lnTo>
                    <a:pt x="1399" y="980"/>
                  </a:lnTo>
                  <a:lnTo>
                    <a:pt x="1399" y="981"/>
                  </a:lnTo>
                  <a:lnTo>
                    <a:pt x="1397" y="981"/>
                  </a:lnTo>
                  <a:lnTo>
                    <a:pt x="1395" y="981"/>
                  </a:lnTo>
                  <a:lnTo>
                    <a:pt x="1393" y="983"/>
                  </a:lnTo>
                  <a:lnTo>
                    <a:pt x="1393" y="981"/>
                  </a:lnTo>
                  <a:lnTo>
                    <a:pt x="1392" y="983"/>
                  </a:lnTo>
                  <a:lnTo>
                    <a:pt x="1392" y="985"/>
                  </a:lnTo>
                  <a:lnTo>
                    <a:pt x="1392" y="987"/>
                  </a:lnTo>
                  <a:lnTo>
                    <a:pt x="1386" y="990"/>
                  </a:lnTo>
                  <a:lnTo>
                    <a:pt x="1386" y="992"/>
                  </a:lnTo>
                  <a:lnTo>
                    <a:pt x="1386" y="994"/>
                  </a:lnTo>
                  <a:lnTo>
                    <a:pt x="1385" y="997"/>
                  </a:lnTo>
                  <a:lnTo>
                    <a:pt x="1381" y="997"/>
                  </a:lnTo>
                  <a:lnTo>
                    <a:pt x="1379" y="997"/>
                  </a:lnTo>
                  <a:lnTo>
                    <a:pt x="1379" y="1001"/>
                  </a:lnTo>
                  <a:lnTo>
                    <a:pt x="1379" y="1002"/>
                  </a:lnTo>
                  <a:lnTo>
                    <a:pt x="1381" y="1004"/>
                  </a:lnTo>
                  <a:lnTo>
                    <a:pt x="1381" y="1006"/>
                  </a:lnTo>
                  <a:lnTo>
                    <a:pt x="1381" y="1008"/>
                  </a:lnTo>
                  <a:lnTo>
                    <a:pt x="1379" y="1009"/>
                  </a:lnTo>
                  <a:lnTo>
                    <a:pt x="1376" y="1011"/>
                  </a:lnTo>
                  <a:lnTo>
                    <a:pt x="1372" y="1011"/>
                  </a:lnTo>
                  <a:lnTo>
                    <a:pt x="1371" y="1011"/>
                  </a:lnTo>
                  <a:lnTo>
                    <a:pt x="1369" y="1013"/>
                  </a:lnTo>
                  <a:lnTo>
                    <a:pt x="1367" y="1015"/>
                  </a:lnTo>
                  <a:lnTo>
                    <a:pt x="1365" y="1018"/>
                  </a:lnTo>
                  <a:lnTo>
                    <a:pt x="1364" y="1022"/>
                  </a:lnTo>
                  <a:lnTo>
                    <a:pt x="1364" y="1025"/>
                  </a:lnTo>
                  <a:lnTo>
                    <a:pt x="1365" y="1029"/>
                  </a:lnTo>
                  <a:lnTo>
                    <a:pt x="1367" y="1030"/>
                  </a:lnTo>
                  <a:lnTo>
                    <a:pt x="1369" y="1032"/>
                  </a:lnTo>
                  <a:lnTo>
                    <a:pt x="1371" y="1034"/>
                  </a:lnTo>
                  <a:lnTo>
                    <a:pt x="1372" y="1036"/>
                  </a:lnTo>
                  <a:lnTo>
                    <a:pt x="1371" y="1036"/>
                  </a:lnTo>
                  <a:lnTo>
                    <a:pt x="1372" y="1036"/>
                  </a:lnTo>
                  <a:lnTo>
                    <a:pt x="1371" y="1036"/>
                  </a:lnTo>
                  <a:lnTo>
                    <a:pt x="1369" y="1036"/>
                  </a:lnTo>
                  <a:lnTo>
                    <a:pt x="1371" y="1037"/>
                  </a:lnTo>
                  <a:lnTo>
                    <a:pt x="1372" y="1039"/>
                  </a:lnTo>
                  <a:lnTo>
                    <a:pt x="1372" y="1041"/>
                  </a:lnTo>
                  <a:lnTo>
                    <a:pt x="1371" y="1043"/>
                  </a:lnTo>
                  <a:lnTo>
                    <a:pt x="1369" y="1044"/>
                  </a:lnTo>
                  <a:lnTo>
                    <a:pt x="1369" y="1043"/>
                  </a:lnTo>
                  <a:lnTo>
                    <a:pt x="1367" y="1044"/>
                  </a:lnTo>
                  <a:lnTo>
                    <a:pt x="1365" y="1044"/>
                  </a:lnTo>
                  <a:lnTo>
                    <a:pt x="1365" y="1046"/>
                  </a:lnTo>
                  <a:lnTo>
                    <a:pt x="1364" y="1046"/>
                  </a:lnTo>
                  <a:lnTo>
                    <a:pt x="1362" y="1046"/>
                  </a:lnTo>
                  <a:lnTo>
                    <a:pt x="1360" y="1048"/>
                  </a:lnTo>
                  <a:lnTo>
                    <a:pt x="1358" y="1048"/>
                  </a:lnTo>
                  <a:lnTo>
                    <a:pt x="1357" y="1048"/>
                  </a:lnTo>
                  <a:lnTo>
                    <a:pt x="1355" y="1046"/>
                  </a:lnTo>
                  <a:lnTo>
                    <a:pt x="1353" y="1044"/>
                  </a:lnTo>
                  <a:lnTo>
                    <a:pt x="1351" y="1044"/>
                  </a:lnTo>
                  <a:lnTo>
                    <a:pt x="1350" y="1044"/>
                  </a:lnTo>
                  <a:lnTo>
                    <a:pt x="1348" y="1044"/>
                  </a:lnTo>
                  <a:lnTo>
                    <a:pt x="1346" y="1044"/>
                  </a:lnTo>
                  <a:lnTo>
                    <a:pt x="1345" y="1044"/>
                  </a:lnTo>
                  <a:lnTo>
                    <a:pt x="1345" y="1046"/>
                  </a:lnTo>
                  <a:lnTo>
                    <a:pt x="1343" y="1046"/>
                  </a:lnTo>
                  <a:lnTo>
                    <a:pt x="1341" y="1048"/>
                  </a:lnTo>
                  <a:lnTo>
                    <a:pt x="1341" y="1050"/>
                  </a:lnTo>
                  <a:lnTo>
                    <a:pt x="1339" y="1050"/>
                  </a:lnTo>
                  <a:lnTo>
                    <a:pt x="1338" y="1051"/>
                  </a:lnTo>
                  <a:lnTo>
                    <a:pt x="1338" y="1053"/>
                  </a:lnTo>
                  <a:lnTo>
                    <a:pt x="1336" y="1056"/>
                  </a:lnTo>
                  <a:lnTo>
                    <a:pt x="1336" y="1058"/>
                  </a:lnTo>
                  <a:lnTo>
                    <a:pt x="1336" y="1060"/>
                  </a:lnTo>
                  <a:lnTo>
                    <a:pt x="1334" y="1060"/>
                  </a:lnTo>
                  <a:lnTo>
                    <a:pt x="1334" y="1062"/>
                  </a:lnTo>
                  <a:lnTo>
                    <a:pt x="1332" y="1062"/>
                  </a:lnTo>
                  <a:lnTo>
                    <a:pt x="1332" y="1065"/>
                  </a:lnTo>
                  <a:lnTo>
                    <a:pt x="1332" y="1067"/>
                  </a:lnTo>
                  <a:lnTo>
                    <a:pt x="1332" y="1069"/>
                  </a:lnTo>
                  <a:lnTo>
                    <a:pt x="1332" y="1070"/>
                  </a:lnTo>
                  <a:lnTo>
                    <a:pt x="1331" y="1072"/>
                  </a:lnTo>
                  <a:lnTo>
                    <a:pt x="1331" y="1074"/>
                  </a:lnTo>
                  <a:lnTo>
                    <a:pt x="1332" y="1076"/>
                  </a:lnTo>
                  <a:lnTo>
                    <a:pt x="1332" y="1077"/>
                  </a:lnTo>
                  <a:lnTo>
                    <a:pt x="1334" y="1079"/>
                  </a:lnTo>
                  <a:lnTo>
                    <a:pt x="1334" y="1081"/>
                  </a:lnTo>
                  <a:lnTo>
                    <a:pt x="1336" y="1081"/>
                  </a:lnTo>
                  <a:lnTo>
                    <a:pt x="1336" y="1083"/>
                  </a:lnTo>
                  <a:lnTo>
                    <a:pt x="1336" y="1084"/>
                  </a:lnTo>
                  <a:lnTo>
                    <a:pt x="1336" y="1086"/>
                  </a:lnTo>
                  <a:lnTo>
                    <a:pt x="1334" y="1086"/>
                  </a:lnTo>
                  <a:lnTo>
                    <a:pt x="1332" y="1086"/>
                  </a:lnTo>
                  <a:lnTo>
                    <a:pt x="1331" y="1088"/>
                  </a:lnTo>
                  <a:lnTo>
                    <a:pt x="1329" y="1088"/>
                  </a:lnTo>
                  <a:lnTo>
                    <a:pt x="1327" y="1086"/>
                  </a:lnTo>
                  <a:lnTo>
                    <a:pt x="1325" y="1086"/>
                  </a:lnTo>
                  <a:lnTo>
                    <a:pt x="1324" y="1084"/>
                  </a:lnTo>
                  <a:lnTo>
                    <a:pt x="1324" y="1083"/>
                  </a:lnTo>
                  <a:lnTo>
                    <a:pt x="1324" y="1084"/>
                  </a:lnTo>
                  <a:lnTo>
                    <a:pt x="1324" y="1086"/>
                  </a:lnTo>
                  <a:lnTo>
                    <a:pt x="1325" y="1086"/>
                  </a:lnTo>
                  <a:lnTo>
                    <a:pt x="1327" y="1086"/>
                  </a:lnTo>
                  <a:lnTo>
                    <a:pt x="1327" y="1088"/>
                  </a:lnTo>
                  <a:lnTo>
                    <a:pt x="1327" y="1090"/>
                  </a:lnTo>
                  <a:lnTo>
                    <a:pt x="1327" y="1091"/>
                  </a:lnTo>
                  <a:lnTo>
                    <a:pt x="1325" y="1091"/>
                  </a:lnTo>
                  <a:lnTo>
                    <a:pt x="1324" y="1091"/>
                  </a:lnTo>
                  <a:lnTo>
                    <a:pt x="1322" y="1091"/>
                  </a:lnTo>
                  <a:lnTo>
                    <a:pt x="1320" y="1091"/>
                  </a:lnTo>
                  <a:lnTo>
                    <a:pt x="1318" y="1093"/>
                  </a:lnTo>
                  <a:lnTo>
                    <a:pt x="1317" y="1093"/>
                  </a:lnTo>
                  <a:lnTo>
                    <a:pt x="1315" y="1091"/>
                  </a:lnTo>
                  <a:lnTo>
                    <a:pt x="1313" y="1090"/>
                  </a:lnTo>
                  <a:lnTo>
                    <a:pt x="1311" y="1090"/>
                  </a:lnTo>
                  <a:lnTo>
                    <a:pt x="1310" y="1090"/>
                  </a:lnTo>
                  <a:lnTo>
                    <a:pt x="1308" y="1090"/>
                  </a:lnTo>
                  <a:lnTo>
                    <a:pt x="1308" y="1088"/>
                  </a:lnTo>
                  <a:lnTo>
                    <a:pt x="1308" y="1086"/>
                  </a:lnTo>
                  <a:lnTo>
                    <a:pt x="1308" y="1084"/>
                  </a:lnTo>
                  <a:lnTo>
                    <a:pt x="1310" y="1084"/>
                  </a:lnTo>
                  <a:lnTo>
                    <a:pt x="1310" y="1083"/>
                  </a:lnTo>
                  <a:lnTo>
                    <a:pt x="1310" y="1081"/>
                  </a:lnTo>
                  <a:lnTo>
                    <a:pt x="1310" y="1079"/>
                  </a:lnTo>
                  <a:lnTo>
                    <a:pt x="1311" y="1079"/>
                  </a:lnTo>
                  <a:lnTo>
                    <a:pt x="1311" y="1077"/>
                  </a:lnTo>
                  <a:lnTo>
                    <a:pt x="1313" y="1077"/>
                  </a:lnTo>
                  <a:lnTo>
                    <a:pt x="1313" y="1079"/>
                  </a:lnTo>
                  <a:lnTo>
                    <a:pt x="1315" y="1079"/>
                  </a:lnTo>
                  <a:lnTo>
                    <a:pt x="1313" y="1079"/>
                  </a:lnTo>
                  <a:lnTo>
                    <a:pt x="1313" y="1077"/>
                  </a:lnTo>
                  <a:lnTo>
                    <a:pt x="1315" y="1077"/>
                  </a:lnTo>
                  <a:lnTo>
                    <a:pt x="1317" y="1079"/>
                  </a:lnTo>
                  <a:lnTo>
                    <a:pt x="1317" y="1077"/>
                  </a:lnTo>
                  <a:lnTo>
                    <a:pt x="1318" y="1077"/>
                  </a:lnTo>
                  <a:lnTo>
                    <a:pt x="1320" y="1077"/>
                  </a:lnTo>
                  <a:lnTo>
                    <a:pt x="1320" y="1076"/>
                  </a:lnTo>
                  <a:lnTo>
                    <a:pt x="1322" y="1076"/>
                  </a:lnTo>
                  <a:lnTo>
                    <a:pt x="1324" y="1072"/>
                  </a:lnTo>
                  <a:lnTo>
                    <a:pt x="1325" y="1072"/>
                  </a:lnTo>
                  <a:lnTo>
                    <a:pt x="1327" y="1072"/>
                  </a:lnTo>
                  <a:lnTo>
                    <a:pt x="1327" y="1070"/>
                  </a:lnTo>
                  <a:lnTo>
                    <a:pt x="1327" y="1069"/>
                  </a:lnTo>
                  <a:lnTo>
                    <a:pt x="1327" y="1067"/>
                  </a:lnTo>
                  <a:lnTo>
                    <a:pt x="1325" y="1065"/>
                  </a:lnTo>
                  <a:lnTo>
                    <a:pt x="1324" y="1063"/>
                  </a:lnTo>
                  <a:lnTo>
                    <a:pt x="1324" y="1062"/>
                  </a:lnTo>
                  <a:lnTo>
                    <a:pt x="1322" y="1062"/>
                  </a:lnTo>
                  <a:lnTo>
                    <a:pt x="1322" y="1063"/>
                  </a:lnTo>
                  <a:lnTo>
                    <a:pt x="1324" y="1063"/>
                  </a:lnTo>
                  <a:lnTo>
                    <a:pt x="1324" y="1065"/>
                  </a:lnTo>
                  <a:lnTo>
                    <a:pt x="1325" y="1065"/>
                  </a:lnTo>
                  <a:lnTo>
                    <a:pt x="1325" y="1067"/>
                  </a:lnTo>
                  <a:lnTo>
                    <a:pt x="1325" y="1069"/>
                  </a:lnTo>
                  <a:lnTo>
                    <a:pt x="1325" y="1070"/>
                  </a:lnTo>
                  <a:lnTo>
                    <a:pt x="1325" y="1072"/>
                  </a:lnTo>
                  <a:lnTo>
                    <a:pt x="1324" y="1072"/>
                  </a:lnTo>
                  <a:lnTo>
                    <a:pt x="1322" y="1072"/>
                  </a:lnTo>
                  <a:lnTo>
                    <a:pt x="1320" y="1072"/>
                  </a:lnTo>
                  <a:lnTo>
                    <a:pt x="1320" y="1074"/>
                  </a:lnTo>
                  <a:lnTo>
                    <a:pt x="1320" y="1076"/>
                  </a:lnTo>
                  <a:lnTo>
                    <a:pt x="1318" y="1076"/>
                  </a:lnTo>
                  <a:lnTo>
                    <a:pt x="1318" y="1077"/>
                  </a:lnTo>
                  <a:lnTo>
                    <a:pt x="1317" y="1077"/>
                  </a:lnTo>
                  <a:lnTo>
                    <a:pt x="1317" y="1076"/>
                  </a:lnTo>
                  <a:lnTo>
                    <a:pt x="1315" y="1076"/>
                  </a:lnTo>
                  <a:lnTo>
                    <a:pt x="1313" y="1074"/>
                  </a:lnTo>
                  <a:lnTo>
                    <a:pt x="1313" y="1072"/>
                  </a:lnTo>
                  <a:lnTo>
                    <a:pt x="1311" y="1072"/>
                  </a:lnTo>
                  <a:lnTo>
                    <a:pt x="1311" y="1070"/>
                  </a:lnTo>
                  <a:lnTo>
                    <a:pt x="1310" y="1070"/>
                  </a:lnTo>
                  <a:lnTo>
                    <a:pt x="1310" y="1069"/>
                  </a:lnTo>
                  <a:lnTo>
                    <a:pt x="1310" y="1067"/>
                  </a:lnTo>
                  <a:lnTo>
                    <a:pt x="1310" y="1065"/>
                  </a:lnTo>
                  <a:lnTo>
                    <a:pt x="1311" y="1065"/>
                  </a:lnTo>
                  <a:lnTo>
                    <a:pt x="1311" y="1063"/>
                  </a:lnTo>
                  <a:lnTo>
                    <a:pt x="1313" y="1063"/>
                  </a:lnTo>
                  <a:lnTo>
                    <a:pt x="1313" y="1062"/>
                  </a:lnTo>
                  <a:lnTo>
                    <a:pt x="1313" y="1060"/>
                  </a:lnTo>
                  <a:lnTo>
                    <a:pt x="1313" y="1058"/>
                  </a:lnTo>
                  <a:lnTo>
                    <a:pt x="1315" y="1058"/>
                  </a:lnTo>
                  <a:lnTo>
                    <a:pt x="1317" y="1058"/>
                  </a:lnTo>
                  <a:lnTo>
                    <a:pt x="1318" y="1056"/>
                  </a:lnTo>
                  <a:lnTo>
                    <a:pt x="1317" y="1058"/>
                  </a:lnTo>
                  <a:lnTo>
                    <a:pt x="1315" y="1058"/>
                  </a:lnTo>
                  <a:lnTo>
                    <a:pt x="1315" y="1056"/>
                  </a:lnTo>
                  <a:lnTo>
                    <a:pt x="1313" y="1056"/>
                  </a:lnTo>
                  <a:lnTo>
                    <a:pt x="1313" y="1058"/>
                  </a:lnTo>
                  <a:lnTo>
                    <a:pt x="1311" y="1060"/>
                  </a:lnTo>
                  <a:lnTo>
                    <a:pt x="1311" y="1062"/>
                  </a:lnTo>
                  <a:lnTo>
                    <a:pt x="1311" y="1063"/>
                  </a:lnTo>
                  <a:lnTo>
                    <a:pt x="1310" y="1063"/>
                  </a:lnTo>
                  <a:lnTo>
                    <a:pt x="1310" y="1065"/>
                  </a:lnTo>
                  <a:lnTo>
                    <a:pt x="1310" y="1067"/>
                  </a:lnTo>
                  <a:lnTo>
                    <a:pt x="1308" y="1067"/>
                  </a:lnTo>
                  <a:lnTo>
                    <a:pt x="1308" y="1069"/>
                  </a:lnTo>
                  <a:lnTo>
                    <a:pt x="1308" y="1070"/>
                  </a:lnTo>
                  <a:lnTo>
                    <a:pt x="1306" y="1072"/>
                  </a:lnTo>
                  <a:lnTo>
                    <a:pt x="1306" y="1074"/>
                  </a:lnTo>
                  <a:lnTo>
                    <a:pt x="1304" y="1074"/>
                  </a:lnTo>
                  <a:lnTo>
                    <a:pt x="1304" y="1076"/>
                  </a:lnTo>
                  <a:lnTo>
                    <a:pt x="1303" y="1076"/>
                  </a:lnTo>
                  <a:lnTo>
                    <a:pt x="1301" y="1076"/>
                  </a:lnTo>
                  <a:lnTo>
                    <a:pt x="1299" y="1076"/>
                  </a:lnTo>
                  <a:lnTo>
                    <a:pt x="1299" y="1077"/>
                  </a:lnTo>
                  <a:lnTo>
                    <a:pt x="1297" y="1077"/>
                  </a:lnTo>
                  <a:lnTo>
                    <a:pt x="1296" y="1079"/>
                  </a:lnTo>
                  <a:lnTo>
                    <a:pt x="1294" y="1079"/>
                  </a:lnTo>
                  <a:lnTo>
                    <a:pt x="1294" y="1077"/>
                  </a:lnTo>
                  <a:lnTo>
                    <a:pt x="1292" y="1077"/>
                  </a:lnTo>
                  <a:lnTo>
                    <a:pt x="1290" y="1077"/>
                  </a:lnTo>
                  <a:lnTo>
                    <a:pt x="1290" y="1076"/>
                  </a:lnTo>
                  <a:lnTo>
                    <a:pt x="1289" y="1074"/>
                  </a:lnTo>
                  <a:lnTo>
                    <a:pt x="1289" y="1072"/>
                  </a:lnTo>
                  <a:lnTo>
                    <a:pt x="1287" y="1072"/>
                  </a:lnTo>
                  <a:lnTo>
                    <a:pt x="1289" y="1074"/>
                  </a:lnTo>
                  <a:lnTo>
                    <a:pt x="1289" y="1076"/>
                  </a:lnTo>
                  <a:lnTo>
                    <a:pt x="1287" y="1076"/>
                  </a:lnTo>
                  <a:lnTo>
                    <a:pt x="1287" y="1077"/>
                  </a:lnTo>
                  <a:lnTo>
                    <a:pt x="1287" y="1076"/>
                  </a:lnTo>
                  <a:lnTo>
                    <a:pt x="1285" y="1074"/>
                  </a:lnTo>
                  <a:lnTo>
                    <a:pt x="1283" y="1074"/>
                  </a:lnTo>
                  <a:lnTo>
                    <a:pt x="1283" y="1072"/>
                  </a:lnTo>
                  <a:lnTo>
                    <a:pt x="1282" y="1072"/>
                  </a:lnTo>
                  <a:lnTo>
                    <a:pt x="1282" y="1070"/>
                  </a:lnTo>
                  <a:lnTo>
                    <a:pt x="1280" y="1070"/>
                  </a:lnTo>
                  <a:lnTo>
                    <a:pt x="1280" y="1069"/>
                  </a:lnTo>
                  <a:lnTo>
                    <a:pt x="1282" y="1069"/>
                  </a:lnTo>
                  <a:lnTo>
                    <a:pt x="1282" y="1067"/>
                  </a:lnTo>
                  <a:lnTo>
                    <a:pt x="1283" y="1067"/>
                  </a:lnTo>
                  <a:lnTo>
                    <a:pt x="1283" y="1065"/>
                  </a:lnTo>
                  <a:lnTo>
                    <a:pt x="1285" y="1065"/>
                  </a:lnTo>
                  <a:lnTo>
                    <a:pt x="1287" y="1063"/>
                  </a:lnTo>
                  <a:lnTo>
                    <a:pt x="1289" y="1063"/>
                  </a:lnTo>
                  <a:lnTo>
                    <a:pt x="1290" y="1063"/>
                  </a:lnTo>
                  <a:lnTo>
                    <a:pt x="1292" y="1063"/>
                  </a:lnTo>
                  <a:lnTo>
                    <a:pt x="1292" y="1062"/>
                  </a:lnTo>
                  <a:lnTo>
                    <a:pt x="1290" y="1062"/>
                  </a:lnTo>
                  <a:lnTo>
                    <a:pt x="1290" y="1060"/>
                  </a:lnTo>
                  <a:lnTo>
                    <a:pt x="1292" y="1060"/>
                  </a:lnTo>
                  <a:lnTo>
                    <a:pt x="1292" y="1062"/>
                  </a:lnTo>
                  <a:lnTo>
                    <a:pt x="1294" y="1062"/>
                  </a:lnTo>
                  <a:lnTo>
                    <a:pt x="1296" y="1062"/>
                  </a:lnTo>
                  <a:lnTo>
                    <a:pt x="1296" y="1060"/>
                  </a:lnTo>
                  <a:lnTo>
                    <a:pt x="1296" y="1062"/>
                  </a:lnTo>
                  <a:lnTo>
                    <a:pt x="1297" y="1062"/>
                  </a:lnTo>
                  <a:lnTo>
                    <a:pt x="1297" y="1063"/>
                  </a:lnTo>
                  <a:lnTo>
                    <a:pt x="1299" y="1063"/>
                  </a:lnTo>
                  <a:lnTo>
                    <a:pt x="1299" y="1062"/>
                  </a:lnTo>
                  <a:lnTo>
                    <a:pt x="1299" y="1060"/>
                  </a:lnTo>
                  <a:lnTo>
                    <a:pt x="1301" y="1062"/>
                  </a:lnTo>
                  <a:lnTo>
                    <a:pt x="1301" y="1060"/>
                  </a:lnTo>
                  <a:lnTo>
                    <a:pt x="1299" y="1058"/>
                  </a:lnTo>
                  <a:lnTo>
                    <a:pt x="1301" y="1058"/>
                  </a:lnTo>
                  <a:lnTo>
                    <a:pt x="1301" y="1056"/>
                  </a:lnTo>
                  <a:lnTo>
                    <a:pt x="1301" y="1055"/>
                  </a:lnTo>
                  <a:lnTo>
                    <a:pt x="1299" y="1055"/>
                  </a:lnTo>
                  <a:lnTo>
                    <a:pt x="1297" y="1055"/>
                  </a:lnTo>
                  <a:lnTo>
                    <a:pt x="1299" y="1055"/>
                  </a:lnTo>
                  <a:lnTo>
                    <a:pt x="1299" y="1056"/>
                  </a:lnTo>
                  <a:lnTo>
                    <a:pt x="1299" y="1058"/>
                  </a:lnTo>
                  <a:lnTo>
                    <a:pt x="1299" y="1060"/>
                  </a:lnTo>
                  <a:lnTo>
                    <a:pt x="1299" y="1062"/>
                  </a:lnTo>
                  <a:lnTo>
                    <a:pt x="1297" y="1062"/>
                  </a:lnTo>
                  <a:lnTo>
                    <a:pt x="1297" y="1060"/>
                  </a:lnTo>
                  <a:lnTo>
                    <a:pt x="1296" y="1060"/>
                  </a:lnTo>
                  <a:lnTo>
                    <a:pt x="1294" y="1062"/>
                  </a:lnTo>
                  <a:lnTo>
                    <a:pt x="1294" y="1060"/>
                  </a:lnTo>
                  <a:lnTo>
                    <a:pt x="1292" y="1060"/>
                  </a:lnTo>
                  <a:lnTo>
                    <a:pt x="1290" y="1060"/>
                  </a:lnTo>
                  <a:lnTo>
                    <a:pt x="1289" y="1060"/>
                  </a:lnTo>
                  <a:lnTo>
                    <a:pt x="1289" y="1062"/>
                  </a:lnTo>
                  <a:lnTo>
                    <a:pt x="1290" y="1062"/>
                  </a:lnTo>
                  <a:lnTo>
                    <a:pt x="1290" y="1063"/>
                  </a:lnTo>
                  <a:lnTo>
                    <a:pt x="1289" y="1063"/>
                  </a:lnTo>
                  <a:lnTo>
                    <a:pt x="1287" y="1063"/>
                  </a:lnTo>
                  <a:lnTo>
                    <a:pt x="1285" y="1062"/>
                  </a:lnTo>
                  <a:lnTo>
                    <a:pt x="1285" y="1060"/>
                  </a:lnTo>
                  <a:lnTo>
                    <a:pt x="1287" y="1060"/>
                  </a:lnTo>
                  <a:lnTo>
                    <a:pt x="1287" y="1058"/>
                  </a:lnTo>
                  <a:lnTo>
                    <a:pt x="1287" y="1056"/>
                  </a:lnTo>
                  <a:lnTo>
                    <a:pt x="1289" y="1056"/>
                  </a:lnTo>
                  <a:lnTo>
                    <a:pt x="1289" y="1055"/>
                  </a:lnTo>
                  <a:lnTo>
                    <a:pt x="1289" y="1053"/>
                  </a:lnTo>
                  <a:lnTo>
                    <a:pt x="1290" y="1051"/>
                  </a:lnTo>
                  <a:lnTo>
                    <a:pt x="1290" y="1048"/>
                  </a:lnTo>
                  <a:lnTo>
                    <a:pt x="1290" y="1046"/>
                  </a:lnTo>
                  <a:lnTo>
                    <a:pt x="1292" y="1044"/>
                  </a:lnTo>
                  <a:lnTo>
                    <a:pt x="1292" y="1043"/>
                  </a:lnTo>
                  <a:lnTo>
                    <a:pt x="1292" y="1041"/>
                  </a:lnTo>
                  <a:lnTo>
                    <a:pt x="1292" y="1039"/>
                  </a:lnTo>
                  <a:lnTo>
                    <a:pt x="1290" y="1037"/>
                  </a:lnTo>
                  <a:lnTo>
                    <a:pt x="1290" y="1036"/>
                  </a:lnTo>
                  <a:lnTo>
                    <a:pt x="1287" y="1036"/>
                  </a:lnTo>
                  <a:lnTo>
                    <a:pt x="1289" y="1037"/>
                  </a:lnTo>
                  <a:lnTo>
                    <a:pt x="1289" y="1039"/>
                  </a:lnTo>
                  <a:lnTo>
                    <a:pt x="1290" y="1043"/>
                  </a:lnTo>
                  <a:lnTo>
                    <a:pt x="1290" y="1044"/>
                  </a:lnTo>
                  <a:lnTo>
                    <a:pt x="1289" y="1046"/>
                  </a:lnTo>
                  <a:lnTo>
                    <a:pt x="1287" y="1050"/>
                  </a:lnTo>
                  <a:lnTo>
                    <a:pt x="1287" y="1051"/>
                  </a:lnTo>
                  <a:lnTo>
                    <a:pt x="1287" y="1053"/>
                  </a:lnTo>
                  <a:lnTo>
                    <a:pt x="1287" y="1055"/>
                  </a:lnTo>
                  <a:lnTo>
                    <a:pt x="1287" y="1056"/>
                  </a:lnTo>
                  <a:lnTo>
                    <a:pt x="1285" y="1056"/>
                  </a:lnTo>
                  <a:lnTo>
                    <a:pt x="1285" y="1058"/>
                  </a:lnTo>
                  <a:lnTo>
                    <a:pt x="1283" y="1058"/>
                  </a:lnTo>
                  <a:lnTo>
                    <a:pt x="1282" y="1058"/>
                  </a:lnTo>
                  <a:lnTo>
                    <a:pt x="1282" y="1060"/>
                  </a:lnTo>
                  <a:lnTo>
                    <a:pt x="1280" y="1060"/>
                  </a:lnTo>
                  <a:lnTo>
                    <a:pt x="1278" y="1060"/>
                  </a:lnTo>
                  <a:lnTo>
                    <a:pt x="1276" y="1060"/>
                  </a:lnTo>
                  <a:lnTo>
                    <a:pt x="1275" y="1060"/>
                  </a:lnTo>
                  <a:lnTo>
                    <a:pt x="1273" y="1060"/>
                  </a:lnTo>
                  <a:lnTo>
                    <a:pt x="1273" y="1058"/>
                  </a:lnTo>
                  <a:lnTo>
                    <a:pt x="1271" y="1058"/>
                  </a:lnTo>
                  <a:lnTo>
                    <a:pt x="1271" y="1056"/>
                  </a:lnTo>
                  <a:lnTo>
                    <a:pt x="1273" y="1056"/>
                  </a:lnTo>
                  <a:lnTo>
                    <a:pt x="1273" y="1055"/>
                  </a:lnTo>
                  <a:lnTo>
                    <a:pt x="1271" y="1056"/>
                  </a:lnTo>
                  <a:lnTo>
                    <a:pt x="1269" y="1056"/>
                  </a:lnTo>
                  <a:lnTo>
                    <a:pt x="1268" y="1055"/>
                  </a:lnTo>
                  <a:lnTo>
                    <a:pt x="1266" y="1055"/>
                  </a:lnTo>
                  <a:lnTo>
                    <a:pt x="1266" y="1053"/>
                  </a:lnTo>
                  <a:lnTo>
                    <a:pt x="1264" y="1053"/>
                  </a:lnTo>
                  <a:lnTo>
                    <a:pt x="1262" y="1051"/>
                  </a:lnTo>
                  <a:lnTo>
                    <a:pt x="1262" y="1050"/>
                  </a:lnTo>
                  <a:lnTo>
                    <a:pt x="1261" y="1050"/>
                  </a:lnTo>
                  <a:lnTo>
                    <a:pt x="1261" y="1048"/>
                  </a:lnTo>
                  <a:lnTo>
                    <a:pt x="1261" y="1046"/>
                  </a:lnTo>
                  <a:lnTo>
                    <a:pt x="1262" y="1044"/>
                  </a:lnTo>
                  <a:lnTo>
                    <a:pt x="1262" y="1043"/>
                  </a:lnTo>
                  <a:lnTo>
                    <a:pt x="1262" y="1041"/>
                  </a:lnTo>
                  <a:lnTo>
                    <a:pt x="1264" y="1041"/>
                  </a:lnTo>
                  <a:lnTo>
                    <a:pt x="1264" y="1043"/>
                  </a:lnTo>
                  <a:lnTo>
                    <a:pt x="1264" y="1044"/>
                  </a:lnTo>
                  <a:lnTo>
                    <a:pt x="1266" y="1044"/>
                  </a:lnTo>
                  <a:lnTo>
                    <a:pt x="1268" y="1044"/>
                  </a:lnTo>
                  <a:lnTo>
                    <a:pt x="1268" y="1043"/>
                  </a:lnTo>
                  <a:lnTo>
                    <a:pt x="1268" y="1041"/>
                  </a:lnTo>
                  <a:lnTo>
                    <a:pt x="1269" y="1039"/>
                  </a:lnTo>
                  <a:lnTo>
                    <a:pt x="1271" y="1039"/>
                  </a:lnTo>
                  <a:lnTo>
                    <a:pt x="1273" y="1037"/>
                  </a:lnTo>
                  <a:lnTo>
                    <a:pt x="1271" y="1037"/>
                  </a:lnTo>
                  <a:lnTo>
                    <a:pt x="1269" y="1037"/>
                  </a:lnTo>
                  <a:lnTo>
                    <a:pt x="1269" y="1039"/>
                  </a:lnTo>
                  <a:lnTo>
                    <a:pt x="1268" y="1039"/>
                  </a:lnTo>
                  <a:lnTo>
                    <a:pt x="1268" y="1041"/>
                  </a:lnTo>
                  <a:lnTo>
                    <a:pt x="1268" y="1043"/>
                  </a:lnTo>
                  <a:lnTo>
                    <a:pt x="1266" y="1044"/>
                  </a:lnTo>
                  <a:lnTo>
                    <a:pt x="1264" y="1044"/>
                  </a:lnTo>
                  <a:lnTo>
                    <a:pt x="1264" y="1043"/>
                  </a:lnTo>
                  <a:lnTo>
                    <a:pt x="1264" y="1041"/>
                  </a:lnTo>
                  <a:lnTo>
                    <a:pt x="1262" y="1041"/>
                  </a:lnTo>
                  <a:lnTo>
                    <a:pt x="1261" y="1043"/>
                  </a:lnTo>
                  <a:lnTo>
                    <a:pt x="1259" y="1043"/>
                  </a:lnTo>
                  <a:lnTo>
                    <a:pt x="1257" y="1043"/>
                  </a:lnTo>
                  <a:lnTo>
                    <a:pt x="1257" y="1041"/>
                  </a:lnTo>
                  <a:lnTo>
                    <a:pt x="1255" y="1039"/>
                  </a:lnTo>
                  <a:lnTo>
                    <a:pt x="1254" y="1039"/>
                  </a:lnTo>
                  <a:lnTo>
                    <a:pt x="1254" y="1037"/>
                  </a:lnTo>
                  <a:lnTo>
                    <a:pt x="1252" y="1037"/>
                  </a:lnTo>
                  <a:lnTo>
                    <a:pt x="1240" y="1037"/>
                  </a:lnTo>
                  <a:lnTo>
                    <a:pt x="1236" y="1041"/>
                  </a:lnTo>
                  <a:lnTo>
                    <a:pt x="1236" y="1043"/>
                  </a:lnTo>
                  <a:lnTo>
                    <a:pt x="1234" y="1043"/>
                  </a:lnTo>
                  <a:lnTo>
                    <a:pt x="1231" y="1046"/>
                  </a:lnTo>
                  <a:lnTo>
                    <a:pt x="1233" y="1048"/>
                  </a:lnTo>
                  <a:lnTo>
                    <a:pt x="1233" y="1050"/>
                  </a:lnTo>
                  <a:lnTo>
                    <a:pt x="1234" y="1051"/>
                  </a:lnTo>
                  <a:lnTo>
                    <a:pt x="1234" y="1053"/>
                  </a:lnTo>
                  <a:lnTo>
                    <a:pt x="1236" y="1053"/>
                  </a:lnTo>
                  <a:lnTo>
                    <a:pt x="1236" y="1055"/>
                  </a:lnTo>
                  <a:lnTo>
                    <a:pt x="1236" y="1056"/>
                  </a:lnTo>
                  <a:lnTo>
                    <a:pt x="1238" y="1056"/>
                  </a:lnTo>
                  <a:lnTo>
                    <a:pt x="1241" y="1058"/>
                  </a:lnTo>
                  <a:lnTo>
                    <a:pt x="1243" y="1060"/>
                  </a:lnTo>
                  <a:lnTo>
                    <a:pt x="1245" y="1060"/>
                  </a:lnTo>
                  <a:lnTo>
                    <a:pt x="1245" y="1062"/>
                  </a:lnTo>
                  <a:lnTo>
                    <a:pt x="1247" y="1062"/>
                  </a:lnTo>
                  <a:lnTo>
                    <a:pt x="1248" y="1062"/>
                  </a:lnTo>
                  <a:lnTo>
                    <a:pt x="1248" y="1063"/>
                  </a:lnTo>
                  <a:lnTo>
                    <a:pt x="1252" y="1067"/>
                  </a:lnTo>
                  <a:lnTo>
                    <a:pt x="1254" y="1069"/>
                  </a:lnTo>
                  <a:lnTo>
                    <a:pt x="1255" y="1070"/>
                  </a:lnTo>
                  <a:lnTo>
                    <a:pt x="1255" y="1072"/>
                  </a:lnTo>
                  <a:lnTo>
                    <a:pt x="1254" y="1072"/>
                  </a:lnTo>
                  <a:lnTo>
                    <a:pt x="1254" y="1074"/>
                  </a:lnTo>
                  <a:lnTo>
                    <a:pt x="1254" y="1076"/>
                  </a:lnTo>
                  <a:lnTo>
                    <a:pt x="1254" y="1077"/>
                  </a:lnTo>
                  <a:lnTo>
                    <a:pt x="1254" y="1079"/>
                  </a:lnTo>
                  <a:lnTo>
                    <a:pt x="1254" y="1081"/>
                  </a:lnTo>
                  <a:lnTo>
                    <a:pt x="1254" y="1079"/>
                  </a:lnTo>
                  <a:lnTo>
                    <a:pt x="1252" y="1079"/>
                  </a:lnTo>
                  <a:lnTo>
                    <a:pt x="1252" y="1077"/>
                  </a:lnTo>
                  <a:lnTo>
                    <a:pt x="1250" y="1076"/>
                  </a:lnTo>
                  <a:lnTo>
                    <a:pt x="1250" y="1074"/>
                  </a:lnTo>
                  <a:lnTo>
                    <a:pt x="1248" y="1072"/>
                  </a:lnTo>
                  <a:lnTo>
                    <a:pt x="1247" y="1072"/>
                  </a:lnTo>
                  <a:lnTo>
                    <a:pt x="1248" y="1072"/>
                  </a:lnTo>
                  <a:lnTo>
                    <a:pt x="1248" y="1076"/>
                  </a:lnTo>
                  <a:lnTo>
                    <a:pt x="1250" y="1076"/>
                  </a:lnTo>
                  <a:lnTo>
                    <a:pt x="1250" y="1077"/>
                  </a:lnTo>
                  <a:lnTo>
                    <a:pt x="1252" y="1079"/>
                  </a:lnTo>
                  <a:lnTo>
                    <a:pt x="1252" y="1081"/>
                  </a:lnTo>
                  <a:lnTo>
                    <a:pt x="1254" y="1081"/>
                  </a:lnTo>
                  <a:lnTo>
                    <a:pt x="1254" y="1083"/>
                  </a:lnTo>
                  <a:lnTo>
                    <a:pt x="1252" y="1083"/>
                  </a:lnTo>
                  <a:lnTo>
                    <a:pt x="1250" y="1081"/>
                  </a:lnTo>
                  <a:lnTo>
                    <a:pt x="1250" y="1083"/>
                  </a:lnTo>
                  <a:lnTo>
                    <a:pt x="1250" y="1081"/>
                  </a:lnTo>
                  <a:lnTo>
                    <a:pt x="1250" y="1083"/>
                  </a:lnTo>
                  <a:lnTo>
                    <a:pt x="1248" y="1083"/>
                  </a:lnTo>
                  <a:lnTo>
                    <a:pt x="1247" y="1083"/>
                  </a:lnTo>
                  <a:lnTo>
                    <a:pt x="1247" y="1084"/>
                  </a:lnTo>
                  <a:lnTo>
                    <a:pt x="1245" y="1084"/>
                  </a:lnTo>
                  <a:lnTo>
                    <a:pt x="1243" y="1084"/>
                  </a:lnTo>
                  <a:lnTo>
                    <a:pt x="1243" y="1083"/>
                  </a:lnTo>
                  <a:lnTo>
                    <a:pt x="1241" y="1083"/>
                  </a:lnTo>
                  <a:lnTo>
                    <a:pt x="1240" y="1083"/>
                  </a:lnTo>
                  <a:lnTo>
                    <a:pt x="1241" y="1083"/>
                  </a:lnTo>
                  <a:lnTo>
                    <a:pt x="1241" y="1084"/>
                  </a:lnTo>
                  <a:lnTo>
                    <a:pt x="1243" y="1084"/>
                  </a:lnTo>
                  <a:lnTo>
                    <a:pt x="1243" y="1086"/>
                  </a:lnTo>
                  <a:lnTo>
                    <a:pt x="1245" y="1084"/>
                  </a:lnTo>
                  <a:lnTo>
                    <a:pt x="1247" y="1086"/>
                  </a:lnTo>
                  <a:lnTo>
                    <a:pt x="1247" y="1084"/>
                  </a:lnTo>
                  <a:lnTo>
                    <a:pt x="1248" y="1083"/>
                  </a:lnTo>
                  <a:lnTo>
                    <a:pt x="1248" y="1084"/>
                  </a:lnTo>
                  <a:lnTo>
                    <a:pt x="1250" y="1083"/>
                  </a:lnTo>
                  <a:lnTo>
                    <a:pt x="1252" y="1083"/>
                  </a:lnTo>
                  <a:lnTo>
                    <a:pt x="1252" y="1084"/>
                  </a:lnTo>
                  <a:lnTo>
                    <a:pt x="1254" y="1083"/>
                  </a:lnTo>
                  <a:lnTo>
                    <a:pt x="1255" y="1083"/>
                  </a:lnTo>
                  <a:lnTo>
                    <a:pt x="1255" y="1084"/>
                  </a:lnTo>
                  <a:lnTo>
                    <a:pt x="1257" y="1086"/>
                  </a:lnTo>
                  <a:lnTo>
                    <a:pt x="1257" y="1088"/>
                  </a:lnTo>
                  <a:lnTo>
                    <a:pt x="1257" y="1090"/>
                  </a:lnTo>
                  <a:lnTo>
                    <a:pt x="1259" y="1091"/>
                  </a:lnTo>
                  <a:lnTo>
                    <a:pt x="1257" y="1093"/>
                  </a:lnTo>
                  <a:lnTo>
                    <a:pt x="1257" y="1095"/>
                  </a:lnTo>
                  <a:lnTo>
                    <a:pt x="1257" y="1097"/>
                  </a:lnTo>
                  <a:lnTo>
                    <a:pt x="1257" y="1098"/>
                  </a:lnTo>
                  <a:lnTo>
                    <a:pt x="1257" y="1100"/>
                  </a:lnTo>
                  <a:lnTo>
                    <a:pt x="1257" y="1102"/>
                  </a:lnTo>
                  <a:lnTo>
                    <a:pt x="1257" y="1104"/>
                  </a:lnTo>
                  <a:lnTo>
                    <a:pt x="1255" y="1104"/>
                  </a:lnTo>
                  <a:lnTo>
                    <a:pt x="1254" y="1102"/>
                  </a:lnTo>
                  <a:lnTo>
                    <a:pt x="1254" y="1100"/>
                  </a:lnTo>
                  <a:lnTo>
                    <a:pt x="1254" y="1098"/>
                  </a:lnTo>
                  <a:lnTo>
                    <a:pt x="1252" y="1097"/>
                  </a:lnTo>
                  <a:lnTo>
                    <a:pt x="1250" y="1095"/>
                  </a:lnTo>
                  <a:lnTo>
                    <a:pt x="1248" y="1095"/>
                  </a:lnTo>
                  <a:lnTo>
                    <a:pt x="1247" y="1095"/>
                  </a:lnTo>
                  <a:lnTo>
                    <a:pt x="1247" y="1093"/>
                  </a:lnTo>
                  <a:lnTo>
                    <a:pt x="1243" y="1093"/>
                  </a:lnTo>
                  <a:lnTo>
                    <a:pt x="1241" y="1093"/>
                  </a:lnTo>
                  <a:lnTo>
                    <a:pt x="1240" y="1093"/>
                  </a:lnTo>
                  <a:lnTo>
                    <a:pt x="1236" y="1093"/>
                  </a:lnTo>
                  <a:lnTo>
                    <a:pt x="1234" y="1095"/>
                  </a:lnTo>
                  <a:lnTo>
                    <a:pt x="1233" y="1095"/>
                  </a:lnTo>
                  <a:lnTo>
                    <a:pt x="1231" y="1095"/>
                  </a:lnTo>
                  <a:lnTo>
                    <a:pt x="1231" y="1097"/>
                  </a:lnTo>
                  <a:lnTo>
                    <a:pt x="1229" y="1098"/>
                  </a:lnTo>
                  <a:lnTo>
                    <a:pt x="1227" y="1098"/>
                  </a:lnTo>
                  <a:lnTo>
                    <a:pt x="1227" y="1100"/>
                  </a:lnTo>
                  <a:lnTo>
                    <a:pt x="1227" y="1102"/>
                  </a:lnTo>
                  <a:lnTo>
                    <a:pt x="1226" y="1102"/>
                  </a:lnTo>
                  <a:lnTo>
                    <a:pt x="1222" y="1102"/>
                  </a:lnTo>
                  <a:lnTo>
                    <a:pt x="1220" y="1100"/>
                  </a:lnTo>
                  <a:lnTo>
                    <a:pt x="1220" y="1098"/>
                  </a:lnTo>
                  <a:lnTo>
                    <a:pt x="1220" y="1097"/>
                  </a:lnTo>
                  <a:lnTo>
                    <a:pt x="1222" y="1097"/>
                  </a:lnTo>
                  <a:lnTo>
                    <a:pt x="1222" y="1095"/>
                  </a:lnTo>
                  <a:lnTo>
                    <a:pt x="1220" y="1095"/>
                  </a:lnTo>
                  <a:lnTo>
                    <a:pt x="1220" y="1093"/>
                  </a:lnTo>
                  <a:lnTo>
                    <a:pt x="1219" y="1093"/>
                  </a:lnTo>
                  <a:lnTo>
                    <a:pt x="1219" y="1095"/>
                  </a:lnTo>
                  <a:lnTo>
                    <a:pt x="1219" y="1097"/>
                  </a:lnTo>
                  <a:lnTo>
                    <a:pt x="1220" y="1097"/>
                  </a:lnTo>
                  <a:lnTo>
                    <a:pt x="1220" y="1098"/>
                  </a:lnTo>
                  <a:lnTo>
                    <a:pt x="1220" y="1100"/>
                  </a:lnTo>
                  <a:lnTo>
                    <a:pt x="1219" y="1100"/>
                  </a:lnTo>
                  <a:lnTo>
                    <a:pt x="1219" y="1098"/>
                  </a:lnTo>
                  <a:lnTo>
                    <a:pt x="1217" y="1097"/>
                  </a:lnTo>
                  <a:lnTo>
                    <a:pt x="1217" y="1095"/>
                  </a:lnTo>
                  <a:lnTo>
                    <a:pt x="1217" y="1097"/>
                  </a:lnTo>
                  <a:lnTo>
                    <a:pt x="1215" y="1095"/>
                  </a:lnTo>
                  <a:lnTo>
                    <a:pt x="1215" y="1097"/>
                  </a:lnTo>
                  <a:lnTo>
                    <a:pt x="1217" y="1097"/>
                  </a:lnTo>
                  <a:lnTo>
                    <a:pt x="1217" y="1098"/>
                  </a:lnTo>
                  <a:lnTo>
                    <a:pt x="1215" y="1098"/>
                  </a:lnTo>
                  <a:lnTo>
                    <a:pt x="1213" y="1098"/>
                  </a:lnTo>
                  <a:lnTo>
                    <a:pt x="1212" y="1098"/>
                  </a:lnTo>
                  <a:lnTo>
                    <a:pt x="1212" y="1097"/>
                  </a:lnTo>
                  <a:lnTo>
                    <a:pt x="1212" y="1098"/>
                  </a:lnTo>
                  <a:lnTo>
                    <a:pt x="1210" y="1097"/>
                  </a:lnTo>
                  <a:lnTo>
                    <a:pt x="1210" y="1098"/>
                  </a:lnTo>
                  <a:lnTo>
                    <a:pt x="1212" y="1098"/>
                  </a:lnTo>
                  <a:lnTo>
                    <a:pt x="1212" y="1100"/>
                  </a:lnTo>
                  <a:lnTo>
                    <a:pt x="1212" y="1102"/>
                  </a:lnTo>
                  <a:lnTo>
                    <a:pt x="1212" y="1100"/>
                  </a:lnTo>
                  <a:lnTo>
                    <a:pt x="1213" y="1100"/>
                  </a:lnTo>
                  <a:lnTo>
                    <a:pt x="1215" y="1100"/>
                  </a:lnTo>
                  <a:lnTo>
                    <a:pt x="1217" y="1100"/>
                  </a:lnTo>
                  <a:lnTo>
                    <a:pt x="1219" y="1100"/>
                  </a:lnTo>
                  <a:lnTo>
                    <a:pt x="1219" y="1102"/>
                  </a:lnTo>
                  <a:lnTo>
                    <a:pt x="1220" y="1102"/>
                  </a:lnTo>
                  <a:lnTo>
                    <a:pt x="1222" y="1102"/>
                  </a:lnTo>
                  <a:lnTo>
                    <a:pt x="1220" y="1102"/>
                  </a:lnTo>
                  <a:lnTo>
                    <a:pt x="1220" y="1104"/>
                  </a:lnTo>
                  <a:lnTo>
                    <a:pt x="1219" y="1104"/>
                  </a:lnTo>
                  <a:lnTo>
                    <a:pt x="1219" y="1105"/>
                  </a:lnTo>
                  <a:lnTo>
                    <a:pt x="1219" y="1107"/>
                  </a:lnTo>
                  <a:lnTo>
                    <a:pt x="1220" y="1107"/>
                  </a:lnTo>
                  <a:lnTo>
                    <a:pt x="1220" y="1109"/>
                  </a:lnTo>
                  <a:lnTo>
                    <a:pt x="1220" y="1111"/>
                  </a:lnTo>
                  <a:lnTo>
                    <a:pt x="1222" y="1109"/>
                  </a:lnTo>
                  <a:lnTo>
                    <a:pt x="1220" y="1107"/>
                  </a:lnTo>
                  <a:lnTo>
                    <a:pt x="1220" y="1105"/>
                  </a:lnTo>
                  <a:lnTo>
                    <a:pt x="1220" y="1104"/>
                  </a:lnTo>
                  <a:lnTo>
                    <a:pt x="1222" y="1104"/>
                  </a:lnTo>
                  <a:lnTo>
                    <a:pt x="1224" y="1104"/>
                  </a:lnTo>
                  <a:lnTo>
                    <a:pt x="1226" y="1104"/>
                  </a:lnTo>
                  <a:lnTo>
                    <a:pt x="1227" y="1104"/>
                  </a:lnTo>
                  <a:lnTo>
                    <a:pt x="1227" y="1102"/>
                  </a:lnTo>
                  <a:lnTo>
                    <a:pt x="1229" y="1102"/>
                  </a:lnTo>
                  <a:lnTo>
                    <a:pt x="1229" y="1100"/>
                  </a:lnTo>
                  <a:lnTo>
                    <a:pt x="1231" y="1098"/>
                  </a:lnTo>
                  <a:lnTo>
                    <a:pt x="1231" y="1097"/>
                  </a:lnTo>
                  <a:lnTo>
                    <a:pt x="1233" y="1097"/>
                  </a:lnTo>
                  <a:lnTo>
                    <a:pt x="1234" y="1097"/>
                  </a:lnTo>
                  <a:lnTo>
                    <a:pt x="1234" y="1098"/>
                  </a:lnTo>
                  <a:lnTo>
                    <a:pt x="1236" y="1098"/>
                  </a:lnTo>
                  <a:lnTo>
                    <a:pt x="1236" y="1100"/>
                  </a:lnTo>
                  <a:lnTo>
                    <a:pt x="1238" y="1100"/>
                  </a:lnTo>
                  <a:lnTo>
                    <a:pt x="1238" y="1102"/>
                  </a:lnTo>
                  <a:lnTo>
                    <a:pt x="1238" y="1100"/>
                  </a:lnTo>
                  <a:lnTo>
                    <a:pt x="1236" y="1100"/>
                  </a:lnTo>
                  <a:lnTo>
                    <a:pt x="1236" y="1098"/>
                  </a:lnTo>
                  <a:lnTo>
                    <a:pt x="1236" y="1097"/>
                  </a:lnTo>
                  <a:lnTo>
                    <a:pt x="1236" y="1095"/>
                  </a:lnTo>
                  <a:lnTo>
                    <a:pt x="1238" y="1095"/>
                  </a:lnTo>
                  <a:lnTo>
                    <a:pt x="1240" y="1095"/>
                  </a:lnTo>
                  <a:lnTo>
                    <a:pt x="1241" y="1095"/>
                  </a:lnTo>
                  <a:lnTo>
                    <a:pt x="1243" y="1095"/>
                  </a:lnTo>
                  <a:lnTo>
                    <a:pt x="1245" y="1097"/>
                  </a:lnTo>
                  <a:lnTo>
                    <a:pt x="1247" y="1097"/>
                  </a:lnTo>
                  <a:lnTo>
                    <a:pt x="1248" y="1097"/>
                  </a:lnTo>
                  <a:lnTo>
                    <a:pt x="1248" y="1098"/>
                  </a:lnTo>
                  <a:lnTo>
                    <a:pt x="1247" y="1100"/>
                  </a:lnTo>
                  <a:lnTo>
                    <a:pt x="1245" y="1100"/>
                  </a:lnTo>
                  <a:lnTo>
                    <a:pt x="1243" y="1100"/>
                  </a:lnTo>
                  <a:lnTo>
                    <a:pt x="1243" y="1102"/>
                  </a:lnTo>
                  <a:lnTo>
                    <a:pt x="1243" y="1104"/>
                  </a:lnTo>
                  <a:lnTo>
                    <a:pt x="1245" y="1104"/>
                  </a:lnTo>
                  <a:lnTo>
                    <a:pt x="1243" y="1104"/>
                  </a:lnTo>
                  <a:lnTo>
                    <a:pt x="1243" y="1105"/>
                  </a:lnTo>
                  <a:lnTo>
                    <a:pt x="1243" y="1104"/>
                  </a:lnTo>
                  <a:lnTo>
                    <a:pt x="1241" y="1104"/>
                  </a:lnTo>
                  <a:lnTo>
                    <a:pt x="1241" y="1102"/>
                  </a:lnTo>
                  <a:lnTo>
                    <a:pt x="1240" y="1104"/>
                  </a:lnTo>
                  <a:lnTo>
                    <a:pt x="1238" y="1104"/>
                  </a:lnTo>
                  <a:lnTo>
                    <a:pt x="1238" y="1105"/>
                  </a:lnTo>
                  <a:lnTo>
                    <a:pt x="1240" y="1105"/>
                  </a:lnTo>
                  <a:lnTo>
                    <a:pt x="1241" y="1105"/>
                  </a:lnTo>
                  <a:lnTo>
                    <a:pt x="1241" y="1107"/>
                  </a:lnTo>
                  <a:lnTo>
                    <a:pt x="1240" y="1107"/>
                  </a:lnTo>
                  <a:lnTo>
                    <a:pt x="1238" y="1107"/>
                  </a:lnTo>
                  <a:lnTo>
                    <a:pt x="1238" y="1109"/>
                  </a:lnTo>
                  <a:lnTo>
                    <a:pt x="1240" y="1107"/>
                  </a:lnTo>
                  <a:lnTo>
                    <a:pt x="1240" y="1109"/>
                  </a:lnTo>
                  <a:lnTo>
                    <a:pt x="1240" y="1107"/>
                  </a:lnTo>
                  <a:lnTo>
                    <a:pt x="1241" y="1107"/>
                  </a:lnTo>
                  <a:lnTo>
                    <a:pt x="1241" y="1105"/>
                  </a:lnTo>
                  <a:lnTo>
                    <a:pt x="1240" y="1105"/>
                  </a:lnTo>
                  <a:lnTo>
                    <a:pt x="1240" y="1104"/>
                  </a:lnTo>
                  <a:lnTo>
                    <a:pt x="1241" y="1104"/>
                  </a:lnTo>
                  <a:lnTo>
                    <a:pt x="1243" y="1105"/>
                  </a:lnTo>
                  <a:lnTo>
                    <a:pt x="1245" y="1105"/>
                  </a:lnTo>
                  <a:lnTo>
                    <a:pt x="1245" y="1104"/>
                  </a:lnTo>
                  <a:lnTo>
                    <a:pt x="1243" y="1102"/>
                  </a:lnTo>
                  <a:lnTo>
                    <a:pt x="1243" y="1100"/>
                  </a:lnTo>
                  <a:lnTo>
                    <a:pt x="1245" y="1100"/>
                  </a:lnTo>
                  <a:lnTo>
                    <a:pt x="1247" y="1100"/>
                  </a:lnTo>
                  <a:lnTo>
                    <a:pt x="1248" y="1098"/>
                  </a:lnTo>
                  <a:lnTo>
                    <a:pt x="1248" y="1097"/>
                  </a:lnTo>
                  <a:lnTo>
                    <a:pt x="1247" y="1097"/>
                  </a:lnTo>
                  <a:lnTo>
                    <a:pt x="1248" y="1097"/>
                  </a:lnTo>
                  <a:lnTo>
                    <a:pt x="1250" y="1097"/>
                  </a:lnTo>
                  <a:lnTo>
                    <a:pt x="1250" y="1098"/>
                  </a:lnTo>
                  <a:lnTo>
                    <a:pt x="1252" y="1098"/>
                  </a:lnTo>
                  <a:lnTo>
                    <a:pt x="1252" y="1100"/>
                  </a:lnTo>
                  <a:lnTo>
                    <a:pt x="1252" y="1102"/>
                  </a:lnTo>
                  <a:lnTo>
                    <a:pt x="1252" y="1104"/>
                  </a:lnTo>
                  <a:lnTo>
                    <a:pt x="1254" y="1105"/>
                  </a:lnTo>
                  <a:lnTo>
                    <a:pt x="1254" y="1107"/>
                  </a:lnTo>
                  <a:lnTo>
                    <a:pt x="1255" y="1107"/>
                  </a:lnTo>
                  <a:lnTo>
                    <a:pt x="1257" y="1109"/>
                  </a:lnTo>
                  <a:lnTo>
                    <a:pt x="1259" y="1111"/>
                  </a:lnTo>
                  <a:lnTo>
                    <a:pt x="1259" y="1112"/>
                  </a:lnTo>
                  <a:lnTo>
                    <a:pt x="1257" y="1112"/>
                  </a:lnTo>
                  <a:lnTo>
                    <a:pt x="1257" y="1114"/>
                  </a:lnTo>
                  <a:lnTo>
                    <a:pt x="1257" y="1116"/>
                  </a:lnTo>
                  <a:lnTo>
                    <a:pt x="1255" y="1116"/>
                  </a:lnTo>
                  <a:lnTo>
                    <a:pt x="1255" y="1118"/>
                  </a:lnTo>
                  <a:lnTo>
                    <a:pt x="1255" y="1119"/>
                  </a:lnTo>
                  <a:lnTo>
                    <a:pt x="1255" y="1121"/>
                  </a:lnTo>
                  <a:lnTo>
                    <a:pt x="1254" y="1121"/>
                  </a:lnTo>
                  <a:lnTo>
                    <a:pt x="1252" y="1121"/>
                  </a:lnTo>
                  <a:lnTo>
                    <a:pt x="1252" y="1123"/>
                  </a:lnTo>
                  <a:lnTo>
                    <a:pt x="1250" y="1123"/>
                  </a:lnTo>
                  <a:lnTo>
                    <a:pt x="1250" y="1121"/>
                  </a:lnTo>
                  <a:lnTo>
                    <a:pt x="1250" y="1119"/>
                  </a:lnTo>
                  <a:lnTo>
                    <a:pt x="1248" y="1119"/>
                  </a:lnTo>
                  <a:lnTo>
                    <a:pt x="1248" y="1121"/>
                  </a:lnTo>
                  <a:lnTo>
                    <a:pt x="1247" y="1121"/>
                  </a:lnTo>
                  <a:lnTo>
                    <a:pt x="1247" y="1123"/>
                  </a:lnTo>
                  <a:lnTo>
                    <a:pt x="1248" y="1123"/>
                  </a:lnTo>
                  <a:lnTo>
                    <a:pt x="1247" y="1123"/>
                  </a:lnTo>
                  <a:lnTo>
                    <a:pt x="1245" y="1123"/>
                  </a:lnTo>
                  <a:lnTo>
                    <a:pt x="1243" y="1123"/>
                  </a:lnTo>
                  <a:lnTo>
                    <a:pt x="1243" y="1121"/>
                  </a:lnTo>
                  <a:lnTo>
                    <a:pt x="1243" y="1123"/>
                  </a:lnTo>
                  <a:lnTo>
                    <a:pt x="1243" y="1125"/>
                  </a:lnTo>
                  <a:lnTo>
                    <a:pt x="1245" y="1125"/>
                  </a:lnTo>
                  <a:lnTo>
                    <a:pt x="1245" y="1123"/>
                  </a:lnTo>
                  <a:lnTo>
                    <a:pt x="1247" y="1123"/>
                  </a:lnTo>
                  <a:lnTo>
                    <a:pt x="1248" y="1123"/>
                  </a:lnTo>
                  <a:lnTo>
                    <a:pt x="1248" y="1121"/>
                  </a:lnTo>
                  <a:lnTo>
                    <a:pt x="1247" y="1121"/>
                  </a:lnTo>
                  <a:lnTo>
                    <a:pt x="1248" y="1121"/>
                  </a:lnTo>
                  <a:lnTo>
                    <a:pt x="1250" y="1119"/>
                  </a:lnTo>
                  <a:lnTo>
                    <a:pt x="1250" y="1121"/>
                  </a:lnTo>
                  <a:lnTo>
                    <a:pt x="1250" y="1123"/>
                  </a:lnTo>
                  <a:lnTo>
                    <a:pt x="1252" y="1125"/>
                  </a:lnTo>
                  <a:lnTo>
                    <a:pt x="1252" y="1126"/>
                  </a:lnTo>
                  <a:lnTo>
                    <a:pt x="1252" y="1128"/>
                  </a:lnTo>
                  <a:lnTo>
                    <a:pt x="1252" y="1130"/>
                  </a:lnTo>
                  <a:lnTo>
                    <a:pt x="1250" y="1130"/>
                  </a:lnTo>
                  <a:lnTo>
                    <a:pt x="1250" y="1132"/>
                  </a:lnTo>
                  <a:lnTo>
                    <a:pt x="1248" y="1132"/>
                  </a:lnTo>
                  <a:lnTo>
                    <a:pt x="1248" y="1133"/>
                  </a:lnTo>
                  <a:lnTo>
                    <a:pt x="1247" y="1133"/>
                  </a:lnTo>
                  <a:lnTo>
                    <a:pt x="1247" y="1135"/>
                  </a:lnTo>
                  <a:lnTo>
                    <a:pt x="1245" y="1135"/>
                  </a:lnTo>
                  <a:lnTo>
                    <a:pt x="1243" y="1133"/>
                  </a:lnTo>
                  <a:lnTo>
                    <a:pt x="1241" y="1133"/>
                  </a:lnTo>
                  <a:lnTo>
                    <a:pt x="1240" y="1132"/>
                  </a:lnTo>
                  <a:lnTo>
                    <a:pt x="1240" y="1130"/>
                  </a:lnTo>
                  <a:lnTo>
                    <a:pt x="1238" y="1128"/>
                  </a:lnTo>
                  <a:lnTo>
                    <a:pt x="1236" y="1130"/>
                  </a:lnTo>
                  <a:lnTo>
                    <a:pt x="1234" y="1130"/>
                  </a:lnTo>
                  <a:lnTo>
                    <a:pt x="1234" y="1128"/>
                  </a:lnTo>
                  <a:lnTo>
                    <a:pt x="1236" y="1126"/>
                  </a:lnTo>
                  <a:lnTo>
                    <a:pt x="1234" y="1125"/>
                  </a:lnTo>
                  <a:lnTo>
                    <a:pt x="1233" y="1125"/>
                  </a:lnTo>
                  <a:lnTo>
                    <a:pt x="1231" y="1125"/>
                  </a:lnTo>
                  <a:lnTo>
                    <a:pt x="1229" y="1125"/>
                  </a:lnTo>
                  <a:lnTo>
                    <a:pt x="1227" y="1125"/>
                  </a:lnTo>
                  <a:lnTo>
                    <a:pt x="1226" y="1123"/>
                  </a:lnTo>
                  <a:lnTo>
                    <a:pt x="1224" y="1125"/>
                  </a:lnTo>
                  <a:lnTo>
                    <a:pt x="1222" y="1125"/>
                  </a:lnTo>
                  <a:lnTo>
                    <a:pt x="1224" y="1125"/>
                  </a:lnTo>
                  <a:lnTo>
                    <a:pt x="1226" y="1125"/>
                  </a:lnTo>
                  <a:lnTo>
                    <a:pt x="1227" y="1125"/>
                  </a:lnTo>
                  <a:lnTo>
                    <a:pt x="1231" y="1125"/>
                  </a:lnTo>
                  <a:lnTo>
                    <a:pt x="1233" y="1125"/>
                  </a:lnTo>
                  <a:lnTo>
                    <a:pt x="1234" y="1125"/>
                  </a:lnTo>
                  <a:lnTo>
                    <a:pt x="1234" y="1126"/>
                  </a:lnTo>
                  <a:lnTo>
                    <a:pt x="1234" y="1128"/>
                  </a:lnTo>
                  <a:lnTo>
                    <a:pt x="1234" y="1130"/>
                  </a:lnTo>
                  <a:lnTo>
                    <a:pt x="1233" y="1130"/>
                  </a:lnTo>
                  <a:lnTo>
                    <a:pt x="1233" y="1132"/>
                  </a:lnTo>
                  <a:lnTo>
                    <a:pt x="1231" y="1132"/>
                  </a:lnTo>
                  <a:lnTo>
                    <a:pt x="1229" y="1130"/>
                  </a:lnTo>
                  <a:lnTo>
                    <a:pt x="1229" y="1132"/>
                  </a:lnTo>
                  <a:lnTo>
                    <a:pt x="1231" y="1132"/>
                  </a:lnTo>
                  <a:lnTo>
                    <a:pt x="1233" y="1132"/>
                  </a:lnTo>
                  <a:lnTo>
                    <a:pt x="1234" y="1132"/>
                  </a:lnTo>
                  <a:lnTo>
                    <a:pt x="1236" y="1132"/>
                  </a:lnTo>
                  <a:lnTo>
                    <a:pt x="1236" y="1130"/>
                  </a:lnTo>
                  <a:lnTo>
                    <a:pt x="1238" y="1130"/>
                  </a:lnTo>
                  <a:lnTo>
                    <a:pt x="1240" y="1130"/>
                  </a:lnTo>
                  <a:lnTo>
                    <a:pt x="1240" y="1132"/>
                  </a:lnTo>
                  <a:lnTo>
                    <a:pt x="1240" y="1133"/>
                  </a:lnTo>
                  <a:lnTo>
                    <a:pt x="1238" y="1135"/>
                  </a:lnTo>
                  <a:lnTo>
                    <a:pt x="1238" y="1137"/>
                  </a:lnTo>
                  <a:lnTo>
                    <a:pt x="1236" y="1137"/>
                  </a:lnTo>
                  <a:lnTo>
                    <a:pt x="1234" y="1137"/>
                  </a:lnTo>
                  <a:lnTo>
                    <a:pt x="1233" y="1135"/>
                  </a:lnTo>
                  <a:lnTo>
                    <a:pt x="1231" y="1135"/>
                  </a:lnTo>
                  <a:lnTo>
                    <a:pt x="1231" y="1137"/>
                  </a:lnTo>
                  <a:lnTo>
                    <a:pt x="1229" y="1137"/>
                  </a:lnTo>
                  <a:lnTo>
                    <a:pt x="1227" y="1135"/>
                  </a:lnTo>
                  <a:lnTo>
                    <a:pt x="1226" y="1135"/>
                  </a:lnTo>
                  <a:lnTo>
                    <a:pt x="1227" y="1133"/>
                  </a:lnTo>
                  <a:lnTo>
                    <a:pt x="1226" y="1133"/>
                  </a:lnTo>
                  <a:lnTo>
                    <a:pt x="1226" y="1135"/>
                  </a:lnTo>
                  <a:lnTo>
                    <a:pt x="1226" y="1137"/>
                  </a:lnTo>
                  <a:lnTo>
                    <a:pt x="1227" y="1137"/>
                  </a:lnTo>
                  <a:lnTo>
                    <a:pt x="1229" y="1137"/>
                  </a:lnTo>
                  <a:lnTo>
                    <a:pt x="1229" y="1139"/>
                  </a:lnTo>
                  <a:lnTo>
                    <a:pt x="1231" y="1139"/>
                  </a:lnTo>
                  <a:lnTo>
                    <a:pt x="1231" y="1137"/>
                  </a:lnTo>
                  <a:lnTo>
                    <a:pt x="1233" y="1137"/>
                  </a:lnTo>
                  <a:lnTo>
                    <a:pt x="1233" y="1135"/>
                  </a:lnTo>
                  <a:lnTo>
                    <a:pt x="1233" y="1137"/>
                  </a:lnTo>
                  <a:lnTo>
                    <a:pt x="1233" y="1139"/>
                  </a:lnTo>
                  <a:lnTo>
                    <a:pt x="1231" y="1139"/>
                  </a:lnTo>
                  <a:lnTo>
                    <a:pt x="1229" y="1139"/>
                  </a:lnTo>
                  <a:lnTo>
                    <a:pt x="1227" y="1139"/>
                  </a:lnTo>
                  <a:lnTo>
                    <a:pt x="1226" y="1139"/>
                  </a:lnTo>
                  <a:lnTo>
                    <a:pt x="1224" y="1139"/>
                  </a:lnTo>
                  <a:lnTo>
                    <a:pt x="1222" y="1139"/>
                  </a:lnTo>
                  <a:lnTo>
                    <a:pt x="1224" y="1139"/>
                  </a:lnTo>
                  <a:lnTo>
                    <a:pt x="1226" y="1139"/>
                  </a:lnTo>
                  <a:lnTo>
                    <a:pt x="1226" y="1140"/>
                  </a:lnTo>
                  <a:lnTo>
                    <a:pt x="1227" y="1140"/>
                  </a:lnTo>
                  <a:lnTo>
                    <a:pt x="1229" y="1140"/>
                  </a:lnTo>
                  <a:lnTo>
                    <a:pt x="1231" y="1140"/>
                  </a:lnTo>
                  <a:lnTo>
                    <a:pt x="1233" y="1139"/>
                  </a:lnTo>
                  <a:lnTo>
                    <a:pt x="1234" y="1139"/>
                  </a:lnTo>
                  <a:lnTo>
                    <a:pt x="1236" y="1139"/>
                  </a:lnTo>
                  <a:lnTo>
                    <a:pt x="1236" y="1137"/>
                  </a:lnTo>
                  <a:lnTo>
                    <a:pt x="1238" y="1137"/>
                  </a:lnTo>
                  <a:lnTo>
                    <a:pt x="1238" y="1135"/>
                  </a:lnTo>
                  <a:lnTo>
                    <a:pt x="1240" y="1135"/>
                  </a:lnTo>
                  <a:lnTo>
                    <a:pt x="1241" y="1133"/>
                  </a:lnTo>
                  <a:lnTo>
                    <a:pt x="1243" y="1135"/>
                  </a:lnTo>
                  <a:lnTo>
                    <a:pt x="1245" y="1137"/>
                  </a:lnTo>
                  <a:lnTo>
                    <a:pt x="1247" y="1137"/>
                  </a:lnTo>
                  <a:lnTo>
                    <a:pt x="1248" y="1137"/>
                  </a:lnTo>
                  <a:lnTo>
                    <a:pt x="1247" y="1139"/>
                  </a:lnTo>
                  <a:lnTo>
                    <a:pt x="1245" y="1140"/>
                  </a:lnTo>
                  <a:lnTo>
                    <a:pt x="1245" y="1142"/>
                  </a:lnTo>
                  <a:lnTo>
                    <a:pt x="1243" y="1144"/>
                  </a:lnTo>
                  <a:lnTo>
                    <a:pt x="1243" y="1146"/>
                  </a:lnTo>
                  <a:lnTo>
                    <a:pt x="1243" y="1147"/>
                  </a:lnTo>
                  <a:lnTo>
                    <a:pt x="1243" y="1149"/>
                  </a:lnTo>
                  <a:lnTo>
                    <a:pt x="1241" y="1149"/>
                  </a:lnTo>
                  <a:lnTo>
                    <a:pt x="1241" y="1151"/>
                  </a:lnTo>
                  <a:lnTo>
                    <a:pt x="1240" y="1153"/>
                  </a:lnTo>
                  <a:lnTo>
                    <a:pt x="1238" y="1153"/>
                  </a:lnTo>
                  <a:lnTo>
                    <a:pt x="1236" y="1153"/>
                  </a:lnTo>
                  <a:lnTo>
                    <a:pt x="1234" y="1151"/>
                  </a:lnTo>
                  <a:lnTo>
                    <a:pt x="1233" y="1151"/>
                  </a:lnTo>
                  <a:lnTo>
                    <a:pt x="1229" y="1151"/>
                  </a:lnTo>
                  <a:lnTo>
                    <a:pt x="1227" y="1151"/>
                  </a:lnTo>
                  <a:lnTo>
                    <a:pt x="1227" y="1149"/>
                  </a:lnTo>
                  <a:lnTo>
                    <a:pt x="1226" y="1149"/>
                  </a:lnTo>
                  <a:lnTo>
                    <a:pt x="1224" y="1149"/>
                  </a:lnTo>
                  <a:lnTo>
                    <a:pt x="1222" y="1149"/>
                  </a:lnTo>
                  <a:lnTo>
                    <a:pt x="1220" y="1149"/>
                  </a:lnTo>
                  <a:lnTo>
                    <a:pt x="1219" y="1147"/>
                  </a:lnTo>
                  <a:lnTo>
                    <a:pt x="1217" y="1147"/>
                  </a:lnTo>
                  <a:lnTo>
                    <a:pt x="1213" y="1147"/>
                  </a:lnTo>
                  <a:lnTo>
                    <a:pt x="1210" y="1147"/>
                  </a:lnTo>
                  <a:lnTo>
                    <a:pt x="1208" y="1147"/>
                  </a:lnTo>
                  <a:lnTo>
                    <a:pt x="1206" y="1147"/>
                  </a:lnTo>
                  <a:lnTo>
                    <a:pt x="1203" y="1147"/>
                  </a:lnTo>
                  <a:lnTo>
                    <a:pt x="1201" y="1147"/>
                  </a:lnTo>
                  <a:lnTo>
                    <a:pt x="1198" y="1147"/>
                  </a:lnTo>
                  <a:lnTo>
                    <a:pt x="1196" y="1147"/>
                  </a:lnTo>
                  <a:lnTo>
                    <a:pt x="1194" y="1147"/>
                  </a:lnTo>
                  <a:lnTo>
                    <a:pt x="1189" y="1147"/>
                  </a:lnTo>
                  <a:lnTo>
                    <a:pt x="1185" y="1147"/>
                  </a:lnTo>
                  <a:lnTo>
                    <a:pt x="1182" y="1147"/>
                  </a:lnTo>
                  <a:lnTo>
                    <a:pt x="1178" y="1147"/>
                  </a:lnTo>
                  <a:lnTo>
                    <a:pt x="1175" y="1147"/>
                  </a:lnTo>
                  <a:lnTo>
                    <a:pt x="1170" y="1147"/>
                  </a:lnTo>
                  <a:lnTo>
                    <a:pt x="1166" y="1147"/>
                  </a:lnTo>
                  <a:lnTo>
                    <a:pt x="1164" y="1147"/>
                  </a:lnTo>
                  <a:lnTo>
                    <a:pt x="1161" y="1147"/>
                  </a:lnTo>
                  <a:lnTo>
                    <a:pt x="1157" y="1147"/>
                  </a:lnTo>
                  <a:lnTo>
                    <a:pt x="1154" y="1149"/>
                  </a:lnTo>
                  <a:lnTo>
                    <a:pt x="1149" y="1149"/>
                  </a:lnTo>
                  <a:lnTo>
                    <a:pt x="1147" y="1147"/>
                  </a:lnTo>
                  <a:lnTo>
                    <a:pt x="1143" y="1149"/>
                  </a:lnTo>
                  <a:lnTo>
                    <a:pt x="1142" y="1149"/>
                  </a:lnTo>
                  <a:lnTo>
                    <a:pt x="1140" y="1149"/>
                  </a:lnTo>
                  <a:lnTo>
                    <a:pt x="1135" y="1149"/>
                  </a:lnTo>
                  <a:lnTo>
                    <a:pt x="1131" y="1149"/>
                  </a:lnTo>
                  <a:lnTo>
                    <a:pt x="1129" y="1151"/>
                  </a:lnTo>
                  <a:lnTo>
                    <a:pt x="1126" y="1151"/>
                  </a:lnTo>
                  <a:lnTo>
                    <a:pt x="1119" y="1151"/>
                  </a:lnTo>
                  <a:lnTo>
                    <a:pt x="1115" y="1151"/>
                  </a:lnTo>
                  <a:lnTo>
                    <a:pt x="1112" y="1151"/>
                  </a:lnTo>
                  <a:lnTo>
                    <a:pt x="1108" y="1151"/>
                  </a:lnTo>
                  <a:lnTo>
                    <a:pt x="1105" y="1153"/>
                  </a:lnTo>
                  <a:lnTo>
                    <a:pt x="1101" y="1153"/>
                  </a:lnTo>
                  <a:lnTo>
                    <a:pt x="1096" y="1153"/>
                  </a:lnTo>
                  <a:lnTo>
                    <a:pt x="1089" y="1154"/>
                  </a:lnTo>
                  <a:lnTo>
                    <a:pt x="1084" y="1154"/>
                  </a:lnTo>
                  <a:lnTo>
                    <a:pt x="1079" y="1154"/>
                  </a:lnTo>
                  <a:lnTo>
                    <a:pt x="1070" y="1156"/>
                  </a:lnTo>
                  <a:lnTo>
                    <a:pt x="1063" y="1156"/>
                  </a:lnTo>
                  <a:lnTo>
                    <a:pt x="1059" y="1158"/>
                  </a:lnTo>
                  <a:lnTo>
                    <a:pt x="1054" y="1158"/>
                  </a:lnTo>
                  <a:lnTo>
                    <a:pt x="1049" y="1158"/>
                  </a:lnTo>
                  <a:lnTo>
                    <a:pt x="1047" y="1160"/>
                  </a:lnTo>
                  <a:lnTo>
                    <a:pt x="1042" y="1160"/>
                  </a:lnTo>
                  <a:lnTo>
                    <a:pt x="1038" y="1160"/>
                  </a:lnTo>
                  <a:lnTo>
                    <a:pt x="1037" y="1161"/>
                  </a:lnTo>
                  <a:lnTo>
                    <a:pt x="1033" y="1161"/>
                  </a:lnTo>
                  <a:lnTo>
                    <a:pt x="1031" y="1161"/>
                  </a:lnTo>
                  <a:lnTo>
                    <a:pt x="1028" y="1163"/>
                  </a:lnTo>
                  <a:lnTo>
                    <a:pt x="1024" y="1163"/>
                  </a:lnTo>
                  <a:lnTo>
                    <a:pt x="1021" y="1163"/>
                  </a:lnTo>
                  <a:lnTo>
                    <a:pt x="1019" y="1163"/>
                  </a:lnTo>
                  <a:lnTo>
                    <a:pt x="1016" y="1165"/>
                  </a:lnTo>
                  <a:lnTo>
                    <a:pt x="1014" y="1165"/>
                  </a:lnTo>
                  <a:lnTo>
                    <a:pt x="1009" y="1167"/>
                  </a:lnTo>
                  <a:lnTo>
                    <a:pt x="1007" y="1168"/>
                  </a:lnTo>
                  <a:lnTo>
                    <a:pt x="1005" y="1170"/>
                  </a:lnTo>
                  <a:lnTo>
                    <a:pt x="1002" y="1172"/>
                  </a:lnTo>
                  <a:lnTo>
                    <a:pt x="998" y="1174"/>
                  </a:lnTo>
                  <a:lnTo>
                    <a:pt x="995" y="1174"/>
                  </a:lnTo>
                  <a:lnTo>
                    <a:pt x="993" y="1175"/>
                  </a:lnTo>
                  <a:lnTo>
                    <a:pt x="991" y="1175"/>
                  </a:lnTo>
                  <a:lnTo>
                    <a:pt x="988" y="1175"/>
                  </a:lnTo>
                  <a:lnTo>
                    <a:pt x="986" y="1175"/>
                  </a:lnTo>
                  <a:lnTo>
                    <a:pt x="984" y="1177"/>
                  </a:lnTo>
                  <a:lnTo>
                    <a:pt x="979" y="1181"/>
                  </a:lnTo>
                  <a:lnTo>
                    <a:pt x="977" y="1182"/>
                  </a:lnTo>
                  <a:lnTo>
                    <a:pt x="974" y="1182"/>
                  </a:lnTo>
                  <a:lnTo>
                    <a:pt x="970" y="1182"/>
                  </a:lnTo>
                  <a:lnTo>
                    <a:pt x="963" y="1182"/>
                  </a:lnTo>
                  <a:lnTo>
                    <a:pt x="960" y="1182"/>
                  </a:lnTo>
                  <a:lnTo>
                    <a:pt x="956" y="1182"/>
                  </a:lnTo>
                  <a:lnTo>
                    <a:pt x="951" y="1182"/>
                  </a:lnTo>
                  <a:lnTo>
                    <a:pt x="948" y="1182"/>
                  </a:lnTo>
                  <a:lnTo>
                    <a:pt x="942" y="1184"/>
                  </a:lnTo>
                  <a:lnTo>
                    <a:pt x="939" y="1184"/>
                  </a:lnTo>
                  <a:lnTo>
                    <a:pt x="934" y="1186"/>
                  </a:lnTo>
                  <a:lnTo>
                    <a:pt x="928" y="1188"/>
                  </a:lnTo>
                  <a:lnTo>
                    <a:pt x="925" y="1188"/>
                  </a:lnTo>
                  <a:lnTo>
                    <a:pt x="923" y="1188"/>
                  </a:lnTo>
                  <a:lnTo>
                    <a:pt x="921" y="1188"/>
                  </a:lnTo>
                  <a:lnTo>
                    <a:pt x="916" y="1189"/>
                  </a:lnTo>
                  <a:lnTo>
                    <a:pt x="914" y="1191"/>
                  </a:lnTo>
                  <a:lnTo>
                    <a:pt x="909" y="1188"/>
                  </a:lnTo>
                  <a:lnTo>
                    <a:pt x="902" y="1188"/>
                  </a:lnTo>
                  <a:lnTo>
                    <a:pt x="899" y="1186"/>
                  </a:lnTo>
                  <a:lnTo>
                    <a:pt x="897" y="1186"/>
                  </a:lnTo>
                  <a:lnTo>
                    <a:pt x="892" y="1186"/>
                  </a:lnTo>
                  <a:lnTo>
                    <a:pt x="886" y="1186"/>
                  </a:lnTo>
                  <a:lnTo>
                    <a:pt x="883" y="1184"/>
                  </a:lnTo>
                  <a:lnTo>
                    <a:pt x="881" y="1184"/>
                  </a:lnTo>
                  <a:lnTo>
                    <a:pt x="879" y="1188"/>
                  </a:lnTo>
                  <a:lnTo>
                    <a:pt x="881" y="1193"/>
                  </a:lnTo>
                  <a:lnTo>
                    <a:pt x="883" y="1195"/>
                  </a:lnTo>
                  <a:lnTo>
                    <a:pt x="879" y="1196"/>
                  </a:lnTo>
                  <a:lnTo>
                    <a:pt x="878" y="1196"/>
                  </a:lnTo>
                  <a:lnTo>
                    <a:pt x="874" y="1196"/>
                  </a:lnTo>
                  <a:lnTo>
                    <a:pt x="869" y="1200"/>
                  </a:lnTo>
                  <a:lnTo>
                    <a:pt x="865" y="1200"/>
                  </a:lnTo>
                  <a:lnTo>
                    <a:pt x="862" y="1202"/>
                  </a:lnTo>
                  <a:lnTo>
                    <a:pt x="857" y="1203"/>
                  </a:lnTo>
                  <a:lnTo>
                    <a:pt x="855" y="1203"/>
                  </a:lnTo>
                  <a:lnTo>
                    <a:pt x="853" y="1203"/>
                  </a:lnTo>
                  <a:lnTo>
                    <a:pt x="851" y="1203"/>
                  </a:lnTo>
                  <a:lnTo>
                    <a:pt x="846" y="1207"/>
                  </a:lnTo>
                  <a:lnTo>
                    <a:pt x="843" y="1207"/>
                  </a:lnTo>
                  <a:lnTo>
                    <a:pt x="839" y="1209"/>
                  </a:lnTo>
                  <a:lnTo>
                    <a:pt x="834" y="1210"/>
                  </a:lnTo>
                  <a:lnTo>
                    <a:pt x="829" y="1210"/>
                  </a:lnTo>
                  <a:lnTo>
                    <a:pt x="825" y="1209"/>
                  </a:lnTo>
                  <a:lnTo>
                    <a:pt x="820" y="1209"/>
                  </a:lnTo>
                  <a:lnTo>
                    <a:pt x="816" y="1209"/>
                  </a:lnTo>
                  <a:lnTo>
                    <a:pt x="813" y="1209"/>
                  </a:lnTo>
                  <a:lnTo>
                    <a:pt x="811" y="1209"/>
                  </a:lnTo>
                  <a:lnTo>
                    <a:pt x="809" y="1209"/>
                  </a:lnTo>
                  <a:lnTo>
                    <a:pt x="809" y="1207"/>
                  </a:lnTo>
                  <a:lnTo>
                    <a:pt x="808" y="1205"/>
                  </a:lnTo>
                  <a:lnTo>
                    <a:pt x="809" y="1200"/>
                  </a:lnTo>
                  <a:lnTo>
                    <a:pt x="809" y="1198"/>
                  </a:lnTo>
                  <a:lnTo>
                    <a:pt x="811" y="1196"/>
                  </a:lnTo>
                  <a:lnTo>
                    <a:pt x="813" y="1195"/>
                  </a:lnTo>
                  <a:lnTo>
                    <a:pt x="816" y="1193"/>
                  </a:lnTo>
                  <a:lnTo>
                    <a:pt x="818" y="1189"/>
                  </a:lnTo>
                  <a:lnTo>
                    <a:pt x="820" y="1186"/>
                  </a:lnTo>
                  <a:lnTo>
                    <a:pt x="823" y="1182"/>
                  </a:lnTo>
                  <a:lnTo>
                    <a:pt x="818" y="1179"/>
                  </a:lnTo>
                  <a:lnTo>
                    <a:pt x="815" y="1182"/>
                  </a:lnTo>
                  <a:lnTo>
                    <a:pt x="811" y="1182"/>
                  </a:lnTo>
                  <a:lnTo>
                    <a:pt x="809" y="1179"/>
                  </a:lnTo>
                  <a:lnTo>
                    <a:pt x="808" y="1179"/>
                  </a:lnTo>
                  <a:lnTo>
                    <a:pt x="806" y="1179"/>
                  </a:lnTo>
                  <a:lnTo>
                    <a:pt x="802" y="1179"/>
                  </a:lnTo>
                  <a:lnTo>
                    <a:pt x="801" y="1181"/>
                  </a:lnTo>
                  <a:lnTo>
                    <a:pt x="801" y="1182"/>
                  </a:lnTo>
                  <a:lnTo>
                    <a:pt x="799" y="1184"/>
                  </a:lnTo>
                  <a:lnTo>
                    <a:pt x="795" y="1182"/>
                  </a:lnTo>
                  <a:lnTo>
                    <a:pt x="792" y="1181"/>
                  </a:lnTo>
                  <a:lnTo>
                    <a:pt x="787" y="1181"/>
                  </a:lnTo>
                  <a:lnTo>
                    <a:pt x="788" y="1182"/>
                  </a:lnTo>
                  <a:lnTo>
                    <a:pt x="788" y="1184"/>
                  </a:lnTo>
                  <a:lnTo>
                    <a:pt x="785" y="1186"/>
                  </a:lnTo>
                  <a:lnTo>
                    <a:pt x="783" y="1186"/>
                  </a:lnTo>
                  <a:lnTo>
                    <a:pt x="781" y="1188"/>
                  </a:lnTo>
                  <a:lnTo>
                    <a:pt x="780" y="1188"/>
                  </a:lnTo>
                  <a:lnTo>
                    <a:pt x="778" y="1188"/>
                  </a:lnTo>
                  <a:lnTo>
                    <a:pt x="774" y="1189"/>
                  </a:lnTo>
                  <a:lnTo>
                    <a:pt x="771" y="1189"/>
                  </a:lnTo>
                  <a:lnTo>
                    <a:pt x="767" y="1191"/>
                  </a:lnTo>
                  <a:lnTo>
                    <a:pt x="764" y="1193"/>
                  </a:lnTo>
                  <a:lnTo>
                    <a:pt x="764" y="1196"/>
                  </a:lnTo>
                  <a:lnTo>
                    <a:pt x="767" y="1198"/>
                  </a:lnTo>
                  <a:lnTo>
                    <a:pt x="769" y="1202"/>
                  </a:lnTo>
                  <a:lnTo>
                    <a:pt x="767" y="1203"/>
                  </a:lnTo>
                  <a:lnTo>
                    <a:pt x="767" y="1205"/>
                  </a:lnTo>
                  <a:lnTo>
                    <a:pt x="764" y="1207"/>
                  </a:lnTo>
                  <a:lnTo>
                    <a:pt x="762" y="1209"/>
                  </a:lnTo>
                  <a:lnTo>
                    <a:pt x="759" y="1210"/>
                  </a:lnTo>
                  <a:lnTo>
                    <a:pt x="757" y="1210"/>
                  </a:lnTo>
                  <a:lnTo>
                    <a:pt x="753" y="1210"/>
                  </a:lnTo>
                  <a:lnTo>
                    <a:pt x="750" y="1207"/>
                  </a:lnTo>
                  <a:lnTo>
                    <a:pt x="748" y="1209"/>
                  </a:lnTo>
                  <a:lnTo>
                    <a:pt x="750" y="1210"/>
                  </a:lnTo>
                  <a:lnTo>
                    <a:pt x="750" y="1212"/>
                  </a:lnTo>
                  <a:lnTo>
                    <a:pt x="746" y="1212"/>
                  </a:lnTo>
                  <a:lnTo>
                    <a:pt x="743" y="1212"/>
                  </a:lnTo>
                  <a:lnTo>
                    <a:pt x="739" y="1210"/>
                  </a:lnTo>
                  <a:lnTo>
                    <a:pt x="736" y="1209"/>
                  </a:lnTo>
                  <a:lnTo>
                    <a:pt x="729" y="1207"/>
                  </a:lnTo>
                  <a:lnTo>
                    <a:pt x="725" y="1205"/>
                  </a:lnTo>
                  <a:lnTo>
                    <a:pt x="720" y="1205"/>
                  </a:lnTo>
                  <a:lnTo>
                    <a:pt x="718" y="1205"/>
                  </a:lnTo>
                  <a:lnTo>
                    <a:pt x="717" y="1205"/>
                  </a:lnTo>
                  <a:lnTo>
                    <a:pt x="711" y="1203"/>
                  </a:lnTo>
                  <a:lnTo>
                    <a:pt x="706" y="1203"/>
                  </a:lnTo>
                  <a:lnTo>
                    <a:pt x="704" y="1209"/>
                  </a:lnTo>
                  <a:lnTo>
                    <a:pt x="708" y="1210"/>
                  </a:lnTo>
                  <a:lnTo>
                    <a:pt x="711" y="1212"/>
                  </a:lnTo>
                  <a:lnTo>
                    <a:pt x="711" y="1214"/>
                  </a:lnTo>
                  <a:lnTo>
                    <a:pt x="713" y="1216"/>
                  </a:lnTo>
                  <a:lnTo>
                    <a:pt x="711" y="1217"/>
                  </a:lnTo>
                  <a:lnTo>
                    <a:pt x="710" y="1217"/>
                  </a:lnTo>
                  <a:lnTo>
                    <a:pt x="708" y="1217"/>
                  </a:lnTo>
                  <a:lnTo>
                    <a:pt x="704" y="1217"/>
                  </a:lnTo>
                  <a:lnTo>
                    <a:pt x="701" y="1217"/>
                  </a:lnTo>
                  <a:lnTo>
                    <a:pt x="697" y="1217"/>
                  </a:lnTo>
                  <a:lnTo>
                    <a:pt x="691" y="1219"/>
                  </a:lnTo>
                  <a:lnTo>
                    <a:pt x="687" y="1219"/>
                  </a:lnTo>
                  <a:lnTo>
                    <a:pt x="684" y="1221"/>
                  </a:lnTo>
                  <a:lnTo>
                    <a:pt x="678" y="1221"/>
                  </a:lnTo>
                  <a:lnTo>
                    <a:pt x="671" y="1221"/>
                  </a:lnTo>
                  <a:lnTo>
                    <a:pt x="668" y="1221"/>
                  </a:lnTo>
                  <a:lnTo>
                    <a:pt x="666" y="1221"/>
                  </a:lnTo>
                  <a:lnTo>
                    <a:pt x="664" y="1221"/>
                  </a:lnTo>
                  <a:lnTo>
                    <a:pt x="659" y="1221"/>
                  </a:lnTo>
                  <a:lnTo>
                    <a:pt x="656" y="1219"/>
                  </a:lnTo>
                  <a:lnTo>
                    <a:pt x="654" y="1217"/>
                  </a:lnTo>
                  <a:lnTo>
                    <a:pt x="649" y="1221"/>
                  </a:lnTo>
                  <a:lnTo>
                    <a:pt x="649" y="1223"/>
                  </a:lnTo>
                  <a:lnTo>
                    <a:pt x="649" y="1224"/>
                  </a:lnTo>
                  <a:lnTo>
                    <a:pt x="647" y="1224"/>
                  </a:lnTo>
                  <a:lnTo>
                    <a:pt x="645" y="1224"/>
                  </a:lnTo>
                  <a:lnTo>
                    <a:pt x="643" y="1224"/>
                  </a:lnTo>
                  <a:lnTo>
                    <a:pt x="642" y="1224"/>
                  </a:lnTo>
                  <a:lnTo>
                    <a:pt x="640" y="1224"/>
                  </a:lnTo>
                  <a:lnTo>
                    <a:pt x="638" y="1224"/>
                  </a:lnTo>
                  <a:lnTo>
                    <a:pt x="636" y="1224"/>
                  </a:lnTo>
                  <a:lnTo>
                    <a:pt x="633" y="1226"/>
                  </a:lnTo>
                  <a:lnTo>
                    <a:pt x="631" y="1226"/>
                  </a:lnTo>
                  <a:lnTo>
                    <a:pt x="629" y="1226"/>
                  </a:lnTo>
                  <a:lnTo>
                    <a:pt x="628" y="1230"/>
                  </a:lnTo>
                  <a:lnTo>
                    <a:pt x="628" y="1231"/>
                  </a:lnTo>
                  <a:lnTo>
                    <a:pt x="626" y="1233"/>
                  </a:lnTo>
                  <a:lnTo>
                    <a:pt x="622" y="1233"/>
                  </a:lnTo>
                  <a:lnTo>
                    <a:pt x="621" y="1233"/>
                  </a:lnTo>
                  <a:lnTo>
                    <a:pt x="621" y="1231"/>
                  </a:lnTo>
                  <a:lnTo>
                    <a:pt x="619" y="1230"/>
                  </a:lnTo>
                  <a:lnTo>
                    <a:pt x="619" y="1228"/>
                  </a:lnTo>
                  <a:lnTo>
                    <a:pt x="617" y="1228"/>
                  </a:lnTo>
                  <a:lnTo>
                    <a:pt x="614" y="1226"/>
                  </a:lnTo>
                  <a:lnTo>
                    <a:pt x="610" y="1226"/>
                  </a:lnTo>
                  <a:lnTo>
                    <a:pt x="608" y="1226"/>
                  </a:lnTo>
                  <a:lnTo>
                    <a:pt x="607" y="1228"/>
                  </a:lnTo>
                  <a:lnTo>
                    <a:pt x="605" y="1228"/>
                  </a:lnTo>
                  <a:lnTo>
                    <a:pt x="603" y="1230"/>
                  </a:lnTo>
                  <a:lnTo>
                    <a:pt x="601" y="1230"/>
                  </a:lnTo>
                  <a:lnTo>
                    <a:pt x="598" y="1230"/>
                  </a:lnTo>
                  <a:lnTo>
                    <a:pt x="594" y="1230"/>
                  </a:lnTo>
                  <a:lnTo>
                    <a:pt x="591" y="1230"/>
                  </a:lnTo>
                  <a:lnTo>
                    <a:pt x="589" y="1230"/>
                  </a:lnTo>
                  <a:lnTo>
                    <a:pt x="584" y="1230"/>
                  </a:lnTo>
                  <a:lnTo>
                    <a:pt x="582" y="1230"/>
                  </a:lnTo>
                  <a:lnTo>
                    <a:pt x="580" y="1230"/>
                  </a:lnTo>
                  <a:lnTo>
                    <a:pt x="579" y="1230"/>
                  </a:lnTo>
                  <a:lnTo>
                    <a:pt x="577" y="1230"/>
                  </a:lnTo>
                  <a:lnTo>
                    <a:pt x="575" y="1230"/>
                  </a:lnTo>
                  <a:lnTo>
                    <a:pt x="573" y="1230"/>
                  </a:lnTo>
                  <a:lnTo>
                    <a:pt x="570" y="1231"/>
                  </a:lnTo>
                  <a:lnTo>
                    <a:pt x="568" y="1231"/>
                  </a:lnTo>
                  <a:lnTo>
                    <a:pt x="565" y="1231"/>
                  </a:lnTo>
                  <a:lnTo>
                    <a:pt x="563" y="1231"/>
                  </a:lnTo>
                  <a:lnTo>
                    <a:pt x="559" y="1233"/>
                  </a:lnTo>
                  <a:lnTo>
                    <a:pt x="556" y="1233"/>
                  </a:lnTo>
                  <a:lnTo>
                    <a:pt x="554" y="1233"/>
                  </a:lnTo>
                  <a:lnTo>
                    <a:pt x="552" y="1233"/>
                  </a:lnTo>
                  <a:lnTo>
                    <a:pt x="551" y="1233"/>
                  </a:lnTo>
                  <a:lnTo>
                    <a:pt x="549" y="1231"/>
                  </a:lnTo>
                  <a:lnTo>
                    <a:pt x="549" y="1230"/>
                  </a:lnTo>
                  <a:lnTo>
                    <a:pt x="547" y="1230"/>
                  </a:lnTo>
                  <a:lnTo>
                    <a:pt x="545" y="1230"/>
                  </a:lnTo>
                  <a:lnTo>
                    <a:pt x="545" y="1228"/>
                  </a:lnTo>
                  <a:lnTo>
                    <a:pt x="542" y="1230"/>
                  </a:lnTo>
                  <a:lnTo>
                    <a:pt x="538" y="1233"/>
                  </a:lnTo>
                  <a:lnTo>
                    <a:pt x="540" y="1235"/>
                  </a:lnTo>
                  <a:lnTo>
                    <a:pt x="542" y="1235"/>
                  </a:lnTo>
                  <a:lnTo>
                    <a:pt x="542" y="1237"/>
                  </a:lnTo>
                  <a:lnTo>
                    <a:pt x="540" y="1237"/>
                  </a:lnTo>
                  <a:lnTo>
                    <a:pt x="538" y="1238"/>
                  </a:lnTo>
                  <a:lnTo>
                    <a:pt x="537" y="1238"/>
                  </a:lnTo>
                  <a:lnTo>
                    <a:pt x="533" y="1237"/>
                  </a:lnTo>
                  <a:lnTo>
                    <a:pt x="530" y="1238"/>
                  </a:lnTo>
                  <a:lnTo>
                    <a:pt x="528" y="1238"/>
                  </a:lnTo>
                  <a:lnTo>
                    <a:pt x="524" y="1238"/>
                  </a:lnTo>
                  <a:lnTo>
                    <a:pt x="523" y="1238"/>
                  </a:lnTo>
                  <a:lnTo>
                    <a:pt x="519" y="1238"/>
                  </a:lnTo>
                  <a:lnTo>
                    <a:pt x="514" y="1238"/>
                  </a:lnTo>
                  <a:lnTo>
                    <a:pt x="507" y="1240"/>
                  </a:lnTo>
                  <a:lnTo>
                    <a:pt x="505" y="1240"/>
                  </a:lnTo>
                  <a:lnTo>
                    <a:pt x="503" y="1240"/>
                  </a:lnTo>
                  <a:lnTo>
                    <a:pt x="500" y="1240"/>
                  </a:lnTo>
                  <a:lnTo>
                    <a:pt x="496" y="1240"/>
                  </a:lnTo>
                  <a:lnTo>
                    <a:pt x="495" y="1242"/>
                  </a:lnTo>
                  <a:lnTo>
                    <a:pt x="493" y="1242"/>
                  </a:lnTo>
                  <a:lnTo>
                    <a:pt x="488" y="1242"/>
                  </a:lnTo>
                  <a:lnTo>
                    <a:pt x="486" y="1242"/>
                  </a:lnTo>
                  <a:lnTo>
                    <a:pt x="484" y="1242"/>
                  </a:lnTo>
                  <a:lnTo>
                    <a:pt x="479" y="1242"/>
                  </a:lnTo>
                  <a:lnTo>
                    <a:pt x="477" y="1242"/>
                  </a:lnTo>
                  <a:lnTo>
                    <a:pt x="475" y="1242"/>
                  </a:lnTo>
                  <a:lnTo>
                    <a:pt x="474" y="1242"/>
                  </a:lnTo>
                  <a:lnTo>
                    <a:pt x="472" y="1242"/>
                  </a:lnTo>
                  <a:lnTo>
                    <a:pt x="470" y="1240"/>
                  </a:lnTo>
                  <a:lnTo>
                    <a:pt x="470" y="1238"/>
                  </a:lnTo>
                  <a:lnTo>
                    <a:pt x="465" y="1242"/>
                  </a:lnTo>
                  <a:lnTo>
                    <a:pt x="467" y="1242"/>
                  </a:lnTo>
                  <a:lnTo>
                    <a:pt x="467" y="1244"/>
                  </a:lnTo>
                  <a:lnTo>
                    <a:pt x="467" y="1245"/>
                  </a:lnTo>
                  <a:lnTo>
                    <a:pt x="465" y="1245"/>
                  </a:lnTo>
                  <a:lnTo>
                    <a:pt x="463" y="1247"/>
                  </a:lnTo>
                  <a:lnTo>
                    <a:pt x="461" y="1247"/>
                  </a:lnTo>
                  <a:lnTo>
                    <a:pt x="460" y="1247"/>
                  </a:lnTo>
                  <a:lnTo>
                    <a:pt x="458" y="1247"/>
                  </a:lnTo>
                  <a:lnTo>
                    <a:pt x="456" y="1247"/>
                  </a:lnTo>
                  <a:lnTo>
                    <a:pt x="454" y="1247"/>
                  </a:lnTo>
                  <a:lnTo>
                    <a:pt x="453" y="1247"/>
                  </a:lnTo>
                  <a:lnTo>
                    <a:pt x="451" y="1247"/>
                  </a:lnTo>
                  <a:lnTo>
                    <a:pt x="449" y="1247"/>
                  </a:lnTo>
                  <a:lnTo>
                    <a:pt x="447" y="1247"/>
                  </a:lnTo>
                  <a:lnTo>
                    <a:pt x="446" y="1247"/>
                  </a:lnTo>
                  <a:lnTo>
                    <a:pt x="444" y="1247"/>
                  </a:lnTo>
                  <a:lnTo>
                    <a:pt x="444" y="1249"/>
                  </a:lnTo>
                  <a:lnTo>
                    <a:pt x="440" y="1249"/>
                  </a:lnTo>
                  <a:lnTo>
                    <a:pt x="439" y="1249"/>
                  </a:lnTo>
                  <a:lnTo>
                    <a:pt x="437" y="1249"/>
                  </a:lnTo>
                  <a:lnTo>
                    <a:pt x="435" y="1249"/>
                  </a:lnTo>
                  <a:lnTo>
                    <a:pt x="433" y="1249"/>
                  </a:lnTo>
                  <a:lnTo>
                    <a:pt x="432" y="1249"/>
                  </a:lnTo>
                  <a:lnTo>
                    <a:pt x="430" y="1249"/>
                  </a:lnTo>
                  <a:lnTo>
                    <a:pt x="428" y="1249"/>
                  </a:lnTo>
                  <a:lnTo>
                    <a:pt x="426" y="1249"/>
                  </a:lnTo>
                  <a:lnTo>
                    <a:pt x="425" y="1249"/>
                  </a:lnTo>
                  <a:lnTo>
                    <a:pt x="423" y="1249"/>
                  </a:lnTo>
                  <a:lnTo>
                    <a:pt x="421" y="1249"/>
                  </a:lnTo>
                  <a:lnTo>
                    <a:pt x="419" y="1249"/>
                  </a:lnTo>
                  <a:lnTo>
                    <a:pt x="418" y="1249"/>
                  </a:lnTo>
                  <a:lnTo>
                    <a:pt x="416" y="1249"/>
                  </a:lnTo>
                  <a:lnTo>
                    <a:pt x="414" y="1249"/>
                  </a:lnTo>
                  <a:lnTo>
                    <a:pt x="412" y="1249"/>
                  </a:lnTo>
                  <a:lnTo>
                    <a:pt x="412" y="1247"/>
                  </a:lnTo>
                  <a:lnTo>
                    <a:pt x="414" y="1245"/>
                  </a:lnTo>
                  <a:lnTo>
                    <a:pt x="411" y="1244"/>
                  </a:lnTo>
                  <a:lnTo>
                    <a:pt x="409" y="1244"/>
                  </a:lnTo>
                  <a:lnTo>
                    <a:pt x="407" y="1244"/>
                  </a:lnTo>
                  <a:lnTo>
                    <a:pt x="405" y="1244"/>
                  </a:lnTo>
                  <a:lnTo>
                    <a:pt x="404" y="1242"/>
                  </a:lnTo>
                  <a:lnTo>
                    <a:pt x="400" y="1242"/>
                  </a:lnTo>
                  <a:lnTo>
                    <a:pt x="398" y="1242"/>
                  </a:lnTo>
                  <a:lnTo>
                    <a:pt x="393" y="1240"/>
                  </a:lnTo>
                  <a:lnTo>
                    <a:pt x="390" y="1238"/>
                  </a:lnTo>
                  <a:lnTo>
                    <a:pt x="388" y="1238"/>
                  </a:lnTo>
                  <a:lnTo>
                    <a:pt x="386" y="1238"/>
                  </a:lnTo>
                  <a:lnTo>
                    <a:pt x="384" y="1238"/>
                  </a:lnTo>
                  <a:lnTo>
                    <a:pt x="384" y="1237"/>
                  </a:lnTo>
                  <a:lnTo>
                    <a:pt x="383" y="1237"/>
                  </a:lnTo>
                  <a:lnTo>
                    <a:pt x="379" y="1237"/>
                  </a:lnTo>
                  <a:lnTo>
                    <a:pt x="377" y="1235"/>
                  </a:lnTo>
                  <a:lnTo>
                    <a:pt x="376" y="1235"/>
                  </a:lnTo>
                  <a:lnTo>
                    <a:pt x="374" y="1233"/>
                  </a:lnTo>
                  <a:lnTo>
                    <a:pt x="374" y="1231"/>
                  </a:lnTo>
                  <a:lnTo>
                    <a:pt x="374" y="1230"/>
                  </a:lnTo>
                  <a:lnTo>
                    <a:pt x="370" y="1224"/>
                  </a:lnTo>
                  <a:lnTo>
                    <a:pt x="369" y="1226"/>
                  </a:lnTo>
                  <a:lnTo>
                    <a:pt x="367" y="1224"/>
                  </a:lnTo>
                  <a:lnTo>
                    <a:pt x="365" y="1223"/>
                  </a:lnTo>
                  <a:lnTo>
                    <a:pt x="364" y="1223"/>
                  </a:lnTo>
                  <a:lnTo>
                    <a:pt x="360" y="1221"/>
                  </a:lnTo>
                  <a:lnTo>
                    <a:pt x="355" y="1219"/>
                  </a:lnTo>
                  <a:lnTo>
                    <a:pt x="350" y="1216"/>
                  </a:lnTo>
                  <a:lnTo>
                    <a:pt x="348" y="1216"/>
                  </a:lnTo>
                  <a:lnTo>
                    <a:pt x="346" y="1216"/>
                  </a:lnTo>
                  <a:lnTo>
                    <a:pt x="343" y="1212"/>
                  </a:lnTo>
                  <a:lnTo>
                    <a:pt x="337" y="1210"/>
                  </a:lnTo>
                  <a:lnTo>
                    <a:pt x="334" y="1207"/>
                  </a:lnTo>
                  <a:lnTo>
                    <a:pt x="325" y="1202"/>
                  </a:lnTo>
                  <a:lnTo>
                    <a:pt x="323" y="1200"/>
                  </a:lnTo>
                  <a:lnTo>
                    <a:pt x="322" y="1196"/>
                  </a:lnTo>
                  <a:lnTo>
                    <a:pt x="320" y="1195"/>
                  </a:lnTo>
                  <a:lnTo>
                    <a:pt x="318" y="1193"/>
                  </a:lnTo>
                  <a:lnTo>
                    <a:pt x="316" y="1191"/>
                  </a:lnTo>
                  <a:lnTo>
                    <a:pt x="315" y="1189"/>
                  </a:lnTo>
                  <a:lnTo>
                    <a:pt x="311" y="1188"/>
                  </a:lnTo>
                  <a:lnTo>
                    <a:pt x="308" y="1184"/>
                  </a:lnTo>
                  <a:lnTo>
                    <a:pt x="306" y="1184"/>
                  </a:lnTo>
                  <a:lnTo>
                    <a:pt x="299" y="1179"/>
                  </a:lnTo>
                  <a:lnTo>
                    <a:pt x="297" y="1177"/>
                  </a:lnTo>
                  <a:lnTo>
                    <a:pt x="295" y="1175"/>
                  </a:lnTo>
                  <a:lnTo>
                    <a:pt x="290" y="1172"/>
                  </a:lnTo>
                  <a:lnTo>
                    <a:pt x="287" y="1170"/>
                  </a:lnTo>
                  <a:lnTo>
                    <a:pt x="285" y="1168"/>
                  </a:lnTo>
                  <a:lnTo>
                    <a:pt x="283" y="1167"/>
                  </a:lnTo>
                  <a:lnTo>
                    <a:pt x="280" y="1165"/>
                  </a:lnTo>
                  <a:lnTo>
                    <a:pt x="278" y="1163"/>
                  </a:lnTo>
                  <a:lnTo>
                    <a:pt x="274" y="1160"/>
                  </a:lnTo>
                  <a:lnTo>
                    <a:pt x="273" y="1158"/>
                  </a:lnTo>
                  <a:lnTo>
                    <a:pt x="271" y="1156"/>
                  </a:lnTo>
                  <a:lnTo>
                    <a:pt x="271" y="1153"/>
                  </a:lnTo>
                  <a:lnTo>
                    <a:pt x="269" y="1151"/>
                  </a:lnTo>
                  <a:lnTo>
                    <a:pt x="267" y="1151"/>
                  </a:lnTo>
                  <a:lnTo>
                    <a:pt x="266" y="1149"/>
                  </a:lnTo>
                  <a:lnTo>
                    <a:pt x="262" y="1144"/>
                  </a:lnTo>
                  <a:lnTo>
                    <a:pt x="260" y="1144"/>
                  </a:lnTo>
                  <a:lnTo>
                    <a:pt x="259" y="1142"/>
                  </a:lnTo>
                  <a:lnTo>
                    <a:pt x="257" y="1140"/>
                  </a:lnTo>
                  <a:lnTo>
                    <a:pt x="255" y="1139"/>
                  </a:lnTo>
                  <a:lnTo>
                    <a:pt x="255" y="1137"/>
                  </a:lnTo>
                  <a:lnTo>
                    <a:pt x="252" y="1133"/>
                  </a:lnTo>
                  <a:lnTo>
                    <a:pt x="250" y="1130"/>
                  </a:lnTo>
                  <a:lnTo>
                    <a:pt x="246" y="1128"/>
                  </a:lnTo>
                  <a:lnTo>
                    <a:pt x="246" y="1126"/>
                  </a:lnTo>
                  <a:lnTo>
                    <a:pt x="245" y="1125"/>
                  </a:lnTo>
                  <a:lnTo>
                    <a:pt x="241" y="1121"/>
                  </a:lnTo>
                  <a:lnTo>
                    <a:pt x="238" y="1114"/>
                  </a:lnTo>
                  <a:lnTo>
                    <a:pt x="236" y="1111"/>
                  </a:lnTo>
                  <a:lnTo>
                    <a:pt x="234" y="1109"/>
                  </a:lnTo>
                  <a:lnTo>
                    <a:pt x="232" y="1107"/>
                  </a:lnTo>
                  <a:lnTo>
                    <a:pt x="229" y="1102"/>
                  </a:lnTo>
                  <a:lnTo>
                    <a:pt x="229" y="1100"/>
                  </a:lnTo>
                  <a:lnTo>
                    <a:pt x="227" y="1098"/>
                  </a:lnTo>
                  <a:lnTo>
                    <a:pt x="225" y="1097"/>
                  </a:lnTo>
                  <a:lnTo>
                    <a:pt x="224" y="1093"/>
                  </a:lnTo>
                  <a:lnTo>
                    <a:pt x="222" y="1091"/>
                  </a:lnTo>
                  <a:lnTo>
                    <a:pt x="220" y="1088"/>
                  </a:lnTo>
                  <a:lnTo>
                    <a:pt x="217" y="1086"/>
                  </a:lnTo>
                  <a:lnTo>
                    <a:pt x="215" y="1084"/>
                  </a:lnTo>
                  <a:lnTo>
                    <a:pt x="213" y="1079"/>
                  </a:lnTo>
                  <a:lnTo>
                    <a:pt x="211" y="1077"/>
                  </a:lnTo>
                  <a:lnTo>
                    <a:pt x="211" y="1074"/>
                  </a:lnTo>
                  <a:lnTo>
                    <a:pt x="211" y="1072"/>
                  </a:lnTo>
                  <a:lnTo>
                    <a:pt x="213" y="1072"/>
                  </a:lnTo>
                  <a:lnTo>
                    <a:pt x="213" y="1074"/>
                  </a:lnTo>
                  <a:lnTo>
                    <a:pt x="215" y="1076"/>
                  </a:lnTo>
                  <a:lnTo>
                    <a:pt x="215" y="1077"/>
                  </a:lnTo>
                  <a:lnTo>
                    <a:pt x="217" y="1079"/>
                  </a:lnTo>
                  <a:lnTo>
                    <a:pt x="218" y="1079"/>
                  </a:lnTo>
                  <a:lnTo>
                    <a:pt x="218" y="1074"/>
                  </a:lnTo>
                  <a:lnTo>
                    <a:pt x="217" y="1074"/>
                  </a:lnTo>
                  <a:lnTo>
                    <a:pt x="211" y="1070"/>
                  </a:lnTo>
                  <a:lnTo>
                    <a:pt x="210" y="1069"/>
                  </a:lnTo>
                  <a:lnTo>
                    <a:pt x="206" y="1065"/>
                  </a:lnTo>
                  <a:lnTo>
                    <a:pt x="206" y="1063"/>
                  </a:lnTo>
                  <a:lnTo>
                    <a:pt x="206" y="1060"/>
                  </a:lnTo>
                  <a:lnTo>
                    <a:pt x="204" y="1056"/>
                  </a:lnTo>
                  <a:lnTo>
                    <a:pt x="201" y="1053"/>
                  </a:lnTo>
                  <a:lnTo>
                    <a:pt x="199" y="1050"/>
                  </a:lnTo>
                  <a:lnTo>
                    <a:pt x="197" y="1046"/>
                  </a:lnTo>
                  <a:lnTo>
                    <a:pt x="196" y="1044"/>
                  </a:lnTo>
                  <a:lnTo>
                    <a:pt x="194" y="1041"/>
                  </a:lnTo>
                  <a:lnTo>
                    <a:pt x="192" y="1037"/>
                  </a:lnTo>
                  <a:lnTo>
                    <a:pt x="187" y="1030"/>
                  </a:lnTo>
                  <a:lnTo>
                    <a:pt x="185" y="1027"/>
                  </a:lnTo>
                  <a:lnTo>
                    <a:pt x="183" y="1022"/>
                  </a:lnTo>
                  <a:lnTo>
                    <a:pt x="182" y="1020"/>
                  </a:lnTo>
                  <a:lnTo>
                    <a:pt x="180" y="1016"/>
                  </a:lnTo>
                  <a:lnTo>
                    <a:pt x="180" y="1015"/>
                  </a:lnTo>
                  <a:lnTo>
                    <a:pt x="182" y="1008"/>
                  </a:lnTo>
                  <a:lnTo>
                    <a:pt x="178" y="1004"/>
                  </a:lnTo>
                  <a:lnTo>
                    <a:pt x="176" y="1001"/>
                  </a:lnTo>
                  <a:lnTo>
                    <a:pt x="175" y="997"/>
                  </a:lnTo>
                  <a:lnTo>
                    <a:pt x="175" y="994"/>
                  </a:lnTo>
                  <a:lnTo>
                    <a:pt x="175" y="988"/>
                  </a:lnTo>
                  <a:lnTo>
                    <a:pt x="175" y="985"/>
                  </a:lnTo>
                  <a:lnTo>
                    <a:pt x="173" y="980"/>
                  </a:lnTo>
                  <a:lnTo>
                    <a:pt x="171" y="976"/>
                  </a:lnTo>
                  <a:lnTo>
                    <a:pt x="169" y="971"/>
                  </a:lnTo>
                  <a:lnTo>
                    <a:pt x="166" y="964"/>
                  </a:lnTo>
                  <a:lnTo>
                    <a:pt x="164" y="960"/>
                  </a:lnTo>
                  <a:lnTo>
                    <a:pt x="162" y="957"/>
                  </a:lnTo>
                  <a:lnTo>
                    <a:pt x="161" y="953"/>
                  </a:lnTo>
                  <a:lnTo>
                    <a:pt x="157" y="946"/>
                  </a:lnTo>
                  <a:lnTo>
                    <a:pt x="157" y="945"/>
                  </a:lnTo>
                  <a:lnTo>
                    <a:pt x="155" y="941"/>
                  </a:lnTo>
                  <a:lnTo>
                    <a:pt x="154" y="938"/>
                  </a:lnTo>
                  <a:lnTo>
                    <a:pt x="152" y="936"/>
                  </a:lnTo>
                  <a:lnTo>
                    <a:pt x="150" y="931"/>
                  </a:lnTo>
                  <a:lnTo>
                    <a:pt x="148" y="929"/>
                  </a:lnTo>
                  <a:lnTo>
                    <a:pt x="150" y="927"/>
                  </a:lnTo>
                  <a:lnTo>
                    <a:pt x="152" y="927"/>
                  </a:lnTo>
                  <a:lnTo>
                    <a:pt x="154" y="927"/>
                  </a:lnTo>
                  <a:lnTo>
                    <a:pt x="152" y="925"/>
                  </a:lnTo>
                  <a:lnTo>
                    <a:pt x="152" y="924"/>
                  </a:lnTo>
                  <a:lnTo>
                    <a:pt x="150" y="922"/>
                  </a:lnTo>
                  <a:lnTo>
                    <a:pt x="148" y="922"/>
                  </a:lnTo>
                  <a:lnTo>
                    <a:pt x="148" y="920"/>
                  </a:lnTo>
                  <a:lnTo>
                    <a:pt x="147" y="920"/>
                  </a:lnTo>
                  <a:lnTo>
                    <a:pt x="147" y="918"/>
                  </a:lnTo>
                  <a:lnTo>
                    <a:pt x="145" y="915"/>
                  </a:lnTo>
                  <a:lnTo>
                    <a:pt x="143" y="913"/>
                  </a:lnTo>
                  <a:lnTo>
                    <a:pt x="141" y="911"/>
                  </a:lnTo>
                  <a:lnTo>
                    <a:pt x="141" y="910"/>
                  </a:lnTo>
                  <a:lnTo>
                    <a:pt x="140" y="908"/>
                  </a:lnTo>
                  <a:lnTo>
                    <a:pt x="141" y="906"/>
                  </a:lnTo>
                  <a:lnTo>
                    <a:pt x="141" y="904"/>
                  </a:lnTo>
                  <a:lnTo>
                    <a:pt x="141" y="903"/>
                  </a:lnTo>
                  <a:lnTo>
                    <a:pt x="141" y="901"/>
                  </a:lnTo>
                  <a:lnTo>
                    <a:pt x="141" y="897"/>
                  </a:lnTo>
                  <a:lnTo>
                    <a:pt x="141" y="896"/>
                  </a:lnTo>
                  <a:lnTo>
                    <a:pt x="140" y="894"/>
                  </a:lnTo>
                  <a:lnTo>
                    <a:pt x="140" y="887"/>
                  </a:lnTo>
                  <a:lnTo>
                    <a:pt x="140" y="883"/>
                  </a:lnTo>
                  <a:lnTo>
                    <a:pt x="138" y="878"/>
                  </a:lnTo>
                  <a:lnTo>
                    <a:pt x="136" y="875"/>
                  </a:lnTo>
                  <a:lnTo>
                    <a:pt x="136" y="873"/>
                  </a:lnTo>
                  <a:lnTo>
                    <a:pt x="134" y="869"/>
                  </a:lnTo>
                  <a:lnTo>
                    <a:pt x="134" y="868"/>
                  </a:lnTo>
                  <a:lnTo>
                    <a:pt x="133" y="866"/>
                  </a:lnTo>
                  <a:lnTo>
                    <a:pt x="133" y="862"/>
                  </a:lnTo>
                  <a:lnTo>
                    <a:pt x="131" y="859"/>
                  </a:lnTo>
                  <a:lnTo>
                    <a:pt x="131" y="857"/>
                  </a:lnTo>
                  <a:lnTo>
                    <a:pt x="131" y="854"/>
                  </a:lnTo>
                  <a:lnTo>
                    <a:pt x="131" y="852"/>
                  </a:lnTo>
                  <a:lnTo>
                    <a:pt x="131" y="848"/>
                  </a:lnTo>
                  <a:lnTo>
                    <a:pt x="131" y="845"/>
                  </a:lnTo>
                  <a:lnTo>
                    <a:pt x="129" y="845"/>
                  </a:lnTo>
                  <a:lnTo>
                    <a:pt x="129" y="843"/>
                  </a:lnTo>
                  <a:lnTo>
                    <a:pt x="129" y="840"/>
                  </a:lnTo>
                  <a:lnTo>
                    <a:pt x="129" y="838"/>
                  </a:lnTo>
                  <a:lnTo>
                    <a:pt x="129" y="834"/>
                  </a:lnTo>
                  <a:lnTo>
                    <a:pt x="129" y="831"/>
                  </a:lnTo>
                  <a:lnTo>
                    <a:pt x="127" y="822"/>
                  </a:lnTo>
                  <a:lnTo>
                    <a:pt x="124" y="820"/>
                  </a:lnTo>
                  <a:lnTo>
                    <a:pt x="122" y="819"/>
                  </a:lnTo>
                  <a:lnTo>
                    <a:pt x="119" y="819"/>
                  </a:lnTo>
                  <a:lnTo>
                    <a:pt x="117" y="817"/>
                  </a:lnTo>
                  <a:lnTo>
                    <a:pt x="115" y="815"/>
                  </a:lnTo>
                  <a:lnTo>
                    <a:pt x="112" y="815"/>
                  </a:lnTo>
                  <a:lnTo>
                    <a:pt x="110" y="815"/>
                  </a:lnTo>
                  <a:lnTo>
                    <a:pt x="108" y="813"/>
                  </a:lnTo>
                  <a:lnTo>
                    <a:pt x="106" y="813"/>
                  </a:lnTo>
                  <a:lnTo>
                    <a:pt x="103" y="812"/>
                  </a:lnTo>
                  <a:lnTo>
                    <a:pt x="101" y="810"/>
                  </a:lnTo>
                  <a:lnTo>
                    <a:pt x="99" y="808"/>
                  </a:lnTo>
                  <a:lnTo>
                    <a:pt x="98" y="808"/>
                  </a:lnTo>
                  <a:lnTo>
                    <a:pt x="96" y="806"/>
                  </a:lnTo>
                  <a:lnTo>
                    <a:pt x="92" y="803"/>
                  </a:lnTo>
                  <a:lnTo>
                    <a:pt x="91" y="801"/>
                  </a:lnTo>
                  <a:lnTo>
                    <a:pt x="89" y="801"/>
                  </a:lnTo>
                  <a:lnTo>
                    <a:pt x="85" y="796"/>
                  </a:lnTo>
                  <a:lnTo>
                    <a:pt x="84" y="794"/>
                  </a:lnTo>
                  <a:lnTo>
                    <a:pt x="82" y="792"/>
                  </a:lnTo>
                  <a:lnTo>
                    <a:pt x="80" y="791"/>
                  </a:lnTo>
                  <a:lnTo>
                    <a:pt x="80" y="789"/>
                  </a:lnTo>
                  <a:lnTo>
                    <a:pt x="78" y="785"/>
                  </a:lnTo>
                  <a:lnTo>
                    <a:pt x="77" y="784"/>
                  </a:lnTo>
                  <a:lnTo>
                    <a:pt x="71" y="778"/>
                  </a:lnTo>
                  <a:lnTo>
                    <a:pt x="70" y="777"/>
                  </a:lnTo>
                  <a:lnTo>
                    <a:pt x="70" y="775"/>
                  </a:lnTo>
                  <a:lnTo>
                    <a:pt x="68" y="773"/>
                  </a:lnTo>
                  <a:lnTo>
                    <a:pt x="68" y="772"/>
                  </a:lnTo>
                  <a:lnTo>
                    <a:pt x="68" y="770"/>
                  </a:lnTo>
                  <a:lnTo>
                    <a:pt x="70" y="770"/>
                  </a:lnTo>
                  <a:lnTo>
                    <a:pt x="71" y="766"/>
                  </a:lnTo>
                  <a:lnTo>
                    <a:pt x="71" y="765"/>
                  </a:lnTo>
                  <a:lnTo>
                    <a:pt x="73" y="763"/>
                  </a:lnTo>
                  <a:lnTo>
                    <a:pt x="75" y="761"/>
                  </a:lnTo>
                  <a:lnTo>
                    <a:pt x="77" y="759"/>
                  </a:lnTo>
                  <a:lnTo>
                    <a:pt x="78" y="758"/>
                  </a:lnTo>
                  <a:lnTo>
                    <a:pt x="73" y="752"/>
                  </a:lnTo>
                  <a:lnTo>
                    <a:pt x="68" y="749"/>
                  </a:lnTo>
                  <a:lnTo>
                    <a:pt x="64" y="747"/>
                  </a:lnTo>
                  <a:lnTo>
                    <a:pt x="63" y="744"/>
                  </a:lnTo>
                  <a:lnTo>
                    <a:pt x="57" y="738"/>
                  </a:lnTo>
                  <a:lnTo>
                    <a:pt x="56" y="737"/>
                  </a:lnTo>
                  <a:lnTo>
                    <a:pt x="54" y="733"/>
                  </a:lnTo>
                  <a:lnTo>
                    <a:pt x="50" y="726"/>
                  </a:lnTo>
                  <a:lnTo>
                    <a:pt x="50" y="721"/>
                  </a:lnTo>
                  <a:lnTo>
                    <a:pt x="49" y="716"/>
                  </a:lnTo>
                  <a:lnTo>
                    <a:pt x="47" y="714"/>
                  </a:lnTo>
                  <a:lnTo>
                    <a:pt x="43" y="709"/>
                  </a:lnTo>
                  <a:lnTo>
                    <a:pt x="42" y="705"/>
                  </a:lnTo>
                  <a:lnTo>
                    <a:pt x="38" y="703"/>
                  </a:lnTo>
                  <a:lnTo>
                    <a:pt x="38" y="702"/>
                  </a:lnTo>
                  <a:lnTo>
                    <a:pt x="37" y="698"/>
                  </a:lnTo>
                  <a:lnTo>
                    <a:pt x="37" y="695"/>
                  </a:lnTo>
                  <a:lnTo>
                    <a:pt x="37" y="693"/>
                  </a:lnTo>
                  <a:lnTo>
                    <a:pt x="37" y="689"/>
                  </a:lnTo>
                  <a:lnTo>
                    <a:pt x="38" y="686"/>
                  </a:lnTo>
                  <a:lnTo>
                    <a:pt x="33" y="681"/>
                  </a:lnTo>
                  <a:lnTo>
                    <a:pt x="31" y="682"/>
                  </a:lnTo>
                  <a:lnTo>
                    <a:pt x="26" y="681"/>
                  </a:lnTo>
                  <a:lnTo>
                    <a:pt x="24" y="679"/>
                  </a:lnTo>
                  <a:lnTo>
                    <a:pt x="23" y="677"/>
                  </a:lnTo>
                  <a:lnTo>
                    <a:pt x="21" y="674"/>
                  </a:lnTo>
                  <a:lnTo>
                    <a:pt x="19" y="668"/>
                  </a:lnTo>
                  <a:lnTo>
                    <a:pt x="17" y="665"/>
                  </a:lnTo>
                  <a:lnTo>
                    <a:pt x="16" y="661"/>
                  </a:lnTo>
                  <a:lnTo>
                    <a:pt x="14" y="660"/>
                  </a:lnTo>
                  <a:lnTo>
                    <a:pt x="12" y="658"/>
                  </a:lnTo>
                  <a:lnTo>
                    <a:pt x="12" y="656"/>
                  </a:lnTo>
                  <a:lnTo>
                    <a:pt x="10" y="654"/>
                  </a:lnTo>
                  <a:lnTo>
                    <a:pt x="9" y="651"/>
                  </a:lnTo>
                  <a:lnTo>
                    <a:pt x="5" y="647"/>
                  </a:lnTo>
                  <a:lnTo>
                    <a:pt x="2" y="642"/>
                  </a:lnTo>
                  <a:lnTo>
                    <a:pt x="0" y="637"/>
                  </a:lnTo>
                  <a:lnTo>
                    <a:pt x="10" y="621"/>
                  </a:lnTo>
                  <a:lnTo>
                    <a:pt x="12" y="619"/>
                  </a:lnTo>
                  <a:lnTo>
                    <a:pt x="12" y="618"/>
                  </a:lnTo>
                  <a:lnTo>
                    <a:pt x="16" y="611"/>
                  </a:lnTo>
                  <a:lnTo>
                    <a:pt x="17" y="605"/>
                  </a:lnTo>
                  <a:lnTo>
                    <a:pt x="21" y="598"/>
                  </a:lnTo>
                  <a:lnTo>
                    <a:pt x="21" y="597"/>
                  </a:lnTo>
                  <a:lnTo>
                    <a:pt x="26" y="590"/>
                  </a:lnTo>
                  <a:lnTo>
                    <a:pt x="30" y="581"/>
                  </a:lnTo>
                  <a:lnTo>
                    <a:pt x="35" y="570"/>
                  </a:lnTo>
                  <a:lnTo>
                    <a:pt x="38" y="562"/>
                  </a:lnTo>
                  <a:lnTo>
                    <a:pt x="43" y="553"/>
                  </a:lnTo>
                  <a:lnTo>
                    <a:pt x="50" y="542"/>
                  </a:lnTo>
                  <a:lnTo>
                    <a:pt x="54" y="537"/>
                  </a:lnTo>
                  <a:lnTo>
                    <a:pt x="57" y="535"/>
                  </a:lnTo>
                  <a:lnTo>
                    <a:pt x="56" y="534"/>
                  </a:lnTo>
                  <a:lnTo>
                    <a:pt x="57" y="534"/>
                  </a:lnTo>
                  <a:lnTo>
                    <a:pt x="56" y="532"/>
                  </a:lnTo>
                  <a:lnTo>
                    <a:pt x="57" y="530"/>
                  </a:lnTo>
                  <a:lnTo>
                    <a:pt x="57" y="528"/>
                  </a:lnTo>
                  <a:lnTo>
                    <a:pt x="56" y="528"/>
                  </a:lnTo>
                  <a:lnTo>
                    <a:pt x="54" y="528"/>
                  </a:lnTo>
                  <a:lnTo>
                    <a:pt x="54" y="527"/>
                  </a:lnTo>
                  <a:lnTo>
                    <a:pt x="54" y="525"/>
                  </a:lnTo>
                  <a:lnTo>
                    <a:pt x="52" y="523"/>
                  </a:lnTo>
                  <a:lnTo>
                    <a:pt x="52" y="521"/>
                  </a:lnTo>
                  <a:lnTo>
                    <a:pt x="50" y="521"/>
                  </a:lnTo>
                  <a:lnTo>
                    <a:pt x="49" y="521"/>
                  </a:lnTo>
                  <a:lnTo>
                    <a:pt x="49" y="525"/>
                  </a:lnTo>
                  <a:lnTo>
                    <a:pt x="47" y="525"/>
                  </a:lnTo>
                  <a:lnTo>
                    <a:pt x="45" y="523"/>
                  </a:lnTo>
                  <a:lnTo>
                    <a:pt x="43" y="523"/>
                  </a:lnTo>
                  <a:lnTo>
                    <a:pt x="43" y="525"/>
                  </a:lnTo>
                  <a:lnTo>
                    <a:pt x="42" y="525"/>
                  </a:lnTo>
                  <a:lnTo>
                    <a:pt x="40" y="525"/>
                  </a:lnTo>
                  <a:lnTo>
                    <a:pt x="40" y="523"/>
                  </a:lnTo>
                  <a:lnTo>
                    <a:pt x="38" y="523"/>
                  </a:lnTo>
                  <a:lnTo>
                    <a:pt x="38" y="521"/>
                  </a:lnTo>
                  <a:lnTo>
                    <a:pt x="38" y="518"/>
                  </a:lnTo>
                  <a:lnTo>
                    <a:pt x="37" y="518"/>
                  </a:lnTo>
                  <a:lnTo>
                    <a:pt x="35" y="520"/>
                  </a:lnTo>
                  <a:lnTo>
                    <a:pt x="33" y="518"/>
                  </a:lnTo>
                  <a:lnTo>
                    <a:pt x="35" y="516"/>
                  </a:lnTo>
                  <a:lnTo>
                    <a:pt x="35" y="514"/>
                  </a:lnTo>
                  <a:lnTo>
                    <a:pt x="33" y="513"/>
                  </a:lnTo>
                  <a:lnTo>
                    <a:pt x="33" y="511"/>
                  </a:lnTo>
                  <a:lnTo>
                    <a:pt x="33" y="509"/>
                  </a:lnTo>
                  <a:lnTo>
                    <a:pt x="31" y="507"/>
                  </a:lnTo>
                  <a:lnTo>
                    <a:pt x="30" y="506"/>
                  </a:lnTo>
                  <a:lnTo>
                    <a:pt x="28" y="506"/>
                  </a:lnTo>
                  <a:lnTo>
                    <a:pt x="26" y="506"/>
                  </a:lnTo>
                  <a:lnTo>
                    <a:pt x="24" y="504"/>
                  </a:lnTo>
                  <a:lnTo>
                    <a:pt x="24" y="500"/>
                  </a:lnTo>
                  <a:lnTo>
                    <a:pt x="24" y="499"/>
                  </a:lnTo>
                  <a:lnTo>
                    <a:pt x="21" y="495"/>
                  </a:lnTo>
                  <a:lnTo>
                    <a:pt x="19" y="495"/>
                  </a:lnTo>
                  <a:lnTo>
                    <a:pt x="17" y="494"/>
                  </a:lnTo>
                  <a:lnTo>
                    <a:pt x="14" y="492"/>
                  </a:lnTo>
                  <a:lnTo>
                    <a:pt x="12" y="490"/>
                  </a:lnTo>
                  <a:lnTo>
                    <a:pt x="10" y="487"/>
                  </a:lnTo>
                  <a:lnTo>
                    <a:pt x="10" y="485"/>
                  </a:lnTo>
                  <a:lnTo>
                    <a:pt x="12" y="483"/>
                  </a:lnTo>
                  <a:lnTo>
                    <a:pt x="14" y="481"/>
                  </a:lnTo>
                  <a:lnTo>
                    <a:pt x="14" y="480"/>
                  </a:lnTo>
                  <a:lnTo>
                    <a:pt x="17" y="478"/>
                  </a:lnTo>
                  <a:lnTo>
                    <a:pt x="19" y="476"/>
                  </a:lnTo>
                  <a:lnTo>
                    <a:pt x="19" y="474"/>
                  </a:lnTo>
                  <a:lnTo>
                    <a:pt x="17" y="473"/>
                  </a:lnTo>
                  <a:lnTo>
                    <a:pt x="17" y="471"/>
                  </a:lnTo>
                  <a:lnTo>
                    <a:pt x="16" y="469"/>
                  </a:lnTo>
                  <a:lnTo>
                    <a:pt x="16" y="467"/>
                  </a:lnTo>
                  <a:lnTo>
                    <a:pt x="17" y="464"/>
                  </a:lnTo>
                  <a:lnTo>
                    <a:pt x="17" y="462"/>
                  </a:lnTo>
                  <a:lnTo>
                    <a:pt x="21" y="462"/>
                  </a:lnTo>
                  <a:lnTo>
                    <a:pt x="23" y="462"/>
                  </a:lnTo>
                  <a:lnTo>
                    <a:pt x="24" y="459"/>
                  </a:lnTo>
                  <a:lnTo>
                    <a:pt x="24" y="457"/>
                  </a:lnTo>
                  <a:lnTo>
                    <a:pt x="24" y="455"/>
                  </a:lnTo>
                  <a:lnTo>
                    <a:pt x="26" y="455"/>
                  </a:lnTo>
                  <a:lnTo>
                    <a:pt x="28" y="455"/>
                  </a:lnTo>
                  <a:lnTo>
                    <a:pt x="30" y="457"/>
                  </a:lnTo>
                  <a:lnTo>
                    <a:pt x="31" y="457"/>
                  </a:lnTo>
                  <a:lnTo>
                    <a:pt x="33" y="457"/>
                  </a:lnTo>
                  <a:lnTo>
                    <a:pt x="35" y="457"/>
                  </a:lnTo>
                  <a:lnTo>
                    <a:pt x="37" y="455"/>
                  </a:lnTo>
                  <a:lnTo>
                    <a:pt x="38" y="453"/>
                  </a:lnTo>
                  <a:lnTo>
                    <a:pt x="40" y="452"/>
                  </a:lnTo>
                  <a:lnTo>
                    <a:pt x="43" y="450"/>
                  </a:lnTo>
                  <a:lnTo>
                    <a:pt x="45" y="448"/>
                  </a:lnTo>
                  <a:lnTo>
                    <a:pt x="45" y="445"/>
                  </a:lnTo>
                  <a:lnTo>
                    <a:pt x="47" y="445"/>
                  </a:lnTo>
                  <a:lnTo>
                    <a:pt x="47" y="443"/>
                  </a:lnTo>
                  <a:lnTo>
                    <a:pt x="47" y="441"/>
                  </a:lnTo>
                  <a:lnTo>
                    <a:pt x="45" y="441"/>
                  </a:lnTo>
                  <a:lnTo>
                    <a:pt x="45" y="439"/>
                  </a:lnTo>
                  <a:lnTo>
                    <a:pt x="45" y="438"/>
                  </a:lnTo>
                  <a:lnTo>
                    <a:pt x="47" y="436"/>
                  </a:lnTo>
                  <a:lnTo>
                    <a:pt x="45" y="434"/>
                  </a:lnTo>
                  <a:lnTo>
                    <a:pt x="45" y="432"/>
                  </a:lnTo>
                  <a:lnTo>
                    <a:pt x="45" y="431"/>
                  </a:lnTo>
                  <a:lnTo>
                    <a:pt x="47" y="431"/>
                  </a:lnTo>
                  <a:lnTo>
                    <a:pt x="49" y="429"/>
                  </a:lnTo>
                  <a:lnTo>
                    <a:pt x="50" y="427"/>
                  </a:lnTo>
                  <a:lnTo>
                    <a:pt x="52" y="425"/>
                  </a:lnTo>
                  <a:lnTo>
                    <a:pt x="54" y="424"/>
                  </a:lnTo>
                  <a:lnTo>
                    <a:pt x="56" y="422"/>
                  </a:lnTo>
                  <a:lnTo>
                    <a:pt x="57" y="420"/>
                  </a:lnTo>
                  <a:lnTo>
                    <a:pt x="57" y="418"/>
                  </a:lnTo>
                  <a:lnTo>
                    <a:pt x="59" y="417"/>
                  </a:lnTo>
                  <a:lnTo>
                    <a:pt x="61" y="415"/>
                  </a:lnTo>
                  <a:lnTo>
                    <a:pt x="63" y="413"/>
                  </a:lnTo>
                  <a:lnTo>
                    <a:pt x="63" y="411"/>
                  </a:lnTo>
                  <a:lnTo>
                    <a:pt x="64" y="411"/>
                  </a:lnTo>
                  <a:lnTo>
                    <a:pt x="63" y="410"/>
                  </a:lnTo>
                  <a:lnTo>
                    <a:pt x="63" y="408"/>
                  </a:lnTo>
                  <a:lnTo>
                    <a:pt x="63" y="406"/>
                  </a:lnTo>
                  <a:lnTo>
                    <a:pt x="64" y="404"/>
                  </a:lnTo>
                  <a:lnTo>
                    <a:pt x="64" y="401"/>
                  </a:lnTo>
                  <a:lnTo>
                    <a:pt x="64" y="399"/>
                  </a:lnTo>
                  <a:lnTo>
                    <a:pt x="64" y="397"/>
                  </a:lnTo>
                  <a:lnTo>
                    <a:pt x="66" y="396"/>
                  </a:lnTo>
                  <a:lnTo>
                    <a:pt x="66" y="394"/>
                  </a:lnTo>
                  <a:lnTo>
                    <a:pt x="66" y="392"/>
                  </a:lnTo>
                  <a:lnTo>
                    <a:pt x="68" y="390"/>
                  </a:lnTo>
                  <a:lnTo>
                    <a:pt x="66" y="389"/>
                  </a:lnTo>
                  <a:lnTo>
                    <a:pt x="64" y="385"/>
                  </a:lnTo>
                  <a:lnTo>
                    <a:pt x="61" y="385"/>
                  </a:lnTo>
                  <a:lnTo>
                    <a:pt x="59" y="383"/>
                  </a:lnTo>
                  <a:lnTo>
                    <a:pt x="57" y="382"/>
                  </a:lnTo>
                  <a:lnTo>
                    <a:pt x="56" y="380"/>
                  </a:lnTo>
                  <a:lnTo>
                    <a:pt x="56" y="378"/>
                  </a:lnTo>
                  <a:lnTo>
                    <a:pt x="54" y="378"/>
                  </a:lnTo>
                  <a:lnTo>
                    <a:pt x="54" y="376"/>
                  </a:lnTo>
                  <a:lnTo>
                    <a:pt x="52" y="375"/>
                  </a:lnTo>
                  <a:lnTo>
                    <a:pt x="52" y="373"/>
                  </a:lnTo>
                  <a:lnTo>
                    <a:pt x="50" y="371"/>
                  </a:lnTo>
                  <a:lnTo>
                    <a:pt x="50" y="369"/>
                  </a:lnTo>
                  <a:lnTo>
                    <a:pt x="50" y="368"/>
                  </a:lnTo>
                  <a:lnTo>
                    <a:pt x="49" y="366"/>
                  </a:lnTo>
                  <a:lnTo>
                    <a:pt x="49" y="364"/>
                  </a:lnTo>
                  <a:lnTo>
                    <a:pt x="47" y="362"/>
                  </a:lnTo>
                  <a:lnTo>
                    <a:pt x="47" y="359"/>
                  </a:lnTo>
                  <a:lnTo>
                    <a:pt x="49" y="357"/>
                  </a:lnTo>
                  <a:lnTo>
                    <a:pt x="49" y="354"/>
                  </a:lnTo>
                  <a:lnTo>
                    <a:pt x="49" y="352"/>
                  </a:lnTo>
                  <a:lnTo>
                    <a:pt x="49" y="350"/>
                  </a:lnTo>
                  <a:lnTo>
                    <a:pt x="49" y="347"/>
                  </a:lnTo>
                  <a:lnTo>
                    <a:pt x="49" y="345"/>
                  </a:lnTo>
                  <a:lnTo>
                    <a:pt x="50" y="341"/>
                  </a:lnTo>
                  <a:lnTo>
                    <a:pt x="50" y="340"/>
                  </a:lnTo>
                  <a:lnTo>
                    <a:pt x="52" y="338"/>
                  </a:lnTo>
                  <a:lnTo>
                    <a:pt x="52" y="336"/>
                  </a:lnTo>
                  <a:lnTo>
                    <a:pt x="54" y="334"/>
                  </a:lnTo>
                  <a:lnTo>
                    <a:pt x="56" y="331"/>
                  </a:lnTo>
                  <a:lnTo>
                    <a:pt x="57" y="327"/>
                  </a:lnTo>
                  <a:lnTo>
                    <a:pt x="57" y="326"/>
                  </a:lnTo>
                  <a:lnTo>
                    <a:pt x="59" y="324"/>
                  </a:lnTo>
                  <a:lnTo>
                    <a:pt x="61" y="322"/>
                  </a:lnTo>
                  <a:lnTo>
                    <a:pt x="63" y="319"/>
                  </a:lnTo>
                  <a:lnTo>
                    <a:pt x="64" y="317"/>
                  </a:lnTo>
                  <a:lnTo>
                    <a:pt x="68" y="313"/>
                  </a:lnTo>
                  <a:lnTo>
                    <a:pt x="71" y="312"/>
                  </a:lnTo>
                  <a:lnTo>
                    <a:pt x="73" y="310"/>
                  </a:lnTo>
                  <a:lnTo>
                    <a:pt x="75" y="310"/>
                  </a:lnTo>
                  <a:lnTo>
                    <a:pt x="77" y="308"/>
                  </a:lnTo>
                  <a:lnTo>
                    <a:pt x="80" y="308"/>
                  </a:lnTo>
                  <a:lnTo>
                    <a:pt x="82" y="305"/>
                  </a:lnTo>
                  <a:lnTo>
                    <a:pt x="82" y="303"/>
                  </a:lnTo>
                  <a:lnTo>
                    <a:pt x="82" y="301"/>
                  </a:lnTo>
                  <a:lnTo>
                    <a:pt x="84" y="299"/>
                  </a:lnTo>
                  <a:lnTo>
                    <a:pt x="84" y="298"/>
                  </a:lnTo>
                  <a:lnTo>
                    <a:pt x="84" y="296"/>
                  </a:lnTo>
                  <a:lnTo>
                    <a:pt x="84" y="294"/>
                  </a:lnTo>
                  <a:lnTo>
                    <a:pt x="85" y="292"/>
                  </a:lnTo>
                  <a:lnTo>
                    <a:pt x="85" y="291"/>
                  </a:lnTo>
                  <a:lnTo>
                    <a:pt x="87" y="291"/>
                  </a:lnTo>
                  <a:lnTo>
                    <a:pt x="89" y="287"/>
                  </a:lnTo>
                  <a:lnTo>
                    <a:pt x="91" y="285"/>
                  </a:lnTo>
                  <a:lnTo>
                    <a:pt x="91" y="284"/>
                  </a:lnTo>
                  <a:lnTo>
                    <a:pt x="94" y="280"/>
                  </a:lnTo>
                  <a:lnTo>
                    <a:pt x="94" y="278"/>
                  </a:lnTo>
                  <a:lnTo>
                    <a:pt x="98" y="273"/>
                  </a:lnTo>
                  <a:lnTo>
                    <a:pt x="101" y="266"/>
                  </a:lnTo>
                  <a:lnTo>
                    <a:pt x="108" y="264"/>
                  </a:lnTo>
                  <a:lnTo>
                    <a:pt x="178" y="266"/>
                  </a:lnTo>
                  <a:lnTo>
                    <a:pt x="208" y="266"/>
                  </a:lnTo>
                  <a:lnTo>
                    <a:pt x="211" y="266"/>
                  </a:lnTo>
                  <a:lnTo>
                    <a:pt x="215" y="266"/>
                  </a:lnTo>
                  <a:lnTo>
                    <a:pt x="217" y="268"/>
                  </a:lnTo>
                  <a:lnTo>
                    <a:pt x="218" y="270"/>
                  </a:lnTo>
                  <a:lnTo>
                    <a:pt x="220" y="271"/>
                  </a:lnTo>
                  <a:lnTo>
                    <a:pt x="222" y="278"/>
                  </a:lnTo>
                  <a:lnTo>
                    <a:pt x="220" y="282"/>
                  </a:lnTo>
                  <a:lnTo>
                    <a:pt x="218" y="284"/>
                  </a:lnTo>
                  <a:lnTo>
                    <a:pt x="217" y="284"/>
                  </a:lnTo>
                  <a:lnTo>
                    <a:pt x="215" y="285"/>
                  </a:lnTo>
                  <a:lnTo>
                    <a:pt x="213" y="285"/>
                  </a:lnTo>
                  <a:lnTo>
                    <a:pt x="211" y="287"/>
                  </a:lnTo>
                  <a:lnTo>
                    <a:pt x="210" y="289"/>
                  </a:lnTo>
                  <a:lnTo>
                    <a:pt x="210" y="292"/>
                  </a:lnTo>
                  <a:lnTo>
                    <a:pt x="210" y="294"/>
                  </a:lnTo>
                  <a:lnTo>
                    <a:pt x="211" y="294"/>
                  </a:lnTo>
                  <a:lnTo>
                    <a:pt x="211" y="296"/>
                  </a:lnTo>
                  <a:lnTo>
                    <a:pt x="211" y="298"/>
                  </a:lnTo>
                  <a:lnTo>
                    <a:pt x="213" y="299"/>
                  </a:lnTo>
                  <a:lnTo>
                    <a:pt x="215" y="303"/>
                  </a:lnTo>
                  <a:lnTo>
                    <a:pt x="217" y="306"/>
                  </a:lnTo>
                  <a:lnTo>
                    <a:pt x="217" y="308"/>
                  </a:lnTo>
                  <a:lnTo>
                    <a:pt x="217" y="310"/>
                  </a:lnTo>
                  <a:lnTo>
                    <a:pt x="218" y="312"/>
                  </a:lnTo>
                  <a:lnTo>
                    <a:pt x="217" y="317"/>
                  </a:lnTo>
                  <a:lnTo>
                    <a:pt x="218" y="320"/>
                  </a:lnTo>
                  <a:lnTo>
                    <a:pt x="217" y="324"/>
                  </a:lnTo>
                  <a:lnTo>
                    <a:pt x="218" y="327"/>
                  </a:lnTo>
                  <a:lnTo>
                    <a:pt x="220" y="331"/>
                  </a:lnTo>
                  <a:lnTo>
                    <a:pt x="222" y="333"/>
                  </a:lnTo>
                  <a:lnTo>
                    <a:pt x="224" y="334"/>
                  </a:lnTo>
                  <a:lnTo>
                    <a:pt x="225" y="334"/>
                  </a:lnTo>
                  <a:lnTo>
                    <a:pt x="227" y="333"/>
                  </a:lnTo>
                  <a:lnTo>
                    <a:pt x="227" y="331"/>
                  </a:lnTo>
                  <a:lnTo>
                    <a:pt x="231" y="327"/>
                  </a:lnTo>
                  <a:lnTo>
                    <a:pt x="234" y="326"/>
                  </a:lnTo>
                  <a:lnTo>
                    <a:pt x="236" y="322"/>
                  </a:lnTo>
                  <a:lnTo>
                    <a:pt x="239" y="320"/>
                  </a:lnTo>
                  <a:lnTo>
                    <a:pt x="243" y="319"/>
                  </a:lnTo>
                  <a:lnTo>
                    <a:pt x="246" y="319"/>
                  </a:lnTo>
                  <a:lnTo>
                    <a:pt x="250" y="320"/>
                  </a:lnTo>
                  <a:lnTo>
                    <a:pt x="252" y="322"/>
                  </a:lnTo>
                  <a:lnTo>
                    <a:pt x="255" y="324"/>
                  </a:lnTo>
                  <a:lnTo>
                    <a:pt x="257" y="326"/>
                  </a:lnTo>
                  <a:lnTo>
                    <a:pt x="271" y="322"/>
                  </a:lnTo>
                  <a:lnTo>
                    <a:pt x="274" y="317"/>
                  </a:lnTo>
                  <a:lnTo>
                    <a:pt x="274" y="313"/>
                  </a:lnTo>
                  <a:lnTo>
                    <a:pt x="276" y="312"/>
                  </a:lnTo>
                  <a:lnTo>
                    <a:pt x="278" y="310"/>
                  </a:lnTo>
                  <a:lnTo>
                    <a:pt x="280" y="310"/>
                  </a:lnTo>
                  <a:lnTo>
                    <a:pt x="285" y="306"/>
                  </a:lnTo>
                  <a:lnTo>
                    <a:pt x="288" y="305"/>
                  </a:lnTo>
                  <a:lnTo>
                    <a:pt x="292" y="305"/>
                  </a:lnTo>
                  <a:lnTo>
                    <a:pt x="295" y="301"/>
                  </a:lnTo>
                  <a:lnTo>
                    <a:pt x="295" y="299"/>
                  </a:lnTo>
                  <a:lnTo>
                    <a:pt x="299" y="291"/>
                  </a:lnTo>
                  <a:lnTo>
                    <a:pt x="299" y="289"/>
                  </a:lnTo>
                  <a:lnTo>
                    <a:pt x="297" y="287"/>
                  </a:lnTo>
                  <a:lnTo>
                    <a:pt x="297" y="285"/>
                  </a:lnTo>
                  <a:lnTo>
                    <a:pt x="295" y="284"/>
                  </a:lnTo>
                  <a:lnTo>
                    <a:pt x="297" y="280"/>
                  </a:lnTo>
                  <a:lnTo>
                    <a:pt x="297" y="278"/>
                  </a:lnTo>
                  <a:lnTo>
                    <a:pt x="299" y="277"/>
                  </a:lnTo>
                  <a:lnTo>
                    <a:pt x="301" y="273"/>
                  </a:lnTo>
                  <a:lnTo>
                    <a:pt x="302" y="271"/>
                  </a:lnTo>
                  <a:lnTo>
                    <a:pt x="302" y="268"/>
                  </a:lnTo>
                  <a:lnTo>
                    <a:pt x="302" y="264"/>
                  </a:lnTo>
                  <a:lnTo>
                    <a:pt x="302" y="263"/>
                  </a:lnTo>
                  <a:lnTo>
                    <a:pt x="302" y="261"/>
                  </a:lnTo>
                  <a:lnTo>
                    <a:pt x="304" y="257"/>
                  </a:lnTo>
                  <a:lnTo>
                    <a:pt x="306" y="256"/>
                  </a:lnTo>
                  <a:lnTo>
                    <a:pt x="308" y="254"/>
                  </a:lnTo>
                  <a:lnTo>
                    <a:pt x="308" y="252"/>
                  </a:lnTo>
                  <a:lnTo>
                    <a:pt x="306" y="250"/>
                  </a:lnTo>
                  <a:lnTo>
                    <a:pt x="306" y="249"/>
                  </a:lnTo>
                  <a:lnTo>
                    <a:pt x="306" y="245"/>
                  </a:lnTo>
                  <a:lnTo>
                    <a:pt x="306" y="243"/>
                  </a:lnTo>
                  <a:lnTo>
                    <a:pt x="304" y="242"/>
                  </a:lnTo>
                  <a:lnTo>
                    <a:pt x="304" y="240"/>
                  </a:lnTo>
                  <a:lnTo>
                    <a:pt x="302" y="238"/>
                  </a:lnTo>
                  <a:lnTo>
                    <a:pt x="302" y="235"/>
                  </a:lnTo>
                  <a:lnTo>
                    <a:pt x="302" y="229"/>
                  </a:lnTo>
                  <a:lnTo>
                    <a:pt x="302" y="228"/>
                  </a:lnTo>
                  <a:lnTo>
                    <a:pt x="302" y="226"/>
                  </a:lnTo>
                  <a:lnTo>
                    <a:pt x="304" y="224"/>
                  </a:lnTo>
                  <a:lnTo>
                    <a:pt x="304" y="221"/>
                  </a:lnTo>
                  <a:lnTo>
                    <a:pt x="304" y="219"/>
                  </a:lnTo>
                  <a:lnTo>
                    <a:pt x="304" y="217"/>
                  </a:lnTo>
                  <a:lnTo>
                    <a:pt x="304" y="216"/>
                  </a:lnTo>
                  <a:lnTo>
                    <a:pt x="306" y="214"/>
                  </a:lnTo>
                  <a:lnTo>
                    <a:pt x="306" y="212"/>
                  </a:lnTo>
                  <a:lnTo>
                    <a:pt x="308" y="210"/>
                  </a:lnTo>
                  <a:lnTo>
                    <a:pt x="308" y="209"/>
                  </a:lnTo>
                  <a:lnTo>
                    <a:pt x="308" y="205"/>
                  </a:lnTo>
                  <a:lnTo>
                    <a:pt x="309" y="205"/>
                  </a:lnTo>
                  <a:lnTo>
                    <a:pt x="311" y="203"/>
                  </a:lnTo>
                  <a:lnTo>
                    <a:pt x="311" y="202"/>
                  </a:lnTo>
                  <a:lnTo>
                    <a:pt x="311" y="200"/>
                  </a:lnTo>
                  <a:lnTo>
                    <a:pt x="313" y="200"/>
                  </a:lnTo>
                  <a:lnTo>
                    <a:pt x="313" y="198"/>
                  </a:lnTo>
                  <a:lnTo>
                    <a:pt x="313" y="196"/>
                  </a:lnTo>
                  <a:lnTo>
                    <a:pt x="315" y="193"/>
                  </a:lnTo>
                  <a:lnTo>
                    <a:pt x="316" y="193"/>
                  </a:lnTo>
                  <a:lnTo>
                    <a:pt x="318" y="193"/>
                  </a:lnTo>
                  <a:lnTo>
                    <a:pt x="320" y="191"/>
                  </a:lnTo>
                  <a:lnTo>
                    <a:pt x="322" y="191"/>
                  </a:lnTo>
                  <a:lnTo>
                    <a:pt x="323" y="189"/>
                  </a:lnTo>
                  <a:lnTo>
                    <a:pt x="325" y="189"/>
                  </a:lnTo>
                  <a:lnTo>
                    <a:pt x="325" y="188"/>
                  </a:lnTo>
                  <a:lnTo>
                    <a:pt x="327" y="188"/>
                  </a:lnTo>
                  <a:lnTo>
                    <a:pt x="329" y="186"/>
                  </a:lnTo>
                  <a:lnTo>
                    <a:pt x="327" y="186"/>
                  </a:lnTo>
                  <a:lnTo>
                    <a:pt x="327" y="184"/>
                  </a:lnTo>
                  <a:lnTo>
                    <a:pt x="325" y="184"/>
                  </a:lnTo>
                  <a:lnTo>
                    <a:pt x="325" y="182"/>
                  </a:lnTo>
                  <a:lnTo>
                    <a:pt x="323" y="182"/>
                  </a:lnTo>
                  <a:lnTo>
                    <a:pt x="323" y="179"/>
                  </a:lnTo>
                  <a:lnTo>
                    <a:pt x="323" y="177"/>
                  </a:lnTo>
                  <a:lnTo>
                    <a:pt x="325" y="177"/>
                  </a:lnTo>
                  <a:lnTo>
                    <a:pt x="327" y="177"/>
                  </a:lnTo>
                  <a:lnTo>
                    <a:pt x="327" y="175"/>
                  </a:lnTo>
                  <a:lnTo>
                    <a:pt x="329" y="175"/>
                  </a:lnTo>
                  <a:lnTo>
                    <a:pt x="330" y="175"/>
                  </a:lnTo>
                  <a:lnTo>
                    <a:pt x="332" y="172"/>
                  </a:lnTo>
                  <a:lnTo>
                    <a:pt x="332" y="170"/>
                  </a:lnTo>
                  <a:lnTo>
                    <a:pt x="332" y="168"/>
                  </a:lnTo>
                  <a:lnTo>
                    <a:pt x="334" y="165"/>
                  </a:lnTo>
                  <a:lnTo>
                    <a:pt x="334" y="163"/>
                  </a:lnTo>
                  <a:lnTo>
                    <a:pt x="334" y="161"/>
                  </a:lnTo>
                  <a:lnTo>
                    <a:pt x="336" y="161"/>
                  </a:lnTo>
                  <a:lnTo>
                    <a:pt x="336" y="160"/>
                  </a:lnTo>
                  <a:lnTo>
                    <a:pt x="337" y="158"/>
                  </a:lnTo>
                  <a:lnTo>
                    <a:pt x="337" y="156"/>
                  </a:lnTo>
                  <a:lnTo>
                    <a:pt x="339" y="156"/>
                  </a:lnTo>
                  <a:lnTo>
                    <a:pt x="341" y="154"/>
                  </a:lnTo>
                  <a:lnTo>
                    <a:pt x="343" y="154"/>
                  </a:lnTo>
                  <a:lnTo>
                    <a:pt x="343" y="153"/>
                  </a:lnTo>
                  <a:lnTo>
                    <a:pt x="341" y="151"/>
                  </a:lnTo>
                  <a:lnTo>
                    <a:pt x="339" y="151"/>
                  </a:lnTo>
                  <a:lnTo>
                    <a:pt x="339" y="147"/>
                  </a:lnTo>
                  <a:lnTo>
                    <a:pt x="341" y="146"/>
                  </a:lnTo>
                  <a:lnTo>
                    <a:pt x="343" y="144"/>
                  </a:lnTo>
                  <a:lnTo>
                    <a:pt x="344" y="142"/>
                  </a:lnTo>
                  <a:lnTo>
                    <a:pt x="346" y="140"/>
                  </a:lnTo>
                  <a:lnTo>
                    <a:pt x="346" y="139"/>
                  </a:lnTo>
                  <a:lnTo>
                    <a:pt x="344" y="135"/>
                  </a:lnTo>
                  <a:lnTo>
                    <a:pt x="344" y="133"/>
                  </a:lnTo>
                  <a:lnTo>
                    <a:pt x="344" y="130"/>
                  </a:lnTo>
                  <a:lnTo>
                    <a:pt x="343" y="128"/>
                  </a:lnTo>
                  <a:lnTo>
                    <a:pt x="343" y="126"/>
                  </a:lnTo>
                  <a:lnTo>
                    <a:pt x="344" y="125"/>
                  </a:lnTo>
                  <a:lnTo>
                    <a:pt x="346" y="125"/>
                  </a:lnTo>
                  <a:lnTo>
                    <a:pt x="346" y="123"/>
                  </a:lnTo>
                  <a:lnTo>
                    <a:pt x="346" y="121"/>
                  </a:lnTo>
                  <a:lnTo>
                    <a:pt x="348" y="119"/>
                  </a:lnTo>
                  <a:lnTo>
                    <a:pt x="348" y="118"/>
                  </a:lnTo>
                  <a:lnTo>
                    <a:pt x="350" y="118"/>
                  </a:lnTo>
                  <a:lnTo>
                    <a:pt x="350" y="116"/>
                  </a:lnTo>
                  <a:lnTo>
                    <a:pt x="351" y="114"/>
                  </a:lnTo>
                  <a:lnTo>
                    <a:pt x="353" y="112"/>
                  </a:lnTo>
                  <a:lnTo>
                    <a:pt x="353" y="111"/>
                  </a:lnTo>
                  <a:lnTo>
                    <a:pt x="355" y="111"/>
                  </a:lnTo>
                  <a:lnTo>
                    <a:pt x="353" y="109"/>
                  </a:lnTo>
                  <a:lnTo>
                    <a:pt x="353" y="107"/>
                  </a:lnTo>
                  <a:lnTo>
                    <a:pt x="351" y="105"/>
                  </a:lnTo>
                  <a:lnTo>
                    <a:pt x="351" y="104"/>
                  </a:lnTo>
                  <a:lnTo>
                    <a:pt x="351" y="102"/>
                  </a:lnTo>
                  <a:lnTo>
                    <a:pt x="351" y="100"/>
                  </a:lnTo>
                  <a:lnTo>
                    <a:pt x="351" y="97"/>
                  </a:lnTo>
                  <a:lnTo>
                    <a:pt x="353" y="95"/>
                  </a:lnTo>
                  <a:lnTo>
                    <a:pt x="355" y="95"/>
                  </a:lnTo>
                  <a:lnTo>
                    <a:pt x="357" y="95"/>
                  </a:lnTo>
                  <a:lnTo>
                    <a:pt x="358" y="95"/>
                  </a:lnTo>
                  <a:lnTo>
                    <a:pt x="360" y="95"/>
                  </a:lnTo>
                  <a:lnTo>
                    <a:pt x="362" y="93"/>
                  </a:lnTo>
                  <a:lnTo>
                    <a:pt x="364" y="93"/>
                  </a:lnTo>
                  <a:lnTo>
                    <a:pt x="365" y="93"/>
                  </a:lnTo>
                  <a:lnTo>
                    <a:pt x="367" y="93"/>
                  </a:lnTo>
                  <a:lnTo>
                    <a:pt x="369" y="93"/>
                  </a:lnTo>
                  <a:lnTo>
                    <a:pt x="370" y="93"/>
                  </a:lnTo>
                  <a:lnTo>
                    <a:pt x="372" y="93"/>
                  </a:lnTo>
                  <a:lnTo>
                    <a:pt x="372" y="91"/>
                  </a:lnTo>
                  <a:lnTo>
                    <a:pt x="374" y="91"/>
                  </a:lnTo>
                  <a:lnTo>
                    <a:pt x="376" y="91"/>
                  </a:lnTo>
                  <a:lnTo>
                    <a:pt x="377" y="90"/>
                  </a:lnTo>
                  <a:lnTo>
                    <a:pt x="377" y="88"/>
                  </a:lnTo>
                  <a:lnTo>
                    <a:pt x="377" y="86"/>
                  </a:lnTo>
                  <a:lnTo>
                    <a:pt x="376" y="84"/>
                  </a:lnTo>
                  <a:lnTo>
                    <a:pt x="374" y="84"/>
                  </a:lnTo>
                  <a:lnTo>
                    <a:pt x="374" y="83"/>
                  </a:lnTo>
                  <a:lnTo>
                    <a:pt x="372" y="81"/>
                  </a:lnTo>
                  <a:lnTo>
                    <a:pt x="372" y="79"/>
                  </a:lnTo>
                  <a:lnTo>
                    <a:pt x="374" y="77"/>
                  </a:lnTo>
                  <a:lnTo>
                    <a:pt x="374" y="76"/>
                  </a:lnTo>
                  <a:lnTo>
                    <a:pt x="374" y="74"/>
                  </a:lnTo>
                  <a:lnTo>
                    <a:pt x="372" y="72"/>
                  </a:lnTo>
                  <a:lnTo>
                    <a:pt x="372" y="70"/>
                  </a:lnTo>
                  <a:lnTo>
                    <a:pt x="370" y="69"/>
                  </a:lnTo>
                  <a:lnTo>
                    <a:pt x="370" y="67"/>
                  </a:lnTo>
                  <a:lnTo>
                    <a:pt x="372" y="65"/>
                  </a:lnTo>
                  <a:lnTo>
                    <a:pt x="372" y="63"/>
                  </a:lnTo>
                  <a:lnTo>
                    <a:pt x="372" y="62"/>
                  </a:lnTo>
                  <a:lnTo>
                    <a:pt x="374" y="60"/>
                  </a:lnTo>
                  <a:lnTo>
                    <a:pt x="374" y="58"/>
                  </a:lnTo>
                  <a:lnTo>
                    <a:pt x="376" y="58"/>
                  </a:lnTo>
                  <a:lnTo>
                    <a:pt x="377" y="56"/>
                  </a:lnTo>
                  <a:lnTo>
                    <a:pt x="377" y="55"/>
                  </a:lnTo>
                  <a:lnTo>
                    <a:pt x="377" y="53"/>
                  </a:lnTo>
                  <a:lnTo>
                    <a:pt x="376" y="51"/>
                  </a:lnTo>
                  <a:lnTo>
                    <a:pt x="374" y="51"/>
                  </a:lnTo>
                  <a:lnTo>
                    <a:pt x="372" y="49"/>
                  </a:lnTo>
                  <a:lnTo>
                    <a:pt x="369" y="49"/>
                  </a:lnTo>
                  <a:lnTo>
                    <a:pt x="367" y="44"/>
                  </a:lnTo>
                  <a:lnTo>
                    <a:pt x="365" y="44"/>
                  </a:lnTo>
                  <a:lnTo>
                    <a:pt x="365" y="42"/>
                  </a:lnTo>
                  <a:lnTo>
                    <a:pt x="365" y="41"/>
                  </a:lnTo>
                  <a:lnTo>
                    <a:pt x="364" y="39"/>
                  </a:lnTo>
                  <a:lnTo>
                    <a:pt x="364" y="35"/>
                  </a:lnTo>
                  <a:lnTo>
                    <a:pt x="364" y="34"/>
                  </a:lnTo>
                  <a:lnTo>
                    <a:pt x="365" y="32"/>
                  </a:lnTo>
                  <a:lnTo>
                    <a:pt x="365" y="30"/>
                  </a:lnTo>
                  <a:lnTo>
                    <a:pt x="365" y="28"/>
                  </a:lnTo>
                  <a:lnTo>
                    <a:pt x="367" y="30"/>
                  </a:lnTo>
                  <a:lnTo>
                    <a:pt x="369" y="30"/>
                  </a:lnTo>
                  <a:lnTo>
                    <a:pt x="370" y="28"/>
                  </a:lnTo>
                  <a:lnTo>
                    <a:pt x="372" y="27"/>
                  </a:lnTo>
                  <a:lnTo>
                    <a:pt x="372" y="25"/>
                  </a:lnTo>
                  <a:lnTo>
                    <a:pt x="374" y="23"/>
                  </a:lnTo>
                  <a:lnTo>
                    <a:pt x="376" y="23"/>
                  </a:lnTo>
                  <a:lnTo>
                    <a:pt x="377" y="23"/>
                  </a:lnTo>
                  <a:lnTo>
                    <a:pt x="381" y="25"/>
                  </a:lnTo>
                  <a:lnTo>
                    <a:pt x="383" y="23"/>
                  </a:lnTo>
                  <a:lnTo>
                    <a:pt x="384" y="23"/>
                  </a:lnTo>
                  <a:lnTo>
                    <a:pt x="388" y="21"/>
                  </a:lnTo>
                  <a:lnTo>
                    <a:pt x="388" y="20"/>
                  </a:lnTo>
                  <a:lnTo>
                    <a:pt x="390" y="18"/>
                  </a:lnTo>
                  <a:lnTo>
                    <a:pt x="391" y="16"/>
                  </a:lnTo>
                  <a:lnTo>
                    <a:pt x="391" y="14"/>
                  </a:lnTo>
                  <a:lnTo>
                    <a:pt x="391" y="13"/>
                  </a:lnTo>
                  <a:lnTo>
                    <a:pt x="391" y="11"/>
                  </a:lnTo>
                  <a:lnTo>
                    <a:pt x="393" y="9"/>
                  </a:lnTo>
                  <a:lnTo>
                    <a:pt x="395" y="9"/>
                  </a:lnTo>
                  <a:lnTo>
                    <a:pt x="395" y="7"/>
                  </a:lnTo>
                  <a:lnTo>
                    <a:pt x="397" y="6"/>
                  </a:lnTo>
                  <a:lnTo>
                    <a:pt x="398" y="6"/>
                  </a:lnTo>
                  <a:lnTo>
                    <a:pt x="400" y="4"/>
                  </a:lnTo>
                  <a:lnTo>
                    <a:pt x="419" y="2"/>
                  </a:lnTo>
                  <a:lnTo>
                    <a:pt x="426" y="0"/>
                  </a:lnTo>
                  <a:lnTo>
                    <a:pt x="428" y="4"/>
                  </a:lnTo>
                  <a:lnTo>
                    <a:pt x="430" y="6"/>
                  </a:lnTo>
                  <a:lnTo>
                    <a:pt x="432" y="9"/>
                  </a:lnTo>
                  <a:lnTo>
                    <a:pt x="432" y="11"/>
                  </a:lnTo>
                  <a:lnTo>
                    <a:pt x="432" y="13"/>
                  </a:lnTo>
                  <a:lnTo>
                    <a:pt x="433" y="14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 w="9525">
              <a:solidFill>
                <a:schemeClr val="bg2">
                  <a:lumMod val="20000"/>
                  <a:lumOff val="8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5"/>
            <p:cNvSpPr>
              <a:spLocks/>
            </p:cNvSpPr>
            <p:nvPr/>
          </p:nvSpPr>
          <p:spPr bwMode="auto">
            <a:xfrm>
              <a:off x="931" y="512"/>
              <a:ext cx="2674" cy="1841"/>
            </a:xfrm>
            <a:custGeom>
              <a:avLst/>
              <a:gdLst>
                <a:gd name="T0" fmla="*/ 1350 w 2674"/>
                <a:gd name="T1" fmla="*/ 334 h 1841"/>
                <a:gd name="T2" fmla="*/ 1504 w 2674"/>
                <a:gd name="T3" fmla="*/ 283 h 1841"/>
                <a:gd name="T4" fmla="*/ 1635 w 2674"/>
                <a:gd name="T5" fmla="*/ 211 h 1841"/>
                <a:gd name="T6" fmla="*/ 1791 w 2674"/>
                <a:gd name="T7" fmla="*/ 260 h 1841"/>
                <a:gd name="T8" fmla="*/ 1927 w 2674"/>
                <a:gd name="T9" fmla="*/ 339 h 1841"/>
                <a:gd name="T10" fmla="*/ 2197 w 2674"/>
                <a:gd name="T11" fmla="*/ 405 h 1841"/>
                <a:gd name="T12" fmla="*/ 2382 w 2674"/>
                <a:gd name="T13" fmla="*/ 404 h 1841"/>
                <a:gd name="T14" fmla="*/ 2457 w 2674"/>
                <a:gd name="T15" fmla="*/ 343 h 1841"/>
                <a:gd name="T16" fmla="*/ 2545 w 2674"/>
                <a:gd name="T17" fmla="*/ 332 h 1841"/>
                <a:gd name="T18" fmla="*/ 2572 w 2674"/>
                <a:gd name="T19" fmla="*/ 390 h 1841"/>
                <a:gd name="T20" fmla="*/ 2663 w 2674"/>
                <a:gd name="T21" fmla="*/ 411 h 1841"/>
                <a:gd name="T22" fmla="*/ 2670 w 2674"/>
                <a:gd name="T23" fmla="*/ 503 h 1841"/>
                <a:gd name="T24" fmla="*/ 2604 w 2674"/>
                <a:gd name="T25" fmla="*/ 535 h 1841"/>
                <a:gd name="T26" fmla="*/ 2539 w 2674"/>
                <a:gd name="T27" fmla="*/ 584 h 1841"/>
                <a:gd name="T28" fmla="*/ 2510 w 2674"/>
                <a:gd name="T29" fmla="*/ 669 h 1841"/>
                <a:gd name="T30" fmla="*/ 2454 w 2674"/>
                <a:gd name="T31" fmla="*/ 718 h 1841"/>
                <a:gd name="T32" fmla="*/ 2363 w 2674"/>
                <a:gd name="T33" fmla="*/ 752 h 1841"/>
                <a:gd name="T34" fmla="*/ 2308 w 2674"/>
                <a:gd name="T35" fmla="*/ 806 h 1841"/>
                <a:gd name="T36" fmla="*/ 2380 w 2674"/>
                <a:gd name="T37" fmla="*/ 830 h 1841"/>
                <a:gd name="T38" fmla="*/ 2368 w 2674"/>
                <a:gd name="T39" fmla="*/ 911 h 1841"/>
                <a:gd name="T40" fmla="*/ 2405 w 2674"/>
                <a:gd name="T41" fmla="*/ 954 h 1841"/>
                <a:gd name="T42" fmla="*/ 2480 w 2674"/>
                <a:gd name="T43" fmla="*/ 991 h 1841"/>
                <a:gd name="T44" fmla="*/ 2572 w 2674"/>
                <a:gd name="T45" fmla="*/ 1012 h 1841"/>
                <a:gd name="T46" fmla="*/ 2531 w 2674"/>
                <a:gd name="T47" fmla="*/ 1049 h 1841"/>
                <a:gd name="T48" fmla="*/ 2504 w 2674"/>
                <a:gd name="T49" fmla="*/ 1110 h 1841"/>
                <a:gd name="T50" fmla="*/ 2405 w 2674"/>
                <a:gd name="T51" fmla="*/ 1093 h 1841"/>
                <a:gd name="T52" fmla="*/ 2392 w 2674"/>
                <a:gd name="T53" fmla="*/ 1002 h 1841"/>
                <a:gd name="T54" fmla="*/ 2305 w 2674"/>
                <a:gd name="T55" fmla="*/ 993 h 1841"/>
                <a:gd name="T56" fmla="*/ 2232 w 2674"/>
                <a:gd name="T57" fmla="*/ 970 h 1841"/>
                <a:gd name="T58" fmla="*/ 2078 w 2674"/>
                <a:gd name="T59" fmla="*/ 1003 h 1841"/>
                <a:gd name="T60" fmla="*/ 1988 w 2674"/>
                <a:gd name="T61" fmla="*/ 1080 h 1841"/>
                <a:gd name="T62" fmla="*/ 1999 w 2674"/>
                <a:gd name="T63" fmla="*/ 1243 h 1841"/>
                <a:gd name="T64" fmla="*/ 1987 w 2674"/>
                <a:gd name="T65" fmla="*/ 1327 h 1841"/>
                <a:gd name="T66" fmla="*/ 1938 w 2674"/>
                <a:gd name="T67" fmla="*/ 1432 h 1841"/>
                <a:gd name="T68" fmla="*/ 1931 w 2674"/>
                <a:gd name="T69" fmla="*/ 1558 h 1841"/>
                <a:gd name="T70" fmla="*/ 1925 w 2674"/>
                <a:gd name="T71" fmla="*/ 1673 h 1841"/>
                <a:gd name="T72" fmla="*/ 1936 w 2674"/>
                <a:gd name="T73" fmla="*/ 1783 h 1841"/>
                <a:gd name="T74" fmla="*/ 1842 w 2674"/>
                <a:gd name="T75" fmla="*/ 1776 h 1841"/>
                <a:gd name="T76" fmla="*/ 1731 w 2674"/>
                <a:gd name="T77" fmla="*/ 1761 h 1841"/>
                <a:gd name="T78" fmla="*/ 1604 w 2674"/>
                <a:gd name="T79" fmla="*/ 1727 h 1841"/>
                <a:gd name="T80" fmla="*/ 1420 w 2674"/>
                <a:gd name="T81" fmla="*/ 1677 h 1841"/>
                <a:gd name="T82" fmla="*/ 1436 w 2674"/>
                <a:gd name="T83" fmla="*/ 1589 h 1841"/>
                <a:gd name="T84" fmla="*/ 1425 w 2674"/>
                <a:gd name="T85" fmla="*/ 1481 h 1841"/>
                <a:gd name="T86" fmla="*/ 1282 w 2674"/>
                <a:gd name="T87" fmla="*/ 1437 h 1841"/>
                <a:gd name="T88" fmla="*/ 1317 w 2674"/>
                <a:gd name="T89" fmla="*/ 1330 h 1841"/>
                <a:gd name="T90" fmla="*/ 1257 w 2674"/>
                <a:gd name="T91" fmla="*/ 1241 h 1841"/>
                <a:gd name="T92" fmla="*/ 1163 w 2674"/>
                <a:gd name="T93" fmla="*/ 1250 h 1841"/>
                <a:gd name="T94" fmla="*/ 1049 w 2674"/>
                <a:gd name="T95" fmla="*/ 1292 h 1841"/>
                <a:gd name="T96" fmla="*/ 988 w 2674"/>
                <a:gd name="T97" fmla="*/ 1229 h 1841"/>
                <a:gd name="T98" fmla="*/ 995 w 2674"/>
                <a:gd name="T99" fmla="*/ 1145 h 1841"/>
                <a:gd name="T100" fmla="*/ 896 w 2674"/>
                <a:gd name="T101" fmla="*/ 1066 h 1841"/>
                <a:gd name="T102" fmla="*/ 701 w 2674"/>
                <a:gd name="T103" fmla="*/ 1003 h 1841"/>
                <a:gd name="T104" fmla="*/ 623 w 2674"/>
                <a:gd name="T105" fmla="*/ 958 h 1841"/>
                <a:gd name="T106" fmla="*/ 562 w 2674"/>
                <a:gd name="T107" fmla="*/ 981 h 1841"/>
                <a:gd name="T108" fmla="*/ 506 w 2674"/>
                <a:gd name="T109" fmla="*/ 1045 h 1841"/>
                <a:gd name="T110" fmla="*/ 570 w 2674"/>
                <a:gd name="T111" fmla="*/ 1187 h 1841"/>
                <a:gd name="T112" fmla="*/ 497 w 2674"/>
                <a:gd name="T113" fmla="*/ 1350 h 1841"/>
                <a:gd name="T114" fmla="*/ 437 w 2674"/>
                <a:gd name="T115" fmla="*/ 1231 h 1841"/>
                <a:gd name="T116" fmla="*/ 275 w 2674"/>
                <a:gd name="T117" fmla="*/ 1082 h 1841"/>
                <a:gd name="T118" fmla="*/ 61 w 2674"/>
                <a:gd name="T119" fmla="*/ 725 h 1841"/>
                <a:gd name="T120" fmla="*/ 238 w 2674"/>
                <a:gd name="T121" fmla="*/ 218 h 1841"/>
                <a:gd name="T122" fmla="*/ 562 w 2674"/>
                <a:gd name="T123" fmla="*/ 58 h 18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674" h="1841">
                  <a:moveTo>
                    <a:pt x="903" y="56"/>
                  </a:moveTo>
                  <a:lnTo>
                    <a:pt x="913" y="58"/>
                  </a:lnTo>
                  <a:lnTo>
                    <a:pt x="925" y="63"/>
                  </a:lnTo>
                  <a:lnTo>
                    <a:pt x="937" y="68"/>
                  </a:lnTo>
                  <a:lnTo>
                    <a:pt x="944" y="70"/>
                  </a:lnTo>
                  <a:lnTo>
                    <a:pt x="948" y="70"/>
                  </a:lnTo>
                  <a:lnTo>
                    <a:pt x="958" y="73"/>
                  </a:lnTo>
                  <a:lnTo>
                    <a:pt x="967" y="77"/>
                  </a:lnTo>
                  <a:lnTo>
                    <a:pt x="976" y="80"/>
                  </a:lnTo>
                  <a:lnTo>
                    <a:pt x="990" y="89"/>
                  </a:lnTo>
                  <a:lnTo>
                    <a:pt x="999" y="94"/>
                  </a:lnTo>
                  <a:lnTo>
                    <a:pt x="1006" y="93"/>
                  </a:lnTo>
                  <a:lnTo>
                    <a:pt x="1020" y="87"/>
                  </a:lnTo>
                  <a:lnTo>
                    <a:pt x="1030" y="86"/>
                  </a:lnTo>
                  <a:lnTo>
                    <a:pt x="1044" y="86"/>
                  </a:lnTo>
                  <a:lnTo>
                    <a:pt x="1056" y="87"/>
                  </a:lnTo>
                  <a:lnTo>
                    <a:pt x="1067" y="93"/>
                  </a:lnTo>
                  <a:lnTo>
                    <a:pt x="1086" y="101"/>
                  </a:lnTo>
                  <a:lnTo>
                    <a:pt x="1097" y="110"/>
                  </a:lnTo>
                  <a:lnTo>
                    <a:pt x="1104" y="110"/>
                  </a:lnTo>
                  <a:lnTo>
                    <a:pt x="1111" y="119"/>
                  </a:lnTo>
                  <a:lnTo>
                    <a:pt x="1140" y="147"/>
                  </a:lnTo>
                  <a:lnTo>
                    <a:pt x="1184" y="189"/>
                  </a:lnTo>
                  <a:lnTo>
                    <a:pt x="1196" y="203"/>
                  </a:lnTo>
                  <a:lnTo>
                    <a:pt x="1200" y="206"/>
                  </a:lnTo>
                  <a:lnTo>
                    <a:pt x="1203" y="213"/>
                  </a:lnTo>
                  <a:lnTo>
                    <a:pt x="1209" y="222"/>
                  </a:lnTo>
                  <a:lnTo>
                    <a:pt x="1214" y="231"/>
                  </a:lnTo>
                  <a:lnTo>
                    <a:pt x="1219" y="238"/>
                  </a:lnTo>
                  <a:lnTo>
                    <a:pt x="1230" y="257"/>
                  </a:lnTo>
                  <a:lnTo>
                    <a:pt x="1233" y="264"/>
                  </a:lnTo>
                  <a:lnTo>
                    <a:pt x="1238" y="271"/>
                  </a:lnTo>
                  <a:lnTo>
                    <a:pt x="1240" y="276"/>
                  </a:lnTo>
                  <a:lnTo>
                    <a:pt x="1244" y="281"/>
                  </a:lnTo>
                  <a:lnTo>
                    <a:pt x="1252" y="292"/>
                  </a:lnTo>
                  <a:lnTo>
                    <a:pt x="1263" y="304"/>
                  </a:lnTo>
                  <a:lnTo>
                    <a:pt x="1271" y="316"/>
                  </a:lnTo>
                  <a:lnTo>
                    <a:pt x="1285" y="330"/>
                  </a:lnTo>
                  <a:lnTo>
                    <a:pt x="1292" y="339"/>
                  </a:lnTo>
                  <a:lnTo>
                    <a:pt x="1294" y="339"/>
                  </a:lnTo>
                  <a:lnTo>
                    <a:pt x="1312" y="339"/>
                  </a:lnTo>
                  <a:lnTo>
                    <a:pt x="1324" y="339"/>
                  </a:lnTo>
                  <a:lnTo>
                    <a:pt x="1331" y="337"/>
                  </a:lnTo>
                  <a:lnTo>
                    <a:pt x="1333" y="337"/>
                  </a:lnTo>
                  <a:lnTo>
                    <a:pt x="1338" y="336"/>
                  </a:lnTo>
                  <a:lnTo>
                    <a:pt x="1340" y="336"/>
                  </a:lnTo>
                  <a:lnTo>
                    <a:pt x="1341" y="336"/>
                  </a:lnTo>
                  <a:lnTo>
                    <a:pt x="1343" y="336"/>
                  </a:lnTo>
                  <a:lnTo>
                    <a:pt x="1345" y="336"/>
                  </a:lnTo>
                  <a:lnTo>
                    <a:pt x="1347" y="334"/>
                  </a:lnTo>
                  <a:lnTo>
                    <a:pt x="1350" y="334"/>
                  </a:lnTo>
                  <a:lnTo>
                    <a:pt x="1352" y="332"/>
                  </a:lnTo>
                  <a:lnTo>
                    <a:pt x="1355" y="332"/>
                  </a:lnTo>
                  <a:lnTo>
                    <a:pt x="1357" y="330"/>
                  </a:lnTo>
                  <a:lnTo>
                    <a:pt x="1361" y="329"/>
                  </a:lnTo>
                  <a:lnTo>
                    <a:pt x="1362" y="329"/>
                  </a:lnTo>
                  <a:lnTo>
                    <a:pt x="1366" y="327"/>
                  </a:lnTo>
                  <a:lnTo>
                    <a:pt x="1368" y="325"/>
                  </a:lnTo>
                  <a:lnTo>
                    <a:pt x="1369" y="323"/>
                  </a:lnTo>
                  <a:lnTo>
                    <a:pt x="1371" y="323"/>
                  </a:lnTo>
                  <a:lnTo>
                    <a:pt x="1373" y="322"/>
                  </a:lnTo>
                  <a:lnTo>
                    <a:pt x="1378" y="316"/>
                  </a:lnTo>
                  <a:lnTo>
                    <a:pt x="1380" y="315"/>
                  </a:lnTo>
                  <a:lnTo>
                    <a:pt x="1383" y="311"/>
                  </a:lnTo>
                  <a:lnTo>
                    <a:pt x="1385" y="308"/>
                  </a:lnTo>
                  <a:lnTo>
                    <a:pt x="1387" y="306"/>
                  </a:lnTo>
                  <a:lnTo>
                    <a:pt x="1389" y="302"/>
                  </a:lnTo>
                  <a:lnTo>
                    <a:pt x="1392" y="302"/>
                  </a:lnTo>
                  <a:lnTo>
                    <a:pt x="1392" y="301"/>
                  </a:lnTo>
                  <a:lnTo>
                    <a:pt x="1394" y="297"/>
                  </a:lnTo>
                  <a:lnTo>
                    <a:pt x="1396" y="295"/>
                  </a:lnTo>
                  <a:lnTo>
                    <a:pt x="1397" y="294"/>
                  </a:lnTo>
                  <a:lnTo>
                    <a:pt x="1399" y="292"/>
                  </a:lnTo>
                  <a:lnTo>
                    <a:pt x="1403" y="292"/>
                  </a:lnTo>
                  <a:lnTo>
                    <a:pt x="1406" y="292"/>
                  </a:lnTo>
                  <a:lnTo>
                    <a:pt x="1408" y="292"/>
                  </a:lnTo>
                  <a:lnTo>
                    <a:pt x="1410" y="292"/>
                  </a:lnTo>
                  <a:lnTo>
                    <a:pt x="1413" y="294"/>
                  </a:lnTo>
                  <a:lnTo>
                    <a:pt x="1418" y="295"/>
                  </a:lnTo>
                  <a:lnTo>
                    <a:pt x="1422" y="297"/>
                  </a:lnTo>
                  <a:lnTo>
                    <a:pt x="1425" y="297"/>
                  </a:lnTo>
                  <a:lnTo>
                    <a:pt x="1429" y="297"/>
                  </a:lnTo>
                  <a:lnTo>
                    <a:pt x="1434" y="297"/>
                  </a:lnTo>
                  <a:lnTo>
                    <a:pt x="1438" y="299"/>
                  </a:lnTo>
                  <a:lnTo>
                    <a:pt x="1439" y="299"/>
                  </a:lnTo>
                  <a:lnTo>
                    <a:pt x="1445" y="299"/>
                  </a:lnTo>
                  <a:lnTo>
                    <a:pt x="1448" y="301"/>
                  </a:lnTo>
                  <a:lnTo>
                    <a:pt x="1452" y="302"/>
                  </a:lnTo>
                  <a:lnTo>
                    <a:pt x="1453" y="302"/>
                  </a:lnTo>
                  <a:lnTo>
                    <a:pt x="1455" y="304"/>
                  </a:lnTo>
                  <a:lnTo>
                    <a:pt x="1459" y="304"/>
                  </a:lnTo>
                  <a:lnTo>
                    <a:pt x="1460" y="304"/>
                  </a:lnTo>
                  <a:lnTo>
                    <a:pt x="1464" y="304"/>
                  </a:lnTo>
                  <a:lnTo>
                    <a:pt x="1466" y="304"/>
                  </a:lnTo>
                  <a:lnTo>
                    <a:pt x="1473" y="301"/>
                  </a:lnTo>
                  <a:lnTo>
                    <a:pt x="1478" y="299"/>
                  </a:lnTo>
                  <a:lnTo>
                    <a:pt x="1481" y="297"/>
                  </a:lnTo>
                  <a:lnTo>
                    <a:pt x="1487" y="294"/>
                  </a:lnTo>
                  <a:lnTo>
                    <a:pt x="1490" y="292"/>
                  </a:lnTo>
                  <a:lnTo>
                    <a:pt x="1492" y="290"/>
                  </a:lnTo>
                  <a:lnTo>
                    <a:pt x="1501" y="287"/>
                  </a:lnTo>
                  <a:lnTo>
                    <a:pt x="1504" y="283"/>
                  </a:lnTo>
                  <a:lnTo>
                    <a:pt x="1508" y="281"/>
                  </a:lnTo>
                  <a:lnTo>
                    <a:pt x="1513" y="280"/>
                  </a:lnTo>
                  <a:lnTo>
                    <a:pt x="1515" y="278"/>
                  </a:lnTo>
                  <a:lnTo>
                    <a:pt x="1518" y="276"/>
                  </a:lnTo>
                  <a:lnTo>
                    <a:pt x="1520" y="274"/>
                  </a:lnTo>
                  <a:lnTo>
                    <a:pt x="1522" y="274"/>
                  </a:lnTo>
                  <a:lnTo>
                    <a:pt x="1527" y="271"/>
                  </a:lnTo>
                  <a:lnTo>
                    <a:pt x="1529" y="271"/>
                  </a:lnTo>
                  <a:lnTo>
                    <a:pt x="1532" y="267"/>
                  </a:lnTo>
                  <a:lnTo>
                    <a:pt x="1536" y="266"/>
                  </a:lnTo>
                  <a:lnTo>
                    <a:pt x="1537" y="264"/>
                  </a:lnTo>
                  <a:lnTo>
                    <a:pt x="1541" y="262"/>
                  </a:lnTo>
                  <a:lnTo>
                    <a:pt x="1544" y="260"/>
                  </a:lnTo>
                  <a:lnTo>
                    <a:pt x="1544" y="259"/>
                  </a:lnTo>
                  <a:lnTo>
                    <a:pt x="1546" y="259"/>
                  </a:lnTo>
                  <a:lnTo>
                    <a:pt x="1550" y="257"/>
                  </a:lnTo>
                  <a:lnTo>
                    <a:pt x="1551" y="255"/>
                  </a:lnTo>
                  <a:lnTo>
                    <a:pt x="1553" y="255"/>
                  </a:lnTo>
                  <a:lnTo>
                    <a:pt x="1555" y="253"/>
                  </a:lnTo>
                  <a:lnTo>
                    <a:pt x="1558" y="252"/>
                  </a:lnTo>
                  <a:lnTo>
                    <a:pt x="1560" y="252"/>
                  </a:lnTo>
                  <a:lnTo>
                    <a:pt x="1562" y="250"/>
                  </a:lnTo>
                  <a:lnTo>
                    <a:pt x="1565" y="248"/>
                  </a:lnTo>
                  <a:lnTo>
                    <a:pt x="1569" y="246"/>
                  </a:lnTo>
                  <a:lnTo>
                    <a:pt x="1572" y="245"/>
                  </a:lnTo>
                  <a:lnTo>
                    <a:pt x="1576" y="243"/>
                  </a:lnTo>
                  <a:lnTo>
                    <a:pt x="1578" y="241"/>
                  </a:lnTo>
                  <a:lnTo>
                    <a:pt x="1579" y="239"/>
                  </a:lnTo>
                  <a:lnTo>
                    <a:pt x="1581" y="239"/>
                  </a:lnTo>
                  <a:lnTo>
                    <a:pt x="1583" y="238"/>
                  </a:lnTo>
                  <a:lnTo>
                    <a:pt x="1586" y="236"/>
                  </a:lnTo>
                  <a:lnTo>
                    <a:pt x="1588" y="234"/>
                  </a:lnTo>
                  <a:lnTo>
                    <a:pt x="1593" y="231"/>
                  </a:lnTo>
                  <a:lnTo>
                    <a:pt x="1595" y="231"/>
                  </a:lnTo>
                  <a:lnTo>
                    <a:pt x="1597" y="229"/>
                  </a:lnTo>
                  <a:lnTo>
                    <a:pt x="1598" y="227"/>
                  </a:lnTo>
                  <a:lnTo>
                    <a:pt x="1602" y="225"/>
                  </a:lnTo>
                  <a:lnTo>
                    <a:pt x="1604" y="224"/>
                  </a:lnTo>
                  <a:lnTo>
                    <a:pt x="1607" y="222"/>
                  </a:lnTo>
                  <a:lnTo>
                    <a:pt x="1609" y="220"/>
                  </a:lnTo>
                  <a:lnTo>
                    <a:pt x="1611" y="218"/>
                  </a:lnTo>
                  <a:lnTo>
                    <a:pt x="1612" y="218"/>
                  </a:lnTo>
                  <a:lnTo>
                    <a:pt x="1614" y="217"/>
                  </a:lnTo>
                  <a:lnTo>
                    <a:pt x="1616" y="215"/>
                  </a:lnTo>
                  <a:lnTo>
                    <a:pt x="1618" y="213"/>
                  </a:lnTo>
                  <a:lnTo>
                    <a:pt x="1619" y="211"/>
                  </a:lnTo>
                  <a:lnTo>
                    <a:pt x="1621" y="211"/>
                  </a:lnTo>
                  <a:lnTo>
                    <a:pt x="1623" y="211"/>
                  </a:lnTo>
                  <a:lnTo>
                    <a:pt x="1625" y="211"/>
                  </a:lnTo>
                  <a:lnTo>
                    <a:pt x="1628" y="211"/>
                  </a:lnTo>
                  <a:lnTo>
                    <a:pt x="1635" y="211"/>
                  </a:lnTo>
                  <a:lnTo>
                    <a:pt x="1639" y="211"/>
                  </a:lnTo>
                  <a:lnTo>
                    <a:pt x="1640" y="211"/>
                  </a:lnTo>
                  <a:lnTo>
                    <a:pt x="1642" y="213"/>
                  </a:lnTo>
                  <a:lnTo>
                    <a:pt x="1646" y="213"/>
                  </a:lnTo>
                  <a:lnTo>
                    <a:pt x="1647" y="213"/>
                  </a:lnTo>
                  <a:lnTo>
                    <a:pt x="1651" y="213"/>
                  </a:lnTo>
                  <a:lnTo>
                    <a:pt x="1654" y="213"/>
                  </a:lnTo>
                  <a:lnTo>
                    <a:pt x="1660" y="215"/>
                  </a:lnTo>
                  <a:lnTo>
                    <a:pt x="1661" y="215"/>
                  </a:lnTo>
                  <a:lnTo>
                    <a:pt x="1665" y="215"/>
                  </a:lnTo>
                  <a:lnTo>
                    <a:pt x="1667" y="215"/>
                  </a:lnTo>
                  <a:lnTo>
                    <a:pt x="1672" y="217"/>
                  </a:lnTo>
                  <a:lnTo>
                    <a:pt x="1674" y="217"/>
                  </a:lnTo>
                  <a:lnTo>
                    <a:pt x="1681" y="217"/>
                  </a:lnTo>
                  <a:lnTo>
                    <a:pt x="1686" y="217"/>
                  </a:lnTo>
                  <a:lnTo>
                    <a:pt x="1689" y="217"/>
                  </a:lnTo>
                  <a:lnTo>
                    <a:pt x="1693" y="217"/>
                  </a:lnTo>
                  <a:lnTo>
                    <a:pt x="1696" y="217"/>
                  </a:lnTo>
                  <a:lnTo>
                    <a:pt x="1700" y="217"/>
                  </a:lnTo>
                  <a:lnTo>
                    <a:pt x="1702" y="217"/>
                  </a:lnTo>
                  <a:lnTo>
                    <a:pt x="1703" y="218"/>
                  </a:lnTo>
                  <a:lnTo>
                    <a:pt x="1705" y="218"/>
                  </a:lnTo>
                  <a:lnTo>
                    <a:pt x="1712" y="220"/>
                  </a:lnTo>
                  <a:lnTo>
                    <a:pt x="1714" y="220"/>
                  </a:lnTo>
                  <a:lnTo>
                    <a:pt x="1716" y="220"/>
                  </a:lnTo>
                  <a:lnTo>
                    <a:pt x="1717" y="220"/>
                  </a:lnTo>
                  <a:lnTo>
                    <a:pt x="1721" y="222"/>
                  </a:lnTo>
                  <a:lnTo>
                    <a:pt x="1723" y="222"/>
                  </a:lnTo>
                  <a:lnTo>
                    <a:pt x="1724" y="222"/>
                  </a:lnTo>
                  <a:lnTo>
                    <a:pt x="1726" y="224"/>
                  </a:lnTo>
                  <a:lnTo>
                    <a:pt x="1728" y="224"/>
                  </a:lnTo>
                  <a:lnTo>
                    <a:pt x="1737" y="229"/>
                  </a:lnTo>
                  <a:lnTo>
                    <a:pt x="1738" y="229"/>
                  </a:lnTo>
                  <a:lnTo>
                    <a:pt x="1740" y="231"/>
                  </a:lnTo>
                  <a:lnTo>
                    <a:pt x="1744" y="232"/>
                  </a:lnTo>
                  <a:lnTo>
                    <a:pt x="1745" y="232"/>
                  </a:lnTo>
                  <a:lnTo>
                    <a:pt x="1749" y="234"/>
                  </a:lnTo>
                  <a:lnTo>
                    <a:pt x="1751" y="234"/>
                  </a:lnTo>
                  <a:lnTo>
                    <a:pt x="1752" y="234"/>
                  </a:lnTo>
                  <a:lnTo>
                    <a:pt x="1756" y="238"/>
                  </a:lnTo>
                  <a:lnTo>
                    <a:pt x="1759" y="243"/>
                  </a:lnTo>
                  <a:lnTo>
                    <a:pt x="1763" y="246"/>
                  </a:lnTo>
                  <a:lnTo>
                    <a:pt x="1765" y="248"/>
                  </a:lnTo>
                  <a:lnTo>
                    <a:pt x="1766" y="248"/>
                  </a:lnTo>
                  <a:lnTo>
                    <a:pt x="1770" y="252"/>
                  </a:lnTo>
                  <a:lnTo>
                    <a:pt x="1772" y="252"/>
                  </a:lnTo>
                  <a:lnTo>
                    <a:pt x="1773" y="253"/>
                  </a:lnTo>
                  <a:lnTo>
                    <a:pt x="1777" y="255"/>
                  </a:lnTo>
                  <a:lnTo>
                    <a:pt x="1784" y="257"/>
                  </a:lnTo>
                  <a:lnTo>
                    <a:pt x="1786" y="257"/>
                  </a:lnTo>
                  <a:lnTo>
                    <a:pt x="1791" y="260"/>
                  </a:lnTo>
                  <a:lnTo>
                    <a:pt x="1793" y="262"/>
                  </a:lnTo>
                  <a:lnTo>
                    <a:pt x="1794" y="264"/>
                  </a:lnTo>
                  <a:lnTo>
                    <a:pt x="1798" y="267"/>
                  </a:lnTo>
                  <a:lnTo>
                    <a:pt x="1800" y="269"/>
                  </a:lnTo>
                  <a:lnTo>
                    <a:pt x="1801" y="269"/>
                  </a:lnTo>
                  <a:lnTo>
                    <a:pt x="1803" y="273"/>
                  </a:lnTo>
                  <a:lnTo>
                    <a:pt x="1805" y="273"/>
                  </a:lnTo>
                  <a:lnTo>
                    <a:pt x="1807" y="274"/>
                  </a:lnTo>
                  <a:lnTo>
                    <a:pt x="1810" y="278"/>
                  </a:lnTo>
                  <a:lnTo>
                    <a:pt x="1810" y="280"/>
                  </a:lnTo>
                  <a:lnTo>
                    <a:pt x="1812" y="281"/>
                  </a:lnTo>
                  <a:lnTo>
                    <a:pt x="1814" y="281"/>
                  </a:lnTo>
                  <a:lnTo>
                    <a:pt x="1815" y="283"/>
                  </a:lnTo>
                  <a:lnTo>
                    <a:pt x="1817" y="285"/>
                  </a:lnTo>
                  <a:lnTo>
                    <a:pt x="1819" y="287"/>
                  </a:lnTo>
                  <a:lnTo>
                    <a:pt x="1821" y="288"/>
                  </a:lnTo>
                  <a:lnTo>
                    <a:pt x="1824" y="292"/>
                  </a:lnTo>
                  <a:lnTo>
                    <a:pt x="1826" y="294"/>
                  </a:lnTo>
                  <a:lnTo>
                    <a:pt x="1828" y="294"/>
                  </a:lnTo>
                  <a:lnTo>
                    <a:pt x="1829" y="295"/>
                  </a:lnTo>
                  <a:lnTo>
                    <a:pt x="1835" y="299"/>
                  </a:lnTo>
                  <a:lnTo>
                    <a:pt x="1838" y="301"/>
                  </a:lnTo>
                  <a:lnTo>
                    <a:pt x="1838" y="302"/>
                  </a:lnTo>
                  <a:lnTo>
                    <a:pt x="1842" y="304"/>
                  </a:lnTo>
                  <a:lnTo>
                    <a:pt x="1843" y="306"/>
                  </a:lnTo>
                  <a:lnTo>
                    <a:pt x="1845" y="308"/>
                  </a:lnTo>
                  <a:lnTo>
                    <a:pt x="1847" y="309"/>
                  </a:lnTo>
                  <a:lnTo>
                    <a:pt x="1849" y="311"/>
                  </a:lnTo>
                  <a:lnTo>
                    <a:pt x="1849" y="313"/>
                  </a:lnTo>
                  <a:lnTo>
                    <a:pt x="1852" y="315"/>
                  </a:lnTo>
                  <a:lnTo>
                    <a:pt x="1852" y="316"/>
                  </a:lnTo>
                  <a:lnTo>
                    <a:pt x="1856" y="315"/>
                  </a:lnTo>
                  <a:lnTo>
                    <a:pt x="1866" y="311"/>
                  </a:lnTo>
                  <a:lnTo>
                    <a:pt x="1877" y="309"/>
                  </a:lnTo>
                  <a:lnTo>
                    <a:pt x="1884" y="311"/>
                  </a:lnTo>
                  <a:lnTo>
                    <a:pt x="1889" y="311"/>
                  </a:lnTo>
                  <a:lnTo>
                    <a:pt x="1892" y="313"/>
                  </a:lnTo>
                  <a:lnTo>
                    <a:pt x="1894" y="313"/>
                  </a:lnTo>
                  <a:lnTo>
                    <a:pt x="1898" y="315"/>
                  </a:lnTo>
                  <a:lnTo>
                    <a:pt x="1901" y="316"/>
                  </a:lnTo>
                  <a:lnTo>
                    <a:pt x="1903" y="318"/>
                  </a:lnTo>
                  <a:lnTo>
                    <a:pt x="1906" y="320"/>
                  </a:lnTo>
                  <a:lnTo>
                    <a:pt x="1911" y="325"/>
                  </a:lnTo>
                  <a:lnTo>
                    <a:pt x="1913" y="327"/>
                  </a:lnTo>
                  <a:lnTo>
                    <a:pt x="1913" y="329"/>
                  </a:lnTo>
                  <a:lnTo>
                    <a:pt x="1918" y="330"/>
                  </a:lnTo>
                  <a:lnTo>
                    <a:pt x="1918" y="332"/>
                  </a:lnTo>
                  <a:lnTo>
                    <a:pt x="1920" y="332"/>
                  </a:lnTo>
                  <a:lnTo>
                    <a:pt x="1922" y="334"/>
                  </a:lnTo>
                  <a:lnTo>
                    <a:pt x="1925" y="337"/>
                  </a:lnTo>
                  <a:lnTo>
                    <a:pt x="1927" y="339"/>
                  </a:lnTo>
                  <a:lnTo>
                    <a:pt x="1929" y="339"/>
                  </a:lnTo>
                  <a:lnTo>
                    <a:pt x="1934" y="344"/>
                  </a:lnTo>
                  <a:lnTo>
                    <a:pt x="1934" y="346"/>
                  </a:lnTo>
                  <a:lnTo>
                    <a:pt x="1936" y="350"/>
                  </a:lnTo>
                  <a:lnTo>
                    <a:pt x="1938" y="353"/>
                  </a:lnTo>
                  <a:lnTo>
                    <a:pt x="1938" y="355"/>
                  </a:lnTo>
                  <a:lnTo>
                    <a:pt x="1939" y="358"/>
                  </a:lnTo>
                  <a:lnTo>
                    <a:pt x="1945" y="362"/>
                  </a:lnTo>
                  <a:lnTo>
                    <a:pt x="1950" y="364"/>
                  </a:lnTo>
                  <a:lnTo>
                    <a:pt x="1959" y="369"/>
                  </a:lnTo>
                  <a:lnTo>
                    <a:pt x="1962" y="369"/>
                  </a:lnTo>
                  <a:lnTo>
                    <a:pt x="1967" y="369"/>
                  </a:lnTo>
                  <a:lnTo>
                    <a:pt x="1974" y="371"/>
                  </a:lnTo>
                  <a:lnTo>
                    <a:pt x="1980" y="374"/>
                  </a:lnTo>
                  <a:lnTo>
                    <a:pt x="1987" y="374"/>
                  </a:lnTo>
                  <a:lnTo>
                    <a:pt x="1990" y="376"/>
                  </a:lnTo>
                  <a:lnTo>
                    <a:pt x="1992" y="377"/>
                  </a:lnTo>
                  <a:lnTo>
                    <a:pt x="1999" y="377"/>
                  </a:lnTo>
                  <a:lnTo>
                    <a:pt x="2006" y="381"/>
                  </a:lnTo>
                  <a:lnTo>
                    <a:pt x="2011" y="383"/>
                  </a:lnTo>
                  <a:lnTo>
                    <a:pt x="2015" y="384"/>
                  </a:lnTo>
                  <a:lnTo>
                    <a:pt x="2022" y="384"/>
                  </a:lnTo>
                  <a:lnTo>
                    <a:pt x="2029" y="388"/>
                  </a:lnTo>
                  <a:lnTo>
                    <a:pt x="2043" y="391"/>
                  </a:lnTo>
                  <a:lnTo>
                    <a:pt x="2051" y="395"/>
                  </a:lnTo>
                  <a:lnTo>
                    <a:pt x="2060" y="398"/>
                  </a:lnTo>
                  <a:lnTo>
                    <a:pt x="2064" y="398"/>
                  </a:lnTo>
                  <a:lnTo>
                    <a:pt x="2069" y="397"/>
                  </a:lnTo>
                  <a:lnTo>
                    <a:pt x="2078" y="397"/>
                  </a:lnTo>
                  <a:lnTo>
                    <a:pt x="2086" y="397"/>
                  </a:lnTo>
                  <a:lnTo>
                    <a:pt x="2090" y="397"/>
                  </a:lnTo>
                  <a:lnTo>
                    <a:pt x="2095" y="397"/>
                  </a:lnTo>
                  <a:lnTo>
                    <a:pt x="2100" y="397"/>
                  </a:lnTo>
                  <a:lnTo>
                    <a:pt x="2102" y="398"/>
                  </a:lnTo>
                  <a:lnTo>
                    <a:pt x="2107" y="397"/>
                  </a:lnTo>
                  <a:lnTo>
                    <a:pt x="2114" y="398"/>
                  </a:lnTo>
                  <a:lnTo>
                    <a:pt x="2123" y="398"/>
                  </a:lnTo>
                  <a:lnTo>
                    <a:pt x="2125" y="398"/>
                  </a:lnTo>
                  <a:lnTo>
                    <a:pt x="2127" y="398"/>
                  </a:lnTo>
                  <a:lnTo>
                    <a:pt x="2132" y="398"/>
                  </a:lnTo>
                  <a:lnTo>
                    <a:pt x="2141" y="400"/>
                  </a:lnTo>
                  <a:lnTo>
                    <a:pt x="2149" y="400"/>
                  </a:lnTo>
                  <a:lnTo>
                    <a:pt x="2156" y="400"/>
                  </a:lnTo>
                  <a:lnTo>
                    <a:pt x="2158" y="402"/>
                  </a:lnTo>
                  <a:lnTo>
                    <a:pt x="2165" y="402"/>
                  </a:lnTo>
                  <a:lnTo>
                    <a:pt x="2170" y="404"/>
                  </a:lnTo>
                  <a:lnTo>
                    <a:pt x="2174" y="404"/>
                  </a:lnTo>
                  <a:lnTo>
                    <a:pt x="2181" y="407"/>
                  </a:lnTo>
                  <a:lnTo>
                    <a:pt x="2184" y="407"/>
                  </a:lnTo>
                  <a:lnTo>
                    <a:pt x="2190" y="407"/>
                  </a:lnTo>
                  <a:lnTo>
                    <a:pt x="2197" y="405"/>
                  </a:lnTo>
                  <a:lnTo>
                    <a:pt x="2205" y="405"/>
                  </a:lnTo>
                  <a:lnTo>
                    <a:pt x="2214" y="404"/>
                  </a:lnTo>
                  <a:lnTo>
                    <a:pt x="2216" y="404"/>
                  </a:lnTo>
                  <a:lnTo>
                    <a:pt x="2219" y="402"/>
                  </a:lnTo>
                  <a:lnTo>
                    <a:pt x="2228" y="404"/>
                  </a:lnTo>
                  <a:lnTo>
                    <a:pt x="2233" y="404"/>
                  </a:lnTo>
                  <a:lnTo>
                    <a:pt x="2237" y="404"/>
                  </a:lnTo>
                  <a:lnTo>
                    <a:pt x="2245" y="405"/>
                  </a:lnTo>
                  <a:lnTo>
                    <a:pt x="2258" y="407"/>
                  </a:lnTo>
                  <a:lnTo>
                    <a:pt x="2273" y="407"/>
                  </a:lnTo>
                  <a:lnTo>
                    <a:pt x="2279" y="409"/>
                  </a:lnTo>
                  <a:lnTo>
                    <a:pt x="2284" y="409"/>
                  </a:lnTo>
                  <a:lnTo>
                    <a:pt x="2287" y="409"/>
                  </a:lnTo>
                  <a:lnTo>
                    <a:pt x="2289" y="409"/>
                  </a:lnTo>
                  <a:lnTo>
                    <a:pt x="2291" y="409"/>
                  </a:lnTo>
                  <a:lnTo>
                    <a:pt x="2296" y="409"/>
                  </a:lnTo>
                  <a:lnTo>
                    <a:pt x="2298" y="409"/>
                  </a:lnTo>
                  <a:lnTo>
                    <a:pt x="2300" y="409"/>
                  </a:lnTo>
                  <a:lnTo>
                    <a:pt x="2305" y="409"/>
                  </a:lnTo>
                  <a:lnTo>
                    <a:pt x="2308" y="409"/>
                  </a:lnTo>
                  <a:lnTo>
                    <a:pt x="2315" y="409"/>
                  </a:lnTo>
                  <a:lnTo>
                    <a:pt x="2319" y="409"/>
                  </a:lnTo>
                  <a:lnTo>
                    <a:pt x="2319" y="407"/>
                  </a:lnTo>
                  <a:lnTo>
                    <a:pt x="2322" y="407"/>
                  </a:lnTo>
                  <a:lnTo>
                    <a:pt x="2324" y="407"/>
                  </a:lnTo>
                  <a:lnTo>
                    <a:pt x="2328" y="407"/>
                  </a:lnTo>
                  <a:lnTo>
                    <a:pt x="2329" y="407"/>
                  </a:lnTo>
                  <a:lnTo>
                    <a:pt x="2331" y="407"/>
                  </a:lnTo>
                  <a:lnTo>
                    <a:pt x="2333" y="407"/>
                  </a:lnTo>
                  <a:lnTo>
                    <a:pt x="2335" y="407"/>
                  </a:lnTo>
                  <a:lnTo>
                    <a:pt x="2336" y="407"/>
                  </a:lnTo>
                  <a:lnTo>
                    <a:pt x="2340" y="407"/>
                  </a:lnTo>
                  <a:lnTo>
                    <a:pt x="2342" y="407"/>
                  </a:lnTo>
                  <a:lnTo>
                    <a:pt x="2345" y="407"/>
                  </a:lnTo>
                  <a:lnTo>
                    <a:pt x="2349" y="407"/>
                  </a:lnTo>
                  <a:lnTo>
                    <a:pt x="2350" y="407"/>
                  </a:lnTo>
                  <a:lnTo>
                    <a:pt x="2352" y="407"/>
                  </a:lnTo>
                  <a:lnTo>
                    <a:pt x="2354" y="407"/>
                  </a:lnTo>
                  <a:lnTo>
                    <a:pt x="2356" y="407"/>
                  </a:lnTo>
                  <a:lnTo>
                    <a:pt x="2357" y="407"/>
                  </a:lnTo>
                  <a:lnTo>
                    <a:pt x="2359" y="407"/>
                  </a:lnTo>
                  <a:lnTo>
                    <a:pt x="2363" y="407"/>
                  </a:lnTo>
                  <a:lnTo>
                    <a:pt x="2366" y="407"/>
                  </a:lnTo>
                  <a:lnTo>
                    <a:pt x="2368" y="405"/>
                  </a:lnTo>
                  <a:lnTo>
                    <a:pt x="2370" y="405"/>
                  </a:lnTo>
                  <a:lnTo>
                    <a:pt x="2371" y="405"/>
                  </a:lnTo>
                  <a:lnTo>
                    <a:pt x="2373" y="405"/>
                  </a:lnTo>
                  <a:lnTo>
                    <a:pt x="2378" y="405"/>
                  </a:lnTo>
                  <a:lnTo>
                    <a:pt x="2378" y="404"/>
                  </a:lnTo>
                  <a:lnTo>
                    <a:pt x="2380" y="404"/>
                  </a:lnTo>
                  <a:lnTo>
                    <a:pt x="2382" y="404"/>
                  </a:lnTo>
                  <a:lnTo>
                    <a:pt x="2384" y="404"/>
                  </a:lnTo>
                  <a:lnTo>
                    <a:pt x="2385" y="404"/>
                  </a:lnTo>
                  <a:lnTo>
                    <a:pt x="2391" y="402"/>
                  </a:lnTo>
                  <a:lnTo>
                    <a:pt x="2392" y="400"/>
                  </a:lnTo>
                  <a:lnTo>
                    <a:pt x="2394" y="400"/>
                  </a:lnTo>
                  <a:lnTo>
                    <a:pt x="2396" y="400"/>
                  </a:lnTo>
                  <a:lnTo>
                    <a:pt x="2398" y="398"/>
                  </a:lnTo>
                  <a:lnTo>
                    <a:pt x="2399" y="398"/>
                  </a:lnTo>
                  <a:lnTo>
                    <a:pt x="2401" y="397"/>
                  </a:lnTo>
                  <a:lnTo>
                    <a:pt x="2405" y="395"/>
                  </a:lnTo>
                  <a:lnTo>
                    <a:pt x="2405" y="393"/>
                  </a:lnTo>
                  <a:lnTo>
                    <a:pt x="2406" y="393"/>
                  </a:lnTo>
                  <a:lnTo>
                    <a:pt x="2408" y="391"/>
                  </a:lnTo>
                  <a:lnTo>
                    <a:pt x="2408" y="390"/>
                  </a:lnTo>
                  <a:lnTo>
                    <a:pt x="2410" y="388"/>
                  </a:lnTo>
                  <a:lnTo>
                    <a:pt x="2412" y="386"/>
                  </a:lnTo>
                  <a:lnTo>
                    <a:pt x="2412" y="384"/>
                  </a:lnTo>
                  <a:lnTo>
                    <a:pt x="2413" y="383"/>
                  </a:lnTo>
                  <a:lnTo>
                    <a:pt x="2413" y="381"/>
                  </a:lnTo>
                  <a:lnTo>
                    <a:pt x="2415" y="381"/>
                  </a:lnTo>
                  <a:lnTo>
                    <a:pt x="2415" y="379"/>
                  </a:lnTo>
                  <a:lnTo>
                    <a:pt x="2417" y="377"/>
                  </a:lnTo>
                  <a:lnTo>
                    <a:pt x="2417" y="376"/>
                  </a:lnTo>
                  <a:lnTo>
                    <a:pt x="2419" y="374"/>
                  </a:lnTo>
                  <a:lnTo>
                    <a:pt x="2419" y="372"/>
                  </a:lnTo>
                  <a:lnTo>
                    <a:pt x="2419" y="371"/>
                  </a:lnTo>
                  <a:lnTo>
                    <a:pt x="2420" y="369"/>
                  </a:lnTo>
                  <a:lnTo>
                    <a:pt x="2420" y="367"/>
                  </a:lnTo>
                  <a:lnTo>
                    <a:pt x="2420" y="365"/>
                  </a:lnTo>
                  <a:lnTo>
                    <a:pt x="2422" y="364"/>
                  </a:lnTo>
                  <a:lnTo>
                    <a:pt x="2422" y="362"/>
                  </a:lnTo>
                  <a:lnTo>
                    <a:pt x="2424" y="360"/>
                  </a:lnTo>
                  <a:lnTo>
                    <a:pt x="2424" y="358"/>
                  </a:lnTo>
                  <a:lnTo>
                    <a:pt x="2426" y="357"/>
                  </a:lnTo>
                  <a:lnTo>
                    <a:pt x="2427" y="355"/>
                  </a:lnTo>
                  <a:lnTo>
                    <a:pt x="2429" y="353"/>
                  </a:lnTo>
                  <a:lnTo>
                    <a:pt x="2431" y="351"/>
                  </a:lnTo>
                  <a:lnTo>
                    <a:pt x="2433" y="351"/>
                  </a:lnTo>
                  <a:lnTo>
                    <a:pt x="2433" y="350"/>
                  </a:lnTo>
                  <a:lnTo>
                    <a:pt x="2434" y="350"/>
                  </a:lnTo>
                  <a:lnTo>
                    <a:pt x="2436" y="350"/>
                  </a:lnTo>
                  <a:lnTo>
                    <a:pt x="2438" y="348"/>
                  </a:lnTo>
                  <a:lnTo>
                    <a:pt x="2441" y="346"/>
                  </a:lnTo>
                  <a:lnTo>
                    <a:pt x="2445" y="346"/>
                  </a:lnTo>
                  <a:lnTo>
                    <a:pt x="2447" y="346"/>
                  </a:lnTo>
                  <a:lnTo>
                    <a:pt x="2448" y="346"/>
                  </a:lnTo>
                  <a:lnTo>
                    <a:pt x="2450" y="346"/>
                  </a:lnTo>
                  <a:lnTo>
                    <a:pt x="2450" y="344"/>
                  </a:lnTo>
                  <a:lnTo>
                    <a:pt x="2454" y="343"/>
                  </a:lnTo>
                  <a:lnTo>
                    <a:pt x="2455" y="343"/>
                  </a:lnTo>
                  <a:lnTo>
                    <a:pt x="2457" y="343"/>
                  </a:lnTo>
                  <a:lnTo>
                    <a:pt x="2459" y="343"/>
                  </a:lnTo>
                  <a:lnTo>
                    <a:pt x="2461" y="343"/>
                  </a:lnTo>
                  <a:lnTo>
                    <a:pt x="2462" y="343"/>
                  </a:lnTo>
                  <a:lnTo>
                    <a:pt x="2464" y="341"/>
                  </a:lnTo>
                  <a:lnTo>
                    <a:pt x="2466" y="341"/>
                  </a:lnTo>
                  <a:lnTo>
                    <a:pt x="2468" y="339"/>
                  </a:lnTo>
                  <a:lnTo>
                    <a:pt x="2469" y="339"/>
                  </a:lnTo>
                  <a:lnTo>
                    <a:pt x="2471" y="337"/>
                  </a:lnTo>
                  <a:lnTo>
                    <a:pt x="2473" y="337"/>
                  </a:lnTo>
                  <a:lnTo>
                    <a:pt x="2475" y="337"/>
                  </a:lnTo>
                  <a:lnTo>
                    <a:pt x="2476" y="336"/>
                  </a:lnTo>
                  <a:lnTo>
                    <a:pt x="2478" y="336"/>
                  </a:lnTo>
                  <a:lnTo>
                    <a:pt x="2480" y="336"/>
                  </a:lnTo>
                  <a:lnTo>
                    <a:pt x="2482" y="336"/>
                  </a:lnTo>
                  <a:lnTo>
                    <a:pt x="2485" y="334"/>
                  </a:lnTo>
                  <a:lnTo>
                    <a:pt x="2487" y="334"/>
                  </a:lnTo>
                  <a:lnTo>
                    <a:pt x="2489" y="336"/>
                  </a:lnTo>
                  <a:lnTo>
                    <a:pt x="2490" y="336"/>
                  </a:lnTo>
                  <a:lnTo>
                    <a:pt x="2492" y="336"/>
                  </a:lnTo>
                  <a:lnTo>
                    <a:pt x="2494" y="334"/>
                  </a:lnTo>
                  <a:lnTo>
                    <a:pt x="2496" y="334"/>
                  </a:lnTo>
                  <a:lnTo>
                    <a:pt x="2497" y="334"/>
                  </a:lnTo>
                  <a:lnTo>
                    <a:pt x="2499" y="334"/>
                  </a:lnTo>
                  <a:lnTo>
                    <a:pt x="2501" y="334"/>
                  </a:lnTo>
                  <a:lnTo>
                    <a:pt x="2503" y="332"/>
                  </a:lnTo>
                  <a:lnTo>
                    <a:pt x="2504" y="332"/>
                  </a:lnTo>
                  <a:lnTo>
                    <a:pt x="2508" y="330"/>
                  </a:lnTo>
                  <a:lnTo>
                    <a:pt x="2510" y="330"/>
                  </a:lnTo>
                  <a:lnTo>
                    <a:pt x="2511" y="329"/>
                  </a:lnTo>
                  <a:lnTo>
                    <a:pt x="2513" y="329"/>
                  </a:lnTo>
                  <a:lnTo>
                    <a:pt x="2515" y="329"/>
                  </a:lnTo>
                  <a:lnTo>
                    <a:pt x="2515" y="327"/>
                  </a:lnTo>
                  <a:lnTo>
                    <a:pt x="2517" y="327"/>
                  </a:lnTo>
                  <a:lnTo>
                    <a:pt x="2518" y="325"/>
                  </a:lnTo>
                  <a:lnTo>
                    <a:pt x="2520" y="325"/>
                  </a:lnTo>
                  <a:lnTo>
                    <a:pt x="2524" y="323"/>
                  </a:lnTo>
                  <a:lnTo>
                    <a:pt x="2525" y="322"/>
                  </a:lnTo>
                  <a:lnTo>
                    <a:pt x="2527" y="320"/>
                  </a:lnTo>
                  <a:lnTo>
                    <a:pt x="2531" y="320"/>
                  </a:lnTo>
                  <a:lnTo>
                    <a:pt x="2532" y="320"/>
                  </a:lnTo>
                  <a:lnTo>
                    <a:pt x="2534" y="320"/>
                  </a:lnTo>
                  <a:lnTo>
                    <a:pt x="2536" y="320"/>
                  </a:lnTo>
                  <a:lnTo>
                    <a:pt x="2538" y="320"/>
                  </a:lnTo>
                  <a:lnTo>
                    <a:pt x="2541" y="323"/>
                  </a:lnTo>
                  <a:lnTo>
                    <a:pt x="2541" y="325"/>
                  </a:lnTo>
                  <a:lnTo>
                    <a:pt x="2543" y="325"/>
                  </a:lnTo>
                  <a:lnTo>
                    <a:pt x="2543" y="327"/>
                  </a:lnTo>
                  <a:lnTo>
                    <a:pt x="2543" y="329"/>
                  </a:lnTo>
                  <a:lnTo>
                    <a:pt x="2545" y="329"/>
                  </a:lnTo>
                  <a:lnTo>
                    <a:pt x="2545" y="330"/>
                  </a:lnTo>
                  <a:lnTo>
                    <a:pt x="2545" y="332"/>
                  </a:lnTo>
                  <a:lnTo>
                    <a:pt x="2545" y="334"/>
                  </a:lnTo>
                  <a:lnTo>
                    <a:pt x="2546" y="334"/>
                  </a:lnTo>
                  <a:lnTo>
                    <a:pt x="2546" y="336"/>
                  </a:lnTo>
                  <a:lnTo>
                    <a:pt x="2548" y="339"/>
                  </a:lnTo>
                  <a:lnTo>
                    <a:pt x="2548" y="341"/>
                  </a:lnTo>
                  <a:lnTo>
                    <a:pt x="2548" y="343"/>
                  </a:lnTo>
                  <a:lnTo>
                    <a:pt x="2552" y="346"/>
                  </a:lnTo>
                  <a:lnTo>
                    <a:pt x="2553" y="348"/>
                  </a:lnTo>
                  <a:lnTo>
                    <a:pt x="2553" y="350"/>
                  </a:lnTo>
                  <a:lnTo>
                    <a:pt x="2553" y="351"/>
                  </a:lnTo>
                  <a:lnTo>
                    <a:pt x="2553" y="353"/>
                  </a:lnTo>
                  <a:lnTo>
                    <a:pt x="2555" y="355"/>
                  </a:lnTo>
                  <a:lnTo>
                    <a:pt x="2555" y="357"/>
                  </a:lnTo>
                  <a:lnTo>
                    <a:pt x="2555" y="358"/>
                  </a:lnTo>
                  <a:lnTo>
                    <a:pt x="2555" y="360"/>
                  </a:lnTo>
                  <a:lnTo>
                    <a:pt x="2555" y="362"/>
                  </a:lnTo>
                  <a:lnTo>
                    <a:pt x="2553" y="364"/>
                  </a:lnTo>
                  <a:lnTo>
                    <a:pt x="2553" y="365"/>
                  </a:lnTo>
                  <a:lnTo>
                    <a:pt x="2552" y="367"/>
                  </a:lnTo>
                  <a:lnTo>
                    <a:pt x="2552" y="371"/>
                  </a:lnTo>
                  <a:lnTo>
                    <a:pt x="2552" y="372"/>
                  </a:lnTo>
                  <a:lnTo>
                    <a:pt x="2552" y="374"/>
                  </a:lnTo>
                  <a:lnTo>
                    <a:pt x="2552" y="376"/>
                  </a:lnTo>
                  <a:lnTo>
                    <a:pt x="2552" y="377"/>
                  </a:lnTo>
                  <a:lnTo>
                    <a:pt x="2552" y="379"/>
                  </a:lnTo>
                  <a:lnTo>
                    <a:pt x="2550" y="379"/>
                  </a:lnTo>
                  <a:lnTo>
                    <a:pt x="2550" y="381"/>
                  </a:lnTo>
                  <a:lnTo>
                    <a:pt x="2550" y="383"/>
                  </a:lnTo>
                  <a:lnTo>
                    <a:pt x="2548" y="383"/>
                  </a:lnTo>
                  <a:lnTo>
                    <a:pt x="2548" y="384"/>
                  </a:lnTo>
                  <a:lnTo>
                    <a:pt x="2546" y="384"/>
                  </a:lnTo>
                  <a:lnTo>
                    <a:pt x="2546" y="386"/>
                  </a:lnTo>
                  <a:lnTo>
                    <a:pt x="2545" y="386"/>
                  </a:lnTo>
                  <a:lnTo>
                    <a:pt x="2543" y="388"/>
                  </a:lnTo>
                  <a:lnTo>
                    <a:pt x="2541" y="391"/>
                  </a:lnTo>
                  <a:lnTo>
                    <a:pt x="2543" y="393"/>
                  </a:lnTo>
                  <a:lnTo>
                    <a:pt x="2543" y="395"/>
                  </a:lnTo>
                  <a:lnTo>
                    <a:pt x="2545" y="395"/>
                  </a:lnTo>
                  <a:lnTo>
                    <a:pt x="2546" y="395"/>
                  </a:lnTo>
                  <a:lnTo>
                    <a:pt x="2550" y="395"/>
                  </a:lnTo>
                  <a:lnTo>
                    <a:pt x="2552" y="395"/>
                  </a:lnTo>
                  <a:lnTo>
                    <a:pt x="2553" y="395"/>
                  </a:lnTo>
                  <a:lnTo>
                    <a:pt x="2555" y="395"/>
                  </a:lnTo>
                  <a:lnTo>
                    <a:pt x="2557" y="395"/>
                  </a:lnTo>
                  <a:lnTo>
                    <a:pt x="2557" y="393"/>
                  </a:lnTo>
                  <a:lnTo>
                    <a:pt x="2559" y="393"/>
                  </a:lnTo>
                  <a:lnTo>
                    <a:pt x="2560" y="393"/>
                  </a:lnTo>
                  <a:lnTo>
                    <a:pt x="2564" y="393"/>
                  </a:lnTo>
                  <a:lnTo>
                    <a:pt x="2569" y="391"/>
                  </a:lnTo>
                  <a:lnTo>
                    <a:pt x="2571" y="390"/>
                  </a:lnTo>
                  <a:lnTo>
                    <a:pt x="2572" y="390"/>
                  </a:lnTo>
                  <a:lnTo>
                    <a:pt x="2574" y="390"/>
                  </a:lnTo>
                  <a:lnTo>
                    <a:pt x="2578" y="388"/>
                  </a:lnTo>
                  <a:lnTo>
                    <a:pt x="2579" y="388"/>
                  </a:lnTo>
                  <a:lnTo>
                    <a:pt x="2583" y="388"/>
                  </a:lnTo>
                  <a:lnTo>
                    <a:pt x="2585" y="388"/>
                  </a:lnTo>
                  <a:lnTo>
                    <a:pt x="2586" y="388"/>
                  </a:lnTo>
                  <a:lnTo>
                    <a:pt x="2590" y="390"/>
                  </a:lnTo>
                  <a:lnTo>
                    <a:pt x="2592" y="390"/>
                  </a:lnTo>
                  <a:lnTo>
                    <a:pt x="2595" y="391"/>
                  </a:lnTo>
                  <a:lnTo>
                    <a:pt x="2597" y="391"/>
                  </a:lnTo>
                  <a:lnTo>
                    <a:pt x="2599" y="393"/>
                  </a:lnTo>
                  <a:lnTo>
                    <a:pt x="2600" y="395"/>
                  </a:lnTo>
                  <a:lnTo>
                    <a:pt x="2602" y="397"/>
                  </a:lnTo>
                  <a:lnTo>
                    <a:pt x="2604" y="395"/>
                  </a:lnTo>
                  <a:lnTo>
                    <a:pt x="2606" y="395"/>
                  </a:lnTo>
                  <a:lnTo>
                    <a:pt x="2607" y="397"/>
                  </a:lnTo>
                  <a:lnTo>
                    <a:pt x="2609" y="397"/>
                  </a:lnTo>
                  <a:lnTo>
                    <a:pt x="2611" y="397"/>
                  </a:lnTo>
                  <a:lnTo>
                    <a:pt x="2613" y="397"/>
                  </a:lnTo>
                  <a:lnTo>
                    <a:pt x="2614" y="398"/>
                  </a:lnTo>
                  <a:lnTo>
                    <a:pt x="2616" y="398"/>
                  </a:lnTo>
                  <a:lnTo>
                    <a:pt x="2618" y="400"/>
                  </a:lnTo>
                  <a:lnTo>
                    <a:pt x="2620" y="402"/>
                  </a:lnTo>
                  <a:lnTo>
                    <a:pt x="2621" y="402"/>
                  </a:lnTo>
                  <a:lnTo>
                    <a:pt x="2621" y="404"/>
                  </a:lnTo>
                  <a:lnTo>
                    <a:pt x="2623" y="402"/>
                  </a:lnTo>
                  <a:lnTo>
                    <a:pt x="2625" y="402"/>
                  </a:lnTo>
                  <a:lnTo>
                    <a:pt x="2627" y="402"/>
                  </a:lnTo>
                  <a:lnTo>
                    <a:pt x="2628" y="404"/>
                  </a:lnTo>
                  <a:lnTo>
                    <a:pt x="2630" y="404"/>
                  </a:lnTo>
                  <a:lnTo>
                    <a:pt x="2632" y="404"/>
                  </a:lnTo>
                  <a:lnTo>
                    <a:pt x="2634" y="404"/>
                  </a:lnTo>
                  <a:lnTo>
                    <a:pt x="2635" y="402"/>
                  </a:lnTo>
                  <a:lnTo>
                    <a:pt x="2637" y="402"/>
                  </a:lnTo>
                  <a:lnTo>
                    <a:pt x="2639" y="402"/>
                  </a:lnTo>
                  <a:lnTo>
                    <a:pt x="2641" y="402"/>
                  </a:lnTo>
                  <a:lnTo>
                    <a:pt x="2642" y="400"/>
                  </a:lnTo>
                  <a:lnTo>
                    <a:pt x="2646" y="400"/>
                  </a:lnTo>
                  <a:lnTo>
                    <a:pt x="2648" y="400"/>
                  </a:lnTo>
                  <a:lnTo>
                    <a:pt x="2649" y="400"/>
                  </a:lnTo>
                  <a:lnTo>
                    <a:pt x="2651" y="400"/>
                  </a:lnTo>
                  <a:lnTo>
                    <a:pt x="2653" y="400"/>
                  </a:lnTo>
                  <a:lnTo>
                    <a:pt x="2656" y="402"/>
                  </a:lnTo>
                  <a:lnTo>
                    <a:pt x="2658" y="402"/>
                  </a:lnTo>
                  <a:lnTo>
                    <a:pt x="2660" y="402"/>
                  </a:lnTo>
                  <a:lnTo>
                    <a:pt x="2660" y="404"/>
                  </a:lnTo>
                  <a:lnTo>
                    <a:pt x="2662" y="404"/>
                  </a:lnTo>
                  <a:lnTo>
                    <a:pt x="2663" y="405"/>
                  </a:lnTo>
                  <a:lnTo>
                    <a:pt x="2665" y="407"/>
                  </a:lnTo>
                  <a:lnTo>
                    <a:pt x="2667" y="409"/>
                  </a:lnTo>
                  <a:lnTo>
                    <a:pt x="2663" y="411"/>
                  </a:lnTo>
                  <a:lnTo>
                    <a:pt x="2665" y="414"/>
                  </a:lnTo>
                  <a:lnTo>
                    <a:pt x="2665" y="416"/>
                  </a:lnTo>
                  <a:lnTo>
                    <a:pt x="2665" y="418"/>
                  </a:lnTo>
                  <a:lnTo>
                    <a:pt x="2665" y="419"/>
                  </a:lnTo>
                  <a:lnTo>
                    <a:pt x="2665" y="421"/>
                  </a:lnTo>
                  <a:lnTo>
                    <a:pt x="2665" y="423"/>
                  </a:lnTo>
                  <a:lnTo>
                    <a:pt x="2665" y="425"/>
                  </a:lnTo>
                  <a:lnTo>
                    <a:pt x="2665" y="426"/>
                  </a:lnTo>
                  <a:lnTo>
                    <a:pt x="2665" y="428"/>
                  </a:lnTo>
                  <a:lnTo>
                    <a:pt x="2665" y="430"/>
                  </a:lnTo>
                  <a:lnTo>
                    <a:pt x="2667" y="432"/>
                  </a:lnTo>
                  <a:lnTo>
                    <a:pt x="2667" y="433"/>
                  </a:lnTo>
                  <a:lnTo>
                    <a:pt x="2669" y="433"/>
                  </a:lnTo>
                  <a:lnTo>
                    <a:pt x="2669" y="435"/>
                  </a:lnTo>
                  <a:lnTo>
                    <a:pt x="2669" y="437"/>
                  </a:lnTo>
                  <a:lnTo>
                    <a:pt x="2670" y="437"/>
                  </a:lnTo>
                  <a:lnTo>
                    <a:pt x="2670" y="439"/>
                  </a:lnTo>
                  <a:lnTo>
                    <a:pt x="2672" y="440"/>
                  </a:lnTo>
                  <a:lnTo>
                    <a:pt x="2672" y="442"/>
                  </a:lnTo>
                  <a:lnTo>
                    <a:pt x="2674" y="444"/>
                  </a:lnTo>
                  <a:lnTo>
                    <a:pt x="2674" y="446"/>
                  </a:lnTo>
                  <a:lnTo>
                    <a:pt x="2674" y="447"/>
                  </a:lnTo>
                  <a:lnTo>
                    <a:pt x="2674" y="451"/>
                  </a:lnTo>
                  <a:lnTo>
                    <a:pt x="2674" y="453"/>
                  </a:lnTo>
                  <a:lnTo>
                    <a:pt x="2674" y="454"/>
                  </a:lnTo>
                  <a:lnTo>
                    <a:pt x="2672" y="458"/>
                  </a:lnTo>
                  <a:lnTo>
                    <a:pt x="2672" y="460"/>
                  </a:lnTo>
                  <a:lnTo>
                    <a:pt x="2672" y="463"/>
                  </a:lnTo>
                  <a:lnTo>
                    <a:pt x="2672" y="465"/>
                  </a:lnTo>
                  <a:lnTo>
                    <a:pt x="2672" y="467"/>
                  </a:lnTo>
                  <a:lnTo>
                    <a:pt x="2674" y="468"/>
                  </a:lnTo>
                  <a:lnTo>
                    <a:pt x="2674" y="470"/>
                  </a:lnTo>
                  <a:lnTo>
                    <a:pt x="2674" y="472"/>
                  </a:lnTo>
                  <a:lnTo>
                    <a:pt x="2674" y="474"/>
                  </a:lnTo>
                  <a:lnTo>
                    <a:pt x="2672" y="475"/>
                  </a:lnTo>
                  <a:lnTo>
                    <a:pt x="2672" y="477"/>
                  </a:lnTo>
                  <a:lnTo>
                    <a:pt x="2672" y="479"/>
                  </a:lnTo>
                  <a:lnTo>
                    <a:pt x="2674" y="481"/>
                  </a:lnTo>
                  <a:lnTo>
                    <a:pt x="2674" y="482"/>
                  </a:lnTo>
                  <a:lnTo>
                    <a:pt x="2674" y="486"/>
                  </a:lnTo>
                  <a:lnTo>
                    <a:pt x="2674" y="488"/>
                  </a:lnTo>
                  <a:lnTo>
                    <a:pt x="2674" y="489"/>
                  </a:lnTo>
                  <a:lnTo>
                    <a:pt x="2674" y="491"/>
                  </a:lnTo>
                  <a:lnTo>
                    <a:pt x="2674" y="493"/>
                  </a:lnTo>
                  <a:lnTo>
                    <a:pt x="2674" y="495"/>
                  </a:lnTo>
                  <a:lnTo>
                    <a:pt x="2672" y="496"/>
                  </a:lnTo>
                  <a:lnTo>
                    <a:pt x="2672" y="498"/>
                  </a:lnTo>
                  <a:lnTo>
                    <a:pt x="2672" y="500"/>
                  </a:lnTo>
                  <a:lnTo>
                    <a:pt x="2672" y="502"/>
                  </a:lnTo>
                  <a:lnTo>
                    <a:pt x="2670" y="502"/>
                  </a:lnTo>
                  <a:lnTo>
                    <a:pt x="2670" y="503"/>
                  </a:lnTo>
                  <a:lnTo>
                    <a:pt x="2670" y="505"/>
                  </a:lnTo>
                  <a:lnTo>
                    <a:pt x="2670" y="507"/>
                  </a:lnTo>
                  <a:lnTo>
                    <a:pt x="2672" y="509"/>
                  </a:lnTo>
                  <a:lnTo>
                    <a:pt x="2672" y="510"/>
                  </a:lnTo>
                  <a:lnTo>
                    <a:pt x="2670" y="512"/>
                  </a:lnTo>
                  <a:lnTo>
                    <a:pt x="2670" y="514"/>
                  </a:lnTo>
                  <a:lnTo>
                    <a:pt x="2670" y="516"/>
                  </a:lnTo>
                  <a:lnTo>
                    <a:pt x="2672" y="517"/>
                  </a:lnTo>
                  <a:lnTo>
                    <a:pt x="2670" y="519"/>
                  </a:lnTo>
                  <a:lnTo>
                    <a:pt x="2670" y="521"/>
                  </a:lnTo>
                  <a:lnTo>
                    <a:pt x="2669" y="521"/>
                  </a:lnTo>
                  <a:lnTo>
                    <a:pt x="2667" y="523"/>
                  </a:lnTo>
                  <a:lnTo>
                    <a:pt x="2665" y="524"/>
                  </a:lnTo>
                  <a:lnTo>
                    <a:pt x="2663" y="524"/>
                  </a:lnTo>
                  <a:lnTo>
                    <a:pt x="2662" y="526"/>
                  </a:lnTo>
                  <a:lnTo>
                    <a:pt x="2660" y="526"/>
                  </a:lnTo>
                  <a:lnTo>
                    <a:pt x="2656" y="526"/>
                  </a:lnTo>
                  <a:lnTo>
                    <a:pt x="2655" y="528"/>
                  </a:lnTo>
                  <a:lnTo>
                    <a:pt x="2653" y="528"/>
                  </a:lnTo>
                  <a:lnTo>
                    <a:pt x="2649" y="530"/>
                  </a:lnTo>
                  <a:lnTo>
                    <a:pt x="2646" y="531"/>
                  </a:lnTo>
                  <a:lnTo>
                    <a:pt x="2644" y="533"/>
                  </a:lnTo>
                  <a:lnTo>
                    <a:pt x="2642" y="535"/>
                  </a:lnTo>
                  <a:lnTo>
                    <a:pt x="2641" y="537"/>
                  </a:lnTo>
                  <a:lnTo>
                    <a:pt x="2639" y="540"/>
                  </a:lnTo>
                  <a:lnTo>
                    <a:pt x="2635" y="544"/>
                  </a:lnTo>
                  <a:lnTo>
                    <a:pt x="2634" y="545"/>
                  </a:lnTo>
                  <a:lnTo>
                    <a:pt x="2634" y="547"/>
                  </a:lnTo>
                  <a:lnTo>
                    <a:pt x="2632" y="549"/>
                  </a:lnTo>
                  <a:lnTo>
                    <a:pt x="2628" y="549"/>
                  </a:lnTo>
                  <a:lnTo>
                    <a:pt x="2627" y="551"/>
                  </a:lnTo>
                  <a:lnTo>
                    <a:pt x="2625" y="551"/>
                  </a:lnTo>
                  <a:lnTo>
                    <a:pt x="2623" y="551"/>
                  </a:lnTo>
                  <a:lnTo>
                    <a:pt x="2621" y="551"/>
                  </a:lnTo>
                  <a:lnTo>
                    <a:pt x="2621" y="552"/>
                  </a:lnTo>
                  <a:lnTo>
                    <a:pt x="2618" y="552"/>
                  </a:lnTo>
                  <a:lnTo>
                    <a:pt x="2616" y="552"/>
                  </a:lnTo>
                  <a:lnTo>
                    <a:pt x="2614" y="552"/>
                  </a:lnTo>
                  <a:lnTo>
                    <a:pt x="2613" y="551"/>
                  </a:lnTo>
                  <a:lnTo>
                    <a:pt x="2613" y="549"/>
                  </a:lnTo>
                  <a:lnTo>
                    <a:pt x="2611" y="547"/>
                  </a:lnTo>
                  <a:lnTo>
                    <a:pt x="2611" y="545"/>
                  </a:lnTo>
                  <a:lnTo>
                    <a:pt x="2611" y="544"/>
                  </a:lnTo>
                  <a:lnTo>
                    <a:pt x="2611" y="540"/>
                  </a:lnTo>
                  <a:lnTo>
                    <a:pt x="2611" y="538"/>
                  </a:lnTo>
                  <a:lnTo>
                    <a:pt x="2609" y="538"/>
                  </a:lnTo>
                  <a:lnTo>
                    <a:pt x="2609" y="537"/>
                  </a:lnTo>
                  <a:lnTo>
                    <a:pt x="2609" y="535"/>
                  </a:lnTo>
                  <a:lnTo>
                    <a:pt x="2607" y="535"/>
                  </a:lnTo>
                  <a:lnTo>
                    <a:pt x="2606" y="535"/>
                  </a:lnTo>
                  <a:lnTo>
                    <a:pt x="2604" y="535"/>
                  </a:lnTo>
                  <a:lnTo>
                    <a:pt x="2602" y="535"/>
                  </a:lnTo>
                  <a:lnTo>
                    <a:pt x="2600" y="535"/>
                  </a:lnTo>
                  <a:lnTo>
                    <a:pt x="2599" y="535"/>
                  </a:lnTo>
                  <a:lnTo>
                    <a:pt x="2597" y="535"/>
                  </a:lnTo>
                  <a:lnTo>
                    <a:pt x="2595" y="535"/>
                  </a:lnTo>
                  <a:lnTo>
                    <a:pt x="2592" y="535"/>
                  </a:lnTo>
                  <a:lnTo>
                    <a:pt x="2590" y="535"/>
                  </a:lnTo>
                  <a:lnTo>
                    <a:pt x="2588" y="535"/>
                  </a:lnTo>
                  <a:lnTo>
                    <a:pt x="2585" y="535"/>
                  </a:lnTo>
                  <a:lnTo>
                    <a:pt x="2583" y="537"/>
                  </a:lnTo>
                  <a:lnTo>
                    <a:pt x="2581" y="537"/>
                  </a:lnTo>
                  <a:lnTo>
                    <a:pt x="2579" y="537"/>
                  </a:lnTo>
                  <a:lnTo>
                    <a:pt x="2578" y="537"/>
                  </a:lnTo>
                  <a:lnTo>
                    <a:pt x="2576" y="537"/>
                  </a:lnTo>
                  <a:lnTo>
                    <a:pt x="2574" y="537"/>
                  </a:lnTo>
                  <a:lnTo>
                    <a:pt x="2572" y="538"/>
                  </a:lnTo>
                  <a:lnTo>
                    <a:pt x="2571" y="538"/>
                  </a:lnTo>
                  <a:lnTo>
                    <a:pt x="2569" y="538"/>
                  </a:lnTo>
                  <a:lnTo>
                    <a:pt x="2567" y="540"/>
                  </a:lnTo>
                  <a:lnTo>
                    <a:pt x="2565" y="540"/>
                  </a:lnTo>
                  <a:lnTo>
                    <a:pt x="2564" y="540"/>
                  </a:lnTo>
                  <a:lnTo>
                    <a:pt x="2562" y="540"/>
                  </a:lnTo>
                  <a:lnTo>
                    <a:pt x="2560" y="542"/>
                  </a:lnTo>
                  <a:lnTo>
                    <a:pt x="2557" y="542"/>
                  </a:lnTo>
                  <a:lnTo>
                    <a:pt x="2557" y="544"/>
                  </a:lnTo>
                  <a:lnTo>
                    <a:pt x="2555" y="544"/>
                  </a:lnTo>
                  <a:lnTo>
                    <a:pt x="2553" y="545"/>
                  </a:lnTo>
                  <a:lnTo>
                    <a:pt x="2552" y="547"/>
                  </a:lnTo>
                  <a:lnTo>
                    <a:pt x="2550" y="549"/>
                  </a:lnTo>
                  <a:lnTo>
                    <a:pt x="2548" y="549"/>
                  </a:lnTo>
                  <a:lnTo>
                    <a:pt x="2548" y="551"/>
                  </a:lnTo>
                  <a:lnTo>
                    <a:pt x="2546" y="552"/>
                  </a:lnTo>
                  <a:lnTo>
                    <a:pt x="2545" y="554"/>
                  </a:lnTo>
                  <a:lnTo>
                    <a:pt x="2545" y="556"/>
                  </a:lnTo>
                  <a:lnTo>
                    <a:pt x="2545" y="558"/>
                  </a:lnTo>
                  <a:lnTo>
                    <a:pt x="2543" y="559"/>
                  </a:lnTo>
                  <a:lnTo>
                    <a:pt x="2543" y="561"/>
                  </a:lnTo>
                  <a:lnTo>
                    <a:pt x="2541" y="563"/>
                  </a:lnTo>
                  <a:lnTo>
                    <a:pt x="2541" y="565"/>
                  </a:lnTo>
                  <a:lnTo>
                    <a:pt x="2541" y="566"/>
                  </a:lnTo>
                  <a:lnTo>
                    <a:pt x="2541" y="568"/>
                  </a:lnTo>
                  <a:lnTo>
                    <a:pt x="2539" y="570"/>
                  </a:lnTo>
                  <a:lnTo>
                    <a:pt x="2539" y="572"/>
                  </a:lnTo>
                  <a:lnTo>
                    <a:pt x="2541" y="572"/>
                  </a:lnTo>
                  <a:lnTo>
                    <a:pt x="2539" y="573"/>
                  </a:lnTo>
                  <a:lnTo>
                    <a:pt x="2539" y="575"/>
                  </a:lnTo>
                  <a:lnTo>
                    <a:pt x="2539" y="577"/>
                  </a:lnTo>
                  <a:lnTo>
                    <a:pt x="2539" y="579"/>
                  </a:lnTo>
                  <a:lnTo>
                    <a:pt x="2539" y="580"/>
                  </a:lnTo>
                  <a:lnTo>
                    <a:pt x="2539" y="582"/>
                  </a:lnTo>
                  <a:lnTo>
                    <a:pt x="2539" y="584"/>
                  </a:lnTo>
                  <a:lnTo>
                    <a:pt x="2539" y="586"/>
                  </a:lnTo>
                  <a:lnTo>
                    <a:pt x="2539" y="587"/>
                  </a:lnTo>
                  <a:lnTo>
                    <a:pt x="2539" y="589"/>
                  </a:lnTo>
                  <a:lnTo>
                    <a:pt x="2539" y="591"/>
                  </a:lnTo>
                  <a:lnTo>
                    <a:pt x="2539" y="593"/>
                  </a:lnTo>
                  <a:lnTo>
                    <a:pt x="2539" y="594"/>
                  </a:lnTo>
                  <a:lnTo>
                    <a:pt x="2538" y="596"/>
                  </a:lnTo>
                  <a:lnTo>
                    <a:pt x="2536" y="600"/>
                  </a:lnTo>
                  <a:lnTo>
                    <a:pt x="2536" y="601"/>
                  </a:lnTo>
                  <a:lnTo>
                    <a:pt x="2534" y="603"/>
                  </a:lnTo>
                  <a:lnTo>
                    <a:pt x="2532" y="607"/>
                  </a:lnTo>
                  <a:lnTo>
                    <a:pt x="2532" y="608"/>
                  </a:lnTo>
                  <a:lnTo>
                    <a:pt x="2531" y="610"/>
                  </a:lnTo>
                  <a:lnTo>
                    <a:pt x="2529" y="610"/>
                  </a:lnTo>
                  <a:lnTo>
                    <a:pt x="2529" y="612"/>
                  </a:lnTo>
                  <a:lnTo>
                    <a:pt x="2529" y="614"/>
                  </a:lnTo>
                  <a:lnTo>
                    <a:pt x="2527" y="615"/>
                  </a:lnTo>
                  <a:lnTo>
                    <a:pt x="2527" y="617"/>
                  </a:lnTo>
                  <a:lnTo>
                    <a:pt x="2525" y="617"/>
                  </a:lnTo>
                  <a:lnTo>
                    <a:pt x="2525" y="619"/>
                  </a:lnTo>
                  <a:lnTo>
                    <a:pt x="2524" y="621"/>
                  </a:lnTo>
                  <a:lnTo>
                    <a:pt x="2524" y="622"/>
                  </a:lnTo>
                  <a:lnTo>
                    <a:pt x="2522" y="624"/>
                  </a:lnTo>
                  <a:lnTo>
                    <a:pt x="2522" y="626"/>
                  </a:lnTo>
                  <a:lnTo>
                    <a:pt x="2520" y="628"/>
                  </a:lnTo>
                  <a:lnTo>
                    <a:pt x="2520" y="629"/>
                  </a:lnTo>
                  <a:lnTo>
                    <a:pt x="2520" y="631"/>
                  </a:lnTo>
                  <a:lnTo>
                    <a:pt x="2520" y="633"/>
                  </a:lnTo>
                  <a:lnTo>
                    <a:pt x="2518" y="633"/>
                  </a:lnTo>
                  <a:lnTo>
                    <a:pt x="2518" y="635"/>
                  </a:lnTo>
                  <a:lnTo>
                    <a:pt x="2518" y="636"/>
                  </a:lnTo>
                  <a:lnTo>
                    <a:pt x="2518" y="638"/>
                  </a:lnTo>
                  <a:lnTo>
                    <a:pt x="2517" y="642"/>
                  </a:lnTo>
                  <a:lnTo>
                    <a:pt x="2515" y="643"/>
                  </a:lnTo>
                  <a:lnTo>
                    <a:pt x="2515" y="645"/>
                  </a:lnTo>
                  <a:lnTo>
                    <a:pt x="2515" y="647"/>
                  </a:lnTo>
                  <a:lnTo>
                    <a:pt x="2513" y="647"/>
                  </a:lnTo>
                  <a:lnTo>
                    <a:pt x="2513" y="649"/>
                  </a:lnTo>
                  <a:lnTo>
                    <a:pt x="2513" y="650"/>
                  </a:lnTo>
                  <a:lnTo>
                    <a:pt x="2513" y="652"/>
                  </a:lnTo>
                  <a:lnTo>
                    <a:pt x="2511" y="652"/>
                  </a:lnTo>
                  <a:lnTo>
                    <a:pt x="2511" y="654"/>
                  </a:lnTo>
                  <a:lnTo>
                    <a:pt x="2511" y="655"/>
                  </a:lnTo>
                  <a:lnTo>
                    <a:pt x="2511" y="657"/>
                  </a:lnTo>
                  <a:lnTo>
                    <a:pt x="2510" y="659"/>
                  </a:lnTo>
                  <a:lnTo>
                    <a:pt x="2510" y="661"/>
                  </a:lnTo>
                  <a:lnTo>
                    <a:pt x="2510" y="662"/>
                  </a:lnTo>
                  <a:lnTo>
                    <a:pt x="2510" y="664"/>
                  </a:lnTo>
                  <a:lnTo>
                    <a:pt x="2510" y="666"/>
                  </a:lnTo>
                  <a:lnTo>
                    <a:pt x="2510" y="668"/>
                  </a:lnTo>
                  <a:lnTo>
                    <a:pt x="2510" y="669"/>
                  </a:lnTo>
                  <a:lnTo>
                    <a:pt x="2510" y="671"/>
                  </a:lnTo>
                  <a:lnTo>
                    <a:pt x="2510" y="673"/>
                  </a:lnTo>
                  <a:lnTo>
                    <a:pt x="2511" y="675"/>
                  </a:lnTo>
                  <a:lnTo>
                    <a:pt x="2511" y="678"/>
                  </a:lnTo>
                  <a:lnTo>
                    <a:pt x="2513" y="678"/>
                  </a:lnTo>
                  <a:lnTo>
                    <a:pt x="2513" y="680"/>
                  </a:lnTo>
                  <a:lnTo>
                    <a:pt x="2513" y="682"/>
                  </a:lnTo>
                  <a:lnTo>
                    <a:pt x="2513" y="683"/>
                  </a:lnTo>
                  <a:lnTo>
                    <a:pt x="2515" y="683"/>
                  </a:lnTo>
                  <a:lnTo>
                    <a:pt x="2515" y="685"/>
                  </a:lnTo>
                  <a:lnTo>
                    <a:pt x="2515" y="687"/>
                  </a:lnTo>
                  <a:lnTo>
                    <a:pt x="2515" y="689"/>
                  </a:lnTo>
                  <a:lnTo>
                    <a:pt x="2515" y="690"/>
                  </a:lnTo>
                  <a:lnTo>
                    <a:pt x="2513" y="692"/>
                  </a:lnTo>
                  <a:lnTo>
                    <a:pt x="2511" y="694"/>
                  </a:lnTo>
                  <a:lnTo>
                    <a:pt x="2510" y="694"/>
                  </a:lnTo>
                  <a:lnTo>
                    <a:pt x="2508" y="696"/>
                  </a:lnTo>
                  <a:lnTo>
                    <a:pt x="2506" y="697"/>
                  </a:lnTo>
                  <a:lnTo>
                    <a:pt x="2504" y="697"/>
                  </a:lnTo>
                  <a:lnTo>
                    <a:pt x="2503" y="699"/>
                  </a:lnTo>
                  <a:lnTo>
                    <a:pt x="2501" y="697"/>
                  </a:lnTo>
                  <a:lnTo>
                    <a:pt x="2499" y="697"/>
                  </a:lnTo>
                  <a:lnTo>
                    <a:pt x="2497" y="697"/>
                  </a:lnTo>
                  <a:lnTo>
                    <a:pt x="2496" y="699"/>
                  </a:lnTo>
                  <a:lnTo>
                    <a:pt x="2496" y="701"/>
                  </a:lnTo>
                  <a:lnTo>
                    <a:pt x="2494" y="701"/>
                  </a:lnTo>
                  <a:lnTo>
                    <a:pt x="2492" y="701"/>
                  </a:lnTo>
                  <a:lnTo>
                    <a:pt x="2490" y="701"/>
                  </a:lnTo>
                  <a:lnTo>
                    <a:pt x="2489" y="701"/>
                  </a:lnTo>
                  <a:lnTo>
                    <a:pt x="2487" y="701"/>
                  </a:lnTo>
                  <a:lnTo>
                    <a:pt x="2485" y="701"/>
                  </a:lnTo>
                  <a:lnTo>
                    <a:pt x="2485" y="703"/>
                  </a:lnTo>
                  <a:lnTo>
                    <a:pt x="2485" y="706"/>
                  </a:lnTo>
                  <a:lnTo>
                    <a:pt x="2485" y="708"/>
                  </a:lnTo>
                  <a:lnTo>
                    <a:pt x="2483" y="710"/>
                  </a:lnTo>
                  <a:lnTo>
                    <a:pt x="2482" y="710"/>
                  </a:lnTo>
                  <a:lnTo>
                    <a:pt x="2480" y="710"/>
                  </a:lnTo>
                  <a:lnTo>
                    <a:pt x="2478" y="711"/>
                  </a:lnTo>
                  <a:lnTo>
                    <a:pt x="2475" y="711"/>
                  </a:lnTo>
                  <a:lnTo>
                    <a:pt x="2475" y="713"/>
                  </a:lnTo>
                  <a:lnTo>
                    <a:pt x="2473" y="713"/>
                  </a:lnTo>
                  <a:lnTo>
                    <a:pt x="2471" y="713"/>
                  </a:lnTo>
                  <a:lnTo>
                    <a:pt x="2469" y="715"/>
                  </a:lnTo>
                  <a:lnTo>
                    <a:pt x="2468" y="715"/>
                  </a:lnTo>
                  <a:lnTo>
                    <a:pt x="2466" y="715"/>
                  </a:lnTo>
                  <a:lnTo>
                    <a:pt x="2464" y="717"/>
                  </a:lnTo>
                  <a:lnTo>
                    <a:pt x="2462" y="717"/>
                  </a:lnTo>
                  <a:lnTo>
                    <a:pt x="2459" y="717"/>
                  </a:lnTo>
                  <a:lnTo>
                    <a:pt x="2457" y="718"/>
                  </a:lnTo>
                  <a:lnTo>
                    <a:pt x="2455" y="718"/>
                  </a:lnTo>
                  <a:lnTo>
                    <a:pt x="2454" y="718"/>
                  </a:lnTo>
                  <a:lnTo>
                    <a:pt x="2452" y="720"/>
                  </a:lnTo>
                  <a:lnTo>
                    <a:pt x="2450" y="720"/>
                  </a:lnTo>
                  <a:lnTo>
                    <a:pt x="2447" y="722"/>
                  </a:lnTo>
                  <a:lnTo>
                    <a:pt x="2445" y="722"/>
                  </a:lnTo>
                  <a:lnTo>
                    <a:pt x="2441" y="722"/>
                  </a:lnTo>
                  <a:lnTo>
                    <a:pt x="2440" y="722"/>
                  </a:lnTo>
                  <a:lnTo>
                    <a:pt x="2438" y="724"/>
                  </a:lnTo>
                  <a:lnTo>
                    <a:pt x="2438" y="725"/>
                  </a:lnTo>
                  <a:lnTo>
                    <a:pt x="2436" y="725"/>
                  </a:lnTo>
                  <a:lnTo>
                    <a:pt x="2434" y="725"/>
                  </a:lnTo>
                  <a:lnTo>
                    <a:pt x="2433" y="725"/>
                  </a:lnTo>
                  <a:lnTo>
                    <a:pt x="2431" y="724"/>
                  </a:lnTo>
                  <a:lnTo>
                    <a:pt x="2429" y="724"/>
                  </a:lnTo>
                  <a:lnTo>
                    <a:pt x="2427" y="725"/>
                  </a:lnTo>
                  <a:lnTo>
                    <a:pt x="2426" y="725"/>
                  </a:lnTo>
                  <a:lnTo>
                    <a:pt x="2424" y="725"/>
                  </a:lnTo>
                  <a:lnTo>
                    <a:pt x="2422" y="727"/>
                  </a:lnTo>
                  <a:lnTo>
                    <a:pt x="2420" y="727"/>
                  </a:lnTo>
                  <a:lnTo>
                    <a:pt x="2419" y="727"/>
                  </a:lnTo>
                  <a:lnTo>
                    <a:pt x="2417" y="729"/>
                  </a:lnTo>
                  <a:lnTo>
                    <a:pt x="2415" y="729"/>
                  </a:lnTo>
                  <a:lnTo>
                    <a:pt x="2413" y="729"/>
                  </a:lnTo>
                  <a:lnTo>
                    <a:pt x="2412" y="731"/>
                  </a:lnTo>
                  <a:lnTo>
                    <a:pt x="2410" y="731"/>
                  </a:lnTo>
                  <a:lnTo>
                    <a:pt x="2408" y="731"/>
                  </a:lnTo>
                  <a:lnTo>
                    <a:pt x="2406" y="731"/>
                  </a:lnTo>
                  <a:lnTo>
                    <a:pt x="2405" y="731"/>
                  </a:lnTo>
                  <a:lnTo>
                    <a:pt x="2403" y="731"/>
                  </a:lnTo>
                  <a:lnTo>
                    <a:pt x="2401" y="732"/>
                  </a:lnTo>
                  <a:lnTo>
                    <a:pt x="2399" y="732"/>
                  </a:lnTo>
                  <a:lnTo>
                    <a:pt x="2398" y="732"/>
                  </a:lnTo>
                  <a:lnTo>
                    <a:pt x="2396" y="734"/>
                  </a:lnTo>
                  <a:lnTo>
                    <a:pt x="2394" y="734"/>
                  </a:lnTo>
                  <a:lnTo>
                    <a:pt x="2392" y="734"/>
                  </a:lnTo>
                  <a:lnTo>
                    <a:pt x="2391" y="736"/>
                  </a:lnTo>
                  <a:lnTo>
                    <a:pt x="2389" y="738"/>
                  </a:lnTo>
                  <a:lnTo>
                    <a:pt x="2387" y="739"/>
                  </a:lnTo>
                  <a:lnTo>
                    <a:pt x="2385" y="741"/>
                  </a:lnTo>
                  <a:lnTo>
                    <a:pt x="2384" y="743"/>
                  </a:lnTo>
                  <a:lnTo>
                    <a:pt x="2382" y="743"/>
                  </a:lnTo>
                  <a:lnTo>
                    <a:pt x="2380" y="745"/>
                  </a:lnTo>
                  <a:lnTo>
                    <a:pt x="2378" y="746"/>
                  </a:lnTo>
                  <a:lnTo>
                    <a:pt x="2377" y="748"/>
                  </a:lnTo>
                  <a:lnTo>
                    <a:pt x="2375" y="748"/>
                  </a:lnTo>
                  <a:lnTo>
                    <a:pt x="2373" y="748"/>
                  </a:lnTo>
                  <a:lnTo>
                    <a:pt x="2371" y="748"/>
                  </a:lnTo>
                  <a:lnTo>
                    <a:pt x="2370" y="750"/>
                  </a:lnTo>
                  <a:lnTo>
                    <a:pt x="2368" y="750"/>
                  </a:lnTo>
                  <a:lnTo>
                    <a:pt x="2366" y="750"/>
                  </a:lnTo>
                  <a:lnTo>
                    <a:pt x="2366" y="752"/>
                  </a:lnTo>
                  <a:lnTo>
                    <a:pt x="2363" y="752"/>
                  </a:lnTo>
                  <a:lnTo>
                    <a:pt x="2361" y="753"/>
                  </a:lnTo>
                  <a:lnTo>
                    <a:pt x="2359" y="753"/>
                  </a:lnTo>
                  <a:lnTo>
                    <a:pt x="2357" y="753"/>
                  </a:lnTo>
                  <a:lnTo>
                    <a:pt x="2356" y="753"/>
                  </a:lnTo>
                  <a:lnTo>
                    <a:pt x="2354" y="753"/>
                  </a:lnTo>
                  <a:lnTo>
                    <a:pt x="2352" y="753"/>
                  </a:lnTo>
                  <a:lnTo>
                    <a:pt x="2350" y="755"/>
                  </a:lnTo>
                  <a:lnTo>
                    <a:pt x="2349" y="757"/>
                  </a:lnTo>
                  <a:lnTo>
                    <a:pt x="2347" y="757"/>
                  </a:lnTo>
                  <a:lnTo>
                    <a:pt x="2345" y="757"/>
                  </a:lnTo>
                  <a:lnTo>
                    <a:pt x="2343" y="759"/>
                  </a:lnTo>
                  <a:lnTo>
                    <a:pt x="2342" y="759"/>
                  </a:lnTo>
                  <a:lnTo>
                    <a:pt x="2340" y="757"/>
                  </a:lnTo>
                  <a:lnTo>
                    <a:pt x="2338" y="757"/>
                  </a:lnTo>
                  <a:lnTo>
                    <a:pt x="2336" y="755"/>
                  </a:lnTo>
                  <a:lnTo>
                    <a:pt x="2335" y="753"/>
                  </a:lnTo>
                  <a:lnTo>
                    <a:pt x="2333" y="753"/>
                  </a:lnTo>
                  <a:lnTo>
                    <a:pt x="2331" y="753"/>
                  </a:lnTo>
                  <a:lnTo>
                    <a:pt x="2329" y="755"/>
                  </a:lnTo>
                  <a:lnTo>
                    <a:pt x="2328" y="755"/>
                  </a:lnTo>
                  <a:lnTo>
                    <a:pt x="2328" y="757"/>
                  </a:lnTo>
                  <a:lnTo>
                    <a:pt x="2326" y="759"/>
                  </a:lnTo>
                  <a:lnTo>
                    <a:pt x="2326" y="760"/>
                  </a:lnTo>
                  <a:lnTo>
                    <a:pt x="2326" y="762"/>
                  </a:lnTo>
                  <a:lnTo>
                    <a:pt x="2326" y="764"/>
                  </a:lnTo>
                  <a:lnTo>
                    <a:pt x="2326" y="766"/>
                  </a:lnTo>
                  <a:lnTo>
                    <a:pt x="2326" y="767"/>
                  </a:lnTo>
                  <a:lnTo>
                    <a:pt x="2326" y="769"/>
                  </a:lnTo>
                  <a:lnTo>
                    <a:pt x="2326" y="771"/>
                  </a:lnTo>
                  <a:lnTo>
                    <a:pt x="2326" y="773"/>
                  </a:lnTo>
                  <a:lnTo>
                    <a:pt x="2324" y="773"/>
                  </a:lnTo>
                  <a:lnTo>
                    <a:pt x="2324" y="774"/>
                  </a:lnTo>
                  <a:lnTo>
                    <a:pt x="2322" y="776"/>
                  </a:lnTo>
                  <a:lnTo>
                    <a:pt x="2322" y="778"/>
                  </a:lnTo>
                  <a:lnTo>
                    <a:pt x="2322" y="780"/>
                  </a:lnTo>
                  <a:lnTo>
                    <a:pt x="2322" y="781"/>
                  </a:lnTo>
                  <a:lnTo>
                    <a:pt x="2322" y="783"/>
                  </a:lnTo>
                  <a:lnTo>
                    <a:pt x="2322" y="785"/>
                  </a:lnTo>
                  <a:lnTo>
                    <a:pt x="2322" y="787"/>
                  </a:lnTo>
                  <a:lnTo>
                    <a:pt x="2321" y="788"/>
                  </a:lnTo>
                  <a:lnTo>
                    <a:pt x="2319" y="790"/>
                  </a:lnTo>
                  <a:lnTo>
                    <a:pt x="2317" y="790"/>
                  </a:lnTo>
                  <a:lnTo>
                    <a:pt x="2315" y="790"/>
                  </a:lnTo>
                  <a:lnTo>
                    <a:pt x="2314" y="792"/>
                  </a:lnTo>
                  <a:lnTo>
                    <a:pt x="2312" y="794"/>
                  </a:lnTo>
                  <a:lnTo>
                    <a:pt x="2310" y="795"/>
                  </a:lnTo>
                  <a:lnTo>
                    <a:pt x="2310" y="797"/>
                  </a:lnTo>
                  <a:lnTo>
                    <a:pt x="2308" y="801"/>
                  </a:lnTo>
                  <a:lnTo>
                    <a:pt x="2308" y="802"/>
                  </a:lnTo>
                  <a:lnTo>
                    <a:pt x="2308" y="804"/>
                  </a:lnTo>
                  <a:lnTo>
                    <a:pt x="2308" y="806"/>
                  </a:lnTo>
                  <a:lnTo>
                    <a:pt x="2308" y="808"/>
                  </a:lnTo>
                  <a:lnTo>
                    <a:pt x="2310" y="809"/>
                  </a:lnTo>
                  <a:lnTo>
                    <a:pt x="2312" y="809"/>
                  </a:lnTo>
                  <a:lnTo>
                    <a:pt x="2312" y="811"/>
                  </a:lnTo>
                  <a:lnTo>
                    <a:pt x="2314" y="811"/>
                  </a:lnTo>
                  <a:lnTo>
                    <a:pt x="2314" y="813"/>
                  </a:lnTo>
                  <a:lnTo>
                    <a:pt x="2315" y="813"/>
                  </a:lnTo>
                  <a:lnTo>
                    <a:pt x="2317" y="813"/>
                  </a:lnTo>
                  <a:lnTo>
                    <a:pt x="2319" y="813"/>
                  </a:lnTo>
                  <a:lnTo>
                    <a:pt x="2321" y="815"/>
                  </a:lnTo>
                  <a:lnTo>
                    <a:pt x="2322" y="815"/>
                  </a:lnTo>
                  <a:lnTo>
                    <a:pt x="2324" y="815"/>
                  </a:lnTo>
                  <a:lnTo>
                    <a:pt x="2326" y="815"/>
                  </a:lnTo>
                  <a:lnTo>
                    <a:pt x="2328" y="815"/>
                  </a:lnTo>
                  <a:lnTo>
                    <a:pt x="2329" y="815"/>
                  </a:lnTo>
                  <a:lnTo>
                    <a:pt x="2331" y="815"/>
                  </a:lnTo>
                  <a:lnTo>
                    <a:pt x="2333" y="813"/>
                  </a:lnTo>
                  <a:lnTo>
                    <a:pt x="2335" y="813"/>
                  </a:lnTo>
                  <a:lnTo>
                    <a:pt x="2336" y="813"/>
                  </a:lnTo>
                  <a:lnTo>
                    <a:pt x="2338" y="813"/>
                  </a:lnTo>
                  <a:lnTo>
                    <a:pt x="2340" y="813"/>
                  </a:lnTo>
                  <a:lnTo>
                    <a:pt x="2342" y="813"/>
                  </a:lnTo>
                  <a:lnTo>
                    <a:pt x="2342" y="811"/>
                  </a:lnTo>
                  <a:lnTo>
                    <a:pt x="2343" y="811"/>
                  </a:lnTo>
                  <a:lnTo>
                    <a:pt x="2347" y="811"/>
                  </a:lnTo>
                  <a:lnTo>
                    <a:pt x="2347" y="809"/>
                  </a:lnTo>
                  <a:lnTo>
                    <a:pt x="2349" y="809"/>
                  </a:lnTo>
                  <a:lnTo>
                    <a:pt x="2352" y="809"/>
                  </a:lnTo>
                  <a:lnTo>
                    <a:pt x="2354" y="809"/>
                  </a:lnTo>
                  <a:lnTo>
                    <a:pt x="2356" y="808"/>
                  </a:lnTo>
                  <a:lnTo>
                    <a:pt x="2357" y="808"/>
                  </a:lnTo>
                  <a:lnTo>
                    <a:pt x="2359" y="808"/>
                  </a:lnTo>
                  <a:lnTo>
                    <a:pt x="2361" y="808"/>
                  </a:lnTo>
                  <a:lnTo>
                    <a:pt x="2368" y="806"/>
                  </a:lnTo>
                  <a:lnTo>
                    <a:pt x="2371" y="808"/>
                  </a:lnTo>
                  <a:lnTo>
                    <a:pt x="2373" y="808"/>
                  </a:lnTo>
                  <a:lnTo>
                    <a:pt x="2375" y="808"/>
                  </a:lnTo>
                  <a:lnTo>
                    <a:pt x="2375" y="809"/>
                  </a:lnTo>
                  <a:lnTo>
                    <a:pt x="2377" y="809"/>
                  </a:lnTo>
                  <a:lnTo>
                    <a:pt x="2378" y="811"/>
                  </a:lnTo>
                  <a:lnTo>
                    <a:pt x="2378" y="813"/>
                  </a:lnTo>
                  <a:lnTo>
                    <a:pt x="2380" y="815"/>
                  </a:lnTo>
                  <a:lnTo>
                    <a:pt x="2380" y="816"/>
                  </a:lnTo>
                  <a:lnTo>
                    <a:pt x="2380" y="818"/>
                  </a:lnTo>
                  <a:lnTo>
                    <a:pt x="2380" y="820"/>
                  </a:lnTo>
                  <a:lnTo>
                    <a:pt x="2380" y="822"/>
                  </a:lnTo>
                  <a:lnTo>
                    <a:pt x="2380" y="823"/>
                  </a:lnTo>
                  <a:lnTo>
                    <a:pt x="2382" y="825"/>
                  </a:lnTo>
                  <a:lnTo>
                    <a:pt x="2382" y="827"/>
                  </a:lnTo>
                  <a:lnTo>
                    <a:pt x="2382" y="829"/>
                  </a:lnTo>
                  <a:lnTo>
                    <a:pt x="2380" y="830"/>
                  </a:lnTo>
                  <a:lnTo>
                    <a:pt x="2380" y="832"/>
                  </a:lnTo>
                  <a:lnTo>
                    <a:pt x="2380" y="834"/>
                  </a:lnTo>
                  <a:lnTo>
                    <a:pt x="2382" y="836"/>
                  </a:lnTo>
                  <a:lnTo>
                    <a:pt x="2382" y="837"/>
                  </a:lnTo>
                  <a:lnTo>
                    <a:pt x="2382" y="839"/>
                  </a:lnTo>
                  <a:lnTo>
                    <a:pt x="2382" y="841"/>
                  </a:lnTo>
                  <a:lnTo>
                    <a:pt x="2382" y="843"/>
                  </a:lnTo>
                  <a:lnTo>
                    <a:pt x="2382" y="844"/>
                  </a:lnTo>
                  <a:lnTo>
                    <a:pt x="2384" y="844"/>
                  </a:lnTo>
                  <a:lnTo>
                    <a:pt x="2384" y="848"/>
                  </a:lnTo>
                  <a:lnTo>
                    <a:pt x="2384" y="850"/>
                  </a:lnTo>
                  <a:lnTo>
                    <a:pt x="2384" y="851"/>
                  </a:lnTo>
                  <a:lnTo>
                    <a:pt x="2384" y="853"/>
                  </a:lnTo>
                  <a:lnTo>
                    <a:pt x="2382" y="855"/>
                  </a:lnTo>
                  <a:lnTo>
                    <a:pt x="2382" y="857"/>
                  </a:lnTo>
                  <a:lnTo>
                    <a:pt x="2382" y="858"/>
                  </a:lnTo>
                  <a:lnTo>
                    <a:pt x="2380" y="860"/>
                  </a:lnTo>
                  <a:lnTo>
                    <a:pt x="2378" y="862"/>
                  </a:lnTo>
                  <a:lnTo>
                    <a:pt x="2378" y="864"/>
                  </a:lnTo>
                  <a:lnTo>
                    <a:pt x="2380" y="865"/>
                  </a:lnTo>
                  <a:lnTo>
                    <a:pt x="2380" y="867"/>
                  </a:lnTo>
                  <a:lnTo>
                    <a:pt x="2380" y="869"/>
                  </a:lnTo>
                  <a:lnTo>
                    <a:pt x="2380" y="871"/>
                  </a:lnTo>
                  <a:lnTo>
                    <a:pt x="2380" y="872"/>
                  </a:lnTo>
                  <a:lnTo>
                    <a:pt x="2380" y="874"/>
                  </a:lnTo>
                  <a:lnTo>
                    <a:pt x="2380" y="876"/>
                  </a:lnTo>
                  <a:lnTo>
                    <a:pt x="2378" y="876"/>
                  </a:lnTo>
                  <a:lnTo>
                    <a:pt x="2378" y="878"/>
                  </a:lnTo>
                  <a:lnTo>
                    <a:pt x="2377" y="879"/>
                  </a:lnTo>
                  <a:lnTo>
                    <a:pt x="2375" y="879"/>
                  </a:lnTo>
                  <a:lnTo>
                    <a:pt x="2375" y="881"/>
                  </a:lnTo>
                  <a:lnTo>
                    <a:pt x="2371" y="881"/>
                  </a:lnTo>
                  <a:lnTo>
                    <a:pt x="2371" y="883"/>
                  </a:lnTo>
                  <a:lnTo>
                    <a:pt x="2370" y="883"/>
                  </a:lnTo>
                  <a:lnTo>
                    <a:pt x="2368" y="885"/>
                  </a:lnTo>
                  <a:lnTo>
                    <a:pt x="2366" y="886"/>
                  </a:lnTo>
                  <a:lnTo>
                    <a:pt x="2364" y="888"/>
                  </a:lnTo>
                  <a:lnTo>
                    <a:pt x="2364" y="890"/>
                  </a:lnTo>
                  <a:lnTo>
                    <a:pt x="2364" y="892"/>
                  </a:lnTo>
                  <a:lnTo>
                    <a:pt x="2366" y="893"/>
                  </a:lnTo>
                  <a:lnTo>
                    <a:pt x="2366" y="895"/>
                  </a:lnTo>
                  <a:lnTo>
                    <a:pt x="2366" y="897"/>
                  </a:lnTo>
                  <a:lnTo>
                    <a:pt x="2366" y="899"/>
                  </a:lnTo>
                  <a:lnTo>
                    <a:pt x="2368" y="899"/>
                  </a:lnTo>
                  <a:lnTo>
                    <a:pt x="2368" y="900"/>
                  </a:lnTo>
                  <a:lnTo>
                    <a:pt x="2368" y="902"/>
                  </a:lnTo>
                  <a:lnTo>
                    <a:pt x="2368" y="904"/>
                  </a:lnTo>
                  <a:lnTo>
                    <a:pt x="2368" y="906"/>
                  </a:lnTo>
                  <a:lnTo>
                    <a:pt x="2368" y="907"/>
                  </a:lnTo>
                  <a:lnTo>
                    <a:pt x="2368" y="909"/>
                  </a:lnTo>
                  <a:lnTo>
                    <a:pt x="2368" y="911"/>
                  </a:lnTo>
                  <a:lnTo>
                    <a:pt x="2370" y="911"/>
                  </a:lnTo>
                  <a:lnTo>
                    <a:pt x="2370" y="913"/>
                  </a:lnTo>
                  <a:lnTo>
                    <a:pt x="2371" y="914"/>
                  </a:lnTo>
                  <a:lnTo>
                    <a:pt x="2373" y="914"/>
                  </a:lnTo>
                  <a:lnTo>
                    <a:pt x="2375" y="914"/>
                  </a:lnTo>
                  <a:lnTo>
                    <a:pt x="2377" y="916"/>
                  </a:lnTo>
                  <a:lnTo>
                    <a:pt x="2378" y="914"/>
                  </a:lnTo>
                  <a:lnTo>
                    <a:pt x="2380" y="914"/>
                  </a:lnTo>
                  <a:lnTo>
                    <a:pt x="2382" y="914"/>
                  </a:lnTo>
                  <a:lnTo>
                    <a:pt x="2384" y="913"/>
                  </a:lnTo>
                  <a:lnTo>
                    <a:pt x="2385" y="911"/>
                  </a:lnTo>
                  <a:lnTo>
                    <a:pt x="2387" y="909"/>
                  </a:lnTo>
                  <a:lnTo>
                    <a:pt x="2387" y="907"/>
                  </a:lnTo>
                  <a:lnTo>
                    <a:pt x="2389" y="906"/>
                  </a:lnTo>
                  <a:lnTo>
                    <a:pt x="2391" y="902"/>
                  </a:lnTo>
                  <a:lnTo>
                    <a:pt x="2392" y="902"/>
                  </a:lnTo>
                  <a:lnTo>
                    <a:pt x="2394" y="902"/>
                  </a:lnTo>
                  <a:lnTo>
                    <a:pt x="2396" y="904"/>
                  </a:lnTo>
                  <a:lnTo>
                    <a:pt x="2398" y="906"/>
                  </a:lnTo>
                  <a:lnTo>
                    <a:pt x="2399" y="906"/>
                  </a:lnTo>
                  <a:lnTo>
                    <a:pt x="2399" y="907"/>
                  </a:lnTo>
                  <a:lnTo>
                    <a:pt x="2399" y="909"/>
                  </a:lnTo>
                  <a:lnTo>
                    <a:pt x="2401" y="909"/>
                  </a:lnTo>
                  <a:lnTo>
                    <a:pt x="2401" y="911"/>
                  </a:lnTo>
                  <a:lnTo>
                    <a:pt x="2403" y="913"/>
                  </a:lnTo>
                  <a:lnTo>
                    <a:pt x="2403" y="914"/>
                  </a:lnTo>
                  <a:lnTo>
                    <a:pt x="2405" y="914"/>
                  </a:lnTo>
                  <a:lnTo>
                    <a:pt x="2405" y="916"/>
                  </a:lnTo>
                  <a:lnTo>
                    <a:pt x="2405" y="918"/>
                  </a:lnTo>
                  <a:lnTo>
                    <a:pt x="2405" y="920"/>
                  </a:lnTo>
                  <a:lnTo>
                    <a:pt x="2403" y="921"/>
                  </a:lnTo>
                  <a:lnTo>
                    <a:pt x="2403" y="923"/>
                  </a:lnTo>
                  <a:lnTo>
                    <a:pt x="2403" y="925"/>
                  </a:lnTo>
                  <a:lnTo>
                    <a:pt x="2403" y="927"/>
                  </a:lnTo>
                  <a:lnTo>
                    <a:pt x="2403" y="928"/>
                  </a:lnTo>
                  <a:lnTo>
                    <a:pt x="2403" y="930"/>
                  </a:lnTo>
                  <a:lnTo>
                    <a:pt x="2403" y="932"/>
                  </a:lnTo>
                  <a:lnTo>
                    <a:pt x="2405" y="933"/>
                  </a:lnTo>
                  <a:lnTo>
                    <a:pt x="2405" y="935"/>
                  </a:lnTo>
                  <a:lnTo>
                    <a:pt x="2405" y="937"/>
                  </a:lnTo>
                  <a:lnTo>
                    <a:pt x="2405" y="939"/>
                  </a:lnTo>
                  <a:lnTo>
                    <a:pt x="2403" y="940"/>
                  </a:lnTo>
                  <a:lnTo>
                    <a:pt x="2405" y="940"/>
                  </a:lnTo>
                  <a:lnTo>
                    <a:pt x="2403" y="942"/>
                  </a:lnTo>
                  <a:lnTo>
                    <a:pt x="2403" y="944"/>
                  </a:lnTo>
                  <a:lnTo>
                    <a:pt x="2403" y="946"/>
                  </a:lnTo>
                  <a:lnTo>
                    <a:pt x="2403" y="947"/>
                  </a:lnTo>
                  <a:lnTo>
                    <a:pt x="2403" y="949"/>
                  </a:lnTo>
                  <a:lnTo>
                    <a:pt x="2403" y="951"/>
                  </a:lnTo>
                  <a:lnTo>
                    <a:pt x="2405" y="953"/>
                  </a:lnTo>
                  <a:lnTo>
                    <a:pt x="2405" y="954"/>
                  </a:lnTo>
                  <a:lnTo>
                    <a:pt x="2410" y="956"/>
                  </a:lnTo>
                  <a:lnTo>
                    <a:pt x="2410" y="958"/>
                  </a:lnTo>
                  <a:lnTo>
                    <a:pt x="2412" y="958"/>
                  </a:lnTo>
                  <a:lnTo>
                    <a:pt x="2413" y="958"/>
                  </a:lnTo>
                  <a:lnTo>
                    <a:pt x="2415" y="958"/>
                  </a:lnTo>
                  <a:lnTo>
                    <a:pt x="2417" y="958"/>
                  </a:lnTo>
                  <a:lnTo>
                    <a:pt x="2419" y="958"/>
                  </a:lnTo>
                  <a:lnTo>
                    <a:pt x="2419" y="960"/>
                  </a:lnTo>
                  <a:lnTo>
                    <a:pt x="2420" y="960"/>
                  </a:lnTo>
                  <a:lnTo>
                    <a:pt x="2420" y="961"/>
                  </a:lnTo>
                  <a:lnTo>
                    <a:pt x="2422" y="961"/>
                  </a:lnTo>
                  <a:lnTo>
                    <a:pt x="2422" y="963"/>
                  </a:lnTo>
                  <a:lnTo>
                    <a:pt x="2424" y="963"/>
                  </a:lnTo>
                  <a:lnTo>
                    <a:pt x="2426" y="965"/>
                  </a:lnTo>
                  <a:lnTo>
                    <a:pt x="2427" y="965"/>
                  </a:lnTo>
                  <a:lnTo>
                    <a:pt x="2427" y="967"/>
                  </a:lnTo>
                  <a:lnTo>
                    <a:pt x="2429" y="967"/>
                  </a:lnTo>
                  <a:lnTo>
                    <a:pt x="2431" y="968"/>
                  </a:lnTo>
                  <a:lnTo>
                    <a:pt x="2433" y="970"/>
                  </a:lnTo>
                  <a:lnTo>
                    <a:pt x="2433" y="972"/>
                  </a:lnTo>
                  <a:lnTo>
                    <a:pt x="2433" y="974"/>
                  </a:lnTo>
                  <a:lnTo>
                    <a:pt x="2434" y="975"/>
                  </a:lnTo>
                  <a:lnTo>
                    <a:pt x="2436" y="977"/>
                  </a:lnTo>
                  <a:lnTo>
                    <a:pt x="2438" y="981"/>
                  </a:lnTo>
                  <a:lnTo>
                    <a:pt x="2440" y="982"/>
                  </a:lnTo>
                  <a:lnTo>
                    <a:pt x="2440" y="984"/>
                  </a:lnTo>
                  <a:lnTo>
                    <a:pt x="2441" y="986"/>
                  </a:lnTo>
                  <a:lnTo>
                    <a:pt x="2441" y="988"/>
                  </a:lnTo>
                  <a:lnTo>
                    <a:pt x="2443" y="989"/>
                  </a:lnTo>
                  <a:lnTo>
                    <a:pt x="2443" y="991"/>
                  </a:lnTo>
                  <a:lnTo>
                    <a:pt x="2445" y="993"/>
                  </a:lnTo>
                  <a:lnTo>
                    <a:pt x="2445" y="995"/>
                  </a:lnTo>
                  <a:lnTo>
                    <a:pt x="2447" y="995"/>
                  </a:lnTo>
                  <a:lnTo>
                    <a:pt x="2448" y="996"/>
                  </a:lnTo>
                  <a:lnTo>
                    <a:pt x="2450" y="995"/>
                  </a:lnTo>
                  <a:lnTo>
                    <a:pt x="2452" y="995"/>
                  </a:lnTo>
                  <a:lnTo>
                    <a:pt x="2454" y="993"/>
                  </a:lnTo>
                  <a:lnTo>
                    <a:pt x="2455" y="993"/>
                  </a:lnTo>
                  <a:lnTo>
                    <a:pt x="2457" y="993"/>
                  </a:lnTo>
                  <a:lnTo>
                    <a:pt x="2459" y="991"/>
                  </a:lnTo>
                  <a:lnTo>
                    <a:pt x="2461" y="991"/>
                  </a:lnTo>
                  <a:lnTo>
                    <a:pt x="2462" y="989"/>
                  </a:lnTo>
                  <a:lnTo>
                    <a:pt x="2466" y="989"/>
                  </a:lnTo>
                  <a:lnTo>
                    <a:pt x="2468" y="989"/>
                  </a:lnTo>
                  <a:lnTo>
                    <a:pt x="2469" y="989"/>
                  </a:lnTo>
                  <a:lnTo>
                    <a:pt x="2471" y="991"/>
                  </a:lnTo>
                  <a:lnTo>
                    <a:pt x="2473" y="991"/>
                  </a:lnTo>
                  <a:lnTo>
                    <a:pt x="2475" y="991"/>
                  </a:lnTo>
                  <a:lnTo>
                    <a:pt x="2476" y="991"/>
                  </a:lnTo>
                  <a:lnTo>
                    <a:pt x="2478" y="991"/>
                  </a:lnTo>
                  <a:lnTo>
                    <a:pt x="2480" y="991"/>
                  </a:lnTo>
                  <a:lnTo>
                    <a:pt x="2482" y="991"/>
                  </a:lnTo>
                  <a:lnTo>
                    <a:pt x="2483" y="993"/>
                  </a:lnTo>
                  <a:lnTo>
                    <a:pt x="2485" y="993"/>
                  </a:lnTo>
                  <a:lnTo>
                    <a:pt x="2489" y="995"/>
                  </a:lnTo>
                  <a:lnTo>
                    <a:pt x="2490" y="995"/>
                  </a:lnTo>
                  <a:lnTo>
                    <a:pt x="2492" y="996"/>
                  </a:lnTo>
                  <a:lnTo>
                    <a:pt x="2496" y="996"/>
                  </a:lnTo>
                  <a:lnTo>
                    <a:pt x="2497" y="998"/>
                  </a:lnTo>
                  <a:lnTo>
                    <a:pt x="2499" y="998"/>
                  </a:lnTo>
                  <a:lnTo>
                    <a:pt x="2501" y="998"/>
                  </a:lnTo>
                  <a:lnTo>
                    <a:pt x="2503" y="998"/>
                  </a:lnTo>
                  <a:lnTo>
                    <a:pt x="2504" y="998"/>
                  </a:lnTo>
                  <a:lnTo>
                    <a:pt x="2506" y="1000"/>
                  </a:lnTo>
                  <a:lnTo>
                    <a:pt x="2508" y="1002"/>
                  </a:lnTo>
                  <a:lnTo>
                    <a:pt x="2511" y="1003"/>
                  </a:lnTo>
                  <a:lnTo>
                    <a:pt x="2513" y="1003"/>
                  </a:lnTo>
                  <a:lnTo>
                    <a:pt x="2515" y="1005"/>
                  </a:lnTo>
                  <a:lnTo>
                    <a:pt x="2518" y="1005"/>
                  </a:lnTo>
                  <a:lnTo>
                    <a:pt x="2520" y="1005"/>
                  </a:lnTo>
                  <a:lnTo>
                    <a:pt x="2522" y="1003"/>
                  </a:lnTo>
                  <a:lnTo>
                    <a:pt x="2524" y="1003"/>
                  </a:lnTo>
                  <a:lnTo>
                    <a:pt x="2525" y="1003"/>
                  </a:lnTo>
                  <a:lnTo>
                    <a:pt x="2527" y="1003"/>
                  </a:lnTo>
                  <a:lnTo>
                    <a:pt x="2529" y="1003"/>
                  </a:lnTo>
                  <a:lnTo>
                    <a:pt x="2531" y="1003"/>
                  </a:lnTo>
                  <a:lnTo>
                    <a:pt x="2532" y="1003"/>
                  </a:lnTo>
                  <a:lnTo>
                    <a:pt x="2534" y="1003"/>
                  </a:lnTo>
                  <a:lnTo>
                    <a:pt x="2536" y="1003"/>
                  </a:lnTo>
                  <a:lnTo>
                    <a:pt x="2536" y="1005"/>
                  </a:lnTo>
                  <a:lnTo>
                    <a:pt x="2538" y="1005"/>
                  </a:lnTo>
                  <a:lnTo>
                    <a:pt x="2539" y="1005"/>
                  </a:lnTo>
                  <a:lnTo>
                    <a:pt x="2541" y="1005"/>
                  </a:lnTo>
                  <a:lnTo>
                    <a:pt x="2543" y="1007"/>
                  </a:lnTo>
                  <a:lnTo>
                    <a:pt x="2545" y="1007"/>
                  </a:lnTo>
                  <a:lnTo>
                    <a:pt x="2546" y="1009"/>
                  </a:lnTo>
                  <a:lnTo>
                    <a:pt x="2548" y="1009"/>
                  </a:lnTo>
                  <a:lnTo>
                    <a:pt x="2550" y="1009"/>
                  </a:lnTo>
                  <a:lnTo>
                    <a:pt x="2552" y="1009"/>
                  </a:lnTo>
                  <a:lnTo>
                    <a:pt x="2553" y="1009"/>
                  </a:lnTo>
                  <a:lnTo>
                    <a:pt x="2553" y="1010"/>
                  </a:lnTo>
                  <a:lnTo>
                    <a:pt x="2555" y="1010"/>
                  </a:lnTo>
                  <a:lnTo>
                    <a:pt x="2557" y="1010"/>
                  </a:lnTo>
                  <a:lnTo>
                    <a:pt x="2559" y="1010"/>
                  </a:lnTo>
                  <a:lnTo>
                    <a:pt x="2560" y="1010"/>
                  </a:lnTo>
                  <a:lnTo>
                    <a:pt x="2560" y="1012"/>
                  </a:lnTo>
                  <a:lnTo>
                    <a:pt x="2562" y="1012"/>
                  </a:lnTo>
                  <a:lnTo>
                    <a:pt x="2564" y="1012"/>
                  </a:lnTo>
                  <a:lnTo>
                    <a:pt x="2565" y="1012"/>
                  </a:lnTo>
                  <a:lnTo>
                    <a:pt x="2567" y="1012"/>
                  </a:lnTo>
                  <a:lnTo>
                    <a:pt x="2569" y="1012"/>
                  </a:lnTo>
                  <a:lnTo>
                    <a:pt x="2572" y="1012"/>
                  </a:lnTo>
                  <a:lnTo>
                    <a:pt x="2574" y="1012"/>
                  </a:lnTo>
                  <a:lnTo>
                    <a:pt x="2576" y="1010"/>
                  </a:lnTo>
                  <a:lnTo>
                    <a:pt x="2578" y="1010"/>
                  </a:lnTo>
                  <a:lnTo>
                    <a:pt x="2579" y="1010"/>
                  </a:lnTo>
                  <a:lnTo>
                    <a:pt x="2581" y="1010"/>
                  </a:lnTo>
                  <a:lnTo>
                    <a:pt x="2583" y="1010"/>
                  </a:lnTo>
                  <a:lnTo>
                    <a:pt x="2585" y="1010"/>
                  </a:lnTo>
                  <a:lnTo>
                    <a:pt x="2586" y="1012"/>
                  </a:lnTo>
                  <a:lnTo>
                    <a:pt x="2586" y="1014"/>
                  </a:lnTo>
                  <a:lnTo>
                    <a:pt x="2586" y="1016"/>
                  </a:lnTo>
                  <a:lnTo>
                    <a:pt x="2586" y="1017"/>
                  </a:lnTo>
                  <a:lnTo>
                    <a:pt x="2585" y="1017"/>
                  </a:lnTo>
                  <a:lnTo>
                    <a:pt x="2586" y="1021"/>
                  </a:lnTo>
                  <a:lnTo>
                    <a:pt x="2585" y="1023"/>
                  </a:lnTo>
                  <a:lnTo>
                    <a:pt x="2583" y="1023"/>
                  </a:lnTo>
                  <a:lnTo>
                    <a:pt x="2581" y="1024"/>
                  </a:lnTo>
                  <a:lnTo>
                    <a:pt x="2581" y="1026"/>
                  </a:lnTo>
                  <a:lnTo>
                    <a:pt x="2579" y="1028"/>
                  </a:lnTo>
                  <a:lnTo>
                    <a:pt x="2578" y="1030"/>
                  </a:lnTo>
                  <a:lnTo>
                    <a:pt x="2576" y="1031"/>
                  </a:lnTo>
                  <a:lnTo>
                    <a:pt x="2576" y="1033"/>
                  </a:lnTo>
                  <a:lnTo>
                    <a:pt x="2574" y="1035"/>
                  </a:lnTo>
                  <a:lnTo>
                    <a:pt x="2574" y="1037"/>
                  </a:lnTo>
                  <a:lnTo>
                    <a:pt x="2574" y="1038"/>
                  </a:lnTo>
                  <a:lnTo>
                    <a:pt x="2572" y="1038"/>
                  </a:lnTo>
                  <a:lnTo>
                    <a:pt x="2572" y="1040"/>
                  </a:lnTo>
                  <a:lnTo>
                    <a:pt x="2571" y="1040"/>
                  </a:lnTo>
                  <a:lnTo>
                    <a:pt x="2569" y="1038"/>
                  </a:lnTo>
                  <a:lnTo>
                    <a:pt x="2567" y="1038"/>
                  </a:lnTo>
                  <a:lnTo>
                    <a:pt x="2567" y="1037"/>
                  </a:lnTo>
                  <a:lnTo>
                    <a:pt x="2565" y="1038"/>
                  </a:lnTo>
                  <a:lnTo>
                    <a:pt x="2564" y="1038"/>
                  </a:lnTo>
                  <a:lnTo>
                    <a:pt x="2560" y="1040"/>
                  </a:lnTo>
                  <a:lnTo>
                    <a:pt x="2559" y="1042"/>
                  </a:lnTo>
                  <a:lnTo>
                    <a:pt x="2557" y="1042"/>
                  </a:lnTo>
                  <a:lnTo>
                    <a:pt x="2555" y="1044"/>
                  </a:lnTo>
                  <a:lnTo>
                    <a:pt x="2555" y="1045"/>
                  </a:lnTo>
                  <a:lnTo>
                    <a:pt x="2553" y="1045"/>
                  </a:lnTo>
                  <a:lnTo>
                    <a:pt x="2552" y="1047"/>
                  </a:lnTo>
                  <a:lnTo>
                    <a:pt x="2550" y="1047"/>
                  </a:lnTo>
                  <a:lnTo>
                    <a:pt x="2550" y="1051"/>
                  </a:lnTo>
                  <a:lnTo>
                    <a:pt x="2548" y="1052"/>
                  </a:lnTo>
                  <a:lnTo>
                    <a:pt x="2546" y="1054"/>
                  </a:lnTo>
                  <a:lnTo>
                    <a:pt x="2545" y="1054"/>
                  </a:lnTo>
                  <a:lnTo>
                    <a:pt x="2541" y="1054"/>
                  </a:lnTo>
                  <a:lnTo>
                    <a:pt x="2539" y="1054"/>
                  </a:lnTo>
                  <a:lnTo>
                    <a:pt x="2539" y="1052"/>
                  </a:lnTo>
                  <a:lnTo>
                    <a:pt x="2538" y="1052"/>
                  </a:lnTo>
                  <a:lnTo>
                    <a:pt x="2536" y="1051"/>
                  </a:lnTo>
                  <a:lnTo>
                    <a:pt x="2534" y="1051"/>
                  </a:lnTo>
                  <a:lnTo>
                    <a:pt x="2531" y="1049"/>
                  </a:lnTo>
                  <a:lnTo>
                    <a:pt x="2527" y="1051"/>
                  </a:lnTo>
                  <a:lnTo>
                    <a:pt x="2524" y="1051"/>
                  </a:lnTo>
                  <a:lnTo>
                    <a:pt x="2522" y="1054"/>
                  </a:lnTo>
                  <a:lnTo>
                    <a:pt x="2520" y="1056"/>
                  </a:lnTo>
                  <a:lnTo>
                    <a:pt x="2518" y="1056"/>
                  </a:lnTo>
                  <a:lnTo>
                    <a:pt x="2518" y="1058"/>
                  </a:lnTo>
                  <a:lnTo>
                    <a:pt x="2517" y="1059"/>
                  </a:lnTo>
                  <a:lnTo>
                    <a:pt x="2515" y="1061"/>
                  </a:lnTo>
                  <a:lnTo>
                    <a:pt x="2513" y="1063"/>
                  </a:lnTo>
                  <a:lnTo>
                    <a:pt x="2513" y="1065"/>
                  </a:lnTo>
                  <a:lnTo>
                    <a:pt x="2511" y="1065"/>
                  </a:lnTo>
                  <a:lnTo>
                    <a:pt x="2511" y="1066"/>
                  </a:lnTo>
                  <a:lnTo>
                    <a:pt x="2510" y="1068"/>
                  </a:lnTo>
                  <a:lnTo>
                    <a:pt x="2510" y="1070"/>
                  </a:lnTo>
                  <a:lnTo>
                    <a:pt x="2508" y="1072"/>
                  </a:lnTo>
                  <a:lnTo>
                    <a:pt x="2506" y="1073"/>
                  </a:lnTo>
                  <a:lnTo>
                    <a:pt x="2506" y="1075"/>
                  </a:lnTo>
                  <a:lnTo>
                    <a:pt x="2504" y="1077"/>
                  </a:lnTo>
                  <a:lnTo>
                    <a:pt x="2503" y="1079"/>
                  </a:lnTo>
                  <a:lnTo>
                    <a:pt x="2503" y="1080"/>
                  </a:lnTo>
                  <a:lnTo>
                    <a:pt x="2503" y="1082"/>
                  </a:lnTo>
                  <a:lnTo>
                    <a:pt x="2503" y="1084"/>
                  </a:lnTo>
                  <a:lnTo>
                    <a:pt x="2503" y="1086"/>
                  </a:lnTo>
                  <a:lnTo>
                    <a:pt x="2504" y="1087"/>
                  </a:lnTo>
                  <a:lnTo>
                    <a:pt x="2504" y="1089"/>
                  </a:lnTo>
                  <a:lnTo>
                    <a:pt x="2506" y="1091"/>
                  </a:lnTo>
                  <a:lnTo>
                    <a:pt x="2506" y="1093"/>
                  </a:lnTo>
                  <a:lnTo>
                    <a:pt x="2508" y="1094"/>
                  </a:lnTo>
                  <a:lnTo>
                    <a:pt x="2510" y="1094"/>
                  </a:lnTo>
                  <a:lnTo>
                    <a:pt x="2510" y="1096"/>
                  </a:lnTo>
                  <a:lnTo>
                    <a:pt x="2511" y="1096"/>
                  </a:lnTo>
                  <a:lnTo>
                    <a:pt x="2513" y="1096"/>
                  </a:lnTo>
                  <a:lnTo>
                    <a:pt x="2515" y="1098"/>
                  </a:lnTo>
                  <a:lnTo>
                    <a:pt x="2517" y="1098"/>
                  </a:lnTo>
                  <a:lnTo>
                    <a:pt x="2518" y="1098"/>
                  </a:lnTo>
                  <a:lnTo>
                    <a:pt x="2520" y="1100"/>
                  </a:lnTo>
                  <a:lnTo>
                    <a:pt x="2522" y="1101"/>
                  </a:lnTo>
                  <a:lnTo>
                    <a:pt x="2522" y="1103"/>
                  </a:lnTo>
                  <a:lnTo>
                    <a:pt x="2522" y="1105"/>
                  </a:lnTo>
                  <a:lnTo>
                    <a:pt x="2522" y="1107"/>
                  </a:lnTo>
                  <a:lnTo>
                    <a:pt x="2522" y="1108"/>
                  </a:lnTo>
                  <a:lnTo>
                    <a:pt x="2520" y="1108"/>
                  </a:lnTo>
                  <a:lnTo>
                    <a:pt x="2518" y="1110"/>
                  </a:lnTo>
                  <a:lnTo>
                    <a:pt x="2517" y="1110"/>
                  </a:lnTo>
                  <a:lnTo>
                    <a:pt x="2515" y="1110"/>
                  </a:lnTo>
                  <a:lnTo>
                    <a:pt x="2513" y="1110"/>
                  </a:lnTo>
                  <a:lnTo>
                    <a:pt x="2511" y="1110"/>
                  </a:lnTo>
                  <a:lnTo>
                    <a:pt x="2510" y="1110"/>
                  </a:lnTo>
                  <a:lnTo>
                    <a:pt x="2508" y="1110"/>
                  </a:lnTo>
                  <a:lnTo>
                    <a:pt x="2506" y="1108"/>
                  </a:lnTo>
                  <a:lnTo>
                    <a:pt x="2504" y="1110"/>
                  </a:lnTo>
                  <a:lnTo>
                    <a:pt x="2503" y="1108"/>
                  </a:lnTo>
                  <a:lnTo>
                    <a:pt x="2499" y="1108"/>
                  </a:lnTo>
                  <a:lnTo>
                    <a:pt x="2496" y="1107"/>
                  </a:lnTo>
                  <a:lnTo>
                    <a:pt x="2494" y="1107"/>
                  </a:lnTo>
                  <a:lnTo>
                    <a:pt x="2492" y="1105"/>
                  </a:lnTo>
                  <a:lnTo>
                    <a:pt x="2492" y="1103"/>
                  </a:lnTo>
                  <a:lnTo>
                    <a:pt x="2490" y="1103"/>
                  </a:lnTo>
                  <a:lnTo>
                    <a:pt x="2489" y="1101"/>
                  </a:lnTo>
                  <a:lnTo>
                    <a:pt x="2489" y="1098"/>
                  </a:lnTo>
                  <a:lnTo>
                    <a:pt x="2487" y="1096"/>
                  </a:lnTo>
                  <a:lnTo>
                    <a:pt x="2485" y="1096"/>
                  </a:lnTo>
                  <a:lnTo>
                    <a:pt x="2483" y="1094"/>
                  </a:lnTo>
                  <a:lnTo>
                    <a:pt x="2482" y="1094"/>
                  </a:lnTo>
                  <a:lnTo>
                    <a:pt x="2478" y="1093"/>
                  </a:lnTo>
                  <a:lnTo>
                    <a:pt x="2476" y="1093"/>
                  </a:lnTo>
                  <a:lnTo>
                    <a:pt x="2475" y="1094"/>
                  </a:lnTo>
                  <a:lnTo>
                    <a:pt x="2471" y="1094"/>
                  </a:lnTo>
                  <a:lnTo>
                    <a:pt x="2469" y="1093"/>
                  </a:lnTo>
                  <a:lnTo>
                    <a:pt x="2468" y="1093"/>
                  </a:lnTo>
                  <a:lnTo>
                    <a:pt x="2466" y="1094"/>
                  </a:lnTo>
                  <a:lnTo>
                    <a:pt x="2464" y="1094"/>
                  </a:lnTo>
                  <a:lnTo>
                    <a:pt x="2462" y="1094"/>
                  </a:lnTo>
                  <a:lnTo>
                    <a:pt x="2461" y="1094"/>
                  </a:lnTo>
                  <a:lnTo>
                    <a:pt x="2459" y="1096"/>
                  </a:lnTo>
                  <a:lnTo>
                    <a:pt x="2457" y="1096"/>
                  </a:lnTo>
                  <a:lnTo>
                    <a:pt x="2455" y="1098"/>
                  </a:lnTo>
                  <a:lnTo>
                    <a:pt x="2454" y="1100"/>
                  </a:lnTo>
                  <a:lnTo>
                    <a:pt x="2452" y="1101"/>
                  </a:lnTo>
                  <a:lnTo>
                    <a:pt x="2450" y="1101"/>
                  </a:lnTo>
                  <a:lnTo>
                    <a:pt x="2448" y="1101"/>
                  </a:lnTo>
                  <a:lnTo>
                    <a:pt x="2447" y="1101"/>
                  </a:lnTo>
                  <a:lnTo>
                    <a:pt x="2445" y="1101"/>
                  </a:lnTo>
                  <a:lnTo>
                    <a:pt x="2443" y="1101"/>
                  </a:lnTo>
                  <a:lnTo>
                    <a:pt x="2441" y="1103"/>
                  </a:lnTo>
                  <a:lnTo>
                    <a:pt x="2438" y="1103"/>
                  </a:lnTo>
                  <a:lnTo>
                    <a:pt x="2436" y="1103"/>
                  </a:lnTo>
                  <a:lnTo>
                    <a:pt x="2433" y="1103"/>
                  </a:lnTo>
                  <a:lnTo>
                    <a:pt x="2431" y="1103"/>
                  </a:lnTo>
                  <a:lnTo>
                    <a:pt x="2429" y="1103"/>
                  </a:lnTo>
                  <a:lnTo>
                    <a:pt x="2427" y="1101"/>
                  </a:lnTo>
                  <a:lnTo>
                    <a:pt x="2426" y="1101"/>
                  </a:lnTo>
                  <a:lnTo>
                    <a:pt x="2424" y="1100"/>
                  </a:lnTo>
                  <a:lnTo>
                    <a:pt x="2422" y="1100"/>
                  </a:lnTo>
                  <a:lnTo>
                    <a:pt x="2419" y="1098"/>
                  </a:lnTo>
                  <a:lnTo>
                    <a:pt x="2417" y="1098"/>
                  </a:lnTo>
                  <a:lnTo>
                    <a:pt x="2415" y="1096"/>
                  </a:lnTo>
                  <a:lnTo>
                    <a:pt x="2413" y="1096"/>
                  </a:lnTo>
                  <a:lnTo>
                    <a:pt x="2412" y="1094"/>
                  </a:lnTo>
                  <a:lnTo>
                    <a:pt x="2408" y="1093"/>
                  </a:lnTo>
                  <a:lnTo>
                    <a:pt x="2406" y="1093"/>
                  </a:lnTo>
                  <a:lnTo>
                    <a:pt x="2405" y="1093"/>
                  </a:lnTo>
                  <a:lnTo>
                    <a:pt x="2401" y="1089"/>
                  </a:lnTo>
                  <a:lnTo>
                    <a:pt x="2399" y="1089"/>
                  </a:lnTo>
                  <a:lnTo>
                    <a:pt x="2398" y="1089"/>
                  </a:lnTo>
                  <a:lnTo>
                    <a:pt x="2398" y="1086"/>
                  </a:lnTo>
                  <a:lnTo>
                    <a:pt x="2396" y="1084"/>
                  </a:lnTo>
                  <a:lnTo>
                    <a:pt x="2396" y="1082"/>
                  </a:lnTo>
                  <a:lnTo>
                    <a:pt x="2396" y="1080"/>
                  </a:lnTo>
                  <a:lnTo>
                    <a:pt x="2394" y="1079"/>
                  </a:lnTo>
                  <a:lnTo>
                    <a:pt x="2394" y="1077"/>
                  </a:lnTo>
                  <a:lnTo>
                    <a:pt x="2394" y="1075"/>
                  </a:lnTo>
                  <a:lnTo>
                    <a:pt x="2394" y="1073"/>
                  </a:lnTo>
                  <a:lnTo>
                    <a:pt x="2394" y="1072"/>
                  </a:lnTo>
                  <a:lnTo>
                    <a:pt x="2394" y="1070"/>
                  </a:lnTo>
                  <a:lnTo>
                    <a:pt x="2394" y="1068"/>
                  </a:lnTo>
                  <a:lnTo>
                    <a:pt x="2392" y="1065"/>
                  </a:lnTo>
                  <a:lnTo>
                    <a:pt x="2394" y="1061"/>
                  </a:lnTo>
                  <a:lnTo>
                    <a:pt x="2394" y="1059"/>
                  </a:lnTo>
                  <a:lnTo>
                    <a:pt x="2394" y="1058"/>
                  </a:lnTo>
                  <a:lnTo>
                    <a:pt x="2394" y="1056"/>
                  </a:lnTo>
                  <a:lnTo>
                    <a:pt x="2394" y="1054"/>
                  </a:lnTo>
                  <a:lnTo>
                    <a:pt x="2394" y="1051"/>
                  </a:lnTo>
                  <a:lnTo>
                    <a:pt x="2394" y="1047"/>
                  </a:lnTo>
                  <a:lnTo>
                    <a:pt x="2394" y="1045"/>
                  </a:lnTo>
                  <a:lnTo>
                    <a:pt x="2394" y="1044"/>
                  </a:lnTo>
                  <a:lnTo>
                    <a:pt x="2396" y="1044"/>
                  </a:lnTo>
                  <a:lnTo>
                    <a:pt x="2396" y="1042"/>
                  </a:lnTo>
                  <a:lnTo>
                    <a:pt x="2398" y="1040"/>
                  </a:lnTo>
                  <a:lnTo>
                    <a:pt x="2399" y="1038"/>
                  </a:lnTo>
                  <a:lnTo>
                    <a:pt x="2401" y="1038"/>
                  </a:lnTo>
                  <a:lnTo>
                    <a:pt x="2403" y="1035"/>
                  </a:lnTo>
                  <a:lnTo>
                    <a:pt x="2405" y="1035"/>
                  </a:lnTo>
                  <a:lnTo>
                    <a:pt x="2405" y="1033"/>
                  </a:lnTo>
                  <a:lnTo>
                    <a:pt x="2406" y="1031"/>
                  </a:lnTo>
                  <a:lnTo>
                    <a:pt x="2408" y="1030"/>
                  </a:lnTo>
                  <a:lnTo>
                    <a:pt x="2408" y="1028"/>
                  </a:lnTo>
                  <a:lnTo>
                    <a:pt x="2406" y="1026"/>
                  </a:lnTo>
                  <a:lnTo>
                    <a:pt x="2405" y="1024"/>
                  </a:lnTo>
                  <a:lnTo>
                    <a:pt x="2403" y="1024"/>
                  </a:lnTo>
                  <a:lnTo>
                    <a:pt x="2401" y="1023"/>
                  </a:lnTo>
                  <a:lnTo>
                    <a:pt x="2399" y="1023"/>
                  </a:lnTo>
                  <a:lnTo>
                    <a:pt x="2399" y="1021"/>
                  </a:lnTo>
                  <a:lnTo>
                    <a:pt x="2398" y="1019"/>
                  </a:lnTo>
                  <a:lnTo>
                    <a:pt x="2398" y="1017"/>
                  </a:lnTo>
                  <a:lnTo>
                    <a:pt x="2396" y="1016"/>
                  </a:lnTo>
                  <a:lnTo>
                    <a:pt x="2396" y="1014"/>
                  </a:lnTo>
                  <a:lnTo>
                    <a:pt x="2396" y="1012"/>
                  </a:lnTo>
                  <a:lnTo>
                    <a:pt x="2394" y="1009"/>
                  </a:lnTo>
                  <a:lnTo>
                    <a:pt x="2392" y="1007"/>
                  </a:lnTo>
                  <a:lnTo>
                    <a:pt x="2392" y="1005"/>
                  </a:lnTo>
                  <a:lnTo>
                    <a:pt x="2392" y="1003"/>
                  </a:lnTo>
                  <a:lnTo>
                    <a:pt x="2392" y="1002"/>
                  </a:lnTo>
                  <a:lnTo>
                    <a:pt x="2391" y="1000"/>
                  </a:lnTo>
                  <a:lnTo>
                    <a:pt x="2389" y="998"/>
                  </a:lnTo>
                  <a:lnTo>
                    <a:pt x="2389" y="996"/>
                  </a:lnTo>
                  <a:lnTo>
                    <a:pt x="2387" y="996"/>
                  </a:lnTo>
                  <a:lnTo>
                    <a:pt x="2385" y="995"/>
                  </a:lnTo>
                  <a:lnTo>
                    <a:pt x="2385" y="991"/>
                  </a:lnTo>
                  <a:lnTo>
                    <a:pt x="2384" y="989"/>
                  </a:lnTo>
                  <a:lnTo>
                    <a:pt x="2384" y="988"/>
                  </a:lnTo>
                  <a:lnTo>
                    <a:pt x="2384" y="986"/>
                  </a:lnTo>
                  <a:lnTo>
                    <a:pt x="2384" y="984"/>
                  </a:lnTo>
                  <a:lnTo>
                    <a:pt x="2382" y="984"/>
                  </a:lnTo>
                  <a:lnTo>
                    <a:pt x="2382" y="982"/>
                  </a:lnTo>
                  <a:lnTo>
                    <a:pt x="2380" y="982"/>
                  </a:lnTo>
                  <a:lnTo>
                    <a:pt x="2378" y="982"/>
                  </a:lnTo>
                  <a:lnTo>
                    <a:pt x="2377" y="981"/>
                  </a:lnTo>
                  <a:lnTo>
                    <a:pt x="2375" y="981"/>
                  </a:lnTo>
                  <a:lnTo>
                    <a:pt x="2373" y="981"/>
                  </a:lnTo>
                  <a:lnTo>
                    <a:pt x="2371" y="982"/>
                  </a:lnTo>
                  <a:lnTo>
                    <a:pt x="2370" y="984"/>
                  </a:lnTo>
                  <a:lnTo>
                    <a:pt x="2368" y="984"/>
                  </a:lnTo>
                  <a:lnTo>
                    <a:pt x="2366" y="986"/>
                  </a:lnTo>
                  <a:lnTo>
                    <a:pt x="2364" y="986"/>
                  </a:lnTo>
                  <a:lnTo>
                    <a:pt x="2363" y="986"/>
                  </a:lnTo>
                  <a:lnTo>
                    <a:pt x="2363" y="988"/>
                  </a:lnTo>
                  <a:lnTo>
                    <a:pt x="2361" y="988"/>
                  </a:lnTo>
                  <a:lnTo>
                    <a:pt x="2359" y="988"/>
                  </a:lnTo>
                  <a:lnTo>
                    <a:pt x="2357" y="989"/>
                  </a:lnTo>
                  <a:lnTo>
                    <a:pt x="2356" y="989"/>
                  </a:lnTo>
                  <a:lnTo>
                    <a:pt x="2354" y="989"/>
                  </a:lnTo>
                  <a:lnTo>
                    <a:pt x="2350" y="989"/>
                  </a:lnTo>
                  <a:lnTo>
                    <a:pt x="2347" y="991"/>
                  </a:lnTo>
                  <a:lnTo>
                    <a:pt x="2345" y="989"/>
                  </a:lnTo>
                  <a:lnTo>
                    <a:pt x="2343" y="989"/>
                  </a:lnTo>
                  <a:lnTo>
                    <a:pt x="2342" y="989"/>
                  </a:lnTo>
                  <a:lnTo>
                    <a:pt x="2340" y="991"/>
                  </a:lnTo>
                  <a:lnTo>
                    <a:pt x="2338" y="991"/>
                  </a:lnTo>
                  <a:lnTo>
                    <a:pt x="2335" y="991"/>
                  </a:lnTo>
                  <a:lnTo>
                    <a:pt x="2333" y="991"/>
                  </a:lnTo>
                  <a:lnTo>
                    <a:pt x="2331" y="991"/>
                  </a:lnTo>
                  <a:lnTo>
                    <a:pt x="2329" y="991"/>
                  </a:lnTo>
                  <a:lnTo>
                    <a:pt x="2328" y="993"/>
                  </a:lnTo>
                  <a:lnTo>
                    <a:pt x="2324" y="993"/>
                  </a:lnTo>
                  <a:lnTo>
                    <a:pt x="2322" y="993"/>
                  </a:lnTo>
                  <a:lnTo>
                    <a:pt x="2319" y="993"/>
                  </a:lnTo>
                  <a:lnTo>
                    <a:pt x="2317" y="993"/>
                  </a:lnTo>
                  <a:lnTo>
                    <a:pt x="2315" y="993"/>
                  </a:lnTo>
                  <a:lnTo>
                    <a:pt x="2314" y="995"/>
                  </a:lnTo>
                  <a:lnTo>
                    <a:pt x="2312" y="993"/>
                  </a:lnTo>
                  <a:lnTo>
                    <a:pt x="2308" y="995"/>
                  </a:lnTo>
                  <a:lnTo>
                    <a:pt x="2307" y="993"/>
                  </a:lnTo>
                  <a:lnTo>
                    <a:pt x="2305" y="993"/>
                  </a:lnTo>
                  <a:lnTo>
                    <a:pt x="2303" y="993"/>
                  </a:lnTo>
                  <a:lnTo>
                    <a:pt x="2300" y="991"/>
                  </a:lnTo>
                  <a:lnTo>
                    <a:pt x="2296" y="991"/>
                  </a:lnTo>
                  <a:lnTo>
                    <a:pt x="2294" y="991"/>
                  </a:lnTo>
                  <a:lnTo>
                    <a:pt x="2293" y="991"/>
                  </a:lnTo>
                  <a:lnTo>
                    <a:pt x="2291" y="991"/>
                  </a:lnTo>
                  <a:lnTo>
                    <a:pt x="2291" y="989"/>
                  </a:lnTo>
                  <a:lnTo>
                    <a:pt x="2289" y="986"/>
                  </a:lnTo>
                  <a:lnTo>
                    <a:pt x="2289" y="984"/>
                  </a:lnTo>
                  <a:lnTo>
                    <a:pt x="2289" y="982"/>
                  </a:lnTo>
                  <a:lnTo>
                    <a:pt x="2289" y="981"/>
                  </a:lnTo>
                  <a:lnTo>
                    <a:pt x="2289" y="977"/>
                  </a:lnTo>
                  <a:lnTo>
                    <a:pt x="2289" y="975"/>
                  </a:lnTo>
                  <a:lnTo>
                    <a:pt x="2289" y="972"/>
                  </a:lnTo>
                  <a:lnTo>
                    <a:pt x="2287" y="970"/>
                  </a:lnTo>
                  <a:lnTo>
                    <a:pt x="2287" y="968"/>
                  </a:lnTo>
                  <a:lnTo>
                    <a:pt x="2287" y="967"/>
                  </a:lnTo>
                  <a:lnTo>
                    <a:pt x="2286" y="965"/>
                  </a:lnTo>
                  <a:lnTo>
                    <a:pt x="2284" y="965"/>
                  </a:lnTo>
                  <a:lnTo>
                    <a:pt x="2282" y="963"/>
                  </a:lnTo>
                  <a:lnTo>
                    <a:pt x="2280" y="963"/>
                  </a:lnTo>
                  <a:lnTo>
                    <a:pt x="2279" y="961"/>
                  </a:lnTo>
                  <a:lnTo>
                    <a:pt x="2275" y="961"/>
                  </a:lnTo>
                  <a:lnTo>
                    <a:pt x="2273" y="961"/>
                  </a:lnTo>
                  <a:lnTo>
                    <a:pt x="2273" y="960"/>
                  </a:lnTo>
                  <a:lnTo>
                    <a:pt x="2272" y="960"/>
                  </a:lnTo>
                  <a:lnTo>
                    <a:pt x="2270" y="960"/>
                  </a:lnTo>
                  <a:lnTo>
                    <a:pt x="2268" y="961"/>
                  </a:lnTo>
                  <a:lnTo>
                    <a:pt x="2266" y="961"/>
                  </a:lnTo>
                  <a:lnTo>
                    <a:pt x="2265" y="961"/>
                  </a:lnTo>
                  <a:lnTo>
                    <a:pt x="2263" y="963"/>
                  </a:lnTo>
                  <a:lnTo>
                    <a:pt x="2259" y="963"/>
                  </a:lnTo>
                  <a:lnTo>
                    <a:pt x="2258" y="965"/>
                  </a:lnTo>
                  <a:lnTo>
                    <a:pt x="2256" y="967"/>
                  </a:lnTo>
                  <a:lnTo>
                    <a:pt x="2254" y="968"/>
                  </a:lnTo>
                  <a:lnTo>
                    <a:pt x="2252" y="968"/>
                  </a:lnTo>
                  <a:lnTo>
                    <a:pt x="2252" y="970"/>
                  </a:lnTo>
                  <a:lnTo>
                    <a:pt x="2252" y="972"/>
                  </a:lnTo>
                  <a:lnTo>
                    <a:pt x="2251" y="972"/>
                  </a:lnTo>
                  <a:lnTo>
                    <a:pt x="2249" y="972"/>
                  </a:lnTo>
                  <a:lnTo>
                    <a:pt x="2247" y="974"/>
                  </a:lnTo>
                  <a:lnTo>
                    <a:pt x="2245" y="972"/>
                  </a:lnTo>
                  <a:lnTo>
                    <a:pt x="2244" y="974"/>
                  </a:lnTo>
                  <a:lnTo>
                    <a:pt x="2242" y="972"/>
                  </a:lnTo>
                  <a:lnTo>
                    <a:pt x="2240" y="974"/>
                  </a:lnTo>
                  <a:lnTo>
                    <a:pt x="2238" y="972"/>
                  </a:lnTo>
                  <a:lnTo>
                    <a:pt x="2237" y="972"/>
                  </a:lnTo>
                  <a:lnTo>
                    <a:pt x="2235" y="972"/>
                  </a:lnTo>
                  <a:lnTo>
                    <a:pt x="2233" y="972"/>
                  </a:lnTo>
                  <a:lnTo>
                    <a:pt x="2233" y="970"/>
                  </a:lnTo>
                  <a:lnTo>
                    <a:pt x="2232" y="970"/>
                  </a:lnTo>
                  <a:lnTo>
                    <a:pt x="2228" y="970"/>
                  </a:lnTo>
                  <a:lnTo>
                    <a:pt x="2228" y="968"/>
                  </a:lnTo>
                  <a:lnTo>
                    <a:pt x="2226" y="968"/>
                  </a:lnTo>
                  <a:lnTo>
                    <a:pt x="2225" y="967"/>
                  </a:lnTo>
                  <a:lnTo>
                    <a:pt x="2223" y="967"/>
                  </a:lnTo>
                  <a:lnTo>
                    <a:pt x="2221" y="965"/>
                  </a:lnTo>
                  <a:lnTo>
                    <a:pt x="2219" y="965"/>
                  </a:lnTo>
                  <a:lnTo>
                    <a:pt x="2218" y="963"/>
                  </a:lnTo>
                  <a:lnTo>
                    <a:pt x="2216" y="963"/>
                  </a:lnTo>
                  <a:lnTo>
                    <a:pt x="2212" y="961"/>
                  </a:lnTo>
                  <a:lnTo>
                    <a:pt x="2211" y="960"/>
                  </a:lnTo>
                  <a:lnTo>
                    <a:pt x="2209" y="960"/>
                  </a:lnTo>
                  <a:lnTo>
                    <a:pt x="2204" y="956"/>
                  </a:lnTo>
                  <a:lnTo>
                    <a:pt x="2198" y="954"/>
                  </a:lnTo>
                  <a:lnTo>
                    <a:pt x="2197" y="953"/>
                  </a:lnTo>
                  <a:lnTo>
                    <a:pt x="2190" y="949"/>
                  </a:lnTo>
                  <a:lnTo>
                    <a:pt x="2184" y="949"/>
                  </a:lnTo>
                  <a:lnTo>
                    <a:pt x="2177" y="949"/>
                  </a:lnTo>
                  <a:lnTo>
                    <a:pt x="2176" y="949"/>
                  </a:lnTo>
                  <a:lnTo>
                    <a:pt x="2162" y="949"/>
                  </a:lnTo>
                  <a:lnTo>
                    <a:pt x="2156" y="951"/>
                  </a:lnTo>
                  <a:lnTo>
                    <a:pt x="2151" y="954"/>
                  </a:lnTo>
                  <a:lnTo>
                    <a:pt x="2144" y="956"/>
                  </a:lnTo>
                  <a:lnTo>
                    <a:pt x="2132" y="963"/>
                  </a:lnTo>
                  <a:lnTo>
                    <a:pt x="2132" y="965"/>
                  </a:lnTo>
                  <a:lnTo>
                    <a:pt x="2128" y="965"/>
                  </a:lnTo>
                  <a:lnTo>
                    <a:pt x="2127" y="965"/>
                  </a:lnTo>
                  <a:lnTo>
                    <a:pt x="2127" y="963"/>
                  </a:lnTo>
                  <a:lnTo>
                    <a:pt x="2125" y="965"/>
                  </a:lnTo>
                  <a:lnTo>
                    <a:pt x="2121" y="968"/>
                  </a:lnTo>
                  <a:lnTo>
                    <a:pt x="2120" y="970"/>
                  </a:lnTo>
                  <a:lnTo>
                    <a:pt x="2118" y="972"/>
                  </a:lnTo>
                  <a:lnTo>
                    <a:pt x="2114" y="974"/>
                  </a:lnTo>
                  <a:lnTo>
                    <a:pt x="2113" y="975"/>
                  </a:lnTo>
                  <a:lnTo>
                    <a:pt x="2113" y="977"/>
                  </a:lnTo>
                  <a:lnTo>
                    <a:pt x="2111" y="977"/>
                  </a:lnTo>
                  <a:lnTo>
                    <a:pt x="2109" y="979"/>
                  </a:lnTo>
                  <a:lnTo>
                    <a:pt x="2106" y="981"/>
                  </a:lnTo>
                  <a:lnTo>
                    <a:pt x="2100" y="982"/>
                  </a:lnTo>
                  <a:lnTo>
                    <a:pt x="2097" y="984"/>
                  </a:lnTo>
                  <a:lnTo>
                    <a:pt x="2095" y="984"/>
                  </a:lnTo>
                  <a:lnTo>
                    <a:pt x="2093" y="988"/>
                  </a:lnTo>
                  <a:lnTo>
                    <a:pt x="2090" y="989"/>
                  </a:lnTo>
                  <a:lnTo>
                    <a:pt x="2086" y="991"/>
                  </a:lnTo>
                  <a:lnTo>
                    <a:pt x="2085" y="993"/>
                  </a:lnTo>
                  <a:lnTo>
                    <a:pt x="2083" y="995"/>
                  </a:lnTo>
                  <a:lnTo>
                    <a:pt x="2081" y="996"/>
                  </a:lnTo>
                  <a:lnTo>
                    <a:pt x="2081" y="998"/>
                  </a:lnTo>
                  <a:lnTo>
                    <a:pt x="2079" y="1000"/>
                  </a:lnTo>
                  <a:lnTo>
                    <a:pt x="2079" y="1002"/>
                  </a:lnTo>
                  <a:lnTo>
                    <a:pt x="2078" y="1003"/>
                  </a:lnTo>
                  <a:lnTo>
                    <a:pt x="2076" y="1003"/>
                  </a:lnTo>
                  <a:lnTo>
                    <a:pt x="2074" y="1005"/>
                  </a:lnTo>
                  <a:lnTo>
                    <a:pt x="2074" y="1007"/>
                  </a:lnTo>
                  <a:lnTo>
                    <a:pt x="2072" y="1007"/>
                  </a:lnTo>
                  <a:lnTo>
                    <a:pt x="2072" y="1009"/>
                  </a:lnTo>
                  <a:lnTo>
                    <a:pt x="2071" y="1010"/>
                  </a:lnTo>
                  <a:lnTo>
                    <a:pt x="2069" y="1012"/>
                  </a:lnTo>
                  <a:lnTo>
                    <a:pt x="2067" y="1014"/>
                  </a:lnTo>
                  <a:lnTo>
                    <a:pt x="2065" y="1016"/>
                  </a:lnTo>
                  <a:lnTo>
                    <a:pt x="2064" y="1017"/>
                  </a:lnTo>
                  <a:lnTo>
                    <a:pt x="2060" y="1017"/>
                  </a:lnTo>
                  <a:lnTo>
                    <a:pt x="2058" y="1019"/>
                  </a:lnTo>
                  <a:lnTo>
                    <a:pt x="2055" y="1023"/>
                  </a:lnTo>
                  <a:lnTo>
                    <a:pt x="2053" y="1023"/>
                  </a:lnTo>
                  <a:lnTo>
                    <a:pt x="2051" y="1024"/>
                  </a:lnTo>
                  <a:lnTo>
                    <a:pt x="2051" y="1026"/>
                  </a:lnTo>
                  <a:lnTo>
                    <a:pt x="2050" y="1028"/>
                  </a:lnTo>
                  <a:lnTo>
                    <a:pt x="2048" y="1028"/>
                  </a:lnTo>
                  <a:lnTo>
                    <a:pt x="2048" y="1030"/>
                  </a:lnTo>
                  <a:lnTo>
                    <a:pt x="2048" y="1031"/>
                  </a:lnTo>
                  <a:lnTo>
                    <a:pt x="2046" y="1033"/>
                  </a:lnTo>
                  <a:lnTo>
                    <a:pt x="2044" y="1033"/>
                  </a:lnTo>
                  <a:lnTo>
                    <a:pt x="2044" y="1035"/>
                  </a:lnTo>
                  <a:lnTo>
                    <a:pt x="2043" y="1037"/>
                  </a:lnTo>
                  <a:lnTo>
                    <a:pt x="2041" y="1038"/>
                  </a:lnTo>
                  <a:lnTo>
                    <a:pt x="2039" y="1040"/>
                  </a:lnTo>
                  <a:lnTo>
                    <a:pt x="2039" y="1044"/>
                  </a:lnTo>
                  <a:lnTo>
                    <a:pt x="2037" y="1045"/>
                  </a:lnTo>
                  <a:lnTo>
                    <a:pt x="2037" y="1047"/>
                  </a:lnTo>
                  <a:lnTo>
                    <a:pt x="2034" y="1049"/>
                  </a:lnTo>
                  <a:lnTo>
                    <a:pt x="2032" y="1051"/>
                  </a:lnTo>
                  <a:lnTo>
                    <a:pt x="2030" y="1052"/>
                  </a:lnTo>
                  <a:lnTo>
                    <a:pt x="2029" y="1052"/>
                  </a:lnTo>
                  <a:lnTo>
                    <a:pt x="2025" y="1056"/>
                  </a:lnTo>
                  <a:lnTo>
                    <a:pt x="2022" y="1054"/>
                  </a:lnTo>
                  <a:lnTo>
                    <a:pt x="2018" y="1054"/>
                  </a:lnTo>
                  <a:lnTo>
                    <a:pt x="2015" y="1054"/>
                  </a:lnTo>
                  <a:lnTo>
                    <a:pt x="2013" y="1052"/>
                  </a:lnTo>
                  <a:lnTo>
                    <a:pt x="2011" y="1052"/>
                  </a:lnTo>
                  <a:lnTo>
                    <a:pt x="2008" y="1051"/>
                  </a:lnTo>
                  <a:lnTo>
                    <a:pt x="2006" y="1051"/>
                  </a:lnTo>
                  <a:lnTo>
                    <a:pt x="2004" y="1052"/>
                  </a:lnTo>
                  <a:lnTo>
                    <a:pt x="2002" y="1052"/>
                  </a:lnTo>
                  <a:lnTo>
                    <a:pt x="2001" y="1054"/>
                  </a:lnTo>
                  <a:lnTo>
                    <a:pt x="1999" y="1058"/>
                  </a:lnTo>
                  <a:lnTo>
                    <a:pt x="1997" y="1059"/>
                  </a:lnTo>
                  <a:lnTo>
                    <a:pt x="1995" y="1063"/>
                  </a:lnTo>
                  <a:lnTo>
                    <a:pt x="1994" y="1066"/>
                  </a:lnTo>
                  <a:lnTo>
                    <a:pt x="1992" y="1070"/>
                  </a:lnTo>
                  <a:lnTo>
                    <a:pt x="1990" y="1075"/>
                  </a:lnTo>
                  <a:lnTo>
                    <a:pt x="1988" y="1080"/>
                  </a:lnTo>
                  <a:lnTo>
                    <a:pt x="1988" y="1084"/>
                  </a:lnTo>
                  <a:lnTo>
                    <a:pt x="1988" y="1087"/>
                  </a:lnTo>
                  <a:lnTo>
                    <a:pt x="1988" y="1094"/>
                  </a:lnTo>
                  <a:lnTo>
                    <a:pt x="1990" y="1098"/>
                  </a:lnTo>
                  <a:lnTo>
                    <a:pt x="1992" y="1103"/>
                  </a:lnTo>
                  <a:lnTo>
                    <a:pt x="1992" y="1105"/>
                  </a:lnTo>
                  <a:lnTo>
                    <a:pt x="1992" y="1108"/>
                  </a:lnTo>
                  <a:lnTo>
                    <a:pt x="1992" y="1110"/>
                  </a:lnTo>
                  <a:lnTo>
                    <a:pt x="1992" y="1112"/>
                  </a:lnTo>
                  <a:lnTo>
                    <a:pt x="1992" y="1115"/>
                  </a:lnTo>
                  <a:lnTo>
                    <a:pt x="1990" y="1117"/>
                  </a:lnTo>
                  <a:lnTo>
                    <a:pt x="1990" y="1119"/>
                  </a:lnTo>
                  <a:lnTo>
                    <a:pt x="1988" y="1122"/>
                  </a:lnTo>
                  <a:lnTo>
                    <a:pt x="1987" y="1126"/>
                  </a:lnTo>
                  <a:lnTo>
                    <a:pt x="1987" y="1128"/>
                  </a:lnTo>
                  <a:lnTo>
                    <a:pt x="1985" y="1133"/>
                  </a:lnTo>
                  <a:lnTo>
                    <a:pt x="1985" y="1136"/>
                  </a:lnTo>
                  <a:lnTo>
                    <a:pt x="1983" y="1140"/>
                  </a:lnTo>
                  <a:lnTo>
                    <a:pt x="1983" y="1142"/>
                  </a:lnTo>
                  <a:lnTo>
                    <a:pt x="1983" y="1145"/>
                  </a:lnTo>
                  <a:lnTo>
                    <a:pt x="1985" y="1150"/>
                  </a:lnTo>
                  <a:lnTo>
                    <a:pt x="1985" y="1154"/>
                  </a:lnTo>
                  <a:lnTo>
                    <a:pt x="1987" y="1157"/>
                  </a:lnTo>
                  <a:lnTo>
                    <a:pt x="1988" y="1159"/>
                  </a:lnTo>
                  <a:lnTo>
                    <a:pt x="1988" y="1161"/>
                  </a:lnTo>
                  <a:lnTo>
                    <a:pt x="1992" y="1166"/>
                  </a:lnTo>
                  <a:lnTo>
                    <a:pt x="1994" y="1166"/>
                  </a:lnTo>
                  <a:lnTo>
                    <a:pt x="1994" y="1168"/>
                  </a:lnTo>
                  <a:lnTo>
                    <a:pt x="1995" y="1170"/>
                  </a:lnTo>
                  <a:lnTo>
                    <a:pt x="1999" y="1171"/>
                  </a:lnTo>
                  <a:lnTo>
                    <a:pt x="2002" y="1175"/>
                  </a:lnTo>
                  <a:lnTo>
                    <a:pt x="2004" y="1177"/>
                  </a:lnTo>
                  <a:lnTo>
                    <a:pt x="2008" y="1180"/>
                  </a:lnTo>
                  <a:lnTo>
                    <a:pt x="2008" y="1182"/>
                  </a:lnTo>
                  <a:lnTo>
                    <a:pt x="2009" y="1185"/>
                  </a:lnTo>
                  <a:lnTo>
                    <a:pt x="2011" y="1189"/>
                  </a:lnTo>
                  <a:lnTo>
                    <a:pt x="2015" y="1192"/>
                  </a:lnTo>
                  <a:lnTo>
                    <a:pt x="2016" y="1194"/>
                  </a:lnTo>
                  <a:lnTo>
                    <a:pt x="2018" y="1199"/>
                  </a:lnTo>
                  <a:lnTo>
                    <a:pt x="2016" y="1203"/>
                  </a:lnTo>
                  <a:lnTo>
                    <a:pt x="2016" y="1206"/>
                  </a:lnTo>
                  <a:lnTo>
                    <a:pt x="2015" y="1211"/>
                  </a:lnTo>
                  <a:lnTo>
                    <a:pt x="2015" y="1213"/>
                  </a:lnTo>
                  <a:lnTo>
                    <a:pt x="2011" y="1218"/>
                  </a:lnTo>
                  <a:lnTo>
                    <a:pt x="2011" y="1220"/>
                  </a:lnTo>
                  <a:lnTo>
                    <a:pt x="2009" y="1224"/>
                  </a:lnTo>
                  <a:lnTo>
                    <a:pt x="2008" y="1227"/>
                  </a:lnTo>
                  <a:lnTo>
                    <a:pt x="2008" y="1231"/>
                  </a:lnTo>
                  <a:lnTo>
                    <a:pt x="2006" y="1234"/>
                  </a:lnTo>
                  <a:lnTo>
                    <a:pt x="2002" y="1238"/>
                  </a:lnTo>
                  <a:lnTo>
                    <a:pt x="1999" y="1243"/>
                  </a:lnTo>
                  <a:lnTo>
                    <a:pt x="1997" y="1246"/>
                  </a:lnTo>
                  <a:lnTo>
                    <a:pt x="1994" y="1250"/>
                  </a:lnTo>
                  <a:lnTo>
                    <a:pt x="1990" y="1252"/>
                  </a:lnTo>
                  <a:lnTo>
                    <a:pt x="1988" y="1253"/>
                  </a:lnTo>
                  <a:lnTo>
                    <a:pt x="1988" y="1257"/>
                  </a:lnTo>
                  <a:lnTo>
                    <a:pt x="1987" y="1260"/>
                  </a:lnTo>
                  <a:lnTo>
                    <a:pt x="1987" y="1262"/>
                  </a:lnTo>
                  <a:lnTo>
                    <a:pt x="1985" y="1267"/>
                  </a:lnTo>
                  <a:lnTo>
                    <a:pt x="1985" y="1271"/>
                  </a:lnTo>
                  <a:lnTo>
                    <a:pt x="1983" y="1274"/>
                  </a:lnTo>
                  <a:lnTo>
                    <a:pt x="1983" y="1278"/>
                  </a:lnTo>
                  <a:lnTo>
                    <a:pt x="1983" y="1280"/>
                  </a:lnTo>
                  <a:lnTo>
                    <a:pt x="1981" y="1281"/>
                  </a:lnTo>
                  <a:lnTo>
                    <a:pt x="1980" y="1285"/>
                  </a:lnTo>
                  <a:lnTo>
                    <a:pt x="1976" y="1287"/>
                  </a:lnTo>
                  <a:lnTo>
                    <a:pt x="1974" y="1288"/>
                  </a:lnTo>
                  <a:lnTo>
                    <a:pt x="1973" y="1290"/>
                  </a:lnTo>
                  <a:lnTo>
                    <a:pt x="1971" y="1292"/>
                  </a:lnTo>
                  <a:lnTo>
                    <a:pt x="1969" y="1294"/>
                  </a:lnTo>
                  <a:lnTo>
                    <a:pt x="1969" y="1295"/>
                  </a:lnTo>
                  <a:lnTo>
                    <a:pt x="1971" y="1299"/>
                  </a:lnTo>
                  <a:lnTo>
                    <a:pt x="1971" y="1301"/>
                  </a:lnTo>
                  <a:lnTo>
                    <a:pt x="1974" y="1304"/>
                  </a:lnTo>
                  <a:lnTo>
                    <a:pt x="1976" y="1304"/>
                  </a:lnTo>
                  <a:lnTo>
                    <a:pt x="1980" y="1304"/>
                  </a:lnTo>
                  <a:lnTo>
                    <a:pt x="1983" y="1306"/>
                  </a:lnTo>
                  <a:lnTo>
                    <a:pt x="1987" y="1306"/>
                  </a:lnTo>
                  <a:lnTo>
                    <a:pt x="1990" y="1306"/>
                  </a:lnTo>
                  <a:lnTo>
                    <a:pt x="1992" y="1308"/>
                  </a:lnTo>
                  <a:lnTo>
                    <a:pt x="1995" y="1308"/>
                  </a:lnTo>
                  <a:lnTo>
                    <a:pt x="1999" y="1311"/>
                  </a:lnTo>
                  <a:lnTo>
                    <a:pt x="2001" y="1315"/>
                  </a:lnTo>
                  <a:lnTo>
                    <a:pt x="2002" y="1316"/>
                  </a:lnTo>
                  <a:lnTo>
                    <a:pt x="2004" y="1318"/>
                  </a:lnTo>
                  <a:lnTo>
                    <a:pt x="2006" y="1322"/>
                  </a:lnTo>
                  <a:lnTo>
                    <a:pt x="2004" y="1322"/>
                  </a:lnTo>
                  <a:lnTo>
                    <a:pt x="2002" y="1320"/>
                  </a:lnTo>
                  <a:lnTo>
                    <a:pt x="2001" y="1322"/>
                  </a:lnTo>
                  <a:lnTo>
                    <a:pt x="1999" y="1322"/>
                  </a:lnTo>
                  <a:lnTo>
                    <a:pt x="1997" y="1322"/>
                  </a:lnTo>
                  <a:lnTo>
                    <a:pt x="1994" y="1320"/>
                  </a:lnTo>
                  <a:lnTo>
                    <a:pt x="1992" y="1320"/>
                  </a:lnTo>
                  <a:lnTo>
                    <a:pt x="1992" y="1318"/>
                  </a:lnTo>
                  <a:lnTo>
                    <a:pt x="1990" y="1318"/>
                  </a:lnTo>
                  <a:lnTo>
                    <a:pt x="1988" y="1316"/>
                  </a:lnTo>
                  <a:lnTo>
                    <a:pt x="1987" y="1316"/>
                  </a:lnTo>
                  <a:lnTo>
                    <a:pt x="1987" y="1318"/>
                  </a:lnTo>
                  <a:lnTo>
                    <a:pt x="1987" y="1322"/>
                  </a:lnTo>
                  <a:lnTo>
                    <a:pt x="1988" y="1322"/>
                  </a:lnTo>
                  <a:lnTo>
                    <a:pt x="1988" y="1325"/>
                  </a:lnTo>
                  <a:lnTo>
                    <a:pt x="1987" y="1327"/>
                  </a:lnTo>
                  <a:lnTo>
                    <a:pt x="1987" y="1329"/>
                  </a:lnTo>
                  <a:lnTo>
                    <a:pt x="1987" y="1330"/>
                  </a:lnTo>
                  <a:lnTo>
                    <a:pt x="1985" y="1330"/>
                  </a:lnTo>
                  <a:lnTo>
                    <a:pt x="1985" y="1334"/>
                  </a:lnTo>
                  <a:lnTo>
                    <a:pt x="1983" y="1336"/>
                  </a:lnTo>
                  <a:lnTo>
                    <a:pt x="1983" y="1339"/>
                  </a:lnTo>
                  <a:lnTo>
                    <a:pt x="1983" y="1341"/>
                  </a:lnTo>
                  <a:lnTo>
                    <a:pt x="1985" y="1343"/>
                  </a:lnTo>
                  <a:lnTo>
                    <a:pt x="1985" y="1346"/>
                  </a:lnTo>
                  <a:lnTo>
                    <a:pt x="1987" y="1348"/>
                  </a:lnTo>
                  <a:lnTo>
                    <a:pt x="1985" y="1350"/>
                  </a:lnTo>
                  <a:lnTo>
                    <a:pt x="1985" y="1351"/>
                  </a:lnTo>
                  <a:lnTo>
                    <a:pt x="1983" y="1353"/>
                  </a:lnTo>
                  <a:lnTo>
                    <a:pt x="1981" y="1353"/>
                  </a:lnTo>
                  <a:lnTo>
                    <a:pt x="1981" y="1355"/>
                  </a:lnTo>
                  <a:lnTo>
                    <a:pt x="1980" y="1357"/>
                  </a:lnTo>
                  <a:lnTo>
                    <a:pt x="1978" y="1358"/>
                  </a:lnTo>
                  <a:lnTo>
                    <a:pt x="1976" y="1358"/>
                  </a:lnTo>
                  <a:lnTo>
                    <a:pt x="1974" y="1360"/>
                  </a:lnTo>
                  <a:lnTo>
                    <a:pt x="1973" y="1360"/>
                  </a:lnTo>
                  <a:lnTo>
                    <a:pt x="1969" y="1364"/>
                  </a:lnTo>
                  <a:lnTo>
                    <a:pt x="1969" y="1365"/>
                  </a:lnTo>
                  <a:lnTo>
                    <a:pt x="1966" y="1365"/>
                  </a:lnTo>
                  <a:lnTo>
                    <a:pt x="1962" y="1367"/>
                  </a:lnTo>
                  <a:lnTo>
                    <a:pt x="1960" y="1369"/>
                  </a:lnTo>
                  <a:lnTo>
                    <a:pt x="1959" y="1372"/>
                  </a:lnTo>
                  <a:lnTo>
                    <a:pt x="1957" y="1372"/>
                  </a:lnTo>
                  <a:lnTo>
                    <a:pt x="1955" y="1374"/>
                  </a:lnTo>
                  <a:lnTo>
                    <a:pt x="1953" y="1376"/>
                  </a:lnTo>
                  <a:lnTo>
                    <a:pt x="1952" y="1378"/>
                  </a:lnTo>
                  <a:lnTo>
                    <a:pt x="1948" y="1379"/>
                  </a:lnTo>
                  <a:lnTo>
                    <a:pt x="1948" y="1381"/>
                  </a:lnTo>
                  <a:lnTo>
                    <a:pt x="1945" y="1383"/>
                  </a:lnTo>
                  <a:lnTo>
                    <a:pt x="1941" y="1385"/>
                  </a:lnTo>
                  <a:lnTo>
                    <a:pt x="1939" y="1388"/>
                  </a:lnTo>
                  <a:lnTo>
                    <a:pt x="1939" y="1392"/>
                  </a:lnTo>
                  <a:lnTo>
                    <a:pt x="1939" y="1393"/>
                  </a:lnTo>
                  <a:lnTo>
                    <a:pt x="1939" y="1397"/>
                  </a:lnTo>
                  <a:lnTo>
                    <a:pt x="1939" y="1402"/>
                  </a:lnTo>
                  <a:lnTo>
                    <a:pt x="1938" y="1404"/>
                  </a:lnTo>
                  <a:lnTo>
                    <a:pt x="1938" y="1406"/>
                  </a:lnTo>
                  <a:lnTo>
                    <a:pt x="1936" y="1407"/>
                  </a:lnTo>
                  <a:lnTo>
                    <a:pt x="1934" y="1411"/>
                  </a:lnTo>
                  <a:lnTo>
                    <a:pt x="1932" y="1414"/>
                  </a:lnTo>
                  <a:lnTo>
                    <a:pt x="1932" y="1418"/>
                  </a:lnTo>
                  <a:lnTo>
                    <a:pt x="1932" y="1420"/>
                  </a:lnTo>
                  <a:lnTo>
                    <a:pt x="1932" y="1423"/>
                  </a:lnTo>
                  <a:lnTo>
                    <a:pt x="1932" y="1427"/>
                  </a:lnTo>
                  <a:lnTo>
                    <a:pt x="1934" y="1428"/>
                  </a:lnTo>
                  <a:lnTo>
                    <a:pt x="1936" y="1430"/>
                  </a:lnTo>
                  <a:lnTo>
                    <a:pt x="1938" y="1432"/>
                  </a:lnTo>
                  <a:lnTo>
                    <a:pt x="1939" y="1435"/>
                  </a:lnTo>
                  <a:lnTo>
                    <a:pt x="1939" y="1437"/>
                  </a:lnTo>
                  <a:lnTo>
                    <a:pt x="1941" y="1441"/>
                  </a:lnTo>
                  <a:lnTo>
                    <a:pt x="1945" y="1444"/>
                  </a:lnTo>
                  <a:lnTo>
                    <a:pt x="1946" y="1448"/>
                  </a:lnTo>
                  <a:lnTo>
                    <a:pt x="1948" y="1451"/>
                  </a:lnTo>
                  <a:lnTo>
                    <a:pt x="1950" y="1453"/>
                  </a:lnTo>
                  <a:lnTo>
                    <a:pt x="1950" y="1456"/>
                  </a:lnTo>
                  <a:lnTo>
                    <a:pt x="1952" y="1460"/>
                  </a:lnTo>
                  <a:lnTo>
                    <a:pt x="1952" y="1463"/>
                  </a:lnTo>
                  <a:lnTo>
                    <a:pt x="1950" y="1469"/>
                  </a:lnTo>
                  <a:lnTo>
                    <a:pt x="1948" y="1470"/>
                  </a:lnTo>
                  <a:lnTo>
                    <a:pt x="1946" y="1470"/>
                  </a:lnTo>
                  <a:lnTo>
                    <a:pt x="1945" y="1472"/>
                  </a:lnTo>
                  <a:lnTo>
                    <a:pt x="1941" y="1474"/>
                  </a:lnTo>
                  <a:lnTo>
                    <a:pt x="1936" y="1474"/>
                  </a:lnTo>
                  <a:lnTo>
                    <a:pt x="1934" y="1474"/>
                  </a:lnTo>
                  <a:lnTo>
                    <a:pt x="1932" y="1474"/>
                  </a:lnTo>
                  <a:lnTo>
                    <a:pt x="1931" y="1474"/>
                  </a:lnTo>
                  <a:lnTo>
                    <a:pt x="1927" y="1476"/>
                  </a:lnTo>
                  <a:lnTo>
                    <a:pt x="1927" y="1477"/>
                  </a:lnTo>
                  <a:lnTo>
                    <a:pt x="1925" y="1479"/>
                  </a:lnTo>
                  <a:lnTo>
                    <a:pt x="1925" y="1481"/>
                  </a:lnTo>
                  <a:lnTo>
                    <a:pt x="1927" y="1484"/>
                  </a:lnTo>
                  <a:lnTo>
                    <a:pt x="1931" y="1486"/>
                  </a:lnTo>
                  <a:lnTo>
                    <a:pt x="1932" y="1489"/>
                  </a:lnTo>
                  <a:lnTo>
                    <a:pt x="1934" y="1491"/>
                  </a:lnTo>
                  <a:lnTo>
                    <a:pt x="1934" y="1495"/>
                  </a:lnTo>
                  <a:lnTo>
                    <a:pt x="1934" y="1496"/>
                  </a:lnTo>
                  <a:lnTo>
                    <a:pt x="1932" y="1500"/>
                  </a:lnTo>
                  <a:lnTo>
                    <a:pt x="1931" y="1502"/>
                  </a:lnTo>
                  <a:lnTo>
                    <a:pt x="1931" y="1503"/>
                  </a:lnTo>
                  <a:lnTo>
                    <a:pt x="1929" y="1505"/>
                  </a:lnTo>
                  <a:lnTo>
                    <a:pt x="1929" y="1509"/>
                  </a:lnTo>
                  <a:lnTo>
                    <a:pt x="1929" y="1512"/>
                  </a:lnTo>
                  <a:lnTo>
                    <a:pt x="1931" y="1516"/>
                  </a:lnTo>
                  <a:lnTo>
                    <a:pt x="1932" y="1517"/>
                  </a:lnTo>
                  <a:lnTo>
                    <a:pt x="1932" y="1521"/>
                  </a:lnTo>
                  <a:lnTo>
                    <a:pt x="1932" y="1524"/>
                  </a:lnTo>
                  <a:lnTo>
                    <a:pt x="1932" y="1528"/>
                  </a:lnTo>
                  <a:lnTo>
                    <a:pt x="1932" y="1530"/>
                  </a:lnTo>
                  <a:lnTo>
                    <a:pt x="1932" y="1531"/>
                  </a:lnTo>
                  <a:lnTo>
                    <a:pt x="1932" y="1535"/>
                  </a:lnTo>
                  <a:lnTo>
                    <a:pt x="1932" y="1540"/>
                  </a:lnTo>
                  <a:lnTo>
                    <a:pt x="1932" y="1542"/>
                  </a:lnTo>
                  <a:lnTo>
                    <a:pt x="1931" y="1545"/>
                  </a:lnTo>
                  <a:lnTo>
                    <a:pt x="1932" y="1547"/>
                  </a:lnTo>
                  <a:lnTo>
                    <a:pt x="1932" y="1549"/>
                  </a:lnTo>
                  <a:lnTo>
                    <a:pt x="1932" y="1551"/>
                  </a:lnTo>
                  <a:lnTo>
                    <a:pt x="1932" y="1556"/>
                  </a:lnTo>
                  <a:lnTo>
                    <a:pt x="1931" y="1558"/>
                  </a:lnTo>
                  <a:lnTo>
                    <a:pt x="1929" y="1559"/>
                  </a:lnTo>
                  <a:lnTo>
                    <a:pt x="1927" y="1563"/>
                  </a:lnTo>
                  <a:lnTo>
                    <a:pt x="1925" y="1563"/>
                  </a:lnTo>
                  <a:lnTo>
                    <a:pt x="1922" y="1563"/>
                  </a:lnTo>
                  <a:lnTo>
                    <a:pt x="1922" y="1565"/>
                  </a:lnTo>
                  <a:lnTo>
                    <a:pt x="1918" y="1566"/>
                  </a:lnTo>
                  <a:lnTo>
                    <a:pt x="1918" y="1570"/>
                  </a:lnTo>
                  <a:lnTo>
                    <a:pt x="1920" y="1575"/>
                  </a:lnTo>
                  <a:lnTo>
                    <a:pt x="1920" y="1577"/>
                  </a:lnTo>
                  <a:lnTo>
                    <a:pt x="1920" y="1579"/>
                  </a:lnTo>
                  <a:lnTo>
                    <a:pt x="1920" y="1582"/>
                  </a:lnTo>
                  <a:lnTo>
                    <a:pt x="1920" y="1584"/>
                  </a:lnTo>
                  <a:lnTo>
                    <a:pt x="1920" y="1586"/>
                  </a:lnTo>
                  <a:lnTo>
                    <a:pt x="1918" y="1587"/>
                  </a:lnTo>
                  <a:lnTo>
                    <a:pt x="1917" y="1591"/>
                  </a:lnTo>
                  <a:lnTo>
                    <a:pt x="1915" y="1591"/>
                  </a:lnTo>
                  <a:lnTo>
                    <a:pt x="1911" y="1591"/>
                  </a:lnTo>
                  <a:lnTo>
                    <a:pt x="1908" y="1589"/>
                  </a:lnTo>
                  <a:lnTo>
                    <a:pt x="1905" y="1593"/>
                  </a:lnTo>
                  <a:lnTo>
                    <a:pt x="1905" y="1596"/>
                  </a:lnTo>
                  <a:lnTo>
                    <a:pt x="1906" y="1601"/>
                  </a:lnTo>
                  <a:lnTo>
                    <a:pt x="1906" y="1603"/>
                  </a:lnTo>
                  <a:lnTo>
                    <a:pt x="1908" y="1605"/>
                  </a:lnTo>
                  <a:lnTo>
                    <a:pt x="1908" y="1608"/>
                  </a:lnTo>
                  <a:lnTo>
                    <a:pt x="1910" y="1610"/>
                  </a:lnTo>
                  <a:lnTo>
                    <a:pt x="1910" y="1614"/>
                  </a:lnTo>
                  <a:lnTo>
                    <a:pt x="1908" y="1617"/>
                  </a:lnTo>
                  <a:lnTo>
                    <a:pt x="1908" y="1619"/>
                  </a:lnTo>
                  <a:lnTo>
                    <a:pt x="1906" y="1621"/>
                  </a:lnTo>
                  <a:lnTo>
                    <a:pt x="1905" y="1622"/>
                  </a:lnTo>
                  <a:lnTo>
                    <a:pt x="1905" y="1628"/>
                  </a:lnTo>
                  <a:lnTo>
                    <a:pt x="1905" y="1633"/>
                  </a:lnTo>
                  <a:lnTo>
                    <a:pt x="1905" y="1635"/>
                  </a:lnTo>
                  <a:lnTo>
                    <a:pt x="1905" y="1636"/>
                  </a:lnTo>
                  <a:lnTo>
                    <a:pt x="1906" y="1638"/>
                  </a:lnTo>
                  <a:lnTo>
                    <a:pt x="1906" y="1640"/>
                  </a:lnTo>
                  <a:lnTo>
                    <a:pt x="1906" y="1643"/>
                  </a:lnTo>
                  <a:lnTo>
                    <a:pt x="1908" y="1645"/>
                  </a:lnTo>
                  <a:lnTo>
                    <a:pt x="1908" y="1649"/>
                  </a:lnTo>
                  <a:lnTo>
                    <a:pt x="1910" y="1652"/>
                  </a:lnTo>
                  <a:lnTo>
                    <a:pt x="1910" y="1654"/>
                  </a:lnTo>
                  <a:lnTo>
                    <a:pt x="1911" y="1656"/>
                  </a:lnTo>
                  <a:lnTo>
                    <a:pt x="1913" y="1659"/>
                  </a:lnTo>
                  <a:lnTo>
                    <a:pt x="1917" y="1661"/>
                  </a:lnTo>
                  <a:lnTo>
                    <a:pt x="1918" y="1661"/>
                  </a:lnTo>
                  <a:lnTo>
                    <a:pt x="1922" y="1663"/>
                  </a:lnTo>
                  <a:lnTo>
                    <a:pt x="1922" y="1664"/>
                  </a:lnTo>
                  <a:lnTo>
                    <a:pt x="1924" y="1666"/>
                  </a:lnTo>
                  <a:lnTo>
                    <a:pt x="1924" y="1668"/>
                  </a:lnTo>
                  <a:lnTo>
                    <a:pt x="1925" y="1670"/>
                  </a:lnTo>
                  <a:lnTo>
                    <a:pt x="1925" y="1673"/>
                  </a:lnTo>
                  <a:lnTo>
                    <a:pt x="1927" y="1678"/>
                  </a:lnTo>
                  <a:lnTo>
                    <a:pt x="1929" y="1678"/>
                  </a:lnTo>
                  <a:lnTo>
                    <a:pt x="1931" y="1680"/>
                  </a:lnTo>
                  <a:lnTo>
                    <a:pt x="1932" y="1684"/>
                  </a:lnTo>
                  <a:lnTo>
                    <a:pt x="1934" y="1687"/>
                  </a:lnTo>
                  <a:lnTo>
                    <a:pt x="1936" y="1689"/>
                  </a:lnTo>
                  <a:lnTo>
                    <a:pt x="1938" y="1691"/>
                  </a:lnTo>
                  <a:lnTo>
                    <a:pt x="1939" y="1692"/>
                  </a:lnTo>
                  <a:lnTo>
                    <a:pt x="1943" y="1694"/>
                  </a:lnTo>
                  <a:lnTo>
                    <a:pt x="1946" y="1694"/>
                  </a:lnTo>
                  <a:lnTo>
                    <a:pt x="1948" y="1692"/>
                  </a:lnTo>
                  <a:lnTo>
                    <a:pt x="1952" y="1694"/>
                  </a:lnTo>
                  <a:lnTo>
                    <a:pt x="1953" y="1696"/>
                  </a:lnTo>
                  <a:lnTo>
                    <a:pt x="1955" y="1698"/>
                  </a:lnTo>
                  <a:lnTo>
                    <a:pt x="1957" y="1699"/>
                  </a:lnTo>
                  <a:lnTo>
                    <a:pt x="1957" y="1701"/>
                  </a:lnTo>
                  <a:lnTo>
                    <a:pt x="1957" y="1703"/>
                  </a:lnTo>
                  <a:lnTo>
                    <a:pt x="1957" y="1706"/>
                  </a:lnTo>
                  <a:lnTo>
                    <a:pt x="1955" y="1708"/>
                  </a:lnTo>
                  <a:lnTo>
                    <a:pt x="1955" y="1713"/>
                  </a:lnTo>
                  <a:lnTo>
                    <a:pt x="1957" y="1719"/>
                  </a:lnTo>
                  <a:lnTo>
                    <a:pt x="1957" y="1720"/>
                  </a:lnTo>
                  <a:lnTo>
                    <a:pt x="1959" y="1720"/>
                  </a:lnTo>
                  <a:lnTo>
                    <a:pt x="1957" y="1724"/>
                  </a:lnTo>
                  <a:lnTo>
                    <a:pt x="1955" y="1727"/>
                  </a:lnTo>
                  <a:lnTo>
                    <a:pt x="1953" y="1729"/>
                  </a:lnTo>
                  <a:lnTo>
                    <a:pt x="1953" y="1736"/>
                  </a:lnTo>
                  <a:lnTo>
                    <a:pt x="1952" y="1738"/>
                  </a:lnTo>
                  <a:lnTo>
                    <a:pt x="1948" y="1741"/>
                  </a:lnTo>
                  <a:lnTo>
                    <a:pt x="1946" y="1741"/>
                  </a:lnTo>
                  <a:lnTo>
                    <a:pt x="1943" y="1741"/>
                  </a:lnTo>
                  <a:lnTo>
                    <a:pt x="1939" y="1743"/>
                  </a:lnTo>
                  <a:lnTo>
                    <a:pt x="1938" y="1743"/>
                  </a:lnTo>
                  <a:lnTo>
                    <a:pt x="1938" y="1745"/>
                  </a:lnTo>
                  <a:lnTo>
                    <a:pt x="1936" y="1747"/>
                  </a:lnTo>
                  <a:lnTo>
                    <a:pt x="1934" y="1748"/>
                  </a:lnTo>
                  <a:lnTo>
                    <a:pt x="1936" y="1752"/>
                  </a:lnTo>
                  <a:lnTo>
                    <a:pt x="1938" y="1752"/>
                  </a:lnTo>
                  <a:lnTo>
                    <a:pt x="1939" y="1752"/>
                  </a:lnTo>
                  <a:lnTo>
                    <a:pt x="1941" y="1754"/>
                  </a:lnTo>
                  <a:lnTo>
                    <a:pt x="1943" y="1755"/>
                  </a:lnTo>
                  <a:lnTo>
                    <a:pt x="1943" y="1757"/>
                  </a:lnTo>
                  <a:lnTo>
                    <a:pt x="1943" y="1761"/>
                  </a:lnTo>
                  <a:lnTo>
                    <a:pt x="1943" y="1762"/>
                  </a:lnTo>
                  <a:lnTo>
                    <a:pt x="1943" y="1764"/>
                  </a:lnTo>
                  <a:lnTo>
                    <a:pt x="1943" y="1767"/>
                  </a:lnTo>
                  <a:lnTo>
                    <a:pt x="1941" y="1771"/>
                  </a:lnTo>
                  <a:lnTo>
                    <a:pt x="1941" y="1773"/>
                  </a:lnTo>
                  <a:lnTo>
                    <a:pt x="1939" y="1778"/>
                  </a:lnTo>
                  <a:lnTo>
                    <a:pt x="1938" y="1780"/>
                  </a:lnTo>
                  <a:lnTo>
                    <a:pt x="1936" y="1783"/>
                  </a:lnTo>
                  <a:lnTo>
                    <a:pt x="1934" y="1787"/>
                  </a:lnTo>
                  <a:lnTo>
                    <a:pt x="1932" y="1790"/>
                  </a:lnTo>
                  <a:lnTo>
                    <a:pt x="1932" y="1792"/>
                  </a:lnTo>
                  <a:lnTo>
                    <a:pt x="1931" y="1794"/>
                  </a:lnTo>
                  <a:lnTo>
                    <a:pt x="1931" y="1795"/>
                  </a:lnTo>
                  <a:lnTo>
                    <a:pt x="1929" y="1799"/>
                  </a:lnTo>
                  <a:lnTo>
                    <a:pt x="1927" y="1801"/>
                  </a:lnTo>
                  <a:lnTo>
                    <a:pt x="1925" y="1802"/>
                  </a:lnTo>
                  <a:lnTo>
                    <a:pt x="1924" y="1804"/>
                  </a:lnTo>
                  <a:lnTo>
                    <a:pt x="1918" y="1808"/>
                  </a:lnTo>
                  <a:lnTo>
                    <a:pt x="1917" y="1811"/>
                  </a:lnTo>
                  <a:lnTo>
                    <a:pt x="1913" y="1815"/>
                  </a:lnTo>
                  <a:lnTo>
                    <a:pt x="1911" y="1815"/>
                  </a:lnTo>
                  <a:lnTo>
                    <a:pt x="1910" y="1818"/>
                  </a:lnTo>
                  <a:lnTo>
                    <a:pt x="1908" y="1818"/>
                  </a:lnTo>
                  <a:lnTo>
                    <a:pt x="1908" y="1822"/>
                  </a:lnTo>
                  <a:lnTo>
                    <a:pt x="1908" y="1825"/>
                  </a:lnTo>
                  <a:lnTo>
                    <a:pt x="1906" y="1829"/>
                  </a:lnTo>
                  <a:lnTo>
                    <a:pt x="1906" y="1830"/>
                  </a:lnTo>
                  <a:lnTo>
                    <a:pt x="1905" y="1834"/>
                  </a:lnTo>
                  <a:lnTo>
                    <a:pt x="1901" y="1836"/>
                  </a:lnTo>
                  <a:lnTo>
                    <a:pt x="1899" y="1837"/>
                  </a:lnTo>
                  <a:lnTo>
                    <a:pt x="1896" y="1841"/>
                  </a:lnTo>
                  <a:lnTo>
                    <a:pt x="1892" y="1841"/>
                  </a:lnTo>
                  <a:lnTo>
                    <a:pt x="1889" y="1841"/>
                  </a:lnTo>
                  <a:lnTo>
                    <a:pt x="1887" y="1841"/>
                  </a:lnTo>
                  <a:lnTo>
                    <a:pt x="1885" y="1841"/>
                  </a:lnTo>
                  <a:lnTo>
                    <a:pt x="1884" y="1837"/>
                  </a:lnTo>
                  <a:lnTo>
                    <a:pt x="1882" y="1832"/>
                  </a:lnTo>
                  <a:lnTo>
                    <a:pt x="1880" y="1827"/>
                  </a:lnTo>
                  <a:lnTo>
                    <a:pt x="1878" y="1825"/>
                  </a:lnTo>
                  <a:lnTo>
                    <a:pt x="1877" y="1822"/>
                  </a:lnTo>
                  <a:lnTo>
                    <a:pt x="1875" y="1822"/>
                  </a:lnTo>
                  <a:lnTo>
                    <a:pt x="1875" y="1815"/>
                  </a:lnTo>
                  <a:lnTo>
                    <a:pt x="1873" y="1815"/>
                  </a:lnTo>
                  <a:lnTo>
                    <a:pt x="1873" y="1813"/>
                  </a:lnTo>
                  <a:lnTo>
                    <a:pt x="1871" y="1811"/>
                  </a:lnTo>
                  <a:lnTo>
                    <a:pt x="1870" y="1808"/>
                  </a:lnTo>
                  <a:lnTo>
                    <a:pt x="1868" y="1804"/>
                  </a:lnTo>
                  <a:lnTo>
                    <a:pt x="1866" y="1804"/>
                  </a:lnTo>
                  <a:lnTo>
                    <a:pt x="1864" y="1799"/>
                  </a:lnTo>
                  <a:lnTo>
                    <a:pt x="1863" y="1797"/>
                  </a:lnTo>
                  <a:lnTo>
                    <a:pt x="1861" y="1797"/>
                  </a:lnTo>
                  <a:lnTo>
                    <a:pt x="1857" y="1794"/>
                  </a:lnTo>
                  <a:lnTo>
                    <a:pt x="1856" y="1792"/>
                  </a:lnTo>
                  <a:lnTo>
                    <a:pt x="1854" y="1788"/>
                  </a:lnTo>
                  <a:lnTo>
                    <a:pt x="1850" y="1787"/>
                  </a:lnTo>
                  <a:lnTo>
                    <a:pt x="1847" y="1783"/>
                  </a:lnTo>
                  <a:lnTo>
                    <a:pt x="1845" y="1781"/>
                  </a:lnTo>
                  <a:lnTo>
                    <a:pt x="1843" y="1778"/>
                  </a:lnTo>
                  <a:lnTo>
                    <a:pt x="1842" y="1776"/>
                  </a:lnTo>
                  <a:lnTo>
                    <a:pt x="1840" y="1774"/>
                  </a:lnTo>
                  <a:lnTo>
                    <a:pt x="1829" y="1774"/>
                  </a:lnTo>
                  <a:lnTo>
                    <a:pt x="1826" y="1774"/>
                  </a:lnTo>
                  <a:lnTo>
                    <a:pt x="1822" y="1774"/>
                  </a:lnTo>
                  <a:lnTo>
                    <a:pt x="1821" y="1774"/>
                  </a:lnTo>
                  <a:lnTo>
                    <a:pt x="1819" y="1773"/>
                  </a:lnTo>
                  <a:lnTo>
                    <a:pt x="1815" y="1771"/>
                  </a:lnTo>
                  <a:lnTo>
                    <a:pt x="1814" y="1771"/>
                  </a:lnTo>
                  <a:lnTo>
                    <a:pt x="1810" y="1769"/>
                  </a:lnTo>
                  <a:lnTo>
                    <a:pt x="1808" y="1769"/>
                  </a:lnTo>
                  <a:lnTo>
                    <a:pt x="1805" y="1767"/>
                  </a:lnTo>
                  <a:lnTo>
                    <a:pt x="1801" y="1767"/>
                  </a:lnTo>
                  <a:lnTo>
                    <a:pt x="1796" y="1767"/>
                  </a:lnTo>
                  <a:lnTo>
                    <a:pt x="1789" y="1769"/>
                  </a:lnTo>
                  <a:lnTo>
                    <a:pt x="1789" y="1773"/>
                  </a:lnTo>
                  <a:lnTo>
                    <a:pt x="1793" y="1774"/>
                  </a:lnTo>
                  <a:lnTo>
                    <a:pt x="1791" y="1776"/>
                  </a:lnTo>
                  <a:lnTo>
                    <a:pt x="1791" y="1780"/>
                  </a:lnTo>
                  <a:lnTo>
                    <a:pt x="1787" y="1783"/>
                  </a:lnTo>
                  <a:lnTo>
                    <a:pt x="1786" y="1787"/>
                  </a:lnTo>
                  <a:lnTo>
                    <a:pt x="1786" y="1788"/>
                  </a:lnTo>
                  <a:lnTo>
                    <a:pt x="1782" y="1792"/>
                  </a:lnTo>
                  <a:lnTo>
                    <a:pt x="1780" y="1794"/>
                  </a:lnTo>
                  <a:lnTo>
                    <a:pt x="1777" y="1797"/>
                  </a:lnTo>
                  <a:lnTo>
                    <a:pt x="1773" y="1801"/>
                  </a:lnTo>
                  <a:lnTo>
                    <a:pt x="1772" y="1802"/>
                  </a:lnTo>
                  <a:lnTo>
                    <a:pt x="1766" y="1808"/>
                  </a:lnTo>
                  <a:lnTo>
                    <a:pt x="1765" y="1809"/>
                  </a:lnTo>
                  <a:lnTo>
                    <a:pt x="1761" y="1811"/>
                  </a:lnTo>
                  <a:lnTo>
                    <a:pt x="1756" y="1816"/>
                  </a:lnTo>
                  <a:lnTo>
                    <a:pt x="1754" y="1818"/>
                  </a:lnTo>
                  <a:lnTo>
                    <a:pt x="1752" y="1820"/>
                  </a:lnTo>
                  <a:lnTo>
                    <a:pt x="1749" y="1822"/>
                  </a:lnTo>
                  <a:lnTo>
                    <a:pt x="1747" y="1822"/>
                  </a:lnTo>
                  <a:lnTo>
                    <a:pt x="1744" y="1823"/>
                  </a:lnTo>
                  <a:lnTo>
                    <a:pt x="1737" y="1822"/>
                  </a:lnTo>
                  <a:lnTo>
                    <a:pt x="1735" y="1818"/>
                  </a:lnTo>
                  <a:lnTo>
                    <a:pt x="1733" y="1813"/>
                  </a:lnTo>
                  <a:lnTo>
                    <a:pt x="1733" y="1811"/>
                  </a:lnTo>
                  <a:lnTo>
                    <a:pt x="1733" y="1809"/>
                  </a:lnTo>
                  <a:lnTo>
                    <a:pt x="1733" y="1806"/>
                  </a:lnTo>
                  <a:lnTo>
                    <a:pt x="1733" y="1799"/>
                  </a:lnTo>
                  <a:lnTo>
                    <a:pt x="1733" y="1795"/>
                  </a:lnTo>
                  <a:lnTo>
                    <a:pt x="1733" y="1787"/>
                  </a:lnTo>
                  <a:lnTo>
                    <a:pt x="1733" y="1785"/>
                  </a:lnTo>
                  <a:lnTo>
                    <a:pt x="1733" y="1780"/>
                  </a:lnTo>
                  <a:lnTo>
                    <a:pt x="1735" y="1778"/>
                  </a:lnTo>
                  <a:lnTo>
                    <a:pt x="1735" y="1776"/>
                  </a:lnTo>
                  <a:lnTo>
                    <a:pt x="1733" y="1767"/>
                  </a:lnTo>
                  <a:lnTo>
                    <a:pt x="1731" y="1762"/>
                  </a:lnTo>
                  <a:lnTo>
                    <a:pt x="1731" y="1761"/>
                  </a:lnTo>
                  <a:lnTo>
                    <a:pt x="1730" y="1755"/>
                  </a:lnTo>
                  <a:lnTo>
                    <a:pt x="1726" y="1754"/>
                  </a:lnTo>
                  <a:lnTo>
                    <a:pt x="1724" y="1750"/>
                  </a:lnTo>
                  <a:lnTo>
                    <a:pt x="1724" y="1747"/>
                  </a:lnTo>
                  <a:lnTo>
                    <a:pt x="1723" y="1745"/>
                  </a:lnTo>
                  <a:lnTo>
                    <a:pt x="1719" y="1740"/>
                  </a:lnTo>
                  <a:lnTo>
                    <a:pt x="1717" y="1740"/>
                  </a:lnTo>
                  <a:lnTo>
                    <a:pt x="1712" y="1738"/>
                  </a:lnTo>
                  <a:lnTo>
                    <a:pt x="1710" y="1736"/>
                  </a:lnTo>
                  <a:lnTo>
                    <a:pt x="1707" y="1734"/>
                  </a:lnTo>
                  <a:lnTo>
                    <a:pt x="1705" y="1733"/>
                  </a:lnTo>
                  <a:lnTo>
                    <a:pt x="1703" y="1733"/>
                  </a:lnTo>
                  <a:lnTo>
                    <a:pt x="1702" y="1731"/>
                  </a:lnTo>
                  <a:lnTo>
                    <a:pt x="1698" y="1727"/>
                  </a:lnTo>
                  <a:lnTo>
                    <a:pt x="1696" y="1727"/>
                  </a:lnTo>
                  <a:lnTo>
                    <a:pt x="1695" y="1724"/>
                  </a:lnTo>
                  <a:lnTo>
                    <a:pt x="1695" y="1722"/>
                  </a:lnTo>
                  <a:lnTo>
                    <a:pt x="1695" y="1720"/>
                  </a:lnTo>
                  <a:lnTo>
                    <a:pt x="1695" y="1719"/>
                  </a:lnTo>
                  <a:lnTo>
                    <a:pt x="1696" y="1713"/>
                  </a:lnTo>
                  <a:lnTo>
                    <a:pt x="1695" y="1708"/>
                  </a:lnTo>
                  <a:lnTo>
                    <a:pt x="1693" y="1706"/>
                  </a:lnTo>
                  <a:lnTo>
                    <a:pt x="1691" y="1705"/>
                  </a:lnTo>
                  <a:lnTo>
                    <a:pt x="1688" y="1703"/>
                  </a:lnTo>
                  <a:lnTo>
                    <a:pt x="1674" y="1692"/>
                  </a:lnTo>
                  <a:lnTo>
                    <a:pt x="1672" y="1691"/>
                  </a:lnTo>
                  <a:lnTo>
                    <a:pt x="1665" y="1689"/>
                  </a:lnTo>
                  <a:lnTo>
                    <a:pt x="1663" y="1691"/>
                  </a:lnTo>
                  <a:lnTo>
                    <a:pt x="1660" y="1694"/>
                  </a:lnTo>
                  <a:lnTo>
                    <a:pt x="1658" y="1696"/>
                  </a:lnTo>
                  <a:lnTo>
                    <a:pt x="1654" y="1701"/>
                  </a:lnTo>
                  <a:lnTo>
                    <a:pt x="1651" y="1705"/>
                  </a:lnTo>
                  <a:lnTo>
                    <a:pt x="1651" y="1706"/>
                  </a:lnTo>
                  <a:lnTo>
                    <a:pt x="1649" y="1708"/>
                  </a:lnTo>
                  <a:lnTo>
                    <a:pt x="1646" y="1715"/>
                  </a:lnTo>
                  <a:lnTo>
                    <a:pt x="1642" y="1720"/>
                  </a:lnTo>
                  <a:lnTo>
                    <a:pt x="1640" y="1722"/>
                  </a:lnTo>
                  <a:lnTo>
                    <a:pt x="1639" y="1724"/>
                  </a:lnTo>
                  <a:lnTo>
                    <a:pt x="1639" y="1726"/>
                  </a:lnTo>
                  <a:lnTo>
                    <a:pt x="1637" y="1727"/>
                  </a:lnTo>
                  <a:lnTo>
                    <a:pt x="1635" y="1731"/>
                  </a:lnTo>
                  <a:lnTo>
                    <a:pt x="1633" y="1734"/>
                  </a:lnTo>
                  <a:lnTo>
                    <a:pt x="1630" y="1738"/>
                  </a:lnTo>
                  <a:lnTo>
                    <a:pt x="1628" y="1740"/>
                  </a:lnTo>
                  <a:lnTo>
                    <a:pt x="1623" y="1741"/>
                  </a:lnTo>
                  <a:lnTo>
                    <a:pt x="1619" y="1741"/>
                  </a:lnTo>
                  <a:lnTo>
                    <a:pt x="1618" y="1738"/>
                  </a:lnTo>
                  <a:lnTo>
                    <a:pt x="1616" y="1736"/>
                  </a:lnTo>
                  <a:lnTo>
                    <a:pt x="1609" y="1733"/>
                  </a:lnTo>
                  <a:lnTo>
                    <a:pt x="1607" y="1731"/>
                  </a:lnTo>
                  <a:lnTo>
                    <a:pt x="1604" y="1727"/>
                  </a:lnTo>
                  <a:lnTo>
                    <a:pt x="1602" y="1724"/>
                  </a:lnTo>
                  <a:lnTo>
                    <a:pt x="1600" y="1720"/>
                  </a:lnTo>
                  <a:lnTo>
                    <a:pt x="1593" y="1717"/>
                  </a:lnTo>
                  <a:lnTo>
                    <a:pt x="1590" y="1712"/>
                  </a:lnTo>
                  <a:lnTo>
                    <a:pt x="1572" y="1687"/>
                  </a:lnTo>
                  <a:lnTo>
                    <a:pt x="1541" y="1680"/>
                  </a:lnTo>
                  <a:lnTo>
                    <a:pt x="1511" y="1706"/>
                  </a:lnTo>
                  <a:lnTo>
                    <a:pt x="1506" y="1706"/>
                  </a:lnTo>
                  <a:lnTo>
                    <a:pt x="1499" y="1703"/>
                  </a:lnTo>
                  <a:lnTo>
                    <a:pt x="1494" y="1703"/>
                  </a:lnTo>
                  <a:lnTo>
                    <a:pt x="1487" y="1703"/>
                  </a:lnTo>
                  <a:lnTo>
                    <a:pt x="1476" y="1703"/>
                  </a:lnTo>
                  <a:lnTo>
                    <a:pt x="1469" y="1708"/>
                  </a:lnTo>
                  <a:lnTo>
                    <a:pt x="1467" y="1708"/>
                  </a:lnTo>
                  <a:lnTo>
                    <a:pt x="1466" y="1710"/>
                  </a:lnTo>
                  <a:lnTo>
                    <a:pt x="1460" y="1705"/>
                  </a:lnTo>
                  <a:lnTo>
                    <a:pt x="1455" y="1703"/>
                  </a:lnTo>
                  <a:lnTo>
                    <a:pt x="1452" y="1705"/>
                  </a:lnTo>
                  <a:lnTo>
                    <a:pt x="1450" y="1705"/>
                  </a:lnTo>
                  <a:lnTo>
                    <a:pt x="1448" y="1705"/>
                  </a:lnTo>
                  <a:lnTo>
                    <a:pt x="1445" y="1706"/>
                  </a:lnTo>
                  <a:lnTo>
                    <a:pt x="1443" y="1705"/>
                  </a:lnTo>
                  <a:lnTo>
                    <a:pt x="1439" y="1705"/>
                  </a:lnTo>
                  <a:lnTo>
                    <a:pt x="1438" y="1705"/>
                  </a:lnTo>
                  <a:lnTo>
                    <a:pt x="1436" y="1705"/>
                  </a:lnTo>
                  <a:lnTo>
                    <a:pt x="1431" y="1706"/>
                  </a:lnTo>
                  <a:lnTo>
                    <a:pt x="1429" y="1708"/>
                  </a:lnTo>
                  <a:lnTo>
                    <a:pt x="1425" y="1710"/>
                  </a:lnTo>
                  <a:lnTo>
                    <a:pt x="1424" y="1710"/>
                  </a:lnTo>
                  <a:lnTo>
                    <a:pt x="1422" y="1710"/>
                  </a:lnTo>
                  <a:lnTo>
                    <a:pt x="1420" y="1710"/>
                  </a:lnTo>
                  <a:lnTo>
                    <a:pt x="1418" y="1710"/>
                  </a:lnTo>
                  <a:lnTo>
                    <a:pt x="1417" y="1708"/>
                  </a:lnTo>
                  <a:lnTo>
                    <a:pt x="1417" y="1706"/>
                  </a:lnTo>
                  <a:lnTo>
                    <a:pt x="1415" y="1705"/>
                  </a:lnTo>
                  <a:lnTo>
                    <a:pt x="1415" y="1701"/>
                  </a:lnTo>
                  <a:lnTo>
                    <a:pt x="1417" y="1699"/>
                  </a:lnTo>
                  <a:lnTo>
                    <a:pt x="1418" y="1696"/>
                  </a:lnTo>
                  <a:lnTo>
                    <a:pt x="1420" y="1694"/>
                  </a:lnTo>
                  <a:lnTo>
                    <a:pt x="1422" y="1692"/>
                  </a:lnTo>
                  <a:lnTo>
                    <a:pt x="1424" y="1691"/>
                  </a:lnTo>
                  <a:lnTo>
                    <a:pt x="1425" y="1691"/>
                  </a:lnTo>
                  <a:lnTo>
                    <a:pt x="1425" y="1689"/>
                  </a:lnTo>
                  <a:lnTo>
                    <a:pt x="1429" y="1687"/>
                  </a:lnTo>
                  <a:lnTo>
                    <a:pt x="1427" y="1687"/>
                  </a:lnTo>
                  <a:lnTo>
                    <a:pt x="1427" y="1682"/>
                  </a:lnTo>
                  <a:lnTo>
                    <a:pt x="1425" y="1680"/>
                  </a:lnTo>
                  <a:lnTo>
                    <a:pt x="1424" y="1678"/>
                  </a:lnTo>
                  <a:lnTo>
                    <a:pt x="1424" y="1677"/>
                  </a:lnTo>
                  <a:lnTo>
                    <a:pt x="1422" y="1677"/>
                  </a:lnTo>
                  <a:lnTo>
                    <a:pt x="1420" y="1677"/>
                  </a:lnTo>
                  <a:lnTo>
                    <a:pt x="1418" y="1677"/>
                  </a:lnTo>
                  <a:lnTo>
                    <a:pt x="1417" y="1677"/>
                  </a:lnTo>
                  <a:lnTo>
                    <a:pt x="1415" y="1675"/>
                  </a:lnTo>
                  <a:lnTo>
                    <a:pt x="1411" y="1677"/>
                  </a:lnTo>
                  <a:lnTo>
                    <a:pt x="1410" y="1677"/>
                  </a:lnTo>
                  <a:lnTo>
                    <a:pt x="1408" y="1677"/>
                  </a:lnTo>
                  <a:lnTo>
                    <a:pt x="1404" y="1675"/>
                  </a:lnTo>
                  <a:lnTo>
                    <a:pt x="1403" y="1673"/>
                  </a:lnTo>
                  <a:lnTo>
                    <a:pt x="1403" y="1671"/>
                  </a:lnTo>
                  <a:lnTo>
                    <a:pt x="1403" y="1668"/>
                  </a:lnTo>
                  <a:lnTo>
                    <a:pt x="1403" y="1666"/>
                  </a:lnTo>
                  <a:lnTo>
                    <a:pt x="1401" y="1664"/>
                  </a:lnTo>
                  <a:lnTo>
                    <a:pt x="1401" y="1663"/>
                  </a:lnTo>
                  <a:lnTo>
                    <a:pt x="1399" y="1661"/>
                  </a:lnTo>
                  <a:lnTo>
                    <a:pt x="1399" y="1659"/>
                  </a:lnTo>
                  <a:lnTo>
                    <a:pt x="1399" y="1657"/>
                  </a:lnTo>
                  <a:lnTo>
                    <a:pt x="1399" y="1654"/>
                  </a:lnTo>
                  <a:lnTo>
                    <a:pt x="1401" y="1652"/>
                  </a:lnTo>
                  <a:lnTo>
                    <a:pt x="1403" y="1656"/>
                  </a:lnTo>
                  <a:lnTo>
                    <a:pt x="1404" y="1656"/>
                  </a:lnTo>
                  <a:lnTo>
                    <a:pt x="1408" y="1650"/>
                  </a:lnTo>
                  <a:lnTo>
                    <a:pt x="1410" y="1647"/>
                  </a:lnTo>
                  <a:lnTo>
                    <a:pt x="1411" y="1645"/>
                  </a:lnTo>
                  <a:lnTo>
                    <a:pt x="1413" y="1645"/>
                  </a:lnTo>
                  <a:lnTo>
                    <a:pt x="1415" y="1645"/>
                  </a:lnTo>
                  <a:lnTo>
                    <a:pt x="1417" y="1643"/>
                  </a:lnTo>
                  <a:lnTo>
                    <a:pt x="1418" y="1642"/>
                  </a:lnTo>
                  <a:lnTo>
                    <a:pt x="1420" y="1640"/>
                  </a:lnTo>
                  <a:lnTo>
                    <a:pt x="1422" y="1638"/>
                  </a:lnTo>
                  <a:lnTo>
                    <a:pt x="1424" y="1636"/>
                  </a:lnTo>
                  <a:lnTo>
                    <a:pt x="1425" y="1635"/>
                  </a:lnTo>
                  <a:lnTo>
                    <a:pt x="1427" y="1633"/>
                  </a:lnTo>
                  <a:lnTo>
                    <a:pt x="1429" y="1626"/>
                  </a:lnTo>
                  <a:lnTo>
                    <a:pt x="1431" y="1622"/>
                  </a:lnTo>
                  <a:lnTo>
                    <a:pt x="1434" y="1619"/>
                  </a:lnTo>
                  <a:lnTo>
                    <a:pt x="1436" y="1619"/>
                  </a:lnTo>
                  <a:lnTo>
                    <a:pt x="1438" y="1617"/>
                  </a:lnTo>
                  <a:lnTo>
                    <a:pt x="1439" y="1617"/>
                  </a:lnTo>
                  <a:lnTo>
                    <a:pt x="1443" y="1615"/>
                  </a:lnTo>
                  <a:lnTo>
                    <a:pt x="1445" y="1615"/>
                  </a:lnTo>
                  <a:lnTo>
                    <a:pt x="1448" y="1614"/>
                  </a:lnTo>
                  <a:lnTo>
                    <a:pt x="1450" y="1614"/>
                  </a:lnTo>
                  <a:lnTo>
                    <a:pt x="1450" y="1612"/>
                  </a:lnTo>
                  <a:lnTo>
                    <a:pt x="1450" y="1608"/>
                  </a:lnTo>
                  <a:lnTo>
                    <a:pt x="1448" y="1605"/>
                  </a:lnTo>
                  <a:lnTo>
                    <a:pt x="1448" y="1603"/>
                  </a:lnTo>
                  <a:lnTo>
                    <a:pt x="1443" y="1598"/>
                  </a:lnTo>
                  <a:lnTo>
                    <a:pt x="1441" y="1596"/>
                  </a:lnTo>
                  <a:lnTo>
                    <a:pt x="1438" y="1593"/>
                  </a:lnTo>
                  <a:lnTo>
                    <a:pt x="1438" y="1591"/>
                  </a:lnTo>
                  <a:lnTo>
                    <a:pt x="1436" y="1589"/>
                  </a:lnTo>
                  <a:lnTo>
                    <a:pt x="1434" y="1589"/>
                  </a:lnTo>
                  <a:lnTo>
                    <a:pt x="1432" y="1587"/>
                  </a:lnTo>
                  <a:lnTo>
                    <a:pt x="1431" y="1586"/>
                  </a:lnTo>
                  <a:lnTo>
                    <a:pt x="1429" y="1586"/>
                  </a:lnTo>
                  <a:lnTo>
                    <a:pt x="1425" y="1584"/>
                  </a:lnTo>
                  <a:lnTo>
                    <a:pt x="1425" y="1582"/>
                  </a:lnTo>
                  <a:lnTo>
                    <a:pt x="1425" y="1580"/>
                  </a:lnTo>
                  <a:lnTo>
                    <a:pt x="1427" y="1577"/>
                  </a:lnTo>
                  <a:lnTo>
                    <a:pt x="1427" y="1575"/>
                  </a:lnTo>
                  <a:lnTo>
                    <a:pt x="1427" y="1573"/>
                  </a:lnTo>
                  <a:lnTo>
                    <a:pt x="1425" y="1572"/>
                  </a:lnTo>
                  <a:lnTo>
                    <a:pt x="1424" y="1570"/>
                  </a:lnTo>
                  <a:lnTo>
                    <a:pt x="1420" y="1566"/>
                  </a:lnTo>
                  <a:lnTo>
                    <a:pt x="1411" y="1566"/>
                  </a:lnTo>
                  <a:lnTo>
                    <a:pt x="1404" y="1563"/>
                  </a:lnTo>
                  <a:lnTo>
                    <a:pt x="1399" y="1559"/>
                  </a:lnTo>
                  <a:lnTo>
                    <a:pt x="1396" y="1556"/>
                  </a:lnTo>
                  <a:lnTo>
                    <a:pt x="1397" y="1554"/>
                  </a:lnTo>
                  <a:lnTo>
                    <a:pt x="1397" y="1552"/>
                  </a:lnTo>
                  <a:lnTo>
                    <a:pt x="1397" y="1549"/>
                  </a:lnTo>
                  <a:lnTo>
                    <a:pt x="1399" y="1547"/>
                  </a:lnTo>
                  <a:lnTo>
                    <a:pt x="1403" y="1545"/>
                  </a:lnTo>
                  <a:lnTo>
                    <a:pt x="1406" y="1544"/>
                  </a:lnTo>
                  <a:lnTo>
                    <a:pt x="1413" y="1542"/>
                  </a:lnTo>
                  <a:lnTo>
                    <a:pt x="1415" y="1544"/>
                  </a:lnTo>
                  <a:lnTo>
                    <a:pt x="1417" y="1545"/>
                  </a:lnTo>
                  <a:lnTo>
                    <a:pt x="1420" y="1547"/>
                  </a:lnTo>
                  <a:lnTo>
                    <a:pt x="1422" y="1547"/>
                  </a:lnTo>
                  <a:lnTo>
                    <a:pt x="1424" y="1545"/>
                  </a:lnTo>
                  <a:lnTo>
                    <a:pt x="1427" y="1545"/>
                  </a:lnTo>
                  <a:lnTo>
                    <a:pt x="1429" y="1540"/>
                  </a:lnTo>
                  <a:lnTo>
                    <a:pt x="1429" y="1537"/>
                  </a:lnTo>
                  <a:lnTo>
                    <a:pt x="1429" y="1531"/>
                  </a:lnTo>
                  <a:lnTo>
                    <a:pt x="1429" y="1530"/>
                  </a:lnTo>
                  <a:lnTo>
                    <a:pt x="1427" y="1526"/>
                  </a:lnTo>
                  <a:lnTo>
                    <a:pt x="1429" y="1521"/>
                  </a:lnTo>
                  <a:lnTo>
                    <a:pt x="1431" y="1521"/>
                  </a:lnTo>
                  <a:lnTo>
                    <a:pt x="1432" y="1519"/>
                  </a:lnTo>
                  <a:lnTo>
                    <a:pt x="1432" y="1517"/>
                  </a:lnTo>
                  <a:lnTo>
                    <a:pt x="1431" y="1514"/>
                  </a:lnTo>
                  <a:lnTo>
                    <a:pt x="1431" y="1510"/>
                  </a:lnTo>
                  <a:lnTo>
                    <a:pt x="1431" y="1507"/>
                  </a:lnTo>
                  <a:lnTo>
                    <a:pt x="1431" y="1503"/>
                  </a:lnTo>
                  <a:lnTo>
                    <a:pt x="1429" y="1500"/>
                  </a:lnTo>
                  <a:lnTo>
                    <a:pt x="1427" y="1495"/>
                  </a:lnTo>
                  <a:lnTo>
                    <a:pt x="1427" y="1493"/>
                  </a:lnTo>
                  <a:lnTo>
                    <a:pt x="1427" y="1491"/>
                  </a:lnTo>
                  <a:lnTo>
                    <a:pt x="1427" y="1489"/>
                  </a:lnTo>
                  <a:lnTo>
                    <a:pt x="1427" y="1488"/>
                  </a:lnTo>
                  <a:lnTo>
                    <a:pt x="1427" y="1484"/>
                  </a:lnTo>
                  <a:lnTo>
                    <a:pt x="1425" y="1481"/>
                  </a:lnTo>
                  <a:lnTo>
                    <a:pt x="1425" y="1479"/>
                  </a:lnTo>
                  <a:lnTo>
                    <a:pt x="1425" y="1476"/>
                  </a:lnTo>
                  <a:lnTo>
                    <a:pt x="1424" y="1476"/>
                  </a:lnTo>
                  <a:lnTo>
                    <a:pt x="1424" y="1472"/>
                  </a:lnTo>
                  <a:lnTo>
                    <a:pt x="1424" y="1470"/>
                  </a:lnTo>
                  <a:lnTo>
                    <a:pt x="1425" y="1469"/>
                  </a:lnTo>
                  <a:lnTo>
                    <a:pt x="1424" y="1465"/>
                  </a:lnTo>
                  <a:lnTo>
                    <a:pt x="1424" y="1462"/>
                  </a:lnTo>
                  <a:lnTo>
                    <a:pt x="1424" y="1460"/>
                  </a:lnTo>
                  <a:lnTo>
                    <a:pt x="1422" y="1456"/>
                  </a:lnTo>
                  <a:lnTo>
                    <a:pt x="1420" y="1455"/>
                  </a:lnTo>
                  <a:lnTo>
                    <a:pt x="1418" y="1453"/>
                  </a:lnTo>
                  <a:lnTo>
                    <a:pt x="1417" y="1451"/>
                  </a:lnTo>
                  <a:lnTo>
                    <a:pt x="1415" y="1451"/>
                  </a:lnTo>
                  <a:lnTo>
                    <a:pt x="1413" y="1451"/>
                  </a:lnTo>
                  <a:lnTo>
                    <a:pt x="1410" y="1451"/>
                  </a:lnTo>
                  <a:lnTo>
                    <a:pt x="1406" y="1449"/>
                  </a:lnTo>
                  <a:lnTo>
                    <a:pt x="1404" y="1451"/>
                  </a:lnTo>
                  <a:lnTo>
                    <a:pt x="1403" y="1451"/>
                  </a:lnTo>
                  <a:lnTo>
                    <a:pt x="1401" y="1451"/>
                  </a:lnTo>
                  <a:lnTo>
                    <a:pt x="1399" y="1451"/>
                  </a:lnTo>
                  <a:lnTo>
                    <a:pt x="1397" y="1449"/>
                  </a:lnTo>
                  <a:lnTo>
                    <a:pt x="1394" y="1453"/>
                  </a:lnTo>
                  <a:lnTo>
                    <a:pt x="1392" y="1455"/>
                  </a:lnTo>
                  <a:lnTo>
                    <a:pt x="1390" y="1455"/>
                  </a:lnTo>
                  <a:lnTo>
                    <a:pt x="1387" y="1455"/>
                  </a:lnTo>
                  <a:lnTo>
                    <a:pt x="1382" y="1453"/>
                  </a:lnTo>
                  <a:lnTo>
                    <a:pt x="1378" y="1453"/>
                  </a:lnTo>
                  <a:lnTo>
                    <a:pt x="1375" y="1453"/>
                  </a:lnTo>
                  <a:lnTo>
                    <a:pt x="1371" y="1451"/>
                  </a:lnTo>
                  <a:lnTo>
                    <a:pt x="1366" y="1453"/>
                  </a:lnTo>
                  <a:lnTo>
                    <a:pt x="1366" y="1455"/>
                  </a:lnTo>
                  <a:lnTo>
                    <a:pt x="1361" y="1455"/>
                  </a:lnTo>
                  <a:lnTo>
                    <a:pt x="1359" y="1455"/>
                  </a:lnTo>
                  <a:lnTo>
                    <a:pt x="1357" y="1453"/>
                  </a:lnTo>
                  <a:lnTo>
                    <a:pt x="1357" y="1455"/>
                  </a:lnTo>
                  <a:lnTo>
                    <a:pt x="1354" y="1453"/>
                  </a:lnTo>
                  <a:lnTo>
                    <a:pt x="1350" y="1451"/>
                  </a:lnTo>
                  <a:lnTo>
                    <a:pt x="1343" y="1449"/>
                  </a:lnTo>
                  <a:lnTo>
                    <a:pt x="1331" y="1449"/>
                  </a:lnTo>
                  <a:lnTo>
                    <a:pt x="1326" y="1451"/>
                  </a:lnTo>
                  <a:lnTo>
                    <a:pt x="1322" y="1448"/>
                  </a:lnTo>
                  <a:lnTo>
                    <a:pt x="1313" y="1448"/>
                  </a:lnTo>
                  <a:lnTo>
                    <a:pt x="1305" y="1448"/>
                  </a:lnTo>
                  <a:lnTo>
                    <a:pt x="1301" y="1448"/>
                  </a:lnTo>
                  <a:lnTo>
                    <a:pt x="1296" y="1442"/>
                  </a:lnTo>
                  <a:lnTo>
                    <a:pt x="1291" y="1441"/>
                  </a:lnTo>
                  <a:lnTo>
                    <a:pt x="1287" y="1435"/>
                  </a:lnTo>
                  <a:lnTo>
                    <a:pt x="1284" y="1435"/>
                  </a:lnTo>
                  <a:lnTo>
                    <a:pt x="1282" y="1435"/>
                  </a:lnTo>
                  <a:lnTo>
                    <a:pt x="1282" y="1437"/>
                  </a:lnTo>
                  <a:lnTo>
                    <a:pt x="1278" y="1430"/>
                  </a:lnTo>
                  <a:lnTo>
                    <a:pt x="1275" y="1421"/>
                  </a:lnTo>
                  <a:lnTo>
                    <a:pt x="1275" y="1409"/>
                  </a:lnTo>
                  <a:lnTo>
                    <a:pt x="1277" y="1407"/>
                  </a:lnTo>
                  <a:lnTo>
                    <a:pt x="1278" y="1406"/>
                  </a:lnTo>
                  <a:lnTo>
                    <a:pt x="1282" y="1402"/>
                  </a:lnTo>
                  <a:lnTo>
                    <a:pt x="1284" y="1400"/>
                  </a:lnTo>
                  <a:lnTo>
                    <a:pt x="1285" y="1399"/>
                  </a:lnTo>
                  <a:lnTo>
                    <a:pt x="1287" y="1395"/>
                  </a:lnTo>
                  <a:lnTo>
                    <a:pt x="1289" y="1393"/>
                  </a:lnTo>
                  <a:lnTo>
                    <a:pt x="1291" y="1393"/>
                  </a:lnTo>
                  <a:lnTo>
                    <a:pt x="1291" y="1395"/>
                  </a:lnTo>
                  <a:lnTo>
                    <a:pt x="1292" y="1397"/>
                  </a:lnTo>
                  <a:lnTo>
                    <a:pt x="1294" y="1397"/>
                  </a:lnTo>
                  <a:lnTo>
                    <a:pt x="1296" y="1397"/>
                  </a:lnTo>
                  <a:lnTo>
                    <a:pt x="1298" y="1397"/>
                  </a:lnTo>
                  <a:lnTo>
                    <a:pt x="1299" y="1395"/>
                  </a:lnTo>
                  <a:lnTo>
                    <a:pt x="1301" y="1393"/>
                  </a:lnTo>
                  <a:lnTo>
                    <a:pt x="1303" y="1390"/>
                  </a:lnTo>
                  <a:lnTo>
                    <a:pt x="1305" y="1388"/>
                  </a:lnTo>
                  <a:lnTo>
                    <a:pt x="1306" y="1385"/>
                  </a:lnTo>
                  <a:lnTo>
                    <a:pt x="1306" y="1381"/>
                  </a:lnTo>
                  <a:lnTo>
                    <a:pt x="1308" y="1378"/>
                  </a:lnTo>
                  <a:lnTo>
                    <a:pt x="1310" y="1376"/>
                  </a:lnTo>
                  <a:lnTo>
                    <a:pt x="1312" y="1374"/>
                  </a:lnTo>
                  <a:lnTo>
                    <a:pt x="1313" y="1376"/>
                  </a:lnTo>
                  <a:lnTo>
                    <a:pt x="1315" y="1374"/>
                  </a:lnTo>
                  <a:lnTo>
                    <a:pt x="1317" y="1372"/>
                  </a:lnTo>
                  <a:lnTo>
                    <a:pt x="1320" y="1372"/>
                  </a:lnTo>
                  <a:lnTo>
                    <a:pt x="1320" y="1374"/>
                  </a:lnTo>
                  <a:lnTo>
                    <a:pt x="1322" y="1374"/>
                  </a:lnTo>
                  <a:lnTo>
                    <a:pt x="1322" y="1372"/>
                  </a:lnTo>
                  <a:lnTo>
                    <a:pt x="1322" y="1371"/>
                  </a:lnTo>
                  <a:lnTo>
                    <a:pt x="1326" y="1365"/>
                  </a:lnTo>
                  <a:lnTo>
                    <a:pt x="1326" y="1362"/>
                  </a:lnTo>
                  <a:lnTo>
                    <a:pt x="1329" y="1360"/>
                  </a:lnTo>
                  <a:lnTo>
                    <a:pt x="1331" y="1357"/>
                  </a:lnTo>
                  <a:lnTo>
                    <a:pt x="1334" y="1357"/>
                  </a:lnTo>
                  <a:lnTo>
                    <a:pt x="1336" y="1355"/>
                  </a:lnTo>
                  <a:lnTo>
                    <a:pt x="1338" y="1351"/>
                  </a:lnTo>
                  <a:lnTo>
                    <a:pt x="1338" y="1348"/>
                  </a:lnTo>
                  <a:lnTo>
                    <a:pt x="1338" y="1346"/>
                  </a:lnTo>
                  <a:lnTo>
                    <a:pt x="1336" y="1344"/>
                  </a:lnTo>
                  <a:lnTo>
                    <a:pt x="1334" y="1343"/>
                  </a:lnTo>
                  <a:lnTo>
                    <a:pt x="1331" y="1336"/>
                  </a:lnTo>
                  <a:lnTo>
                    <a:pt x="1329" y="1334"/>
                  </a:lnTo>
                  <a:lnTo>
                    <a:pt x="1327" y="1334"/>
                  </a:lnTo>
                  <a:lnTo>
                    <a:pt x="1326" y="1332"/>
                  </a:lnTo>
                  <a:lnTo>
                    <a:pt x="1320" y="1330"/>
                  </a:lnTo>
                  <a:lnTo>
                    <a:pt x="1319" y="1330"/>
                  </a:lnTo>
                  <a:lnTo>
                    <a:pt x="1317" y="1330"/>
                  </a:lnTo>
                  <a:lnTo>
                    <a:pt x="1315" y="1330"/>
                  </a:lnTo>
                  <a:lnTo>
                    <a:pt x="1313" y="1329"/>
                  </a:lnTo>
                  <a:lnTo>
                    <a:pt x="1310" y="1329"/>
                  </a:lnTo>
                  <a:lnTo>
                    <a:pt x="1306" y="1329"/>
                  </a:lnTo>
                  <a:lnTo>
                    <a:pt x="1305" y="1329"/>
                  </a:lnTo>
                  <a:lnTo>
                    <a:pt x="1301" y="1329"/>
                  </a:lnTo>
                  <a:lnTo>
                    <a:pt x="1299" y="1330"/>
                  </a:lnTo>
                  <a:lnTo>
                    <a:pt x="1296" y="1329"/>
                  </a:lnTo>
                  <a:lnTo>
                    <a:pt x="1294" y="1329"/>
                  </a:lnTo>
                  <a:lnTo>
                    <a:pt x="1292" y="1327"/>
                  </a:lnTo>
                  <a:lnTo>
                    <a:pt x="1291" y="1325"/>
                  </a:lnTo>
                  <a:lnTo>
                    <a:pt x="1291" y="1323"/>
                  </a:lnTo>
                  <a:lnTo>
                    <a:pt x="1291" y="1322"/>
                  </a:lnTo>
                  <a:lnTo>
                    <a:pt x="1292" y="1313"/>
                  </a:lnTo>
                  <a:lnTo>
                    <a:pt x="1294" y="1308"/>
                  </a:lnTo>
                  <a:lnTo>
                    <a:pt x="1296" y="1302"/>
                  </a:lnTo>
                  <a:lnTo>
                    <a:pt x="1298" y="1299"/>
                  </a:lnTo>
                  <a:lnTo>
                    <a:pt x="1299" y="1295"/>
                  </a:lnTo>
                  <a:lnTo>
                    <a:pt x="1299" y="1294"/>
                  </a:lnTo>
                  <a:lnTo>
                    <a:pt x="1301" y="1292"/>
                  </a:lnTo>
                  <a:lnTo>
                    <a:pt x="1301" y="1288"/>
                  </a:lnTo>
                  <a:lnTo>
                    <a:pt x="1301" y="1283"/>
                  </a:lnTo>
                  <a:lnTo>
                    <a:pt x="1299" y="1280"/>
                  </a:lnTo>
                  <a:lnTo>
                    <a:pt x="1294" y="1276"/>
                  </a:lnTo>
                  <a:lnTo>
                    <a:pt x="1292" y="1273"/>
                  </a:lnTo>
                  <a:lnTo>
                    <a:pt x="1291" y="1271"/>
                  </a:lnTo>
                  <a:lnTo>
                    <a:pt x="1289" y="1267"/>
                  </a:lnTo>
                  <a:lnTo>
                    <a:pt x="1289" y="1266"/>
                  </a:lnTo>
                  <a:lnTo>
                    <a:pt x="1287" y="1264"/>
                  </a:lnTo>
                  <a:lnTo>
                    <a:pt x="1285" y="1262"/>
                  </a:lnTo>
                  <a:lnTo>
                    <a:pt x="1284" y="1262"/>
                  </a:lnTo>
                  <a:lnTo>
                    <a:pt x="1282" y="1260"/>
                  </a:lnTo>
                  <a:lnTo>
                    <a:pt x="1280" y="1260"/>
                  </a:lnTo>
                  <a:lnTo>
                    <a:pt x="1277" y="1259"/>
                  </a:lnTo>
                  <a:lnTo>
                    <a:pt x="1275" y="1259"/>
                  </a:lnTo>
                  <a:lnTo>
                    <a:pt x="1271" y="1257"/>
                  </a:lnTo>
                  <a:lnTo>
                    <a:pt x="1270" y="1257"/>
                  </a:lnTo>
                  <a:lnTo>
                    <a:pt x="1268" y="1257"/>
                  </a:lnTo>
                  <a:lnTo>
                    <a:pt x="1266" y="1259"/>
                  </a:lnTo>
                  <a:lnTo>
                    <a:pt x="1264" y="1262"/>
                  </a:lnTo>
                  <a:lnTo>
                    <a:pt x="1263" y="1266"/>
                  </a:lnTo>
                  <a:lnTo>
                    <a:pt x="1261" y="1266"/>
                  </a:lnTo>
                  <a:lnTo>
                    <a:pt x="1259" y="1266"/>
                  </a:lnTo>
                  <a:lnTo>
                    <a:pt x="1257" y="1262"/>
                  </a:lnTo>
                  <a:lnTo>
                    <a:pt x="1259" y="1259"/>
                  </a:lnTo>
                  <a:lnTo>
                    <a:pt x="1259" y="1255"/>
                  </a:lnTo>
                  <a:lnTo>
                    <a:pt x="1259" y="1252"/>
                  </a:lnTo>
                  <a:lnTo>
                    <a:pt x="1259" y="1250"/>
                  </a:lnTo>
                  <a:lnTo>
                    <a:pt x="1259" y="1248"/>
                  </a:lnTo>
                  <a:lnTo>
                    <a:pt x="1257" y="1245"/>
                  </a:lnTo>
                  <a:lnTo>
                    <a:pt x="1257" y="1241"/>
                  </a:lnTo>
                  <a:lnTo>
                    <a:pt x="1254" y="1239"/>
                  </a:lnTo>
                  <a:lnTo>
                    <a:pt x="1254" y="1238"/>
                  </a:lnTo>
                  <a:lnTo>
                    <a:pt x="1256" y="1234"/>
                  </a:lnTo>
                  <a:lnTo>
                    <a:pt x="1254" y="1231"/>
                  </a:lnTo>
                  <a:lnTo>
                    <a:pt x="1252" y="1227"/>
                  </a:lnTo>
                  <a:lnTo>
                    <a:pt x="1251" y="1225"/>
                  </a:lnTo>
                  <a:lnTo>
                    <a:pt x="1249" y="1225"/>
                  </a:lnTo>
                  <a:lnTo>
                    <a:pt x="1245" y="1224"/>
                  </a:lnTo>
                  <a:lnTo>
                    <a:pt x="1244" y="1224"/>
                  </a:lnTo>
                  <a:lnTo>
                    <a:pt x="1242" y="1224"/>
                  </a:lnTo>
                  <a:lnTo>
                    <a:pt x="1238" y="1225"/>
                  </a:lnTo>
                  <a:lnTo>
                    <a:pt x="1237" y="1224"/>
                  </a:lnTo>
                  <a:lnTo>
                    <a:pt x="1235" y="1224"/>
                  </a:lnTo>
                  <a:lnTo>
                    <a:pt x="1231" y="1224"/>
                  </a:lnTo>
                  <a:lnTo>
                    <a:pt x="1228" y="1222"/>
                  </a:lnTo>
                  <a:lnTo>
                    <a:pt x="1224" y="1222"/>
                  </a:lnTo>
                  <a:lnTo>
                    <a:pt x="1223" y="1222"/>
                  </a:lnTo>
                  <a:lnTo>
                    <a:pt x="1219" y="1222"/>
                  </a:lnTo>
                  <a:lnTo>
                    <a:pt x="1217" y="1220"/>
                  </a:lnTo>
                  <a:lnTo>
                    <a:pt x="1216" y="1222"/>
                  </a:lnTo>
                  <a:lnTo>
                    <a:pt x="1214" y="1222"/>
                  </a:lnTo>
                  <a:lnTo>
                    <a:pt x="1212" y="1224"/>
                  </a:lnTo>
                  <a:lnTo>
                    <a:pt x="1212" y="1225"/>
                  </a:lnTo>
                  <a:lnTo>
                    <a:pt x="1210" y="1227"/>
                  </a:lnTo>
                  <a:lnTo>
                    <a:pt x="1212" y="1229"/>
                  </a:lnTo>
                  <a:lnTo>
                    <a:pt x="1214" y="1231"/>
                  </a:lnTo>
                  <a:lnTo>
                    <a:pt x="1216" y="1232"/>
                  </a:lnTo>
                  <a:lnTo>
                    <a:pt x="1216" y="1234"/>
                  </a:lnTo>
                  <a:lnTo>
                    <a:pt x="1216" y="1236"/>
                  </a:lnTo>
                  <a:lnTo>
                    <a:pt x="1217" y="1238"/>
                  </a:lnTo>
                  <a:lnTo>
                    <a:pt x="1217" y="1241"/>
                  </a:lnTo>
                  <a:lnTo>
                    <a:pt x="1216" y="1243"/>
                  </a:lnTo>
                  <a:lnTo>
                    <a:pt x="1210" y="1245"/>
                  </a:lnTo>
                  <a:lnTo>
                    <a:pt x="1209" y="1245"/>
                  </a:lnTo>
                  <a:lnTo>
                    <a:pt x="1207" y="1243"/>
                  </a:lnTo>
                  <a:lnTo>
                    <a:pt x="1205" y="1243"/>
                  </a:lnTo>
                  <a:lnTo>
                    <a:pt x="1202" y="1243"/>
                  </a:lnTo>
                  <a:lnTo>
                    <a:pt x="1198" y="1243"/>
                  </a:lnTo>
                  <a:lnTo>
                    <a:pt x="1195" y="1243"/>
                  </a:lnTo>
                  <a:lnTo>
                    <a:pt x="1188" y="1243"/>
                  </a:lnTo>
                  <a:lnTo>
                    <a:pt x="1186" y="1241"/>
                  </a:lnTo>
                  <a:lnTo>
                    <a:pt x="1182" y="1243"/>
                  </a:lnTo>
                  <a:lnTo>
                    <a:pt x="1181" y="1245"/>
                  </a:lnTo>
                  <a:lnTo>
                    <a:pt x="1177" y="1245"/>
                  </a:lnTo>
                  <a:lnTo>
                    <a:pt x="1175" y="1245"/>
                  </a:lnTo>
                  <a:lnTo>
                    <a:pt x="1174" y="1246"/>
                  </a:lnTo>
                  <a:lnTo>
                    <a:pt x="1172" y="1246"/>
                  </a:lnTo>
                  <a:lnTo>
                    <a:pt x="1170" y="1246"/>
                  </a:lnTo>
                  <a:lnTo>
                    <a:pt x="1170" y="1248"/>
                  </a:lnTo>
                  <a:lnTo>
                    <a:pt x="1167" y="1248"/>
                  </a:lnTo>
                  <a:lnTo>
                    <a:pt x="1163" y="1250"/>
                  </a:lnTo>
                  <a:lnTo>
                    <a:pt x="1161" y="1250"/>
                  </a:lnTo>
                  <a:lnTo>
                    <a:pt x="1161" y="1252"/>
                  </a:lnTo>
                  <a:lnTo>
                    <a:pt x="1160" y="1253"/>
                  </a:lnTo>
                  <a:lnTo>
                    <a:pt x="1158" y="1255"/>
                  </a:lnTo>
                  <a:lnTo>
                    <a:pt x="1156" y="1257"/>
                  </a:lnTo>
                  <a:lnTo>
                    <a:pt x="1154" y="1259"/>
                  </a:lnTo>
                  <a:lnTo>
                    <a:pt x="1153" y="1259"/>
                  </a:lnTo>
                  <a:lnTo>
                    <a:pt x="1151" y="1260"/>
                  </a:lnTo>
                  <a:lnTo>
                    <a:pt x="1149" y="1260"/>
                  </a:lnTo>
                  <a:lnTo>
                    <a:pt x="1146" y="1260"/>
                  </a:lnTo>
                  <a:lnTo>
                    <a:pt x="1144" y="1259"/>
                  </a:lnTo>
                  <a:lnTo>
                    <a:pt x="1142" y="1257"/>
                  </a:lnTo>
                  <a:lnTo>
                    <a:pt x="1140" y="1253"/>
                  </a:lnTo>
                  <a:lnTo>
                    <a:pt x="1139" y="1250"/>
                  </a:lnTo>
                  <a:lnTo>
                    <a:pt x="1139" y="1246"/>
                  </a:lnTo>
                  <a:lnTo>
                    <a:pt x="1139" y="1245"/>
                  </a:lnTo>
                  <a:lnTo>
                    <a:pt x="1140" y="1241"/>
                  </a:lnTo>
                  <a:lnTo>
                    <a:pt x="1139" y="1239"/>
                  </a:lnTo>
                  <a:lnTo>
                    <a:pt x="1135" y="1238"/>
                  </a:lnTo>
                  <a:lnTo>
                    <a:pt x="1133" y="1236"/>
                  </a:lnTo>
                  <a:lnTo>
                    <a:pt x="1132" y="1236"/>
                  </a:lnTo>
                  <a:lnTo>
                    <a:pt x="1128" y="1234"/>
                  </a:lnTo>
                  <a:lnTo>
                    <a:pt x="1125" y="1236"/>
                  </a:lnTo>
                  <a:lnTo>
                    <a:pt x="1123" y="1236"/>
                  </a:lnTo>
                  <a:lnTo>
                    <a:pt x="1121" y="1238"/>
                  </a:lnTo>
                  <a:lnTo>
                    <a:pt x="1119" y="1238"/>
                  </a:lnTo>
                  <a:lnTo>
                    <a:pt x="1114" y="1239"/>
                  </a:lnTo>
                  <a:lnTo>
                    <a:pt x="1112" y="1241"/>
                  </a:lnTo>
                  <a:lnTo>
                    <a:pt x="1107" y="1243"/>
                  </a:lnTo>
                  <a:lnTo>
                    <a:pt x="1105" y="1243"/>
                  </a:lnTo>
                  <a:lnTo>
                    <a:pt x="1104" y="1245"/>
                  </a:lnTo>
                  <a:lnTo>
                    <a:pt x="1100" y="1248"/>
                  </a:lnTo>
                  <a:lnTo>
                    <a:pt x="1093" y="1250"/>
                  </a:lnTo>
                  <a:lnTo>
                    <a:pt x="1091" y="1250"/>
                  </a:lnTo>
                  <a:lnTo>
                    <a:pt x="1091" y="1252"/>
                  </a:lnTo>
                  <a:lnTo>
                    <a:pt x="1090" y="1253"/>
                  </a:lnTo>
                  <a:lnTo>
                    <a:pt x="1090" y="1255"/>
                  </a:lnTo>
                  <a:lnTo>
                    <a:pt x="1090" y="1257"/>
                  </a:lnTo>
                  <a:lnTo>
                    <a:pt x="1088" y="1257"/>
                  </a:lnTo>
                  <a:lnTo>
                    <a:pt x="1083" y="1264"/>
                  </a:lnTo>
                  <a:lnTo>
                    <a:pt x="1081" y="1266"/>
                  </a:lnTo>
                  <a:lnTo>
                    <a:pt x="1079" y="1266"/>
                  </a:lnTo>
                  <a:lnTo>
                    <a:pt x="1072" y="1271"/>
                  </a:lnTo>
                  <a:lnTo>
                    <a:pt x="1065" y="1274"/>
                  </a:lnTo>
                  <a:lnTo>
                    <a:pt x="1060" y="1280"/>
                  </a:lnTo>
                  <a:lnTo>
                    <a:pt x="1058" y="1281"/>
                  </a:lnTo>
                  <a:lnTo>
                    <a:pt x="1056" y="1283"/>
                  </a:lnTo>
                  <a:lnTo>
                    <a:pt x="1055" y="1287"/>
                  </a:lnTo>
                  <a:lnTo>
                    <a:pt x="1055" y="1288"/>
                  </a:lnTo>
                  <a:lnTo>
                    <a:pt x="1049" y="1290"/>
                  </a:lnTo>
                  <a:lnTo>
                    <a:pt x="1049" y="1292"/>
                  </a:lnTo>
                  <a:lnTo>
                    <a:pt x="1048" y="1292"/>
                  </a:lnTo>
                  <a:lnTo>
                    <a:pt x="1041" y="1294"/>
                  </a:lnTo>
                  <a:lnTo>
                    <a:pt x="1039" y="1299"/>
                  </a:lnTo>
                  <a:lnTo>
                    <a:pt x="1037" y="1302"/>
                  </a:lnTo>
                  <a:lnTo>
                    <a:pt x="1037" y="1304"/>
                  </a:lnTo>
                  <a:lnTo>
                    <a:pt x="1037" y="1306"/>
                  </a:lnTo>
                  <a:lnTo>
                    <a:pt x="1034" y="1306"/>
                  </a:lnTo>
                  <a:lnTo>
                    <a:pt x="1032" y="1308"/>
                  </a:lnTo>
                  <a:lnTo>
                    <a:pt x="1028" y="1308"/>
                  </a:lnTo>
                  <a:lnTo>
                    <a:pt x="1028" y="1311"/>
                  </a:lnTo>
                  <a:lnTo>
                    <a:pt x="1023" y="1316"/>
                  </a:lnTo>
                  <a:lnTo>
                    <a:pt x="1018" y="1320"/>
                  </a:lnTo>
                  <a:lnTo>
                    <a:pt x="1014" y="1320"/>
                  </a:lnTo>
                  <a:lnTo>
                    <a:pt x="1007" y="1320"/>
                  </a:lnTo>
                  <a:lnTo>
                    <a:pt x="1006" y="1322"/>
                  </a:lnTo>
                  <a:lnTo>
                    <a:pt x="1006" y="1320"/>
                  </a:lnTo>
                  <a:lnTo>
                    <a:pt x="1004" y="1318"/>
                  </a:lnTo>
                  <a:lnTo>
                    <a:pt x="1002" y="1315"/>
                  </a:lnTo>
                  <a:lnTo>
                    <a:pt x="1000" y="1313"/>
                  </a:lnTo>
                  <a:lnTo>
                    <a:pt x="1000" y="1311"/>
                  </a:lnTo>
                  <a:lnTo>
                    <a:pt x="1000" y="1306"/>
                  </a:lnTo>
                  <a:lnTo>
                    <a:pt x="1000" y="1304"/>
                  </a:lnTo>
                  <a:lnTo>
                    <a:pt x="999" y="1301"/>
                  </a:lnTo>
                  <a:lnTo>
                    <a:pt x="999" y="1299"/>
                  </a:lnTo>
                  <a:lnTo>
                    <a:pt x="999" y="1295"/>
                  </a:lnTo>
                  <a:lnTo>
                    <a:pt x="995" y="1292"/>
                  </a:lnTo>
                  <a:lnTo>
                    <a:pt x="992" y="1290"/>
                  </a:lnTo>
                  <a:lnTo>
                    <a:pt x="986" y="1292"/>
                  </a:lnTo>
                  <a:lnTo>
                    <a:pt x="985" y="1292"/>
                  </a:lnTo>
                  <a:lnTo>
                    <a:pt x="981" y="1294"/>
                  </a:lnTo>
                  <a:lnTo>
                    <a:pt x="979" y="1290"/>
                  </a:lnTo>
                  <a:lnTo>
                    <a:pt x="979" y="1288"/>
                  </a:lnTo>
                  <a:lnTo>
                    <a:pt x="978" y="1287"/>
                  </a:lnTo>
                  <a:lnTo>
                    <a:pt x="976" y="1287"/>
                  </a:lnTo>
                  <a:lnTo>
                    <a:pt x="976" y="1285"/>
                  </a:lnTo>
                  <a:lnTo>
                    <a:pt x="974" y="1271"/>
                  </a:lnTo>
                  <a:lnTo>
                    <a:pt x="976" y="1269"/>
                  </a:lnTo>
                  <a:lnTo>
                    <a:pt x="976" y="1262"/>
                  </a:lnTo>
                  <a:lnTo>
                    <a:pt x="978" y="1260"/>
                  </a:lnTo>
                  <a:lnTo>
                    <a:pt x="979" y="1260"/>
                  </a:lnTo>
                  <a:lnTo>
                    <a:pt x="983" y="1259"/>
                  </a:lnTo>
                  <a:lnTo>
                    <a:pt x="985" y="1259"/>
                  </a:lnTo>
                  <a:lnTo>
                    <a:pt x="988" y="1257"/>
                  </a:lnTo>
                  <a:lnTo>
                    <a:pt x="988" y="1253"/>
                  </a:lnTo>
                  <a:lnTo>
                    <a:pt x="990" y="1252"/>
                  </a:lnTo>
                  <a:lnTo>
                    <a:pt x="992" y="1246"/>
                  </a:lnTo>
                  <a:lnTo>
                    <a:pt x="990" y="1241"/>
                  </a:lnTo>
                  <a:lnTo>
                    <a:pt x="985" y="1239"/>
                  </a:lnTo>
                  <a:lnTo>
                    <a:pt x="985" y="1238"/>
                  </a:lnTo>
                  <a:lnTo>
                    <a:pt x="985" y="1234"/>
                  </a:lnTo>
                  <a:lnTo>
                    <a:pt x="988" y="1229"/>
                  </a:lnTo>
                  <a:lnTo>
                    <a:pt x="988" y="1225"/>
                  </a:lnTo>
                  <a:lnTo>
                    <a:pt x="988" y="1224"/>
                  </a:lnTo>
                  <a:lnTo>
                    <a:pt x="990" y="1224"/>
                  </a:lnTo>
                  <a:lnTo>
                    <a:pt x="990" y="1222"/>
                  </a:lnTo>
                  <a:lnTo>
                    <a:pt x="990" y="1220"/>
                  </a:lnTo>
                  <a:lnTo>
                    <a:pt x="992" y="1218"/>
                  </a:lnTo>
                  <a:lnTo>
                    <a:pt x="992" y="1217"/>
                  </a:lnTo>
                  <a:lnTo>
                    <a:pt x="993" y="1217"/>
                  </a:lnTo>
                  <a:lnTo>
                    <a:pt x="993" y="1213"/>
                  </a:lnTo>
                  <a:lnTo>
                    <a:pt x="993" y="1210"/>
                  </a:lnTo>
                  <a:lnTo>
                    <a:pt x="992" y="1210"/>
                  </a:lnTo>
                  <a:lnTo>
                    <a:pt x="986" y="1208"/>
                  </a:lnTo>
                  <a:lnTo>
                    <a:pt x="985" y="1206"/>
                  </a:lnTo>
                  <a:lnTo>
                    <a:pt x="985" y="1203"/>
                  </a:lnTo>
                  <a:lnTo>
                    <a:pt x="981" y="1203"/>
                  </a:lnTo>
                  <a:lnTo>
                    <a:pt x="978" y="1203"/>
                  </a:lnTo>
                  <a:lnTo>
                    <a:pt x="976" y="1201"/>
                  </a:lnTo>
                  <a:lnTo>
                    <a:pt x="976" y="1199"/>
                  </a:lnTo>
                  <a:lnTo>
                    <a:pt x="979" y="1196"/>
                  </a:lnTo>
                  <a:lnTo>
                    <a:pt x="981" y="1194"/>
                  </a:lnTo>
                  <a:lnTo>
                    <a:pt x="983" y="1192"/>
                  </a:lnTo>
                  <a:lnTo>
                    <a:pt x="983" y="1189"/>
                  </a:lnTo>
                  <a:lnTo>
                    <a:pt x="985" y="1189"/>
                  </a:lnTo>
                  <a:lnTo>
                    <a:pt x="985" y="1187"/>
                  </a:lnTo>
                  <a:lnTo>
                    <a:pt x="985" y="1185"/>
                  </a:lnTo>
                  <a:lnTo>
                    <a:pt x="983" y="1184"/>
                  </a:lnTo>
                  <a:lnTo>
                    <a:pt x="983" y="1182"/>
                  </a:lnTo>
                  <a:lnTo>
                    <a:pt x="983" y="1180"/>
                  </a:lnTo>
                  <a:lnTo>
                    <a:pt x="983" y="1178"/>
                  </a:lnTo>
                  <a:lnTo>
                    <a:pt x="981" y="1178"/>
                  </a:lnTo>
                  <a:lnTo>
                    <a:pt x="979" y="1175"/>
                  </a:lnTo>
                  <a:lnTo>
                    <a:pt x="981" y="1173"/>
                  </a:lnTo>
                  <a:lnTo>
                    <a:pt x="981" y="1171"/>
                  </a:lnTo>
                  <a:lnTo>
                    <a:pt x="983" y="1170"/>
                  </a:lnTo>
                  <a:lnTo>
                    <a:pt x="983" y="1168"/>
                  </a:lnTo>
                  <a:lnTo>
                    <a:pt x="985" y="1166"/>
                  </a:lnTo>
                  <a:lnTo>
                    <a:pt x="985" y="1164"/>
                  </a:lnTo>
                  <a:lnTo>
                    <a:pt x="985" y="1163"/>
                  </a:lnTo>
                  <a:lnTo>
                    <a:pt x="983" y="1161"/>
                  </a:lnTo>
                  <a:lnTo>
                    <a:pt x="983" y="1159"/>
                  </a:lnTo>
                  <a:lnTo>
                    <a:pt x="986" y="1159"/>
                  </a:lnTo>
                  <a:lnTo>
                    <a:pt x="988" y="1159"/>
                  </a:lnTo>
                  <a:lnTo>
                    <a:pt x="990" y="1157"/>
                  </a:lnTo>
                  <a:lnTo>
                    <a:pt x="992" y="1156"/>
                  </a:lnTo>
                  <a:lnTo>
                    <a:pt x="992" y="1154"/>
                  </a:lnTo>
                  <a:lnTo>
                    <a:pt x="990" y="1152"/>
                  </a:lnTo>
                  <a:lnTo>
                    <a:pt x="988" y="1150"/>
                  </a:lnTo>
                  <a:lnTo>
                    <a:pt x="986" y="1150"/>
                  </a:lnTo>
                  <a:lnTo>
                    <a:pt x="988" y="1147"/>
                  </a:lnTo>
                  <a:lnTo>
                    <a:pt x="993" y="1145"/>
                  </a:lnTo>
                  <a:lnTo>
                    <a:pt x="995" y="1145"/>
                  </a:lnTo>
                  <a:lnTo>
                    <a:pt x="997" y="1145"/>
                  </a:lnTo>
                  <a:lnTo>
                    <a:pt x="999" y="1145"/>
                  </a:lnTo>
                  <a:lnTo>
                    <a:pt x="1000" y="1143"/>
                  </a:lnTo>
                  <a:lnTo>
                    <a:pt x="1002" y="1142"/>
                  </a:lnTo>
                  <a:lnTo>
                    <a:pt x="1002" y="1140"/>
                  </a:lnTo>
                  <a:lnTo>
                    <a:pt x="1004" y="1140"/>
                  </a:lnTo>
                  <a:lnTo>
                    <a:pt x="1004" y="1138"/>
                  </a:lnTo>
                  <a:lnTo>
                    <a:pt x="1004" y="1136"/>
                  </a:lnTo>
                  <a:lnTo>
                    <a:pt x="1004" y="1133"/>
                  </a:lnTo>
                  <a:lnTo>
                    <a:pt x="1004" y="1129"/>
                  </a:lnTo>
                  <a:lnTo>
                    <a:pt x="1002" y="1126"/>
                  </a:lnTo>
                  <a:lnTo>
                    <a:pt x="1002" y="1122"/>
                  </a:lnTo>
                  <a:lnTo>
                    <a:pt x="1002" y="1121"/>
                  </a:lnTo>
                  <a:lnTo>
                    <a:pt x="1002" y="1117"/>
                  </a:lnTo>
                  <a:lnTo>
                    <a:pt x="1000" y="1115"/>
                  </a:lnTo>
                  <a:lnTo>
                    <a:pt x="999" y="1112"/>
                  </a:lnTo>
                  <a:lnTo>
                    <a:pt x="999" y="1108"/>
                  </a:lnTo>
                  <a:lnTo>
                    <a:pt x="997" y="1105"/>
                  </a:lnTo>
                  <a:lnTo>
                    <a:pt x="995" y="1103"/>
                  </a:lnTo>
                  <a:lnTo>
                    <a:pt x="993" y="1100"/>
                  </a:lnTo>
                  <a:lnTo>
                    <a:pt x="992" y="1096"/>
                  </a:lnTo>
                  <a:lnTo>
                    <a:pt x="986" y="1091"/>
                  </a:lnTo>
                  <a:lnTo>
                    <a:pt x="985" y="1089"/>
                  </a:lnTo>
                  <a:lnTo>
                    <a:pt x="983" y="1086"/>
                  </a:lnTo>
                  <a:lnTo>
                    <a:pt x="978" y="1084"/>
                  </a:lnTo>
                  <a:lnTo>
                    <a:pt x="971" y="1079"/>
                  </a:lnTo>
                  <a:lnTo>
                    <a:pt x="967" y="1077"/>
                  </a:lnTo>
                  <a:lnTo>
                    <a:pt x="962" y="1073"/>
                  </a:lnTo>
                  <a:lnTo>
                    <a:pt x="960" y="1068"/>
                  </a:lnTo>
                  <a:lnTo>
                    <a:pt x="957" y="1065"/>
                  </a:lnTo>
                  <a:lnTo>
                    <a:pt x="955" y="1061"/>
                  </a:lnTo>
                  <a:lnTo>
                    <a:pt x="953" y="1058"/>
                  </a:lnTo>
                  <a:lnTo>
                    <a:pt x="951" y="1051"/>
                  </a:lnTo>
                  <a:lnTo>
                    <a:pt x="951" y="1045"/>
                  </a:lnTo>
                  <a:lnTo>
                    <a:pt x="950" y="1042"/>
                  </a:lnTo>
                  <a:lnTo>
                    <a:pt x="948" y="1037"/>
                  </a:lnTo>
                  <a:lnTo>
                    <a:pt x="944" y="1035"/>
                  </a:lnTo>
                  <a:lnTo>
                    <a:pt x="943" y="1035"/>
                  </a:lnTo>
                  <a:lnTo>
                    <a:pt x="939" y="1033"/>
                  </a:lnTo>
                  <a:lnTo>
                    <a:pt x="937" y="1035"/>
                  </a:lnTo>
                  <a:lnTo>
                    <a:pt x="932" y="1037"/>
                  </a:lnTo>
                  <a:lnTo>
                    <a:pt x="929" y="1044"/>
                  </a:lnTo>
                  <a:lnTo>
                    <a:pt x="927" y="1044"/>
                  </a:lnTo>
                  <a:lnTo>
                    <a:pt x="924" y="1049"/>
                  </a:lnTo>
                  <a:lnTo>
                    <a:pt x="922" y="1051"/>
                  </a:lnTo>
                  <a:lnTo>
                    <a:pt x="918" y="1056"/>
                  </a:lnTo>
                  <a:lnTo>
                    <a:pt x="915" y="1059"/>
                  </a:lnTo>
                  <a:lnTo>
                    <a:pt x="913" y="1063"/>
                  </a:lnTo>
                  <a:lnTo>
                    <a:pt x="910" y="1065"/>
                  </a:lnTo>
                  <a:lnTo>
                    <a:pt x="903" y="1065"/>
                  </a:lnTo>
                  <a:lnTo>
                    <a:pt x="896" y="1066"/>
                  </a:lnTo>
                  <a:lnTo>
                    <a:pt x="890" y="1066"/>
                  </a:lnTo>
                  <a:lnTo>
                    <a:pt x="883" y="1068"/>
                  </a:lnTo>
                  <a:lnTo>
                    <a:pt x="878" y="1068"/>
                  </a:lnTo>
                  <a:lnTo>
                    <a:pt x="875" y="1068"/>
                  </a:lnTo>
                  <a:lnTo>
                    <a:pt x="869" y="1072"/>
                  </a:lnTo>
                  <a:lnTo>
                    <a:pt x="866" y="1072"/>
                  </a:lnTo>
                  <a:lnTo>
                    <a:pt x="859" y="1075"/>
                  </a:lnTo>
                  <a:lnTo>
                    <a:pt x="854" y="1079"/>
                  </a:lnTo>
                  <a:lnTo>
                    <a:pt x="850" y="1082"/>
                  </a:lnTo>
                  <a:lnTo>
                    <a:pt x="845" y="1087"/>
                  </a:lnTo>
                  <a:lnTo>
                    <a:pt x="838" y="1091"/>
                  </a:lnTo>
                  <a:lnTo>
                    <a:pt x="831" y="1093"/>
                  </a:lnTo>
                  <a:lnTo>
                    <a:pt x="826" y="1096"/>
                  </a:lnTo>
                  <a:lnTo>
                    <a:pt x="822" y="1098"/>
                  </a:lnTo>
                  <a:lnTo>
                    <a:pt x="815" y="1100"/>
                  </a:lnTo>
                  <a:lnTo>
                    <a:pt x="813" y="1101"/>
                  </a:lnTo>
                  <a:lnTo>
                    <a:pt x="806" y="1103"/>
                  </a:lnTo>
                  <a:lnTo>
                    <a:pt x="799" y="1103"/>
                  </a:lnTo>
                  <a:lnTo>
                    <a:pt x="796" y="1101"/>
                  </a:lnTo>
                  <a:lnTo>
                    <a:pt x="787" y="1103"/>
                  </a:lnTo>
                  <a:lnTo>
                    <a:pt x="782" y="1101"/>
                  </a:lnTo>
                  <a:lnTo>
                    <a:pt x="778" y="1103"/>
                  </a:lnTo>
                  <a:lnTo>
                    <a:pt x="766" y="1103"/>
                  </a:lnTo>
                  <a:lnTo>
                    <a:pt x="764" y="1103"/>
                  </a:lnTo>
                  <a:lnTo>
                    <a:pt x="759" y="1103"/>
                  </a:lnTo>
                  <a:lnTo>
                    <a:pt x="750" y="1105"/>
                  </a:lnTo>
                  <a:lnTo>
                    <a:pt x="743" y="1105"/>
                  </a:lnTo>
                  <a:lnTo>
                    <a:pt x="742" y="1107"/>
                  </a:lnTo>
                  <a:lnTo>
                    <a:pt x="738" y="1107"/>
                  </a:lnTo>
                  <a:lnTo>
                    <a:pt x="736" y="1105"/>
                  </a:lnTo>
                  <a:lnTo>
                    <a:pt x="733" y="1100"/>
                  </a:lnTo>
                  <a:lnTo>
                    <a:pt x="731" y="1094"/>
                  </a:lnTo>
                  <a:lnTo>
                    <a:pt x="731" y="1089"/>
                  </a:lnTo>
                  <a:lnTo>
                    <a:pt x="729" y="1086"/>
                  </a:lnTo>
                  <a:lnTo>
                    <a:pt x="728" y="1082"/>
                  </a:lnTo>
                  <a:lnTo>
                    <a:pt x="728" y="1073"/>
                  </a:lnTo>
                  <a:lnTo>
                    <a:pt x="728" y="1066"/>
                  </a:lnTo>
                  <a:lnTo>
                    <a:pt x="728" y="1059"/>
                  </a:lnTo>
                  <a:lnTo>
                    <a:pt x="731" y="1052"/>
                  </a:lnTo>
                  <a:lnTo>
                    <a:pt x="733" y="1049"/>
                  </a:lnTo>
                  <a:lnTo>
                    <a:pt x="733" y="1042"/>
                  </a:lnTo>
                  <a:lnTo>
                    <a:pt x="733" y="1037"/>
                  </a:lnTo>
                  <a:lnTo>
                    <a:pt x="729" y="1033"/>
                  </a:lnTo>
                  <a:lnTo>
                    <a:pt x="728" y="1028"/>
                  </a:lnTo>
                  <a:lnTo>
                    <a:pt x="724" y="1026"/>
                  </a:lnTo>
                  <a:lnTo>
                    <a:pt x="719" y="1024"/>
                  </a:lnTo>
                  <a:lnTo>
                    <a:pt x="714" y="1021"/>
                  </a:lnTo>
                  <a:lnTo>
                    <a:pt x="710" y="1019"/>
                  </a:lnTo>
                  <a:lnTo>
                    <a:pt x="707" y="1017"/>
                  </a:lnTo>
                  <a:lnTo>
                    <a:pt x="705" y="1012"/>
                  </a:lnTo>
                  <a:lnTo>
                    <a:pt x="701" y="1003"/>
                  </a:lnTo>
                  <a:lnTo>
                    <a:pt x="701" y="1002"/>
                  </a:lnTo>
                  <a:lnTo>
                    <a:pt x="701" y="996"/>
                  </a:lnTo>
                  <a:lnTo>
                    <a:pt x="700" y="995"/>
                  </a:lnTo>
                  <a:lnTo>
                    <a:pt x="698" y="991"/>
                  </a:lnTo>
                  <a:lnTo>
                    <a:pt x="698" y="986"/>
                  </a:lnTo>
                  <a:lnTo>
                    <a:pt x="698" y="984"/>
                  </a:lnTo>
                  <a:lnTo>
                    <a:pt x="698" y="977"/>
                  </a:lnTo>
                  <a:lnTo>
                    <a:pt x="696" y="974"/>
                  </a:lnTo>
                  <a:lnTo>
                    <a:pt x="696" y="970"/>
                  </a:lnTo>
                  <a:lnTo>
                    <a:pt x="693" y="965"/>
                  </a:lnTo>
                  <a:lnTo>
                    <a:pt x="693" y="963"/>
                  </a:lnTo>
                  <a:lnTo>
                    <a:pt x="693" y="961"/>
                  </a:lnTo>
                  <a:lnTo>
                    <a:pt x="693" y="958"/>
                  </a:lnTo>
                  <a:lnTo>
                    <a:pt x="691" y="954"/>
                  </a:lnTo>
                  <a:lnTo>
                    <a:pt x="689" y="953"/>
                  </a:lnTo>
                  <a:lnTo>
                    <a:pt x="686" y="951"/>
                  </a:lnTo>
                  <a:lnTo>
                    <a:pt x="680" y="951"/>
                  </a:lnTo>
                  <a:lnTo>
                    <a:pt x="677" y="951"/>
                  </a:lnTo>
                  <a:lnTo>
                    <a:pt x="672" y="953"/>
                  </a:lnTo>
                  <a:lnTo>
                    <a:pt x="666" y="953"/>
                  </a:lnTo>
                  <a:lnTo>
                    <a:pt x="663" y="954"/>
                  </a:lnTo>
                  <a:lnTo>
                    <a:pt x="659" y="958"/>
                  </a:lnTo>
                  <a:lnTo>
                    <a:pt x="656" y="960"/>
                  </a:lnTo>
                  <a:lnTo>
                    <a:pt x="652" y="963"/>
                  </a:lnTo>
                  <a:lnTo>
                    <a:pt x="651" y="967"/>
                  </a:lnTo>
                  <a:lnTo>
                    <a:pt x="651" y="972"/>
                  </a:lnTo>
                  <a:lnTo>
                    <a:pt x="654" y="977"/>
                  </a:lnTo>
                  <a:lnTo>
                    <a:pt x="656" y="981"/>
                  </a:lnTo>
                  <a:lnTo>
                    <a:pt x="656" y="982"/>
                  </a:lnTo>
                  <a:lnTo>
                    <a:pt x="656" y="986"/>
                  </a:lnTo>
                  <a:lnTo>
                    <a:pt x="654" y="989"/>
                  </a:lnTo>
                  <a:lnTo>
                    <a:pt x="652" y="991"/>
                  </a:lnTo>
                  <a:lnTo>
                    <a:pt x="651" y="991"/>
                  </a:lnTo>
                  <a:lnTo>
                    <a:pt x="649" y="989"/>
                  </a:lnTo>
                  <a:lnTo>
                    <a:pt x="647" y="988"/>
                  </a:lnTo>
                  <a:lnTo>
                    <a:pt x="647" y="986"/>
                  </a:lnTo>
                  <a:lnTo>
                    <a:pt x="647" y="982"/>
                  </a:lnTo>
                  <a:lnTo>
                    <a:pt x="647" y="981"/>
                  </a:lnTo>
                  <a:lnTo>
                    <a:pt x="647" y="979"/>
                  </a:lnTo>
                  <a:lnTo>
                    <a:pt x="647" y="975"/>
                  </a:lnTo>
                  <a:lnTo>
                    <a:pt x="647" y="974"/>
                  </a:lnTo>
                  <a:lnTo>
                    <a:pt x="645" y="972"/>
                  </a:lnTo>
                  <a:lnTo>
                    <a:pt x="645" y="967"/>
                  </a:lnTo>
                  <a:lnTo>
                    <a:pt x="642" y="965"/>
                  </a:lnTo>
                  <a:lnTo>
                    <a:pt x="638" y="963"/>
                  </a:lnTo>
                  <a:lnTo>
                    <a:pt x="635" y="961"/>
                  </a:lnTo>
                  <a:lnTo>
                    <a:pt x="631" y="960"/>
                  </a:lnTo>
                  <a:lnTo>
                    <a:pt x="630" y="960"/>
                  </a:lnTo>
                  <a:lnTo>
                    <a:pt x="626" y="960"/>
                  </a:lnTo>
                  <a:lnTo>
                    <a:pt x="624" y="958"/>
                  </a:lnTo>
                  <a:lnTo>
                    <a:pt x="623" y="958"/>
                  </a:lnTo>
                  <a:lnTo>
                    <a:pt x="621" y="958"/>
                  </a:lnTo>
                  <a:lnTo>
                    <a:pt x="619" y="956"/>
                  </a:lnTo>
                  <a:lnTo>
                    <a:pt x="616" y="956"/>
                  </a:lnTo>
                  <a:lnTo>
                    <a:pt x="614" y="956"/>
                  </a:lnTo>
                  <a:lnTo>
                    <a:pt x="610" y="954"/>
                  </a:lnTo>
                  <a:lnTo>
                    <a:pt x="605" y="956"/>
                  </a:lnTo>
                  <a:lnTo>
                    <a:pt x="603" y="958"/>
                  </a:lnTo>
                  <a:lnTo>
                    <a:pt x="603" y="961"/>
                  </a:lnTo>
                  <a:lnTo>
                    <a:pt x="603" y="965"/>
                  </a:lnTo>
                  <a:lnTo>
                    <a:pt x="605" y="967"/>
                  </a:lnTo>
                  <a:lnTo>
                    <a:pt x="605" y="970"/>
                  </a:lnTo>
                  <a:lnTo>
                    <a:pt x="605" y="975"/>
                  </a:lnTo>
                  <a:lnTo>
                    <a:pt x="603" y="981"/>
                  </a:lnTo>
                  <a:lnTo>
                    <a:pt x="603" y="984"/>
                  </a:lnTo>
                  <a:lnTo>
                    <a:pt x="602" y="988"/>
                  </a:lnTo>
                  <a:lnTo>
                    <a:pt x="600" y="989"/>
                  </a:lnTo>
                  <a:lnTo>
                    <a:pt x="597" y="993"/>
                  </a:lnTo>
                  <a:lnTo>
                    <a:pt x="593" y="998"/>
                  </a:lnTo>
                  <a:lnTo>
                    <a:pt x="593" y="1000"/>
                  </a:lnTo>
                  <a:lnTo>
                    <a:pt x="593" y="1002"/>
                  </a:lnTo>
                  <a:lnTo>
                    <a:pt x="593" y="1003"/>
                  </a:lnTo>
                  <a:lnTo>
                    <a:pt x="591" y="1005"/>
                  </a:lnTo>
                  <a:lnTo>
                    <a:pt x="591" y="1007"/>
                  </a:lnTo>
                  <a:lnTo>
                    <a:pt x="590" y="1010"/>
                  </a:lnTo>
                  <a:lnTo>
                    <a:pt x="588" y="1012"/>
                  </a:lnTo>
                  <a:lnTo>
                    <a:pt x="586" y="1012"/>
                  </a:lnTo>
                  <a:lnTo>
                    <a:pt x="584" y="1009"/>
                  </a:lnTo>
                  <a:lnTo>
                    <a:pt x="584" y="1007"/>
                  </a:lnTo>
                  <a:lnTo>
                    <a:pt x="584" y="1003"/>
                  </a:lnTo>
                  <a:lnTo>
                    <a:pt x="586" y="1002"/>
                  </a:lnTo>
                  <a:lnTo>
                    <a:pt x="588" y="1000"/>
                  </a:lnTo>
                  <a:lnTo>
                    <a:pt x="590" y="996"/>
                  </a:lnTo>
                  <a:lnTo>
                    <a:pt x="590" y="993"/>
                  </a:lnTo>
                  <a:lnTo>
                    <a:pt x="590" y="989"/>
                  </a:lnTo>
                  <a:lnTo>
                    <a:pt x="588" y="988"/>
                  </a:lnTo>
                  <a:lnTo>
                    <a:pt x="586" y="986"/>
                  </a:lnTo>
                  <a:lnTo>
                    <a:pt x="583" y="986"/>
                  </a:lnTo>
                  <a:lnTo>
                    <a:pt x="581" y="988"/>
                  </a:lnTo>
                  <a:lnTo>
                    <a:pt x="579" y="989"/>
                  </a:lnTo>
                  <a:lnTo>
                    <a:pt x="577" y="991"/>
                  </a:lnTo>
                  <a:lnTo>
                    <a:pt x="576" y="993"/>
                  </a:lnTo>
                  <a:lnTo>
                    <a:pt x="572" y="995"/>
                  </a:lnTo>
                  <a:lnTo>
                    <a:pt x="570" y="995"/>
                  </a:lnTo>
                  <a:lnTo>
                    <a:pt x="569" y="991"/>
                  </a:lnTo>
                  <a:lnTo>
                    <a:pt x="569" y="989"/>
                  </a:lnTo>
                  <a:lnTo>
                    <a:pt x="569" y="988"/>
                  </a:lnTo>
                  <a:lnTo>
                    <a:pt x="570" y="988"/>
                  </a:lnTo>
                  <a:lnTo>
                    <a:pt x="570" y="986"/>
                  </a:lnTo>
                  <a:lnTo>
                    <a:pt x="569" y="984"/>
                  </a:lnTo>
                  <a:lnTo>
                    <a:pt x="567" y="982"/>
                  </a:lnTo>
                  <a:lnTo>
                    <a:pt x="562" y="981"/>
                  </a:lnTo>
                  <a:lnTo>
                    <a:pt x="562" y="979"/>
                  </a:lnTo>
                  <a:lnTo>
                    <a:pt x="560" y="974"/>
                  </a:lnTo>
                  <a:lnTo>
                    <a:pt x="558" y="968"/>
                  </a:lnTo>
                  <a:lnTo>
                    <a:pt x="558" y="965"/>
                  </a:lnTo>
                  <a:lnTo>
                    <a:pt x="556" y="961"/>
                  </a:lnTo>
                  <a:lnTo>
                    <a:pt x="556" y="958"/>
                  </a:lnTo>
                  <a:lnTo>
                    <a:pt x="555" y="956"/>
                  </a:lnTo>
                  <a:lnTo>
                    <a:pt x="553" y="953"/>
                  </a:lnTo>
                  <a:lnTo>
                    <a:pt x="551" y="949"/>
                  </a:lnTo>
                  <a:lnTo>
                    <a:pt x="548" y="949"/>
                  </a:lnTo>
                  <a:lnTo>
                    <a:pt x="546" y="951"/>
                  </a:lnTo>
                  <a:lnTo>
                    <a:pt x="544" y="954"/>
                  </a:lnTo>
                  <a:lnTo>
                    <a:pt x="541" y="956"/>
                  </a:lnTo>
                  <a:lnTo>
                    <a:pt x="539" y="954"/>
                  </a:lnTo>
                  <a:lnTo>
                    <a:pt x="537" y="951"/>
                  </a:lnTo>
                  <a:lnTo>
                    <a:pt x="535" y="949"/>
                  </a:lnTo>
                  <a:lnTo>
                    <a:pt x="530" y="947"/>
                  </a:lnTo>
                  <a:lnTo>
                    <a:pt x="525" y="949"/>
                  </a:lnTo>
                  <a:lnTo>
                    <a:pt x="521" y="953"/>
                  </a:lnTo>
                  <a:lnTo>
                    <a:pt x="518" y="956"/>
                  </a:lnTo>
                  <a:lnTo>
                    <a:pt x="514" y="956"/>
                  </a:lnTo>
                  <a:lnTo>
                    <a:pt x="509" y="960"/>
                  </a:lnTo>
                  <a:lnTo>
                    <a:pt x="504" y="961"/>
                  </a:lnTo>
                  <a:lnTo>
                    <a:pt x="500" y="963"/>
                  </a:lnTo>
                  <a:lnTo>
                    <a:pt x="499" y="965"/>
                  </a:lnTo>
                  <a:lnTo>
                    <a:pt x="493" y="968"/>
                  </a:lnTo>
                  <a:lnTo>
                    <a:pt x="485" y="972"/>
                  </a:lnTo>
                  <a:lnTo>
                    <a:pt x="478" y="974"/>
                  </a:lnTo>
                  <a:lnTo>
                    <a:pt x="478" y="975"/>
                  </a:lnTo>
                  <a:lnTo>
                    <a:pt x="478" y="977"/>
                  </a:lnTo>
                  <a:lnTo>
                    <a:pt x="478" y="982"/>
                  </a:lnTo>
                  <a:lnTo>
                    <a:pt x="478" y="984"/>
                  </a:lnTo>
                  <a:lnTo>
                    <a:pt x="476" y="988"/>
                  </a:lnTo>
                  <a:lnTo>
                    <a:pt x="472" y="991"/>
                  </a:lnTo>
                  <a:lnTo>
                    <a:pt x="467" y="995"/>
                  </a:lnTo>
                  <a:lnTo>
                    <a:pt x="455" y="1003"/>
                  </a:lnTo>
                  <a:lnTo>
                    <a:pt x="453" y="1005"/>
                  </a:lnTo>
                  <a:lnTo>
                    <a:pt x="453" y="1012"/>
                  </a:lnTo>
                  <a:lnTo>
                    <a:pt x="453" y="1016"/>
                  </a:lnTo>
                  <a:lnTo>
                    <a:pt x="457" y="1021"/>
                  </a:lnTo>
                  <a:lnTo>
                    <a:pt x="460" y="1023"/>
                  </a:lnTo>
                  <a:lnTo>
                    <a:pt x="471" y="1033"/>
                  </a:lnTo>
                  <a:lnTo>
                    <a:pt x="474" y="1035"/>
                  </a:lnTo>
                  <a:lnTo>
                    <a:pt x="478" y="1037"/>
                  </a:lnTo>
                  <a:lnTo>
                    <a:pt x="483" y="1040"/>
                  </a:lnTo>
                  <a:lnTo>
                    <a:pt x="485" y="1042"/>
                  </a:lnTo>
                  <a:lnTo>
                    <a:pt x="486" y="1044"/>
                  </a:lnTo>
                  <a:lnTo>
                    <a:pt x="492" y="1045"/>
                  </a:lnTo>
                  <a:lnTo>
                    <a:pt x="495" y="1045"/>
                  </a:lnTo>
                  <a:lnTo>
                    <a:pt x="497" y="1044"/>
                  </a:lnTo>
                  <a:lnTo>
                    <a:pt x="506" y="1045"/>
                  </a:lnTo>
                  <a:lnTo>
                    <a:pt x="509" y="1047"/>
                  </a:lnTo>
                  <a:lnTo>
                    <a:pt x="513" y="1051"/>
                  </a:lnTo>
                  <a:lnTo>
                    <a:pt x="514" y="1051"/>
                  </a:lnTo>
                  <a:lnTo>
                    <a:pt x="520" y="1054"/>
                  </a:lnTo>
                  <a:lnTo>
                    <a:pt x="528" y="1056"/>
                  </a:lnTo>
                  <a:lnTo>
                    <a:pt x="532" y="1058"/>
                  </a:lnTo>
                  <a:lnTo>
                    <a:pt x="541" y="1058"/>
                  </a:lnTo>
                  <a:lnTo>
                    <a:pt x="546" y="1058"/>
                  </a:lnTo>
                  <a:lnTo>
                    <a:pt x="551" y="1058"/>
                  </a:lnTo>
                  <a:lnTo>
                    <a:pt x="555" y="1059"/>
                  </a:lnTo>
                  <a:lnTo>
                    <a:pt x="558" y="1059"/>
                  </a:lnTo>
                  <a:lnTo>
                    <a:pt x="563" y="1063"/>
                  </a:lnTo>
                  <a:lnTo>
                    <a:pt x="563" y="1066"/>
                  </a:lnTo>
                  <a:lnTo>
                    <a:pt x="565" y="1068"/>
                  </a:lnTo>
                  <a:lnTo>
                    <a:pt x="569" y="1070"/>
                  </a:lnTo>
                  <a:lnTo>
                    <a:pt x="574" y="1068"/>
                  </a:lnTo>
                  <a:lnTo>
                    <a:pt x="576" y="1070"/>
                  </a:lnTo>
                  <a:lnTo>
                    <a:pt x="579" y="1070"/>
                  </a:lnTo>
                  <a:lnTo>
                    <a:pt x="581" y="1070"/>
                  </a:lnTo>
                  <a:lnTo>
                    <a:pt x="583" y="1073"/>
                  </a:lnTo>
                  <a:lnTo>
                    <a:pt x="590" y="1084"/>
                  </a:lnTo>
                  <a:lnTo>
                    <a:pt x="591" y="1093"/>
                  </a:lnTo>
                  <a:lnTo>
                    <a:pt x="597" y="1108"/>
                  </a:lnTo>
                  <a:lnTo>
                    <a:pt x="597" y="1117"/>
                  </a:lnTo>
                  <a:lnTo>
                    <a:pt x="595" y="1121"/>
                  </a:lnTo>
                  <a:lnTo>
                    <a:pt x="586" y="1124"/>
                  </a:lnTo>
                  <a:lnTo>
                    <a:pt x="579" y="1128"/>
                  </a:lnTo>
                  <a:lnTo>
                    <a:pt x="576" y="1129"/>
                  </a:lnTo>
                  <a:lnTo>
                    <a:pt x="576" y="1136"/>
                  </a:lnTo>
                  <a:lnTo>
                    <a:pt x="577" y="1142"/>
                  </a:lnTo>
                  <a:lnTo>
                    <a:pt x="581" y="1150"/>
                  </a:lnTo>
                  <a:lnTo>
                    <a:pt x="584" y="1156"/>
                  </a:lnTo>
                  <a:lnTo>
                    <a:pt x="588" y="1156"/>
                  </a:lnTo>
                  <a:lnTo>
                    <a:pt x="597" y="1157"/>
                  </a:lnTo>
                  <a:lnTo>
                    <a:pt x="603" y="1161"/>
                  </a:lnTo>
                  <a:lnTo>
                    <a:pt x="607" y="1166"/>
                  </a:lnTo>
                  <a:lnTo>
                    <a:pt x="607" y="1170"/>
                  </a:lnTo>
                  <a:lnTo>
                    <a:pt x="603" y="1175"/>
                  </a:lnTo>
                  <a:lnTo>
                    <a:pt x="603" y="1180"/>
                  </a:lnTo>
                  <a:lnTo>
                    <a:pt x="603" y="1178"/>
                  </a:lnTo>
                  <a:lnTo>
                    <a:pt x="602" y="1180"/>
                  </a:lnTo>
                  <a:lnTo>
                    <a:pt x="597" y="1180"/>
                  </a:lnTo>
                  <a:lnTo>
                    <a:pt x="595" y="1184"/>
                  </a:lnTo>
                  <a:lnTo>
                    <a:pt x="590" y="1184"/>
                  </a:lnTo>
                  <a:lnTo>
                    <a:pt x="588" y="1187"/>
                  </a:lnTo>
                  <a:lnTo>
                    <a:pt x="584" y="1187"/>
                  </a:lnTo>
                  <a:lnTo>
                    <a:pt x="581" y="1187"/>
                  </a:lnTo>
                  <a:lnTo>
                    <a:pt x="577" y="1185"/>
                  </a:lnTo>
                  <a:lnTo>
                    <a:pt x="576" y="1184"/>
                  </a:lnTo>
                  <a:lnTo>
                    <a:pt x="574" y="1184"/>
                  </a:lnTo>
                  <a:lnTo>
                    <a:pt x="570" y="1187"/>
                  </a:lnTo>
                  <a:lnTo>
                    <a:pt x="569" y="1189"/>
                  </a:lnTo>
                  <a:lnTo>
                    <a:pt x="569" y="1194"/>
                  </a:lnTo>
                  <a:lnTo>
                    <a:pt x="563" y="1194"/>
                  </a:lnTo>
                  <a:lnTo>
                    <a:pt x="562" y="1196"/>
                  </a:lnTo>
                  <a:lnTo>
                    <a:pt x="558" y="1196"/>
                  </a:lnTo>
                  <a:lnTo>
                    <a:pt x="556" y="1196"/>
                  </a:lnTo>
                  <a:lnTo>
                    <a:pt x="556" y="1198"/>
                  </a:lnTo>
                  <a:lnTo>
                    <a:pt x="553" y="1199"/>
                  </a:lnTo>
                  <a:lnTo>
                    <a:pt x="549" y="1199"/>
                  </a:lnTo>
                  <a:lnTo>
                    <a:pt x="546" y="1201"/>
                  </a:lnTo>
                  <a:lnTo>
                    <a:pt x="546" y="1205"/>
                  </a:lnTo>
                  <a:lnTo>
                    <a:pt x="544" y="1206"/>
                  </a:lnTo>
                  <a:lnTo>
                    <a:pt x="541" y="1206"/>
                  </a:lnTo>
                  <a:lnTo>
                    <a:pt x="537" y="1205"/>
                  </a:lnTo>
                  <a:lnTo>
                    <a:pt x="534" y="1206"/>
                  </a:lnTo>
                  <a:lnTo>
                    <a:pt x="532" y="1206"/>
                  </a:lnTo>
                  <a:lnTo>
                    <a:pt x="527" y="1205"/>
                  </a:lnTo>
                  <a:lnTo>
                    <a:pt x="525" y="1201"/>
                  </a:lnTo>
                  <a:lnTo>
                    <a:pt x="521" y="1201"/>
                  </a:lnTo>
                  <a:lnTo>
                    <a:pt x="516" y="1201"/>
                  </a:lnTo>
                  <a:lnTo>
                    <a:pt x="514" y="1199"/>
                  </a:lnTo>
                  <a:lnTo>
                    <a:pt x="509" y="1199"/>
                  </a:lnTo>
                  <a:lnTo>
                    <a:pt x="507" y="1203"/>
                  </a:lnTo>
                  <a:lnTo>
                    <a:pt x="504" y="1201"/>
                  </a:lnTo>
                  <a:lnTo>
                    <a:pt x="502" y="1201"/>
                  </a:lnTo>
                  <a:lnTo>
                    <a:pt x="495" y="1199"/>
                  </a:lnTo>
                  <a:lnTo>
                    <a:pt x="493" y="1203"/>
                  </a:lnTo>
                  <a:lnTo>
                    <a:pt x="493" y="1205"/>
                  </a:lnTo>
                  <a:lnTo>
                    <a:pt x="495" y="1211"/>
                  </a:lnTo>
                  <a:lnTo>
                    <a:pt x="495" y="1217"/>
                  </a:lnTo>
                  <a:lnTo>
                    <a:pt x="492" y="1220"/>
                  </a:lnTo>
                  <a:lnTo>
                    <a:pt x="490" y="1229"/>
                  </a:lnTo>
                  <a:lnTo>
                    <a:pt x="492" y="1234"/>
                  </a:lnTo>
                  <a:lnTo>
                    <a:pt x="495" y="1238"/>
                  </a:lnTo>
                  <a:lnTo>
                    <a:pt x="499" y="1241"/>
                  </a:lnTo>
                  <a:lnTo>
                    <a:pt x="500" y="1250"/>
                  </a:lnTo>
                  <a:lnTo>
                    <a:pt x="499" y="1255"/>
                  </a:lnTo>
                  <a:lnTo>
                    <a:pt x="499" y="1262"/>
                  </a:lnTo>
                  <a:lnTo>
                    <a:pt x="497" y="1269"/>
                  </a:lnTo>
                  <a:lnTo>
                    <a:pt x="497" y="1274"/>
                  </a:lnTo>
                  <a:lnTo>
                    <a:pt x="500" y="1280"/>
                  </a:lnTo>
                  <a:lnTo>
                    <a:pt x="502" y="1281"/>
                  </a:lnTo>
                  <a:lnTo>
                    <a:pt x="507" y="1285"/>
                  </a:lnTo>
                  <a:lnTo>
                    <a:pt x="511" y="1292"/>
                  </a:lnTo>
                  <a:lnTo>
                    <a:pt x="511" y="1297"/>
                  </a:lnTo>
                  <a:lnTo>
                    <a:pt x="507" y="1308"/>
                  </a:lnTo>
                  <a:lnTo>
                    <a:pt x="507" y="1318"/>
                  </a:lnTo>
                  <a:lnTo>
                    <a:pt x="506" y="1327"/>
                  </a:lnTo>
                  <a:lnTo>
                    <a:pt x="504" y="1339"/>
                  </a:lnTo>
                  <a:lnTo>
                    <a:pt x="500" y="1346"/>
                  </a:lnTo>
                  <a:lnTo>
                    <a:pt x="497" y="1350"/>
                  </a:lnTo>
                  <a:lnTo>
                    <a:pt x="492" y="1353"/>
                  </a:lnTo>
                  <a:lnTo>
                    <a:pt x="481" y="1355"/>
                  </a:lnTo>
                  <a:lnTo>
                    <a:pt x="471" y="1350"/>
                  </a:lnTo>
                  <a:lnTo>
                    <a:pt x="465" y="1346"/>
                  </a:lnTo>
                  <a:lnTo>
                    <a:pt x="458" y="1348"/>
                  </a:lnTo>
                  <a:lnTo>
                    <a:pt x="455" y="1351"/>
                  </a:lnTo>
                  <a:lnTo>
                    <a:pt x="453" y="1355"/>
                  </a:lnTo>
                  <a:lnTo>
                    <a:pt x="453" y="1362"/>
                  </a:lnTo>
                  <a:lnTo>
                    <a:pt x="455" y="1371"/>
                  </a:lnTo>
                  <a:lnTo>
                    <a:pt x="451" y="1374"/>
                  </a:lnTo>
                  <a:lnTo>
                    <a:pt x="444" y="1379"/>
                  </a:lnTo>
                  <a:lnTo>
                    <a:pt x="441" y="1381"/>
                  </a:lnTo>
                  <a:lnTo>
                    <a:pt x="443" y="1386"/>
                  </a:lnTo>
                  <a:lnTo>
                    <a:pt x="444" y="1392"/>
                  </a:lnTo>
                  <a:lnTo>
                    <a:pt x="450" y="1397"/>
                  </a:lnTo>
                  <a:lnTo>
                    <a:pt x="455" y="1400"/>
                  </a:lnTo>
                  <a:lnTo>
                    <a:pt x="458" y="1404"/>
                  </a:lnTo>
                  <a:lnTo>
                    <a:pt x="458" y="1406"/>
                  </a:lnTo>
                  <a:lnTo>
                    <a:pt x="457" y="1416"/>
                  </a:lnTo>
                  <a:lnTo>
                    <a:pt x="453" y="1420"/>
                  </a:lnTo>
                  <a:lnTo>
                    <a:pt x="450" y="1423"/>
                  </a:lnTo>
                  <a:lnTo>
                    <a:pt x="441" y="1423"/>
                  </a:lnTo>
                  <a:lnTo>
                    <a:pt x="432" y="1420"/>
                  </a:lnTo>
                  <a:lnTo>
                    <a:pt x="429" y="1418"/>
                  </a:lnTo>
                  <a:lnTo>
                    <a:pt x="420" y="1414"/>
                  </a:lnTo>
                  <a:lnTo>
                    <a:pt x="408" y="1416"/>
                  </a:lnTo>
                  <a:lnTo>
                    <a:pt x="392" y="1421"/>
                  </a:lnTo>
                  <a:lnTo>
                    <a:pt x="388" y="1423"/>
                  </a:lnTo>
                  <a:lnTo>
                    <a:pt x="388" y="1411"/>
                  </a:lnTo>
                  <a:lnTo>
                    <a:pt x="397" y="1392"/>
                  </a:lnTo>
                  <a:lnTo>
                    <a:pt x="402" y="1381"/>
                  </a:lnTo>
                  <a:lnTo>
                    <a:pt x="404" y="1372"/>
                  </a:lnTo>
                  <a:lnTo>
                    <a:pt x="402" y="1372"/>
                  </a:lnTo>
                  <a:lnTo>
                    <a:pt x="402" y="1369"/>
                  </a:lnTo>
                  <a:lnTo>
                    <a:pt x="401" y="1364"/>
                  </a:lnTo>
                  <a:lnTo>
                    <a:pt x="394" y="1357"/>
                  </a:lnTo>
                  <a:lnTo>
                    <a:pt x="385" y="1353"/>
                  </a:lnTo>
                  <a:lnTo>
                    <a:pt x="374" y="1348"/>
                  </a:lnTo>
                  <a:lnTo>
                    <a:pt x="371" y="1341"/>
                  </a:lnTo>
                  <a:lnTo>
                    <a:pt x="371" y="1337"/>
                  </a:lnTo>
                  <a:lnTo>
                    <a:pt x="373" y="1327"/>
                  </a:lnTo>
                  <a:lnTo>
                    <a:pt x="369" y="1306"/>
                  </a:lnTo>
                  <a:lnTo>
                    <a:pt x="373" y="1288"/>
                  </a:lnTo>
                  <a:lnTo>
                    <a:pt x="376" y="1271"/>
                  </a:lnTo>
                  <a:lnTo>
                    <a:pt x="381" y="1264"/>
                  </a:lnTo>
                  <a:lnTo>
                    <a:pt x="387" y="1260"/>
                  </a:lnTo>
                  <a:lnTo>
                    <a:pt x="395" y="1259"/>
                  </a:lnTo>
                  <a:lnTo>
                    <a:pt x="409" y="1253"/>
                  </a:lnTo>
                  <a:lnTo>
                    <a:pt x="418" y="1248"/>
                  </a:lnTo>
                  <a:lnTo>
                    <a:pt x="425" y="1241"/>
                  </a:lnTo>
                  <a:lnTo>
                    <a:pt x="437" y="1231"/>
                  </a:lnTo>
                  <a:lnTo>
                    <a:pt x="450" y="1224"/>
                  </a:lnTo>
                  <a:lnTo>
                    <a:pt x="451" y="1215"/>
                  </a:lnTo>
                  <a:lnTo>
                    <a:pt x="453" y="1205"/>
                  </a:lnTo>
                  <a:lnTo>
                    <a:pt x="453" y="1199"/>
                  </a:lnTo>
                  <a:lnTo>
                    <a:pt x="455" y="1187"/>
                  </a:lnTo>
                  <a:lnTo>
                    <a:pt x="458" y="1175"/>
                  </a:lnTo>
                  <a:lnTo>
                    <a:pt x="460" y="1159"/>
                  </a:lnTo>
                  <a:lnTo>
                    <a:pt x="467" y="1145"/>
                  </a:lnTo>
                  <a:lnTo>
                    <a:pt x="469" y="1136"/>
                  </a:lnTo>
                  <a:lnTo>
                    <a:pt x="465" y="1128"/>
                  </a:lnTo>
                  <a:lnTo>
                    <a:pt x="458" y="1121"/>
                  </a:lnTo>
                  <a:lnTo>
                    <a:pt x="455" y="1119"/>
                  </a:lnTo>
                  <a:lnTo>
                    <a:pt x="453" y="1117"/>
                  </a:lnTo>
                  <a:lnTo>
                    <a:pt x="451" y="1114"/>
                  </a:lnTo>
                  <a:lnTo>
                    <a:pt x="450" y="1110"/>
                  </a:lnTo>
                  <a:lnTo>
                    <a:pt x="446" y="1107"/>
                  </a:lnTo>
                  <a:lnTo>
                    <a:pt x="439" y="1105"/>
                  </a:lnTo>
                  <a:lnTo>
                    <a:pt x="437" y="1105"/>
                  </a:lnTo>
                  <a:lnTo>
                    <a:pt x="432" y="1110"/>
                  </a:lnTo>
                  <a:lnTo>
                    <a:pt x="429" y="1115"/>
                  </a:lnTo>
                  <a:lnTo>
                    <a:pt x="427" y="1117"/>
                  </a:lnTo>
                  <a:lnTo>
                    <a:pt x="425" y="1121"/>
                  </a:lnTo>
                  <a:lnTo>
                    <a:pt x="416" y="1122"/>
                  </a:lnTo>
                  <a:lnTo>
                    <a:pt x="411" y="1124"/>
                  </a:lnTo>
                  <a:lnTo>
                    <a:pt x="404" y="1124"/>
                  </a:lnTo>
                  <a:lnTo>
                    <a:pt x="397" y="1121"/>
                  </a:lnTo>
                  <a:lnTo>
                    <a:pt x="392" y="1119"/>
                  </a:lnTo>
                  <a:lnTo>
                    <a:pt x="387" y="1121"/>
                  </a:lnTo>
                  <a:lnTo>
                    <a:pt x="374" y="1122"/>
                  </a:lnTo>
                  <a:lnTo>
                    <a:pt x="367" y="1126"/>
                  </a:lnTo>
                  <a:lnTo>
                    <a:pt x="364" y="1126"/>
                  </a:lnTo>
                  <a:lnTo>
                    <a:pt x="355" y="1128"/>
                  </a:lnTo>
                  <a:lnTo>
                    <a:pt x="348" y="1129"/>
                  </a:lnTo>
                  <a:lnTo>
                    <a:pt x="339" y="1128"/>
                  </a:lnTo>
                  <a:lnTo>
                    <a:pt x="332" y="1126"/>
                  </a:lnTo>
                  <a:lnTo>
                    <a:pt x="329" y="1126"/>
                  </a:lnTo>
                  <a:lnTo>
                    <a:pt x="324" y="1122"/>
                  </a:lnTo>
                  <a:lnTo>
                    <a:pt x="320" y="1122"/>
                  </a:lnTo>
                  <a:lnTo>
                    <a:pt x="318" y="1122"/>
                  </a:lnTo>
                  <a:lnTo>
                    <a:pt x="318" y="1121"/>
                  </a:lnTo>
                  <a:lnTo>
                    <a:pt x="310" y="1121"/>
                  </a:lnTo>
                  <a:lnTo>
                    <a:pt x="306" y="1119"/>
                  </a:lnTo>
                  <a:lnTo>
                    <a:pt x="297" y="1115"/>
                  </a:lnTo>
                  <a:lnTo>
                    <a:pt x="296" y="1112"/>
                  </a:lnTo>
                  <a:lnTo>
                    <a:pt x="296" y="1107"/>
                  </a:lnTo>
                  <a:lnTo>
                    <a:pt x="297" y="1096"/>
                  </a:lnTo>
                  <a:lnTo>
                    <a:pt x="294" y="1094"/>
                  </a:lnTo>
                  <a:lnTo>
                    <a:pt x="289" y="1096"/>
                  </a:lnTo>
                  <a:lnTo>
                    <a:pt x="285" y="1094"/>
                  </a:lnTo>
                  <a:lnTo>
                    <a:pt x="280" y="1086"/>
                  </a:lnTo>
                  <a:lnTo>
                    <a:pt x="275" y="1082"/>
                  </a:lnTo>
                  <a:lnTo>
                    <a:pt x="269" y="1077"/>
                  </a:lnTo>
                  <a:lnTo>
                    <a:pt x="259" y="1077"/>
                  </a:lnTo>
                  <a:lnTo>
                    <a:pt x="252" y="1080"/>
                  </a:lnTo>
                  <a:lnTo>
                    <a:pt x="240" y="1079"/>
                  </a:lnTo>
                  <a:lnTo>
                    <a:pt x="228" y="1079"/>
                  </a:lnTo>
                  <a:lnTo>
                    <a:pt x="215" y="1080"/>
                  </a:lnTo>
                  <a:lnTo>
                    <a:pt x="187" y="1082"/>
                  </a:lnTo>
                  <a:lnTo>
                    <a:pt x="166" y="1075"/>
                  </a:lnTo>
                  <a:lnTo>
                    <a:pt x="149" y="1068"/>
                  </a:lnTo>
                  <a:lnTo>
                    <a:pt x="128" y="1056"/>
                  </a:lnTo>
                  <a:lnTo>
                    <a:pt x="121" y="1052"/>
                  </a:lnTo>
                  <a:lnTo>
                    <a:pt x="112" y="1047"/>
                  </a:lnTo>
                  <a:lnTo>
                    <a:pt x="96" y="1040"/>
                  </a:lnTo>
                  <a:lnTo>
                    <a:pt x="84" y="1040"/>
                  </a:lnTo>
                  <a:lnTo>
                    <a:pt x="86" y="1042"/>
                  </a:lnTo>
                  <a:lnTo>
                    <a:pt x="74" y="1042"/>
                  </a:lnTo>
                  <a:lnTo>
                    <a:pt x="70" y="1038"/>
                  </a:lnTo>
                  <a:lnTo>
                    <a:pt x="58" y="1030"/>
                  </a:lnTo>
                  <a:lnTo>
                    <a:pt x="26" y="1002"/>
                  </a:lnTo>
                  <a:lnTo>
                    <a:pt x="14" y="991"/>
                  </a:lnTo>
                  <a:lnTo>
                    <a:pt x="7" y="986"/>
                  </a:lnTo>
                  <a:lnTo>
                    <a:pt x="0" y="979"/>
                  </a:lnTo>
                  <a:lnTo>
                    <a:pt x="0" y="977"/>
                  </a:lnTo>
                  <a:lnTo>
                    <a:pt x="0" y="974"/>
                  </a:lnTo>
                  <a:lnTo>
                    <a:pt x="2" y="968"/>
                  </a:lnTo>
                  <a:lnTo>
                    <a:pt x="14" y="911"/>
                  </a:lnTo>
                  <a:lnTo>
                    <a:pt x="16" y="899"/>
                  </a:lnTo>
                  <a:lnTo>
                    <a:pt x="25" y="860"/>
                  </a:lnTo>
                  <a:lnTo>
                    <a:pt x="28" y="851"/>
                  </a:lnTo>
                  <a:lnTo>
                    <a:pt x="32" y="844"/>
                  </a:lnTo>
                  <a:lnTo>
                    <a:pt x="35" y="837"/>
                  </a:lnTo>
                  <a:lnTo>
                    <a:pt x="39" y="829"/>
                  </a:lnTo>
                  <a:lnTo>
                    <a:pt x="40" y="827"/>
                  </a:lnTo>
                  <a:lnTo>
                    <a:pt x="42" y="825"/>
                  </a:lnTo>
                  <a:lnTo>
                    <a:pt x="42" y="823"/>
                  </a:lnTo>
                  <a:lnTo>
                    <a:pt x="44" y="820"/>
                  </a:lnTo>
                  <a:lnTo>
                    <a:pt x="47" y="815"/>
                  </a:lnTo>
                  <a:lnTo>
                    <a:pt x="51" y="813"/>
                  </a:lnTo>
                  <a:lnTo>
                    <a:pt x="54" y="809"/>
                  </a:lnTo>
                  <a:lnTo>
                    <a:pt x="61" y="799"/>
                  </a:lnTo>
                  <a:lnTo>
                    <a:pt x="63" y="794"/>
                  </a:lnTo>
                  <a:lnTo>
                    <a:pt x="63" y="787"/>
                  </a:lnTo>
                  <a:lnTo>
                    <a:pt x="63" y="785"/>
                  </a:lnTo>
                  <a:lnTo>
                    <a:pt x="56" y="780"/>
                  </a:lnTo>
                  <a:lnTo>
                    <a:pt x="49" y="774"/>
                  </a:lnTo>
                  <a:lnTo>
                    <a:pt x="47" y="769"/>
                  </a:lnTo>
                  <a:lnTo>
                    <a:pt x="46" y="743"/>
                  </a:lnTo>
                  <a:lnTo>
                    <a:pt x="46" y="739"/>
                  </a:lnTo>
                  <a:lnTo>
                    <a:pt x="49" y="738"/>
                  </a:lnTo>
                  <a:lnTo>
                    <a:pt x="54" y="732"/>
                  </a:lnTo>
                  <a:lnTo>
                    <a:pt x="61" y="725"/>
                  </a:lnTo>
                  <a:lnTo>
                    <a:pt x="65" y="720"/>
                  </a:lnTo>
                  <a:lnTo>
                    <a:pt x="65" y="715"/>
                  </a:lnTo>
                  <a:lnTo>
                    <a:pt x="56" y="687"/>
                  </a:lnTo>
                  <a:lnTo>
                    <a:pt x="54" y="682"/>
                  </a:lnTo>
                  <a:lnTo>
                    <a:pt x="53" y="676"/>
                  </a:lnTo>
                  <a:lnTo>
                    <a:pt x="51" y="673"/>
                  </a:lnTo>
                  <a:lnTo>
                    <a:pt x="49" y="669"/>
                  </a:lnTo>
                  <a:lnTo>
                    <a:pt x="51" y="654"/>
                  </a:lnTo>
                  <a:lnTo>
                    <a:pt x="51" y="643"/>
                  </a:lnTo>
                  <a:lnTo>
                    <a:pt x="53" y="638"/>
                  </a:lnTo>
                  <a:lnTo>
                    <a:pt x="54" y="633"/>
                  </a:lnTo>
                  <a:lnTo>
                    <a:pt x="56" y="624"/>
                  </a:lnTo>
                  <a:lnTo>
                    <a:pt x="58" y="615"/>
                  </a:lnTo>
                  <a:lnTo>
                    <a:pt x="60" y="605"/>
                  </a:lnTo>
                  <a:lnTo>
                    <a:pt x="60" y="593"/>
                  </a:lnTo>
                  <a:lnTo>
                    <a:pt x="58" y="587"/>
                  </a:lnTo>
                  <a:lnTo>
                    <a:pt x="58" y="575"/>
                  </a:lnTo>
                  <a:lnTo>
                    <a:pt x="58" y="570"/>
                  </a:lnTo>
                  <a:lnTo>
                    <a:pt x="56" y="563"/>
                  </a:lnTo>
                  <a:lnTo>
                    <a:pt x="56" y="559"/>
                  </a:lnTo>
                  <a:lnTo>
                    <a:pt x="54" y="531"/>
                  </a:lnTo>
                  <a:lnTo>
                    <a:pt x="54" y="523"/>
                  </a:lnTo>
                  <a:lnTo>
                    <a:pt x="54" y="519"/>
                  </a:lnTo>
                  <a:lnTo>
                    <a:pt x="54" y="516"/>
                  </a:lnTo>
                  <a:lnTo>
                    <a:pt x="61" y="510"/>
                  </a:lnTo>
                  <a:lnTo>
                    <a:pt x="88" y="488"/>
                  </a:lnTo>
                  <a:lnTo>
                    <a:pt x="107" y="474"/>
                  </a:lnTo>
                  <a:lnTo>
                    <a:pt x="135" y="451"/>
                  </a:lnTo>
                  <a:lnTo>
                    <a:pt x="158" y="433"/>
                  </a:lnTo>
                  <a:lnTo>
                    <a:pt x="165" y="426"/>
                  </a:lnTo>
                  <a:lnTo>
                    <a:pt x="166" y="425"/>
                  </a:lnTo>
                  <a:lnTo>
                    <a:pt x="182" y="400"/>
                  </a:lnTo>
                  <a:lnTo>
                    <a:pt x="194" y="383"/>
                  </a:lnTo>
                  <a:lnTo>
                    <a:pt x="201" y="372"/>
                  </a:lnTo>
                  <a:lnTo>
                    <a:pt x="207" y="364"/>
                  </a:lnTo>
                  <a:lnTo>
                    <a:pt x="221" y="346"/>
                  </a:lnTo>
                  <a:lnTo>
                    <a:pt x="226" y="337"/>
                  </a:lnTo>
                  <a:lnTo>
                    <a:pt x="228" y="330"/>
                  </a:lnTo>
                  <a:lnTo>
                    <a:pt x="231" y="313"/>
                  </a:lnTo>
                  <a:lnTo>
                    <a:pt x="235" y="299"/>
                  </a:lnTo>
                  <a:lnTo>
                    <a:pt x="236" y="287"/>
                  </a:lnTo>
                  <a:lnTo>
                    <a:pt x="238" y="278"/>
                  </a:lnTo>
                  <a:lnTo>
                    <a:pt x="236" y="264"/>
                  </a:lnTo>
                  <a:lnTo>
                    <a:pt x="238" y="252"/>
                  </a:lnTo>
                  <a:lnTo>
                    <a:pt x="238" y="239"/>
                  </a:lnTo>
                  <a:lnTo>
                    <a:pt x="238" y="238"/>
                  </a:lnTo>
                  <a:lnTo>
                    <a:pt x="238" y="236"/>
                  </a:lnTo>
                  <a:lnTo>
                    <a:pt x="238" y="234"/>
                  </a:lnTo>
                  <a:lnTo>
                    <a:pt x="238" y="231"/>
                  </a:lnTo>
                  <a:lnTo>
                    <a:pt x="238" y="225"/>
                  </a:lnTo>
                  <a:lnTo>
                    <a:pt x="238" y="218"/>
                  </a:lnTo>
                  <a:lnTo>
                    <a:pt x="238" y="197"/>
                  </a:lnTo>
                  <a:lnTo>
                    <a:pt x="238" y="194"/>
                  </a:lnTo>
                  <a:lnTo>
                    <a:pt x="238" y="187"/>
                  </a:lnTo>
                  <a:lnTo>
                    <a:pt x="238" y="182"/>
                  </a:lnTo>
                  <a:lnTo>
                    <a:pt x="238" y="173"/>
                  </a:lnTo>
                  <a:lnTo>
                    <a:pt x="238" y="166"/>
                  </a:lnTo>
                  <a:lnTo>
                    <a:pt x="238" y="162"/>
                  </a:lnTo>
                  <a:lnTo>
                    <a:pt x="238" y="157"/>
                  </a:lnTo>
                  <a:lnTo>
                    <a:pt x="242" y="157"/>
                  </a:lnTo>
                  <a:lnTo>
                    <a:pt x="254" y="157"/>
                  </a:lnTo>
                  <a:lnTo>
                    <a:pt x="261" y="157"/>
                  </a:lnTo>
                  <a:lnTo>
                    <a:pt x="266" y="157"/>
                  </a:lnTo>
                  <a:lnTo>
                    <a:pt x="271" y="152"/>
                  </a:lnTo>
                  <a:lnTo>
                    <a:pt x="278" y="147"/>
                  </a:lnTo>
                  <a:lnTo>
                    <a:pt x="287" y="140"/>
                  </a:lnTo>
                  <a:lnTo>
                    <a:pt x="301" y="127"/>
                  </a:lnTo>
                  <a:lnTo>
                    <a:pt x="313" y="115"/>
                  </a:lnTo>
                  <a:lnTo>
                    <a:pt x="318" y="110"/>
                  </a:lnTo>
                  <a:lnTo>
                    <a:pt x="327" y="103"/>
                  </a:lnTo>
                  <a:lnTo>
                    <a:pt x="338" y="91"/>
                  </a:lnTo>
                  <a:lnTo>
                    <a:pt x="346" y="86"/>
                  </a:lnTo>
                  <a:lnTo>
                    <a:pt x="352" y="80"/>
                  </a:lnTo>
                  <a:lnTo>
                    <a:pt x="364" y="72"/>
                  </a:lnTo>
                  <a:lnTo>
                    <a:pt x="369" y="70"/>
                  </a:lnTo>
                  <a:lnTo>
                    <a:pt x="373" y="68"/>
                  </a:lnTo>
                  <a:lnTo>
                    <a:pt x="383" y="66"/>
                  </a:lnTo>
                  <a:lnTo>
                    <a:pt x="392" y="65"/>
                  </a:lnTo>
                  <a:lnTo>
                    <a:pt x="397" y="65"/>
                  </a:lnTo>
                  <a:lnTo>
                    <a:pt x="406" y="63"/>
                  </a:lnTo>
                  <a:lnTo>
                    <a:pt x="415" y="61"/>
                  </a:lnTo>
                  <a:lnTo>
                    <a:pt x="423" y="58"/>
                  </a:lnTo>
                  <a:lnTo>
                    <a:pt x="434" y="58"/>
                  </a:lnTo>
                  <a:lnTo>
                    <a:pt x="439" y="56"/>
                  </a:lnTo>
                  <a:lnTo>
                    <a:pt x="451" y="54"/>
                  </a:lnTo>
                  <a:lnTo>
                    <a:pt x="464" y="52"/>
                  </a:lnTo>
                  <a:lnTo>
                    <a:pt x="472" y="51"/>
                  </a:lnTo>
                  <a:lnTo>
                    <a:pt x="479" y="49"/>
                  </a:lnTo>
                  <a:lnTo>
                    <a:pt x="486" y="45"/>
                  </a:lnTo>
                  <a:lnTo>
                    <a:pt x="490" y="45"/>
                  </a:lnTo>
                  <a:lnTo>
                    <a:pt x="499" y="44"/>
                  </a:lnTo>
                  <a:lnTo>
                    <a:pt x="500" y="44"/>
                  </a:lnTo>
                  <a:lnTo>
                    <a:pt x="506" y="44"/>
                  </a:lnTo>
                  <a:lnTo>
                    <a:pt x="513" y="42"/>
                  </a:lnTo>
                  <a:lnTo>
                    <a:pt x="518" y="42"/>
                  </a:lnTo>
                  <a:lnTo>
                    <a:pt x="520" y="45"/>
                  </a:lnTo>
                  <a:lnTo>
                    <a:pt x="525" y="49"/>
                  </a:lnTo>
                  <a:lnTo>
                    <a:pt x="530" y="52"/>
                  </a:lnTo>
                  <a:lnTo>
                    <a:pt x="535" y="54"/>
                  </a:lnTo>
                  <a:lnTo>
                    <a:pt x="542" y="54"/>
                  </a:lnTo>
                  <a:lnTo>
                    <a:pt x="553" y="56"/>
                  </a:lnTo>
                  <a:lnTo>
                    <a:pt x="562" y="58"/>
                  </a:lnTo>
                  <a:lnTo>
                    <a:pt x="574" y="54"/>
                  </a:lnTo>
                  <a:lnTo>
                    <a:pt x="584" y="54"/>
                  </a:lnTo>
                  <a:lnTo>
                    <a:pt x="595" y="52"/>
                  </a:lnTo>
                  <a:lnTo>
                    <a:pt x="600" y="51"/>
                  </a:lnTo>
                  <a:lnTo>
                    <a:pt x="603" y="52"/>
                  </a:lnTo>
                  <a:lnTo>
                    <a:pt x="614" y="54"/>
                  </a:lnTo>
                  <a:lnTo>
                    <a:pt x="616" y="54"/>
                  </a:lnTo>
                  <a:lnTo>
                    <a:pt x="619" y="54"/>
                  </a:lnTo>
                  <a:lnTo>
                    <a:pt x="626" y="56"/>
                  </a:lnTo>
                  <a:lnTo>
                    <a:pt x="631" y="56"/>
                  </a:lnTo>
                  <a:lnTo>
                    <a:pt x="637" y="56"/>
                  </a:lnTo>
                  <a:lnTo>
                    <a:pt x="647" y="56"/>
                  </a:lnTo>
                  <a:lnTo>
                    <a:pt x="656" y="54"/>
                  </a:lnTo>
                  <a:lnTo>
                    <a:pt x="666" y="51"/>
                  </a:lnTo>
                  <a:lnTo>
                    <a:pt x="675" y="45"/>
                  </a:lnTo>
                  <a:lnTo>
                    <a:pt x="680" y="38"/>
                  </a:lnTo>
                  <a:lnTo>
                    <a:pt x="684" y="33"/>
                  </a:lnTo>
                  <a:lnTo>
                    <a:pt x="689" y="24"/>
                  </a:lnTo>
                  <a:lnTo>
                    <a:pt x="694" y="19"/>
                  </a:lnTo>
                  <a:lnTo>
                    <a:pt x="698" y="17"/>
                  </a:lnTo>
                  <a:lnTo>
                    <a:pt x="700" y="16"/>
                  </a:lnTo>
                  <a:lnTo>
                    <a:pt x="705" y="14"/>
                  </a:lnTo>
                  <a:lnTo>
                    <a:pt x="710" y="12"/>
                  </a:lnTo>
                  <a:lnTo>
                    <a:pt x="715" y="9"/>
                  </a:lnTo>
                  <a:lnTo>
                    <a:pt x="719" y="9"/>
                  </a:lnTo>
                  <a:lnTo>
                    <a:pt x="726" y="5"/>
                  </a:lnTo>
                  <a:lnTo>
                    <a:pt x="735" y="3"/>
                  </a:lnTo>
                  <a:lnTo>
                    <a:pt x="750" y="0"/>
                  </a:lnTo>
                  <a:lnTo>
                    <a:pt x="752" y="0"/>
                  </a:lnTo>
                  <a:lnTo>
                    <a:pt x="759" y="0"/>
                  </a:lnTo>
                  <a:lnTo>
                    <a:pt x="764" y="0"/>
                  </a:lnTo>
                  <a:lnTo>
                    <a:pt x="768" y="0"/>
                  </a:lnTo>
                  <a:lnTo>
                    <a:pt x="777" y="5"/>
                  </a:lnTo>
                  <a:lnTo>
                    <a:pt x="789" y="10"/>
                  </a:lnTo>
                  <a:lnTo>
                    <a:pt x="796" y="14"/>
                  </a:lnTo>
                  <a:lnTo>
                    <a:pt x="808" y="19"/>
                  </a:lnTo>
                  <a:lnTo>
                    <a:pt x="817" y="23"/>
                  </a:lnTo>
                  <a:lnTo>
                    <a:pt x="824" y="24"/>
                  </a:lnTo>
                  <a:lnTo>
                    <a:pt x="829" y="28"/>
                  </a:lnTo>
                  <a:lnTo>
                    <a:pt x="838" y="31"/>
                  </a:lnTo>
                  <a:lnTo>
                    <a:pt x="848" y="37"/>
                  </a:lnTo>
                  <a:lnTo>
                    <a:pt x="859" y="40"/>
                  </a:lnTo>
                  <a:lnTo>
                    <a:pt x="882" y="49"/>
                  </a:lnTo>
                  <a:lnTo>
                    <a:pt x="892" y="52"/>
                  </a:lnTo>
                  <a:lnTo>
                    <a:pt x="903" y="56"/>
                  </a:lnTo>
                  <a:close/>
                </a:path>
              </a:pathLst>
            </a:custGeom>
            <a:solidFill>
              <a:schemeClr val="tx2"/>
            </a:solidFill>
            <a:ln w="9525">
              <a:solidFill>
                <a:schemeClr val="bg2">
                  <a:lumMod val="20000"/>
                  <a:lumOff val="8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5"/>
            <p:cNvSpPr>
              <a:spLocks/>
            </p:cNvSpPr>
            <p:nvPr/>
          </p:nvSpPr>
          <p:spPr bwMode="auto">
            <a:xfrm>
              <a:off x="643" y="1459"/>
              <a:ext cx="2978" cy="1857"/>
            </a:xfrm>
            <a:custGeom>
              <a:avLst/>
              <a:gdLst>
                <a:gd name="T0" fmla="*/ 893 w 2978"/>
                <a:gd name="T1" fmla="*/ 28 h 1857"/>
                <a:gd name="T2" fmla="*/ 984 w 2978"/>
                <a:gd name="T3" fmla="*/ 23 h 1857"/>
                <a:gd name="T4" fmla="*/ 1154 w 2978"/>
                <a:gd name="T5" fmla="*/ 125 h 1857"/>
                <a:gd name="T6" fmla="*/ 1288 w 2978"/>
                <a:gd name="T7" fmla="*/ 196 h 1857"/>
                <a:gd name="T8" fmla="*/ 1276 w 2978"/>
                <a:gd name="T9" fmla="*/ 282 h 1857"/>
                <a:gd name="T10" fmla="*/ 1343 w 2978"/>
                <a:gd name="T11" fmla="*/ 340 h 1857"/>
                <a:gd name="T12" fmla="*/ 1463 w 2978"/>
                <a:gd name="T13" fmla="*/ 298 h 1857"/>
                <a:gd name="T14" fmla="*/ 1549 w 2978"/>
                <a:gd name="T15" fmla="*/ 319 h 1857"/>
                <a:gd name="T16" fmla="*/ 1624 w 2978"/>
                <a:gd name="T17" fmla="*/ 408 h 1857"/>
                <a:gd name="T18" fmla="*/ 1645 w 2978"/>
                <a:gd name="T19" fmla="*/ 508 h 1857"/>
                <a:gd name="T20" fmla="*/ 1717 w 2978"/>
                <a:gd name="T21" fmla="*/ 584 h 1857"/>
                <a:gd name="T22" fmla="*/ 1712 w 2978"/>
                <a:gd name="T23" fmla="*/ 689 h 1857"/>
                <a:gd name="T24" fmla="*/ 1717 w 2978"/>
                <a:gd name="T25" fmla="*/ 761 h 1857"/>
                <a:gd name="T26" fmla="*/ 1976 w 2978"/>
                <a:gd name="T27" fmla="*/ 756 h 1857"/>
                <a:gd name="T28" fmla="*/ 2074 w 2978"/>
                <a:gd name="T29" fmla="*/ 841 h 1857"/>
                <a:gd name="T30" fmla="*/ 2194 w 2978"/>
                <a:gd name="T31" fmla="*/ 882 h 1857"/>
                <a:gd name="T32" fmla="*/ 2245 w 2978"/>
                <a:gd name="T33" fmla="*/ 752 h 1857"/>
                <a:gd name="T34" fmla="*/ 2208 w 2978"/>
                <a:gd name="T35" fmla="*/ 637 h 1857"/>
                <a:gd name="T36" fmla="*/ 2240 w 2978"/>
                <a:gd name="T37" fmla="*/ 513 h 1857"/>
                <a:gd name="T38" fmla="*/ 2271 w 2978"/>
                <a:gd name="T39" fmla="*/ 392 h 1857"/>
                <a:gd name="T40" fmla="*/ 2334 w 2978"/>
                <a:gd name="T41" fmla="*/ 434 h 1857"/>
                <a:gd name="T42" fmla="*/ 2394 w 2978"/>
                <a:gd name="T43" fmla="*/ 509 h 1857"/>
                <a:gd name="T44" fmla="*/ 2464 w 2978"/>
                <a:gd name="T45" fmla="*/ 576 h 1857"/>
                <a:gd name="T46" fmla="*/ 2471 w 2978"/>
                <a:gd name="T47" fmla="*/ 647 h 1857"/>
                <a:gd name="T48" fmla="*/ 2560 w 2978"/>
                <a:gd name="T49" fmla="*/ 700 h 1857"/>
                <a:gd name="T50" fmla="*/ 2740 w 2978"/>
                <a:gd name="T51" fmla="*/ 605 h 1857"/>
                <a:gd name="T52" fmla="*/ 2874 w 2978"/>
                <a:gd name="T53" fmla="*/ 665 h 1857"/>
                <a:gd name="T54" fmla="*/ 2948 w 2978"/>
                <a:gd name="T55" fmla="*/ 763 h 1857"/>
                <a:gd name="T56" fmla="*/ 2969 w 2978"/>
                <a:gd name="T57" fmla="*/ 892 h 1857"/>
                <a:gd name="T58" fmla="*/ 2820 w 2978"/>
                <a:gd name="T59" fmla="*/ 976 h 1857"/>
                <a:gd name="T60" fmla="*/ 2705 w 2978"/>
                <a:gd name="T61" fmla="*/ 1093 h 1857"/>
                <a:gd name="T62" fmla="*/ 2581 w 2978"/>
                <a:gd name="T63" fmla="*/ 1160 h 1857"/>
                <a:gd name="T64" fmla="*/ 2507 w 2978"/>
                <a:gd name="T65" fmla="*/ 1212 h 1857"/>
                <a:gd name="T66" fmla="*/ 2642 w 2978"/>
                <a:gd name="T67" fmla="*/ 1401 h 1857"/>
                <a:gd name="T68" fmla="*/ 2533 w 2978"/>
                <a:gd name="T69" fmla="*/ 1824 h 1857"/>
                <a:gd name="T70" fmla="*/ 2422 w 2978"/>
                <a:gd name="T71" fmla="*/ 1766 h 1857"/>
                <a:gd name="T72" fmla="*/ 2352 w 2978"/>
                <a:gd name="T73" fmla="*/ 1728 h 1857"/>
                <a:gd name="T74" fmla="*/ 2250 w 2978"/>
                <a:gd name="T75" fmla="*/ 1688 h 1857"/>
                <a:gd name="T76" fmla="*/ 2184 w 2978"/>
                <a:gd name="T77" fmla="*/ 1738 h 1857"/>
                <a:gd name="T78" fmla="*/ 2095 w 2978"/>
                <a:gd name="T79" fmla="*/ 1768 h 1857"/>
                <a:gd name="T80" fmla="*/ 1979 w 2978"/>
                <a:gd name="T81" fmla="*/ 1775 h 1857"/>
                <a:gd name="T82" fmla="*/ 1932 w 2978"/>
                <a:gd name="T83" fmla="*/ 1693 h 1857"/>
                <a:gd name="T84" fmla="*/ 1696 w 2978"/>
                <a:gd name="T85" fmla="*/ 1677 h 1857"/>
                <a:gd name="T86" fmla="*/ 1532 w 2978"/>
                <a:gd name="T87" fmla="*/ 1772 h 1857"/>
                <a:gd name="T88" fmla="*/ 1488 w 2978"/>
                <a:gd name="T89" fmla="*/ 1564 h 1857"/>
                <a:gd name="T90" fmla="*/ 1372 w 2978"/>
                <a:gd name="T91" fmla="*/ 1499 h 1857"/>
                <a:gd name="T92" fmla="*/ 1271 w 2978"/>
                <a:gd name="T93" fmla="*/ 1464 h 1857"/>
                <a:gd name="T94" fmla="*/ 1224 w 2978"/>
                <a:gd name="T95" fmla="*/ 1431 h 1857"/>
                <a:gd name="T96" fmla="*/ 1143 w 2978"/>
                <a:gd name="T97" fmla="*/ 1352 h 1857"/>
                <a:gd name="T98" fmla="*/ 1063 w 2978"/>
                <a:gd name="T99" fmla="*/ 1251 h 1857"/>
                <a:gd name="T100" fmla="*/ 923 w 2978"/>
                <a:gd name="T101" fmla="*/ 1258 h 1857"/>
                <a:gd name="T102" fmla="*/ 799 w 2978"/>
                <a:gd name="T103" fmla="*/ 1238 h 1857"/>
                <a:gd name="T104" fmla="*/ 662 w 2978"/>
                <a:gd name="T105" fmla="*/ 1209 h 1857"/>
                <a:gd name="T106" fmla="*/ 175 w 2978"/>
                <a:gd name="T107" fmla="*/ 971 h 1857"/>
                <a:gd name="T108" fmla="*/ 15 w 2978"/>
                <a:gd name="T109" fmla="*/ 936 h 1857"/>
                <a:gd name="T110" fmla="*/ 131 w 2978"/>
                <a:gd name="T111" fmla="*/ 859 h 1857"/>
                <a:gd name="T112" fmla="*/ 309 w 2978"/>
                <a:gd name="T113" fmla="*/ 563 h 1857"/>
                <a:gd name="T114" fmla="*/ 418 w 2978"/>
                <a:gd name="T115" fmla="*/ 256 h 1857"/>
                <a:gd name="T116" fmla="*/ 627 w 2978"/>
                <a:gd name="T117" fmla="*/ 181 h 1857"/>
                <a:gd name="T118" fmla="*/ 690 w 2978"/>
                <a:gd name="T119" fmla="*/ 434 h 1857"/>
                <a:gd name="T120" fmla="*/ 781 w 2978"/>
                <a:gd name="T121" fmla="*/ 258 h 1857"/>
                <a:gd name="T122" fmla="*/ 883 w 2978"/>
                <a:gd name="T123" fmla="*/ 174 h 1857"/>
                <a:gd name="T124" fmla="*/ 797 w 2978"/>
                <a:gd name="T125" fmla="*/ 13 h 18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978" h="1857">
                  <a:moveTo>
                    <a:pt x="827" y="7"/>
                  </a:moveTo>
                  <a:lnTo>
                    <a:pt x="829" y="9"/>
                  </a:lnTo>
                  <a:lnTo>
                    <a:pt x="832" y="7"/>
                  </a:lnTo>
                  <a:lnTo>
                    <a:pt x="834" y="4"/>
                  </a:lnTo>
                  <a:lnTo>
                    <a:pt x="836" y="2"/>
                  </a:lnTo>
                  <a:lnTo>
                    <a:pt x="839" y="2"/>
                  </a:lnTo>
                  <a:lnTo>
                    <a:pt x="841" y="6"/>
                  </a:lnTo>
                  <a:lnTo>
                    <a:pt x="843" y="9"/>
                  </a:lnTo>
                  <a:lnTo>
                    <a:pt x="844" y="11"/>
                  </a:lnTo>
                  <a:lnTo>
                    <a:pt x="844" y="14"/>
                  </a:lnTo>
                  <a:lnTo>
                    <a:pt x="846" y="18"/>
                  </a:lnTo>
                  <a:lnTo>
                    <a:pt x="846" y="21"/>
                  </a:lnTo>
                  <a:lnTo>
                    <a:pt x="848" y="27"/>
                  </a:lnTo>
                  <a:lnTo>
                    <a:pt x="850" y="32"/>
                  </a:lnTo>
                  <a:lnTo>
                    <a:pt x="850" y="34"/>
                  </a:lnTo>
                  <a:lnTo>
                    <a:pt x="855" y="35"/>
                  </a:lnTo>
                  <a:lnTo>
                    <a:pt x="857" y="37"/>
                  </a:lnTo>
                  <a:lnTo>
                    <a:pt x="858" y="39"/>
                  </a:lnTo>
                  <a:lnTo>
                    <a:pt x="858" y="41"/>
                  </a:lnTo>
                  <a:lnTo>
                    <a:pt x="857" y="41"/>
                  </a:lnTo>
                  <a:lnTo>
                    <a:pt x="857" y="42"/>
                  </a:lnTo>
                  <a:lnTo>
                    <a:pt x="857" y="44"/>
                  </a:lnTo>
                  <a:lnTo>
                    <a:pt x="858" y="48"/>
                  </a:lnTo>
                  <a:lnTo>
                    <a:pt x="860" y="48"/>
                  </a:lnTo>
                  <a:lnTo>
                    <a:pt x="864" y="46"/>
                  </a:lnTo>
                  <a:lnTo>
                    <a:pt x="865" y="44"/>
                  </a:lnTo>
                  <a:lnTo>
                    <a:pt x="867" y="42"/>
                  </a:lnTo>
                  <a:lnTo>
                    <a:pt x="869" y="41"/>
                  </a:lnTo>
                  <a:lnTo>
                    <a:pt x="871" y="39"/>
                  </a:lnTo>
                  <a:lnTo>
                    <a:pt x="874" y="39"/>
                  </a:lnTo>
                  <a:lnTo>
                    <a:pt x="876" y="41"/>
                  </a:lnTo>
                  <a:lnTo>
                    <a:pt x="878" y="42"/>
                  </a:lnTo>
                  <a:lnTo>
                    <a:pt x="878" y="46"/>
                  </a:lnTo>
                  <a:lnTo>
                    <a:pt x="878" y="49"/>
                  </a:lnTo>
                  <a:lnTo>
                    <a:pt x="876" y="53"/>
                  </a:lnTo>
                  <a:lnTo>
                    <a:pt x="874" y="55"/>
                  </a:lnTo>
                  <a:lnTo>
                    <a:pt x="872" y="56"/>
                  </a:lnTo>
                  <a:lnTo>
                    <a:pt x="872" y="60"/>
                  </a:lnTo>
                  <a:lnTo>
                    <a:pt x="872" y="62"/>
                  </a:lnTo>
                  <a:lnTo>
                    <a:pt x="874" y="65"/>
                  </a:lnTo>
                  <a:lnTo>
                    <a:pt x="876" y="65"/>
                  </a:lnTo>
                  <a:lnTo>
                    <a:pt x="878" y="63"/>
                  </a:lnTo>
                  <a:lnTo>
                    <a:pt x="879" y="60"/>
                  </a:lnTo>
                  <a:lnTo>
                    <a:pt x="879" y="58"/>
                  </a:lnTo>
                  <a:lnTo>
                    <a:pt x="881" y="56"/>
                  </a:lnTo>
                  <a:lnTo>
                    <a:pt x="881" y="55"/>
                  </a:lnTo>
                  <a:lnTo>
                    <a:pt x="881" y="53"/>
                  </a:lnTo>
                  <a:lnTo>
                    <a:pt x="881" y="51"/>
                  </a:lnTo>
                  <a:lnTo>
                    <a:pt x="885" y="46"/>
                  </a:lnTo>
                  <a:lnTo>
                    <a:pt x="888" y="42"/>
                  </a:lnTo>
                  <a:lnTo>
                    <a:pt x="890" y="41"/>
                  </a:lnTo>
                  <a:lnTo>
                    <a:pt x="891" y="37"/>
                  </a:lnTo>
                  <a:lnTo>
                    <a:pt x="891" y="34"/>
                  </a:lnTo>
                  <a:lnTo>
                    <a:pt x="893" y="28"/>
                  </a:lnTo>
                  <a:lnTo>
                    <a:pt x="893" y="23"/>
                  </a:lnTo>
                  <a:lnTo>
                    <a:pt x="893" y="20"/>
                  </a:lnTo>
                  <a:lnTo>
                    <a:pt x="891" y="18"/>
                  </a:lnTo>
                  <a:lnTo>
                    <a:pt x="891" y="14"/>
                  </a:lnTo>
                  <a:lnTo>
                    <a:pt x="891" y="11"/>
                  </a:lnTo>
                  <a:lnTo>
                    <a:pt x="893" y="9"/>
                  </a:lnTo>
                  <a:lnTo>
                    <a:pt x="898" y="7"/>
                  </a:lnTo>
                  <a:lnTo>
                    <a:pt x="902" y="9"/>
                  </a:lnTo>
                  <a:lnTo>
                    <a:pt x="904" y="9"/>
                  </a:lnTo>
                  <a:lnTo>
                    <a:pt x="907" y="9"/>
                  </a:lnTo>
                  <a:lnTo>
                    <a:pt x="909" y="11"/>
                  </a:lnTo>
                  <a:lnTo>
                    <a:pt x="911" y="11"/>
                  </a:lnTo>
                  <a:lnTo>
                    <a:pt x="912" y="11"/>
                  </a:lnTo>
                  <a:lnTo>
                    <a:pt x="914" y="13"/>
                  </a:lnTo>
                  <a:lnTo>
                    <a:pt x="918" y="13"/>
                  </a:lnTo>
                  <a:lnTo>
                    <a:pt x="919" y="13"/>
                  </a:lnTo>
                  <a:lnTo>
                    <a:pt x="923" y="14"/>
                  </a:lnTo>
                  <a:lnTo>
                    <a:pt x="926" y="16"/>
                  </a:lnTo>
                  <a:lnTo>
                    <a:pt x="930" y="18"/>
                  </a:lnTo>
                  <a:lnTo>
                    <a:pt x="933" y="20"/>
                  </a:lnTo>
                  <a:lnTo>
                    <a:pt x="933" y="25"/>
                  </a:lnTo>
                  <a:lnTo>
                    <a:pt x="935" y="27"/>
                  </a:lnTo>
                  <a:lnTo>
                    <a:pt x="935" y="28"/>
                  </a:lnTo>
                  <a:lnTo>
                    <a:pt x="935" y="32"/>
                  </a:lnTo>
                  <a:lnTo>
                    <a:pt x="935" y="34"/>
                  </a:lnTo>
                  <a:lnTo>
                    <a:pt x="935" y="35"/>
                  </a:lnTo>
                  <a:lnTo>
                    <a:pt x="935" y="39"/>
                  </a:lnTo>
                  <a:lnTo>
                    <a:pt x="935" y="41"/>
                  </a:lnTo>
                  <a:lnTo>
                    <a:pt x="937" y="42"/>
                  </a:lnTo>
                  <a:lnTo>
                    <a:pt x="939" y="44"/>
                  </a:lnTo>
                  <a:lnTo>
                    <a:pt x="940" y="44"/>
                  </a:lnTo>
                  <a:lnTo>
                    <a:pt x="942" y="42"/>
                  </a:lnTo>
                  <a:lnTo>
                    <a:pt x="944" y="39"/>
                  </a:lnTo>
                  <a:lnTo>
                    <a:pt x="944" y="35"/>
                  </a:lnTo>
                  <a:lnTo>
                    <a:pt x="944" y="34"/>
                  </a:lnTo>
                  <a:lnTo>
                    <a:pt x="942" y="30"/>
                  </a:lnTo>
                  <a:lnTo>
                    <a:pt x="939" y="25"/>
                  </a:lnTo>
                  <a:lnTo>
                    <a:pt x="939" y="20"/>
                  </a:lnTo>
                  <a:lnTo>
                    <a:pt x="940" y="16"/>
                  </a:lnTo>
                  <a:lnTo>
                    <a:pt x="944" y="13"/>
                  </a:lnTo>
                  <a:lnTo>
                    <a:pt x="947" y="11"/>
                  </a:lnTo>
                  <a:lnTo>
                    <a:pt x="951" y="7"/>
                  </a:lnTo>
                  <a:lnTo>
                    <a:pt x="954" y="6"/>
                  </a:lnTo>
                  <a:lnTo>
                    <a:pt x="960" y="6"/>
                  </a:lnTo>
                  <a:lnTo>
                    <a:pt x="965" y="4"/>
                  </a:lnTo>
                  <a:lnTo>
                    <a:pt x="968" y="4"/>
                  </a:lnTo>
                  <a:lnTo>
                    <a:pt x="974" y="4"/>
                  </a:lnTo>
                  <a:lnTo>
                    <a:pt x="977" y="6"/>
                  </a:lnTo>
                  <a:lnTo>
                    <a:pt x="979" y="7"/>
                  </a:lnTo>
                  <a:lnTo>
                    <a:pt x="981" y="11"/>
                  </a:lnTo>
                  <a:lnTo>
                    <a:pt x="981" y="14"/>
                  </a:lnTo>
                  <a:lnTo>
                    <a:pt x="981" y="16"/>
                  </a:lnTo>
                  <a:lnTo>
                    <a:pt x="981" y="18"/>
                  </a:lnTo>
                  <a:lnTo>
                    <a:pt x="984" y="23"/>
                  </a:lnTo>
                  <a:lnTo>
                    <a:pt x="984" y="27"/>
                  </a:lnTo>
                  <a:lnTo>
                    <a:pt x="986" y="30"/>
                  </a:lnTo>
                  <a:lnTo>
                    <a:pt x="986" y="37"/>
                  </a:lnTo>
                  <a:lnTo>
                    <a:pt x="986" y="39"/>
                  </a:lnTo>
                  <a:lnTo>
                    <a:pt x="986" y="44"/>
                  </a:lnTo>
                  <a:lnTo>
                    <a:pt x="988" y="48"/>
                  </a:lnTo>
                  <a:lnTo>
                    <a:pt x="989" y="49"/>
                  </a:lnTo>
                  <a:lnTo>
                    <a:pt x="989" y="55"/>
                  </a:lnTo>
                  <a:lnTo>
                    <a:pt x="989" y="56"/>
                  </a:lnTo>
                  <a:lnTo>
                    <a:pt x="993" y="65"/>
                  </a:lnTo>
                  <a:lnTo>
                    <a:pt x="995" y="70"/>
                  </a:lnTo>
                  <a:lnTo>
                    <a:pt x="998" y="72"/>
                  </a:lnTo>
                  <a:lnTo>
                    <a:pt x="1002" y="74"/>
                  </a:lnTo>
                  <a:lnTo>
                    <a:pt x="1007" y="77"/>
                  </a:lnTo>
                  <a:lnTo>
                    <a:pt x="1012" y="79"/>
                  </a:lnTo>
                  <a:lnTo>
                    <a:pt x="1016" y="81"/>
                  </a:lnTo>
                  <a:lnTo>
                    <a:pt x="1017" y="86"/>
                  </a:lnTo>
                  <a:lnTo>
                    <a:pt x="1021" y="90"/>
                  </a:lnTo>
                  <a:lnTo>
                    <a:pt x="1021" y="95"/>
                  </a:lnTo>
                  <a:lnTo>
                    <a:pt x="1021" y="102"/>
                  </a:lnTo>
                  <a:lnTo>
                    <a:pt x="1019" y="105"/>
                  </a:lnTo>
                  <a:lnTo>
                    <a:pt x="1016" y="112"/>
                  </a:lnTo>
                  <a:lnTo>
                    <a:pt x="1016" y="119"/>
                  </a:lnTo>
                  <a:lnTo>
                    <a:pt x="1016" y="126"/>
                  </a:lnTo>
                  <a:lnTo>
                    <a:pt x="1016" y="135"/>
                  </a:lnTo>
                  <a:lnTo>
                    <a:pt x="1017" y="139"/>
                  </a:lnTo>
                  <a:lnTo>
                    <a:pt x="1019" y="142"/>
                  </a:lnTo>
                  <a:lnTo>
                    <a:pt x="1019" y="147"/>
                  </a:lnTo>
                  <a:lnTo>
                    <a:pt x="1021" y="153"/>
                  </a:lnTo>
                  <a:lnTo>
                    <a:pt x="1024" y="158"/>
                  </a:lnTo>
                  <a:lnTo>
                    <a:pt x="1026" y="160"/>
                  </a:lnTo>
                  <a:lnTo>
                    <a:pt x="1030" y="160"/>
                  </a:lnTo>
                  <a:lnTo>
                    <a:pt x="1031" y="158"/>
                  </a:lnTo>
                  <a:lnTo>
                    <a:pt x="1038" y="158"/>
                  </a:lnTo>
                  <a:lnTo>
                    <a:pt x="1047" y="156"/>
                  </a:lnTo>
                  <a:lnTo>
                    <a:pt x="1052" y="156"/>
                  </a:lnTo>
                  <a:lnTo>
                    <a:pt x="1054" y="156"/>
                  </a:lnTo>
                  <a:lnTo>
                    <a:pt x="1066" y="156"/>
                  </a:lnTo>
                  <a:lnTo>
                    <a:pt x="1070" y="154"/>
                  </a:lnTo>
                  <a:lnTo>
                    <a:pt x="1075" y="156"/>
                  </a:lnTo>
                  <a:lnTo>
                    <a:pt x="1084" y="154"/>
                  </a:lnTo>
                  <a:lnTo>
                    <a:pt x="1087" y="156"/>
                  </a:lnTo>
                  <a:lnTo>
                    <a:pt x="1094" y="156"/>
                  </a:lnTo>
                  <a:lnTo>
                    <a:pt x="1101" y="154"/>
                  </a:lnTo>
                  <a:lnTo>
                    <a:pt x="1103" y="153"/>
                  </a:lnTo>
                  <a:lnTo>
                    <a:pt x="1110" y="151"/>
                  </a:lnTo>
                  <a:lnTo>
                    <a:pt x="1114" y="149"/>
                  </a:lnTo>
                  <a:lnTo>
                    <a:pt x="1119" y="146"/>
                  </a:lnTo>
                  <a:lnTo>
                    <a:pt x="1126" y="144"/>
                  </a:lnTo>
                  <a:lnTo>
                    <a:pt x="1133" y="140"/>
                  </a:lnTo>
                  <a:lnTo>
                    <a:pt x="1138" y="135"/>
                  </a:lnTo>
                  <a:lnTo>
                    <a:pt x="1142" y="132"/>
                  </a:lnTo>
                  <a:lnTo>
                    <a:pt x="1147" y="128"/>
                  </a:lnTo>
                  <a:lnTo>
                    <a:pt x="1154" y="125"/>
                  </a:lnTo>
                  <a:lnTo>
                    <a:pt x="1157" y="125"/>
                  </a:lnTo>
                  <a:lnTo>
                    <a:pt x="1163" y="121"/>
                  </a:lnTo>
                  <a:lnTo>
                    <a:pt x="1166" y="121"/>
                  </a:lnTo>
                  <a:lnTo>
                    <a:pt x="1171" y="121"/>
                  </a:lnTo>
                  <a:lnTo>
                    <a:pt x="1178" y="119"/>
                  </a:lnTo>
                  <a:lnTo>
                    <a:pt x="1184" y="119"/>
                  </a:lnTo>
                  <a:lnTo>
                    <a:pt x="1191" y="118"/>
                  </a:lnTo>
                  <a:lnTo>
                    <a:pt x="1198" y="118"/>
                  </a:lnTo>
                  <a:lnTo>
                    <a:pt x="1201" y="116"/>
                  </a:lnTo>
                  <a:lnTo>
                    <a:pt x="1203" y="112"/>
                  </a:lnTo>
                  <a:lnTo>
                    <a:pt x="1206" y="109"/>
                  </a:lnTo>
                  <a:lnTo>
                    <a:pt x="1210" y="104"/>
                  </a:lnTo>
                  <a:lnTo>
                    <a:pt x="1212" y="102"/>
                  </a:lnTo>
                  <a:lnTo>
                    <a:pt x="1215" y="97"/>
                  </a:lnTo>
                  <a:lnTo>
                    <a:pt x="1217" y="97"/>
                  </a:lnTo>
                  <a:lnTo>
                    <a:pt x="1220" y="90"/>
                  </a:lnTo>
                  <a:lnTo>
                    <a:pt x="1225" y="88"/>
                  </a:lnTo>
                  <a:lnTo>
                    <a:pt x="1227" y="86"/>
                  </a:lnTo>
                  <a:lnTo>
                    <a:pt x="1231" y="88"/>
                  </a:lnTo>
                  <a:lnTo>
                    <a:pt x="1232" y="88"/>
                  </a:lnTo>
                  <a:lnTo>
                    <a:pt x="1236" y="90"/>
                  </a:lnTo>
                  <a:lnTo>
                    <a:pt x="1238" y="95"/>
                  </a:lnTo>
                  <a:lnTo>
                    <a:pt x="1239" y="98"/>
                  </a:lnTo>
                  <a:lnTo>
                    <a:pt x="1239" y="104"/>
                  </a:lnTo>
                  <a:lnTo>
                    <a:pt x="1241" y="111"/>
                  </a:lnTo>
                  <a:lnTo>
                    <a:pt x="1243" y="114"/>
                  </a:lnTo>
                  <a:lnTo>
                    <a:pt x="1245" y="118"/>
                  </a:lnTo>
                  <a:lnTo>
                    <a:pt x="1248" y="121"/>
                  </a:lnTo>
                  <a:lnTo>
                    <a:pt x="1250" y="126"/>
                  </a:lnTo>
                  <a:lnTo>
                    <a:pt x="1255" y="130"/>
                  </a:lnTo>
                  <a:lnTo>
                    <a:pt x="1259" y="132"/>
                  </a:lnTo>
                  <a:lnTo>
                    <a:pt x="1266" y="137"/>
                  </a:lnTo>
                  <a:lnTo>
                    <a:pt x="1271" y="139"/>
                  </a:lnTo>
                  <a:lnTo>
                    <a:pt x="1273" y="142"/>
                  </a:lnTo>
                  <a:lnTo>
                    <a:pt x="1274" y="144"/>
                  </a:lnTo>
                  <a:lnTo>
                    <a:pt x="1280" y="149"/>
                  </a:lnTo>
                  <a:lnTo>
                    <a:pt x="1281" y="153"/>
                  </a:lnTo>
                  <a:lnTo>
                    <a:pt x="1283" y="156"/>
                  </a:lnTo>
                  <a:lnTo>
                    <a:pt x="1285" y="158"/>
                  </a:lnTo>
                  <a:lnTo>
                    <a:pt x="1287" y="161"/>
                  </a:lnTo>
                  <a:lnTo>
                    <a:pt x="1287" y="165"/>
                  </a:lnTo>
                  <a:lnTo>
                    <a:pt x="1288" y="168"/>
                  </a:lnTo>
                  <a:lnTo>
                    <a:pt x="1290" y="170"/>
                  </a:lnTo>
                  <a:lnTo>
                    <a:pt x="1290" y="174"/>
                  </a:lnTo>
                  <a:lnTo>
                    <a:pt x="1290" y="175"/>
                  </a:lnTo>
                  <a:lnTo>
                    <a:pt x="1290" y="179"/>
                  </a:lnTo>
                  <a:lnTo>
                    <a:pt x="1292" y="182"/>
                  </a:lnTo>
                  <a:lnTo>
                    <a:pt x="1292" y="186"/>
                  </a:lnTo>
                  <a:lnTo>
                    <a:pt x="1292" y="189"/>
                  </a:lnTo>
                  <a:lnTo>
                    <a:pt x="1292" y="191"/>
                  </a:lnTo>
                  <a:lnTo>
                    <a:pt x="1292" y="193"/>
                  </a:lnTo>
                  <a:lnTo>
                    <a:pt x="1290" y="193"/>
                  </a:lnTo>
                  <a:lnTo>
                    <a:pt x="1290" y="195"/>
                  </a:lnTo>
                  <a:lnTo>
                    <a:pt x="1288" y="196"/>
                  </a:lnTo>
                  <a:lnTo>
                    <a:pt x="1287" y="198"/>
                  </a:lnTo>
                  <a:lnTo>
                    <a:pt x="1285" y="198"/>
                  </a:lnTo>
                  <a:lnTo>
                    <a:pt x="1283" y="198"/>
                  </a:lnTo>
                  <a:lnTo>
                    <a:pt x="1281" y="198"/>
                  </a:lnTo>
                  <a:lnTo>
                    <a:pt x="1276" y="200"/>
                  </a:lnTo>
                  <a:lnTo>
                    <a:pt x="1274" y="203"/>
                  </a:lnTo>
                  <a:lnTo>
                    <a:pt x="1276" y="203"/>
                  </a:lnTo>
                  <a:lnTo>
                    <a:pt x="1278" y="205"/>
                  </a:lnTo>
                  <a:lnTo>
                    <a:pt x="1280" y="207"/>
                  </a:lnTo>
                  <a:lnTo>
                    <a:pt x="1280" y="209"/>
                  </a:lnTo>
                  <a:lnTo>
                    <a:pt x="1278" y="210"/>
                  </a:lnTo>
                  <a:lnTo>
                    <a:pt x="1276" y="212"/>
                  </a:lnTo>
                  <a:lnTo>
                    <a:pt x="1274" y="212"/>
                  </a:lnTo>
                  <a:lnTo>
                    <a:pt x="1271" y="212"/>
                  </a:lnTo>
                  <a:lnTo>
                    <a:pt x="1271" y="214"/>
                  </a:lnTo>
                  <a:lnTo>
                    <a:pt x="1273" y="216"/>
                  </a:lnTo>
                  <a:lnTo>
                    <a:pt x="1273" y="217"/>
                  </a:lnTo>
                  <a:lnTo>
                    <a:pt x="1273" y="219"/>
                  </a:lnTo>
                  <a:lnTo>
                    <a:pt x="1271" y="221"/>
                  </a:lnTo>
                  <a:lnTo>
                    <a:pt x="1271" y="223"/>
                  </a:lnTo>
                  <a:lnTo>
                    <a:pt x="1269" y="224"/>
                  </a:lnTo>
                  <a:lnTo>
                    <a:pt x="1269" y="226"/>
                  </a:lnTo>
                  <a:lnTo>
                    <a:pt x="1267" y="228"/>
                  </a:lnTo>
                  <a:lnTo>
                    <a:pt x="1269" y="231"/>
                  </a:lnTo>
                  <a:lnTo>
                    <a:pt x="1271" y="231"/>
                  </a:lnTo>
                  <a:lnTo>
                    <a:pt x="1271" y="233"/>
                  </a:lnTo>
                  <a:lnTo>
                    <a:pt x="1271" y="235"/>
                  </a:lnTo>
                  <a:lnTo>
                    <a:pt x="1271" y="237"/>
                  </a:lnTo>
                  <a:lnTo>
                    <a:pt x="1273" y="238"/>
                  </a:lnTo>
                  <a:lnTo>
                    <a:pt x="1273" y="240"/>
                  </a:lnTo>
                  <a:lnTo>
                    <a:pt x="1273" y="242"/>
                  </a:lnTo>
                  <a:lnTo>
                    <a:pt x="1271" y="242"/>
                  </a:lnTo>
                  <a:lnTo>
                    <a:pt x="1271" y="245"/>
                  </a:lnTo>
                  <a:lnTo>
                    <a:pt x="1269" y="247"/>
                  </a:lnTo>
                  <a:lnTo>
                    <a:pt x="1267" y="249"/>
                  </a:lnTo>
                  <a:lnTo>
                    <a:pt x="1264" y="252"/>
                  </a:lnTo>
                  <a:lnTo>
                    <a:pt x="1264" y="254"/>
                  </a:lnTo>
                  <a:lnTo>
                    <a:pt x="1266" y="256"/>
                  </a:lnTo>
                  <a:lnTo>
                    <a:pt x="1269" y="256"/>
                  </a:lnTo>
                  <a:lnTo>
                    <a:pt x="1273" y="256"/>
                  </a:lnTo>
                  <a:lnTo>
                    <a:pt x="1273" y="259"/>
                  </a:lnTo>
                  <a:lnTo>
                    <a:pt x="1274" y="261"/>
                  </a:lnTo>
                  <a:lnTo>
                    <a:pt x="1280" y="263"/>
                  </a:lnTo>
                  <a:lnTo>
                    <a:pt x="1281" y="263"/>
                  </a:lnTo>
                  <a:lnTo>
                    <a:pt x="1281" y="266"/>
                  </a:lnTo>
                  <a:lnTo>
                    <a:pt x="1281" y="270"/>
                  </a:lnTo>
                  <a:lnTo>
                    <a:pt x="1280" y="270"/>
                  </a:lnTo>
                  <a:lnTo>
                    <a:pt x="1280" y="271"/>
                  </a:lnTo>
                  <a:lnTo>
                    <a:pt x="1278" y="273"/>
                  </a:lnTo>
                  <a:lnTo>
                    <a:pt x="1278" y="275"/>
                  </a:lnTo>
                  <a:lnTo>
                    <a:pt x="1278" y="277"/>
                  </a:lnTo>
                  <a:lnTo>
                    <a:pt x="1276" y="277"/>
                  </a:lnTo>
                  <a:lnTo>
                    <a:pt x="1276" y="278"/>
                  </a:lnTo>
                  <a:lnTo>
                    <a:pt x="1276" y="282"/>
                  </a:lnTo>
                  <a:lnTo>
                    <a:pt x="1273" y="287"/>
                  </a:lnTo>
                  <a:lnTo>
                    <a:pt x="1273" y="291"/>
                  </a:lnTo>
                  <a:lnTo>
                    <a:pt x="1273" y="292"/>
                  </a:lnTo>
                  <a:lnTo>
                    <a:pt x="1278" y="294"/>
                  </a:lnTo>
                  <a:lnTo>
                    <a:pt x="1280" y="299"/>
                  </a:lnTo>
                  <a:lnTo>
                    <a:pt x="1278" y="305"/>
                  </a:lnTo>
                  <a:lnTo>
                    <a:pt x="1276" y="306"/>
                  </a:lnTo>
                  <a:lnTo>
                    <a:pt x="1276" y="310"/>
                  </a:lnTo>
                  <a:lnTo>
                    <a:pt x="1273" y="312"/>
                  </a:lnTo>
                  <a:lnTo>
                    <a:pt x="1271" y="312"/>
                  </a:lnTo>
                  <a:lnTo>
                    <a:pt x="1267" y="313"/>
                  </a:lnTo>
                  <a:lnTo>
                    <a:pt x="1266" y="313"/>
                  </a:lnTo>
                  <a:lnTo>
                    <a:pt x="1264" y="315"/>
                  </a:lnTo>
                  <a:lnTo>
                    <a:pt x="1264" y="322"/>
                  </a:lnTo>
                  <a:lnTo>
                    <a:pt x="1262" y="324"/>
                  </a:lnTo>
                  <a:lnTo>
                    <a:pt x="1264" y="338"/>
                  </a:lnTo>
                  <a:lnTo>
                    <a:pt x="1264" y="340"/>
                  </a:lnTo>
                  <a:lnTo>
                    <a:pt x="1266" y="340"/>
                  </a:lnTo>
                  <a:lnTo>
                    <a:pt x="1267" y="341"/>
                  </a:lnTo>
                  <a:lnTo>
                    <a:pt x="1267" y="343"/>
                  </a:lnTo>
                  <a:lnTo>
                    <a:pt x="1269" y="347"/>
                  </a:lnTo>
                  <a:lnTo>
                    <a:pt x="1273" y="345"/>
                  </a:lnTo>
                  <a:lnTo>
                    <a:pt x="1274" y="345"/>
                  </a:lnTo>
                  <a:lnTo>
                    <a:pt x="1280" y="343"/>
                  </a:lnTo>
                  <a:lnTo>
                    <a:pt x="1283" y="345"/>
                  </a:lnTo>
                  <a:lnTo>
                    <a:pt x="1287" y="348"/>
                  </a:lnTo>
                  <a:lnTo>
                    <a:pt x="1287" y="352"/>
                  </a:lnTo>
                  <a:lnTo>
                    <a:pt x="1287" y="354"/>
                  </a:lnTo>
                  <a:lnTo>
                    <a:pt x="1288" y="357"/>
                  </a:lnTo>
                  <a:lnTo>
                    <a:pt x="1288" y="359"/>
                  </a:lnTo>
                  <a:lnTo>
                    <a:pt x="1288" y="364"/>
                  </a:lnTo>
                  <a:lnTo>
                    <a:pt x="1288" y="366"/>
                  </a:lnTo>
                  <a:lnTo>
                    <a:pt x="1290" y="368"/>
                  </a:lnTo>
                  <a:lnTo>
                    <a:pt x="1292" y="371"/>
                  </a:lnTo>
                  <a:lnTo>
                    <a:pt x="1294" y="373"/>
                  </a:lnTo>
                  <a:lnTo>
                    <a:pt x="1294" y="375"/>
                  </a:lnTo>
                  <a:lnTo>
                    <a:pt x="1295" y="373"/>
                  </a:lnTo>
                  <a:lnTo>
                    <a:pt x="1302" y="373"/>
                  </a:lnTo>
                  <a:lnTo>
                    <a:pt x="1306" y="373"/>
                  </a:lnTo>
                  <a:lnTo>
                    <a:pt x="1311" y="369"/>
                  </a:lnTo>
                  <a:lnTo>
                    <a:pt x="1316" y="364"/>
                  </a:lnTo>
                  <a:lnTo>
                    <a:pt x="1316" y="361"/>
                  </a:lnTo>
                  <a:lnTo>
                    <a:pt x="1320" y="361"/>
                  </a:lnTo>
                  <a:lnTo>
                    <a:pt x="1322" y="359"/>
                  </a:lnTo>
                  <a:lnTo>
                    <a:pt x="1325" y="359"/>
                  </a:lnTo>
                  <a:lnTo>
                    <a:pt x="1325" y="357"/>
                  </a:lnTo>
                  <a:lnTo>
                    <a:pt x="1325" y="355"/>
                  </a:lnTo>
                  <a:lnTo>
                    <a:pt x="1327" y="352"/>
                  </a:lnTo>
                  <a:lnTo>
                    <a:pt x="1329" y="347"/>
                  </a:lnTo>
                  <a:lnTo>
                    <a:pt x="1336" y="345"/>
                  </a:lnTo>
                  <a:lnTo>
                    <a:pt x="1337" y="345"/>
                  </a:lnTo>
                  <a:lnTo>
                    <a:pt x="1337" y="343"/>
                  </a:lnTo>
                  <a:lnTo>
                    <a:pt x="1343" y="341"/>
                  </a:lnTo>
                  <a:lnTo>
                    <a:pt x="1343" y="340"/>
                  </a:lnTo>
                  <a:lnTo>
                    <a:pt x="1344" y="336"/>
                  </a:lnTo>
                  <a:lnTo>
                    <a:pt x="1346" y="334"/>
                  </a:lnTo>
                  <a:lnTo>
                    <a:pt x="1348" y="333"/>
                  </a:lnTo>
                  <a:lnTo>
                    <a:pt x="1353" y="327"/>
                  </a:lnTo>
                  <a:lnTo>
                    <a:pt x="1360" y="324"/>
                  </a:lnTo>
                  <a:lnTo>
                    <a:pt x="1367" y="319"/>
                  </a:lnTo>
                  <a:lnTo>
                    <a:pt x="1369" y="319"/>
                  </a:lnTo>
                  <a:lnTo>
                    <a:pt x="1371" y="317"/>
                  </a:lnTo>
                  <a:lnTo>
                    <a:pt x="1376" y="310"/>
                  </a:lnTo>
                  <a:lnTo>
                    <a:pt x="1378" y="310"/>
                  </a:lnTo>
                  <a:lnTo>
                    <a:pt x="1378" y="308"/>
                  </a:lnTo>
                  <a:lnTo>
                    <a:pt x="1378" y="306"/>
                  </a:lnTo>
                  <a:lnTo>
                    <a:pt x="1379" y="305"/>
                  </a:lnTo>
                  <a:lnTo>
                    <a:pt x="1379" y="303"/>
                  </a:lnTo>
                  <a:lnTo>
                    <a:pt x="1381" y="303"/>
                  </a:lnTo>
                  <a:lnTo>
                    <a:pt x="1388" y="301"/>
                  </a:lnTo>
                  <a:lnTo>
                    <a:pt x="1392" y="298"/>
                  </a:lnTo>
                  <a:lnTo>
                    <a:pt x="1393" y="296"/>
                  </a:lnTo>
                  <a:lnTo>
                    <a:pt x="1395" y="296"/>
                  </a:lnTo>
                  <a:lnTo>
                    <a:pt x="1400" y="294"/>
                  </a:lnTo>
                  <a:lnTo>
                    <a:pt x="1402" y="292"/>
                  </a:lnTo>
                  <a:lnTo>
                    <a:pt x="1407" y="291"/>
                  </a:lnTo>
                  <a:lnTo>
                    <a:pt x="1409" y="291"/>
                  </a:lnTo>
                  <a:lnTo>
                    <a:pt x="1411" y="289"/>
                  </a:lnTo>
                  <a:lnTo>
                    <a:pt x="1413" y="289"/>
                  </a:lnTo>
                  <a:lnTo>
                    <a:pt x="1416" y="287"/>
                  </a:lnTo>
                  <a:lnTo>
                    <a:pt x="1420" y="289"/>
                  </a:lnTo>
                  <a:lnTo>
                    <a:pt x="1421" y="289"/>
                  </a:lnTo>
                  <a:lnTo>
                    <a:pt x="1423" y="291"/>
                  </a:lnTo>
                  <a:lnTo>
                    <a:pt x="1427" y="292"/>
                  </a:lnTo>
                  <a:lnTo>
                    <a:pt x="1428" y="294"/>
                  </a:lnTo>
                  <a:lnTo>
                    <a:pt x="1427" y="298"/>
                  </a:lnTo>
                  <a:lnTo>
                    <a:pt x="1427" y="299"/>
                  </a:lnTo>
                  <a:lnTo>
                    <a:pt x="1427" y="303"/>
                  </a:lnTo>
                  <a:lnTo>
                    <a:pt x="1428" y="306"/>
                  </a:lnTo>
                  <a:lnTo>
                    <a:pt x="1430" y="310"/>
                  </a:lnTo>
                  <a:lnTo>
                    <a:pt x="1432" y="312"/>
                  </a:lnTo>
                  <a:lnTo>
                    <a:pt x="1434" y="313"/>
                  </a:lnTo>
                  <a:lnTo>
                    <a:pt x="1437" y="313"/>
                  </a:lnTo>
                  <a:lnTo>
                    <a:pt x="1439" y="313"/>
                  </a:lnTo>
                  <a:lnTo>
                    <a:pt x="1441" y="312"/>
                  </a:lnTo>
                  <a:lnTo>
                    <a:pt x="1442" y="312"/>
                  </a:lnTo>
                  <a:lnTo>
                    <a:pt x="1444" y="310"/>
                  </a:lnTo>
                  <a:lnTo>
                    <a:pt x="1446" y="308"/>
                  </a:lnTo>
                  <a:lnTo>
                    <a:pt x="1448" y="306"/>
                  </a:lnTo>
                  <a:lnTo>
                    <a:pt x="1449" y="305"/>
                  </a:lnTo>
                  <a:lnTo>
                    <a:pt x="1449" y="303"/>
                  </a:lnTo>
                  <a:lnTo>
                    <a:pt x="1451" y="303"/>
                  </a:lnTo>
                  <a:lnTo>
                    <a:pt x="1455" y="301"/>
                  </a:lnTo>
                  <a:lnTo>
                    <a:pt x="1458" y="301"/>
                  </a:lnTo>
                  <a:lnTo>
                    <a:pt x="1458" y="299"/>
                  </a:lnTo>
                  <a:lnTo>
                    <a:pt x="1460" y="299"/>
                  </a:lnTo>
                  <a:lnTo>
                    <a:pt x="1462" y="299"/>
                  </a:lnTo>
                  <a:lnTo>
                    <a:pt x="1463" y="298"/>
                  </a:lnTo>
                  <a:lnTo>
                    <a:pt x="1465" y="298"/>
                  </a:lnTo>
                  <a:lnTo>
                    <a:pt x="1469" y="298"/>
                  </a:lnTo>
                  <a:lnTo>
                    <a:pt x="1470" y="296"/>
                  </a:lnTo>
                  <a:lnTo>
                    <a:pt x="1474" y="294"/>
                  </a:lnTo>
                  <a:lnTo>
                    <a:pt x="1476" y="296"/>
                  </a:lnTo>
                  <a:lnTo>
                    <a:pt x="1483" y="296"/>
                  </a:lnTo>
                  <a:lnTo>
                    <a:pt x="1486" y="296"/>
                  </a:lnTo>
                  <a:lnTo>
                    <a:pt x="1490" y="296"/>
                  </a:lnTo>
                  <a:lnTo>
                    <a:pt x="1493" y="296"/>
                  </a:lnTo>
                  <a:lnTo>
                    <a:pt x="1495" y="296"/>
                  </a:lnTo>
                  <a:lnTo>
                    <a:pt x="1497" y="298"/>
                  </a:lnTo>
                  <a:lnTo>
                    <a:pt x="1498" y="298"/>
                  </a:lnTo>
                  <a:lnTo>
                    <a:pt x="1504" y="296"/>
                  </a:lnTo>
                  <a:lnTo>
                    <a:pt x="1505" y="294"/>
                  </a:lnTo>
                  <a:lnTo>
                    <a:pt x="1505" y="291"/>
                  </a:lnTo>
                  <a:lnTo>
                    <a:pt x="1504" y="289"/>
                  </a:lnTo>
                  <a:lnTo>
                    <a:pt x="1504" y="287"/>
                  </a:lnTo>
                  <a:lnTo>
                    <a:pt x="1504" y="285"/>
                  </a:lnTo>
                  <a:lnTo>
                    <a:pt x="1502" y="284"/>
                  </a:lnTo>
                  <a:lnTo>
                    <a:pt x="1500" y="282"/>
                  </a:lnTo>
                  <a:lnTo>
                    <a:pt x="1498" y="280"/>
                  </a:lnTo>
                  <a:lnTo>
                    <a:pt x="1500" y="278"/>
                  </a:lnTo>
                  <a:lnTo>
                    <a:pt x="1500" y="277"/>
                  </a:lnTo>
                  <a:lnTo>
                    <a:pt x="1502" y="275"/>
                  </a:lnTo>
                  <a:lnTo>
                    <a:pt x="1504" y="275"/>
                  </a:lnTo>
                  <a:lnTo>
                    <a:pt x="1505" y="273"/>
                  </a:lnTo>
                  <a:lnTo>
                    <a:pt x="1507" y="275"/>
                  </a:lnTo>
                  <a:lnTo>
                    <a:pt x="1511" y="275"/>
                  </a:lnTo>
                  <a:lnTo>
                    <a:pt x="1512" y="275"/>
                  </a:lnTo>
                  <a:lnTo>
                    <a:pt x="1516" y="275"/>
                  </a:lnTo>
                  <a:lnTo>
                    <a:pt x="1519" y="277"/>
                  </a:lnTo>
                  <a:lnTo>
                    <a:pt x="1523" y="277"/>
                  </a:lnTo>
                  <a:lnTo>
                    <a:pt x="1525" y="277"/>
                  </a:lnTo>
                  <a:lnTo>
                    <a:pt x="1526" y="278"/>
                  </a:lnTo>
                  <a:lnTo>
                    <a:pt x="1530" y="277"/>
                  </a:lnTo>
                  <a:lnTo>
                    <a:pt x="1532" y="277"/>
                  </a:lnTo>
                  <a:lnTo>
                    <a:pt x="1533" y="277"/>
                  </a:lnTo>
                  <a:lnTo>
                    <a:pt x="1537" y="278"/>
                  </a:lnTo>
                  <a:lnTo>
                    <a:pt x="1539" y="278"/>
                  </a:lnTo>
                  <a:lnTo>
                    <a:pt x="1540" y="280"/>
                  </a:lnTo>
                  <a:lnTo>
                    <a:pt x="1542" y="284"/>
                  </a:lnTo>
                  <a:lnTo>
                    <a:pt x="1544" y="287"/>
                  </a:lnTo>
                  <a:lnTo>
                    <a:pt x="1542" y="291"/>
                  </a:lnTo>
                  <a:lnTo>
                    <a:pt x="1542" y="292"/>
                  </a:lnTo>
                  <a:lnTo>
                    <a:pt x="1545" y="294"/>
                  </a:lnTo>
                  <a:lnTo>
                    <a:pt x="1545" y="298"/>
                  </a:lnTo>
                  <a:lnTo>
                    <a:pt x="1547" y="301"/>
                  </a:lnTo>
                  <a:lnTo>
                    <a:pt x="1547" y="303"/>
                  </a:lnTo>
                  <a:lnTo>
                    <a:pt x="1547" y="305"/>
                  </a:lnTo>
                  <a:lnTo>
                    <a:pt x="1547" y="308"/>
                  </a:lnTo>
                  <a:lnTo>
                    <a:pt x="1547" y="312"/>
                  </a:lnTo>
                  <a:lnTo>
                    <a:pt x="1545" y="315"/>
                  </a:lnTo>
                  <a:lnTo>
                    <a:pt x="1547" y="319"/>
                  </a:lnTo>
                  <a:lnTo>
                    <a:pt x="1549" y="319"/>
                  </a:lnTo>
                  <a:lnTo>
                    <a:pt x="1551" y="319"/>
                  </a:lnTo>
                  <a:lnTo>
                    <a:pt x="1552" y="315"/>
                  </a:lnTo>
                  <a:lnTo>
                    <a:pt x="1554" y="312"/>
                  </a:lnTo>
                  <a:lnTo>
                    <a:pt x="1556" y="310"/>
                  </a:lnTo>
                  <a:lnTo>
                    <a:pt x="1558" y="310"/>
                  </a:lnTo>
                  <a:lnTo>
                    <a:pt x="1559" y="310"/>
                  </a:lnTo>
                  <a:lnTo>
                    <a:pt x="1563" y="312"/>
                  </a:lnTo>
                  <a:lnTo>
                    <a:pt x="1565" y="312"/>
                  </a:lnTo>
                  <a:lnTo>
                    <a:pt x="1568" y="313"/>
                  </a:lnTo>
                  <a:lnTo>
                    <a:pt x="1570" y="313"/>
                  </a:lnTo>
                  <a:lnTo>
                    <a:pt x="1572" y="315"/>
                  </a:lnTo>
                  <a:lnTo>
                    <a:pt x="1573" y="315"/>
                  </a:lnTo>
                  <a:lnTo>
                    <a:pt x="1575" y="317"/>
                  </a:lnTo>
                  <a:lnTo>
                    <a:pt x="1577" y="319"/>
                  </a:lnTo>
                  <a:lnTo>
                    <a:pt x="1577" y="320"/>
                  </a:lnTo>
                  <a:lnTo>
                    <a:pt x="1579" y="324"/>
                  </a:lnTo>
                  <a:lnTo>
                    <a:pt x="1580" y="326"/>
                  </a:lnTo>
                  <a:lnTo>
                    <a:pt x="1582" y="329"/>
                  </a:lnTo>
                  <a:lnTo>
                    <a:pt x="1587" y="333"/>
                  </a:lnTo>
                  <a:lnTo>
                    <a:pt x="1589" y="336"/>
                  </a:lnTo>
                  <a:lnTo>
                    <a:pt x="1589" y="341"/>
                  </a:lnTo>
                  <a:lnTo>
                    <a:pt x="1589" y="345"/>
                  </a:lnTo>
                  <a:lnTo>
                    <a:pt x="1587" y="347"/>
                  </a:lnTo>
                  <a:lnTo>
                    <a:pt x="1587" y="348"/>
                  </a:lnTo>
                  <a:lnTo>
                    <a:pt x="1586" y="352"/>
                  </a:lnTo>
                  <a:lnTo>
                    <a:pt x="1584" y="355"/>
                  </a:lnTo>
                  <a:lnTo>
                    <a:pt x="1582" y="361"/>
                  </a:lnTo>
                  <a:lnTo>
                    <a:pt x="1580" y="366"/>
                  </a:lnTo>
                  <a:lnTo>
                    <a:pt x="1579" y="375"/>
                  </a:lnTo>
                  <a:lnTo>
                    <a:pt x="1579" y="376"/>
                  </a:lnTo>
                  <a:lnTo>
                    <a:pt x="1579" y="378"/>
                  </a:lnTo>
                  <a:lnTo>
                    <a:pt x="1580" y="380"/>
                  </a:lnTo>
                  <a:lnTo>
                    <a:pt x="1582" y="382"/>
                  </a:lnTo>
                  <a:lnTo>
                    <a:pt x="1584" y="382"/>
                  </a:lnTo>
                  <a:lnTo>
                    <a:pt x="1587" y="383"/>
                  </a:lnTo>
                  <a:lnTo>
                    <a:pt x="1589" y="382"/>
                  </a:lnTo>
                  <a:lnTo>
                    <a:pt x="1593" y="382"/>
                  </a:lnTo>
                  <a:lnTo>
                    <a:pt x="1594" y="382"/>
                  </a:lnTo>
                  <a:lnTo>
                    <a:pt x="1598" y="382"/>
                  </a:lnTo>
                  <a:lnTo>
                    <a:pt x="1601" y="382"/>
                  </a:lnTo>
                  <a:lnTo>
                    <a:pt x="1603" y="383"/>
                  </a:lnTo>
                  <a:lnTo>
                    <a:pt x="1605" y="383"/>
                  </a:lnTo>
                  <a:lnTo>
                    <a:pt x="1607" y="383"/>
                  </a:lnTo>
                  <a:lnTo>
                    <a:pt x="1608" y="383"/>
                  </a:lnTo>
                  <a:lnTo>
                    <a:pt x="1614" y="385"/>
                  </a:lnTo>
                  <a:lnTo>
                    <a:pt x="1615" y="387"/>
                  </a:lnTo>
                  <a:lnTo>
                    <a:pt x="1617" y="387"/>
                  </a:lnTo>
                  <a:lnTo>
                    <a:pt x="1619" y="389"/>
                  </a:lnTo>
                  <a:lnTo>
                    <a:pt x="1622" y="396"/>
                  </a:lnTo>
                  <a:lnTo>
                    <a:pt x="1624" y="397"/>
                  </a:lnTo>
                  <a:lnTo>
                    <a:pt x="1626" y="399"/>
                  </a:lnTo>
                  <a:lnTo>
                    <a:pt x="1626" y="401"/>
                  </a:lnTo>
                  <a:lnTo>
                    <a:pt x="1626" y="404"/>
                  </a:lnTo>
                  <a:lnTo>
                    <a:pt x="1624" y="408"/>
                  </a:lnTo>
                  <a:lnTo>
                    <a:pt x="1622" y="410"/>
                  </a:lnTo>
                  <a:lnTo>
                    <a:pt x="1619" y="410"/>
                  </a:lnTo>
                  <a:lnTo>
                    <a:pt x="1617" y="413"/>
                  </a:lnTo>
                  <a:lnTo>
                    <a:pt x="1614" y="415"/>
                  </a:lnTo>
                  <a:lnTo>
                    <a:pt x="1614" y="418"/>
                  </a:lnTo>
                  <a:lnTo>
                    <a:pt x="1610" y="424"/>
                  </a:lnTo>
                  <a:lnTo>
                    <a:pt x="1610" y="425"/>
                  </a:lnTo>
                  <a:lnTo>
                    <a:pt x="1610" y="427"/>
                  </a:lnTo>
                  <a:lnTo>
                    <a:pt x="1608" y="427"/>
                  </a:lnTo>
                  <a:lnTo>
                    <a:pt x="1608" y="425"/>
                  </a:lnTo>
                  <a:lnTo>
                    <a:pt x="1605" y="425"/>
                  </a:lnTo>
                  <a:lnTo>
                    <a:pt x="1603" y="427"/>
                  </a:lnTo>
                  <a:lnTo>
                    <a:pt x="1601" y="429"/>
                  </a:lnTo>
                  <a:lnTo>
                    <a:pt x="1600" y="427"/>
                  </a:lnTo>
                  <a:lnTo>
                    <a:pt x="1598" y="429"/>
                  </a:lnTo>
                  <a:lnTo>
                    <a:pt x="1596" y="431"/>
                  </a:lnTo>
                  <a:lnTo>
                    <a:pt x="1594" y="434"/>
                  </a:lnTo>
                  <a:lnTo>
                    <a:pt x="1594" y="438"/>
                  </a:lnTo>
                  <a:lnTo>
                    <a:pt x="1593" y="441"/>
                  </a:lnTo>
                  <a:lnTo>
                    <a:pt x="1591" y="443"/>
                  </a:lnTo>
                  <a:lnTo>
                    <a:pt x="1589" y="446"/>
                  </a:lnTo>
                  <a:lnTo>
                    <a:pt x="1587" y="448"/>
                  </a:lnTo>
                  <a:lnTo>
                    <a:pt x="1586" y="450"/>
                  </a:lnTo>
                  <a:lnTo>
                    <a:pt x="1584" y="450"/>
                  </a:lnTo>
                  <a:lnTo>
                    <a:pt x="1582" y="450"/>
                  </a:lnTo>
                  <a:lnTo>
                    <a:pt x="1580" y="450"/>
                  </a:lnTo>
                  <a:lnTo>
                    <a:pt x="1579" y="448"/>
                  </a:lnTo>
                  <a:lnTo>
                    <a:pt x="1579" y="446"/>
                  </a:lnTo>
                  <a:lnTo>
                    <a:pt x="1577" y="446"/>
                  </a:lnTo>
                  <a:lnTo>
                    <a:pt x="1575" y="448"/>
                  </a:lnTo>
                  <a:lnTo>
                    <a:pt x="1573" y="452"/>
                  </a:lnTo>
                  <a:lnTo>
                    <a:pt x="1572" y="453"/>
                  </a:lnTo>
                  <a:lnTo>
                    <a:pt x="1570" y="455"/>
                  </a:lnTo>
                  <a:lnTo>
                    <a:pt x="1566" y="459"/>
                  </a:lnTo>
                  <a:lnTo>
                    <a:pt x="1565" y="460"/>
                  </a:lnTo>
                  <a:lnTo>
                    <a:pt x="1563" y="462"/>
                  </a:lnTo>
                  <a:lnTo>
                    <a:pt x="1563" y="474"/>
                  </a:lnTo>
                  <a:lnTo>
                    <a:pt x="1566" y="483"/>
                  </a:lnTo>
                  <a:lnTo>
                    <a:pt x="1570" y="490"/>
                  </a:lnTo>
                  <a:lnTo>
                    <a:pt x="1570" y="488"/>
                  </a:lnTo>
                  <a:lnTo>
                    <a:pt x="1572" y="488"/>
                  </a:lnTo>
                  <a:lnTo>
                    <a:pt x="1575" y="488"/>
                  </a:lnTo>
                  <a:lnTo>
                    <a:pt x="1579" y="494"/>
                  </a:lnTo>
                  <a:lnTo>
                    <a:pt x="1584" y="495"/>
                  </a:lnTo>
                  <a:lnTo>
                    <a:pt x="1589" y="501"/>
                  </a:lnTo>
                  <a:lnTo>
                    <a:pt x="1593" y="501"/>
                  </a:lnTo>
                  <a:lnTo>
                    <a:pt x="1601" y="501"/>
                  </a:lnTo>
                  <a:lnTo>
                    <a:pt x="1610" y="501"/>
                  </a:lnTo>
                  <a:lnTo>
                    <a:pt x="1614" y="504"/>
                  </a:lnTo>
                  <a:lnTo>
                    <a:pt x="1619" y="502"/>
                  </a:lnTo>
                  <a:lnTo>
                    <a:pt x="1631" y="502"/>
                  </a:lnTo>
                  <a:lnTo>
                    <a:pt x="1638" y="504"/>
                  </a:lnTo>
                  <a:lnTo>
                    <a:pt x="1642" y="506"/>
                  </a:lnTo>
                  <a:lnTo>
                    <a:pt x="1645" y="508"/>
                  </a:lnTo>
                  <a:lnTo>
                    <a:pt x="1645" y="506"/>
                  </a:lnTo>
                  <a:lnTo>
                    <a:pt x="1647" y="508"/>
                  </a:lnTo>
                  <a:lnTo>
                    <a:pt x="1649" y="508"/>
                  </a:lnTo>
                  <a:lnTo>
                    <a:pt x="1654" y="508"/>
                  </a:lnTo>
                  <a:lnTo>
                    <a:pt x="1654" y="506"/>
                  </a:lnTo>
                  <a:lnTo>
                    <a:pt x="1659" y="504"/>
                  </a:lnTo>
                  <a:lnTo>
                    <a:pt x="1663" y="506"/>
                  </a:lnTo>
                  <a:lnTo>
                    <a:pt x="1666" y="506"/>
                  </a:lnTo>
                  <a:lnTo>
                    <a:pt x="1670" y="506"/>
                  </a:lnTo>
                  <a:lnTo>
                    <a:pt x="1675" y="508"/>
                  </a:lnTo>
                  <a:lnTo>
                    <a:pt x="1678" y="508"/>
                  </a:lnTo>
                  <a:lnTo>
                    <a:pt x="1680" y="508"/>
                  </a:lnTo>
                  <a:lnTo>
                    <a:pt x="1682" y="506"/>
                  </a:lnTo>
                  <a:lnTo>
                    <a:pt x="1685" y="502"/>
                  </a:lnTo>
                  <a:lnTo>
                    <a:pt x="1687" y="504"/>
                  </a:lnTo>
                  <a:lnTo>
                    <a:pt x="1689" y="504"/>
                  </a:lnTo>
                  <a:lnTo>
                    <a:pt x="1691" y="504"/>
                  </a:lnTo>
                  <a:lnTo>
                    <a:pt x="1692" y="504"/>
                  </a:lnTo>
                  <a:lnTo>
                    <a:pt x="1694" y="502"/>
                  </a:lnTo>
                  <a:lnTo>
                    <a:pt x="1698" y="504"/>
                  </a:lnTo>
                  <a:lnTo>
                    <a:pt x="1701" y="504"/>
                  </a:lnTo>
                  <a:lnTo>
                    <a:pt x="1703" y="504"/>
                  </a:lnTo>
                  <a:lnTo>
                    <a:pt x="1705" y="504"/>
                  </a:lnTo>
                  <a:lnTo>
                    <a:pt x="1706" y="506"/>
                  </a:lnTo>
                  <a:lnTo>
                    <a:pt x="1708" y="508"/>
                  </a:lnTo>
                  <a:lnTo>
                    <a:pt x="1710" y="509"/>
                  </a:lnTo>
                  <a:lnTo>
                    <a:pt x="1712" y="513"/>
                  </a:lnTo>
                  <a:lnTo>
                    <a:pt x="1712" y="515"/>
                  </a:lnTo>
                  <a:lnTo>
                    <a:pt x="1712" y="518"/>
                  </a:lnTo>
                  <a:lnTo>
                    <a:pt x="1713" y="522"/>
                  </a:lnTo>
                  <a:lnTo>
                    <a:pt x="1712" y="523"/>
                  </a:lnTo>
                  <a:lnTo>
                    <a:pt x="1712" y="525"/>
                  </a:lnTo>
                  <a:lnTo>
                    <a:pt x="1712" y="529"/>
                  </a:lnTo>
                  <a:lnTo>
                    <a:pt x="1713" y="529"/>
                  </a:lnTo>
                  <a:lnTo>
                    <a:pt x="1713" y="532"/>
                  </a:lnTo>
                  <a:lnTo>
                    <a:pt x="1713" y="534"/>
                  </a:lnTo>
                  <a:lnTo>
                    <a:pt x="1715" y="537"/>
                  </a:lnTo>
                  <a:lnTo>
                    <a:pt x="1715" y="541"/>
                  </a:lnTo>
                  <a:lnTo>
                    <a:pt x="1715" y="542"/>
                  </a:lnTo>
                  <a:lnTo>
                    <a:pt x="1715" y="544"/>
                  </a:lnTo>
                  <a:lnTo>
                    <a:pt x="1715" y="546"/>
                  </a:lnTo>
                  <a:lnTo>
                    <a:pt x="1715" y="548"/>
                  </a:lnTo>
                  <a:lnTo>
                    <a:pt x="1717" y="553"/>
                  </a:lnTo>
                  <a:lnTo>
                    <a:pt x="1719" y="556"/>
                  </a:lnTo>
                  <a:lnTo>
                    <a:pt x="1719" y="560"/>
                  </a:lnTo>
                  <a:lnTo>
                    <a:pt x="1719" y="563"/>
                  </a:lnTo>
                  <a:lnTo>
                    <a:pt x="1719" y="567"/>
                  </a:lnTo>
                  <a:lnTo>
                    <a:pt x="1720" y="570"/>
                  </a:lnTo>
                  <a:lnTo>
                    <a:pt x="1720" y="572"/>
                  </a:lnTo>
                  <a:lnTo>
                    <a:pt x="1719" y="574"/>
                  </a:lnTo>
                  <a:lnTo>
                    <a:pt x="1717" y="574"/>
                  </a:lnTo>
                  <a:lnTo>
                    <a:pt x="1715" y="579"/>
                  </a:lnTo>
                  <a:lnTo>
                    <a:pt x="1717" y="583"/>
                  </a:lnTo>
                  <a:lnTo>
                    <a:pt x="1717" y="584"/>
                  </a:lnTo>
                  <a:lnTo>
                    <a:pt x="1717" y="590"/>
                  </a:lnTo>
                  <a:lnTo>
                    <a:pt x="1717" y="593"/>
                  </a:lnTo>
                  <a:lnTo>
                    <a:pt x="1715" y="598"/>
                  </a:lnTo>
                  <a:lnTo>
                    <a:pt x="1712" y="598"/>
                  </a:lnTo>
                  <a:lnTo>
                    <a:pt x="1710" y="600"/>
                  </a:lnTo>
                  <a:lnTo>
                    <a:pt x="1708" y="600"/>
                  </a:lnTo>
                  <a:lnTo>
                    <a:pt x="1705" y="598"/>
                  </a:lnTo>
                  <a:lnTo>
                    <a:pt x="1703" y="597"/>
                  </a:lnTo>
                  <a:lnTo>
                    <a:pt x="1701" y="595"/>
                  </a:lnTo>
                  <a:lnTo>
                    <a:pt x="1694" y="597"/>
                  </a:lnTo>
                  <a:lnTo>
                    <a:pt x="1691" y="598"/>
                  </a:lnTo>
                  <a:lnTo>
                    <a:pt x="1687" y="600"/>
                  </a:lnTo>
                  <a:lnTo>
                    <a:pt x="1685" y="602"/>
                  </a:lnTo>
                  <a:lnTo>
                    <a:pt x="1685" y="605"/>
                  </a:lnTo>
                  <a:lnTo>
                    <a:pt x="1685" y="607"/>
                  </a:lnTo>
                  <a:lnTo>
                    <a:pt x="1684" y="609"/>
                  </a:lnTo>
                  <a:lnTo>
                    <a:pt x="1687" y="612"/>
                  </a:lnTo>
                  <a:lnTo>
                    <a:pt x="1692" y="616"/>
                  </a:lnTo>
                  <a:lnTo>
                    <a:pt x="1699" y="619"/>
                  </a:lnTo>
                  <a:lnTo>
                    <a:pt x="1708" y="619"/>
                  </a:lnTo>
                  <a:lnTo>
                    <a:pt x="1712" y="623"/>
                  </a:lnTo>
                  <a:lnTo>
                    <a:pt x="1713" y="625"/>
                  </a:lnTo>
                  <a:lnTo>
                    <a:pt x="1715" y="626"/>
                  </a:lnTo>
                  <a:lnTo>
                    <a:pt x="1715" y="628"/>
                  </a:lnTo>
                  <a:lnTo>
                    <a:pt x="1715" y="630"/>
                  </a:lnTo>
                  <a:lnTo>
                    <a:pt x="1713" y="633"/>
                  </a:lnTo>
                  <a:lnTo>
                    <a:pt x="1713" y="635"/>
                  </a:lnTo>
                  <a:lnTo>
                    <a:pt x="1713" y="637"/>
                  </a:lnTo>
                  <a:lnTo>
                    <a:pt x="1717" y="639"/>
                  </a:lnTo>
                  <a:lnTo>
                    <a:pt x="1719" y="639"/>
                  </a:lnTo>
                  <a:lnTo>
                    <a:pt x="1720" y="640"/>
                  </a:lnTo>
                  <a:lnTo>
                    <a:pt x="1722" y="642"/>
                  </a:lnTo>
                  <a:lnTo>
                    <a:pt x="1724" y="642"/>
                  </a:lnTo>
                  <a:lnTo>
                    <a:pt x="1726" y="644"/>
                  </a:lnTo>
                  <a:lnTo>
                    <a:pt x="1726" y="646"/>
                  </a:lnTo>
                  <a:lnTo>
                    <a:pt x="1729" y="649"/>
                  </a:lnTo>
                  <a:lnTo>
                    <a:pt x="1731" y="651"/>
                  </a:lnTo>
                  <a:lnTo>
                    <a:pt x="1736" y="656"/>
                  </a:lnTo>
                  <a:lnTo>
                    <a:pt x="1736" y="658"/>
                  </a:lnTo>
                  <a:lnTo>
                    <a:pt x="1738" y="661"/>
                  </a:lnTo>
                  <a:lnTo>
                    <a:pt x="1738" y="665"/>
                  </a:lnTo>
                  <a:lnTo>
                    <a:pt x="1738" y="667"/>
                  </a:lnTo>
                  <a:lnTo>
                    <a:pt x="1736" y="667"/>
                  </a:lnTo>
                  <a:lnTo>
                    <a:pt x="1733" y="668"/>
                  </a:lnTo>
                  <a:lnTo>
                    <a:pt x="1731" y="668"/>
                  </a:lnTo>
                  <a:lnTo>
                    <a:pt x="1727" y="670"/>
                  </a:lnTo>
                  <a:lnTo>
                    <a:pt x="1726" y="670"/>
                  </a:lnTo>
                  <a:lnTo>
                    <a:pt x="1724" y="672"/>
                  </a:lnTo>
                  <a:lnTo>
                    <a:pt x="1722" y="672"/>
                  </a:lnTo>
                  <a:lnTo>
                    <a:pt x="1719" y="675"/>
                  </a:lnTo>
                  <a:lnTo>
                    <a:pt x="1717" y="679"/>
                  </a:lnTo>
                  <a:lnTo>
                    <a:pt x="1715" y="686"/>
                  </a:lnTo>
                  <a:lnTo>
                    <a:pt x="1713" y="688"/>
                  </a:lnTo>
                  <a:lnTo>
                    <a:pt x="1712" y="689"/>
                  </a:lnTo>
                  <a:lnTo>
                    <a:pt x="1710" y="691"/>
                  </a:lnTo>
                  <a:lnTo>
                    <a:pt x="1708" y="693"/>
                  </a:lnTo>
                  <a:lnTo>
                    <a:pt x="1706" y="695"/>
                  </a:lnTo>
                  <a:lnTo>
                    <a:pt x="1705" y="696"/>
                  </a:lnTo>
                  <a:lnTo>
                    <a:pt x="1703" y="698"/>
                  </a:lnTo>
                  <a:lnTo>
                    <a:pt x="1701" y="698"/>
                  </a:lnTo>
                  <a:lnTo>
                    <a:pt x="1699" y="698"/>
                  </a:lnTo>
                  <a:lnTo>
                    <a:pt x="1698" y="700"/>
                  </a:lnTo>
                  <a:lnTo>
                    <a:pt x="1696" y="703"/>
                  </a:lnTo>
                  <a:lnTo>
                    <a:pt x="1692" y="709"/>
                  </a:lnTo>
                  <a:lnTo>
                    <a:pt x="1691" y="709"/>
                  </a:lnTo>
                  <a:lnTo>
                    <a:pt x="1689" y="705"/>
                  </a:lnTo>
                  <a:lnTo>
                    <a:pt x="1687" y="707"/>
                  </a:lnTo>
                  <a:lnTo>
                    <a:pt x="1687" y="710"/>
                  </a:lnTo>
                  <a:lnTo>
                    <a:pt x="1687" y="712"/>
                  </a:lnTo>
                  <a:lnTo>
                    <a:pt x="1687" y="714"/>
                  </a:lnTo>
                  <a:lnTo>
                    <a:pt x="1689" y="716"/>
                  </a:lnTo>
                  <a:lnTo>
                    <a:pt x="1689" y="717"/>
                  </a:lnTo>
                  <a:lnTo>
                    <a:pt x="1691" y="719"/>
                  </a:lnTo>
                  <a:lnTo>
                    <a:pt x="1691" y="721"/>
                  </a:lnTo>
                  <a:lnTo>
                    <a:pt x="1691" y="724"/>
                  </a:lnTo>
                  <a:lnTo>
                    <a:pt x="1691" y="726"/>
                  </a:lnTo>
                  <a:lnTo>
                    <a:pt x="1692" y="728"/>
                  </a:lnTo>
                  <a:lnTo>
                    <a:pt x="1696" y="730"/>
                  </a:lnTo>
                  <a:lnTo>
                    <a:pt x="1698" y="730"/>
                  </a:lnTo>
                  <a:lnTo>
                    <a:pt x="1699" y="730"/>
                  </a:lnTo>
                  <a:lnTo>
                    <a:pt x="1703" y="728"/>
                  </a:lnTo>
                  <a:lnTo>
                    <a:pt x="1705" y="730"/>
                  </a:lnTo>
                  <a:lnTo>
                    <a:pt x="1706" y="730"/>
                  </a:lnTo>
                  <a:lnTo>
                    <a:pt x="1708" y="730"/>
                  </a:lnTo>
                  <a:lnTo>
                    <a:pt x="1710" y="730"/>
                  </a:lnTo>
                  <a:lnTo>
                    <a:pt x="1712" y="730"/>
                  </a:lnTo>
                  <a:lnTo>
                    <a:pt x="1712" y="731"/>
                  </a:lnTo>
                  <a:lnTo>
                    <a:pt x="1713" y="733"/>
                  </a:lnTo>
                  <a:lnTo>
                    <a:pt x="1715" y="735"/>
                  </a:lnTo>
                  <a:lnTo>
                    <a:pt x="1715" y="740"/>
                  </a:lnTo>
                  <a:lnTo>
                    <a:pt x="1717" y="740"/>
                  </a:lnTo>
                  <a:lnTo>
                    <a:pt x="1713" y="742"/>
                  </a:lnTo>
                  <a:lnTo>
                    <a:pt x="1713" y="744"/>
                  </a:lnTo>
                  <a:lnTo>
                    <a:pt x="1712" y="744"/>
                  </a:lnTo>
                  <a:lnTo>
                    <a:pt x="1710" y="745"/>
                  </a:lnTo>
                  <a:lnTo>
                    <a:pt x="1708" y="747"/>
                  </a:lnTo>
                  <a:lnTo>
                    <a:pt x="1706" y="749"/>
                  </a:lnTo>
                  <a:lnTo>
                    <a:pt x="1705" y="752"/>
                  </a:lnTo>
                  <a:lnTo>
                    <a:pt x="1703" y="754"/>
                  </a:lnTo>
                  <a:lnTo>
                    <a:pt x="1703" y="758"/>
                  </a:lnTo>
                  <a:lnTo>
                    <a:pt x="1705" y="759"/>
                  </a:lnTo>
                  <a:lnTo>
                    <a:pt x="1705" y="761"/>
                  </a:lnTo>
                  <a:lnTo>
                    <a:pt x="1706" y="763"/>
                  </a:lnTo>
                  <a:lnTo>
                    <a:pt x="1708" y="763"/>
                  </a:lnTo>
                  <a:lnTo>
                    <a:pt x="1710" y="763"/>
                  </a:lnTo>
                  <a:lnTo>
                    <a:pt x="1712" y="763"/>
                  </a:lnTo>
                  <a:lnTo>
                    <a:pt x="1713" y="763"/>
                  </a:lnTo>
                  <a:lnTo>
                    <a:pt x="1717" y="761"/>
                  </a:lnTo>
                  <a:lnTo>
                    <a:pt x="1719" y="759"/>
                  </a:lnTo>
                  <a:lnTo>
                    <a:pt x="1724" y="758"/>
                  </a:lnTo>
                  <a:lnTo>
                    <a:pt x="1726" y="758"/>
                  </a:lnTo>
                  <a:lnTo>
                    <a:pt x="1727" y="758"/>
                  </a:lnTo>
                  <a:lnTo>
                    <a:pt x="1731" y="758"/>
                  </a:lnTo>
                  <a:lnTo>
                    <a:pt x="1733" y="759"/>
                  </a:lnTo>
                  <a:lnTo>
                    <a:pt x="1736" y="758"/>
                  </a:lnTo>
                  <a:lnTo>
                    <a:pt x="1738" y="758"/>
                  </a:lnTo>
                  <a:lnTo>
                    <a:pt x="1740" y="758"/>
                  </a:lnTo>
                  <a:lnTo>
                    <a:pt x="1743" y="756"/>
                  </a:lnTo>
                  <a:lnTo>
                    <a:pt x="1748" y="758"/>
                  </a:lnTo>
                  <a:lnTo>
                    <a:pt x="1754" y="763"/>
                  </a:lnTo>
                  <a:lnTo>
                    <a:pt x="1755" y="761"/>
                  </a:lnTo>
                  <a:lnTo>
                    <a:pt x="1757" y="761"/>
                  </a:lnTo>
                  <a:lnTo>
                    <a:pt x="1764" y="756"/>
                  </a:lnTo>
                  <a:lnTo>
                    <a:pt x="1775" y="756"/>
                  </a:lnTo>
                  <a:lnTo>
                    <a:pt x="1782" y="756"/>
                  </a:lnTo>
                  <a:lnTo>
                    <a:pt x="1787" y="756"/>
                  </a:lnTo>
                  <a:lnTo>
                    <a:pt x="1794" y="759"/>
                  </a:lnTo>
                  <a:lnTo>
                    <a:pt x="1799" y="759"/>
                  </a:lnTo>
                  <a:lnTo>
                    <a:pt x="1829" y="733"/>
                  </a:lnTo>
                  <a:lnTo>
                    <a:pt x="1860" y="740"/>
                  </a:lnTo>
                  <a:lnTo>
                    <a:pt x="1878" y="765"/>
                  </a:lnTo>
                  <a:lnTo>
                    <a:pt x="1881" y="770"/>
                  </a:lnTo>
                  <a:lnTo>
                    <a:pt x="1888" y="773"/>
                  </a:lnTo>
                  <a:lnTo>
                    <a:pt x="1890" y="777"/>
                  </a:lnTo>
                  <a:lnTo>
                    <a:pt x="1892" y="780"/>
                  </a:lnTo>
                  <a:lnTo>
                    <a:pt x="1895" y="784"/>
                  </a:lnTo>
                  <a:lnTo>
                    <a:pt x="1897" y="786"/>
                  </a:lnTo>
                  <a:lnTo>
                    <a:pt x="1904" y="789"/>
                  </a:lnTo>
                  <a:lnTo>
                    <a:pt x="1906" y="791"/>
                  </a:lnTo>
                  <a:lnTo>
                    <a:pt x="1907" y="794"/>
                  </a:lnTo>
                  <a:lnTo>
                    <a:pt x="1911" y="794"/>
                  </a:lnTo>
                  <a:lnTo>
                    <a:pt x="1916" y="793"/>
                  </a:lnTo>
                  <a:lnTo>
                    <a:pt x="1918" y="791"/>
                  </a:lnTo>
                  <a:lnTo>
                    <a:pt x="1921" y="787"/>
                  </a:lnTo>
                  <a:lnTo>
                    <a:pt x="1923" y="784"/>
                  </a:lnTo>
                  <a:lnTo>
                    <a:pt x="1925" y="780"/>
                  </a:lnTo>
                  <a:lnTo>
                    <a:pt x="1927" y="779"/>
                  </a:lnTo>
                  <a:lnTo>
                    <a:pt x="1927" y="777"/>
                  </a:lnTo>
                  <a:lnTo>
                    <a:pt x="1928" y="775"/>
                  </a:lnTo>
                  <a:lnTo>
                    <a:pt x="1930" y="773"/>
                  </a:lnTo>
                  <a:lnTo>
                    <a:pt x="1934" y="768"/>
                  </a:lnTo>
                  <a:lnTo>
                    <a:pt x="1937" y="761"/>
                  </a:lnTo>
                  <a:lnTo>
                    <a:pt x="1939" y="759"/>
                  </a:lnTo>
                  <a:lnTo>
                    <a:pt x="1939" y="758"/>
                  </a:lnTo>
                  <a:lnTo>
                    <a:pt x="1942" y="754"/>
                  </a:lnTo>
                  <a:lnTo>
                    <a:pt x="1946" y="749"/>
                  </a:lnTo>
                  <a:lnTo>
                    <a:pt x="1948" y="747"/>
                  </a:lnTo>
                  <a:lnTo>
                    <a:pt x="1951" y="744"/>
                  </a:lnTo>
                  <a:lnTo>
                    <a:pt x="1953" y="742"/>
                  </a:lnTo>
                  <a:lnTo>
                    <a:pt x="1960" y="744"/>
                  </a:lnTo>
                  <a:lnTo>
                    <a:pt x="1962" y="745"/>
                  </a:lnTo>
                  <a:lnTo>
                    <a:pt x="1976" y="756"/>
                  </a:lnTo>
                  <a:lnTo>
                    <a:pt x="1979" y="758"/>
                  </a:lnTo>
                  <a:lnTo>
                    <a:pt x="1981" y="759"/>
                  </a:lnTo>
                  <a:lnTo>
                    <a:pt x="1983" y="761"/>
                  </a:lnTo>
                  <a:lnTo>
                    <a:pt x="1984" y="766"/>
                  </a:lnTo>
                  <a:lnTo>
                    <a:pt x="1983" y="772"/>
                  </a:lnTo>
                  <a:lnTo>
                    <a:pt x="1983" y="773"/>
                  </a:lnTo>
                  <a:lnTo>
                    <a:pt x="1983" y="775"/>
                  </a:lnTo>
                  <a:lnTo>
                    <a:pt x="1983" y="777"/>
                  </a:lnTo>
                  <a:lnTo>
                    <a:pt x="1984" y="780"/>
                  </a:lnTo>
                  <a:lnTo>
                    <a:pt x="1986" y="780"/>
                  </a:lnTo>
                  <a:lnTo>
                    <a:pt x="1990" y="784"/>
                  </a:lnTo>
                  <a:lnTo>
                    <a:pt x="1991" y="786"/>
                  </a:lnTo>
                  <a:lnTo>
                    <a:pt x="1993" y="786"/>
                  </a:lnTo>
                  <a:lnTo>
                    <a:pt x="1995" y="787"/>
                  </a:lnTo>
                  <a:lnTo>
                    <a:pt x="1998" y="789"/>
                  </a:lnTo>
                  <a:lnTo>
                    <a:pt x="2000" y="791"/>
                  </a:lnTo>
                  <a:lnTo>
                    <a:pt x="2005" y="793"/>
                  </a:lnTo>
                  <a:lnTo>
                    <a:pt x="2007" y="793"/>
                  </a:lnTo>
                  <a:lnTo>
                    <a:pt x="2011" y="798"/>
                  </a:lnTo>
                  <a:lnTo>
                    <a:pt x="2012" y="800"/>
                  </a:lnTo>
                  <a:lnTo>
                    <a:pt x="2012" y="803"/>
                  </a:lnTo>
                  <a:lnTo>
                    <a:pt x="2014" y="807"/>
                  </a:lnTo>
                  <a:lnTo>
                    <a:pt x="2018" y="808"/>
                  </a:lnTo>
                  <a:lnTo>
                    <a:pt x="2019" y="814"/>
                  </a:lnTo>
                  <a:lnTo>
                    <a:pt x="2019" y="815"/>
                  </a:lnTo>
                  <a:lnTo>
                    <a:pt x="2021" y="820"/>
                  </a:lnTo>
                  <a:lnTo>
                    <a:pt x="2023" y="829"/>
                  </a:lnTo>
                  <a:lnTo>
                    <a:pt x="2023" y="831"/>
                  </a:lnTo>
                  <a:lnTo>
                    <a:pt x="2021" y="833"/>
                  </a:lnTo>
                  <a:lnTo>
                    <a:pt x="2021" y="838"/>
                  </a:lnTo>
                  <a:lnTo>
                    <a:pt x="2021" y="840"/>
                  </a:lnTo>
                  <a:lnTo>
                    <a:pt x="2021" y="848"/>
                  </a:lnTo>
                  <a:lnTo>
                    <a:pt x="2021" y="852"/>
                  </a:lnTo>
                  <a:lnTo>
                    <a:pt x="2021" y="859"/>
                  </a:lnTo>
                  <a:lnTo>
                    <a:pt x="2021" y="862"/>
                  </a:lnTo>
                  <a:lnTo>
                    <a:pt x="2021" y="864"/>
                  </a:lnTo>
                  <a:lnTo>
                    <a:pt x="2021" y="866"/>
                  </a:lnTo>
                  <a:lnTo>
                    <a:pt x="2023" y="871"/>
                  </a:lnTo>
                  <a:lnTo>
                    <a:pt x="2025" y="875"/>
                  </a:lnTo>
                  <a:lnTo>
                    <a:pt x="2032" y="876"/>
                  </a:lnTo>
                  <a:lnTo>
                    <a:pt x="2035" y="875"/>
                  </a:lnTo>
                  <a:lnTo>
                    <a:pt x="2037" y="875"/>
                  </a:lnTo>
                  <a:lnTo>
                    <a:pt x="2040" y="873"/>
                  </a:lnTo>
                  <a:lnTo>
                    <a:pt x="2042" y="871"/>
                  </a:lnTo>
                  <a:lnTo>
                    <a:pt x="2044" y="869"/>
                  </a:lnTo>
                  <a:lnTo>
                    <a:pt x="2049" y="864"/>
                  </a:lnTo>
                  <a:lnTo>
                    <a:pt x="2053" y="862"/>
                  </a:lnTo>
                  <a:lnTo>
                    <a:pt x="2054" y="861"/>
                  </a:lnTo>
                  <a:lnTo>
                    <a:pt x="2060" y="855"/>
                  </a:lnTo>
                  <a:lnTo>
                    <a:pt x="2061" y="854"/>
                  </a:lnTo>
                  <a:lnTo>
                    <a:pt x="2065" y="850"/>
                  </a:lnTo>
                  <a:lnTo>
                    <a:pt x="2068" y="847"/>
                  </a:lnTo>
                  <a:lnTo>
                    <a:pt x="2070" y="845"/>
                  </a:lnTo>
                  <a:lnTo>
                    <a:pt x="2074" y="841"/>
                  </a:lnTo>
                  <a:lnTo>
                    <a:pt x="2074" y="840"/>
                  </a:lnTo>
                  <a:lnTo>
                    <a:pt x="2075" y="836"/>
                  </a:lnTo>
                  <a:lnTo>
                    <a:pt x="2079" y="833"/>
                  </a:lnTo>
                  <a:lnTo>
                    <a:pt x="2079" y="829"/>
                  </a:lnTo>
                  <a:lnTo>
                    <a:pt x="2081" y="827"/>
                  </a:lnTo>
                  <a:lnTo>
                    <a:pt x="2077" y="826"/>
                  </a:lnTo>
                  <a:lnTo>
                    <a:pt x="2077" y="822"/>
                  </a:lnTo>
                  <a:lnTo>
                    <a:pt x="2084" y="820"/>
                  </a:lnTo>
                  <a:lnTo>
                    <a:pt x="2089" y="820"/>
                  </a:lnTo>
                  <a:lnTo>
                    <a:pt x="2093" y="820"/>
                  </a:lnTo>
                  <a:lnTo>
                    <a:pt x="2096" y="822"/>
                  </a:lnTo>
                  <a:lnTo>
                    <a:pt x="2098" y="822"/>
                  </a:lnTo>
                  <a:lnTo>
                    <a:pt x="2102" y="824"/>
                  </a:lnTo>
                  <a:lnTo>
                    <a:pt x="2103" y="824"/>
                  </a:lnTo>
                  <a:lnTo>
                    <a:pt x="2107" y="826"/>
                  </a:lnTo>
                  <a:lnTo>
                    <a:pt x="2109" y="827"/>
                  </a:lnTo>
                  <a:lnTo>
                    <a:pt x="2110" y="827"/>
                  </a:lnTo>
                  <a:lnTo>
                    <a:pt x="2114" y="827"/>
                  </a:lnTo>
                  <a:lnTo>
                    <a:pt x="2117" y="827"/>
                  </a:lnTo>
                  <a:lnTo>
                    <a:pt x="2128" y="827"/>
                  </a:lnTo>
                  <a:lnTo>
                    <a:pt x="2130" y="829"/>
                  </a:lnTo>
                  <a:lnTo>
                    <a:pt x="2131" y="831"/>
                  </a:lnTo>
                  <a:lnTo>
                    <a:pt x="2133" y="834"/>
                  </a:lnTo>
                  <a:lnTo>
                    <a:pt x="2135" y="836"/>
                  </a:lnTo>
                  <a:lnTo>
                    <a:pt x="2138" y="840"/>
                  </a:lnTo>
                  <a:lnTo>
                    <a:pt x="2142" y="841"/>
                  </a:lnTo>
                  <a:lnTo>
                    <a:pt x="2144" y="845"/>
                  </a:lnTo>
                  <a:lnTo>
                    <a:pt x="2145" y="847"/>
                  </a:lnTo>
                  <a:lnTo>
                    <a:pt x="2149" y="850"/>
                  </a:lnTo>
                  <a:lnTo>
                    <a:pt x="2151" y="850"/>
                  </a:lnTo>
                  <a:lnTo>
                    <a:pt x="2152" y="852"/>
                  </a:lnTo>
                  <a:lnTo>
                    <a:pt x="2154" y="857"/>
                  </a:lnTo>
                  <a:lnTo>
                    <a:pt x="2156" y="857"/>
                  </a:lnTo>
                  <a:lnTo>
                    <a:pt x="2158" y="861"/>
                  </a:lnTo>
                  <a:lnTo>
                    <a:pt x="2159" y="864"/>
                  </a:lnTo>
                  <a:lnTo>
                    <a:pt x="2161" y="866"/>
                  </a:lnTo>
                  <a:lnTo>
                    <a:pt x="2161" y="868"/>
                  </a:lnTo>
                  <a:lnTo>
                    <a:pt x="2163" y="868"/>
                  </a:lnTo>
                  <a:lnTo>
                    <a:pt x="2163" y="875"/>
                  </a:lnTo>
                  <a:lnTo>
                    <a:pt x="2165" y="875"/>
                  </a:lnTo>
                  <a:lnTo>
                    <a:pt x="2166" y="878"/>
                  </a:lnTo>
                  <a:lnTo>
                    <a:pt x="2168" y="880"/>
                  </a:lnTo>
                  <a:lnTo>
                    <a:pt x="2170" y="885"/>
                  </a:lnTo>
                  <a:lnTo>
                    <a:pt x="2172" y="890"/>
                  </a:lnTo>
                  <a:lnTo>
                    <a:pt x="2173" y="894"/>
                  </a:lnTo>
                  <a:lnTo>
                    <a:pt x="2175" y="894"/>
                  </a:lnTo>
                  <a:lnTo>
                    <a:pt x="2177" y="894"/>
                  </a:lnTo>
                  <a:lnTo>
                    <a:pt x="2180" y="894"/>
                  </a:lnTo>
                  <a:lnTo>
                    <a:pt x="2184" y="894"/>
                  </a:lnTo>
                  <a:lnTo>
                    <a:pt x="2187" y="890"/>
                  </a:lnTo>
                  <a:lnTo>
                    <a:pt x="2189" y="889"/>
                  </a:lnTo>
                  <a:lnTo>
                    <a:pt x="2193" y="887"/>
                  </a:lnTo>
                  <a:lnTo>
                    <a:pt x="2194" y="883"/>
                  </a:lnTo>
                  <a:lnTo>
                    <a:pt x="2194" y="882"/>
                  </a:lnTo>
                  <a:lnTo>
                    <a:pt x="2196" y="878"/>
                  </a:lnTo>
                  <a:lnTo>
                    <a:pt x="2196" y="875"/>
                  </a:lnTo>
                  <a:lnTo>
                    <a:pt x="2196" y="871"/>
                  </a:lnTo>
                  <a:lnTo>
                    <a:pt x="2198" y="871"/>
                  </a:lnTo>
                  <a:lnTo>
                    <a:pt x="2199" y="868"/>
                  </a:lnTo>
                  <a:lnTo>
                    <a:pt x="2201" y="868"/>
                  </a:lnTo>
                  <a:lnTo>
                    <a:pt x="2205" y="864"/>
                  </a:lnTo>
                  <a:lnTo>
                    <a:pt x="2206" y="861"/>
                  </a:lnTo>
                  <a:lnTo>
                    <a:pt x="2212" y="857"/>
                  </a:lnTo>
                  <a:lnTo>
                    <a:pt x="2213" y="855"/>
                  </a:lnTo>
                  <a:lnTo>
                    <a:pt x="2215" y="854"/>
                  </a:lnTo>
                  <a:lnTo>
                    <a:pt x="2217" y="852"/>
                  </a:lnTo>
                  <a:lnTo>
                    <a:pt x="2219" y="848"/>
                  </a:lnTo>
                  <a:lnTo>
                    <a:pt x="2219" y="847"/>
                  </a:lnTo>
                  <a:lnTo>
                    <a:pt x="2220" y="845"/>
                  </a:lnTo>
                  <a:lnTo>
                    <a:pt x="2220" y="843"/>
                  </a:lnTo>
                  <a:lnTo>
                    <a:pt x="2222" y="840"/>
                  </a:lnTo>
                  <a:lnTo>
                    <a:pt x="2224" y="836"/>
                  </a:lnTo>
                  <a:lnTo>
                    <a:pt x="2226" y="833"/>
                  </a:lnTo>
                  <a:lnTo>
                    <a:pt x="2227" y="831"/>
                  </a:lnTo>
                  <a:lnTo>
                    <a:pt x="2229" y="826"/>
                  </a:lnTo>
                  <a:lnTo>
                    <a:pt x="2229" y="824"/>
                  </a:lnTo>
                  <a:lnTo>
                    <a:pt x="2231" y="820"/>
                  </a:lnTo>
                  <a:lnTo>
                    <a:pt x="2231" y="817"/>
                  </a:lnTo>
                  <a:lnTo>
                    <a:pt x="2231" y="815"/>
                  </a:lnTo>
                  <a:lnTo>
                    <a:pt x="2231" y="814"/>
                  </a:lnTo>
                  <a:lnTo>
                    <a:pt x="2231" y="810"/>
                  </a:lnTo>
                  <a:lnTo>
                    <a:pt x="2231" y="808"/>
                  </a:lnTo>
                  <a:lnTo>
                    <a:pt x="2229" y="807"/>
                  </a:lnTo>
                  <a:lnTo>
                    <a:pt x="2227" y="805"/>
                  </a:lnTo>
                  <a:lnTo>
                    <a:pt x="2226" y="805"/>
                  </a:lnTo>
                  <a:lnTo>
                    <a:pt x="2224" y="805"/>
                  </a:lnTo>
                  <a:lnTo>
                    <a:pt x="2222" y="801"/>
                  </a:lnTo>
                  <a:lnTo>
                    <a:pt x="2224" y="800"/>
                  </a:lnTo>
                  <a:lnTo>
                    <a:pt x="2226" y="798"/>
                  </a:lnTo>
                  <a:lnTo>
                    <a:pt x="2226" y="796"/>
                  </a:lnTo>
                  <a:lnTo>
                    <a:pt x="2227" y="796"/>
                  </a:lnTo>
                  <a:lnTo>
                    <a:pt x="2231" y="794"/>
                  </a:lnTo>
                  <a:lnTo>
                    <a:pt x="2234" y="794"/>
                  </a:lnTo>
                  <a:lnTo>
                    <a:pt x="2236" y="794"/>
                  </a:lnTo>
                  <a:lnTo>
                    <a:pt x="2240" y="791"/>
                  </a:lnTo>
                  <a:lnTo>
                    <a:pt x="2241" y="789"/>
                  </a:lnTo>
                  <a:lnTo>
                    <a:pt x="2241" y="782"/>
                  </a:lnTo>
                  <a:lnTo>
                    <a:pt x="2243" y="780"/>
                  </a:lnTo>
                  <a:lnTo>
                    <a:pt x="2245" y="777"/>
                  </a:lnTo>
                  <a:lnTo>
                    <a:pt x="2247" y="773"/>
                  </a:lnTo>
                  <a:lnTo>
                    <a:pt x="2245" y="773"/>
                  </a:lnTo>
                  <a:lnTo>
                    <a:pt x="2245" y="772"/>
                  </a:lnTo>
                  <a:lnTo>
                    <a:pt x="2243" y="766"/>
                  </a:lnTo>
                  <a:lnTo>
                    <a:pt x="2243" y="761"/>
                  </a:lnTo>
                  <a:lnTo>
                    <a:pt x="2245" y="759"/>
                  </a:lnTo>
                  <a:lnTo>
                    <a:pt x="2245" y="756"/>
                  </a:lnTo>
                  <a:lnTo>
                    <a:pt x="2245" y="754"/>
                  </a:lnTo>
                  <a:lnTo>
                    <a:pt x="2245" y="752"/>
                  </a:lnTo>
                  <a:lnTo>
                    <a:pt x="2243" y="751"/>
                  </a:lnTo>
                  <a:lnTo>
                    <a:pt x="2241" y="749"/>
                  </a:lnTo>
                  <a:lnTo>
                    <a:pt x="2240" y="747"/>
                  </a:lnTo>
                  <a:lnTo>
                    <a:pt x="2236" y="745"/>
                  </a:lnTo>
                  <a:lnTo>
                    <a:pt x="2234" y="747"/>
                  </a:lnTo>
                  <a:lnTo>
                    <a:pt x="2231" y="747"/>
                  </a:lnTo>
                  <a:lnTo>
                    <a:pt x="2227" y="745"/>
                  </a:lnTo>
                  <a:lnTo>
                    <a:pt x="2226" y="744"/>
                  </a:lnTo>
                  <a:lnTo>
                    <a:pt x="2224" y="742"/>
                  </a:lnTo>
                  <a:lnTo>
                    <a:pt x="2222" y="740"/>
                  </a:lnTo>
                  <a:lnTo>
                    <a:pt x="2220" y="737"/>
                  </a:lnTo>
                  <a:lnTo>
                    <a:pt x="2219" y="733"/>
                  </a:lnTo>
                  <a:lnTo>
                    <a:pt x="2217" y="731"/>
                  </a:lnTo>
                  <a:lnTo>
                    <a:pt x="2215" y="731"/>
                  </a:lnTo>
                  <a:lnTo>
                    <a:pt x="2213" y="726"/>
                  </a:lnTo>
                  <a:lnTo>
                    <a:pt x="2213" y="723"/>
                  </a:lnTo>
                  <a:lnTo>
                    <a:pt x="2212" y="721"/>
                  </a:lnTo>
                  <a:lnTo>
                    <a:pt x="2212" y="719"/>
                  </a:lnTo>
                  <a:lnTo>
                    <a:pt x="2210" y="717"/>
                  </a:lnTo>
                  <a:lnTo>
                    <a:pt x="2210" y="716"/>
                  </a:lnTo>
                  <a:lnTo>
                    <a:pt x="2206" y="714"/>
                  </a:lnTo>
                  <a:lnTo>
                    <a:pt x="2205" y="714"/>
                  </a:lnTo>
                  <a:lnTo>
                    <a:pt x="2201" y="712"/>
                  </a:lnTo>
                  <a:lnTo>
                    <a:pt x="2199" y="709"/>
                  </a:lnTo>
                  <a:lnTo>
                    <a:pt x="2198" y="707"/>
                  </a:lnTo>
                  <a:lnTo>
                    <a:pt x="2198" y="705"/>
                  </a:lnTo>
                  <a:lnTo>
                    <a:pt x="2196" y="702"/>
                  </a:lnTo>
                  <a:lnTo>
                    <a:pt x="2196" y="698"/>
                  </a:lnTo>
                  <a:lnTo>
                    <a:pt x="2194" y="696"/>
                  </a:lnTo>
                  <a:lnTo>
                    <a:pt x="2194" y="693"/>
                  </a:lnTo>
                  <a:lnTo>
                    <a:pt x="2194" y="691"/>
                  </a:lnTo>
                  <a:lnTo>
                    <a:pt x="2193" y="689"/>
                  </a:lnTo>
                  <a:lnTo>
                    <a:pt x="2193" y="688"/>
                  </a:lnTo>
                  <a:lnTo>
                    <a:pt x="2193" y="686"/>
                  </a:lnTo>
                  <a:lnTo>
                    <a:pt x="2193" y="681"/>
                  </a:lnTo>
                  <a:lnTo>
                    <a:pt x="2193" y="675"/>
                  </a:lnTo>
                  <a:lnTo>
                    <a:pt x="2194" y="674"/>
                  </a:lnTo>
                  <a:lnTo>
                    <a:pt x="2196" y="672"/>
                  </a:lnTo>
                  <a:lnTo>
                    <a:pt x="2196" y="670"/>
                  </a:lnTo>
                  <a:lnTo>
                    <a:pt x="2198" y="667"/>
                  </a:lnTo>
                  <a:lnTo>
                    <a:pt x="2198" y="663"/>
                  </a:lnTo>
                  <a:lnTo>
                    <a:pt x="2196" y="661"/>
                  </a:lnTo>
                  <a:lnTo>
                    <a:pt x="2196" y="658"/>
                  </a:lnTo>
                  <a:lnTo>
                    <a:pt x="2194" y="656"/>
                  </a:lnTo>
                  <a:lnTo>
                    <a:pt x="2194" y="654"/>
                  </a:lnTo>
                  <a:lnTo>
                    <a:pt x="2193" y="649"/>
                  </a:lnTo>
                  <a:lnTo>
                    <a:pt x="2193" y="646"/>
                  </a:lnTo>
                  <a:lnTo>
                    <a:pt x="2196" y="642"/>
                  </a:lnTo>
                  <a:lnTo>
                    <a:pt x="2199" y="644"/>
                  </a:lnTo>
                  <a:lnTo>
                    <a:pt x="2203" y="644"/>
                  </a:lnTo>
                  <a:lnTo>
                    <a:pt x="2205" y="644"/>
                  </a:lnTo>
                  <a:lnTo>
                    <a:pt x="2206" y="640"/>
                  </a:lnTo>
                  <a:lnTo>
                    <a:pt x="2208" y="639"/>
                  </a:lnTo>
                  <a:lnTo>
                    <a:pt x="2208" y="637"/>
                  </a:lnTo>
                  <a:lnTo>
                    <a:pt x="2208" y="635"/>
                  </a:lnTo>
                  <a:lnTo>
                    <a:pt x="2208" y="632"/>
                  </a:lnTo>
                  <a:lnTo>
                    <a:pt x="2208" y="630"/>
                  </a:lnTo>
                  <a:lnTo>
                    <a:pt x="2208" y="628"/>
                  </a:lnTo>
                  <a:lnTo>
                    <a:pt x="2206" y="623"/>
                  </a:lnTo>
                  <a:lnTo>
                    <a:pt x="2206" y="619"/>
                  </a:lnTo>
                  <a:lnTo>
                    <a:pt x="2210" y="618"/>
                  </a:lnTo>
                  <a:lnTo>
                    <a:pt x="2210" y="616"/>
                  </a:lnTo>
                  <a:lnTo>
                    <a:pt x="2213" y="616"/>
                  </a:lnTo>
                  <a:lnTo>
                    <a:pt x="2215" y="616"/>
                  </a:lnTo>
                  <a:lnTo>
                    <a:pt x="2217" y="612"/>
                  </a:lnTo>
                  <a:lnTo>
                    <a:pt x="2219" y="611"/>
                  </a:lnTo>
                  <a:lnTo>
                    <a:pt x="2220" y="609"/>
                  </a:lnTo>
                  <a:lnTo>
                    <a:pt x="2220" y="604"/>
                  </a:lnTo>
                  <a:lnTo>
                    <a:pt x="2220" y="602"/>
                  </a:lnTo>
                  <a:lnTo>
                    <a:pt x="2220" y="600"/>
                  </a:lnTo>
                  <a:lnTo>
                    <a:pt x="2219" y="598"/>
                  </a:lnTo>
                  <a:lnTo>
                    <a:pt x="2220" y="595"/>
                  </a:lnTo>
                  <a:lnTo>
                    <a:pt x="2220" y="593"/>
                  </a:lnTo>
                  <a:lnTo>
                    <a:pt x="2220" y="588"/>
                  </a:lnTo>
                  <a:lnTo>
                    <a:pt x="2220" y="584"/>
                  </a:lnTo>
                  <a:lnTo>
                    <a:pt x="2220" y="583"/>
                  </a:lnTo>
                  <a:lnTo>
                    <a:pt x="2220" y="581"/>
                  </a:lnTo>
                  <a:lnTo>
                    <a:pt x="2220" y="577"/>
                  </a:lnTo>
                  <a:lnTo>
                    <a:pt x="2220" y="574"/>
                  </a:lnTo>
                  <a:lnTo>
                    <a:pt x="2220" y="570"/>
                  </a:lnTo>
                  <a:lnTo>
                    <a:pt x="2219" y="569"/>
                  </a:lnTo>
                  <a:lnTo>
                    <a:pt x="2217" y="565"/>
                  </a:lnTo>
                  <a:lnTo>
                    <a:pt x="2217" y="562"/>
                  </a:lnTo>
                  <a:lnTo>
                    <a:pt x="2217" y="558"/>
                  </a:lnTo>
                  <a:lnTo>
                    <a:pt x="2219" y="556"/>
                  </a:lnTo>
                  <a:lnTo>
                    <a:pt x="2219" y="555"/>
                  </a:lnTo>
                  <a:lnTo>
                    <a:pt x="2220" y="553"/>
                  </a:lnTo>
                  <a:lnTo>
                    <a:pt x="2222" y="549"/>
                  </a:lnTo>
                  <a:lnTo>
                    <a:pt x="2222" y="548"/>
                  </a:lnTo>
                  <a:lnTo>
                    <a:pt x="2222" y="544"/>
                  </a:lnTo>
                  <a:lnTo>
                    <a:pt x="2220" y="542"/>
                  </a:lnTo>
                  <a:lnTo>
                    <a:pt x="2219" y="539"/>
                  </a:lnTo>
                  <a:lnTo>
                    <a:pt x="2215" y="537"/>
                  </a:lnTo>
                  <a:lnTo>
                    <a:pt x="2213" y="534"/>
                  </a:lnTo>
                  <a:lnTo>
                    <a:pt x="2213" y="532"/>
                  </a:lnTo>
                  <a:lnTo>
                    <a:pt x="2215" y="530"/>
                  </a:lnTo>
                  <a:lnTo>
                    <a:pt x="2215" y="529"/>
                  </a:lnTo>
                  <a:lnTo>
                    <a:pt x="2219" y="527"/>
                  </a:lnTo>
                  <a:lnTo>
                    <a:pt x="2220" y="527"/>
                  </a:lnTo>
                  <a:lnTo>
                    <a:pt x="2222" y="527"/>
                  </a:lnTo>
                  <a:lnTo>
                    <a:pt x="2224" y="527"/>
                  </a:lnTo>
                  <a:lnTo>
                    <a:pt x="2229" y="527"/>
                  </a:lnTo>
                  <a:lnTo>
                    <a:pt x="2233" y="525"/>
                  </a:lnTo>
                  <a:lnTo>
                    <a:pt x="2234" y="523"/>
                  </a:lnTo>
                  <a:lnTo>
                    <a:pt x="2236" y="523"/>
                  </a:lnTo>
                  <a:lnTo>
                    <a:pt x="2238" y="522"/>
                  </a:lnTo>
                  <a:lnTo>
                    <a:pt x="2240" y="516"/>
                  </a:lnTo>
                  <a:lnTo>
                    <a:pt x="2240" y="513"/>
                  </a:lnTo>
                  <a:lnTo>
                    <a:pt x="2238" y="509"/>
                  </a:lnTo>
                  <a:lnTo>
                    <a:pt x="2238" y="506"/>
                  </a:lnTo>
                  <a:lnTo>
                    <a:pt x="2236" y="504"/>
                  </a:lnTo>
                  <a:lnTo>
                    <a:pt x="2234" y="501"/>
                  </a:lnTo>
                  <a:lnTo>
                    <a:pt x="2233" y="497"/>
                  </a:lnTo>
                  <a:lnTo>
                    <a:pt x="2229" y="494"/>
                  </a:lnTo>
                  <a:lnTo>
                    <a:pt x="2227" y="490"/>
                  </a:lnTo>
                  <a:lnTo>
                    <a:pt x="2227" y="488"/>
                  </a:lnTo>
                  <a:lnTo>
                    <a:pt x="2226" y="485"/>
                  </a:lnTo>
                  <a:lnTo>
                    <a:pt x="2224" y="483"/>
                  </a:lnTo>
                  <a:lnTo>
                    <a:pt x="2222" y="481"/>
                  </a:lnTo>
                  <a:lnTo>
                    <a:pt x="2220" y="480"/>
                  </a:lnTo>
                  <a:lnTo>
                    <a:pt x="2220" y="476"/>
                  </a:lnTo>
                  <a:lnTo>
                    <a:pt x="2220" y="473"/>
                  </a:lnTo>
                  <a:lnTo>
                    <a:pt x="2220" y="471"/>
                  </a:lnTo>
                  <a:lnTo>
                    <a:pt x="2220" y="467"/>
                  </a:lnTo>
                  <a:lnTo>
                    <a:pt x="2222" y="464"/>
                  </a:lnTo>
                  <a:lnTo>
                    <a:pt x="2224" y="460"/>
                  </a:lnTo>
                  <a:lnTo>
                    <a:pt x="2226" y="459"/>
                  </a:lnTo>
                  <a:lnTo>
                    <a:pt x="2226" y="457"/>
                  </a:lnTo>
                  <a:lnTo>
                    <a:pt x="2227" y="455"/>
                  </a:lnTo>
                  <a:lnTo>
                    <a:pt x="2227" y="450"/>
                  </a:lnTo>
                  <a:lnTo>
                    <a:pt x="2227" y="446"/>
                  </a:lnTo>
                  <a:lnTo>
                    <a:pt x="2227" y="445"/>
                  </a:lnTo>
                  <a:lnTo>
                    <a:pt x="2227" y="441"/>
                  </a:lnTo>
                  <a:lnTo>
                    <a:pt x="2229" y="438"/>
                  </a:lnTo>
                  <a:lnTo>
                    <a:pt x="2233" y="436"/>
                  </a:lnTo>
                  <a:lnTo>
                    <a:pt x="2236" y="434"/>
                  </a:lnTo>
                  <a:lnTo>
                    <a:pt x="2236" y="432"/>
                  </a:lnTo>
                  <a:lnTo>
                    <a:pt x="2240" y="431"/>
                  </a:lnTo>
                  <a:lnTo>
                    <a:pt x="2241" y="429"/>
                  </a:lnTo>
                  <a:lnTo>
                    <a:pt x="2243" y="427"/>
                  </a:lnTo>
                  <a:lnTo>
                    <a:pt x="2245" y="425"/>
                  </a:lnTo>
                  <a:lnTo>
                    <a:pt x="2247" y="425"/>
                  </a:lnTo>
                  <a:lnTo>
                    <a:pt x="2248" y="422"/>
                  </a:lnTo>
                  <a:lnTo>
                    <a:pt x="2250" y="420"/>
                  </a:lnTo>
                  <a:lnTo>
                    <a:pt x="2254" y="418"/>
                  </a:lnTo>
                  <a:lnTo>
                    <a:pt x="2257" y="418"/>
                  </a:lnTo>
                  <a:lnTo>
                    <a:pt x="2257" y="417"/>
                  </a:lnTo>
                  <a:lnTo>
                    <a:pt x="2261" y="413"/>
                  </a:lnTo>
                  <a:lnTo>
                    <a:pt x="2262" y="413"/>
                  </a:lnTo>
                  <a:lnTo>
                    <a:pt x="2264" y="411"/>
                  </a:lnTo>
                  <a:lnTo>
                    <a:pt x="2266" y="411"/>
                  </a:lnTo>
                  <a:lnTo>
                    <a:pt x="2268" y="410"/>
                  </a:lnTo>
                  <a:lnTo>
                    <a:pt x="2269" y="408"/>
                  </a:lnTo>
                  <a:lnTo>
                    <a:pt x="2269" y="406"/>
                  </a:lnTo>
                  <a:lnTo>
                    <a:pt x="2271" y="406"/>
                  </a:lnTo>
                  <a:lnTo>
                    <a:pt x="2273" y="404"/>
                  </a:lnTo>
                  <a:lnTo>
                    <a:pt x="2273" y="403"/>
                  </a:lnTo>
                  <a:lnTo>
                    <a:pt x="2275" y="401"/>
                  </a:lnTo>
                  <a:lnTo>
                    <a:pt x="2273" y="399"/>
                  </a:lnTo>
                  <a:lnTo>
                    <a:pt x="2273" y="396"/>
                  </a:lnTo>
                  <a:lnTo>
                    <a:pt x="2271" y="394"/>
                  </a:lnTo>
                  <a:lnTo>
                    <a:pt x="2271" y="392"/>
                  </a:lnTo>
                  <a:lnTo>
                    <a:pt x="2271" y="389"/>
                  </a:lnTo>
                  <a:lnTo>
                    <a:pt x="2273" y="387"/>
                  </a:lnTo>
                  <a:lnTo>
                    <a:pt x="2273" y="383"/>
                  </a:lnTo>
                  <a:lnTo>
                    <a:pt x="2275" y="383"/>
                  </a:lnTo>
                  <a:lnTo>
                    <a:pt x="2275" y="382"/>
                  </a:lnTo>
                  <a:lnTo>
                    <a:pt x="2275" y="380"/>
                  </a:lnTo>
                  <a:lnTo>
                    <a:pt x="2276" y="378"/>
                  </a:lnTo>
                  <a:lnTo>
                    <a:pt x="2276" y="375"/>
                  </a:lnTo>
                  <a:lnTo>
                    <a:pt x="2275" y="375"/>
                  </a:lnTo>
                  <a:lnTo>
                    <a:pt x="2275" y="371"/>
                  </a:lnTo>
                  <a:lnTo>
                    <a:pt x="2275" y="369"/>
                  </a:lnTo>
                  <a:lnTo>
                    <a:pt x="2276" y="369"/>
                  </a:lnTo>
                  <a:lnTo>
                    <a:pt x="2278" y="371"/>
                  </a:lnTo>
                  <a:lnTo>
                    <a:pt x="2280" y="371"/>
                  </a:lnTo>
                  <a:lnTo>
                    <a:pt x="2280" y="373"/>
                  </a:lnTo>
                  <a:lnTo>
                    <a:pt x="2282" y="373"/>
                  </a:lnTo>
                  <a:lnTo>
                    <a:pt x="2285" y="375"/>
                  </a:lnTo>
                  <a:lnTo>
                    <a:pt x="2287" y="375"/>
                  </a:lnTo>
                  <a:lnTo>
                    <a:pt x="2289" y="375"/>
                  </a:lnTo>
                  <a:lnTo>
                    <a:pt x="2290" y="373"/>
                  </a:lnTo>
                  <a:lnTo>
                    <a:pt x="2292" y="375"/>
                  </a:lnTo>
                  <a:lnTo>
                    <a:pt x="2294" y="375"/>
                  </a:lnTo>
                  <a:lnTo>
                    <a:pt x="2296" y="375"/>
                  </a:lnTo>
                  <a:lnTo>
                    <a:pt x="2304" y="378"/>
                  </a:lnTo>
                  <a:lnTo>
                    <a:pt x="2306" y="380"/>
                  </a:lnTo>
                  <a:lnTo>
                    <a:pt x="2311" y="383"/>
                  </a:lnTo>
                  <a:lnTo>
                    <a:pt x="2317" y="383"/>
                  </a:lnTo>
                  <a:lnTo>
                    <a:pt x="2320" y="383"/>
                  </a:lnTo>
                  <a:lnTo>
                    <a:pt x="2322" y="383"/>
                  </a:lnTo>
                  <a:lnTo>
                    <a:pt x="2324" y="383"/>
                  </a:lnTo>
                  <a:lnTo>
                    <a:pt x="2325" y="385"/>
                  </a:lnTo>
                  <a:lnTo>
                    <a:pt x="2327" y="385"/>
                  </a:lnTo>
                  <a:lnTo>
                    <a:pt x="2329" y="385"/>
                  </a:lnTo>
                  <a:lnTo>
                    <a:pt x="2332" y="385"/>
                  </a:lnTo>
                  <a:lnTo>
                    <a:pt x="2334" y="385"/>
                  </a:lnTo>
                  <a:lnTo>
                    <a:pt x="2336" y="387"/>
                  </a:lnTo>
                  <a:lnTo>
                    <a:pt x="2336" y="389"/>
                  </a:lnTo>
                  <a:lnTo>
                    <a:pt x="2338" y="392"/>
                  </a:lnTo>
                  <a:lnTo>
                    <a:pt x="2339" y="396"/>
                  </a:lnTo>
                  <a:lnTo>
                    <a:pt x="2341" y="399"/>
                  </a:lnTo>
                  <a:lnTo>
                    <a:pt x="2343" y="401"/>
                  </a:lnTo>
                  <a:lnTo>
                    <a:pt x="2343" y="403"/>
                  </a:lnTo>
                  <a:lnTo>
                    <a:pt x="2343" y="408"/>
                  </a:lnTo>
                  <a:lnTo>
                    <a:pt x="2343" y="410"/>
                  </a:lnTo>
                  <a:lnTo>
                    <a:pt x="2339" y="413"/>
                  </a:lnTo>
                  <a:lnTo>
                    <a:pt x="2338" y="415"/>
                  </a:lnTo>
                  <a:lnTo>
                    <a:pt x="2336" y="418"/>
                  </a:lnTo>
                  <a:lnTo>
                    <a:pt x="2336" y="422"/>
                  </a:lnTo>
                  <a:lnTo>
                    <a:pt x="2336" y="424"/>
                  </a:lnTo>
                  <a:lnTo>
                    <a:pt x="2336" y="425"/>
                  </a:lnTo>
                  <a:lnTo>
                    <a:pt x="2334" y="425"/>
                  </a:lnTo>
                  <a:lnTo>
                    <a:pt x="2334" y="427"/>
                  </a:lnTo>
                  <a:lnTo>
                    <a:pt x="2334" y="432"/>
                  </a:lnTo>
                  <a:lnTo>
                    <a:pt x="2334" y="434"/>
                  </a:lnTo>
                  <a:lnTo>
                    <a:pt x="2334" y="436"/>
                  </a:lnTo>
                  <a:lnTo>
                    <a:pt x="2334" y="438"/>
                  </a:lnTo>
                  <a:lnTo>
                    <a:pt x="2336" y="439"/>
                  </a:lnTo>
                  <a:lnTo>
                    <a:pt x="2338" y="439"/>
                  </a:lnTo>
                  <a:lnTo>
                    <a:pt x="2339" y="441"/>
                  </a:lnTo>
                  <a:lnTo>
                    <a:pt x="2341" y="441"/>
                  </a:lnTo>
                  <a:lnTo>
                    <a:pt x="2345" y="445"/>
                  </a:lnTo>
                  <a:lnTo>
                    <a:pt x="2346" y="445"/>
                  </a:lnTo>
                  <a:lnTo>
                    <a:pt x="2348" y="446"/>
                  </a:lnTo>
                  <a:lnTo>
                    <a:pt x="2350" y="446"/>
                  </a:lnTo>
                  <a:lnTo>
                    <a:pt x="2352" y="450"/>
                  </a:lnTo>
                  <a:lnTo>
                    <a:pt x="2352" y="453"/>
                  </a:lnTo>
                  <a:lnTo>
                    <a:pt x="2352" y="457"/>
                  </a:lnTo>
                  <a:lnTo>
                    <a:pt x="2350" y="460"/>
                  </a:lnTo>
                  <a:lnTo>
                    <a:pt x="2350" y="462"/>
                  </a:lnTo>
                  <a:lnTo>
                    <a:pt x="2350" y="464"/>
                  </a:lnTo>
                  <a:lnTo>
                    <a:pt x="2350" y="467"/>
                  </a:lnTo>
                  <a:lnTo>
                    <a:pt x="2350" y="469"/>
                  </a:lnTo>
                  <a:lnTo>
                    <a:pt x="2350" y="471"/>
                  </a:lnTo>
                  <a:lnTo>
                    <a:pt x="2350" y="473"/>
                  </a:lnTo>
                  <a:lnTo>
                    <a:pt x="2348" y="476"/>
                  </a:lnTo>
                  <a:lnTo>
                    <a:pt x="2348" y="478"/>
                  </a:lnTo>
                  <a:lnTo>
                    <a:pt x="2348" y="480"/>
                  </a:lnTo>
                  <a:lnTo>
                    <a:pt x="2348" y="483"/>
                  </a:lnTo>
                  <a:lnTo>
                    <a:pt x="2346" y="485"/>
                  </a:lnTo>
                  <a:lnTo>
                    <a:pt x="2346" y="488"/>
                  </a:lnTo>
                  <a:lnTo>
                    <a:pt x="2346" y="492"/>
                  </a:lnTo>
                  <a:lnTo>
                    <a:pt x="2345" y="495"/>
                  </a:lnTo>
                  <a:lnTo>
                    <a:pt x="2345" y="499"/>
                  </a:lnTo>
                  <a:lnTo>
                    <a:pt x="2345" y="502"/>
                  </a:lnTo>
                  <a:lnTo>
                    <a:pt x="2345" y="504"/>
                  </a:lnTo>
                  <a:lnTo>
                    <a:pt x="2343" y="506"/>
                  </a:lnTo>
                  <a:lnTo>
                    <a:pt x="2343" y="508"/>
                  </a:lnTo>
                  <a:lnTo>
                    <a:pt x="2343" y="509"/>
                  </a:lnTo>
                  <a:lnTo>
                    <a:pt x="2348" y="511"/>
                  </a:lnTo>
                  <a:lnTo>
                    <a:pt x="2352" y="513"/>
                  </a:lnTo>
                  <a:lnTo>
                    <a:pt x="2353" y="515"/>
                  </a:lnTo>
                  <a:lnTo>
                    <a:pt x="2355" y="515"/>
                  </a:lnTo>
                  <a:lnTo>
                    <a:pt x="2357" y="515"/>
                  </a:lnTo>
                  <a:lnTo>
                    <a:pt x="2359" y="515"/>
                  </a:lnTo>
                  <a:lnTo>
                    <a:pt x="2362" y="515"/>
                  </a:lnTo>
                  <a:lnTo>
                    <a:pt x="2366" y="513"/>
                  </a:lnTo>
                  <a:lnTo>
                    <a:pt x="2367" y="513"/>
                  </a:lnTo>
                  <a:lnTo>
                    <a:pt x="2369" y="513"/>
                  </a:lnTo>
                  <a:lnTo>
                    <a:pt x="2371" y="513"/>
                  </a:lnTo>
                  <a:lnTo>
                    <a:pt x="2373" y="513"/>
                  </a:lnTo>
                  <a:lnTo>
                    <a:pt x="2376" y="513"/>
                  </a:lnTo>
                  <a:lnTo>
                    <a:pt x="2378" y="513"/>
                  </a:lnTo>
                  <a:lnTo>
                    <a:pt x="2381" y="511"/>
                  </a:lnTo>
                  <a:lnTo>
                    <a:pt x="2385" y="511"/>
                  </a:lnTo>
                  <a:lnTo>
                    <a:pt x="2385" y="509"/>
                  </a:lnTo>
                  <a:lnTo>
                    <a:pt x="2388" y="509"/>
                  </a:lnTo>
                  <a:lnTo>
                    <a:pt x="2392" y="509"/>
                  </a:lnTo>
                  <a:lnTo>
                    <a:pt x="2394" y="509"/>
                  </a:lnTo>
                  <a:lnTo>
                    <a:pt x="2394" y="508"/>
                  </a:lnTo>
                  <a:lnTo>
                    <a:pt x="2399" y="506"/>
                  </a:lnTo>
                  <a:lnTo>
                    <a:pt x="2401" y="506"/>
                  </a:lnTo>
                  <a:lnTo>
                    <a:pt x="2404" y="504"/>
                  </a:lnTo>
                  <a:lnTo>
                    <a:pt x="2408" y="504"/>
                  </a:lnTo>
                  <a:lnTo>
                    <a:pt x="2409" y="504"/>
                  </a:lnTo>
                  <a:lnTo>
                    <a:pt x="2411" y="502"/>
                  </a:lnTo>
                  <a:lnTo>
                    <a:pt x="2413" y="502"/>
                  </a:lnTo>
                  <a:lnTo>
                    <a:pt x="2415" y="502"/>
                  </a:lnTo>
                  <a:lnTo>
                    <a:pt x="2416" y="502"/>
                  </a:lnTo>
                  <a:lnTo>
                    <a:pt x="2418" y="502"/>
                  </a:lnTo>
                  <a:lnTo>
                    <a:pt x="2420" y="502"/>
                  </a:lnTo>
                  <a:lnTo>
                    <a:pt x="2422" y="501"/>
                  </a:lnTo>
                  <a:lnTo>
                    <a:pt x="2425" y="501"/>
                  </a:lnTo>
                  <a:lnTo>
                    <a:pt x="2427" y="501"/>
                  </a:lnTo>
                  <a:lnTo>
                    <a:pt x="2432" y="501"/>
                  </a:lnTo>
                  <a:lnTo>
                    <a:pt x="2434" y="501"/>
                  </a:lnTo>
                  <a:lnTo>
                    <a:pt x="2436" y="501"/>
                  </a:lnTo>
                  <a:lnTo>
                    <a:pt x="2439" y="501"/>
                  </a:lnTo>
                  <a:lnTo>
                    <a:pt x="2443" y="501"/>
                  </a:lnTo>
                  <a:lnTo>
                    <a:pt x="2443" y="502"/>
                  </a:lnTo>
                  <a:lnTo>
                    <a:pt x="2450" y="506"/>
                  </a:lnTo>
                  <a:lnTo>
                    <a:pt x="2453" y="506"/>
                  </a:lnTo>
                  <a:lnTo>
                    <a:pt x="2455" y="509"/>
                  </a:lnTo>
                  <a:lnTo>
                    <a:pt x="2455" y="511"/>
                  </a:lnTo>
                  <a:lnTo>
                    <a:pt x="2457" y="513"/>
                  </a:lnTo>
                  <a:lnTo>
                    <a:pt x="2458" y="516"/>
                  </a:lnTo>
                  <a:lnTo>
                    <a:pt x="2458" y="518"/>
                  </a:lnTo>
                  <a:lnTo>
                    <a:pt x="2458" y="520"/>
                  </a:lnTo>
                  <a:lnTo>
                    <a:pt x="2460" y="522"/>
                  </a:lnTo>
                  <a:lnTo>
                    <a:pt x="2460" y="523"/>
                  </a:lnTo>
                  <a:lnTo>
                    <a:pt x="2460" y="525"/>
                  </a:lnTo>
                  <a:lnTo>
                    <a:pt x="2460" y="527"/>
                  </a:lnTo>
                  <a:lnTo>
                    <a:pt x="2460" y="529"/>
                  </a:lnTo>
                  <a:lnTo>
                    <a:pt x="2460" y="530"/>
                  </a:lnTo>
                  <a:lnTo>
                    <a:pt x="2462" y="532"/>
                  </a:lnTo>
                  <a:lnTo>
                    <a:pt x="2464" y="534"/>
                  </a:lnTo>
                  <a:lnTo>
                    <a:pt x="2465" y="536"/>
                  </a:lnTo>
                  <a:lnTo>
                    <a:pt x="2465" y="537"/>
                  </a:lnTo>
                  <a:lnTo>
                    <a:pt x="2467" y="541"/>
                  </a:lnTo>
                  <a:lnTo>
                    <a:pt x="2467" y="544"/>
                  </a:lnTo>
                  <a:lnTo>
                    <a:pt x="2467" y="546"/>
                  </a:lnTo>
                  <a:lnTo>
                    <a:pt x="2469" y="548"/>
                  </a:lnTo>
                  <a:lnTo>
                    <a:pt x="2469" y="549"/>
                  </a:lnTo>
                  <a:lnTo>
                    <a:pt x="2469" y="551"/>
                  </a:lnTo>
                  <a:lnTo>
                    <a:pt x="2469" y="553"/>
                  </a:lnTo>
                  <a:lnTo>
                    <a:pt x="2471" y="556"/>
                  </a:lnTo>
                  <a:lnTo>
                    <a:pt x="2469" y="560"/>
                  </a:lnTo>
                  <a:lnTo>
                    <a:pt x="2469" y="562"/>
                  </a:lnTo>
                  <a:lnTo>
                    <a:pt x="2469" y="563"/>
                  </a:lnTo>
                  <a:lnTo>
                    <a:pt x="2465" y="567"/>
                  </a:lnTo>
                  <a:lnTo>
                    <a:pt x="2464" y="570"/>
                  </a:lnTo>
                  <a:lnTo>
                    <a:pt x="2464" y="572"/>
                  </a:lnTo>
                  <a:lnTo>
                    <a:pt x="2464" y="576"/>
                  </a:lnTo>
                  <a:lnTo>
                    <a:pt x="2462" y="577"/>
                  </a:lnTo>
                  <a:lnTo>
                    <a:pt x="2460" y="579"/>
                  </a:lnTo>
                  <a:lnTo>
                    <a:pt x="2460" y="583"/>
                  </a:lnTo>
                  <a:lnTo>
                    <a:pt x="2458" y="586"/>
                  </a:lnTo>
                  <a:lnTo>
                    <a:pt x="2457" y="590"/>
                  </a:lnTo>
                  <a:lnTo>
                    <a:pt x="2455" y="590"/>
                  </a:lnTo>
                  <a:lnTo>
                    <a:pt x="2451" y="593"/>
                  </a:lnTo>
                  <a:lnTo>
                    <a:pt x="2450" y="595"/>
                  </a:lnTo>
                  <a:lnTo>
                    <a:pt x="2448" y="595"/>
                  </a:lnTo>
                  <a:lnTo>
                    <a:pt x="2446" y="597"/>
                  </a:lnTo>
                  <a:lnTo>
                    <a:pt x="2444" y="597"/>
                  </a:lnTo>
                  <a:lnTo>
                    <a:pt x="2443" y="598"/>
                  </a:lnTo>
                  <a:lnTo>
                    <a:pt x="2441" y="600"/>
                  </a:lnTo>
                  <a:lnTo>
                    <a:pt x="2437" y="602"/>
                  </a:lnTo>
                  <a:lnTo>
                    <a:pt x="2436" y="602"/>
                  </a:lnTo>
                  <a:lnTo>
                    <a:pt x="2434" y="604"/>
                  </a:lnTo>
                  <a:lnTo>
                    <a:pt x="2430" y="605"/>
                  </a:lnTo>
                  <a:lnTo>
                    <a:pt x="2429" y="605"/>
                  </a:lnTo>
                  <a:lnTo>
                    <a:pt x="2425" y="607"/>
                  </a:lnTo>
                  <a:lnTo>
                    <a:pt x="2423" y="607"/>
                  </a:lnTo>
                  <a:lnTo>
                    <a:pt x="2422" y="609"/>
                  </a:lnTo>
                  <a:lnTo>
                    <a:pt x="2420" y="609"/>
                  </a:lnTo>
                  <a:lnTo>
                    <a:pt x="2418" y="611"/>
                  </a:lnTo>
                  <a:lnTo>
                    <a:pt x="2418" y="612"/>
                  </a:lnTo>
                  <a:lnTo>
                    <a:pt x="2416" y="612"/>
                  </a:lnTo>
                  <a:lnTo>
                    <a:pt x="2418" y="614"/>
                  </a:lnTo>
                  <a:lnTo>
                    <a:pt x="2420" y="616"/>
                  </a:lnTo>
                  <a:lnTo>
                    <a:pt x="2423" y="619"/>
                  </a:lnTo>
                  <a:lnTo>
                    <a:pt x="2425" y="619"/>
                  </a:lnTo>
                  <a:lnTo>
                    <a:pt x="2427" y="621"/>
                  </a:lnTo>
                  <a:lnTo>
                    <a:pt x="2429" y="623"/>
                  </a:lnTo>
                  <a:lnTo>
                    <a:pt x="2430" y="625"/>
                  </a:lnTo>
                  <a:lnTo>
                    <a:pt x="2434" y="626"/>
                  </a:lnTo>
                  <a:lnTo>
                    <a:pt x="2434" y="628"/>
                  </a:lnTo>
                  <a:lnTo>
                    <a:pt x="2436" y="630"/>
                  </a:lnTo>
                  <a:lnTo>
                    <a:pt x="2439" y="632"/>
                  </a:lnTo>
                  <a:lnTo>
                    <a:pt x="2448" y="633"/>
                  </a:lnTo>
                  <a:lnTo>
                    <a:pt x="2450" y="635"/>
                  </a:lnTo>
                  <a:lnTo>
                    <a:pt x="2451" y="633"/>
                  </a:lnTo>
                  <a:lnTo>
                    <a:pt x="2453" y="632"/>
                  </a:lnTo>
                  <a:lnTo>
                    <a:pt x="2455" y="630"/>
                  </a:lnTo>
                  <a:lnTo>
                    <a:pt x="2457" y="628"/>
                  </a:lnTo>
                  <a:lnTo>
                    <a:pt x="2458" y="626"/>
                  </a:lnTo>
                  <a:lnTo>
                    <a:pt x="2460" y="626"/>
                  </a:lnTo>
                  <a:lnTo>
                    <a:pt x="2462" y="625"/>
                  </a:lnTo>
                  <a:lnTo>
                    <a:pt x="2464" y="626"/>
                  </a:lnTo>
                  <a:lnTo>
                    <a:pt x="2465" y="628"/>
                  </a:lnTo>
                  <a:lnTo>
                    <a:pt x="2467" y="632"/>
                  </a:lnTo>
                  <a:lnTo>
                    <a:pt x="2469" y="633"/>
                  </a:lnTo>
                  <a:lnTo>
                    <a:pt x="2469" y="639"/>
                  </a:lnTo>
                  <a:lnTo>
                    <a:pt x="2469" y="640"/>
                  </a:lnTo>
                  <a:lnTo>
                    <a:pt x="2471" y="642"/>
                  </a:lnTo>
                  <a:lnTo>
                    <a:pt x="2469" y="646"/>
                  </a:lnTo>
                  <a:lnTo>
                    <a:pt x="2471" y="647"/>
                  </a:lnTo>
                  <a:lnTo>
                    <a:pt x="2469" y="649"/>
                  </a:lnTo>
                  <a:lnTo>
                    <a:pt x="2467" y="653"/>
                  </a:lnTo>
                  <a:lnTo>
                    <a:pt x="2467" y="654"/>
                  </a:lnTo>
                  <a:lnTo>
                    <a:pt x="2467" y="656"/>
                  </a:lnTo>
                  <a:lnTo>
                    <a:pt x="2469" y="656"/>
                  </a:lnTo>
                  <a:lnTo>
                    <a:pt x="2469" y="658"/>
                  </a:lnTo>
                  <a:lnTo>
                    <a:pt x="2471" y="660"/>
                  </a:lnTo>
                  <a:lnTo>
                    <a:pt x="2472" y="660"/>
                  </a:lnTo>
                  <a:lnTo>
                    <a:pt x="2474" y="661"/>
                  </a:lnTo>
                  <a:lnTo>
                    <a:pt x="2478" y="661"/>
                  </a:lnTo>
                  <a:lnTo>
                    <a:pt x="2481" y="661"/>
                  </a:lnTo>
                  <a:lnTo>
                    <a:pt x="2481" y="665"/>
                  </a:lnTo>
                  <a:lnTo>
                    <a:pt x="2481" y="667"/>
                  </a:lnTo>
                  <a:lnTo>
                    <a:pt x="2481" y="668"/>
                  </a:lnTo>
                  <a:lnTo>
                    <a:pt x="2483" y="670"/>
                  </a:lnTo>
                  <a:lnTo>
                    <a:pt x="2485" y="672"/>
                  </a:lnTo>
                  <a:lnTo>
                    <a:pt x="2486" y="674"/>
                  </a:lnTo>
                  <a:lnTo>
                    <a:pt x="2486" y="677"/>
                  </a:lnTo>
                  <a:lnTo>
                    <a:pt x="2488" y="677"/>
                  </a:lnTo>
                  <a:lnTo>
                    <a:pt x="2490" y="679"/>
                  </a:lnTo>
                  <a:lnTo>
                    <a:pt x="2492" y="679"/>
                  </a:lnTo>
                  <a:lnTo>
                    <a:pt x="2495" y="679"/>
                  </a:lnTo>
                  <a:lnTo>
                    <a:pt x="2495" y="681"/>
                  </a:lnTo>
                  <a:lnTo>
                    <a:pt x="2497" y="682"/>
                  </a:lnTo>
                  <a:lnTo>
                    <a:pt x="2499" y="684"/>
                  </a:lnTo>
                  <a:lnTo>
                    <a:pt x="2506" y="688"/>
                  </a:lnTo>
                  <a:lnTo>
                    <a:pt x="2509" y="689"/>
                  </a:lnTo>
                  <a:lnTo>
                    <a:pt x="2509" y="693"/>
                  </a:lnTo>
                  <a:lnTo>
                    <a:pt x="2509" y="695"/>
                  </a:lnTo>
                  <a:lnTo>
                    <a:pt x="2511" y="696"/>
                  </a:lnTo>
                  <a:lnTo>
                    <a:pt x="2511" y="700"/>
                  </a:lnTo>
                  <a:lnTo>
                    <a:pt x="2511" y="702"/>
                  </a:lnTo>
                  <a:lnTo>
                    <a:pt x="2513" y="703"/>
                  </a:lnTo>
                  <a:lnTo>
                    <a:pt x="2514" y="705"/>
                  </a:lnTo>
                  <a:lnTo>
                    <a:pt x="2516" y="705"/>
                  </a:lnTo>
                  <a:lnTo>
                    <a:pt x="2518" y="707"/>
                  </a:lnTo>
                  <a:lnTo>
                    <a:pt x="2520" y="707"/>
                  </a:lnTo>
                  <a:lnTo>
                    <a:pt x="2521" y="707"/>
                  </a:lnTo>
                  <a:lnTo>
                    <a:pt x="2525" y="707"/>
                  </a:lnTo>
                  <a:lnTo>
                    <a:pt x="2528" y="707"/>
                  </a:lnTo>
                  <a:lnTo>
                    <a:pt x="2532" y="707"/>
                  </a:lnTo>
                  <a:lnTo>
                    <a:pt x="2533" y="707"/>
                  </a:lnTo>
                  <a:lnTo>
                    <a:pt x="2537" y="705"/>
                  </a:lnTo>
                  <a:lnTo>
                    <a:pt x="2539" y="703"/>
                  </a:lnTo>
                  <a:lnTo>
                    <a:pt x="2540" y="703"/>
                  </a:lnTo>
                  <a:lnTo>
                    <a:pt x="2540" y="702"/>
                  </a:lnTo>
                  <a:lnTo>
                    <a:pt x="2542" y="700"/>
                  </a:lnTo>
                  <a:lnTo>
                    <a:pt x="2546" y="695"/>
                  </a:lnTo>
                  <a:lnTo>
                    <a:pt x="2549" y="693"/>
                  </a:lnTo>
                  <a:lnTo>
                    <a:pt x="2551" y="691"/>
                  </a:lnTo>
                  <a:lnTo>
                    <a:pt x="2554" y="693"/>
                  </a:lnTo>
                  <a:lnTo>
                    <a:pt x="2558" y="696"/>
                  </a:lnTo>
                  <a:lnTo>
                    <a:pt x="2560" y="698"/>
                  </a:lnTo>
                  <a:lnTo>
                    <a:pt x="2560" y="700"/>
                  </a:lnTo>
                  <a:lnTo>
                    <a:pt x="2565" y="703"/>
                  </a:lnTo>
                  <a:lnTo>
                    <a:pt x="2567" y="705"/>
                  </a:lnTo>
                  <a:lnTo>
                    <a:pt x="2570" y="705"/>
                  </a:lnTo>
                  <a:lnTo>
                    <a:pt x="2572" y="705"/>
                  </a:lnTo>
                  <a:lnTo>
                    <a:pt x="2575" y="703"/>
                  </a:lnTo>
                  <a:lnTo>
                    <a:pt x="2581" y="703"/>
                  </a:lnTo>
                  <a:lnTo>
                    <a:pt x="2584" y="702"/>
                  </a:lnTo>
                  <a:lnTo>
                    <a:pt x="2589" y="702"/>
                  </a:lnTo>
                  <a:lnTo>
                    <a:pt x="2591" y="702"/>
                  </a:lnTo>
                  <a:lnTo>
                    <a:pt x="2595" y="700"/>
                  </a:lnTo>
                  <a:lnTo>
                    <a:pt x="2598" y="698"/>
                  </a:lnTo>
                  <a:lnTo>
                    <a:pt x="2603" y="698"/>
                  </a:lnTo>
                  <a:lnTo>
                    <a:pt x="2605" y="698"/>
                  </a:lnTo>
                  <a:lnTo>
                    <a:pt x="2607" y="698"/>
                  </a:lnTo>
                  <a:lnTo>
                    <a:pt x="2609" y="700"/>
                  </a:lnTo>
                  <a:lnTo>
                    <a:pt x="2612" y="700"/>
                  </a:lnTo>
                  <a:lnTo>
                    <a:pt x="2616" y="698"/>
                  </a:lnTo>
                  <a:lnTo>
                    <a:pt x="2619" y="698"/>
                  </a:lnTo>
                  <a:lnTo>
                    <a:pt x="2621" y="698"/>
                  </a:lnTo>
                  <a:lnTo>
                    <a:pt x="2624" y="696"/>
                  </a:lnTo>
                  <a:lnTo>
                    <a:pt x="2628" y="696"/>
                  </a:lnTo>
                  <a:lnTo>
                    <a:pt x="2637" y="695"/>
                  </a:lnTo>
                  <a:lnTo>
                    <a:pt x="2638" y="693"/>
                  </a:lnTo>
                  <a:lnTo>
                    <a:pt x="2640" y="693"/>
                  </a:lnTo>
                  <a:lnTo>
                    <a:pt x="2642" y="691"/>
                  </a:lnTo>
                  <a:lnTo>
                    <a:pt x="2645" y="689"/>
                  </a:lnTo>
                  <a:lnTo>
                    <a:pt x="2652" y="688"/>
                  </a:lnTo>
                  <a:lnTo>
                    <a:pt x="2654" y="686"/>
                  </a:lnTo>
                  <a:lnTo>
                    <a:pt x="2656" y="686"/>
                  </a:lnTo>
                  <a:lnTo>
                    <a:pt x="2659" y="681"/>
                  </a:lnTo>
                  <a:lnTo>
                    <a:pt x="2665" y="674"/>
                  </a:lnTo>
                  <a:lnTo>
                    <a:pt x="2668" y="672"/>
                  </a:lnTo>
                  <a:lnTo>
                    <a:pt x="2675" y="668"/>
                  </a:lnTo>
                  <a:lnTo>
                    <a:pt x="2682" y="667"/>
                  </a:lnTo>
                  <a:lnTo>
                    <a:pt x="2693" y="667"/>
                  </a:lnTo>
                  <a:lnTo>
                    <a:pt x="2701" y="665"/>
                  </a:lnTo>
                  <a:lnTo>
                    <a:pt x="2705" y="665"/>
                  </a:lnTo>
                  <a:lnTo>
                    <a:pt x="2715" y="665"/>
                  </a:lnTo>
                  <a:lnTo>
                    <a:pt x="2722" y="665"/>
                  </a:lnTo>
                  <a:lnTo>
                    <a:pt x="2729" y="660"/>
                  </a:lnTo>
                  <a:lnTo>
                    <a:pt x="2733" y="654"/>
                  </a:lnTo>
                  <a:lnTo>
                    <a:pt x="2733" y="651"/>
                  </a:lnTo>
                  <a:lnTo>
                    <a:pt x="2731" y="646"/>
                  </a:lnTo>
                  <a:lnTo>
                    <a:pt x="2728" y="635"/>
                  </a:lnTo>
                  <a:lnTo>
                    <a:pt x="2726" y="628"/>
                  </a:lnTo>
                  <a:lnTo>
                    <a:pt x="2722" y="621"/>
                  </a:lnTo>
                  <a:lnTo>
                    <a:pt x="2722" y="614"/>
                  </a:lnTo>
                  <a:lnTo>
                    <a:pt x="2722" y="611"/>
                  </a:lnTo>
                  <a:lnTo>
                    <a:pt x="2724" y="605"/>
                  </a:lnTo>
                  <a:lnTo>
                    <a:pt x="2724" y="604"/>
                  </a:lnTo>
                  <a:lnTo>
                    <a:pt x="2731" y="605"/>
                  </a:lnTo>
                  <a:lnTo>
                    <a:pt x="2735" y="605"/>
                  </a:lnTo>
                  <a:lnTo>
                    <a:pt x="2738" y="605"/>
                  </a:lnTo>
                  <a:lnTo>
                    <a:pt x="2740" y="605"/>
                  </a:lnTo>
                  <a:lnTo>
                    <a:pt x="2743" y="605"/>
                  </a:lnTo>
                  <a:lnTo>
                    <a:pt x="2745" y="607"/>
                  </a:lnTo>
                  <a:lnTo>
                    <a:pt x="2754" y="609"/>
                  </a:lnTo>
                  <a:lnTo>
                    <a:pt x="2756" y="609"/>
                  </a:lnTo>
                  <a:lnTo>
                    <a:pt x="2757" y="609"/>
                  </a:lnTo>
                  <a:lnTo>
                    <a:pt x="2759" y="609"/>
                  </a:lnTo>
                  <a:lnTo>
                    <a:pt x="2761" y="611"/>
                  </a:lnTo>
                  <a:lnTo>
                    <a:pt x="2766" y="612"/>
                  </a:lnTo>
                  <a:lnTo>
                    <a:pt x="2768" y="612"/>
                  </a:lnTo>
                  <a:lnTo>
                    <a:pt x="2770" y="614"/>
                  </a:lnTo>
                  <a:lnTo>
                    <a:pt x="2771" y="614"/>
                  </a:lnTo>
                  <a:lnTo>
                    <a:pt x="2773" y="616"/>
                  </a:lnTo>
                  <a:lnTo>
                    <a:pt x="2778" y="619"/>
                  </a:lnTo>
                  <a:lnTo>
                    <a:pt x="2782" y="621"/>
                  </a:lnTo>
                  <a:lnTo>
                    <a:pt x="2785" y="623"/>
                  </a:lnTo>
                  <a:lnTo>
                    <a:pt x="2789" y="628"/>
                  </a:lnTo>
                  <a:lnTo>
                    <a:pt x="2789" y="630"/>
                  </a:lnTo>
                  <a:lnTo>
                    <a:pt x="2791" y="632"/>
                  </a:lnTo>
                  <a:lnTo>
                    <a:pt x="2791" y="633"/>
                  </a:lnTo>
                  <a:lnTo>
                    <a:pt x="2792" y="635"/>
                  </a:lnTo>
                  <a:lnTo>
                    <a:pt x="2794" y="640"/>
                  </a:lnTo>
                  <a:lnTo>
                    <a:pt x="2796" y="644"/>
                  </a:lnTo>
                  <a:lnTo>
                    <a:pt x="2798" y="647"/>
                  </a:lnTo>
                  <a:lnTo>
                    <a:pt x="2798" y="649"/>
                  </a:lnTo>
                  <a:lnTo>
                    <a:pt x="2799" y="651"/>
                  </a:lnTo>
                  <a:lnTo>
                    <a:pt x="2801" y="649"/>
                  </a:lnTo>
                  <a:lnTo>
                    <a:pt x="2805" y="649"/>
                  </a:lnTo>
                  <a:lnTo>
                    <a:pt x="2806" y="649"/>
                  </a:lnTo>
                  <a:lnTo>
                    <a:pt x="2806" y="647"/>
                  </a:lnTo>
                  <a:lnTo>
                    <a:pt x="2810" y="647"/>
                  </a:lnTo>
                  <a:lnTo>
                    <a:pt x="2812" y="647"/>
                  </a:lnTo>
                  <a:lnTo>
                    <a:pt x="2815" y="646"/>
                  </a:lnTo>
                  <a:lnTo>
                    <a:pt x="2817" y="646"/>
                  </a:lnTo>
                  <a:lnTo>
                    <a:pt x="2819" y="647"/>
                  </a:lnTo>
                  <a:lnTo>
                    <a:pt x="2820" y="647"/>
                  </a:lnTo>
                  <a:lnTo>
                    <a:pt x="2824" y="646"/>
                  </a:lnTo>
                  <a:lnTo>
                    <a:pt x="2827" y="644"/>
                  </a:lnTo>
                  <a:lnTo>
                    <a:pt x="2829" y="644"/>
                  </a:lnTo>
                  <a:lnTo>
                    <a:pt x="2831" y="644"/>
                  </a:lnTo>
                  <a:lnTo>
                    <a:pt x="2834" y="644"/>
                  </a:lnTo>
                  <a:lnTo>
                    <a:pt x="2836" y="644"/>
                  </a:lnTo>
                  <a:lnTo>
                    <a:pt x="2838" y="644"/>
                  </a:lnTo>
                  <a:lnTo>
                    <a:pt x="2840" y="644"/>
                  </a:lnTo>
                  <a:lnTo>
                    <a:pt x="2843" y="646"/>
                  </a:lnTo>
                  <a:lnTo>
                    <a:pt x="2847" y="647"/>
                  </a:lnTo>
                  <a:lnTo>
                    <a:pt x="2848" y="649"/>
                  </a:lnTo>
                  <a:lnTo>
                    <a:pt x="2855" y="653"/>
                  </a:lnTo>
                  <a:lnTo>
                    <a:pt x="2859" y="654"/>
                  </a:lnTo>
                  <a:lnTo>
                    <a:pt x="2864" y="658"/>
                  </a:lnTo>
                  <a:lnTo>
                    <a:pt x="2866" y="660"/>
                  </a:lnTo>
                  <a:lnTo>
                    <a:pt x="2867" y="661"/>
                  </a:lnTo>
                  <a:lnTo>
                    <a:pt x="2869" y="663"/>
                  </a:lnTo>
                  <a:lnTo>
                    <a:pt x="2873" y="665"/>
                  </a:lnTo>
                  <a:lnTo>
                    <a:pt x="2874" y="665"/>
                  </a:lnTo>
                  <a:lnTo>
                    <a:pt x="2876" y="668"/>
                  </a:lnTo>
                  <a:lnTo>
                    <a:pt x="2881" y="670"/>
                  </a:lnTo>
                  <a:lnTo>
                    <a:pt x="2885" y="670"/>
                  </a:lnTo>
                  <a:lnTo>
                    <a:pt x="2887" y="672"/>
                  </a:lnTo>
                  <a:lnTo>
                    <a:pt x="2888" y="672"/>
                  </a:lnTo>
                  <a:lnTo>
                    <a:pt x="2890" y="674"/>
                  </a:lnTo>
                  <a:lnTo>
                    <a:pt x="2894" y="675"/>
                  </a:lnTo>
                  <a:lnTo>
                    <a:pt x="2895" y="675"/>
                  </a:lnTo>
                  <a:lnTo>
                    <a:pt x="2897" y="675"/>
                  </a:lnTo>
                  <a:lnTo>
                    <a:pt x="2899" y="675"/>
                  </a:lnTo>
                  <a:lnTo>
                    <a:pt x="2902" y="679"/>
                  </a:lnTo>
                  <a:lnTo>
                    <a:pt x="2906" y="679"/>
                  </a:lnTo>
                  <a:lnTo>
                    <a:pt x="2908" y="681"/>
                  </a:lnTo>
                  <a:lnTo>
                    <a:pt x="2909" y="681"/>
                  </a:lnTo>
                  <a:lnTo>
                    <a:pt x="2911" y="684"/>
                  </a:lnTo>
                  <a:lnTo>
                    <a:pt x="2916" y="684"/>
                  </a:lnTo>
                  <a:lnTo>
                    <a:pt x="2918" y="686"/>
                  </a:lnTo>
                  <a:lnTo>
                    <a:pt x="2920" y="688"/>
                  </a:lnTo>
                  <a:lnTo>
                    <a:pt x="2922" y="691"/>
                  </a:lnTo>
                  <a:lnTo>
                    <a:pt x="2923" y="693"/>
                  </a:lnTo>
                  <a:lnTo>
                    <a:pt x="2925" y="696"/>
                  </a:lnTo>
                  <a:lnTo>
                    <a:pt x="2927" y="696"/>
                  </a:lnTo>
                  <a:lnTo>
                    <a:pt x="2927" y="698"/>
                  </a:lnTo>
                  <a:lnTo>
                    <a:pt x="2929" y="702"/>
                  </a:lnTo>
                  <a:lnTo>
                    <a:pt x="2930" y="703"/>
                  </a:lnTo>
                  <a:lnTo>
                    <a:pt x="2932" y="705"/>
                  </a:lnTo>
                  <a:lnTo>
                    <a:pt x="2934" y="707"/>
                  </a:lnTo>
                  <a:lnTo>
                    <a:pt x="2936" y="709"/>
                  </a:lnTo>
                  <a:lnTo>
                    <a:pt x="2937" y="710"/>
                  </a:lnTo>
                  <a:lnTo>
                    <a:pt x="2939" y="710"/>
                  </a:lnTo>
                  <a:lnTo>
                    <a:pt x="2941" y="714"/>
                  </a:lnTo>
                  <a:lnTo>
                    <a:pt x="2943" y="714"/>
                  </a:lnTo>
                  <a:lnTo>
                    <a:pt x="2943" y="716"/>
                  </a:lnTo>
                  <a:lnTo>
                    <a:pt x="2946" y="717"/>
                  </a:lnTo>
                  <a:lnTo>
                    <a:pt x="2948" y="719"/>
                  </a:lnTo>
                  <a:lnTo>
                    <a:pt x="2950" y="719"/>
                  </a:lnTo>
                  <a:lnTo>
                    <a:pt x="2951" y="723"/>
                  </a:lnTo>
                  <a:lnTo>
                    <a:pt x="2951" y="724"/>
                  </a:lnTo>
                  <a:lnTo>
                    <a:pt x="2953" y="726"/>
                  </a:lnTo>
                  <a:lnTo>
                    <a:pt x="2955" y="730"/>
                  </a:lnTo>
                  <a:lnTo>
                    <a:pt x="2955" y="731"/>
                  </a:lnTo>
                  <a:lnTo>
                    <a:pt x="2955" y="735"/>
                  </a:lnTo>
                  <a:lnTo>
                    <a:pt x="2955" y="738"/>
                  </a:lnTo>
                  <a:lnTo>
                    <a:pt x="2955" y="740"/>
                  </a:lnTo>
                  <a:lnTo>
                    <a:pt x="2951" y="744"/>
                  </a:lnTo>
                  <a:lnTo>
                    <a:pt x="2948" y="745"/>
                  </a:lnTo>
                  <a:lnTo>
                    <a:pt x="2948" y="749"/>
                  </a:lnTo>
                  <a:lnTo>
                    <a:pt x="2948" y="751"/>
                  </a:lnTo>
                  <a:lnTo>
                    <a:pt x="2950" y="752"/>
                  </a:lnTo>
                  <a:lnTo>
                    <a:pt x="2950" y="754"/>
                  </a:lnTo>
                  <a:lnTo>
                    <a:pt x="2948" y="758"/>
                  </a:lnTo>
                  <a:lnTo>
                    <a:pt x="2948" y="759"/>
                  </a:lnTo>
                  <a:lnTo>
                    <a:pt x="2948" y="761"/>
                  </a:lnTo>
                  <a:lnTo>
                    <a:pt x="2948" y="763"/>
                  </a:lnTo>
                  <a:lnTo>
                    <a:pt x="2950" y="766"/>
                  </a:lnTo>
                  <a:lnTo>
                    <a:pt x="2951" y="768"/>
                  </a:lnTo>
                  <a:lnTo>
                    <a:pt x="2953" y="770"/>
                  </a:lnTo>
                  <a:lnTo>
                    <a:pt x="2955" y="770"/>
                  </a:lnTo>
                  <a:lnTo>
                    <a:pt x="2955" y="772"/>
                  </a:lnTo>
                  <a:lnTo>
                    <a:pt x="2955" y="775"/>
                  </a:lnTo>
                  <a:lnTo>
                    <a:pt x="2955" y="777"/>
                  </a:lnTo>
                  <a:lnTo>
                    <a:pt x="2955" y="780"/>
                  </a:lnTo>
                  <a:lnTo>
                    <a:pt x="2955" y="782"/>
                  </a:lnTo>
                  <a:lnTo>
                    <a:pt x="2955" y="786"/>
                  </a:lnTo>
                  <a:lnTo>
                    <a:pt x="2955" y="787"/>
                  </a:lnTo>
                  <a:lnTo>
                    <a:pt x="2955" y="791"/>
                  </a:lnTo>
                  <a:lnTo>
                    <a:pt x="2955" y="793"/>
                  </a:lnTo>
                  <a:lnTo>
                    <a:pt x="2955" y="794"/>
                  </a:lnTo>
                  <a:lnTo>
                    <a:pt x="2955" y="800"/>
                  </a:lnTo>
                  <a:lnTo>
                    <a:pt x="2955" y="803"/>
                  </a:lnTo>
                  <a:lnTo>
                    <a:pt x="2958" y="805"/>
                  </a:lnTo>
                  <a:lnTo>
                    <a:pt x="2960" y="807"/>
                  </a:lnTo>
                  <a:lnTo>
                    <a:pt x="2962" y="810"/>
                  </a:lnTo>
                  <a:lnTo>
                    <a:pt x="2962" y="814"/>
                  </a:lnTo>
                  <a:lnTo>
                    <a:pt x="2962" y="815"/>
                  </a:lnTo>
                  <a:lnTo>
                    <a:pt x="2960" y="817"/>
                  </a:lnTo>
                  <a:lnTo>
                    <a:pt x="2962" y="819"/>
                  </a:lnTo>
                  <a:lnTo>
                    <a:pt x="2962" y="820"/>
                  </a:lnTo>
                  <a:lnTo>
                    <a:pt x="2967" y="824"/>
                  </a:lnTo>
                  <a:lnTo>
                    <a:pt x="2967" y="826"/>
                  </a:lnTo>
                  <a:lnTo>
                    <a:pt x="2967" y="829"/>
                  </a:lnTo>
                  <a:lnTo>
                    <a:pt x="2967" y="831"/>
                  </a:lnTo>
                  <a:lnTo>
                    <a:pt x="2967" y="833"/>
                  </a:lnTo>
                  <a:lnTo>
                    <a:pt x="2969" y="836"/>
                  </a:lnTo>
                  <a:lnTo>
                    <a:pt x="2967" y="838"/>
                  </a:lnTo>
                  <a:lnTo>
                    <a:pt x="2969" y="841"/>
                  </a:lnTo>
                  <a:lnTo>
                    <a:pt x="2972" y="843"/>
                  </a:lnTo>
                  <a:lnTo>
                    <a:pt x="2974" y="845"/>
                  </a:lnTo>
                  <a:lnTo>
                    <a:pt x="2976" y="845"/>
                  </a:lnTo>
                  <a:lnTo>
                    <a:pt x="2976" y="847"/>
                  </a:lnTo>
                  <a:lnTo>
                    <a:pt x="2976" y="850"/>
                  </a:lnTo>
                  <a:lnTo>
                    <a:pt x="2974" y="854"/>
                  </a:lnTo>
                  <a:lnTo>
                    <a:pt x="2972" y="855"/>
                  </a:lnTo>
                  <a:lnTo>
                    <a:pt x="2971" y="857"/>
                  </a:lnTo>
                  <a:lnTo>
                    <a:pt x="2971" y="859"/>
                  </a:lnTo>
                  <a:lnTo>
                    <a:pt x="2972" y="861"/>
                  </a:lnTo>
                  <a:lnTo>
                    <a:pt x="2974" y="862"/>
                  </a:lnTo>
                  <a:lnTo>
                    <a:pt x="2976" y="864"/>
                  </a:lnTo>
                  <a:lnTo>
                    <a:pt x="2978" y="868"/>
                  </a:lnTo>
                  <a:lnTo>
                    <a:pt x="2976" y="871"/>
                  </a:lnTo>
                  <a:lnTo>
                    <a:pt x="2976" y="875"/>
                  </a:lnTo>
                  <a:lnTo>
                    <a:pt x="2976" y="876"/>
                  </a:lnTo>
                  <a:lnTo>
                    <a:pt x="2974" y="878"/>
                  </a:lnTo>
                  <a:lnTo>
                    <a:pt x="2974" y="882"/>
                  </a:lnTo>
                  <a:lnTo>
                    <a:pt x="2974" y="883"/>
                  </a:lnTo>
                  <a:lnTo>
                    <a:pt x="2972" y="887"/>
                  </a:lnTo>
                  <a:lnTo>
                    <a:pt x="2971" y="890"/>
                  </a:lnTo>
                  <a:lnTo>
                    <a:pt x="2969" y="892"/>
                  </a:lnTo>
                  <a:lnTo>
                    <a:pt x="2967" y="894"/>
                  </a:lnTo>
                  <a:lnTo>
                    <a:pt x="2965" y="896"/>
                  </a:lnTo>
                  <a:lnTo>
                    <a:pt x="2965" y="897"/>
                  </a:lnTo>
                  <a:lnTo>
                    <a:pt x="2964" y="901"/>
                  </a:lnTo>
                  <a:lnTo>
                    <a:pt x="2962" y="904"/>
                  </a:lnTo>
                  <a:lnTo>
                    <a:pt x="2958" y="904"/>
                  </a:lnTo>
                  <a:lnTo>
                    <a:pt x="2955" y="904"/>
                  </a:lnTo>
                  <a:lnTo>
                    <a:pt x="2953" y="906"/>
                  </a:lnTo>
                  <a:lnTo>
                    <a:pt x="2950" y="906"/>
                  </a:lnTo>
                  <a:lnTo>
                    <a:pt x="2946" y="906"/>
                  </a:lnTo>
                  <a:lnTo>
                    <a:pt x="2941" y="906"/>
                  </a:lnTo>
                  <a:lnTo>
                    <a:pt x="2939" y="906"/>
                  </a:lnTo>
                  <a:lnTo>
                    <a:pt x="2936" y="906"/>
                  </a:lnTo>
                  <a:lnTo>
                    <a:pt x="2932" y="908"/>
                  </a:lnTo>
                  <a:lnTo>
                    <a:pt x="2929" y="906"/>
                  </a:lnTo>
                  <a:lnTo>
                    <a:pt x="2923" y="908"/>
                  </a:lnTo>
                  <a:lnTo>
                    <a:pt x="2920" y="908"/>
                  </a:lnTo>
                  <a:lnTo>
                    <a:pt x="2916" y="908"/>
                  </a:lnTo>
                  <a:lnTo>
                    <a:pt x="2913" y="908"/>
                  </a:lnTo>
                  <a:lnTo>
                    <a:pt x="2911" y="908"/>
                  </a:lnTo>
                  <a:lnTo>
                    <a:pt x="2906" y="911"/>
                  </a:lnTo>
                  <a:lnTo>
                    <a:pt x="2904" y="911"/>
                  </a:lnTo>
                  <a:lnTo>
                    <a:pt x="2902" y="913"/>
                  </a:lnTo>
                  <a:lnTo>
                    <a:pt x="2899" y="913"/>
                  </a:lnTo>
                  <a:lnTo>
                    <a:pt x="2897" y="915"/>
                  </a:lnTo>
                  <a:lnTo>
                    <a:pt x="2895" y="917"/>
                  </a:lnTo>
                  <a:lnTo>
                    <a:pt x="2890" y="920"/>
                  </a:lnTo>
                  <a:lnTo>
                    <a:pt x="2887" y="922"/>
                  </a:lnTo>
                  <a:lnTo>
                    <a:pt x="2887" y="924"/>
                  </a:lnTo>
                  <a:lnTo>
                    <a:pt x="2883" y="925"/>
                  </a:lnTo>
                  <a:lnTo>
                    <a:pt x="2880" y="927"/>
                  </a:lnTo>
                  <a:lnTo>
                    <a:pt x="2878" y="929"/>
                  </a:lnTo>
                  <a:lnTo>
                    <a:pt x="2876" y="931"/>
                  </a:lnTo>
                  <a:lnTo>
                    <a:pt x="2876" y="932"/>
                  </a:lnTo>
                  <a:lnTo>
                    <a:pt x="2873" y="934"/>
                  </a:lnTo>
                  <a:lnTo>
                    <a:pt x="2871" y="936"/>
                  </a:lnTo>
                  <a:lnTo>
                    <a:pt x="2869" y="936"/>
                  </a:lnTo>
                  <a:lnTo>
                    <a:pt x="2866" y="939"/>
                  </a:lnTo>
                  <a:lnTo>
                    <a:pt x="2862" y="943"/>
                  </a:lnTo>
                  <a:lnTo>
                    <a:pt x="2860" y="946"/>
                  </a:lnTo>
                  <a:lnTo>
                    <a:pt x="2859" y="948"/>
                  </a:lnTo>
                  <a:lnTo>
                    <a:pt x="2852" y="953"/>
                  </a:lnTo>
                  <a:lnTo>
                    <a:pt x="2848" y="955"/>
                  </a:lnTo>
                  <a:lnTo>
                    <a:pt x="2847" y="957"/>
                  </a:lnTo>
                  <a:lnTo>
                    <a:pt x="2845" y="959"/>
                  </a:lnTo>
                  <a:lnTo>
                    <a:pt x="2841" y="960"/>
                  </a:lnTo>
                  <a:lnTo>
                    <a:pt x="2838" y="962"/>
                  </a:lnTo>
                  <a:lnTo>
                    <a:pt x="2834" y="962"/>
                  </a:lnTo>
                  <a:lnTo>
                    <a:pt x="2833" y="966"/>
                  </a:lnTo>
                  <a:lnTo>
                    <a:pt x="2831" y="967"/>
                  </a:lnTo>
                  <a:lnTo>
                    <a:pt x="2829" y="969"/>
                  </a:lnTo>
                  <a:lnTo>
                    <a:pt x="2826" y="973"/>
                  </a:lnTo>
                  <a:lnTo>
                    <a:pt x="2822" y="974"/>
                  </a:lnTo>
                  <a:lnTo>
                    <a:pt x="2820" y="976"/>
                  </a:lnTo>
                  <a:lnTo>
                    <a:pt x="2817" y="980"/>
                  </a:lnTo>
                  <a:lnTo>
                    <a:pt x="2815" y="981"/>
                  </a:lnTo>
                  <a:lnTo>
                    <a:pt x="2815" y="983"/>
                  </a:lnTo>
                  <a:lnTo>
                    <a:pt x="2810" y="988"/>
                  </a:lnTo>
                  <a:lnTo>
                    <a:pt x="2808" y="990"/>
                  </a:lnTo>
                  <a:lnTo>
                    <a:pt x="2806" y="994"/>
                  </a:lnTo>
                  <a:lnTo>
                    <a:pt x="2805" y="995"/>
                  </a:lnTo>
                  <a:lnTo>
                    <a:pt x="2803" y="997"/>
                  </a:lnTo>
                  <a:lnTo>
                    <a:pt x="2801" y="999"/>
                  </a:lnTo>
                  <a:lnTo>
                    <a:pt x="2799" y="1001"/>
                  </a:lnTo>
                  <a:lnTo>
                    <a:pt x="2798" y="1002"/>
                  </a:lnTo>
                  <a:lnTo>
                    <a:pt x="2796" y="1002"/>
                  </a:lnTo>
                  <a:lnTo>
                    <a:pt x="2794" y="1006"/>
                  </a:lnTo>
                  <a:lnTo>
                    <a:pt x="2792" y="1006"/>
                  </a:lnTo>
                  <a:lnTo>
                    <a:pt x="2789" y="1009"/>
                  </a:lnTo>
                  <a:lnTo>
                    <a:pt x="2789" y="1011"/>
                  </a:lnTo>
                  <a:lnTo>
                    <a:pt x="2787" y="1013"/>
                  </a:lnTo>
                  <a:lnTo>
                    <a:pt x="2785" y="1015"/>
                  </a:lnTo>
                  <a:lnTo>
                    <a:pt x="2784" y="1016"/>
                  </a:lnTo>
                  <a:lnTo>
                    <a:pt x="2780" y="1018"/>
                  </a:lnTo>
                  <a:lnTo>
                    <a:pt x="2778" y="1020"/>
                  </a:lnTo>
                  <a:lnTo>
                    <a:pt x="2777" y="1022"/>
                  </a:lnTo>
                  <a:lnTo>
                    <a:pt x="2775" y="1025"/>
                  </a:lnTo>
                  <a:lnTo>
                    <a:pt x="2773" y="1029"/>
                  </a:lnTo>
                  <a:lnTo>
                    <a:pt x="2770" y="1030"/>
                  </a:lnTo>
                  <a:lnTo>
                    <a:pt x="2770" y="1032"/>
                  </a:lnTo>
                  <a:lnTo>
                    <a:pt x="2768" y="1034"/>
                  </a:lnTo>
                  <a:lnTo>
                    <a:pt x="2764" y="1036"/>
                  </a:lnTo>
                  <a:lnTo>
                    <a:pt x="2763" y="1039"/>
                  </a:lnTo>
                  <a:lnTo>
                    <a:pt x="2761" y="1041"/>
                  </a:lnTo>
                  <a:lnTo>
                    <a:pt x="2759" y="1043"/>
                  </a:lnTo>
                  <a:lnTo>
                    <a:pt x="2756" y="1048"/>
                  </a:lnTo>
                  <a:lnTo>
                    <a:pt x="2752" y="1051"/>
                  </a:lnTo>
                  <a:lnTo>
                    <a:pt x="2749" y="1055"/>
                  </a:lnTo>
                  <a:lnTo>
                    <a:pt x="2747" y="1057"/>
                  </a:lnTo>
                  <a:lnTo>
                    <a:pt x="2745" y="1058"/>
                  </a:lnTo>
                  <a:lnTo>
                    <a:pt x="2742" y="1062"/>
                  </a:lnTo>
                  <a:lnTo>
                    <a:pt x="2740" y="1062"/>
                  </a:lnTo>
                  <a:lnTo>
                    <a:pt x="2740" y="1064"/>
                  </a:lnTo>
                  <a:lnTo>
                    <a:pt x="2738" y="1064"/>
                  </a:lnTo>
                  <a:lnTo>
                    <a:pt x="2736" y="1067"/>
                  </a:lnTo>
                  <a:lnTo>
                    <a:pt x="2735" y="1069"/>
                  </a:lnTo>
                  <a:lnTo>
                    <a:pt x="2729" y="1072"/>
                  </a:lnTo>
                  <a:lnTo>
                    <a:pt x="2728" y="1074"/>
                  </a:lnTo>
                  <a:lnTo>
                    <a:pt x="2726" y="1076"/>
                  </a:lnTo>
                  <a:lnTo>
                    <a:pt x="2722" y="1078"/>
                  </a:lnTo>
                  <a:lnTo>
                    <a:pt x="2721" y="1079"/>
                  </a:lnTo>
                  <a:lnTo>
                    <a:pt x="2719" y="1083"/>
                  </a:lnTo>
                  <a:lnTo>
                    <a:pt x="2717" y="1083"/>
                  </a:lnTo>
                  <a:lnTo>
                    <a:pt x="2715" y="1085"/>
                  </a:lnTo>
                  <a:lnTo>
                    <a:pt x="2712" y="1088"/>
                  </a:lnTo>
                  <a:lnTo>
                    <a:pt x="2708" y="1090"/>
                  </a:lnTo>
                  <a:lnTo>
                    <a:pt x="2707" y="1092"/>
                  </a:lnTo>
                  <a:lnTo>
                    <a:pt x="2705" y="1093"/>
                  </a:lnTo>
                  <a:lnTo>
                    <a:pt x="2701" y="1097"/>
                  </a:lnTo>
                  <a:lnTo>
                    <a:pt x="2698" y="1100"/>
                  </a:lnTo>
                  <a:lnTo>
                    <a:pt x="2696" y="1102"/>
                  </a:lnTo>
                  <a:lnTo>
                    <a:pt x="2691" y="1105"/>
                  </a:lnTo>
                  <a:lnTo>
                    <a:pt x="2687" y="1109"/>
                  </a:lnTo>
                  <a:lnTo>
                    <a:pt x="2686" y="1111"/>
                  </a:lnTo>
                  <a:lnTo>
                    <a:pt x="2682" y="1111"/>
                  </a:lnTo>
                  <a:lnTo>
                    <a:pt x="2677" y="1114"/>
                  </a:lnTo>
                  <a:lnTo>
                    <a:pt x="2675" y="1116"/>
                  </a:lnTo>
                  <a:lnTo>
                    <a:pt x="2670" y="1119"/>
                  </a:lnTo>
                  <a:lnTo>
                    <a:pt x="2668" y="1119"/>
                  </a:lnTo>
                  <a:lnTo>
                    <a:pt x="2665" y="1121"/>
                  </a:lnTo>
                  <a:lnTo>
                    <a:pt x="2663" y="1125"/>
                  </a:lnTo>
                  <a:lnTo>
                    <a:pt x="2659" y="1125"/>
                  </a:lnTo>
                  <a:lnTo>
                    <a:pt x="2656" y="1128"/>
                  </a:lnTo>
                  <a:lnTo>
                    <a:pt x="2654" y="1128"/>
                  </a:lnTo>
                  <a:lnTo>
                    <a:pt x="2652" y="1128"/>
                  </a:lnTo>
                  <a:lnTo>
                    <a:pt x="2647" y="1130"/>
                  </a:lnTo>
                  <a:lnTo>
                    <a:pt x="2647" y="1132"/>
                  </a:lnTo>
                  <a:lnTo>
                    <a:pt x="2645" y="1133"/>
                  </a:lnTo>
                  <a:lnTo>
                    <a:pt x="2637" y="1132"/>
                  </a:lnTo>
                  <a:lnTo>
                    <a:pt x="2633" y="1132"/>
                  </a:lnTo>
                  <a:lnTo>
                    <a:pt x="2630" y="1132"/>
                  </a:lnTo>
                  <a:lnTo>
                    <a:pt x="2628" y="1130"/>
                  </a:lnTo>
                  <a:lnTo>
                    <a:pt x="2626" y="1130"/>
                  </a:lnTo>
                  <a:lnTo>
                    <a:pt x="2624" y="1130"/>
                  </a:lnTo>
                  <a:lnTo>
                    <a:pt x="2623" y="1130"/>
                  </a:lnTo>
                  <a:lnTo>
                    <a:pt x="2621" y="1130"/>
                  </a:lnTo>
                  <a:lnTo>
                    <a:pt x="2617" y="1128"/>
                  </a:lnTo>
                  <a:lnTo>
                    <a:pt x="2616" y="1128"/>
                  </a:lnTo>
                  <a:lnTo>
                    <a:pt x="2612" y="1128"/>
                  </a:lnTo>
                  <a:lnTo>
                    <a:pt x="2610" y="1126"/>
                  </a:lnTo>
                  <a:lnTo>
                    <a:pt x="2607" y="1128"/>
                  </a:lnTo>
                  <a:lnTo>
                    <a:pt x="2605" y="1126"/>
                  </a:lnTo>
                  <a:lnTo>
                    <a:pt x="2603" y="1126"/>
                  </a:lnTo>
                  <a:lnTo>
                    <a:pt x="2600" y="1126"/>
                  </a:lnTo>
                  <a:lnTo>
                    <a:pt x="2598" y="1126"/>
                  </a:lnTo>
                  <a:lnTo>
                    <a:pt x="2596" y="1126"/>
                  </a:lnTo>
                  <a:lnTo>
                    <a:pt x="2595" y="1125"/>
                  </a:lnTo>
                  <a:lnTo>
                    <a:pt x="2593" y="1125"/>
                  </a:lnTo>
                  <a:lnTo>
                    <a:pt x="2593" y="1126"/>
                  </a:lnTo>
                  <a:lnTo>
                    <a:pt x="2595" y="1126"/>
                  </a:lnTo>
                  <a:lnTo>
                    <a:pt x="2593" y="1130"/>
                  </a:lnTo>
                  <a:lnTo>
                    <a:pt x="2591" y="1135"/>
                  </a:lnTo>
                  <a:lnTo>
                    <a:pt x="2591" y="1139"/>
                  </a:lnTo>
                  <a:lnTo>
                    <a:pt x="2591" y="1142"/>
                  </a:lnTo>
                  <a:lnTo>
                    <a:pt x="2591" y="1147"/>
                  </a:lnTo>
                  <a:lnTo>
                    <a:pt x="2591" y="1151"/>
                  </a:lnTo>
                  <a:lnTo>
                    <a:pt x="2593" y="1158"/>
                  </a:lnTo>
                  <a:lnTo>
                    <a:pt x="2591" y="1160"/>
                  </a:lnTo>
                  <a:lnTo>
                    <a:pt x="2589" y="1161"/>
                  </a:lnTo>
                  <a:lnTo>
                    <a:pt x="2586" y="1161"/>
                  </a:lnTo>
                  <a:lnTo>
                    <a:pt x="2582" y="1160"/>
                  </a:lnTo>
                  <a:lnTo>
                    <a:pt x="2581" y="1160"/>
                  </a:lnTo>
                  <a:lnTo>
                    <a:pt x="2574" y="1158"/>
                  </a:lnTo>
                  <a:lnTo>
                    <a:pt x="2572" y="1158"/>
                  </a:lnTo>
                  <a:lnTo>
                    <a:pt x="2567" y="1156"/>
                  </a:lnTo>
                  <a:lnTo>
                    <a:pt x="2565" y="1156"/>
                  </a:lnTo>
                  <a:lnTo>
                    <a:pt x="2561" y="1156"/>
                  </a:lnTo>
                  <a:lnTo>
                    <a:pt x="2558" y="1158"/>
                  </a:lnTo>
                  <a:lnTo>
                    <a:pt x="2554" y="1158"/>
                  </a:lnTo>
                  <a:lnTo>
                    <a:pt x="2553" y="1158"/>
                  </a:lnTo>
                  <a:lnTo>
                    <a:pt x="2549" y="1156"/>
                  </a:lnTo>
                  <a:lnTo>
                    <a:pt x="2547" y="1156"/>
                  </a:lnTo>
                  <a:lnTo>
                    <a:pt x="2546" y="1156"/>
                  </a:lnTo>
                  <a:lnTo>
                    <a:pt x="2542" y="1156"/>
                  </a:lnTo>
                  <a:lnTo>
                    <a:pt x="2539" y="1154"/>
                  </a:lnTo>
                  <a:lnTo>
                    <a:pt x="2535" y="1154"/>
                  </a:lnTo>
                  <a:lnTo>
                    <a:pt x="2530" y="1151"/>
                  </a:lnTo>
                  <a:lnTo>
                    <a:pt x="2526" y="1149"/>
                  </a:lnTo>
                  <a:lnTo>
                    <a:pt x="2523" y="1147"/>
                  </a:lnTo>
                  <a:lnTo>
                    <a:pt x="2518" y="1146"/>
                  </a:lnTo>
                  <a:lnTo>
                    <a:pt x="2514" y="1144"/>
                  </a:lnTo>
                  <a:lnTo>
                    <a:pt x="2511" y="1142"/>
                  </a:lnTo>
                  <a:lnTo>
                    <a:pt x="2507" y="1140"/>
                  </a:lnTo>
                  <a:lnTo>
                    <a:pt x="2504" y="1139"/>
                  </a:lnTo>
                  <a:lnTo>
                    <a:pt x="2502" y="1139"/>
                  </a:lnTo>
                  <a:lnTo>
                    <a:pt x="2499" y="1142"/>
                  </a:lnTo>
                  <a:lnTo>
                    <a:pt x="2497" y="1144"/>
                  </a:lnTo>
                  <a:lnTo>
                    <a:pt x="2495" y="1146"/>
                  </a:lnTo>
                  <a:lnTo>
                    <a:pt x="2495" y="1149"/>
                  </a:lnTo>
                  <a:lnTo>
                    <a:pt x="2493" y="1153"/>
                  </a:lnTo>
                  <a:lnTo>
                    <a:pt x="2492" y="1158"/>
                  </a:lnTo>
                  <a:lnTo>
                    <a:pt x="2490" y="1160"/>
                  </a:lnTo>
                  <a:lnTo>
                    <a:pt x="2490" y="1165"/>
                  </a:lnTo>
                  <a:lnTo>
                    <a:pt x="2486" y="1168"/>
                  </a:lnTo>
                  <a:lnTo>
                    <a:pt x="2485" y="1170"/>
                  </a:lnTo>
                  <a:lnTo>
                    <a:pt x="2483" y="1172"/>
                  </a:lnTo>
                  <a:lnTo>
                    <a:pt x="2481" y="1175"/>
                  </a:lnTo>
                  <a:lnTo>
                    <a:pt x="2483" y="1179"/>
                  </a:lnTo>
                  <a:lnTo>
                    <a:pt x="2485" y="1182"/>
                  </a:lnTo>
                  <a:lnTo>
                    <a:pt x="2486" y="1184"/>
                  </a:lnTo>
                  <a:lnTo>
                    <a:pt x="2488" y="1184"/>
                  </a:lnTo>
                  <a:lnTo>
                    <a:pt x="2490" y="1186"/>
                  </a:lnTo>
                  <a:lnTo>
                    <a:pt x="2493" y="1188"/>
                  </a:lnTo>
                  <a:lnTo>
                    <a:pt x="2495" y="1188"/>
                  </a:lnTo>
                  <a:lnTo>
                    <a:pt x="2497" y="1189"/>
                  </a:lnTo>
                  <a:lnTo>
                    <a:pt x="2500" y="1191"/>
                  </a:lnTo>
                  <a:lnTo>
                    <a:pt x="2504" y="1193"/>
                  </a:lnTo>
                  <a:lnTo>
                    <a:pt x="2504" y="1195"/>
                  </a:lnTo>
                  <a:lnTo>
                    <a:pt x="2506" y="1195"/>
                  </a:lnTo>
                  <a:lnTo>
                    <a:pt x="2507" y="1195"/>
                  </a:lnTo>
                  <a:lnTo>
                    <a:pt x="2509" y="1198"/>
                  </a:lnTo>
                  <a:lnTo>
                    <a:pt x="2513" y="1202"/>
                  </a:lnTo>
                  <a:lnTo>
                    <a:pt x="2514" y="1205"/>
                  </a:lnTo>
                  <a:lnTo>
                    <a:pt x="2513" y="1209"/>
                  </a:lnTo>
                  <a:lnTo>
                    <a:pt x="2511" y="1212"/>
                  </a:lnTo>
                  <a:lnTo>
                    <a:pt x="2507" y="1212"/>
                  </a:lnTo>
                  <a:lnTo>
                    <a:pt x="2506" y="1216"/>
                  </a:lnTo>
                  <a:lnTo>
                    <a:pt x="2507" y="1221"/>
                  </a:lnTo>
                  <a:lnTo>
                    <a:pt x="2507" y="1226"/>
                  </a:lnTo>
                  <a:lnTo>
                    <a:pt x="2507" y="1233"/>
                  </a:lnTo>
                  <a:lnTo>
                    <a:pt x="2509" y="1237"/>
                  </a:lnTo>
                  <a:lnTo>
                    <a:pt x="2511" y="1238"/>
                  </a:lnTo>
                  <a:lnTo>
                    <a:pt x="2513" y="1242"/>
                  </a:lnTo>
                  <a:lnTo>
                    <a:pt x="2516" y="1245"/>
                  </a:lnTo>
                  <a:lnTo>
                    <a:pt x="2516" y="1249"/>
                  </a:lnTo>
                  <a:lnTo>
                    <a:pt x="2513" y="1254"/>
                  </a:lnTo>
                  <a:lnTo>
                    <a:pt x="2509" y="1256"/>
                  </a:lnTo>
                  <a:lnTo>
                    <a:pt x="2506" y="1259"/>
                  </a:lnTo>
                  <a:lnTo>
                    <a:pt x="2502" y="1261"/>
                  </a:lnTo>
                  <a:lnTo>
                    <a:pt x="2499" y="1265"/>
                  </a:lnTo>
                  <a:lnTo>
                    <a:pt x="2495" y="1266"/>
                  </a:lnTo>
                  <a:lnTo>
                    <a:pt x="2493" y="1268"/>
                  </a:lnTo>
                  <a:lnTo>
                    <a:pt x="2490" y="1270"/>
                  </a:lnTo>
                  <a:lnTo>
                    <a:pt x="2488" y="1275"/>
                  </a:lnTo>
                  <a:lnTo>
                    <a:pt x="2486" y="1277"/>
                  </a:lnTo>
                  <a:lnTo>
                    <a:pt x="2479" y="1280"/>
                  </a:lnTo>
                  <a:lnTo>
                    <a:pt x="2476" y="1284"/>
                  </a:lnTo>
                  <a:lnTo>
                    <a:pt x="2465" y="1287"/>
                  </a:lnTo>
                  <a:lnTo>
                    <a:pt x="2455" y="1293"/>
                  </a:lnTo>
                  <a:lnTo>
                    <a:pt x="2443" y="1300"/>
                  </a:lnTo>
                  <a:lnTo>
                    <a:pt x="2439" y="1301"/>
                  </a:lnTo>
                  <a:lnTo>
                    <a:pt x="2430" y="1305"/>
                  </a:lnTo>
                  <a:lnTo>
                    <a:pt x="2427" y="1307"/>
                  </a:lnTo>
                  <a:lnTo>
                    <a:pt x="2429" y="1308"/>
                  </a:lnTo>
                  <a:lnTo>
                    <a:pt x="2429" y="1310"/>
                  </a:lnTo>
                  <a:lnTo>
                    <a:pt x="2429" y="1312"/>
                  </a:lnTo>
                  <a:lnTo>
                    <a:pt x="2427" y="1314"/>
                  </a:lnTo>
                  <a:lnTo>
                    <a:pt x="2425" y="1314"/>
                  </a:lnTo>
                  <a:lnTo>
                    <a:pt x="2423" y="1315"/>
                  </a:lnTo>
                  <a:lnTo>
                    <a:pt x="2422" y="1321"/>
                  </a:lnTo>
                  <a:lnTo>
                    <a:pt x="2416" y="1324"/>
                  </a:lnTo>
                  <a:lnTo>
                    <a:pt x="2413" y="1328"/>
                  </a:lnTo>
                  <a:lnTo>
                    <a:pt x="2408" y="1336"/>
                  </a:lnTo>
                  <a:lnTo>
                    <a:pt x="2404" y="1343"/>
                  </a:lnTo>
                  <a:lnTo>
                    <a:pt x="2406" y="1349"/>
                  </a:lnTo>
                  <a:lnTo>
                    <a:pt x="2409" y="1352"/>
                  </a:lnTo>
                  <a:lnTo>
                    <a:pt x="2418" y="1347"/>
                  </a:lnTo>
                  <a:lnTo>
                    <a:pt x="2432" y="1343"/>
                  </a:lnTo>
                  <a:lnTo>
                    <a:pt x="2444" y="1340"/>
                  </a:lnTo>
                  <a:lnTo>
                    <a:pt x="2462" y="1338"/>
                  </a:lnTo>
                  <a:lnTo>
                    <a:pt x="2479" y="1333"/>
                  </a:lnTo>
                  <a:lnTo>
                    <a:pt x="2502" y="1331"/>
                  </a:lnTo>
                  <a:lnTo>
                    <a:pt x="2506" y="1329"/>
                  </a:lnTo>
                  <a:lnTo>
                    <a:pt x="2547" y="1331"/>
                  </a:lnTo>
                  <a:lnTo>
                    <a:pt x="2572" y="1333"/>
                  </a:lnTo>
                  <a:lnTo>
                    <a:pt x="2586" y="1336"/>
                  </a:lnTo>
                  <a:lnTo>
                    <a:pt x="2602" y="1347"/>
                  </a:lnTo>
                  <a:lnTo>
                    <a:pt x="2612" y="1361"/>
                  </a:lnTo>
                  <a:lnTo>
                    <a:pt x="2624" y="1380"/>
                  </a:lnTo>
                  <a:lnTo>
                    <a:pt x="2642" y="1401"/>
                  </a:lnTo>
                  <a:lnTo>
                    <a:pt x="2661" y="1417"/>
                  </a:lnTo>
                  <a:lnTo>
                    <a:pt x="2665" y="1420"/>
                  </a:lnTo>
                  <a:lnTo>
                    <a:pt x="2668" y="1422"/>
                  </a:lnTo>
                  <a:lnTo>
                    <a:pt x="2670" y="1424"/>
                  </a:lnTo>
                  <a:lnTo>
                    <a:pt x="2677" y="1429"/>
                  </a:lnTo>
                  <a:lnTo>
                    <a:pt x="2679" y="1431"/>
                  </a:lnTo>
                  <a:lnTo>
                    <a:pt x="2687" y="1445"/>
                  </a:lnTo>
                  <a:lnTo>
                    <a:pt x="2693" y="1457"/>
                  </a:lnTo>
                  <a:lnTo>
                    <a:pt x="2694" y="1474"/>
                  </a:lnTo>
                  <a:lnTo>
                    <a:pt x="2693" y="1492"/>
                  </a:lnTo>
                  <a:lnTo>
                    <a:pt x="2686" y="1511"/>
                  </a:lnTo>
                  <a:lnTo>
                    <a:pt x="2682" y="1525"/>
                  </a:lnTo>
                  <a:lnTo>
                    <a:pt x="2677" y="1543"/>
                  </a:lnTo>
                  <a:lnTo>
                    <a:pt x="2672" y="1551"/>
                  </a:lnTo>
                  <a:lnTo>
                    <a:pt x="2670" y="1551"/>
                  </a:lnTo>
                  <a:lnTo>
                    <a:pt x="2672" y="1558"/>
                  </a:lnTo>
                  <a:lnTo>
                    <a:pt x="2675" y="1565"/>
                  </a:lnTo>
                  <a:lnTo>
                    <a:pt x="2673" y="1572"/>
                  </a:lnTo>
                  <a:lnTo>
                    <a:pt x="2670" y="1583"/>
                  </a:lnTo>
                  <a:lnTo>
                    <a:pt x="2647" y="1609"/>
                  </a:lnTo>
                  <a:lnTo>
                    <a:pt x="2638" y="1618"/>
                  </a:lnTo>
                  <a:lnTo>
                    <a:pt x="2623" y="1644"/>
                  </a:lnTo>
                  <a:lnTo>
                    <a:pt x="2619" y="1653"/>
                  </a:lnTo>
                  <a:lnTo>
                    <a:pt x="2610" y="1672"/>
                  </a:lnTo>
                  <a:lnTo>
                    <a:pt x="2603" y="1688"/>
                  </a:lnTo>
                  <a:lnTo>
                    <a:pt x="2602" y="1698"/>
                  </a:lnTo>
                  <a:lnTo>
                    <a:pt x="2602" y="1707"/>
                  </a:lnTo>
                  <a:lnTo>
                    <a:pt x="2603" y="1723"/>
                  </a:lnTo>
                  <a:lnTo>
                    <a:pt x="2603" y="1745"/>
                  </a:lnTo>
                  <a:lnTo>
                    <a:pt x="2600" y="1756"/>
                  </a:lnTo>
                  <a:lnTo>
                    <a:pt x="2595" y="1775"/>
                  </a:lnTo>
                  <a:lnTo>
                    <a:pt x="2588" y="1808"/>
                  </a:lnTo>
                  <a:lnTo>
                    <a:pt x="2588" y="1822"/>
                  </a:lnTo>
                  <a:lnTo>
                    <a:pt x="2586" y="1824"/>
                  </a:lnTo>
                  <a:lnTo>
                    <a:pt x="2582" y="1833"/>
                  </a:lnTo>
                  <a:lnTo>
                    <a:pt x="2581" y="1838"/>
                  </a:lnTo>
                  <a:lnTo>
                    <a:pt x="2581" y="1845"/>
                  </a:lnTo>
                  <a:lnTo>
                    <a:pt x="2577" y="1849"/>
                  </a:lnTo>
                  <a:lnTo>
                    <a:pt x="2565" y="1857"/>
                  </a:lnTo>
                  <a:lnTo>
                    <a:pt x="2546" y="1857"/>
                  </a:lnTo>
                  <a:lnTo>
                    <a:pt x="2535" y="1854"/>
                  </a:lnTo>
                  <a:lnTo>
                    <a:pt x="2535" y="1852"/>
                  </a:lnTo>
                  <a:lnTo>
                    <a:pt x="2535" y="1849"/>
                  </a:lnTo>
                  <a:lnTo>
                    <a:pt x="2535" y="1847"/>
                  </a:lnTo>
                  <a:lnTo>
                    <a:pt x="2537" y="1840"/>
                  </a:lnTo>
                  <a:lnTo>
                    <a:pt x="2539" y="1838"/>
                  </a:lnTo>
                  <a:lnTo>
                    <a:pt x="2539" y="1836"/>
                  </a:lnTo>
                  <a:lnTo>
                    <a:pt x="2539" y="1835"/>
                  </a:lnTo>
                  <a:lnTo>
                    <a:pt x="2539" y="1831"/>
                  </a:lnTo>
                  <a:lnTo>
                    <a:pt x="2539" y="1829"/>
                  </a:lnTo>
                  <a:lnTo>
                    <a:pt x="2537" y="1828"/>
                  </a:lnTo>
                  <a:lnTo>
                    <a:pt x="2537" y="1826"/>
                  </a:lnTo>
                  <a:lnTo>
                    <a:pt x="2535" y="1826"/>
                  </a:lnTo>
                  <a:lnTo>
                    <a:pt x="2533" y="1824"/>
                  </a:lnTo>
                  <a:lnTo>
                    <a:pt x="2532" y="1822"/>
                  </a:lnTo>
                  <a:lnTo>
                    <a:pt x="2530" y="1822"/>
                  </a:lnTo>
                  <a:lnTo>
                    <a:pt x="2528" y="1821"/>
                  </a:lnTo>
                  <a:lnTo>
                    <a:pt x="2526" y="1819"/>
                  </a:lnTo>
                  <a:lnTo>
                    <a:pt x="2525" y="1817"/>
                  </a:lnTo>
                  <a:lnTo>
                    <a:pt x="2523" y="1815"/>
                  </a:lnTo>
                  <a:lnTo>
                    <a:pt x="2521" y="1812"/>
                  </a:lnTo>
                  <a:lnTo>
                    <a:pt x="2520" y="1810"/>
                  </a:lnTo>
                  <a:lnTo>
                    <a:pt x="2520" y="1808"/>
                  </a:lnTo>
                  <a:lnTo>
                    <a:pt x="2518" y="1807"/>
                  </a:lnTo>
                  <a:lnTo>
                    <a:pt x="2518" y="1805"/>
                  </a:lnTo>
                  <a:lnTo>
                    <a:pt x="2516" y="1803"/>
                  </a:lnTo>
                  <a:lnTo>
                    <a:pt x="2514" y="1801"/>
                  </a:lnTo>
                  <a:lnTo>
                    <a:pt x="2513" y="1800"/>
                  </a:lnTo>
                  <a:lnTo>
                    <a:pt x="2511" y="1798"/>
                  </a:lnTo>
                  <a:lnTo>
                    <a:pt x="2509" y="1796"/>
                  </a:lnTo>
                  <a:lnTo>
                    <a:pt x="2507" y="1794"/>
                  </a:lnTo>
                  <a:lnTo>
                    <a:pt x="2506" y="1794"/>
                  </a:lnTo>
                  <a:lnTo>
                    <a:pt x="2504" y="1791"/>
                  </a:lnTo>
                  <a:lnTo>
                    <a:pt x="2502" y="1791"/>
                  </a:lnTo>
                  <a:lnTo>
                    <a:pt x="2500" y="1789"/>
                  </a:lnTo>
                  <a:lnTo>
                    <a:pt x="2499" y="1787"/>
                  </a:lnTo>
                  <a:lnTo>
                    <a:pt x="2497" y="1786"/>
                  </a:lnTo>
                  <a:lnTo>
                    <a:pt x="2495" y="1782"/>
                  </a:lnTo>
                  <a:lnTo>
                    <a:pt x="2493" y="1780"/>
                  </a:lnTo>
                  <a:lnTo>
                    <a:pt x="2492" y="1777"/>
                  </a:lnTo>
                  <a:lnTo>
                    <a:pt x="2490" y="1773"/>
                  </a:lnTo>
                  <a:lnTo>
                    <a:pt x="2486" y="1770"/>
                  </a:lnTo>
                  <a:lnTo>
                    <a:pt x="2483" y="1766"/>
                  </a:lnTo>
                  <a:lnTo>
                    <a:pt x="2479" y="1763"/>
                  </a:lnTo>
                  <a:lnTo>
                    <a:pt x="2478" y="1761"/>
                  </a:lnTo>
                  <a:lnTo>
                    <a:pt x="2476" y="1758"/>
                  </a:lnTo>
                  <a:lnTo>
                    <a:pt x="2476" y="1756"/>
                  </a:lnTo>
                  <a:lnTo>
                    <a:pt x="2474" y="1754"/>
                  </a:lnTo>
                  <a:lnTo>
                    <a:pt x="2472" y="1752"/>
                  </a:lnTo>
                  <a:lnTo>
                    <a:pt x="2471" y="1752"/>
                  </a:lnTo>
                  <a:lnTo>
                    <a:pt x="2469" y="1752"/>
                  </a:lnTo>
                  <a:lnTo>
                    <a:pt x="2467" y="1752"/>
                  </a:lnTo>
                  <a:lnTo>
                    <a:pt x="2465" y="1754"/>
                  </a:lnTo>
                  <a:lnTo>
                    <a:pt x="2462" y="1754"/>
                  </a:lnTo>
                  <a:lnTo>
                    <a:pt x="2460" y="1754"/>
                  </a:lnTo>
                  <a:lnTo>
                    <a:pt x="2457" y="1754"/>
                  </a:lnTo>
                  <a:lnTo>
                    <a:pt x="2453" y="1756"/>
                  </a:lnTo>
                  <a:lnTo>
                    <a:pt x="2450" y="1756"/>
                  </a:lnTo>
                  <a:lnTo>
                    <a:pt x="2446" y="1758"/>
                  </a:lnTo>
                  <a:lnTo>
                    <a:pt x="2441" y="1759"/>
                  </a:lnTo>
                  <a:lnTo>
                    <a:pt x="2439" y="1759"/>
                  </a:lnTo>
                  <a:lnTo>
                    <a:pt x="2436" y="1761"/>
                  </a:lnTo>
                  <a:lnTo>
                    <a:pt x="2432" y="1763"/>
                  </a:lnTo>
                  <a:lnTo>
                    <a:pt x="2430" y="1763"/>
                  </a:lnTo>
                  <a:lnTo>
                    <a:pt x="2427" y="1765"/>
                  </a:lnTo>
                  <a:lnTo>
                    <a:pt x="2425" y="1765"/>
                  </a:lnTo>
                  <a:lnTo>
                    <a:pt x="2423" y="1766"/>
                  </a:lnTo>
                  <a:lnTo>
                    <a:pt x="2422" y="1766"/>
                  </a:lnTo>
                  <a:lnTo>
                    <a:pt x="2420" y="1766"/>
                  </a:lnTo>
                  <a:lnTo>
                    <a:pt x="2418" y="1766"/>
                  </a:lnTo>
                  <a:lnTo>
                    <a:pt x="2416" y="1766"/>
                  </a:lnTo>
                  <a:lnTo>
                    <a:pt x="2415" y="1766"/>
                  </a:lnTo>
                  <a:lnTo>
                    <a:pt x="2413" y="1768"/>
                  </a:lnTo>
                  <a:lnTo>
                    <a:pt x="2411" y="1768"/>
                  </a:lnTo>
                  <a:lnTo>
                    <a:pt x="2409" y="1770"/>
                  </a:lnTo>
                  <a:lnTo>
                    <a:pt x="2406" y="1772"/>
                  </a:lnTo>
                  <a:lnTo>
                    <a:pt x="2404" y="1773"/>
                  </a:lnTo>
                  <a:lnTo>
                    <a:pt x="2401" y="1775"/>
                  </a:lnTo>
                  <a:lnTo>
                    <a:pt x="2397" y="1777"/>
                  </a:lnTo>
                  <a:lnTo>
                    <a:pt x="2395" y="1779"/>
                  </a:lnTo>
                  <a:lnTo>
                    <a:pt x="2392" y="1779"/>
                  </a:lnTo>
                  <a:lnTo>
                    <a:pt x="2392" y="1780"/>
                  </a:lnTo>
                  <a:lnTo>
                    <a:pt x="2388" y="1780"/>
                  </a:lnTo>
                  <a:lnTo>
                    <a:pt x="2387" y="1782"/>
                  </a:lnTo>
                  <a:lnTo>
                    <a:pt x="2381" y="1782"/>
                  </a:lnTo>
                  <a:lnTo>
                    <a:pt x="2378" y="1782"/>
                  </a:lnTo>
                  <a:lnTo>
                    <a:pt x="2373" y="1780"/>
                  </a:lnTo>
                  <a:lnTo>
                    <a:pt x="2371" y="1779"/>
                  </a:lnTo>
                  <a:lnTo>
                    <a:pt x="2369" y="1777"/>
                  </a:lnTo>
                  <a:lnTo>
                    <a:pt x="2367" y="1775"/>
                  </a:lnTo>
                  <a:lnTo>
                    <a:pt x="2364" y="1772"/>
                  </a:lnTo>
                  <a:lnTo>
                    <a:pt x="2362" y="1770"/>
                  </a:lnTo>
                  <a:lnTo>
                    <a:pt x="2359" y="1766"/>
                  </a:lnTo>
                  <a:lnTo>
                    <a:pt x="2357" y="1763"/>
                  </a:lnTo>
                  <a:lnTo>
                    <a:pt x="2355" y="1763"/>
                  </a:lnTo>
                  <a:lnTo>
                    <a:pt x="2353" y="1763"/>
                  </a:lnTo>
                  <a:lnTo>
                    <a:pt x="2352" y="1763"/>
                  </a:lnTo>
                  <a:lnTo>
                    <a:pt x="2352" y="1765"/>
                  </a:lnTo>
                  <a:lnTo>
                    <a:pt x="2350" y="1765"/>
                  </a:lnTo>
                  <a:lnTo>
                    <a:pt x="2348" y="1765"/>
                  </a:lnTo>
                  <a:lnTo>
                    <a:pt x="2348" y="1763"/>
                  </a:lnTo>
                  <a:lnTo>
                    <a:pt x="2348" y="1761"/>
                  </a:lnTo>
                  <a:lnTo>
                    <a:pt x="2348" y="1759"/>
                  </a:lnTo>
                  <a:lnTo>
                    <a:pt x="2350" y="1758"/>
                  </a:lnTo>
                  <a:lnTo>
                    <a:pt x="2350" y="1756"/>
                  </a:lnTo>
                  <a:lnTo>
                    <a:pt x="2352" y="1756"/>
                  </a:lnTo>
                  <a:lnTo>
                    <a:pt x="2352" y="1754"/>
                  </a:lnTo>
                  <a:lnTo>
                    <a:pt x="2353" y="1752"/>
                  </a:lnTo>
                  <a:lnTo>
                    <a:pt x="2353" y="1749"/>
                  </a:lnTo>
                  <a:lnTo>
                    <a:pt x="2355" y="1747"/>
                  </a:lnTo>
                  <a:lnTo>
                    <a:pt x="2357" y="1745"/>
                  </a:lnTo>
                  <a:lnTo>
                    <a:pt x="2357" y="1744"/>
                  </a:lnTo>
                  <a:lnTo>
                    <a:pt x="2357" y="1742"/>
                  </a:lnTo>
                  <a:lnTo>
                    <a:pt x="2359" y="1740"/>
                  </a:lnTo>
                  <a:lnTo>
                    <a:pt x="2359" y="1738"/>
                  </a:lnTo>
                  <a:lnTo>
                    <a:pt x="2357" y="1737"/>
                  </a:lnTo>
                  <a:lnTo>
                    <a:pt x="2357" y="1735"/>
                  </a:lnTo>
                  <a:lnTo>
                    <a:pt x="2355" y="1733"/>
                  </a:lnTo>
                  <a:lnTo>
                    <a:pt x="2353" y="1731"/>
                  </a:lnTo>
                  <a:lnTo>
                    <a:pt x="2353" y="1730"/>
                  </a:lnTo>
                  <a:lnTo>
                    <a:pt x="2352" y="1730"/>
                  </a:lnTo>
                  <a:lnTo>
                    <a:pt x="2352" y="1728"/>
                  </a:lnTo>
                  <a:lnTo>
                    <a:pt x="2350" y="1728"/>
                  </a:lnTo>
                  <a:lnTo>
                    <a:pt x="2350" y="1726"/>
                  </a:lnTo>
                  <a:lnTo>
                    <a:pt x="2348" y="1726"/>
                  </a:lnTo>
                  <a:lnTo>
                    <a:pt x="2346" y="1724"/>
                  </a:lnTo>
                  <a:lnTo>
                    <a:pt x="2345" y="1724"/>
                  </a:lnTo>
                  <a:lnTo>
                    <a:pt x="2345" y="1723"/>
                  </a:lnTo>
                  <a:lnTo>
                    <a:pt x="2341" y="1721"/>
                  </a:lnTo>
                  <a:lnTo>
                    <a:pt x="2339" y="1721"/>
                  </a:lnTo>
                  <a:lnTo>
                    <a:pt x="2339" y="1719"/>
                  </a:lnTo>
                  <a:lnTo>
                    <a:pt x="2338" y="1717"/>
                  </a:lnTo>
                  <a:lnTo>
                    <a:pt x="2336" y="1717"/>
                  </a:lnTo>
                  <a:lnTo>
                    <a:pt x="2334" y="1716"/>
                  </a:lnTo>
                  <a:lnTo>
                    <a:pt x="2332" y="1714"/>
                  </a:lnTo>
                  <a:lnTo>
                    <a:pt x="2331" y="1714"/>
                  </a:lnTo>
                  <a:lnTo>
                    <a:pt x="2329" y="1712"/>
                  </a:lnTo>
                  <a:lnTo>
                    <a:pt x="2327" y="1712"/>
                  </a:lnTo>
                  <a:lnTo>
                    <a:pt x="2325" y="1710"/>
                  </a:lnTo>
                  <a:lnTo>
                    <a:pt x="2324" y="1710"/>
                  </a:lnTo>
                  <a:lnTo>
                    <a:pt x="2322" y="1709"/>
                  </a:lnTo>
                  <a:lnTo>
                    <a:pt x="2318" y="1707"/>
                  </a:lnTo>
                  <a:lnTo>
                    <a:pt x="2317" y="1707"/>
                  </a:lnTo>
                  <a:lnTo>
                    <a:pt x="2315" y="1705"/>
                  </a:lnTo>
                  <a:lnTo>
                    <a:pt x="2313" y="1703"/>
                  </a:lnTo>
                  <a:lnTo>
                    <a:pt x="2311" y="1703"/>
                  </a:lnTo>
                  <a:lnTo>
                    <a:pt x="2310" y="1703"/>
                  </a:lnTo>
                  <a:lnTo>
                    <a:pt x="2310" y="1702"/>
                  </a:lnTo>
                  <a:lnTo>
                    <a:pt x="2308" y="1700"/>
                  </a:lnTo>
                  <a:lnTo>
                    <a:pt x="2306" y="1700"/>
                  </a:lnTo>
                  <a:lnTo>
                    <a:pt x="2304" y="1700"/>
                  </a:lnTo>
                  <a:lnTo>
                    <a:pt x="2303" y="1698"/>
                  </a:lnTo>
                  <a:lnTo>
                    <a:pt x="2301" y="1698"/>
                  </a:lnTo>
                  <a:lnTo>
                    <a:pt x="2299" y="1696"/>
                  </a:lnTo>
                  <a:lnTo>
                    <a:pt x="2297" y="1696"/>
                  </a:lnTo>
                  <a:lnTo>
                    <a:pt x="2296" y="1696"/>
                  </a:lnTo>
                  <a:lnTo>
                    <a:pt x="2292" y="1695"/>
                  </a:lnTo>
                  <a:lnTo>
                    <a:pt x="2289" y="1695"/>
                  </a:lnTo>
                  <a:lnTo>
                    <a:pt x="2287" y="1693"/>
                  </a:lnTo>
                  <a:lnTo>
                    <a:pt x="2285" y="1693"/>
                  </a:lnTo>
                  <a:lnTo>
                    <a:pt x="2283" y="1693"/>
                  </a:lnTo>
                  <a:lnTo>
                    <a:pt x="2282" y="1691"/>
                  </a:lnTo>
                  <a:lnTo>
                    <a:pt x="2280" y="1691"/>
                  </a:lnTo>
                  <a:lnTo>
                    <a:pt x="2278" y="1691"/>
                  </a:lnTo>
                  <a:lnTo>
                    <a:pt x="2276" y="1689"/>
                  </a:lnTo>
                  <a:lnTo>
                    <a:pt x="2273" y="1689"/>
                  </a:lnTo>
                  <a:lnTo>
                    <a:pt x="2271" y="1689"/>
                  </a:lnTo>
                  <a:lnTo>
                    <a:pt x="2269" y="1689"/>
                  </a:lnTo>
                  <a:lnTo>
                    <a:pt x="2268" y="1689"/>
                  </a:lnTo>
                  <a:lnTo>
                    <a:pt x="2266" y="1688"/>
                  </a:lnTo>
                  <a:lnTo>
                    <a:pt x="2262" y="1688"/>
                  </a:lnTo>
                  <a:lnTo>
                    <a:pt x="2259" y="1688"/>
                  </a:lnTo>
                  <a:lnTo>
                    <a:pt x="2257" y="1688"/>
                  </a:lnTo>
                  <a:lnTo>
                    <a:pt x="2255" y="1688"/>
                  </a:lnTo>
                  <a:lnTo>
                    <a:pt x="2252" y="1688"/>
                  </a:lnTo>
                  <a:lnTo>
                    <a:pt x="2250" y="1688"/>
                  </a:lnTo>
                  <a:lnTo>
                    <a:pt x="2248" y="1688"/>
                  </a:lnTo>
                  <a:lnTo>
                    <a:pt x="2247" y="1688"/>
                  </a:lnTo>
                  <a:lnTo>
                    <a:pt x="2245" y="1689"/>
                  </a:lnTo>
                  <a:lnTo>
                    <a:pt x="2243" y="1691"/>
                  </a:lnTo>
                  <a:lnTo>
                    <a:pt x="2241" y="1691"/>
                  </a:lnTo>
                  <a:lnTo>
                    <a:pt x="2240" y="1693"/>
                  </a:lnTo>
                  <a:lnTo>
                    <a:pt x="2238" y="1695"/>
                  </a:lnTo>
                  <a:lnTo>
                    <a:pt x="2236" y="1696"/>
                  </a:lnTo>
                  <a:lnTo>
                    <a:pt x="2234" y="1698"/>
                  </a:lnTo>
                  <a:lnTo>
                    <a:pt x="2233" y="1698"/>
                  </a:lnTo>
                  <a:lnTo>
                    <a:pt x="2231" y="1698"/>
                  </a:lnTo>
                  <a:lnTo>
                    <a:pt x="2229" y="1698"/>
                  </a:lnTo>
                  <a:lnTo>
                    <a:pt x="2226" y="1700"/>
                  </a:lnTo>
                  <a:lnTo>
                    <a:pt x="2222" y="1700"/>
                  </a:lnTo>
                  <a:lnTo>
                    <a:pt x="2220" y="1700"/>
                  </a:lnTo>
                  <a:lnTo>
                    <a:pt x="2219" y="1700"/>
                  </a:lnTo>
                  <a:lnTo>
                    <a:pt x="2217" y="1700"/>
                  </a:lnTo>
                  <a:lnTo>
                    <a:pt x="2213" y="1700"/>
                  </a:lnTo>
                  <a:lnTo>
                    <a:pt x="2212" y="1702"/>
                  </a:lnTo>
                  <a:lnTo>
                    <a:pt x="2210" y="1702"/>
                  </a:lnTo>
                  <a:lnTo>
                    <a:pt x="2210" y="1703"/>
                  </a:lnTo>
                  <a:lnTo>
                    <a:pt x="2212" y="1705"/>
                  </a:lnTo>
                  <a:lnTo>
                    <a:pt x="2213" y="1707"/>
                  </a:lnTo>
                  <a:lnTo>
                    <a:pt x="2215" y="1709"/>
                  </a:lnTo>
                  <a:lnTo>
                    <a:pt x="2217" y="1710"/>
                  </a:lnTo>
                  <a:lnTo>
                    <a:pt x="2219" y="1710"/>
                  </a:lnTo>
                  <a:lnTo>
                    <a:pt x="2220" y="1712"/>
                  </a:lnTo>
                  <a:lnTo>
                    <a:pt x="2222" y="1712"/>
                  </a:lnTo>
                  <a:lnTo>
                    <a:pt x="2224" y="1714"/>
                  </a:lnTo>
                  <a:lnTo>
                    <a:pt x="2226" y="1716"/>
                  </a:lnTo>
                  <a:lnTo>
                    <a:pt x="2224" y="1717"/>
                  </a:lnTo>
                  <a:lnTo>
                    <a:pt x="2224" y="1719"/>
                  </a:lnTo>
                  <a:lnTo>
                    <a:pt x="2224" y="1721"/>
                  </a:lnTo>
                  <a:lnTo>
                    <a:pt x="2224" y="1724"/>
                  </a:lnTo>
                  <a:lnTo>
                    <a:pt x="2222" y="1726"/>
                  </a:lnTo>
                  <a:lnTo>
                    <a:pt x="2220" y="1726"/>
                  </a:lnTo>
                  <a:lnTo>
                    <a:pt x="2220" y="1728"/>
                  </a:lnTo>
                  <a:lnTo>
                    <a:pt x="2219" y="1728"/>
                  </a:lnTo>
                  <a:lnTo>
                    <a:pt x="2219" y="1730"/>
                  </a:lnTo>
                  <a:lnTo>
                    <a:pt x="2217" y="1730"/>
                  </a:lnTo>
                  <a:lnTo>
                    <a:pt x="2215" y="1731"/>
                  </a:lnTo>
                  <a:lnTo>
                    <a:pt x="2213" y="1731"/>
                  </a:lnTo>
                  <a:lnTo>
                    <a:pt x="2212" y="1733"/>
                  </a:lnTo>
                  <a:lnTo>
                    <a:pt x="2210" y="1733"/>
                  </a:lnTo>
                  <a:lnTo>
                    <a:pt x="2206" y="1735"/>
                  </a:lnTo>
                  <a:lnTo>
                    <a:pt x="2205" y="1735"/>
                  </a:lnTo>
                  <a:lnTo>
                    <a:pt x="2201" y="1737"/>
                  </a:lnTo>
                  <a:lnTo>
                    <a:pt x="2198" y="1737"/>
                  </a:lnTo>
                  <a:lnTo>
                    <a:pt x="2196" y="1737"/>
                  </a:lnTo>
                  <a:lnTo>
                    <a:pt x="2194" y="1737"/>
                  </a:lnTo>
                  <a:lnTo>
                    <a:pt x="2191" y="1738"/>
                  </a:lnTo>
                  <a:lnTo>
                    <a:pt x="2189" y="1738"/>
                  </a:lnTo>
                  <a:lnTo>
                    <a:pt x="2186" y="1738"/>
                  </a:lnTo>
                  <a:lnTo>
                    <a:pt x="2184" y="1738"/>
                  </a:lnTo>
                  <a:lnTo>
                    <a:pt x="2180" y="1738"/>
                  </a:lnTo>
                  <a:lnTo>
                    <a:pt x="2177" y="1738"/>
                  </a:lnTo>
                  <a:lnTo>
                    <a:pt x="2175" y="1738"/>
                  </a:lnTo>
                  <a:lnTo>
                    <a:pt x="2173" y="1738"/>
                  </a:lnTo>
                  <a:lnTo>
                    <a:pt x="2170" y="1740"/>
                  </a:lnTo>
                  <a:lnTo>
                    <a:pt x="2168" y="1740"/>
                  </a:lnTo>
                  <a:lnTo>
                    <a:pt x="2165" y="1742"/>
                  </a:lnTo>
                  <a:lnTo>
                    <a:pt x="2163" y="1742"/>
                  </a:lnTo>
                  <a:lnTo>
                    <a:pt x="2161" y="1744"/>
                  </a:lnTo>
                  <a:lnTo>
                    <a:pt x="2159" y="1744"/>
                  </a:lnTo>
                  <a:lnTo>
                    <a:pt x="2158" y="1744"/>
                  </a:lnTo>
                  <a:lnTo>
                    <a:pt x="2156" y="1744"/>
                  </a:lnTo>
                  <a:lnTo>
                    <a:pt x="2154" y="1744"/>
                  </a:lnTo>
                  <a:lnTo>
                    <a:pt x="2152" y="1744"/>
                  </a:lnTo>
                  <a:lnTo>
                    <a:pt x="2152" y="1742"/>
                  </a:lnTo>
                  <a:lnTo>
                    <a:pt x="2151" y="1740"/>
                  </a:lnTo>
                  <a:lnTo>
                    <a:pt x="2149" y="1740"/>
                  </a:lnTo>
                  <a:lnTo>
                    <a:pt x="2147" y="1738"/>
                  </a:lnTo>
                  <a:lnTo>
                    <a:pt x="2145" y="1738"/>
                  </a:lnTo>
                  <a:lnTo>
                    <a:pt x="2144" y="1738"/>
                  </a:lnTo>
                  <a:lnTo>
                    <a:pt x="2142" y="1738"/>
                  </a:lnTo>
                  <a:lnTo>
                    <a:pt x="2140" y="1740"/>
                  </a:lnTo>
                  <a:lnTo>
                    <a:pt x="2138" y="1740"/>
                  </a:lnTo>
                  <a:lnTo>
                    <a:pt x="2137" y="1740"/>
                  </a:lnTo>
                  <a:lnTo>
                    <a:pt x="2135" y="1742"/>
                  </a:lnTo>
                  <a:lnTo>
                    <a:pt x="2133" y="1744"/>
                  </a:lnTo>
                  <a:lnTo>
                    <a:pt x="2131" y="1745"/>
                  </a:lnTo>
                  <a:lnTo>
                    <a:pt x="2131" y="1747"/>
                  </a:lnTo>
                  <a:lnTo>
                    <a:pt x="2130" y="1749"/>
                  </a:lnTo>
                  <a:lnTo>
                    <a:pt x="2130" y="1751"/>
                  </a:lnTo>
                  <a:lnTo>
                    <a:pt x="2128" y="1752"/>
                  </a:lnTo>
                  <a:lnTo>
                    <a:pt x="2128" y="1754"/>
                  </a:lnTo>
                  <a:lnTo>
                    <a:pt x="2126" y="1754"/>
                  </a:lnTo>
                  <a:lnTo>
                    <a:pt x="2126" y="1756"/>
                  </a:lnTo>
                  <a:lnTo>
                    <a:pt x="2124" y="1758"/>
                  </a:lnTo>
                  <a:lnTo>
                    <a:pt x="2124" y="1759"/>
                  </a:lnTo>
                  <a:lnTo>
                    <a:pt x="2123" y="1761"/>
                  </a:lnTo>
                  <a:lnTo>
                    <a:pt x="2121" y="1761"/>
                  </a:lnTo>
                  <a:lnTo>
                    <a:pt x="2119" y="1763"/>
                  </a:lnTo>
                  <a:lnTo>
                    <a:pt x="2117" y="1763"/>
                  </a:lnTo>
                  <a:lnTo>
                    <a:pt x="2117" y="1765"/>
                  </a:lnTo>
                  <a:lnTo>
                    <a:pt x="2114" y="1765"/>
                  </a:lnTo>
                  <a:lnTo>
                    <a:pt x="2114" y="1766"/>
                  </a:lnTo>
                  <a:lnTo>
                    <a:pt x="2112" y="1766"/>
                  </a:lnTo>
                  <a:lnTo>
                    <a:pt x="2110" y="1766"/>
                  </a:lnTo>
                  <a:lnTo>
                    <a:pt x="2109" y="1768"/>
                  </a:lnTo>
                  <a:lnTo>
                    <a:pt x="2107" y="1768"/>
                  </a:lnTo>
                  <a:lnTo>
                    <a:pt x="2105" y="1768"/>
                  </a:lnTo>
                  <a:lnTo>
                    <a:pt x="2103" y="1768"/>
                  </a:lnTo>
                  <a:lnTo>
                    <a:pt x="2102" y="1770"/>
                  </a:lnTo>
                  <a:lnTo>
                    <a:pt x="2100" y="1770"/>
                  </a:lnTo>
                  <a:lnTo>
                    <a:pt x="2098" y="1768"/>
                  </a:lnTo>
                  <a:lnTo>
                    <a:pt x="2096" y="1768"/>
                  </a:lnTo>
                  <a:lnTo>
                    <a:pt x="2095" y="1768"/>
                  </a:lnTo>
                  <a:lnTo>
                    <a:pt x="2091" y="1763"/>
                  </a:lnTo>
                  <a:lnTo>
                    <a:pt x="2088" y="1761"/>
                  </a:lnTo>
                  <a:lnTo>
                    <a:pt x="2089" y="1759"/>
                  </a:lnTo>
                  <a:lnTo>
                    <a:pt x="2091" y="1758"/>
                  </a:lnTo>
                  <a:lnTo>
                    <a:pt x="2089" y="1756"/>
                  </a:lnTo>
                  <a:lnTo>
                    <a:pt x="2086" y="1756"/>
                  </a:lnTo>
                  <a:lnTo>
                    <a:pt x="2086" y="1754"/>
                  </a:lnTo>
                  <a:lnTo>
                    <a:pt x="2084" y="1751"/>
                  </a:lnTo>
                  <a:lnTo>
                    <a:pt x="2082" y="1749"/>
                  </a:lnTo>
                  <a:lnTo>
                    <a:pt x="2079" y="1747"/>
                  </a:lnTo>
                  <a:lnTo>
                    <a:pt x="2081" y="1747"/>
                  </a:lnTo>
                  <a:lnTo>
                    <a:pt x="2082" y="1747"/>
                  </a:lnTo>
                  <a:lnTo>
                    <a:pt x="2084" y="1745"/>
                  </a:lnTo>
                  <a:lnTo>
                    <a:pt x="2082" y="1740"/>
                  </a:lnTo>
                  <a:lnTo>
                    <a:pt x="2079" y="1737"/>
                  </a:lnTo>
                  <a:lnTo>
                    <a:pt x="2077" y="1735"/>
                  </a:lnTo>
                  <a:lnTo>
                    <a:pt x="2077" y="1733"/>
                  </a:lnTo>
                  <a:lnTo>
                    <a:pt x="2075" y="1728"/>
                  </a:lnTo>
                  <a:lnTo>
                    <a:pt x="2074" y="1726"/>
                  </a:lnTo>
                  <a:lnTo>
                    <a:pt x="2072" y="1723"/>
                  </a:lnTo>
                  <a:lnTo>
                    <a:pt x="2070" y="1723"/>
                  </a:lnTo>
                  <a:lnTo>
                    <a:pt x="2068" y="1726"/>
                  </a:lnTo>
                  <a:lnTo>
                    <a:pt x="2067" y="1731"/>
                  </a:lnTo>
                  <a:lnTo>
                    <a:pt x="2063" y="1731"/>
                  </a:lnTo>
                  <a:lnTo>
                    <a:pt x="2058" y="1731"/>
                  </a:lnTo>
                  <a:lnTo>
                    <a:pt x="2056" y="1731"/>
                  </a:lnTo>
                  <a:lnTo>
                    <a:pt x="2053" y="1733"/>
                  </a:lnTo>
                  <a:lnTo>
                    <a:pt x="2049" y="1733"/>
                  </a:lnTo>
                  <a:lnTo>
                    <a:pt x="2046" y="1735"/>
                  </a:lnTo>
                  <a:lnTo>
                    <a:pt x="2044" y="1738"/>
                  </a:lnTo>
                  <a:lnTo>
                    <a:pt x="2040" y="1740"/>
                  </a:lnTo>
                  <a:lnTo>
                    <a:pt x="2040" y="1744"/>
                  </a:lnTo>
                  <a:lnTo>
                    <a:pt x="2039" y="1745"/>
                  </a:lnTo>
                  <a:lnTo>
                    <a:pt x="2039" y="1747"/>
                  </a:lnTo>
                  <a:lnTo>
                    <a:pt x="2039" y="1751"/>
                  </a:lnTo>
                  <a:lnTo>
                    <a:pt x="2035" y="1754"/>
                  </a:lnTo>
                  <a:lnTo>
                    <a:pt x="2032" y="1756"/>
                  </a:lnTo>
                  <a:lnTo>
                    <a:pt x="2026" y="1758"/>
                  </a:lnTo>
                  <a:lnTo>
                    <a:pt x="2023" y="1756"/>
                  </a:lnTo>
                  <a:lnTo>
                    <a:pt x="2021" y="1758"/>
                  </a:lnTo>
                  <a:lnTo>
                    <a:pt x="2019" y="1758"/>
                  </a:lnTo>
                  <a:lnTo>
                    <a:pt x="2018" y="1756"/>
                  </a:lnTo>
                  <a:lnTo>
                    <a:pt x="2014" y="1756"/>
                  </a:lnTo>
                  <a:lnTo>
                    <a:pt x="2012" y="1756"/>
                  </a:lnTo>
                  <a:lnTo>
                    <a:pt x="2009" y="1756"/>
                  </a:lnTo>
                  <a:lnTo>
                    <a:pt x="2002" y="1758"/>
                  </a:lnTo>
                  <a:lnTo>
                    <a:pt x="1997" y="1756"/>
                  </a:lnTo>
                  <a:lnTo>
                    <a:pt x="1993" y="1756"/>
                  </a:lnTo>
                  <a:lnTo>
                    <a:pt x="1986" y="1756"/>
                  </a:lnTo>
                  <a:lnTo>
                    <a:pt x="1983" y="1756"/>
                  </a:lnTo>
                  <a:lnTo>
                    <a:pt x="1981" y="1759"/>
                  </a:lnTo>
                  <a:lnTo>
                    <a:pt x="1979" y="1765"/>
                  </a:lnTo>
                  <a:lnTo>
                    <a:pt x="1977" y="1772"/>
                  </a:lnTo>
                  <a:lnTo>
                    <a:pt x="1979" y="1775"/>
                  </a:lnTo>
                  <a:lnTo>
                    <a:pt x="1979" y="1780"/>
                  </a:lnTo>
                  <a:lnTo>
                    <a:pt x="1979" y="1786"/>
                  </a:lnTo>
                  <a:lnTo>
                    <a:pt x="1979" y="1791"/>
                  </a:lnTo>
                  <a:lnTo>
                    <a:pt x="1979" y="1794"/>
                  </a:lnTo>
                  <a:lnTo>
                    <a:pt x="1977" y="1798"/>
                  </a:lnTo>
                  <a:lnTo>
                    <a:pt x="1974" y="1805"/>
                  </a:lnTo>
                  <a:lnTo>
                    <a:pt x="1972" y="1810"/>
                  </a:lnTo>
                  <a:lnTo>
                    <a:pt x="1970" y="1814"/>
                  </a:lnTo>
                  <a:lnTo>
                    <a:pt x="1969" y="1819"/>
                  </a:lnTo>
                  <a:lnTo>
                    <a:pt x="1967" y="1821"/>
                  </a:lnTo>
                  <a:lnTo>
                    <a:pt x="1965" y="1824"/>
                  </a:lnTo>
                  <a:lnTo>
                    <a:pt x="1958" y="1824"/>
                  </a:lnTo>
                  <a:lnTo>
                    <a:pt x="1956" y="1824"/>
                  </a:lnTo>
                  <a:lnTo>
                    <a:pt x="1955" y="1822"/>
                  </a:lnTo>
                  <a:lnTo>
                    <a:pt x="1949" y="1821"/>
                  </a:lnTo>
                  <a:lnTo>
                    <a:pt x="1946" y="1819"/>
                  </a:lnTo>
                  <a:lnTo>
                    <a:pt x="1941" y="1817"/>
                  </a:lnTo>
                  <a:lnTo>
                    <a:pt x="1937" y="1814"/>
                  </a:lnTo>
                  <a:lnTo>
                    <a:pt x="1934" y="1810"/>
                  </a:lnTo>
                  <a:lnTo>
                    <a:pt x="1928" y="1805"/>
                  </a:lnTo>
                  <a:lnTo>
                    <a:pt x="1928" y="1803"/>
                  </a:lnTo>
                  <a:lnTo>
                    <a:pt x="1925" y="1796"/>
                  </a:lnTo>
                  <a:lnTo>
                    <a:pt x="1925" y="1794"/>
                  </a:lnTo>
                  <a:lnTo>
                    <a:pt x="1921" y="1793"/>
                  </a:lnTo>
                  <a:lnTo>
                    <a:pt x="1921" y="1791"/>
                  </a:lnTo>
                  <a:lnTo>
                    <a:pt x="1921" y="1789"/>
                  </a:lnTo>
                  <a:lnTo>
                    <a:pt x="1920" y="1784"/>
                  </a:lnTo>
                  <a:lnTo>
                    <a:pt x="1916" y="1784"/>
                  </a:lnTo>
                  <a:lnTo>
                    <a:pt x="1911" y="1786"/>
                  </a:lnTo>
                  <a:lnTo>
                    <a:pt x="1909" y="1784"/>
                  </a:lnTo>
                  <a:lnTo>
                    <a:pt x="1913" y="1780"/>
                  </a:lnTo>
                  <a:lnTo>
                    <a:pt x="1914" y="1777"/>
                  </a:lnTo>
                  <a:lnTo>
                    <a:pt x="1916" y="1770"/>
                  </a:lnTo>
                  <a:lnTo>
                    <a:pt x="1920" y="1765"/>
                  </a:lnTo>
                  <a:lnTo>
                    <a:pt x="1923" y="1756"/>
                  </a:lnTo>
                  <a:lnTo>
                    <a:pt x="1925" y="1752"/>
                  </a:lnTo>
                  <a:lnTo>
                    <a:pt x="1928" y="1745"/>
                  </a:lnTo>
                  <a:lnTo>
                    <a:pt x="1934" y="1742"/>
                  </a:lnTo>
                  <a:lnTo>
                    <a:pt x="1937" y="1738"/>
                  </a:lnTo>
                  <a:lnTo>
                    <a:pt x="1941" y="1735"/>
                  </a:lnTo>
                  <a:lnTo>
                    <a:pt x="1944" y="1733"/>
                  </a:lnTo>
                  <a:lnTo>
                    <a:pt x="1948" y="1730"/>
                  </a:lnTo>
                  <a:lnTo>
                    <a:pt x="1946" y="1728"/>
                  </a:lnTo>
                  <a:lnTo>
                    <a:pt x="1942" y="1728"/>
                  </a:lnTo>
                  <a:lnTo>
                    <a:pt x="1941" y="1728"/>
                  </a:lnTo>
                  <a:lnTo>
                    <a:pt x="1941" y="1726"/>
                  </a:lnTo>
                  <a:lnTo>
                    <a:pt x="1941" y="1721"/>
                  </a:lnTo>
                  <a:lnTo>
                    <a:pt x="1941" y="1716"/>
                  </a:lnTo>
                  <a:lnTo>
                    <a:pt x="1942" y="1707"/>
                  </a:lnTo>
                  <a:lnTo>
                    <a:pt x="1941" y="1703"/>
                  </a:lnTo>
                  <a:lnTo>
                    <a:pt x="1939" y="1702"/>
                  </a:lnTo>
                  <a:lnTo>
                    <a:pt x="1937" y="1700"/>
                  </a:lnTo>
                  <a:lnTo>
                    <a:pt x="1935" y="1696"/>
                  </a:lnTo>
                  <a:lnTo>
                    <a:pt x="1932" y="1693"/>
                  </a:lnTo>
                  <a:lnTo>
                    <a:pt x="1928" y="1693"/>
                  </a:lnTo>
                  <a:lnTo>
                    <a:pt x="1921" y="1693"/>
                  </a:lnTo>
                  <a:lnTo>
                    <a:pt x="1914" y="1693"/>
                  </a:lnTo>
                  <a:lnTo>
                    <a:pt x="1907" y="1696"/>
                  </a:lnTo>
                  <a:lnTo>
                    <a:pt x="1902" y="1696"/>
                  </a:lnTo>
                  <a:lnTo>
                    <a:pt x="1899" y="1695"/>
                  </a:lnTo>
                  <a:lnTo>
                    <a:pt x="1893" y="1693"/>
                  </a:lnTo>
                  <a:lnTo>
                    <a:pt x="1890" y="1693"/>
                  </a:lnTo>
                  <a:lnTo>
                    <a:pt x="1883" y="1700"/>
                  </a:lnTo>
                  <a:lnTo>
                    <a:pt x="1878" y="1700"/>
                  </a:lnTo>
                  <a:lnTo>
                    <a:pt x="1867" y="1703"/>
                  </a:lnTo>
                  <a:lnTo>
                    <a:pt x="1860" y="1702"/>
                  </a:lnTo>
                  <a:lnTo>
                    <a:pt x="1855" y="1698"/>
                  </a:lnTo>
                  <a:lnTo>
                    <a:pt x="1850" y="1691"/>
                  </a:lnTo>
                  <a:lnTo>
                    <a:pt x="1846" y="1684"/>
                  </a:lnTo>
                  <a:lnTo>
                    <a:pt x="1841" y="1679"/>
                  </a:lnTo>
                  <a:lnTo>
                    <a:pt x="1832" y="1675"/>
                  </a:lnTo>
                  <a:lnTo>
                    <a:pt x="1824" y="1674"/>
                  </a:lnTo>
                  <a:lnTo>
                    <a:pt x="1822" y="1670"/>
                  </a:lnTo>
                  <a:lnTo>
                    <a:pt x="1820" y="1665"/>
                  </a:lnTo>
                  <a:lnTo>
                    <a:pt x="1817" y="1658"/>
                  </a:lnTo>
                  <a:lnTo>
                    <a:pt x="1817" y="1656"/>
                  </a:lnTo>
                  <a:lnTo>
                    <a:pt x="1815" y="1653"/>
                  </a:lnTo>
                  <a:lnTo>
                    <a:pt x="1813" y="1651"/>
                  </a:lnTo>
                  <a:lnTo>
                    <a:pt x="1813" y="1647"/>
                  </a:lnTo>
                  <a:lnTo>
                    <a:pt x="1811" y="1644"/>
                  </a:lnTo>
                  <a:lnTo>
                    <a:pt x="1810" y="1641"/>
                  </a:lnTo>
                  <a:lnTo>
                    <a:pt x="1806" y="1635"/>
                  </a:lnTo>
                  <a:lnTo>
                    <a:pt x="1804" y="1634"/>
                  </a:lnTo>
                  <a:lnTo>
                    <a:pt x="1801" y="1628"/>
                  </a:lnTo>
                  <a:lnTo>
                    <a:pt x="1796" y="1621"/>
                  </a:lnTo>
                  <a:lnTo>
                    <a:pt x="1792" y="1620"/>
                  </a:lnTo>
                  <a:lnTo>
                    <a:pt x="1787" y="1614"/>
                  </a:lnTo>
                  <a:lnTo>
                    <a:pt x="1783" y="1611"/>
                  </a:lnTo>
                  <a:lnTo>
                    <a:pt x="1778" y="1609"/>
                  </a:lnTo>
                  <a:lnTo>
                    <a:pt x="1775" y="1611"/>
                  </a:lnTo>
                  <a:lnTo>
                    <a:pt x="1769" y="1614"/>
                  </a:lnTo>
                  <a:lnTo>
                    <a:pt x="1764" y="1614"/>
                  </a:lnTo>
                  <a:lnTo>
                    <a:pt x="1757" y="1614"/>
                  </a:lnTo>
                  <a:lnTo>
                    <a:pt x="1754" y="1616"/>
                  </a:lnTo>
                  <a:lnTo>
                    <a:pt x="1754" y="1623"/>
                  </a:lnTo>
                  <a:lnTo>
                    <a:pt x="1752" y="1628"/>
                  </a:lnTo>
                  <a:lnTo>
                    <a:pt x="1747" y="1632"/>
                  </a:lnTo>
                  <a:lnTo>
                    <a:pt x="1745" y="1634"/>
                  </a:lnTo>
                  <a:lnTo>
                    <a:pt x="1740" y="1635"/>
                  </a:lnTo>
                  <a:lnTo>
                    <a:pt x="1731" y="1639"/>
                  </a:lnTo>
                  <a:lnTo>
                    <a:pt x="1724" y="1646"/>
                  </a:lnTo>
                  <a:lnTo>
                    <a:pt x="1717" y="1649"/>
                  </a:lnTo>
                  <a:lnTo>
                    <a:pt x="1705" y="1654"/>
                  </a:lnTo>
                  <a:lnTo>
                    <a:pt x="1698" y="1658"/>
                  </a:lnTo>
                  <a:lnTo>
                    <a:pt x="1696" y="1663"/>
                  </a:lnTo>
                  <a:lnTo>
                    <a:pt x="1698" y="1670"/>
                  </a:lnTo>
                  <a:lnTo>
                    <a:pt x="1698" y="1675"/>
                  </a:lnTo>
                  <a:lnTo>
                    <a:pt x="1696" y="1677"/>
                  </a:lnTo>
                  <a:lnTo>
                    <a:pt x="1696" y="1681"/>
                  </a:lnTo>
                  <a:lnTo>
                    <a:pt x="1689" y="1682"/>
                  </a:lnTo>
                  <a:lnTo>
                    <a:pt x="1685" y="1684"/>
                  </a:lnTo>
                  <a:lnTo>
                    <a:pt x="1678" y="1684"/>
                  </a:lnTo>
                  <a:lnTo>
                    <a:pt x="1673" y="1686"/>
                  </a:lnTo>
                  <a:lnTo>
                    <a:pt x="1671" y="1691"/>
                  </a:lnTo>
                  <a:lnTo>
                    <a:pt x="1666" y="1691"/>
                  </a:lnTo>
                  <a:lnTo>
                    <a:pt x="1664" y="1695"/>
                  </a:lnTo>
                  <a:lnTo>
                    <a:pt x="1663" y="1698"/>
                  </a:lnTo>
                  <a:lnTo>
                    <a:pt x="1657" y="1702"/>
                  </a:lnTo>
                  <a:lnTo>
                    <a:pt x="1652" y="1705"/>
                  </a:lnTo>
                  <a:lnTo>
                    <a:pt x="1649" y="1709"/>
                  </a:lnTo>
                  <a:lnTo>
                    <a:pt x="1645" y="1712"/>
                  </a:lnTo>
                  <a:lnTo>
                    <a:pt x="1642" y="1716"/>
                  </a:lnTo>
                  <a:lnTo>
                    <a:pt x="1638" y="1723"/>
                  </a:lnTo>
                  <a:lnTo>
                    <a:pt x="1635" y="1724"/>
                  </a:lnTo>
                  <a:lnTo>
                    <a:pt x="1629" y="1724"/>
                  </a:lnTo>
                  <a:lnTo>
                    <a:pt x="1628" y="1728"/>
                  </a:lnTo>
                  <a:lnTo>
                    <a:pt x="1622" y="1730"/>
                  </a:lnTo>
                  <a:lnTo>
                    <a:pt x="1619" y="1728"/>
                  </a:lnTo>
                  <a:lnTo>
                    <a:pt x="1615" y="1728"/>
                  </a:lnTo>
                  <a:lnTo>
                    <a:pt x="1608" y="1728"/>
                  </a:lnTo>
                  <a:lnTo>
                    <a:pt x="1603" y="1728"/>
                  </a:lnTo>
                  <a:lnTo>
                    <a:pt x="1601" y="1728"/>
                  </a:lnTo>
                  <a:lnTo>
                    <a:pt x="1601" y="1724"/>
                  </a:lnTo>
                  <a:lnTo>
                    <a:pt x="1601" y="1721"/>
                  </a:lnTo>
                  <a:lnTo>
                    <a:pt x="1601" y="1717"/>
                  </a:lnTo>
                  <a:lnTo>
                    <a:pt x="1603" y="1714"/>
                  </a:lnTo>
                  <a:lnTo>
                    <a:pt x="1603" y="1710"/>
                  </a:lnTo>
                  <a:lnTo>
                    <a:pt x="1601" y="1707"/>
                  </a:lnTo>
                  <a:lnTo>
                    <a:pt x="1598" y="1703"/>
                  </a:lnTo>
                  <a:lnTo>
                    <a:pt x="1593" y="1707"/>
                  </a:lnTo>
                  <a:lnTo>
                    <a:pt x="1589" y="1712"/>
                  </a:lnTo>
                  <a:lnTo>
                    <a:pt x="1589" y="1719"/>
                  </a:lnTo>
                  <a:lnTo>
                    <a:pt x="1587" y="1728"/>
                  </a:lnTo>
                  <a:lnTo>
                    <a:pt x="1584" y="1733"/>
                  </a:lnTo>
                  <a:lnTo>
                    <a:pt x="1580" y="1735"/>
                  </a:lnTo>
                  <a:lnTo>
                    <a:pt x="1580" y="1728"/>
                  </a:lnTo>
                  <a:lnTo>
                    <a:pt x="1579" y="1723"/>
                  </a:lnTo>
                  <a:lnTo>
                    <a:pt x="1573" y="1723"/>
                  </a:lnTo>
                  <a:lnTo>
                    <a:pt x="1568" y="1726"/>
                  </a:lnTo>
                  <a:lnTo>
                    <a:pt x="1563" y="1733"/>
                  </a:lnTo>
                  <a:lnTo>
                    <a:pt x="1563" y="1735"/>
                  </a:lnTo>
                  <a:lnTo>
                    <a:pt x="1561" y="1738"/>
                  </a:lnTo>
                  <a:lnTo>
                    <a:pt x="1558" y="1740"/>
                  </a:lnTo>
                  <a:lnTo>
                    <a:pt x="1554" y="1740"/>
                  </a:lnTo>
                  <a:lnTo>
                    <a:pt x="1551" y="1744"/>
                  </a:lnTo>
                  <a:lnTo>
                    <a:pt x="1547" y="1749"/>
                  </a:lnTo>
                  <a:lnTo>
                    <a:pt x="1544" y="1752"/>
                  </a:lnTo>
                  <a:lnTo>
                    <a:pt x="1539" y="1756"/>
                  </a:lnTo>
                  <a:lnTo>
                    <a:pt x="1533" y="1759"/>
                  </a:lnTo>
                  <a:lnTo>
                    <a:pt x="1532" y="1763"/>
                  </a:lnTo>
                  <a:lnTo>
                    <a:pt x="1532" y="1768"/>
                  </a:lnTo>
                  <a:lnTo>
                    <a:pt x="1532" y="1772"/>
                  </a:lnTo>
                  <a:lnTo>
                    <a:pt x="1533" y="1777"/>
                  </a:lnTo>
                  <a:lnTo>
                    <a:pt x="1533" y="1784"/>
                  </a:lnTo>
                  <a:lnTo>
                    <a:pt x="1535" y="1793"/>
                  </a:lnTo>
                  <a:lnTo>
                    <a:pt x="1535" y="1800"/>
                  </a:lnTo>
                  <a:lnTo>
                    <a:pt x="1535" y="1807"/>
                  </a:lnTo>
                  <a:lnTo>
                    <a:pt x="1530" y="1808"/>
                  </a:lnTo>
                  <a:lnTo>
                    <a:pt x="1518" y="1812"/>
                  </a:lnTo>
                  <a:lnTo>
                    <a:pt x="1511" y="1814"/>
                  </a:lnTo>
                  <a:lnTo>
                    <a:pt x="1500" y="1817"/>
                  </a:lnTo>
                  <a:lnTo>
                    <a:pt x="1488" y="1821"/>
                  </a:lnTo>
                  <a:lnTo>
                    <a:pt x="1481" y="1824"/>
                  </a:lnTo>
                  <a:lnTo>
                    <a:pt x="1479" y="1817"/>
                  </a:lnTo>
                  <a:lnTo>
                    <a:pt x="1479" y="1808"/>
                  </a:lnTo>
                  <a:lnTo>
                    <a:pt x="1479" y="1794"/>
                  </a:lnTo>
                  <a:lnTo>
                    <a:pt x="1476" y="1786"/>
                  </a:lnTo>
                  <a:lnTo>
                    <a:pt x="1467" y="1770"/>
                  </a:lnTo>
                  <a:lnTo>
                    <a:pt x="1463" y="1759"/>
                  </a:lnTo>
                  <a:lnTo>
                    <a:pt x="1465" y="1752"/>
                  </a:lnTo>
                  <a:lnTo>
                    <a:pt x="1467" y="1749"/>
                  </a:lnTo>
                  <a:lnTo>
                    <a:pt x="1467" y="1742"/>
                  </a:lnTo>
                  <a:lnTo>
                    <a:pt x="1469" y="1735"/>
                  </a:lnTo>
                  <a:lnTo>
                    <a:pt x="1467" y="1733"/>
                  </a:lnTo>
                  <a:lnTo>
                    <a:pt x="1467" y="1730"/>
                  </a:lnTo>
                  <a:lnTo>
                    <a:pt x="1465" y="1726"/>
                  </a:lnTo>
                  <a:lnTo>
                    <a:pt x="1465" y="1724"/>
                  </a:lnTo>
                  <a:lnTo>
                    <a:pt x="1463" y="1723"/>
                  </a:lnTo>
                  <a:lnTo>
                    <a:pt x="1463" y="1721"/>
                  </a:lnTo>
                  <a:lnTo>
                    <a:pt x="1462" y="1719"/>
                  </a:lnTo>
                  <a:lnTo>
                    <a:pt x="1462" y="1717"/>
                  </a:lnTo>
                  <a:lnTo>
                    <a:pt x="1460" y="1716"/>
                  </a:lnTo>
                  <a:lnTo>
                    <a:pt x="1462" y="1712"/>
                  </a:lnTo>
                  <a:lnTo>
                    <a:pt x="1465" y="1707"/>
                  </a:lnTo>
                  <a:lnTo>
                    <a:pt x="1469" y="1698"/>
                  </a:lnTo>
                  <a:lnTo>
                    <a:pt x="1474" y="1691"/>
                  </a:lnTo>
                  <a:lnTo>
                    <a:pt x="1476" y="1682"/>
                  </a:lnTo>
                  <a:lnTo>
                    <a:pt x="1484" y="1672"/>
                  </a:lnTo>
                  <a:lnTo>
                    <a:pt x="1486" y="1660"/>
                  </a:lnTo>
                  <a:lnTo>
                    <a:pt x="1486" y="1658"/>
                  </a:lnTo>
                  <a:lnTo>
                    <a:pt x="1486" y="1651"/>
                  </a:lnTo>
                  <a:lnTo>
                    <a:pt x="1486" y="1644"/>
                  </a:lnTo>
                  <a:lnTo>
                    <a:pt x="1486" y="1635"/>
                  </a:lnTo>
                  <a:lnTo>
                    <a:pt x="1488" y="1628"/>
                  </a:lnTo>
                  <a:lnTo>
                    <a:pt x="1490" y="1621"/>
                  </a:lnTo>
                  <a:lnTo>
                    <a:pt x="1498" y="1609"/>
                  </a:lnTo>
                  <a:lnTo>
                    <a:pt x="1500" y="1602"/>
                  </a:lnTo>
                  <a:lnTo>
                    <a:pt x="1500" y="1597"/>
                  </a:lnTo>
                  <a:lnTo>
                    <a:pt x="1498" y="1592"/>
                  </a:lnTo>
                  <a:lnTo>
                    <a:pt x="1497" y="1588"/>
                  </a:lnTo>
                  <a:lnTo>
                    <a:pt x="1495" y="1583"/>
                  </a:lnTo>
                  <a:lnTo>
                    <a:pt x="1495" y="1581"/>
                  </a:lnTo>
                  <a:lnTo>
                    <a:pt x="1493" y="1571"/>
                  </a:lnTo>
                  <a:lnTo>
                    <a:pt x="1491" y="1565"/>
                  </a:lnTo>
                  <a:lnTo>
                    <a:pt x="1490" y="1565"/>
                  </a:lnTo>
                  <a:lnTo>
                    <a:pt x="1488" y="1564"/>
                  </a:lnTo>
                  <a:lnTo>
                    <a:pt x="1488" y="1562"/>
                  </a:lnTo>
                  <a:lnTo>
                    <a:pt x="1486" y="1560"/>
                  </a:lnTo>
                  <a:lnTo>
                    <a:pt x="1484" y="1560"/>
                  </a:lnTo>
                  <a:lnTo>
                    <a:pt x="1483" y="1557"/>
                  </a:lnTo>
                  <a:lnTo>
                    <a:pt x="1470" y="1537"/>
                  </a:lnTo>
                  <a:lnTo>
                    <a:pt x="1469" y="1537"/>
                  </a:lnTo>
                  <a:lnTo>
                    <a:pt x="1444" y="1544"/>
                  </a:lnTo>
                  <a:lnTo>
                    <a:pt x="1441" y="1544"/>
                  </a:lnTo>
                  <a:lnTo>
                    <a:pt x="1435" y="1544"/>
                  </a:lnTo>
                  <a:lnTo>
                    <a:pt x="1432" y="1544"/>
                  </a:lnTo>
                  <a:lnTo>
                    <a:pt x="1430" y="1544"/>
                  </a:lnTo>
                  <a:lnTo>
                    <a:pt x="1428" y="1546"/>
                  </a:lnTo>
                  <a:lnTo>
                    <a:pt x="1425" y="1548"/>
                  </a:lnTo>
                  <a:lnTo>
                    <a:pt x="1423" y="1548"/>
                  </a:lnTo>
                  <a:lnTo>
                    <a:pt x="1421" y="1546"/>
                  </a:lnTo>
                  <a:lnTo>
                    <a:pt x="1421" y="1544"/>
                  </a:lnTo>
                  <a:lnTo>
                    <a:pt x="1421" y="1543"/>
                  </a:lnTo>
                  <a:lnTo>
                    <a:pt x="1420" y="1541"/>
                  </a:lnTo>
                  <a:lnTo>
                    <a:pt x="1420" y="1539"/>
                  </a:lnTo>
                  <a:lnTo>
                    <a:pt x="1418" y="1537"/>
                  </a:lnTo>
                  <a:lnTo>
                    <a:pt x="1418" y="1536"/>
                  </a:lnTo>
                  <a:lnTo>
                    <a:pt x="1418" y="1534"/>
                  </a:lnTo>
                  <a:lnTo>
                    <a:pt x="1418" y="1530"/>
                  </a:lnTo>
                  <a:lnTo>
                    <a:pt x="1418" y="1529"/>
                  </a:lnTo>
                  <a:lnTo>
                    <a:pt x="1418" y="1527"/>
                  </a:lnTo>
                  <a:lnTo>
                    <a:pt x="1418" y="1525"/>
                  </a:lnTo>
                  <a:lnTo>
                    <a:pt x="1418" y="1522"/>
                  </a:lnTo>
                  <a:lnTo>
                    <a:pt x="1416" y="1522"/>
                  </a:lnTo>
                  <a:lnTo>
                    <a:pt x="1414" y="1520"/>
                  </a:lnTo>
                  <a:lnTo>
                    <a:pt x="1413" y="1520"/>
                  </a:lnTo>
                  <a:lnTo>
                    <a:pt x="1411" y="1516"/>
                  </a:lnTo>
                  <a:lnTo>
                    <a:pt x="1411" y="1515"/>
                  </a:lnTo>
                  <a:lnTo>
                    <a:pt x="1409" y="1515"/>
                  </a:lnTo>
                  <a:lnTo>
                    <a:pt x="1409" y="1513"/>
                  </a:lnTo>
                  <a:lnTo>
                    <a:pt x="1407" y="1511"/>
                  </a:lnTo>
                  <a:lnTo>
                    <a:pt x="1406" y="1511"/>
                  </a:lnTo>
                  <a:lnTo>
                    <a:pt x="1404" y="1513"/>
                  </a:lnTo>
                  <a:lnTo>
                    <a:pt x="1402" y="1513"/>
                  </a:lnTo>
                  <a:lnTo>
                    <a:pt x="1400" y="1515"/>
                  </a:lnTo>
                  <a:lnTo>
                    <a:pt x="1397" y="1513"/>
                  </a:lnTo>
                  <a:lnTo>
                    <a:pt x="1395" y="1513"/>
                  </a:lnTo>
                  <a:lnTo>
                    <a:pt x="1393" y="1509"/>
                  </a:lnTo>
                  <a:lnTo>
                    <a:pt x="1393" y="1508"/>
                  </a:lnTo>
                  <a:lnTo>
                    <a:pt x="1393" y="1506"/>
                  </a:lnTo>
                  <a:lnTo>
                    <a:pt x="1393" y="1504"/>
                  </a:lnTo>
                  <a:lnTo>
                    <a:pt x="1392" y="1504"/>
                  </a:lnTo>
                  <a:lnTo>
                    <a:pt x="1390" y="1502"/>
                  </a:lnTo>
                  <a:lnTo>
                    <a:pt x="1390" y="1501"/>
                  </a:lnTo>
                  <a:lnTo>
                    <a:pt x="1393" y="1499"/>
                  </a:lnTo>
                  <a:lnTo>
                    <a:pt x="1393" y="1497"/>
                  </a:lnTo>
                  <a:lnTo>
                    <a:pt x="1392" y="1494"/>
                  </a:lnTo>
                  <a:lnTo>
                    <a:pt x="1392" y="1492"/>
                  </a:lnTo>
                  <a:lnTo>
                    <a:pt x="1390" y="1490"/>
                  </a:lnTo>
                  <a:lnTo>
                    <a:pt x="1372" y="1499"/>
                  </a:lnTo>
                  <a:lnTo>
                    <a:pt x="1372" y="1497"/>
                  </a:lnTo>
                  <a:lnTo>
                    <a:pt x="1369" y="1495"/>
                  </a:lnTo>
                  <a:lnTo>
                    <a:pt x="1367" y="1494"/>
                  </a:lnTo>
                  <a:lnTo>
                    <a:pt x="1365" y="1492"/>
                  </a:lnTo>
                  <a:lnTo>
                    <a:pt x="1343" y="1460"/>
                  </a:lnTo>
                  <a:lnTo>
                    <a:pt x="1341" y="1460"/>
                  </a:lnTo>
                  <a:lnTo>
                    <a:pt x="1339" y="1460"/>
                  </a:lnTo>
                  <a:lnTo>
                    <a:pt x="1337" y="1460"/>
                  </a:lnTo>
                  <a:lnTo>
                    <a:pt x="1334" y="1460"/>
                  </a:lnTo>
                  <a:lnTo>
                    <a:pt x="1334" y="1462"/>
                  </a:lnTo>
                  <a:lnTo>
                    <a:pt x="1334" y="1464"/>
                  </a:lnTo>
                  <a:lnTo>
                    <a:pt x="1332" y="1464"/>
                  </a:lnTo>
                  <a:lnTo>
                    <a:pt x="1332" y="1466"/>
                  </a:lnTo>
                  <a:lnTo>
                    <a:pt x="1330" y="1466"/>
                  </a:lnTo>
                  <a:lnTo>
                    <a:pt x="1330" y="1467"/>
                  </a:lnTo>
                  <a:lnTo>
                    <a:pt x="1329" y="1467"/>
                  </a:lnTo>
                  <a:lnTo>
                    <a:pt x="1327" y="1467"/>
                  </a:lnTo>
                  <a:lnTo>
                    <a:pt x="1325" y="1467"/>
                  </a:lnTo>
                  <a:lnTo>
                    <a:pt x="1322" y="1469"/>
                  </a:lnTo>
                  <a:lnTo>
                    <a:pt x="1320" y="1469"/>
                  </a:lnTo>
                  <a:lnTo>
                    <a:pt x="1318" y="1469"/>
                  </a:lnTo>
                  <a:lnTo>
                    <a:pt x="1316" y="1471"/>
                  </a:lnTo>
                  <a:lnTo>
                    <a:pt x="1315" y="1471"/>
                  </a:lnTo>
                  <a:lnTo>
                    <a:pt x="1315" y="1473"/>
                  </a:lnTo>
                  <a:lnTo>
                    <a:pt x="1313" y="1474"/>
                  </a:lnTo>
                  <a:lnTo>
                    <a:pt x="1313" y="1476"/>
                  </a:lnTo>
                  <a:lnTo>
                    <a:pt x="1309" y="1478"/>
                  </a:lnTo>
                  <a:lnTo>
                    <a:pt x="1306" y="1480"/>
                  </a:lnTo>
                  <a:lnTo>
                    <a:pt x="1302" y="1481"/>
                  </a:lnTo>
                  <a:lnTo>
                    <a:pt x="1301" y="1483"/>
                  </a:lnTo>
                  <a:lnTo>
                    <a:pt x="1301" y="1485"/>
                  </a:lnTo>
                  <a:lnTo>
                    <a:pt x="1299" y="1487"/>
                  </a:lnTo>
                  <a:lnTo>
                    <a:pt x="1297" y="1485"/>
                  </a:lnTo>
                  <a:lnTo>
                    <a:pt x="1295" y="1483"/>
                  </a:lnTo>
                  <a:lnTo>
                    <a:pt x="1295" y="1481"/>
                  </a:lnTo>
                  <a:lnTo>
                    <a:pt x="1294" y="1480"/>
                  </a:lnTo>
                  <a:lnTo>
                    <a:pt x="1292" y="1480"/>
                  </a:lnTo>
                  <a:lnTo>
                    <a:pt x="1290" y="1480"/>
                  </a:lnTo>
                  <a:lnTo>
                    <a:pt x="1288" y="1480"/>
                  </a:lnTo>
                  <a:lnTo>
                    <a:pt x="1287" y="1480"/>
                  </a:lnTo>
                  <a:lnTo>
                    <a:pt x="1285" y="1478"/>
                  </a:lnTo>
                  <a:lnTo>
                    <a:pt x="1283" y="1480"/>
                  </a:lnTo>
                  <a:lnTo>
                    <a:pt x="1280" y="1480"/>
                  </a:lnTo>
                  <a:lnTo>
                    <a:pt x="1278" y="1480"/>
                  </a:lnTo>
                  <a:lnTo>
                    <a:pt x="1274" y="1480"/>
                  </a:lnTo>
                  <a:lnTo>
                    <a:pt x="1273" y="1480"/>
                  </a:lnTo>
                  <a:lnTo>
                    <a:pt x="1271" y="1476"/>
                  </a:lnTo>
                  <a:lnTo>
                    <a:pt x="1271" y="1474"/>
                  </a:lnTo>
                  <a:lnTo>
                    <a:pt x="1271" y="1473"/>
                  </a:lnTo>
                  <a:lnTo>
                    <a:pt x="1271" y="1471"/>
                  </a:lnTo>
                  <a:lnTo>
                    <a:pt x="1271" y="1469"/>
                  </a:lnTo>
                  <a:lnTo>
                    <a:pt x="1271" y="1467"/>
                  </a:lnTo>
                  <a:lnTo>
                    <a:pt x="1271" y="1466"/>
                  </a:lnTo>
                  <a:lnTo>
                    <a:pt x="1271" y="1464"/>
                  </a:lnTo>
                  <a:lnTo>
                    <a:pt x="1271" y="1462"/>
                  </a:lnTo>
                  <a:lnTo>
                    <a:pt x="1273" y="1460"/>
                  </a:lnTo>
                  <a:lnTo>
                    <a:pt x="1274" y="1459"/>
                  </a:lnTo>
                  <a:lnTo>
                    <a:pt x="1276" y="1459"/>
                  </a:lnTo>
                  <a:lnTo>
                    <a:pt x="1278" y="1459"/>
                  </a:lnTo>
                  <a:lnTo>
                    <a:pt x="1278" y="1457"/>
                  </a:lnTo>
                  <a:lnTo>
                    <a:pt x="1280" y="1457"/>
                  </a:lnTo>
                  <a:lnTo>
                    <a:pt x="1281" y="1455"/>
                  </a:lnTo>
                  <a:lnTo>
                    <a:pt x="1283" y="1455"/>
                  </a:lnTo>
                  <a:lnTo>
                    <a:pt x="1285" y="1453"/>
                  </a:lnTo>
                  <a:lnTo>
                    <a:pt x="1287" y="1452"/>
                  </a:lnTo>
                  <a:lnTo>
                    <a:pt x="1288" y="1452"/>
                  </a:lnTo>
                  <a:lnTo>
                    <a:pt x="1288" y="1450"/>
                  </a:lnTo>
                  <a:lnTo>
                    <a:pt x="1290" y="1448"/>
                  </a:lnTo>
                  <a:lnTo>
                    <a:pt x="1292" y="1446"/>
                  </a:lnTo>
                  <a:lnTo>
                    <a:pt x="1292" y="1445"/>
                  </a:lnTo>
                  <a:lnTo>
                    <a:pt x="1292" y="1443"/>
                  </a:lnTo>
                  <a:lnTo>
                    <a:pt x="1294" y="1443"/>
                  </a:lnTo>
                  <a:lnTo>
                    <a:pt x="1292" y="1441"/>
                  </a:lnTo>
                  <a:lnTo>
                    <a:pt x="1290" y="1441"/>
                  </a:lnTo>
                  <a:lnTo>
                    <a:pt x="1288" y="1441"/>
                  </a:lnTo>
                  <a:lnTo>
                    <a:pt x="1287" y="1441"/>
                  </a:lnTo>
                  <a:lnTo>
                    <a:pt x="1285" y="1441"/>
                  </a:lnTo>
                  <a:lnTo>
                    <a:pt x="1283" y="1441"/>
                  </a:lnTo>
                  <a:lnTo>
                    <a:pt x="1281" y="1439"/>
                  </a:lnTo>
                  <a:lnTo>
                    <a:pt x="1280" y="1438"/>
                  </a:lnTo>
                  <a:lnTo>
                    <a:pt x="1280" y="1436"/>
                  </a:lnTo>
                  <a:lnTo>
                    <a:pt x="1280" y="1434"/>
                  </a:lnTo>
                  <a:lnTo>
                    <a:pt x="1278" y="1431"/>
                  </a:lnTo>
                  <a:lnTo>
                    <a:pt x="1276" y="1429"/>
                  </a:lnTo>
                  <a:lnTo>
                    <a:pt x="1274" y="1425"/>
                  </a:lnTo>
                  <a:lnTo>
                    <a:pt x="1267" y="1427"/>
                  </a:lnTo>
                  <a:lnTo>
                    <a:pt x="1248" y="1429"/>
                  </a:lnTo>
                  <a:lnTo>
                    <a:pt x="1246" y="1431"/>
                  </a:lnTo>
                  <a:lnTo>
                    <a:pt x="1245" y="1431"/>
                  </a:lnTo>
                  <a:lnTo>
                    <a:pt x="1243" y="1432"/>
                  </a:lnTo>
                  <a:lnTo>
                    <a:pt x="1243" y="1434"/>
                  </a:lnTo>
                  <a:lnTo>
                    <a:pt x="1241" y="1434"/>
                  </a:lnTo>
                  <a:lnTo>
                    <a:pt x="1239" y="1436"/>
                  </a:lnTo>
                  <a:lnTo>
                    <a:pt x="1239" y="1438"/>
                  </a:lnTo>
                  <a:lnTo>
                    <a:pt x="1239" y="1439"/>
                  </a:lnTo>
                  <a:lnTo>
                    <a:pt x="1239" y="1441"/>
                  </a:lnTo>
                  <a:lnTo>
                    <a:pt x="1238" y="1443"/>
                  </a:lnTo>
                  <a:lnTo>
                    <a:pt x="1236" y="1445"/>
                  </a:lnTo>
                  <a:lnTo>
                    <a:pt x="1236" y="1446"/>
                  </a:lnTo>
                  <a:lnTo>
                    <a:pt x="1232" y="1448"/>
                  </a:lnTo>
                  <a:lnTo>
                    <a:pt x="1232" y="1446"/>
                  </a:lnTo>
                  <a:lnTo>
                    <a:pt x="1231" y="1443"/>
                  </a:lnTo>
                  <a:lnTo>
                    <a:pt x="1231" y="1441"/>
                  </a:lnTo>
                  <a:lnTo>
                    <a:pt x="1229" y="1439"/>
                  </a:lnTo>
                  <a:lnTo>
                    <a:pt x="1229" y="1438"/>
                  </a:lnTo>
                  <a:lnTo>
                    <a:pt x="1227" y="1434"/>
                  </a:lnTo>
                  <a:lnTo>
                    <a:pt x="1225" y="1432"/>
                  </a:lnTo>
                  <a:lnTo>
                    <a:pt x="1224" y="1431"/>
                  </a:lnTo>
                  <a:lnTo>
                    <a:pt x="1224" y="1429"/>
                  </a:lnTo>
                  <a:lnTo>
                    <a:pt x="1222" y="1427"/>
                  </a:lnTo>
                  <a:lnTo>
                    <a:pt x="1222" y="1424"/>
                  </a:lnTo>
                  <a:lnTo>
                    <a:pt x="1220" y="1422"/>
                  </a:lnTo>
                  <a:lnTo>
                    <a:pt x="1218" y="1420"/>
                  </a:lnTo>
                  <a:lnTo>
                    <a:pt x="1217" y="1418"/>
                  </a:lnTo>
                  <a:lnTo>
                    <a:pt x="1215" y="1417"/>
                  </a:lnTo>
                  <a:lnTo>
                    <a:pt x="1215" y="1415"/>
                  </a:lnTo>
                  <a:lnTo>
                    <a:pt x="1213" y="1413"/>
                  </a:lnTo>
                  <a:lnTo>
                    <a:pt x="1212" y="1410"/>
                  </a:lnTo>
                  <a:lnTo>
                    <a:pt x="1210" y="1408"/>
                  </a:lnTo>
                  <a:lnTo>
                    <a:pt x="1208" y="1404"/>
                  </a:lnTo>
                  <a:lnTo>
                    <a:pt x="1206" y="1403"/>
                  </a:lnTo>
                  <a:lnTo>
                    <a:pt x="1206" y="1399"/>
                  </a:lnTo>
                  <a:lnTo>
                    <a:pt x="1206" y="1397"/>
                  </a:lnTo>
                  <a:lnTo>
                    <a:pt x="1206" y="1394"/>
                  </a:lnTo>
                  <a:lnTo>
                    <a:pt x="1205" y="1392"/>
                  </a:lnTo>
                  <a:lnTo>
                    <a:pt x="1205" y="1387"/>
                  </a:lnTo>
                  <a:lnTo>
                    <a:pt x="1203" y="1385"/>
                  </a:lnTo>
                  <a:lnTo>
                    <a:pt x="1203" y="1383"/>
                  </a:lnTo>
                  <a:lnTo>
                    <a:pt x="1201" y="1382"/>
                  </a:lnTo>
                  <a:lnTo>
                    <a:pt x="1201" y="1380"/>
                  </a:lnTo>
                  <a:lnTo>
                    <a:pt x="1201" y="1378"/>
                  </a:lnTo>
                  <a:lnTo>
                    <a:pt x="1201" y="1376"/>
                  </a:lnTo>
                  <a:lnTo>
                    <a:pt x="1203" y="1373"/>
                  </a:lnTo>
                  <a:lnTo>
                    <a:pt x="1203" y="1371"/>
                  </a:lnTo>
                  <a:lnTo>
                    <a:pt x="1205" y="1369"/>
                  </a:lnTo>
                  <a:lnTo>
                    <a:pt x="1205" y="1368"/>
                  </a:lnTo>
                  <a:lnTo>
                    <a:pt x="1203" y="1366"/>
                  </a:lnTo>
                  <a:lnTo>
                    <a:pt x="1201" y="1366"/>
                  </a:lnTo>
                  <a:lnTo>
                    <a:pt x="1199" y="1366"/>
                  </a:lnTo>
                  <a:lnTo>
                    <a:pt x="1198" y="1366"/>
                  </a:lnTo>
                  <a:lnTo>
                    <a:pt x="1196" y="1366"/>
                  </a:lnTo>
                  <a:lnTo>
                    <a:pt x="1194" y="1366"/>
                  </a:lnTo>
                  <a:lnTo>
                    <a:pt x="1192" y="1368"/>
                  </a:lnTo>
                  <a:lnTo>
                    <a:pt x="1189" y="1368"/>
                  </a:lnTo>
                  <a:lnTo>
                    <a:pt x="1187" y="1369"/>
                  </a:lnTo>
                  <a:lnTo>
                    <a:pt x="1184" y="1369"/>
                  </a:lnTo>
                  <a:lnTo>
                    <a:pt x="1182" y="1371"/>
                  </a:lnTo>
                  <a:lnTo>
                    <a:pt x="1180" y="1371"/>
                  </a:lnTo>
                  <a:lnTo>
                    <a:pt x="1177" y="1373"/>
                  </a:lnTo>
                  <a:lnTo>
                    <a:pt x="1173" y="1373"/>
                  </a:lnTo>
                  <a:lnTo>
                    <a:pt x="1171" y="1373"/>
                  </a:lnTo>
                  <a:lnTo>
                    <a:pt x="1170" y="1373"/>
                  </a:lnTo>
                  <a:lnTo>
                    <a:pt x="1168" y="1373"/>
                  </a:lnTo>
                  <a:lnTo>
                    <a:pt x="1166" y="1371"/>
                  </a:lnTo>
                  <a:lnTo>
                    <a:pt x="1163" y="1371"/>
                  </a:lnTo>
                  <a:lnTo>
                    <a:pt x="1163" y="1373"/>
                  </a:lnTo>
                  <a:lnTo>
                    <a:pt x="1161" y="1373"/>
                  </a:lnTo>
                  <a:lnTo>
                    <a:pt x="1156" y="1371"/>
                  </a:lnTo>
                  <a:lnTo>
                    <a:pt x="1147" y="1368"/>
                  </a:lnTo>
                  <a:lnTo>
                    <a:pt x="1145" y="1366"/>
                  </a:lnTo>
                  <a:lnTo>
                    <a:pt x="1152" y="1354"/>
                  </a:lnTo>
                  <a:lnTo>
                    <a:pt x="1143" y="1352"/>
                  </a:lnTo>
                  <a:lnTo>
                    <a:pt x="1138" y="1349"/>
                  </a:lnTo>
                  <a:lnTo>
                    <a:pt x="1135" y="1345"/>
                  </a:lnTo>
                  <a:lnTo>
                    <a:pt x="1133" y="1342"/>
                  </a:lnTo>
                  <a:lnTo>
                    <a:pt x="1131" y="1338"/>
                  </a:lnTo>
                  <a:lnTo>
                    <a:pt x="1128" y="1336"/>
                  </a:lnTo>
                  <a:lnTo>
                    <a:pt x="1121" y="1335"/>
                  </a:lnTo>
                  <a:lnTo>
                    <a:pt x="1114" y="1336"/>
                  </a:lnTo>
                  <a:lnTo>
                    <a:pt x="1105" y="1336"/>
                  </a:lnTo>
                  <a:lnTo>
                    <a:pt x="1101" y="1336"/>
                  </a:lnTo>
                  <a:lnTo>
                    <a:pt x="1096" y="1336"/>
                  </a:lnTo>
                  <a:lnTo>
                    <a:pt x="1091" y="1333"/>
                  </a:lnTo>
                  <a:lnTo>
                    <a:pt x="1089" y="1331"/>
                  </a:lnTo>
                  <a:lnTo>
                    <a:pt x="1086" y="1322"/>
                  </a:lnTo>
                  <a:lnTo>
                    <a:pt x="1084" y="1317"/>
                  </a:lnTo>
                  <a:lnTo>
                    <a:pt x="1082" y="1305"/>
                  </a:lnTo>
                  <a:lnTo>
                    <a:pt x="1082" y="1300"/>
                  </a:lnTo>
                  <a:lnTo>
                    <a:pt x="1080" y="1293"/>
                  </a:lnTo>
                  <a:lnTo>
                    <a:pt x="1079" y="1289"/>
                  </a:lnTo>
                  <a:lnTo>
                    <a:pt x="1079" y="1287"/>
                  </a:lnTo>
                  <a:lnTo>
                    <a:pt x="1080" y="1286"/>
                  </a:lnTo>
                  <a:lnTo>
                    <a:pt x="1084" y="1284"/>
                  </a:lnTo>
                  <a:lnTo>
                    <a:pt x="1086" y="1286"/>
                  </a:lnTo>
                  <a:lnTo>
                    <a:pt x="1089" y="1287"/>
                  </a:lnTo>
                  <a:lnTo>
                    <a:pt x="1093" y="1287"/>
                  </a:lnTo>
                  <a:lnTo>
                    <a:pt x="1096" y="1286"/>
                  </a:lnTo>
                  <a:lnTo>
                    <a:pt x="1098" y="1284"/>
                  </a:lnTo>
                  <a:lnTo>
                    <a:pt x="1098" y="1280"/>
                  </a:lnTo>
                  <a:lnTo>
                    <a:pt x="1098" y="1277"/>
                  </a:lnTo>
                  <a:lnTo>
                    <a:pt x="1098" y="1275"/>
                  </a:lnTo>
                  <a:lnTo>
                    <a:pt x="1100" y="1275"/>
                  </a:lnTo>
                  <a:lnTo>
                    <a:pt x="1101" y="1273"/>
                  </a:lnTo>
                  <a:lnTo>
                    <a:pt x="1103" y="1272"/>
                  </a:lnTo>
                  <a:lnTo>
                    <a:pt x="1105" y="1270"/>
                  </a:lnTo>
                  <a:lnTo>
                    <a:pt x="1105" y="1268"/>
                  </a:lnTo>
                  <a:lnTo>
                    <a:pt x="1103" y="1266"/>
                  </a:lnTo>
                  <a:lnTo>
                    <a:pt x="1101" y="1265"/>
                  </a:lnTo>
                  <a:lnTo>
                    <a:pt x="1100" y="1263"/>
                  </a:lnTo>
                  <a:lnTo>
                    <a:pt x="1098" y="1259"/>
                  </a:lnTo>
                  <a:lnTo>
                    <a:pt x="1098" y="1256"/>
                  </a:lnTo>
                  <a:lnTo>
                    <a:pt x="1096" y="1252"/>
                  </a:lnTo>
                  <a:lnTo>
                    <a:pt x="1094" y="1251"/>
                  </a:lnTo>
                  <a:lnTo>
                    <a:pt x="1096" y="1249"/>
                  </a:lnTo>
                  <a:lnTo>
                    <a:pt x="1100" y="1247"/>
                  </a:lnTo>
                  <a:lnTo>
                    <a:pt x="1101" y="1245"/>
                  </a:lnTo>
                  <a:lnTo>
                    <a:pt x="1101" y="1244"/>
                  </a:lnTo>
                  <a:lnTo>
                    <a:pt x="1098" y="1244"/>
                  </a:lnTo>
                  <a:lnTo>
                    <a:pt x="1096" y="1244"/>
                  </a:lnTo>
                  <a:lnTo>
                    <a:pt x="1094" y="1244"/>
                  </a:lnTo>
                  <a:lnTo>
                    <a:pt x="1089" y="1244"/>
                  </a:lnTo>
                  <a:lnTo>
                    <a:pt x="1079" y="1244"/>
                  </a:lnTo>
                  <a:lnTo>
                    <a:pt x="1072" y="1245"/>
                  </a:lnTo>
                  <a:lnTo>
                    <a:pt x="1070" y="1245"/>
                  </a:lnTo>
                  <a:lnTo>
                    <a:pt x="1065" y="1249"/>
                  </a:lnTo>
                  <a:lnTo>
                    <a:pt x="1063" y="1251"/>
                  </a:lnTo>
                  <a:lnTo>
                    <a:pt x="1061" y="1252"/>
                  </a:lnTo>
                  <a:lnTo>
                    <a:pt x="1059" y="1254"/>
                  </a:lnTo>
                  <a:lnTo>
                    <a:pt x="1056" y="1256"/>
                  </a:lnTo>
                  <a:lnTo>
                    <a:pt x="1054" y="1258"/>
                  </a:lnTo>
                  <a:lnTo>
                    <a:pt x="1052" y="1259"/>
                  </a:lnTo>
                  <a:lnTo>
                    <a:pt x="1049" y="1263"/>
                  </a:lnTo>
                  <a:lnTo>
                    <a:pt x="1045" y="1265"/>
                  </a:lnTo>
                  <a:lnTo>
                    <a:pt x="1044" y="1265"/>
                  </a:lnTo>
                  <a:lnTo>
                    <a:pt x="1044" y="1263"/>
                  </a:lnTo>
                  <a:lnTo>
                    <a:pt x="1044" y="1261"/>
                  </a:lnTo>
                  <a:lnTo>
                    <a:pt x="1044" y="1259"/>
                  </a:lnTo>
                  <a:lnTo>
                    <a:pt x="1045" y="1258"/>
                  </a:lnTo>
                  <a:lnTo>
                    <a:pt x="1045" y="1254"/>
                  </a:lnTo>
                  <a:lnTo>
                    <a:pt x="1045" y="1245"/>
                  </a:lnTo>
                  <a:lnTo>
                    <a:pt x="1047" y="1242"/>
                  </a:lnTo>
                  <a:lnTo>
                    <a:pt x="1047" y="1240"/>
                  </a:lnTo>
                  <a:lnTo>
                    <a:pt x="1047" y="1238"/>
                  </a:lnTo>
                  <a:lnTo>
                    <a:pt x="1047" y="1235"/>
                  </a:lnTo>
                  <a:lnTo>
                    <a:pt x="1047" y="1231"/>
                  </a:lnTo>
                  <a:lnTo>
                    <a:pt x="1047" y="1230"/>
                  </a:lnTo>
                  <a:lnTo>
                    <a:pt x="1045" y="1230"/>
                  </a:lnTo>
                  <a:lnTo>
                    <a:pt x="1042" y="1230"/>
                  </a:lnTo>
                  <a:lnTo>
                    <a:pt x="1033" y="1231"/>
                  </a:lnTo>
                  <a:lnTo>
                    <a:pt x="1023" y="1231"/>
                  </a:lnTo>
                  <a:lnTo>
                    <a:pt x="1012" y="1231"/>
                  </a:lnTo>
                  <a:lnTo>
                    <a:pt x="1003" y="1233"/>
                  </a:lnTo>
                  <a:lnTo>
                    <a:pt x="1000" y="1233"/>
                  </a:lnTo>
                  <a:lnTo>
                    <a:pt x="993" y="1235"/>
                  </a:lnTo>
                  <a:lnTo>
                    <a:pt x="991" y="1237"/>
                  </a:lnTo>
                  <a:lnTo>
                    <a:pt x="989" y="1240"/>
                  </a:lnTo>
                  <a:lnTo>
                    <a:pt x="989" y="1244"/>
                  </a:lnTo>
                  <a:lnTo>
                    <a:pt x="989" y="1247"/>
                  </a:lnTo>
                  <a:lnTo>
                    <a:pt x="989" y="1251"/>
                  </a:lnTo>
                  <a:lnTo>
                    <a:pt x="989" y="1256"/>
                  </a:lnTo>
                  <a:lnTo>
                    <a:pt x="989" y="1258"/>
                  </a:lnTo>
                  <a:lnTo>
                    <a:pt x="989" y="1259"/>
                  </a:lnTo>
                  <a:lnTo>
                    <a:pt x="986" y="1261"/>
                  </a:lnTo>
                  <a:lnTo>
                    <a:pt x="984" y="1265"/>
                  </a:lnTo>
                  <a:lnTo>
                    <a:pt x="982" y="1266"/>
                  </a:lnTo>
                  <a:lnTo>
                    <a:pt x="979" y="1268"/>
                  </a:lnTo>
                  <a:lnTo>
                    <a:pt x="974" y="1268"/>
                  </a:lnTo>
                  <a:lnTo>
                    <a:pt x="967" y="1268"/>
                  </a:lnTo>
                  <a:lnTo>
                    <a:pt x="960" y="1268"/>
                  </a:lnTo>
                  <a:lnTo>
                    <a:pt x="954" y="1266"/>
                  </a:lnTo>
                  <a:lnTo>
                    <a:pt x="953" y="1266"/>
                  </a:lnTo>
                  <a:lnTo>
                    <a:pt x="951" y="1265"/>
                  </a:lnTo>
                  <a:lnTo>
                    <a:pt x="946" y="1263"/>
                  </a:lnTo>
                  <a:lnTo>
                    <a:pt x="940" y="1263"/>
                  </a:lnTo>
                  <a:lnTo>
                    <a:pt x="937" y="1263"/>
                  </a:lnTo>
                  <a:lnTo>
                    <a:pt x="930" y="1265"/>
                  </a:lnTo>
                  <a:lnTo>
                    <a:pt x="928" y="1265"/>
                  </a:lnTo>
                  <a:lnTo>
                    <a:pt x="926" y="1263"/>
                  </a:lnTo>
                  <a:lnTo>
                    <a:pt x="925" y="1261"/>
                  </a:lnTo>
                  <a:lnTo>
                    <a:pt x="923" y="1258"/>
                  </a:lnTo>
                  <a:lnTo>
                    <a:pt x="921" y="1256"/>
                  </a:lnTo>
                  <a:lnTo>
                    <a:pt x="916" y="1254"/>
                  </a:lnTo>
                  <a:lnTo>
                    <a:pt x="914" y="1252"/>
                  </a:lnTo>
                  <a:lnTo>
                    <a:pt x="912" y="1252"/>
                  </a:lnTo>
                  <a:lnTo>
                    <a:pt x="911" y="1251"/>
                  </a:lnTo>
                  <a:lnTo>
                    <a:pt x="907" y="1249"/>
                  </a:lnTo>
                  <a:lnTo>
                    <a:pt x="902" y="1247"/>
                  </a:lnTo>
                  <a:lnTo>
                    <a:pt x="898" y="1247"/>
                  </a:lnTo>
                  <a:lnTo>
                    <a:pt x="897" y="1249"/>
                  </a:lnTo>
                  <a:lnTo>
                    <a:pt x="893" y="1254"/>
                  </a:lnTo>
                  <a:lnTo>
                    <a:pt x="890" y="1256"/>
                  </a:lnTo>
                  <a:lnTo>
                    <a:pt x="888" y="1259"/>
                  </a:lnTo>
                  <a:lnTo>
                    <a:pt x="886" y="1261"/>
                  </a:lnTo>
                  <a:lnTo>
                    <a:pt x="886" y="1263"/>
                  </a:lnTo>
                  <a:lnTo>
                    <a:pt x="883" y="1261"/>
                  </a:lnTo>
                  <a:lnTo>
                    <a:pt x="881" y="1259"/>
                  </a:lnTo>
                  <a:lnTo>
                    <a:pt x="878" y="1258"/>
                  </a:lnTo>
                  <a:lnTo>
                    <a:pt x="876" y="1256"/>
                  </a:lnTo>
                  <a:lnTo>
                    <a:pt x="874" y="1252"/>
                  </a:lnTo>
                  <a:lnTo>
                    <a:pt x="874" y="1249"/>
                  </a:lnTo>
                  <a:lnTo>
                    <a:pt x="872" y="1247"/>
                  </a:lnTo>
                  <a:lnTo>
                    <a:pt x="871" y="1245"/>
                  </a:lnTo>
                  <a:lnTo>
                    <a:pt x="869" y="1244"/>
                  </a:lnTo>
                  <a:lnTo>
                    <a:pt x="867" y="1245"/>
                  </a:lnTo>
                  <a:lnTo>
                    <a:pt x="865" y="1245"/>
                  </a:lnTo>
                  <a:lnTo>
                    <a:pt x="865" y="1247"/>
                  </a:lnTo>
                  <a:lnTo>
                    <a:pt x="862" y="1249"/>
                  </a:lnTo>
                  <a:lnTo>
                    <a:pt x="860" y="1251"/>
                  </a:lnTo>
                  <a:lnTo>
                    <a:pt x="858" y="1252"/>
                  </a:lnTo>
                  <a:lnTo>
                    <a:pt x="857" y="1256"/>
                  </a:lnTo>
                  <a:lnTo>
                    <a:pt x="855" y="1259"/>
                  </a:lnTo>
                  <a:lnTo>
                    <a:pt x="853" y="1259"/>
                  </a:lnTo>
                  <a:lnTo>
                    <a:pt x="850" y="1259"/>
                  </a:lnTo>
                  <a:lnTo>
                    <a:pt x="846" y="1261"/>
                  </a:lnTo>
                  <a:lnTo>
                    <a:pt x="844" y="1265"/>
                  </a:lnTo>
                  <a:lnTo>
                    <a:pt x="843" y="1265"/>
                  </a:lnTo>
                  <a:lnTo>
                    <a:pt x="841" y="1265"/>
                  </a:lnTo>
                  <a:lnTo>
                    <a:pt x="843" y="1263"/>
                  </a:lnTo>
                  <a:lnTo>
                    <a:pt x="843" y="1259"/>
                  </a:lnTo>
                  <a:lnTo>
                    <a:pt x="843" y="1258"/>
                  </a:lnTo>
                  <a:lnTo>
                    <a:pt x="841" y="1254"/>
                  </a:lnTo>
                  <a:lnTo>
                    <a:pt x="839" y="1252"/>
                  </a:lnTo>
                  <a:lnTo>
                    <a:pt x="836" y="1251"/>
                  </a:lnTo>
                  <a:lnTo>
                    <a:pt x="834" y="1249"/>
                  </a:lnTo>
                  <a:lnTo>
                    <a:pt x="830" y="1245"/>
                  </a:lnTo>
                  <a:lnTo>
                    <a:pt x="827" y="1242"/>
                  </a:lnTo>
                  <a:lnTo>
                    <a:pt x="822" y="1238"/>
                  </a:lnTo>
                  <a:lnTo>
                    <a:pt x="815" y="1238"/>
                  </a:lnTo>
                  <a:lnTo>
                    <a:pt x="811" y="1237"/>
                  </a:lnTo>
                  <a:lnTo>
                    <a:pt x="808" y="1237"/>
                  </a:lnTo>
                  <a:lnTo>
                    <a:pt x="802" y="1235"/>
                  </a:lnTo>
                  <a:lnTo>
                    <a:pt x="799" y="1235"/>
                  </a:lnTo>
                  <a:lnTo>
                    <a:pt x="799" y="1237"/>
                  </a:lnTo>
                  <a:lnTo>
                    <a:pt x="799" y="1238"/>
                  </a:lnTo>
                  <a:lnTo>
                    <a:pt x="801" y="1242"/>
                  </a:lnTo>
                  <a:lnTo>
                    <a:pt x="801" y="1244"/>
                  </a:lnTo>
                  <a:lnTo>
                    <a:pt x="799" y="1245"/>
                  </a:lnTo>
                  <a:lnTo>
                    <a:pt x="797" y="1247"/>
                  </a:lnTo>
                  <a:lnTo>
                    <a:pt x="795" y="1249"/>
                  </a:lnTo>
                  <a:lnTo>
                    <a:pt x="790" y="1251"/>
                  </a:lnTo>
                  <a:lnTo>
                    <a:pt x="785" y="1251"/>
                  </a:lnTo>
                  <a:lnTo>
                    <a:pt x="783" y="1249"/>
                  </a:lnTo>
                  <a:lnTo>
                    <a:pt x="781" y="1247"/>
                  </a:lnTo>
                  <a:lnTo>
                    <a:pt x="778" y="1247"/>
                  </a:lnTo>
                  <a:lnTo>
                    <a:pt x="776" y="1247"/>
                  </a:lnTo>
                  <a:lnTo>
                    <a:pt x="773" y="1245"/>
                  </a:lnTo>
                  <a:lnTo>
                    <a:pt x="771" y="1245"/>
                  </a:lnTo>
                  <a:lnTo>
                    <a:pt x="769" y="1245"/>
                  </a:lnTo>
                  <a:lnTo>
                    <a:pt x="766" y="1245"/>
                  </a:lnTo>
                  <a:lnTo>
                    <a:pt x="762" y="1247"/>
                  </a:lnTo>
                  <a:lnTo>
                    <a:pt x="759" y="1247"/>
                  </a:lnTo>
                  <a:lnTo>
                    <a:pt x="753" y="1247"/>
                  </a:lnTo>
                  <a:lnTo>
                    <a:pt x="748" y="1247"/>
                  </a:lnTo>
                  <a:lnTo>
                    <a:pt x="745" y="1249"/>
                  </a:lnTo>
                  <a:lnTo>
                    <a:pt x="743" y="1252"/>
                  </a:lnTo>
                  <a:lnTo>
                    <a:pt x="741" y="1252"/>
                  </a:lnTo>
                  <a:lnTo>
                    <a:pt x="739" y="1252"/>
                  </a:lnTo>
                  <a:lnTo>
                    <a:pt x="738" y="1251"/>
                  </a:lnTo>
                  <a:lnTo>
                    <a:pt x="736" y="1251"/>
                  </a:lnTo>
                  <a:lnTo>
                    <a:pt x="734" y="1251"/>
                  </a:lnTo>
                  <a:lnTo>
                    <a:pt x="732" y="1252"/>
                  </a:lnTo>
                  <a:lnTo>
                    <a:pt x="731" y="1252"/>
                  </a:lnTo>
                  <a:lnTo>
                    <a:pt x="731" y="1254"/>
                  </a:lnTo>
                  <a:lnTo>
                    <a:pt x="727" y="1256"/>
                  </a:lnTo>
                  <a:lnTo>
                    <a:pt x="725" y="1254"/>
                  </a:lnTo>
                  <a:lnTo>
                    <a:pt x="724" y="1252"/>
                  </a:lnTo>
                  <a:lnTo>
                    <a:pt x="722" y="1251"/>
                  </a:lnTo>
                  <a:lnTo>
                    <a:pt x="718" y="1251"/>
                  </a:lnTo>
                  <a:lnTo>
                    <a:pt x="717" y="1251"/>
                  </a:lnTo>
                  <a:lnTo>
                    <a:pt x="715" y="1249"/>
                  </a:lnTo>
                  <a:lnTo>
                    <a:pt x="717" y="1245"/>
                  </a:lnTo>
                  <a:lnTo>
                    <a:pt x="717" y="1244"/>
                  </a:lnTo>
                  <a:lnTo>
                    <a:pt x="715" y="1244"/>
                  </a:lnTo>
                  <a:lnTo>
                    <a:pt x="711" y="1244"/>
                  </a:lnTo>
                  <a:lnTo>
                    <a:pt x="708" y="1244"/>
                  </a:lnTo>
                  <a:lnTo>
                    <a:pt x="704" y="1245"/>
                  </a:lnTo>
                  <a:lnTo>
                    <a:pt x="703" y="1247"/>
                  </a:lnTo>
                  <a:lnTo>
                    <a:pt x="699" y="1247"/>
                  </a:lnTo>
                  <a:lnTo>
                    <a:pt x="696" y="1249"/>
                  </a:lnTo>
                  <a:lnTo>
                    <a:pt x="692" y="1251"/>
                  </a:lnTo>
                  <a:lnTo>
                    <a:pt x="687" y="1249"/>
                  </a:lnTo>
                  <a:lnTo>
                    <a:pt x="678" y="1244"/>
                  </a:lnTo>
                  <a:lnTo>
                    <a:pt x="668" y="1237"/>
                  </a:lnTo>
                  <a:lnTo>
                    <a:pt x="664" y="1228"/>
                  </a:lnTo>
                  <a:lnTo>
                    <a:pt x="664" y="1224"/>
                  </a:lnTo>
                  <a:lnTo>
                    <a:pt x="662" y="1221"/>
                  </a:lnTo>
                  <a:lnTo>
                    <a:pt x="662" y="1216"/>
                  </a:lnTo>
                  <a:lnTo>
                    <a:pt x="662" y="1209"/>
                  </a:lnTo>
                  <a:lnTo>
                    <a:pt x="662" y="1203"/>
                  </a:lnTo>
                  <a:lnTo>
                    <a:pt x="659" y="1195"/>
                  </a:lnTo>
                  <a:lnTo>
                    <a:pt x="657" y="1189"/>
                  </a:lnTo>
                  <a:lnTo>
                    <a:pt x="650" y="1182"/>
                  </a:lnTo>
                  <a:lnTo>
                    <a:pt x="643" y="1175"/>
                  </a:lnTo>
                  <a:lnTo>
                    <a:pt x="634" y="1168"/>
                  </a:lnTo>
                  <a:lnTo>
                    <a:pt x="624" y="1156"/>
                  </a:lnTo>
                  <a:lnTo>
                    <a:pt x="608" y="1125"/>
                  </a:lnTo>
                  <a:lnTo>
                    <a:pt x="575" y="1055"/>
                  </a:lnTo>
                  <a:lnTo>
                    <a:pt x="556" y="1015"/>
                  </a:lnTo>
                  <a:lnTo>
                    <a:pt x="557" y="1015"/>
                  </a:lnTo>
                  <a:lnTo>
                    <a:pt x="556" y="1011"/>
                  </a:lnTo>
                  <a:lnTo>
                    <a:pt x="554" y="1006"/>
                  </a:lnTo>
                  <a:lnTo>
                    <a:pt x="552" y="1001"/>
                  </a:lnTo>
                  <a:lnTo>
                    <a:pt x="549" y="988"/>
                  </a:lnTo>
                  <a:lnTo>
                    <a:pt x="551" y="964"/>
                  </a:lnTo>
                  <a:lnTo>
                    <a:pt x="561" y="946"/>
                  </a:lnTo>
                  <a:lnTo>
                    <a:pt x="575" y="932"/>
                  </a:lnTo>
                  <a:lnTo>
                    <a:pt x="598" y="917"/>
                  </a:lnTo>
                  <a:lnTo>
                    <a:pt x="603" y="911"/>
                  </a:lnTo>
                  <a:lnTo>
                    <a:pt x="603" y="903"/>
                  </a:lnTo>
                  <a:lnTo>
                    <a:pt x="601" y="899"/>
                  </a:lnTo>
                  <a:lnTo>
                    <a:pt x="599" y="897"/>
                  </a:lnTo>
                  <a:lnTo>
                    <a:pt x="596" y="896"/>
                  </a:lnTo>
                  <a:lnTo>
                    <a:pt x="587" y="897"/>
                  </a:lnTo>
                  <a:lnTo>
                    <a:pt x="580" y="903"/>
                  </a:lnTo>
                  <a:lnTo>
                    <a:pt x="573" y="908"/>
                  </a:lnTo>
                  <a:lnTo>
                    <a:pt x="556" y="906"/>
                  </a:lnTo>
                  <a:lnTo>
                    <a:pt x="528" y="897"/>
                  </a:lnTo>
                  <a:lnTo>
                    <a:pt x="505" y="889"/>
                  </a:lnTo>
                  <a:lnTo>
                    <a:pt x="482" y="882"/>
                  </a:lnTo>
                  <a:lnTo>
                    <a:pt x="474" y="876"/>
                  </a:lnTo>
                  <a:lnTo>
                    <a:pt x="467" y="866"/>
                  </a:lnTo>
                  <a:lnTo>
                    <a:pt x="456" y="840"/>
                  </a:lnTo>
                  <a:lnTo>
                    <a:pt x="447" y="829"/>
                  </a:lnTo>
                  <a:lnTo>
                    <a:pt x="426" y="824"/>
                  </a:lnTo>
                  <a:lnTo>
                    <a:pt x="412" y="826"/>
                  </a:lnTo>
                  <a:lnTo>
                    <a:pt x="405" y="829"/>
                  </a:lnTo>
                  <a:lnTo>
                    <a:pt x="400" y="833"/>
                  </a:lnTo>
                  <a:lnTo>
                    <a:pt x="391" y="840"/>
                  </a:lnTo>
                  <a:lnTo>
                    <a:pt x="384" y="850"/>
                  </a:lnTo>
                  <a:lnTo>
                    <a:pt x="384" y="862"/>
                  </a:lnTo>
                  <a:lnTo>
                    <a:pt x="381" y="876"/>
                  </a:lnTo>
                  <a:lnTo>
                    <a:pt x="372" y="890"/>
                  </a:lnTo>
                  <a:lnTo>
                    <a:pt x="358" y="897"/>
                  </a:lnTo>
                  <a:lnTo>
                    <a:pt x="348" y="903"/>
                  </a:lnTo>
                  <a:lnTo>
                    <a:pt x="328" y="910"/>
                  </a:lnTo>
                  <a:lnTo>
                    <a:pt x="299" y="922"/>
                  </a:lnTo>
                  <a:lnTo>
                    <a:pt x="257" y="948"/>
                  </a:lnTo>
                  <a:lnTo>
                    <a:pt x="246" y="953"/>
                  </a:lnTo>
                  <a:lnTo>
                    <a:pt x="229" y="960"/>
                  </a:lnTo>
                  <a:lnTo>
                    <a:pt x="206" y="969"/>
                  </a:lnTo>
                  <a:lnTo>
                    <a:pt x="190" y="976"/>
                  </a:lnTo>
                  <a:lnTo>
                    <a:pt x="175" y="971"/>
                  </a:lnTo>
                  <a:lnTo>
                    <a:pt x="169" y="966"/>
                  </a:lnTo>
                  <a:lnTo>
                    <a:pt x="162" y="967"/>
                  </a:lnTo>
                  <a:lnTo>
                    <a:pt x="150" y="978"/>
                  </a:lnTo>
                  <a:lnTo>
                    <a:pt x="140" y="988"/>
                  </a:lnTo>
                  <a:lnTo>
                    <a:pt x="120" y="997"/>
                  </a:lnTo>
                  <a:lnTo>
                    <a:pt x="106" y="1004"/>
                  </a:lnTo>
                  <a:lnTo>
                    <a:pt x="78" y="1030"/>
                  </a:lnTo>
                  <a:lnTo>
                    <a:pt x="71" y="1041"/>
                  </a:lnTo>
                  <a:lnTo>
                    <a:pt x="59" y="1043"/>
                  </a:lnTo>
                  <a:lnTo>
                    <a:pt x="40" y="1041"/>
                  </a:lnTo>
                  <a:lnTo>
                    <a:pt x="26" y="1041"/>
                  </a:lnTo>
                  <a:lnTo>
                    <a:pt x="17" y="1050"/>
                  </a:lnTo>
                  <a:lnTo>
                    <a:pt x="10" y="1057"/>
                  </a:lnTo>
                  <a:lnTo>
                    <a:pt x="10" y="1060"/>
                  </a:lnTo>
                  <a:lnTo>
                    <a:pt x="8" y="1058"/>
                  </a:lnTo>
                  <a:lnTo>
                    <a:pt x="7" y="1053"/>
                  </a:lnTo>
                  <a:lnTo>
                    <a:pt x="7" y="1048"/>
                  </a:lnTo>
                  <a:lnTo>
                    <a:pt x="7" y="1041"/>
                  </a:lnTo>
                  <a:lnTo>
                    <a:pt x="7" y="1032"/>
                  </a:lnTo>
                  <a:lnTo>
                    <a:pt x="5" y="1027"/>
                  </a:lnTo>
                  <a:lnTo>
                    <a:pt x="1" y="1027"/>
                  </a:lnTo>
                  <a:lnTo>
                    <a:pt x="1" y="1023"/>
                  </a:lnTo>
                  <a:lnTo>
                    <a:pt x="3" y="1022"/>
                  </a:lnTo>
                  <a:lnTo>
                    <a:pt x="5" y="1020"/>
                  </a:lnTo>
                  <a:lnTo>
                    <a:pt x="3" y="1018"/>
                  </a:lnTo>
                  <a:lnTo>
                    <a:pt x="5" y="1015"/>
                  </a:lnTo>
                  <a:lnTo>
                    <a:pt x="7" y="1011"/>
                  </a:lnTo>
                  <a:lnTo>
                    <a:pt x="7" y="1008"/>
                  </a:lnTo>
                  <a:lnTo>
                    <a:pt x="5" y="1004"/>
                  </a:lnTo>
                  <a:lnTo>
                    <a:pt x="5" y="1001"/>
                  </a:lnTo>
                  <a:lnTo>
                    <a:pt x="5" y="994"/>
                  </a:lnTo>
                  <a:lnTo>
                    <a:pt x="3" y="990"/>
                  </a:lnTo>
                  <a:lnTo>
                    <a:pt x="0" y="985"/>
                  </a:lnTo>
                  <a:lnTo>
                    <a:pt x="0" y="980"/>
                  </a:lnTo>
                  <a:lnTo>
                    <a:pt x="0" y="976"/>
                  </a:lnTo>
                  <a:lnTo>
                    <a:pt x="1" y="974"/>
                  </a:lnTo>
                  <a:lnTo>
                    <a:pt x="3" y="971"/>
                  </a:lnTo>
                  <a:lnTo>
                    <a:pt x="5" y="969"/>
                  </a:lnTo>
                  <a:lnTo>
                    <a:pt x="8" y="969"/>
                  </a:lnTo>
                  <a:lnTo>
                    <a:pt x="10" y="969"/>
                  </a:lnTo>
                  <a:lnTo>
                    <a:pt x="12" y="967"/>
                  </a:lnTo>
                  <a:lnTo>
                    <a:pt x="10" y="966"/>
                  </a:lnTo>
                  <a:lnTo>
                    <a:pt x="10" y="964"/>
                  </a:lnTo>
                  <a:lnTo>
                    <a:pt x="10" y="962"/>
                  </a:lnTo>
                  <a:lnTo>
                    <a:pt x="10" y="959"/>
                  </a:lnTo>
                  <a:lnTo>
                    <a:pt x="10" y="957"/>
                  </a:lnTo>
                  <a:lnTo>
                    <a:pt x="10" y="953"/>
                  </a:lnTo>
                  <a:lnTo>
                    <a:pt x="10" y="950"/>
                  </a:lnTo>
                  <a:lnTo>
                    <a:pt x="10" y="948"/>
                  </a:lnTo>
                  <a:lnTo>
                    <a:pt x="10" y="946"/>
                  </a:lnTo>
                  <a:lnTo>
                    <a:pt x="14" y="945"/>
                  </a:lnTo>
                  <a:lnTo>
                    <a:pt x="14" y="943"/>
                  </a:lnTo>
                  <a:lnTo>
                    <a:pt x="15" y="938"/>
                  </a:lnTo>
                  <a:lnTo>
                    <a:pt x="15" y="936"/>
                  </a:lnTo>
                  <a:lnTo>
                    <a:pt x="15" y="932"/>
                  </a:lnTo>
                  <a:lnTo>
                    <a:pt x="14" y="931"/>
                  </a:lnTo>
                  <a:lnTo>
                    <a:pt x="12" y="932"/>
                  </a:lnTo>
                  <a:lnTo>
                    <a:pt x="10" y="931"/>
                  </a:lnTo>
                  <a:lnTo>
                    <a:pt x="12" y="927"/>
                  </a:lnTo>
                  <a:lnTo>
                    <a:pt x="14" y="925"/>
                  </a:lnTo>
                  <a:lnTo>
                    <a:pt x="15" y="924"/>
                  </a:lnTo>
                  <a:lnTo>
                    <a:pt x="15" y="922"/>
                  </a:lnTo>
                  <a:lnTo>
                    <a:pt x="17" y="918"/>
                  </a:lnTo>
                  <a:lnTo>
                    <a:pt x="19" y="917"/>
                  </a:lnTo>
                  <a:lnTo>
                    <a:pt x="17" y="915"/>
                  </a:lnTo>
                  <a:lnTo>
                    <a:pt x="15" y="913"/>
                  </a:lnTo>
                  <a:lnTo>
                    <a:pt x="17" y="911"/>
                  </a:lnTo>
                  <a:lnTo>
                    <a:pt x="21" y="908"/>
                  </a:lnTo>
                  <a:lnTo>
                    <a:pt x="21" y="906"/>
                  </a:lnTo>
                  <a:lnTo>
                    <a:pt x="21" y="904"/>
                  </a:lnTo>
                  <a:lnTo>
                    <a:pt x="19" y="903"/>
                  </a:lnTo>
                  <a:lnTo>
                    <a:pt x="19" y="901"/>
                  </a:lnTo>
                  <a:lnTo>
                    <a:pt x="21" y="899"/>
                  </a:lnTo>
                  <a:lnTo>
                    <a:pt x="19" y="899"/>
                  </a:lnTo>
                  <a:lnTo>
                    <a:pt x="17" y="897"/>
                  </a:lnTo>
                  <a:lnTo>
                    <a:pt x="17" y="896"/>
                  </a:lnTo>
                  <a:lnTo>
                    <a:pt x="19" y="894"/>
                  </a:lnTo>
                  <a:lnTo>
                    <a:pt x="17" y="892"/>
                  </a:lnTo>
                  <a:lnTo>
                    <a:pt x="15" y="892"/>
                  </a:lnTo>
                  <a:lnTo>
                    <a:pt x="15" y="890"/>
                  </a:lnTo>
                  <a:lnTo>
                    <a:pt x="19" y="889"/>
                  </a:lnTo>
                  <a:lnTo>
                    <a:pt x="19" y="887"/>
                  </a:lnTo>
                  <a:lnTo>
                    <a:pt x="17" y="887"/>
                  </a:lnTo>
                  <a:lnTo>
                    <a:pt x="15" y="885"/>
                  </a:lnTo>
                  <a:lnTo>
                    <a:pt x="17" y="885"/>
                  </a:lnTo>
                  <a:lnTo>
                    <a:pt x="19" y="883"/>
                  </a:lnTo>
                  <a:lnTo>
                    <a:pt x="19" y="880"/>
                  </a:lnTo>
                  <a:lnTo>
                    <a:pt x="19" y="878"/>
                  </a:lnTo>
                  <a:lnTo>
                    <a:pt x="17" y="875"/>
                  </a:lnTo>
                  <a:lnTo>
                    <a:pt x="17" y="871"/>
                  </a:lnTo>
                  <a:lnTo>
                    <a:pt x="36" y="869"/>
                  </a:lnTo>
                  <a:lnTo>
                    <a:pt x="50" y="871"/>
                  </a:lnTo>
                  <a:lnTo>
                    <a:pt x="52" y="871"/>
                  </a:lnTo>
                  <a:lnTo>
                    <a:pt x="56" y="871"/>
                  </a:lnTo>
                  <a:lnTo>
                    <a:pt x="56" y="869"/>
                  </a:lnTo>
                  <a:lnTo>
                    <a:pt x="57" y="866"/>
                  </a:lnTo>
                  <a:lnTo>
                    <a:pt x="63" y="862"/>
                  </a:lnTo>
                  <a:lnTo>
                    <a:pt x="68" y="861"/>
                  </a:lnTo>
                  <a:lnTo>
                    <a:pt x="84" y="861"/>
                  </a:lnTo>
                  <a:lnTo>
                    <a:pt x="85" y="862"/>
                  </a:lnTo>
                  <a:lnTo>
                    <a:pt x="87" y="864"/>
                  </a:lnTo>
                  <a:lnTo>
                    <a:pt x="92" y="866"/>
                  </a:lnTo>
                  <a:lnTo>
                    <a:pt x="96" y="868"/>
                  </a:lnTo>
                  <a:lnTo>
                    <a:pt x="101" y="868"/>
                  </a:lnTo>
                  <a:lnTo>
                    <a:pt x="106" y="866"/>
                  </a:lnTo>
                  <a:lnTo>
                    <a:pt x="112" y="864"/>
                  </a:lnTo>
                  <a:lnTo>
                    <a:pt x="120" y="862"/>
                  </a:lnTo>
                  <a:lnTo>
                    <a:pt x="131" y="859"/>
                  </a:lnTo>
                  <a:lnTo>
                    <a:pt x="134" y="855"/>
                  </a:lnTo>
                  <a:lnTo>
                    <a:pt x="134" y="850"/>
                  </a:lnTo>
                  <a:lnTo>
                    <a:pt x="136" y="843"/>
                  </a:lnTo>
                  <a:lnTo>
                    <a:pt x="141" y="833"/>
                  </a:lnTo>
                  <a:lnTo>
                    <a:pt x="147" y="824"/>
                  </a:lnTo>
                  <a:lnTo>
                    <a:pt x="148" y="822"/>
                  </a:lnTo>
                  <a:lnTo>
                    <a:pt x="147" y="817"/>
                  </a:lnTo>
                  <a:lnTo>
                    <a:pt x="147" y="805"/>
                  </a:lnTo>
                  <a:lnTo>
                    <a:pt x="150" y="798"/>
                  </a:lnTo>
                  <a:lnTo>
                    <a:pt x="155" y="794"/>
                  </a:lnTo>
                  <a:lnTo>
                    <a:pt x="161" y="787"/>
                  </a:lnTo>
                  <a:lnTo>
                    <a:pt x="159" y="780"/>
                  </a:lnTo>
                  <a:lnTo>
                    <a:pt x="157" y="770"/>
                  </a:lnTo>
                  <a:lnTo>
                    <a:pt x="157" y="761"/>
                  </a:lnTo>
                  <a:lnTo>
                    <a:pt x="159" y="756"/>
                  </a:lnTo>
                  <a:lnTo>
                    <a:pt x="155" y="747"/>
                  </a:lnTo>
                  <a:lnTo>
                    <a:pt x="150" y="730"/>
                  </a:lnTo>
                  <a:lnTo>
                    <a:pt x="150" y="724"/>
                  </a:lnTo>
                  <a:lnTo>
                    <a:pt x="155" y="714"/>
                  </a:lnTo>
                  <a:lnTo>
                    <a:pt x="161" y="709"/>
                  </a:lnTo>
                  <a:lnTo>
                    <a:pt x="166" y="705"/>
                  </a:lnTo>
                  <a:lnTo>
                    <a:pt x="173" y="703"/>
                  </a:lnTo>
                  <a:lnTo>
                    <a:pt x="176" y="698"/>
                  </a:lnTo>
                  <a:lnTo>
                    <a:pt x="180" y="689"/>
                  </a:lnTo>
                  <a:lnTo>
                    <a:pt x="185" y="682"/>
                  </a:lnTo>
                  <a:lnTo>
                    <a:pt x="189" y="679"/>
                  </a:lnTo>
                  <a:lnTo>
                    <a:pt x="196" y="668"/>
                  </a:lnTo>
                  <a:lnTo>
                    <a:pt x="196" y="663"/>
                  </a:lnTo>
                  <a:lnTo>
                    <a:pt x="197" y="653"/>
                  </a:lnTo>
                  <a:lnTo>
                    <a:pt x="201" y="647"/>
                  </a:lnTo>
                  <a:lnTo>
                    <a:pt x="210" y="646"/>
                  </a:lnTo>
                  <a:lnTo>
                    <a:pt x="217" y="647"/>
                  </a:lnTo>
                  <a:lnTo>
                    <a:pt x="220" y="646"/>
                  </a:lnTo>
                  <a:lnTo>
                    <a:pt x="225" y="642"/>
                  </a:lnTo>
                  <a:lnTo>
                    <a:pt x="232" y="637"/>
                  </a:lnTo>
                  <a:lnTo>
                    <a:pt x="234" y="632"/>
                  </a:lnTo>
                  <a:lnTo>
                    <a:pt x="232" y="630"/>
                  </a:lnTo>
                  <a:lnTo>
                    <a:pt x="230" y="626"/>
                  </a:lnTo>
                  <a:lnTo>
                    <a:pt x="229" y="621"/>
                  </a:lnTo>
                  <a:lnTo>
                    <a:pt x="224" y="609"/>
                  </a:lnTo>
                  <a:lnTo>
                    <a:pt x="222" y="602"/>
                  </a:lnTo>
                  <a:lnTo>
                    <a:pt x="225" y="593"/>
                  </a:lnTo>
                  <a:lnTo>
                    <a:pt x="234" y="584"/>
                  </a:lnTo>
                  <a:lnTo>
                    <a:pt x="243" y="581"/>
                  </a:lnTo>
                  <a:lnTo>
                    <a:pt x="258" y="576"/>
                  </a:lnTo>
                  <a:lnTo>
                    <a:pt x="269" y="572"/>
                  </a:lnTo>
                  <a:lnTo>
                    <a:pt x="278" y="570"/>
                  </a:lnTo>
                  <a:lnTo>
                    <a:pt x="283" y="570"/>
                  </a:lnTo>
                  <a:lnTo>
                    <a:pt x="288" y="572"/>
                  </a:lnTo>
                  <a:lnTo>
                    <a:pt x="293" y="572"/>
                  </a:lnTo>
                  <a:lnTo>
                    <a:pt x="295" y="570"/>
                  </a:lnTo>
                  <a:lnTo>
                    <a:pt x="299" y="570"/>
                  </a:lnTo>
                  <a:lnTo>
                    <a:pt x="302" y="569"/>
                  </a:lnTo>
                  <a:lnTo>
                    <a:pt x="309" y="563"/>
                  </a:lnTo>
                  <a:lnTo>
                    <a:pt x="313" y="556"/>
                  </a:lnTo>
                  <a:lnTo>
                    <a:pt x="313" y="549"/>
                  </a:lnTo>
                  <a:lnTo>
                    <a:pt x="318" y="544"/>
                  </a:lnTo>
                  <a:lnTo>
                    <a:pt x="327" y="536"/>
                  </a:lnTo>
                  <a:lnTo>
                    <a:pt x="328" y="530"/>
                  </a:lnTo>
                  <a:lnTo>
                    <a:pt x="330" y="520"/>
                  </a:lnTo>
                  <a:lnTo>
                    <a:pt x="332" y="509"/>
                  </a:lnTo>
                  <a:lnTo>
                    <a:pt x="332" y="502"/>
                  </a:lnTo>
                  <a:lnTo>
                    <a:pt x="330" y="494"/>
                  </a:lnTo>
                  <a:lnTo>
                    <a:pt x="334" y="488"/>
                  </a:lnTo>
                  <a:lnTo>
                    <a:pt x="337" y="483"/>
                  </a:lnTo>
                  <a:lnTo>
                    <a:pt x="342" y="481"/>
                  </a:lnTo>
                  <a:lnTo>
                    <a:pt x="344" y="480"/>
                  </a:lnTo>
                  <a:lnTo>
                    <a:pt x="349" y="480"/>
                  </a:lnTo>
                  <a:lnTo>
                    <a:pt x="351" y="478"/>
                  </a:lnTo>
                  <a:lnTo>
                    <a:pt x="353" y="471"/>
                  </a:lnTo>
                  <a:lnTo>
                    <a:pt x="355" y="466"/>
                  </a:lnTo>
                  <a:lnTo>
                    <a:pt x="356" y="460"/>
                  </a:lnTo>
                  <a:lnTo>
                    <a:pt x="356" y="455"/>
                  </a:lnTo>
                  <a:lnTo>
                    <a:pt x="355" y="452"/>
                  </a:lnTo>
                  <a:lnTo>
                    <a:pt x="355" y="450"/>
                  </a:lnTo>
                  <a:lnTo>
                    <a:pt x="346" y="450"/>
                  </a:lnTo>
                  <a:lnTo>
                    <a:pt x="342" y="446"/>
                  </a:lnTo>
                  <a:lnTo>
                    <a:pt x="339" y="443"/>
                  </a:lnTo>
                  <a:lnTo>
                    <a:pt x="337" y="439"/>
                  </a:lnTo>
                  <a:lnTo>
                    <a:pt x="332" y="436"/>
                  </a:lnTo>
                  <a:lnTo>
                    <a:pt x="330" y="432"/>
                  </a:lnTo>
                  <a:lnTo>
                    <a:pt x="327" y="429"/>
                  </a:lnTo>
                  <a:lnTo>
                    <a:pt x="325" y="424"/>
                  </a:lnTo>
                  <a:lnTo>
                    <a:pt x="321" y="418"/>
                  </a:lnTo>
                  <a:lnTo>
                    <a:pt x="321" y="413"/>
                  </a:lnTo>
                  <a:lnTo>
                    <a:pt x="327" y="399"/>
                  </a:lnTo>
                  <a:lnTo>
                    <a:pt x="332" y="385"/>
                  </a:lnTo>
                  <a:lnTo>
                    <a:pt x="339" y="373"/>
                  </a:lnTo>
                  <a:lnTo>
                    <a:pt x="339" y="364"/>
                  </a:lnTo>
                  <a:lnTo>
                    <a:pt x="341" y="357"/>
                  </a:lnTo>
                  <a:lnTo>
                    <a:pt x="346" y="354"/>
                  </a:lnTo>
                  <a:lnTo>
                    <a:pt x="358" y="348"/>
                  </a:lnTo>
                  <a:lnTo>
                    <a:pt x="362" y="347"/>
                  </a:lnTo>
                  <a:lnTo>
                    <a:pt x="376" y="355"/>
                  </a:lnTo>
                  <a:lnTo>
                    <a:pt x="386" y="361"/>
                  </a:lnTo>
                  <a:lnTo>
                    <a:pt x="391" y="362"/>
                  </a:lnTo>
                  <a:lnTo>
                    <a:pt x="395" y="366"/>
                  </a:lnTo>
                  <a:lnTo>
                    <a:pt x="397" y="366"/>
                  </a:lnTo>
                  <a:lnTo>
                    <a:pt x="402" y="352"/>
                  </a:lnTo>
                  <a:lnTo>
                    <a:pt x="404" y="343"/>
                  </a:lnTo>
                  <a:lnTo>
                    <a:pt x="404" y="336"/>
                  </a:lnTo>
                  <a:lnTo>
                    <a:pt x="409" y="315"/>
                  </a:lnTo>
                  <a:lnTo>
                    <a:pt x="414" y="305"/>
                  </a:lnTo>
                  <a:lnTo>
                    <a:pt x="421" y="294"/>
                  </a:lnTo>
                  <a:lnTo>
                    <a:pt x="421" y="285"/>
                  </a:lnTo>
                  <a:lnTo>
                    <a:pt x="419" y="270"/>
                  </a:lnTo>
                  <a:lnTo>
                    <a:pt x="419" y="264"/>
                  </a:lnTo>
                  <a:lnTo>
                    <a:pt x="418" y="256"/>
                  </a:lnTo>
                  <a:lnTo>
                    <a:pt x="416" y="252"/>
                  </a:lnTo>
                  <a:lnTo>
                    <a:pt x="405" y="245"/>
                  </a:lnTo>
                  <a:lnTo>
                    <a:pt x="398" y="240"/>
                  </a:lnTo>
                  <a:lnTo>
                    <a:pt x="395" y="231"/>
                  </a:lnTo>
                  <a:lnTo>
                    <a:pt x="391" y="221"/>
                  </a:lnTo>
                  <a:lnTo>
                    <a:pt x="383" y="210"/>
                  </a:lnTo>
                  <a:lnTo>
                    <a:pt x="383" y="203"/>
                  </a:lnTo>
                  <a:lnTo>
                    <a:pt x="388" y="189"/>
                  </a:lnTo>
                  <a:lnTo>
                    <a:pt x="391" y="179"/>
                  </a:lnTo>
                  <a:lnTo>
                    <a:pt x="391" y="170"/>
                  </a:lnTo>
                  <a:lnTo>
                    <a:pt x="388" y="151"/>
                  </a:lnTo>
                  <a:lnTo>
                    <a:pt x="386" y="144"/>
                  </a:lnTo>
                  <a:lnTo>
                    <a:pt x="383" y="137"/>
                  </a:lnTo>
                  <a:lnTo>
                    <a:pt x="377" y="133"/>
                  </a:lnTo>
                  <a:lnTo>
                    <a:pt x="372" y="133"/>
                  </a:lnTo>
                  <a:lnTo>
                    <a:pt x="370" y="132"/>
                  </a:lnTo>
                  <a:lnTo>
                    <a:pt x="372" y="125"/>
                  </a:lnTo>
                  <a:lnTo>
                    <a:pt x="374" y="123"/>
                  </a:lnTo>
                  <a:lnTo>
                    <a:pt x="372" y="112"/>
                  </a:lnTo>
                  <a:lnTo>
                    <a:pt x="374" y="104"/>
                  </a:lnTo>
                  <a:lnTo>
                    <a:pt x="374" y="97"/>
                  </a:lnTo>
                  <a:lnTo>
                    <a:pt x="374" y="95"/>
                  </a:lnTo>
                  <a:lnTo>
                    <a:pt x="372" y="93"/>
                  </a:lnTo>
                  <a:lnTo>
                    <a:pt x="384" y="93"/>
                  </a:lnTo>
                  <a:lnTo>
                    <a:pt x="400" y="100"/>
                  </a:lnTo>
                  <a:lnTo>
                    <a:pt x="409" y="105"/>
                  </a:lnTo>
                  <a:lnTo>
                    <a:pt x="416" y="109"/>
                  </a:lnTo>
                  <a:lnTo>
                    <a:pt x="437" y="121"/>
                  </a:lnTo>
                  <a:lnTo>
                    <a:pt x="454" y="128"/>
                  </a:lnTo>
                  <a:lnTo>
                    <a:pt x="475" y="135"/>
                  </a:lnTo>
                  <a:lnTo>
                    <a:pt x="503" y="133"/>
                  </a:lnTo>
                  <a:lnTo>
                    <a:pt x="516" y="132"/>
                  </a:lnTo>
                  <a:lnTo>
                    <a:pt x="528" y="132"/>
                  </a:lnTo>
                  <a:lnTo>
                    <a:pt x="540" y="133"/>
                  </a:lnTo>
                  <a:lnTo>
                    <a:pt x="547" y="130"/>
                  </a:lnTo>
                  <a:lnTo>
                    <a:pt x="557" y="130"/>
                  </a:lnTo>
                  <a:lnTo>
                    <a:pt x="563" y="135"/>
                  </a:lnTo>
                  <a:lnTo>
                    <a:pt x="568" y="139"/>
                  </a:lnTo>
                  <a:lnTo>
                    <a:pt x="573" y="147"/>
                  </a:lnTo>
                  <a:lnTo>
                    <a:pt x="577" y="149"/>
                  </a:lnTo>
                  <a:lnTo>
                    <a:pt x="582" y="147"/>
                  </a:lnTo>
                  <a:lnTo>
                    <a:pt x="585" y="149"/>
                  </a:lnTo>
                  <a:lnTo>
                    <a:pt x="584" y="160"/>
                  </a:lnTo>
                  <a:lnTo>
                    <a:pt x="584" y="165"/>
                  </a:lnTo>
                  <a:lnTo>
                    <a:pt x="585" y="168"/>
                  </a:lnTo>
                  <a:lnTo>
                    <a:pt x="594" y="172"/>
                  </a:lnTo>
                  <a:lnTo>
                    <a:pt x="598" y="174"/>
                  </a:lnTo>
                  <a:lnTo>
                    <a:pt x="606" y="174"/>
                  </a:lnTo>
                  <a:lnTo>
                    <a:pt x="606" y="175"/>
                  </a:lnTo>
                  <a:lnTo>
                    <a:pt x="608" y="175"/>
                  </a:lnTo>
                  <a:lnTo>
                    <a:pt x="612" y="175"/>
                  </a:lnTo>
                  <a:lnTo>
                    <a:pt x="617" y="179"/>
                  </a:lnTo>
                  <a:lnTo>
                    <a:pt x="620" y="179"/>
                  </a:lnTo>
                  <a:lnTo>
                    <a:pt x="627" y="181"/>
                  </a:lnTo>
                  <a:lnTo>
                    <a:pt x="636" y="182"/>
                  </a:lnTo>
                  <a:lnTo>
                    <a:pt x="643" y="181"/>
                  </a:lnTo>
                  <a:lnTo>
                    <a:pt x="652" y="179"/>
                  </a:lnTo>
                  <a:lnTo>
                    <a:pt x="655" y="179"/>
                  </a:lnTo>
                  <a:lnTo>
                    <a:pt x="662" y="175"/>
                  </a:lnTo>
                  <a:lnTo>
                    <a:pt x="675" y="174"/>
                  </a:lnTo>
                  <a:lnTo>
                    <a:pt x="680" y="172"/>
                  </a:lnTo>
                  <a:lnTo>
                    <a:pt x="685" y="174"/>
                  </a:lnTo>
                  <a:lnTo>
                    <a:pt x="692" y="177"/>
                  </a:lnTo>
                  <a:lnTo>
                    <a:pt x="699" y="177"/>
                  </a:lnTo>
                  <a:lnTo>
                    <a:pt x="704" y="175"/>
                  </a:lnTo>
                  <a:lnTo>
                    <a:pt x="713" y="174"/>
                  </a:lnTo>
                  <a:lnTo>
                    <a:pt x="715" y="170"/>
                  </a:lnTo>
                  <a:lnTo>
                    <a:pt x="717" y="168"/>
                  </a:lnTo>
                  <a:lnTo>
                    <a:pt x="720" y="163"/>
                  </a:lnTo>
                  <a:lnTo>
                    <a:pt x="725" y="158"/>
                  </a:lnTo>
                  <a:lnTo>
                    <a:pt x="727" y="158"/>
                  </a:lnTo>
                  <a:lnTo>
                    <a:pt x="734" y="160"/>
                  </a:lnTo>
                  <a:lnTo>
                    <a:pt x="738" y="163"/>
                  </a:lnTo>
                  <a:lnTo>
                    <a:pt x="739" y="167"/>
                  </a:lnTo>
                  <a:lnTo>
                    <a:pt x="741" y="170"/>
                  </a:lnTo>
                  <a:lnTo>
                    <a:pt x="743" y="172"/>
                  </a:lnTo>
                  <a:lnTo>
                    <a:pt x="746" y="174"/>
                  </a:lnTo>
                  <a:lnTo>
                    <a:pt x="753" y="181"/>
                  </a:lnTo>
                  <a:lnTo>
                    <a:pt x="757" y="189"/>
                  </a:lnTo>
                  <a:lnTo>
                    <a:pt x="755" y="198"/>
                  </a:lnTo>
                  <a:lnTo>
                    <a:pt x="748" y="212"/>
                  </a:lnTo>
                  <a:lnTo>
                    <a:pt x="746" y="228"/>
                  </a:lnTo>
                  <a:lnTo>
                    <a:pt x="743" y="240"/>
                  </a:lnTo>
                  <a:lnTo>
                    <a:pt x="741" y="252"/>
                  </a:lnTo>
                  <a:lnTo>
                    <a:pt x="741" y="258"/>
                  </a:lnTo>
                  <a:lnTo>
                    <a:pt x="739" y="268"/>
                  </a:lnTo>
                  <a:lnTo>
                    <a:pt x="738" y="277"/>
                  </a:lnTo>
                  <a:lnTo>
                    <a:pt x="725" y="284"/>
                  </a:lnTo>
                  <a:lnTo>
                    <a:pt x="713" y="294"/>
                  </a:lnTo>
                  <a:lnTo>
                    <a:pt x="706" y="301"/>
                  </a:lnTo>
                  <a:lnTo>
                    <a:pt x="697" y="306"/>
                  </a:lnTo>
                  <a:lnTo>
                    <a:pt x="683" y="312"/>
                  </a:lnTo>
                  <a:lnTo>
                    <a:pt x="675" y="313"/>
                  </a:lnTo>
                  <a:lnTo>
                    <a:pt x="669" y="317"/>
                  </a:lnTo>
                  <a:lnTo>
                    <a:pt x="664" y="324"/>
                  </a:lnTo>
                  <a:lnTo>
                    <a:pt x="661" y="341"/>
                  </a:lnTo>
                  <a:lnTo>
                    <a:pt x="657" y="359"/>
                  </a:lnTo>
                  <a:lnTo>
                    <a:pt x="661" y="380"/>
                  </a:lnTo>
                  <a:lnTo>
                    <a:pt x="659" y="390"/>
                  </a:lnTo>
                  <a:lnTo>
                    <a:pt x="659" y="394"/>
                  </a:lnTo>
                  <a:lnTo>
                    <a:pt x="662" y="401"/>
                  </a:lnTo>
                  <a:lnTo>
                    <a:pt x="673" y="406"/>
                  </a:lnTo>
                  <a:lnTo>
                    <a:pt x="682" y="410"/>
                  </a:lnTo>
                  <a:lnTo>
                    <a:pt x="689" y="417"/>
                  </a:lnTo>
                  <a:lnTo>
                    <a:pt x="690" y="422"/>
                  </a:lnTo>
                  <a:lnTo>
                    <a:pt x="690" y="425"/>
                  </a:lnTo>
                  <a:lnTo>
                    <a:pt x="692" y="425"/>
                  </a:lnTo>
                  <a:lnTo>
                    <a:pt x="690" y="434"/>
                  </a:lnTo>
                  <a:lnTo>
                    <a:pt x="685" y="445"/>
                  </a:lnTo>
                  <a:lnTo>
                    <a:pt x="676" y="464"/>
                  </a:lnTo>
                  <a:lnTo>
                    <a:pt x="676" y="476"/>
                  </a:lnTo>
                  <a:lnTo>
                    <a:pt x="680" y="474"/>
                  </a:lnTo>
                  <a:lnTo>
                    <a:pt x="696" y="469"/>
                  </a:lnTo>
                  <a:lnTo>
                    <a:pt x="708" y="467"/>
                  </a:lnTo>
                  <a:lnTo>
                    <a:pt x="717" y="471"/>
                  </a:lnTo>
                  <a:lnTo>
                    <a:pt x="720" y="473"/>
                  </a:lnTo>
                  <a:lnTo>
                    <a:pt x="729" y="476"/>
                  </a:lnTo>
                  <a:lnTo>
                    <a:pt x="738" y="476"/>
                  </a:lnTo>
                  <a:lnTo>
                    <a:pt x="741" y="473"/>
                  </a:lnTo>
                  <a:lnTo>
                    <a:pt x="745" y="469"/>
                  </a:lnTo>
                  <a:lnTo>
                    <a:pt x="746" y="459"/>
                  </a:lnTo>
                  <a:lnTo>
                    <a:pt x="746" y="457"/>
                  </a:lnTo>
                  <a:lnTo>
                    <a:pt x="743" y="453"/>
                  </a:lnTo>
                  <a:lnTo>
                    <a:pt x="738" y="450"/>
                  </a:lnTo>
                  <a:lnTo>
                    <a:pt x="732" y="445"/>
                  </a:lnTo>
                  <a:lnTo>
                    <a:pt x="731" y="439"/>
                  </a:lnTo>
                  <a:lnTo>
                    <a:pt x="729" y="434"/>
                  </a:lnTo>
                  <a:lnTo>
                    <a:pt x="732" y="432"/>
                  </a:lnTo>
                  <a:lnTo>
                    <a:pt x="739" y="427"/>
                  </a:lnTo>
                  <a:lnTo>
                    <a:pt x="743" y="424"/>
                  </a:lnTo>
                  <a:lnTo>
                    <a:pt x="741" y="415"/>
                  </a:lnTo>
                  <a:lnTo>
                    <a:pt x="741" y="408"/>
                  </a:lnTo>
                  <a:lnTo>
                    <a:pt x="743" y="404"/>
                  </a:lnTo>
                  <a:lnTo>
                    <a:pt x="746" y="401"/>
                  </a:lnTo>
                  <a:lnTo>
                    <a:pt x="753" y="399"/>
                  </a:lnTo>
                  <a:lnTo>
                    <a:pt x="759" y="403"/>
                  </a:lnTo>
                  <a:lnTo>
                    <a:pt x="769" y="408"/>
                  </a:lnTo>
                  <a:lnTo>
                    <a:pt x="780" y="406"/>
                  </a:lnTo>
                  <a:lnTo>
                    <a:pt x="785" y="403"/>
                  </a:lnTo>
                  <a:lnTo>
                    <a:pt x="788" y="399"/>
                  </a:lnTo>
                  <a:lnTo>
                    <a:pt x="792" y="392"/>
                  </a:lnTo>
                  <a:lnTo>
                    <a:pt x="794" y="380"/>
                  </a:lnTo>
                  <a:lnTo>
                    <a:pt x="795" y="371"/>
                  </a:lnTo>
                  <a:lnTo>
                    <a:pt x="795" y="361"/>
                  </a:lnTo>
                  <a:lnTo>
                    <a:pt x="799" y="350"/>
                  </a:lnTo>
                  <a:lnTo>
                    <a:pt x="799" y="345"/>
                  </a:lnTo>
                  <a:lnTo>
                    <a:pt x="795" y="338"/>
                  </a:lnTo>
                  <a:lnTo>
                    <a:pt x="790" y="334"/>
                  </a:lnTo>
                  <a:lnTo>
                    <a:pt x="788" y="333"/>
                  </a:lnTo>
                  <a:lnTo>
                    <a:pt x="785" y="327"/>
                  </a:lnTo>
                  <a:lnTo>
                    <a:pt x="785" y="322"/>
                  </a:lnTo>
                  <a:lnTo>
                    <a:pt x="787" y="315"/>
                  </a:lnTo>
                  <a:lnTo>
                    <a:pt x="787" y="308"/>
                  </a:lnTo>
                  <a:lnTo>
                    <a:pt x="788" y="303"/>
                  </a:lnTo>
                  <a:lnTo>
                    <a:pt x="787" y="294"/>
                  </a:lnTo>
                  <a:lnTo>
                    <a:pt x="783" y="291"/>
                  </a:lnTo>
                  <a:lnTo>
                    <a:pt x="780" y="287"/>
                  </a:lnTo>
                  <a:lnTo>
                    <a:pt x="778" y="282"/>
                  </a:lnTo>
                  <a:lnTo>
                    <a:pt x="780" y="273"/>
                  </a:lnTo>
                  <a:lnTo>
                    <a:pt x="783" y="270"/>
                  </a:lnTo>
                  <a:lnTo>
                    <a:pt x="783" y="264"/>
                  </a:lnTo>
                  <a:lnTo>
                    <a:pt x="781" y="258"/>
                  </a:lnTo>
                  <a:lnTo>
                    <a:pt x="781" y="256"/>
                  </a:lnTo>
                  <a:lnTo>
                    <a:pt x="783" y="252"/>
                  </a:lnTo>
                  <a:lnTo>
                    <a:pt x="790" y="254"/>
                  </a:lnTo>
                  <a:lnTo>
                    <a:pt x="792" y="254"/>
                  </a:lnTo>
                  <a:lnTo>
                    <a:pt x="795" y="256"/>
                  </a:lnTo>
                  <a:lnTo>
                    <a:pt x="797" y="252"/>
                  </a:lnTo>
                  <a:lnTo>
                    <a:pt x="802" y="252"/>
                  </a:lnTo>
                  <a:lnTo>
                    <a:pt x="804" y="254"/>
                  </a:lnTo>
                  <a:lnTo>
                    <a:pt x="809" y="254"/>
                  </a:lnTo>
                  <a:lnTo>
                    <a:pt x="813" y="254"/>
                  </a:lnTo>
                  <a:lnTo>
                    <a:pt x="815" y="258"/>
                  </a:lnTo>
                  <a:lnTo>
                    <a:pt x="820" y="259"/>
                  </a:lnTo>
                  <a:lnTo>
                    <a:pt x="822" y="259"/>
                  </a:lnTo>
                  <a:lnTo>
                    <a:pt x="825" y="258"/>
                  </a:lnTo>
                  <a:lnTo>
                    <a:pt x="829" y="259"/>
                  </a:lnTo>
                  <a:lnTo>
                    <a:pt x="832" y="259"/>
                  </a:lnTo>
                  <a:lnTo>
                    <a:pt x="834" y="258"/>
                  </a:lnTo>
                  <a:lnTo>
                    <a:pt x="834" y="254"/>
                  </a:lnTo>
                  <a:lnTo>
                    <a:pt x="837" y="252"/>
                  </a:lnTo>
                  <a:lnTo>
                    <a:pt x="841" y="252"/>
                  </a:lnTo>
                  <a:lnTo>
                    <a:pt x="844" y="251"/>
                  </a:lnTo>
                  <a:lnTo>
                    <a:pt x="844" y="249"/>
                  </a:lnTo>
                  <a:lnTo>
                    <a:pt x="846" y="249"/>
                  </a:lnTo>
                  <a:lnTo>
                    <a:pt x="850" y="249"/>
                  </a:lnTo>
                  <a:lnTo>
                    <a:pt x="851" y="247"/>
                  </a:lnTo>
                  <a:lnTo>
                    <a:pt x="857" y="247"/>
                  </a:lnTo>
                  <a:lnTo>
                    <a:pt x="857" y="242"/>
                  </a:lnTo>
                  <a:lnTo>
                    <a:pt x="858" y="240"/>
                  </a:lnTo>
                  <a:lnTo>
                    <a:pt x="862" y="237"/>
                  </a:lnTo>
                  <a:lnTo>
                    <a:pt x="864" y="237"/>
                  </a:lnTo>
                  <a:lnTo>
                    <a:pt x="865" y="238"/>
                  </a:lnTo>
                  <a:lnTo>
                    <a:pt x="869" y="240"/>
                  </a:lnTo>
                  <a:lnTo>
                    <a:pt x="872" y="240"/>
                  </a:lnTo>
                  <a:lnTo>
                    <a:pt x="876" y="240"/>
                  </a:lnTo>
                  <a:lnTo>
                    <a:pt x="878" y="237"/>
                  </a:lnTo>
                  <a:lnTo>
                    <a:pt x="883" y="237"/>
                  </a:lnTo>
                  <a:lnTo>
                    <a:pt x="885" y="233"/>
                  </a:lnTo>
                  <a:lnTo>
                    <a:pt x="890" y="233"/>
                  </a:lnTo>
                  <a:lnTo>
                    <a:pt x="891" y="231"/>
                  </a:lnTo>
                  <a:lnTo>
                    <a:pt x="891" y="233"/>
                  </a:lnTo>
                  <a:lnTo>
                    <a:pt x="891" y="228"/>
                  </a:lnTo>
                  <a:lnTo>
                    <a:pt x="895" y="223"/>
                  </a:lnTo>
                  <a:lnTo>
                    <a:pt x="895" y="219"/>
                  </a:lnTo>
                  <a:lnTo>
                    <a:pt x="891" y="214"/>
                  </a:lnTo>
                  <a:lnTo>
                    <a:pt x="885" y="210"/>
                  </a:lnTo>
                  <a:lnTo>
                    <a:pt x="876" y="209"/>
                  </a:lnTo>
                  <a:lnTo>
                    <a:pt x="872" y="209"/>
                  </a:lnTo>
                  <a:lnTo>
                    <a:pt x="869" y="203"/>
                  </a:lnTo>
                  <a:lnTo>
                    <a:pt x="865" y="195"/>
                  </a:lnTo>
                  <a:lnTo>
                    <a:pt x="864" y="189"/>
                  </a:lnTo>
                  <a:lnTo>
                    <a:pt x="864" y="182"/>
                  </a:lnTo>
                  <a:lnTo>
                    <a:pt x="867" y="181"/>
                  </a:lnTo>
                  <a:lnTo>
                    <a:pt x="874" y="177"/>
                  </a:lnTo>
                  <a:lnTo>
                    <a:pt x="883" y="174"/>
                  </a:lnTo>
                  <a:lnTo>
                    <a:pt x="885" y="170"/>
                  </a:lnTo>
                  <a:lnTo>
                    <a:pt x="885" y="161"/>
                  </a:lnTo>
                  <a:lnTo>
                    <a:pt x="879" y="146"/>
                  </a:lnTo>
                  <a:lnTo>
                    <a:pt x="878" y="137"/>
                  </a:lnTo>
                  <a:lnTo>
                    <a:pt x="871" y="126"/>
                  </a:lnTo>
                  <a:lnTo>
                    <a:pt x="869" y="123"/>
                  </a:lnTo>
                  <a:lnTo>
                    <a:pt x="867" y="123"/>
                  </a:lnTo>
                  <a:lnTo>
                    <a:pt x="864" y="123"/>
                  </a:lnTo>
                  <a:lnTo>
                    <a:pt x="862" y="121"/>
                  </a:lnTo>
                  <a:lnTo>
                    <a:pt x="857" y="123"/>
                  </a:lnTo>
                  <a:lnTo>
                    <a:pt x="853" y="121"/>
                  </a:lnTo>
                  <a:lnTo>
                    <a:pt x="851" y="119"/>
                  </a:lnTo>
                  <a:lnTo>
                    <a:pt x="851" y="116"/>
                  </a:lnTo>
                  <a:lnTo>
                    <a:pt x="846" y="112"/>
                  </a:lnTo>
                  <a:lnTo>
                    <a:pt x="843" y="112"/>
                  </a:lnTo>
                  <a:lnTo>
                    <a:pt x="839" y="111"/>
                  </a:lnTo>
                  <a:lnTo>
                    <a:pt x="834" y="111"/>
                  </a:lnTo>
                  <a:lnTo>
                    <a:pt x="829" y="111"/>
                  </a:lnTo>
                  <a:lnTo>
                    <a:pt x="820" y="111"/>
                  </a:lnTo>
                  <a:lnTo>
                    <a:pt x="816" y="109"/>
                  </a:lnTo>
                  <a:lnTo>
                    <a:pt x="808" y="107"/>
                  </a:lnTo>
                  <a:lnTo>
                    <a:pt x="802" y="104"/>
                  </a:lnTo>
                  <a:lnTo>
                    <a:pt x="801" y="104"/>
                  </a:lnTo>
                  <a:lnTo>
                    <a:pt x="797" y="100"/>
                  </a:lnTo>
                  <a:lnTo>
                    <a:pt x="794" y="98"/>
                  </a:lnTo>
                  <a:lnTo>
                    <a:pt x="785" y="97"/>
                  </a:lnTo>
                  <a:lnTo>
                    <a:pt x="783" y="98"/>
                  </a:lnTo>
                  <a:lnTo>
                    <a:pt x="780" y="98"/>
                  </a:lnTo>
                  <a:lnTo>
                    <a:pt x="774" y="97"/>
                  </a:lnTo>
                  <a:lnTo>
                    <a:pt x="773" y="95"/>
                  </a:lnTo>
                  <a:lnTo>
                    <a:pt x="771" y="93"/>
                  </a:lnTo>
                  <a:lnTo>
                    <a:pt x="766" y="90"/>
                  </a:lnTo>
                  <a:lnTo>
                    <a:pt x="762" y="88"/>
                  </a:lnTo>
                  <a:lnTo>
                    <a:pt x="759" y="86"/>
                  </a:lnTo>
                  <a:lnTo>
                    <a:pt x="748" y="76"/>
                  </a:lnTo>
                  <a:lnTo>
                    <a:pt x="745" y="74"/>
                  </a:lnTo>
                  <a:lnTo>
                    <a:pt x="741" y="69"/>
                  </a:lnTo>
                  <a:lnTo>
                    <a:pt x="741" y="65"/>
                  </a:lnTo>
                  <a:lnTo>
                    <a:pt x="741" y="58"/>
                  </a:lnTo>
                  <a:lnTo>
                    <a:pt x="743" y="56"/>
                  </a:lnTo>
                  <a:lnTo>
                    <a:pt x="755" y="48"/>
                  </a:lnTo>
                  <a:lnTo>
                    <a:pt x="760" y="44"/>
                  </a:lnTo>
                  <a:lnTo>
                    <a:pt x="764" y="41"/>
                  </a:lnTo>
                  <a:lnTo>
                    <a:pt x="766" y="37"/>
                  </a:lnTo>
                  <a:lnTo>
                    <a:pt x="766" y="35"/>
                  </a:lnTo>
                  <a:lnTo>
                    <a:pt x="766" y="30"/>
                  </a:lnTo>
                  <a:lnTo>
                    <a:pt x="766" y="28"/>
                  </a:lnTo>
                  <a:lnTo>
                    <a:pt x="766" y="27"/>
                  </a:lnTo>
                  <a:lnTo>
                    <a:pt x="773" y="25"/>
                  </a:lnTo>
                  <a:lnTo>
                    <a:pt x="781" y="21"/>
                  </a:lnTo>
                  <a:lnTo>
                    <a:pt x="787" y="18"/>
                  </a:lnTo>
                  <a:lnTo>
                    <a:pt x="788" y="16"/>
                  </a:lnTo>
                  <a:lnTo>
                    <a:pt x="792" y="14"/>
                  </a:lnTo>
                  <a:lnTo>
                    <a:pt x="797" y="13"/>
                  </a:lnTo>
                  <a:lnTo>
                    <a:pt x="802" y="9"/>
                  </a:lnTo>
                  <a:lnTo>
                    <a:pt x="806" y="9"/>
                  </a:lnTo>
                  <a:lnTo>
                    <a:pt x="809" y="6"/>
                  </a:lnTo>
                  <a:lnTo>
                    <a:pt x="813" y="2"/>
                  </a:lnTo>
                  <a:lnTo>
                    <a:pt x="818" y="0"/>
                  </a:lnTo>
                  <a:lnTo>
                    <a:pt x="823" y="2"/>
                  </a:lnTo>
                  <a:lnTo>
                    <a:pt x="825" y="4"/>
                  </a:lnTo>
                  <a:lnTo>
                    <a:pt x="827" y="7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9525">
              <a:solidFill>
                <a:schemeClr val="bg2">
                  <a:lumMod val="20000"/>
                  <a:lumOff val="8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10"/>
            <p:cNvSpPr>
              <a:spLocks/>
            </p:cNvSpPr>
            <p:nvPr/>
          </p:nvSpPr>
          <p:spPr bwMode="auto">
            <a:xfrm>
              <a:off x="2900" y="578"/>
              <a:ext cx="2242" cy="2716"/>
            </a:xfrm>
            <a:custGeom>
              <a:avLst/>
              <a:gdLst>
                <a:gd name="T0" fmla="*/ 1939 w 2242"/>
                <a:gd name="T1" fmla="*/ 131 h 2716"/>
                <a:gd name="T2" fmla="*/ 2025 w 2242"/>
                <a:gd name="T3" fmla="*/ 275 h 2716"/>
                <a:gd name="T4" fmla="*/ 2057 w 2242"/>
                <a:gd name="T5" fmla="*/ 464 h 2716"/>
                <a:gd name="T6" fmla="*/ 2163 w 2242"/>
                <a:gd name="T7" fmla="*/ 514 h 2716"/>
                <a:gd name="T8" fmla="*/ 2232 w 2242"/>
                <a:gd name="T9" fmla="*/ 605 h 2716"/>
                <a:gd name="T10" fmla="*/ 2226 w 2242"/>
                <a:gd name="T11" fmla="*/ 808 h 2716"/>
                <a:gd name="T12" fmla="*/ 1973 w 2242"/>
                <a:gd name="T13" fmla="*/ 916 h 2716"/>
                <a:gd name="T14" fmla="*/ 1840 w 2242"/>
                <a:gd name="T15" fmla="*/ 1107 h 2716"/>
                <a:gd name="T16" fmla="*/ 1773 w 2242"/>
                <a:gd name="T17" fmla="*/ 1334 h 2716"/>
                <a:gd name="T18" fmla="*/ 1707 w 2242"/>
                <a:gd name="T19" fmla="*/ 1509 h 2716"/>
                <a:gd name="T20" fmla="*/ 1572 w 2242"/>
                <a:gd name="T21" fmla="*/ 1651 h 2716"/>
                <a:gd name="T22" fmla="*/ 1532 w 2242"/>
                <a:gd name="T23" fmla="*/ 1822 h 2716"/>
                <a:gd name="T24" fmla="*/ 1364 w 2242"/>
                <a:gd name="T25" fmla="*/ 1978 h 2716"/>
                <a:gd name="T26" fmla="*/ 1305 w 2242"/>
                <a:gd name="T27" fmla="*/ 2175 h 2716"/>
                <a:gd name="T28" fmla="*/ 1156 w 2242"/>
                <a:gd name="T29" fmla="*/ 2506 h 2716"/>
                <a:gd name="T30" fmla="*/ 1072 w 2242"/>
                <a:gd name="T31" fmla="*/ 2632 h 2716"/>
                <a:gd name="T32" fmla="*/ 894 w 2242"/>
                <a:gd name="T33" fmla="*/ 2702 h 2716"/>
                <a:gd name="T34" fmla="*/ 775 w 2242"/>
                <a:gd name="T35" fmla="*/ 2541 h 2716"/>
                <a:gd name="T36" fmla="*/ 548 w 2242"/>
                <a:gd name="T37" fmla="*/ 2549 h 2716"/>
                <a:gd name="T38" fmla="*/ 373 w 2242"/>
                <a:gd name="T39" fmla="*/ 2700 h 2716"/>
                <a:gd name="T40" fmla="*/ 187 w 2242"/>
                <a:gd name="T41" fmla="*/ 2221 h 2716"/>
                <a:gd name="T42" fmla="*/ 228 w 2242"/>
                <a:gd name="T43" fmla="*/ 2051 h 2716"/>
                <a:gd name="T44" fmla="*/ 373 w 2242"/>
                <a:gd name="T45" fmla="*/ 2013 h 2716"/>
                <a:gd name="T46" fmla="*/ 537 w 2242"/>
                <a:gd name="T47" fmla="*/ 1887 h 2716"/>
                <a:gd name="T48" fmla="*/ 708 w 2242"/>
                <a:gd name="T49" fmla="*/ 1778 h 2716"/>
                <a:gd name="T50" fmla="*/ 691 w 2242"/>
                <a:gd name="T51" fmla="*/ 1630 h 2716"/>
                <a:gd name="T52" fmla="*/ 570 w 2242"/>
                <a:gd name="T53" fmla="*/ 1525 h 2716"/>
                <a:gd name="T54" fmla="*/ 395 w 2242"/>
                <a:gd name="T55" fmla="*/ 1569 h 2716"/>
                <a:gd name="T56" fmla="*/ 229 w 2242"/>
                <a:gd name="T57" fmla="*/ 1555 h 2716"/>
                <a:gd name="T58" fmla="*/ 194 w 2242"/>
                <a:gd name="T59" fmla="*/ 1474 h 2716"/>
                <a:gd name="T60" fmla="*/ 128 w 2242"/>
                <a:gd name="T61" fmla="*/ 1390 h 2716"/>
                <a:gd name="T62" fmla="*/ 86 w 2242"/>
                <a:gd name="T63" fmla="*/ 1282 h 2716"/>
                <a:gd name="T64" fmla="*/ 47 w 2242"/>
                <a:gd name="T65" fmla="*/ 1140 h 2716"/>
                <a:gd name="T66" fmla="*/ 68 w 2242"/>
                <a:gd name="T67" fmla="*/ 979 h 2716"/>
                <a:gd name="T68" fmla="*/ 228 w 2242"/>
                <a:gd name="T69" fmla="*/ 887 h 2716"/>
                <a:gd name="T70" fmla="*/ 331 w 2242"/>
                <a:gd name="T71" fmla="*/ 925 h 2716"/>
                <a:gd name="T72" fmla="*/ 430 w 2242"/>
                <a:gd name="T73" fmla="*/ 957 h 2716"/>
                <a:gd name="T74" fmla="*/ 485 w 2242"/>
                <a:gd name="T75" fmla="*/ 1034 h 2716"/>
                <a:gd name="T76" fmla="*/ 541 w 2242"/>
                <a:gd name="T77" fmla="*/ 1004 h 2716"/>
                <a:gd name="T78" fmla="*/ 605 w 2242"/>
                <a:gd name="T79" fmla="*/ 946 h 2716"/>
                <a:gd name="T80" fmla="*/ 488 w 2242"/>
                <a:gd name="T81" fmla="*/ 927 h 2716"/>
                <a:gd name="T82" fmla="*/ 434 w 2242"/>
                <a:gd name="T83" fmla="*/ 848 h 2716"/>
                <a:gd name="T84" fmla="*/ 415 w 2242"/>
                <a:gd name="T85" fmla="*/ 787 h 2716"/>
                <a:gd name="T86" fmla="*/ 339 w 2242"/>
                <a:gd name="T87" fmla="*/ 740 h 2716"/>
                <a:gd name="T88" fmla="*/ 416 w 2242"/>
                <a:gd name="T89" fmla="*/ 675 h 2716"/>
                <a:gd name="T90" fmla="*/ 527 w 2242"/>
                <a:gd name="T91" fmla="*/ 635 h 2716"/>
                <a:gd name="T92" fmla="*/ 563 w 2242"/>
                <a:gd name="T93" fmla="*/ 542 h 2716"/>
                <a:gd name="T94" fmla="*/ 637 w 2242"/>
                <a:gd name="T95" fmla="*/ 469 h 2716"/>
                <a:gd name="T96" fmla="*/ 703 w 2242"/>
                <a:gd name="T97" fmla="*/ 413 h 2716"/>
                <a:gd name="T98" fmla="*/ 652 w 2242"/>
                <a:gd name="T99" fmla="*/ 336 h 2716"/>
                <a:gd name="T100" fmla="*/ 584 w 2242"/>
                <a:gd name="T101" fmla="*/ 287 h 2716"/>
                <a:gd name="T102" fmla="*/ 485 w 2242"/>
                <a:gd name="T103" fmla="*/ 277 h 2716"/>
                <a:gd name="T104" fmla="*/ 381 w 2242"/>
                <a:gd name="T105" fmla="*/ 341 h 2716"/>
                <a:gd name="T106" fmla="*/ 464 w 2242"/>
                <a:gd name="T107" fmla="*/ 224 h 2716"/>
                <a:gd name="T108" fmla="*/ 717 w 2242"/>
                <a:gd name="T109" fmla="*/ 140 h 2716"/>
                <a:gd name="T110" fmla="*/ 833 w 2242"/>
                <a:gd name="T111" fmla="*/ 130 h 2716"/>
                <a:gd name="T112" fmla="*/ 1264 w 2242"/>
                <a:gd name="T113" fmla="*/ 231 h 2716"/>
                <a:gd name="T114" fmla="*/ 1359 w 2242"/>
                <a:gd name="T115" fmla="*/ 243 h 2716"/>
                <a:gd name="T116" fmla="*/ 1441 w 2242"/>
                <a:gd name="T117" fmla="*/ 212 h 2716"/>
                <a:gd name="T118" fmla="*/ 1480 w 2242"/>
                <a:gd name="T119" fmla="*/ 163 h 2716"/>
                <a:gd name="T120" fmla="*/ 1544 w 2242"/>
                <a:gd name="T121" fmla="*/ 110 h 2716"/>
                <a:gd name="T122" fmla="*/ 1626 w 2242"/>
                <a:gd name="T123" fmla="*/ 70 h 2716"/>
                <a:gd name="T124" fmla="*/ 1698 w 2242"/>
                <a:gd name="T125" fmla="*/ 51 h 27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242" h="2716">
                  <a:moveTo>
                    <a:pt x="1742" y="0"/>
                  </a:moveTo>
                  <a:lnTo>
                    <a:pt x="1745" y="2"/>
                  </a:lnTo>
                  <a:lnTo>
                    <a:pt x="1747" y="2"/>
                  </a:lnTo>
                  <a:lnTo>
                    <a:pt x="1751" y="2"/>
                  </a:lnTo>
                  <a:lnTo>
                    <a:pt x="1758" y="2"/>
                  </a:lnTo>
                  <a:lnTo>
                    <a:pt x="1761" y="2"/>
                  </a:lnTo>
                  <a:lnTo>
                    <a:pt x="1768" y="4"/>
                  </a:lnTo>
                  <a:lnTo>
                    <a:pt x="1779" y="2"/>
                  </a:lnTo>
                  <a:lnTo>
                    <a:pt x="1793" y="4"/>
                  </a:lnTo>
                  <a:lnTo>
                    <a:pt x="1819" y="2"/>
                  </a:lnTo>
                  <a:lnTo>
                    <a:pt x="1835" y="2"/>
                  </a:lnTo>
                  <a:lnTo>
                    <a:pt x="1840" y="4"/>
                  </a:lnTo>
                  <a:lnTo>
                    <a:pt x="1842" y="2"/>
                  </a:lnTo>
                  <a:lnTo>
                    <a:pt x="1847" y="2"/>
                  </a:lnTo>
                  <a:lnTo>
                    <a:pt x="1849" y="4"/>
                  </a:lnTo>
                  <a:lnTo>
                    <a:pt x="1852" y="7"/>
                  </a:lnTo>
                  <a:lnTo>
                    <a:pt x="1854" y="9"/>
                  </a:lnTo>
                  <a:lnTo>
                    <a:pt x="1856" y="11"/>
                  </a:lnTo>
                  <a:lnTo>
                    <a:pt x="1857" y="14"/>
                  </a:lnTo>
                  <a:lnTo>
                    <a:pt x="1859" y="16"/>
                  </a:lnTo>
                  <a:lnTo>
                    <a:pt x="1859" y="18"/>
                  </a:lnTo>
                  <a:lnTo>
                    <a:pt x="1861" y="20"/>
                  </a:lnTo>
                  <a:lnTo>
                    <a:pt x="1863" y="23"/>
                  </a:lnTo>
                  <a:lnTo>
                    <a:pt x="1864" y="27"/>
                  </a:lnTo>
                  <a:lnTo>
                    <a:pt x="1866" y="28"/>
                  </a:lnTo>
                  <a:lnTo>
                    <a:pt x="1868" y="30"/>
                  </a:lnTo>
                  <a:lnTo>
                    <a:pt x="1870" y="32"/>
                  </a:lnTo>
                  <a:lnTo>
                    <a:pt x="1871" y="33"/>
                  </a:lnTo>
                  <a:lnTo>
                    <a:pt x="1873" y="37"/>
                  </a:lnTo>
                  <a:lnTo>
                    <a:pt x="1873" y="39"/>
                  </a:lnTo>
                  <a:lnTo>
                    <a:pt x="1875" y="39"/>
                  </a:lnTo>
                  <a:lnTo>
                    <a:pt x="1877" y="42"/>
                  </a:lnTo>
                  <a:lnTo>
                    <a:pt x="1878" y="46"/>
                  </a:lnTo>
                  <a:lnTo>
                    <a:pt x="1880" y="47"/>
                  </a:lnTo>
                  <a:lnTo>
                    <a:pt x="1880" y="49"/>
                  </a:lnTo>
                  <a:lnTo>
                    <a:pt x="1882" y="51"/>
                  </a:lnTo>
                  <a:lnTo>
                    <a:pt x="1884" y="53"/>
                  </a:lnTo>
                  <a:lnTo>
                    <a:pt x="1887" y="56"/>
                  </a:lnTo>
                  <a:lnTo>
                    <a:pt x="1889" y="58"/>
                  </a:lnTo>
                  <a:lnTo>
                    <a:pt x="1891" y="61"/>
                  </a:lnTo>
                  <a:lnTo>
                    <a:pt x="1891" y="63"/>
                  </a:lnTo>
                  <a:lnTo>
                    <a:pt x="1892" y="65"/>
                  </a:lnTo>
                  <a:lnTo>
                    <a:pt x="1894" y="67"/>
                  </a:lnTo>
                  <a:lnTo>
                    <a:pt x="1896" y="68"/>
                  </a:lnTo>
                  <a:lnTo>
                    <a:pt x="1898" y="70"/>
                  </a:lnTo>
                  <a:lnTo>
                    <a:pt x="1898" y="72"/>
                  </a:lnTo>
                  <a:lnTo>
                    <a:pt x="1899" y="74"/>
                  </a:lnTo>
                  <a:lnTo>
                    <a:pt x="1901" y="75"/>
                  </a:lnTo>
                  <a:lnTo>
                    <a:pt x="1903" y="81"/>
                  </a:lnTo>
                  <a:lnTo>
                    <a:pt x="1905" y="84"/>
                  </a:lnTo>
                  <a:lnTo>
                    <a:pt x="1906" y="86"/>
                  </a:lnTo>
                  <a:lnTo>
                    <a:pt x="1908" y="88"/>
                  </a:lnTo>
                  <a:lnTo>
                    <a:pt x="1910" y="91"/>
                  </a:lnTo>
                  <a:lnTo>
                    <a:pt x="1911" y="93"/>
                  </a:lnTo>
                  <a:lnTo>
                    <a:pt x="1913" y="93"/>
                  </a:lnTo>
                  <a:lnTo>
                    <a:pt x="1915" y="96"/>
                  </a:lnTo>
                  <a:lnTo>
                    <a:pt x="1915" y="98"/>
                  </a:lnTo>
                  <a:lnTo>
                    <a:pt x="1917" y="98"/>
                  </a:lnTo>
                  <a:lnTo>
                    <a:pt x="1920" y="103"/>
                  </a:lnTo>
                  <a:lnTo>
                    <a:pt x="1924" y="112"/>
                  </a:lnTo>
                  <a:lnTo>
                    <a:pt x="1929" y="119"/>
                  </a:lnTo>
                  <a:lnTo>
                    <a:pt x="1932" y="121"/>
                  </a:lnTo>
                  <a:lnTo>
                    <a:pt x="1938" y="128"/>
                  </a:lnTo>
                  <a:lnTo>
                    <a:pt x="1939" y="131"/>
                  </a:lnTo>
                  <a:lnTo>
                    <a:pt x="1941" y="133"/>
                  </a:lnTo>
                  <a:lnTo>
                    <a:pt x="1941" y="135"/>
                  </a:lnTo>
                  <a:lnTo>
                    <a:pt x="1945" y="137"/>
                  </a:lnTo>
                  <a:lnTo>
                    <a:pt x="1945" y="138"/>
                  </a:lnTo>
                  <a:lnTo>
                    <a:pt x="1946" y="140"/>
                  </a:lnTo>
                  <a:lnTo>
                    <a:pt x="1950" y="145"/>
                  </a:lnTo>
                  <a:lnTo>
                    <a:pt x="1952" y="147"/>
                  </a:lnTo>
                  <a:lnTo>
                    <a:pt x="1953" y="151"/>
                  </a:lnTo>
                  <a:lnTo>
                    <a:pt x="1953" y="152"/>
                  </a:lnTo>
                  <a:lnTo>
                    <a:pt x="1955" y="152"/>
                  </a:lnTo>
                  <a:lnTo>
                    <a:pt x="1957" y="154"/>
                  </a:lnTo>
                  <a:lnTo>
                    <a:pt x="1959" y="158"/>
                  </a:lnTo>
                  <a:lnTo>
                    <a:pt x="1960" y="159"/>
                  </a:lnTo>
                  <a:lnTo>
                    <a:pt x="1960" y="161"/>
                  </a:lnTo>
                  <a:lnTo>
                    <a:pt x="1962" y="163"/>
                  </a:lnTo>
                  <a:lnTo>
                    <a:pt x="1964" y="166"/>
                  </a:lnTo>
                  <a:lnTo>
                    <a:pt x="1967" y="170"/>
                  </a:lnTo>
                  <a:lnTo>
                    <a:pt x="1969" y="173"/>
                  </a:lnTo>
                  <a:lnTo>
                    <a:pt x="1971" y="177"/>
                  </a:lnTo>
                  <a:lnTo>
                    <a:pt x="1973" y="179"/>
                  </a:lnTo>
                  <a:lnTo>
                    <a:pt x="1974" y="180"/>
                  </a:lnTo>
                  <a:lnTo>
                    <a:pt x="1976" y="182"/>
                  </a:lnTo>
                  <a:lnTo>
                    <a:pt x="1978" y="184"/>
                  </a:lnTo>
                  <a:lnTo>
                    <a:pt x="1978" y="186"/>
                  </a:lnTo>
                  <a:lnTo>
                    <a:pt x="1980" y="187"/>
                  </a:lnTo>
                  <a:lnTo>
                    <a:pt x="1983" y="193"/>
                  </a:lnTo>
                  <a:lnTo>
                    <a:pt x="1983" y="194"/>
                  </a:lnTo>
                  <a:lnTo>
                    <a:pt x="1985" y="196"/>
                  </a:lnTo>
                  <a:lnTo>
                    <a:pt x="1987" y="198"/>
                  </a:lnTo>
                  <a:lnTo>
                    <a:pt x="1990" y="203"/>
                  </a:lnTo>
                  <a:lnTo>
                    <a:pt x="1992" y="205"/>
                  </a:lnTo>
                  <a:lnTo>
                    <a:pt x="1994" y="208"/>
                  </a:lnTo>
                  <a:lnTo>
                    <a:pt x="1995" y="208"/>
                  </a:lnTo>
                  <a:lnTo>
                    <a:pt x="1995" y="210"/>
                  </a:lnTo>
                  <a:lnTo>
                    <a:pt x="1997" y="212"/>
                  </a:lnTo>
                  <a:lnTo>
                    <a:pt x="1997" y="214"/>
                  </a:lnTo>
                  <a:lnTo>
                    <a:pt x="2001" y="217"/>
                  </a:lnTo>
                  <a:lnTo>
                    <a:pt x="2002" y="219"/>
                  </a:lnTo>
                  <a:lnTo>
                    <a:pt x="2002" y="221"/>
                  </a:lnTo>
                  <a:lnTo>
                    <a:pt x="2004" y="222"/>
                  </a:lnTo>
                  <a:lnTo>
                    <a:pt x="2006" y="222"/>
                  </a:lnTo>
                  <a:lnTo>
                    <a:pt x="2006" y="226"/>
                  </a:lnTo>
                  <a:lnTo>
                    <a:pt x="2008" y="228"/>
                  </a:lnTo>
                  <a:lnTo>
                    <a:pt x="2009" y="229"/>
                  </a:lnTo>
                  <a:lnTo>
                    <a:pt x="2011" y="231"/>
                  </a:lnTo>
                  <a:lnTo>
                    <a:pt x="2011" y="233"/>
                  </a:lnTo>
                  <a:lnTo>
                    <a:pt x="2013" y="233"/>
                  </a:lnTo>
                  <a:lnTo>
                    <a:pt x="2015" y="236"/>
                  </a:lnTo>
                  <a:lnTo>
                    <a:pt x="2016" y="238"/>
                  </a:lnTo>
                  <a:lnTo>
                    <a:pt x="2018" y="242"/>
                  </a:lnTo>
                  <a:lnTo>
                    <a:pt x="2018" y="243"/>
                  </a:lnTo>
                  <a:lnTo>
                    <a:pt x="2020" y="247"/>
                  </a:lnTo>
                  <a:lnTo>
                    <a:pt x="2020" y="249"/>
                  </a:lnTo>
                  <a:lnTo>
                    <a:pt x="2020" y="252"/>
                  </a:lnTo>
                  <a:lnTo>
                    <a:pt x="2020" y="254"/>
                  </a:lnTo>
                  <a:lnTo>
                    <a:pt x="2020" y="256"/>
                  </a:lnTo>
                  <a:lnTo>
                    <a:pt x="2022" y="259"/>
                  </a:lnTo>
                  <a:lnTo>
                    <a:pt x="2022" y="261"/>
                  </a:lnTo>
                  <a:lnTo>
                    <a:pt x="2022" y="263"/>
                  </a:lnTo>
                  <a:lnTo>
                    <a:pt x="2023" y="268"/>
                  </a:lnTo>
                  <a:lnTo>
                    <a:pt x="2023" y="270"/>
                  </a:lnTo>
                  <a:lnTo>
                    <a:pt x="2023" y="271"/>
                  </a:lnTo>
                  <a:lnTo>
                    <a:pt x="2025" y="273"/>
                  </a:lnTo>
                  <a:lnTo>
                    <a:pt x="2025" y="275"/>
                  </a:lnTo>
                  <a:lnTo>
                    <a:pt x="2025" y="278"/>
                  </a:lnTo>
                  <a:lnTo>
                    <a:pt x="2025" y="280"/>
                  </a:lnTo>
                  <a:lnTo>
                    <a:pt x="2025" y="282"/>
                  </a:lnTo>
                  <a:lnTo>
                    <a:pt x="2025" y="285"/>
                  </a:lnTo>
                  <a:lnTo>
                    <a:pt x="2027" y="291"/>
                  </a:lnTo>
                  <a:lnTo>
                    <a:pt x="2029" y="294"/>
                  </a:lnTo>
                  <a:lnTo>
                    <a:pt x="2029" y="298"/>
                  </a:lnTo>
                  <a:lnTo>
                    <a:pt x="2030" y="299"/>
                  </a:lnTo>
                  <a:lnTo>
                    <a:pt x="2030" y="301"/>
                  </a:lnTo>
                  <a:lnTo>
                    <a:pt x="2030" y="303"/>
                  </a:lnTo>
                  <a:lnTo>
                    <a:pt x="2030" y="305"/>
                  </a:lnTo>
                  <a:lnTo>
                    <a:pt x="2030" y="308"/>
                  </a:lnTo>
                  <a:lnTo>
                    <a:pt x="2030" y="310"/>
                  </a:lnTo>
                  <a:lnTo>
                    <a:pt x="2030" y="311"/>
                  </a:lnTo>
                  <a:lnTo>
                    <a:pt x="2030" y="313"/>
                  </a:lnTo>
                  <a:lnTo>
                    <a:pt x="2032" y="315"/>
                  </a:lnTo>
                  <a:lnTo>
                    <a:pt x="2032" y="317"/>
                  </a:lnTo>
                  <a:lnTo>
                    <a:pt x="2032" y="318"/>
                  </a:lnTo>
                  <a:lnTo>
                    <a:pt x="2034" y="320"/>
                  </a:lnTo>
                  <a:lnTo>
                    <a:pt x="2034" y="324"/>
                  </a:lnTo>
                  <a:lnTo>
                    <a:pt x="2036" y="325"/>
                  </a:lnTo>
                  <a:lnTo>
                    <a:pt x="2036" y="327"/>
                  </a:lnTo>
                  <a:lnTo>
                    <a:pt x="2036" y="331"/>
                  </a:lnTo>
                  <a:lnTo>
                    <a:pt x="2036" y="332"/>
                  </a:lnTo>
                  <a:lnTo>
                    <a:pt x="2036" y="334"/>
                  </a:lnTo>
                  <a:lnTo>
                    <a:pt x="2036" y="338"/>
                  </a:lnTo>
                  <a:lnTo>
                    <a:pt x="2037" y="339"/>
                  </a:lnTo>
                  <a:lnTo>
                    <a:pt x="2037" y="341"/>
                  </a:lnTo>
                  <a:lnTo>
                    <a:pt x="2037" y="343"/>
                  </a:lnTo>
                  <a:lnTo>
                    <a:pt x="2037" y="345"/>
                  </a:lnTo>
                  <a:lnTo>
                    <a:pt x="2039" y="348"/>
                  </a:lnTo>
                  <a:lnTo>
                    <a:pt x="2039" y="352"/>
                  </a:lnTo>
                  <a:lnTo>
                    <a:pt x="2039" y="355"/>
                  </a:lnTo>
                  <a:lnTo>
                    <a:pt x="2039" y="357"/>
                  </a:lnTo>
                  <a:lnTo>
                    <a:pt x="2041" y="360"/>
                  </a:lnTo>
                  <a:lnTo>
                    <a:pt x="2041" y="362"/>
                  </a:lnTo>
                  <a:lnTo>
                    <a:pt x="2041" y="366"/>
                  </a:lnTo>
                  <a:lnTo>
                    <a:pt x="2043" y="367"/>
                  </a:lnTo>
                  <a:lnTo>
                    <a:pt x="2041" y="369"/>
                  </a:lnTo>
                  <a:lnTo>
                    <a:pt x="2043" y="373"/>
                  </a:lnTo>
                  <a:lnTo>
                    <a:pt x="2043" y="374"/>
                  </a:lnTo>
                  <a:lnTo>
                    <a:pt x="2043" y="376"/>
                  </a:lnTo>
                  <a:lnTo>
                    <a:pt x="2043" y="378"/>
                  </a:lnTo>
                  <a:lnTo>
                    <a:pt x="2043" y="381"/>
                  </a:lnTo>
                  <a:lnTo>
                    <a:pt x="2044" y="383"/>
                  </a:lnTo>
                  <a:lnTo>
                    <a:pt x="2044" y="388"/>
                  </a:lnTo>
                  <a:lnTo>
                    <a:pt x="2046" y="394"/>
                  </a:lnTo>
                  <a:lnTo>
                    <a:pt x="2048" y="402"/>
                  </a:lnTo>
                  <a:lnTo>
                    <a:pt x="2048" y="409"/>
                  </a:lnTo>
                  <a:lnTo>
                    <a:pt x="2050" y="415"/>
                  </a:lnTo>
                  <a:lnTo>
                    <a:pt x="2050" y="420"/>
                  </a:lnTo>
                  <a:lnTo>
                    <a:pt x="2051" y="425"/>
                  </a:lnTo>
                  <a:lnTo>
                    <a:pt x="2051" y="427"/>
                  </a:lnTo>
                  <a:lnTo>
                    <a:pt x="2053" y="432"/>
                  </a:lnTo>
                  <a:lnTo>
                    <a:pt x="2053" y="439"/>
                  </a:lnTo>
                  <a:lnTo>
                    <a:pt x="2055" y="444"/>
                  </a:lnTo>
                  <a:lnTo>
                    <a:pt x="2055" y="448"/>
                  </a:lnTo>
                  <a:lnTo>
                    <a:pt x="2058" y="451"/>
                  </a:lnTo>
                  <a:lnTo>
                    <a:pt x="2060" y="455"/>
                  </a:lnTo>
                  <a:lnTo>
                    <a:pt x="2060" y="457"/>
                  </a:lnTo>
                  <a:lnTo>
                    <a:pt x="2060" y="458"/>
                  </a:lnTo>
                  <a:lnTo>
                    <a:pt x="2058" y="458"/>
                  </a:lnTo>
                  <a:lnTo>
                    <a:pt x="2057" y="462"/>
                  </a:lnTo>
                  <a:lnTo>
                    <a:pt x="2057" y="464"/>
                  </a:lnTo>
                  <a:lnTo>
                    <a:pt x="2053" y="465"/>
                  </a:lnTo>
                  <a:lnTo>
                    <a:pt x="2051" y="469"/>
                  </a:lnTo>
                  <a:lnTo>
                    <a:pt x="2053" y="472"/>
                  </a:lnTo>
                  <a:lnTo>
                    <a:pt x="2053" y="474"/>
                  </a:lnTo>
                  <a:lnTo>
                    <a:pt x="2053" y="476"/>
                  </a:lnTo>
                  <a:lnTo>
                    <a:pt x="2053" y="478"/>
                  </a:lnTo>
                  <a:lnTo>
                    <a:pt x="2055" y="479"/>
                  </a:lnTo>
                  <a:lnTo>
                    <a:pt x="2057" y="478"/>
                  </a:lnTo>
                  <a:lnTo>
                    <a:pt x="2058" y="478"/>
                  </a:lnTo>
                  <a:lnTo>
                    <a:pt x="2060" y="478"/>
                  </a:lnTo>
                  <a:lnTo>
                    <a:pt x="2060" y="479"/>
                  </a:lnTo>
                  <a:lnTo>
                    <a:pt x="2058" y="481"/>
                  </a:lnTo>
                  <a:lnTo>
                    <a:pt x="2060" y="485"/>
                  </a:lnTo>
                  <a:lnTo>
                    <a:pt x="2057" y="485"/>
                  </a:lnTo>
                  <a:lnTo>
                    <a:pt x="2055" y="486"/>
                  </a:lnTo>
                  <a:lnTo>
                    <a:pt x="2053" y="486"/>
                  </a:lnTo>
                  <a:lnTo>
                    <a:pt x="2051" y="486"/>
                  </a:lnTo>
                  <a:lnTo>
                    <a:pt x="2051" y="488"/>
                  </a:lnTo>
                  <a:lnTo>
                    <a:pt x="2053" y="490"/>
                  </a:lnTo>
                  <a:lnTo>
                    <a:pt x="2051" y="493"/>
                  </a:lnTo>
                  <a:lnTo>
                    <a:pt x="2057" y="495"/>
                  </a:lnTo>
                  <a:lnTo>
                    <a:pt x="2058" y="499"/>
                  </a:lnTo>
                  <a:lnTo>
                    <a:pt x="2060" y="502"/>
                  </a:lnTo>
                  <a:lnTo>
                    <a:pt x="2064" y="504"/>
                  </a:lnTo>
                  <a:lnTo>
                    <a:pt x="2067" y="507"/>
                  </a:lnTo>
                  <a:lnTo>
                    <a:pt x="2069" y="509"/>
                  </a:lnTo>
                  <a:lnTo>
                    <a:pt x="2069" y="511"/>
                  </a:lnTo>
                  <a:lnTo>
                    <a:pt x="2071" y="511"/>
                  </a:lnTo>
                  <a:lnTo>
                    <a:pt x="2079" y="509"/>
                  </a:lnTo>
                  <a:lnTo>
                    <a:pt x="2081" y="509"/>
                  </a:lnTo>
                  <a:lnTo>
                    <a:pt x="2090" y="507"/>
                  </a:lnTo>
                  <a:lnTo>
                    <a:pt x="2092" y="507"/>
                  </a:lnTo>
                  <a:lnTo>
                    <a:pt x="2093" y="509"/>
                  </a:lnTo>
                  <a:lnTo>
                    <a:pt x="2095" y="514"/>
                  </a:lnTo>
                  <a:lnTo>
                    <a:pt x="2097" y="513"/>
                  </a:lnTo>
                  <a:lnTo>
                    <a:pt x="2095" y="509"/>
                  </a:lnTo>
                  <a:lnTo>
                    <a:pt x="2097" y="507"/>
                  </a:lnTo>
                  <a:lnTo>
                    <a:pt x="2097" y="509"/>
                  </a:lnTo>
                  <a:lnTo>
                    <a:pt x="2100" y="513"/>
                  </a:lnTo>
                  <a:lnTo>
                    <a:pt x="2102" y="513"/>
                  </a:lnTo>
                  <a:lnTo>
                    <a:pt x="2106" y="509"/>
                  </a:lnTo>
                  <a:lnTo>
                    <a:pt x="2107" y="507"/>
                  </a:lnTo>
                  <a:lnTo>
                    <a:pt x="2109" y="507"/>
                  </a:lnTo>
                  <a:lnTo>
                    <a:pt x="2111" y="509"/>
                  </a:lnTo>
                  <a:lnTo>
                    <a:pt x="2114" y="509"/>
                  </a:lnTo>
                  <a:lnTo>
                    <a:pt x="2116" y="511"/>
                  </a:lnTo>
                  <a:lnTo>
                    <a:pt x="2118" y="511"/>
                  </a:lnTo>
                  <a:lnTo>
                    <a:pt x="2121" y="511"/>
                  </a:lnTo>
                  <a:lnTo>
                    <a:pt x="2125" y="511"/>
                  </a:lnTo>
                  <a:lnTo>
                    <a:pt x="2127" y="513"/>
                  </a:lnTo>
                  <a:lnTo>
                    <a:pt x="2132" y="513"/>
                  </a:lnTo>
                  <a:lnTo>
                    <a:pt x="2134" y="513"/>
                  </a:lnTo>
                  <a:lnTo>
                    <a:pt x="2139" y="511"/>
                  </a:lnTo>
                  <a:lnTo>
                    <a:pt x="2144" y="513"/>
                  </a:lnTo>
                  <a:lnTo>
                    <a:pt x="2148" y="511"/>
                  </a:lnTo>
                  <a:lnTo>
                    <a:pt x="2149" y="511"/>
                  </a:lnTo>
                  <a:lnTo>
                    <a:pt x="2151" y="511"/>
                  </a:lnTo>
                  <a:lnTo>
                    <a:pt x="2153" y="513"/>
                  </a:lnTo>
                  <a:lnTo>
                    <a:pt x="2155" y="514"/>
                  </a:lnTo>
                  <a:lnTo>
                    <a:pt x="2156" y="516"/>
                  </a:lnTo>
                  <a:lnTo>
                    <a:pt x="2156" y="514"/>
                  </a:lnTo>
                  <a:lnTo>
                    <a:pt x="2158" y="513"/>
                  </a:lnTo>
                  <a:lnTo>
                    <a:pt x="2162" y="513"/>
                  </a:lnTo>
                  <a:lnTo>
                    <a:pt x="2163" y="514"/>
                  </a:lnTo>
                  <a:lnTo>
                    <a:pt x="2165" y="516"/>
                  </a:lnTo>
                  <a:lnTo>
                    <a:pt x="2167" y="516"/>
                  </a:lnTo>
                  <a:lnTo>
                    <a:pt x="2170" y="516"/>
                  </a:lnTo>
                  <a:lnTo>
                    <a:pt x="2169" y="518"/>
                  </a:lnTo>
                  <a:lnTo>
                    <a:pt x="2172" y="520"/>
                  </a:lnTo>
                  <a:lnTo>
                    <a:pt x="2176" y="523"/>
                  </a:lnTo>
                  <a:lnTo>
                    <a:pt x="2177" y="525"/>
                  </a:lnTo>
                  <a:lnTo>
                    <a:pt x="2181" y="525"/>
                  </a:lnTo>
                  <a:lnTo>
                    <a:pt x="2183" y="527"/>
                  </a:lnTo>
                  <a:lnTo>
                    <a:pt x="2183" y="528"/>
                  </a:lnTo>
                  <a:lnTo>
                    <a:pt x="2183" y="530"/>
                  </a:lnTo>
                  <a:lnTo>
                    <a:pt x="2179" y="530"/>
                  </a:lnTo>
                  <a:lnTo>
                    <a:pt x="2179" y="532"/>
                  </a:lnTo>
                  <a:lnTo>
                    <a:pt x="2181" y="534"/>
                  </a:lnTo>
                  <a:lnTo>
                    <a:pt x="2179" y="535"/>
                  </a:lnTo>
                  <a:lnTo>
                    <a:pt x="2181" y="535"/>
                  </a:lnTo>
                  <a:lnTo>
                    <a:pt x="2184" y="535"/>
                  </a:lnTo>
                  <a:lnTo>
                    <a:pt x="2186" y="539"/>
                  </a:lnTo>
                  <a:lnTo>
                    <a:pt x="2188" y="539"/>
                  </a:lnTo>
                  <a:lnTo>
                    <a:pt x="2190" y="539"/>
                  </a:lnTo>
                  <a:lnTo>
                    <a:pt x="2193" y="542"/>
                  </a:lnTo>
                  <a:lnTo>
                    <a:pt x="2193" y="546"/>
                  </a:lnTo>
                  <a:lnTo>
                    <a:pt x="2193" y="551"/>
                  </a:lnTo>
                  <a:lnTo>
                    <a:pt x="2195" y="553"/>
                  </a:lnTo>
                  <a:lnTo>
                    <a:pt x="2197" y="551"/>
                  </a:lnTo>
                  <a:lnTo>
                    <a:pt x="2197" y="555"/>
                  </a:lnTo>
                  <a:lnTo>
                    <a:pt x="2195" y="555"/>
                  </a:lnTo>
                  <a:lnTo>
                    <a:pt x="2193" y="558"/>
                  </a:lnTo>
                  <a:lnTo>
                    <a:pt x="2195" y="560"/>
                  </a:lnTo>
                  <a:lnTo>
                    <a:pt x="2198" y="560"/>
                  </a:lnTo>
                  <a:lnTo>
                    <a:pt x="2202" y="562"/>
                  </a:lnTo>
                  <a:lnTo>
                    <a:pt x="2204" y="563"/>
                  </a:lnTo>
                  <a:lnTo>
                    <a:pt x="2205" y="563"/>
                  </a:lnTo>
                  <a:lnTo>
                    <a:pt x="2209" y="563"/>
                  </a:lnTo>
                  <a:lnTo>
                    <a:pt x="2211" y="563"/>
                  </a:lnTo>
                  <a:lnTo>
                    <a:pt x="2211" y="565"/>
                  </a:lnTo>
                  <a:lnTo>
                    <a:pt x="2212" y="569"/>
                  </a:lnTo>
                  <a:lnTo>
                    <a:pt x="2214" y="572"/>
                  </a:lnTo>
                  <a:lnTo>
                    <a:pt x="2216" y="572"/>
                  </a:lnTo>
                  <a:lnTo>
                    <a:pt x="2214" y="574"/>
                  </a:lnTo>
                  <a:lnTo>
                    <a:pt x="2212" y="574"/>
                  </a:lnTo>
                  <a:lnTo>
                    <a:pt x="2214" y="576"/>
                  </a:lnTo>
                  <a:lnTo>
                    <a:pt x="2218" y="576"/>
                  </a:lnTo>
                  <a:lnTo>
                    <a:pt x="2219" y="577"/>
                  </a:lnTo>
                  <a:lnTo>
                    <a:pt x="2221" y="579"/>
                  </a:lnTo>
                  <a:lnTo>
                    <a:pt x="2223" y="579"/>
                  </a:lnTo>
                  <a:lnTo>
                    <a:pt x="2225" y="577"/>
                  </a:lnTo>
                  <a:lnTo>
                    <a:pt x="2226" y="576"/>
                  </a:lnTo>
                  <a:lnTo>
                    <a:pt x="2228" y="576"/>
                  </a:lnTo>
                  <a:lnTo>
                    <a:pt x="2230" y="576"/>
                  </a:lnTo>
                  <a:lnTo>
                    <a:pt x="2232" y="574"/>
                  </a:lnTo>
                  <a:lnTo>
                    <a:pt x="2233" y="574"/>
                  </a:lnTo>
                  <a:lnTo>
                    <a:pt x="2235" y="576"/>
                  </a:lnTo>
                  <a:lnTo>
                    <a:pt x="2237" y="576"/>
                  </a:lnTo>
                  <a:lnTo>
                    <a:pt x="2235" y="579"/>
                  </a:lnTo>
                  <a:lnTo>
                    <a:pt x="2240" y="581"/>
                  </a:lnTo>
                  <a:lnTo>
                    <a:pt x="2240" y="584"/>
                  </a:lnTo>
                  <a:lnTo>
                    <a:pt x="2242" y="588"/>
                  </a:lnTo>
                  <a:lnTo>
                    <a:pt x="2242" y="589"/>
                  </a:lnTo>
                  <a:lnTo>
                    <a:pt x="2240" y="589"/>
                  </a:lnTo>
                  <a:lnTo>
                    <a:pt x="2237" y="593"/>
                  </a:lnTo>
                  <a:lnTo>
                    <a:pt x="2233" y="596"/>
                  </a:lnTo>
                  <a:lnTo>
                    <a:pt x="2232" y="600"/>
                  </a:lnTo>
                  <a:lnTo>
                    <a:pt x="2232" y="605"/>
                  </a:lnTo>
                  <a:lnTo>
                    <a:pt x="2230" y="609"/>
                  </a:lnTo>
                  <a:lnTo>
                    <a:pt x="2228" y="610"/>
                  </a:lnTo>
                  <a:lnTo>
                    <a:pt x="2226" y="612"/>
                  </a:lnTo>
                  <a:lnTo>
                    <a:pt x="2228" y="616"/>
                  </a:lnTo>
                  <a:lnTo>
                    <a:pt x="2230" y="617"/>
                  </a:lnTo>
                  <a:lnTo>
                    <a:pt x="2232" y="621"/>
                  </a:lnTo>
                  <a:lnTo>
                    <a:pt x="2232" y="623"/>
                  </a:lnTo>
                  <a:lnTo>
                    <a:pt x="2228" y="626"/>
                  </a:lnTo>
                  <a:lnTo>
                    <a:pt x="2226" y="626"/>
                  </a:lnTo>
                  <a:lnTo>
                    <a:pt x="2221" y="630"/>
                  </a:lnTo>
                  <a:lnTo>
                    <a:pt x="2221" y="633"/>
                  </a:lnTo>
                  <a:lnTo>
                    <a:pt x="2221" y="637"/>
                  </a:lnTo>
                  <a:lnTo>
                    <a:pt x="2221" y="640"/>
                  </a:lnTo>
                  <a:lnTo>
                    <a:pt x="2223" y="644"/>
                  </a:lnTo>
                  <a:lnTo>
                    <a:pt x="2226" y="649"/>
                  </a:lnTo>
                  <a:lnTo>
                    <a:pt x="2228" y="652"/>
                  </a:lnTo>
                  <a:lnTo>
                    <a:pt x="2228" y="656"/>
                  </a:lnTo>
                  <a:lnTo>
                    <a:pt x="2230" y="658"/>
                  </a:lnTo>
                  <a:lnTo>
                    <a:pt x="2233" y="661"/>
                  </a:lnTo>
                  <a:lnTo>
                    <a:pt x="2233" y="663"/>
                  </a:lnTo>
                  <a:lnTo>
                    <a:pt x="2233" y="665"/>
                  </a:lnTo>
                  <a:lnTo>
                    <a:pt x="2228" y="668"/>
                  </a:lnTo>
                  <a:lnTo>
                    <a:pt x="2226" y="673"/>
                  </a:lnTo>
                  <a:lnTo>
                    <a:pt x="2226" y="675"/>
                  </a:lnTo>
                  <a:lnTo>
                    <a:pt x="2228" y="680"/>
                  </a:lnTo>
                  <a:lnTo>
                    <a:pt x="2228" y="682"/>
                  </a:lnTo>
                  <a:lnTo>
                    <a:pt x="2226" y="682"/>
                  </a:lnTo>
                  <a:lnTo>
                    <a:pt x="2225" y="684"/>
                  </a:lnTo>
                  <a:lnTo>
                    <a:pt x="2223" y="686"/>
                  </a:lnTo>
                  <a:lnTo>
                    <a:pt x="2221" y="686"/>
                  </a:lnTo>
                  <a:lnTo>
                    <a:pt x="2219" y="689"/>
                  </a:lnTo>
                  <a:lnTo>
                    <a:pt x="2218" y="693"/>
                  </a:lnTo>
                  <a:lnTo>
                    <a:pt x="2214" y="696"/>
                  </a:lnTo>
                  <a:lnTo>
                    <a:pt x="2214" y="700"/>
                  </a:lnTo>
                  <a:lnTo>
                    <a:pt x="2218" y="701"/>
                  </a:lnTo>
                  <a:lnTo>
                    <a:pt x="2214" y="707"/>
                  </a:lnTo>
                  <a:lnTo>
                    <a:pt x="2214" y="710"/>
                  </a:lnTo>
                  <a:lnTo>
                    <a:pt x="2216" y="715"/>
                  </a:lnTo>
                  <a:lnTo>
                    <a:pt x="2214" y="719"/>
                  </a:lnTo>
                  <a:lnTo>
                    <a:pt x="2214" y="721"/>
                  </a:lnTo>
                  <a:lnTo>
                    <a:pt x="2214" y="726"/>
                  </a:lnTo>
                  <a:lnTo>
                    <a:pt x="2216" y="729"/>
                  </a:lnTo>
                  <a:lnTo>
                    <a:pt x="2214" y="731"/>
                  </a:lnTo>
                  <a:lnTo>
                    <a:pt x="2212" y="735"/>
                  </a:lnTo>
                  <a:lnTo>
                    <a:pt x="2211" y="738"/>
                  </a:lnTo>
                  <a:lnTo>
                    <a:pt x="2209" y="738"/>
                  </a:lnTo>
                  <a:lnTo>
                    <a:pt x="2205" y="740"/>
                  </a:lnTo>
                  <a:lnTo>
                    <a:pt x="2204" y="742"/>
                  </a:lnTo>
                  <a:lnTo>
                    <a:pt x="2200" y="747"/>
                  </a:lnTo>
                  <a:lnTo>
                    <a:pt x="2195" y="749"/>
                  </a:lnTo>
                  <a:lnTo>
                    <a:pt x="2195" y="752"/>
                  </a:lnTo>
                  <a:lnTo>
                    <a:pt x="2197" y="757"/>
                  </a:lnTo>
                  <a:lnTo>
                    <a:pt x="2202" y="763"/>
                  </a:lnTo>
                  <a:lnTo>
                    <a:pt x="2205" y="764"/>
                  </a:lnTo>
                  <a:lnTo>
                    <a:pt x="2214" y="770"/>
                  </a:lnTo>
                  <a:lnTo>
                    <a:pt x="2218" y="775"/>
                  </a:lnTo>
                  <a:lnTo>
                    <a:pt x="2223" y="777"/>
                  </a:lnTo>
                  <a:lnTo>
                    <a:pt x="2226" y="782"/>
                  </a:lnTo>
                  <a:lnTo>
                    <a:pt x="2228" y="787"/>
                  </a:lnTo>
                  <a:lnTo>
                    <a:pt x="2228" y="794"/>
                  </a:lnTo>
                  <a:lnTo>
                    <a:pt x="2230" y="796"/>
                  </a:lnTo>
                  <a:lnTo>
                    <a:pt x="2228" y="799"/>
                  </a:lnTo>
                  <a:lnTo>
                    <a:pt x="2226" y="806"/>
                  </a:lnTo>
                  <a:lnTo>
                    <a:pt x="2226" y="808"/>
                  </a:lnTo>
                  <a:lnTo>
                    <a:pt x="2225" y="810"/>
                  </a:lnTo>
                  <a:lnTo>
                    <a:pt x="2225" y="812"/>
                  </a:lnTo>
                  <a:lnTo>
                    <a:pt x="2223" y="815"/>
                  </a:lnTo>
                  <a:lnTo>
                    <a:pt x="2223" y="817"/>
                  </a:lnTo>
                  <a:lnTo>
                    <a:pt x="2221" y="819"/>
                  </a:lnTo>
                  <a:lnTo>
                    <a:pt x="2221" y="820"/>
                  </a:lnTo>
                  <a:lnTo>
                    <a:pt x="2219" y="824"/>
                  </a:lnTo>
                  <a:lnTo>
                    <a:pt x="2218" y="824"/>
                  </a:lnTo>
                  <a:lnTo>
                    <a:pt x="2216" y="827"/>
                  </a:lnTo>
                  <a:lnTo>
                    <a:pt x="2214" y="827"/>
                  </a:lnTo>
                  <a:lnTo>
                    <a:pt x="2212" y="829"/>
                  </a:lnTo>
                  <a:lnTo>
                    <a:pt x="2209" y="831"/>
                  </a:lnTo>
                  <a:lnTo>
                    <a:pt x="2205" y="833"/>
                  </a:lnTo>
                  <a:lnTo>
                    <a:pt x="2204" y="833"/>
                  </a:lnTo>
                  <a:lnTo>
                    <a:pt x="2202" y="834"/>
                  </a:lnTo>
                  <a:lnTo>
                    <a:pt x="2200" y="834"/>
                  </a:lnTo>
                  <a:lnTo>
                    <a:pt x="2197" y="838"/>
                  </a:lnTo>
                  <a:lnTo>
                    <a:pt x="2195" y="838"/>
                  </a:lnTo>
                  <a:lnTo>
                    <a:pt x="2191" y="840"/>
                  </a:lnTo>
                  <a:lnTo>
                    <a:pt x="2181" y="845"/>
                  </a:lnTo>
                  <a:lnTo>
                    <a:pt x="2174" y="847"/>
                  </a:lnTo>
                  <a:lnTo>
                    <a:pt x="2165" y="847"/>
                  </a:lnTo>
                  <a:lnTo>
                    <a:pt x="2156" y="848"/>
                  </a:lnTo>
                  <a:lnTo>
                    <a:pt x="2155" y="854"/>
                  </a:lnTo>
                  <a:lnTo>
                    <a:pt x="2153" y="861"/>
                  </a:lnTo>
                  <a:lnTo>
                    <a:pt x="2148" y="866"/>
                  </a:lnTo>
                  <a:lnTo>
                    <a:pt x="2144" y="869"/>
                  </a:lnTo>
                  <a:lnTo>
                    <a:pt x="2137" y="871"/>
                  </a:lnTo>
                  <a:lnTo>
                    <a:pt x="2125" y="878"/>
                  </a:lnTo>
                  <a:lnTo>
                    <a:pt x="2113" y="880"/>
                  </a:lnTo>
                  <a:lnTo>
                    <a:pt x="2106" y="885"/>
                  </a:lnTo>
                  <a:lnTo>
                    <a:pt x="2099" y="887"/>
                  </a:lnTo>
                  <a:lnTo>
                    <a:pt x="2086" y="894"/>
                  </a:lnTo>
                  <a:lnTo>
                    <a:pt x="2076" y="901"/>
                  </a:lnTo>
                  <a:lnTo>
                    <a:pt x="2069" y="909"/>
                  </a:lnTo>
                  <a:lnTo>
                    <a:pt x="2064" y="916"/>
                  </a:lnTo>
                  <a:lnTo>
                    <a:pt x="2058" y="920"/>
                  </a:lnTo>
                  <a:lnTo>
                    <a:pt x="2051" y="922"/>
                  </a:lnTo>
                  <a:lnTo>
                    <a:pt x="2041" y="927"/>
                  </a:lnTo>
                  <a:lnTo>
                    <a:pt x="2034" y="929"/>
                  </a:lnTo>
                  <a:lnTo>
                    <a:pt x="2032" y="929"/>
                  </a:lnTo>
                  <a:lnTo>
                    <a:pt x="2030" y="929"/>
                  </a:lnTo>
                  <a:lnTo>
                    <a:pt x="2029" y="929"/>
                  </a:lnTo>
                  <a:lnTo>
                    <a:pt x="2027" y="929"/>
                  </a:lnTo>
                  <a:lnTo>
                    <a:pt x="2025" y="929"/>
                  </a:lnTo>
                  <a:lnTo>
                    <a:pt x="2023" y="929"/>
                  </a:lnTo>
                  <a:lnTo>
                    <a:pt x="2022" y="927"/>
                  </a:lnTo>
                  <a:lnTo>
                    <a:pt x="2020" y="927"/>
                  </a:lnTo>
                  <a:lnTo>
                    <a:pt x="2020" y="925"/>
                  </a:lnTo>
                  <a:lnTo>
                    <a:pt x="2018" y="925"/>
                  </a:lnTo>
                  <a:lnTo>
                    <a:pt x="2015" y="922"/>
                  </a:lnTo>
                  <a:lnTo>
                    <a:pt x="2015" y="920"/>
                  </a:lnTo>
                  <a:lnTo>
                    <a:pt x="2013" y="920"/>
                  </a:lnTo>
                  <a:lnTo>
                    <a:pt x="2009" y="915"/>
                  </a:lnTo>
                  <a:lnTo>
                    <a:pt x="2004" y="913"/>
                  </a:lnTo>
                  <a:lnTo>
                    <a:pt x="1999" y="911"/>
                  </a:lnTo>
                  <a:lnTo>
                    <a:pt x="1995" y="911"/>
                  </a:lnTo>
                  <a:lnTo>
                    <a:pt x="1992" y="909"/>
                  </a:lnTo>
                  <a:lnTo>
                    <a:pt x="1987" y="908"/>
                  </a:lnTo>
                  <a:lnTo>
                    <a:pt x="1981" y="906"/>
                  </a:lnTo>
                  <a:lnTo>
                    <a:pt x="1976" y="908"/>
                  </a:lnTo>
                  <a:lnTo>
                    <a:pt x="1976" y="909"/>
                  </a:lnTo>
                  <a:lnTo>
                    <a:pt x="1974" y="911"/>
                  </a:lnTo>
                  <a:lnTo>
                    <a:pt x="1973" y="916"/>
                  </a:lnTo>
                  <a:lnTo>
                    <a:pt x="1973" y="922"/>
                  </a:lnTo>
                  <a:lnTo>
                    <a:pt x="1969" y="927"/>
                  </a:lnTo>
                  <a:lnTo>
                    <a:pt x="1964" y="934"/>
                  </a:lnTo>
                  <a:lnTo>
                    <a:pt x="1959" y="939"/>
                  </a:lnTo>
                  <a:lnTo>
                    <a:pt x="1957" y="946"/>
                  </a:lnTo>
                  <a:lnTo>
                    <a:pt x="1957" y="951"/>
                  </a:lnTo>
                  <a:lnTo>
                    <a:pt x="1955" y="953"/>
                  </a:lnTo>
                  <a:lnTo>
                    <a:pt x="1953" y="955"/>
                  </a:lnTo>
                  <a:lnTo>
                    <a:pt x="1952" y="958"/>
                  </a:lnTo>
                  <a:lnTo>
                    <a:pt x="1946" y="964"/>
                  </a:lnTo>
                  <a:lnTo>
                    <a:pt x="1943" y="965"/>
                  </a:lnTo>
                  <a:lnTo>
                    <a:pt x="1941" y="969"/>
                  </a:lnTo>
                  <a:lnTo>
                    <a:pt x="1941" y="972"/>
                  </a:lnTo>
                  <a:lnTo>
                    <a:pt x="1941" y="974"/>
                  </a:lnTo>
                  <a:lnTo>
                    <a:pt x="1943" y="976"/>
                  </a:lnTo>
                  <a:lnTo>
                    <a:pt x="1941" y="978"/>
                  </a:lnTo>
                  <a:lnTo>
                    <a:pt x="1938" y="978"/>
                  </a:lnTo>
                  <a:lnTo>
                    <a:pt x="1936" y="981"/>
                  </a:lnTo>
                  <a:lnTo>
                    <a:pt x="1931" y="988"/>
                  </a:lnTo>
                  <a:lnTo>
                    <a:pt x="1929" y="990"/>
                  </a:lnTo>
                  <a:lnTo>
                    <a:pt x="1927" y="990"/>
                  </a:lnTo>
                  <a:lnTo>
                    <a:pt x="1924" y="993"/>
                  </a:lnTo>
                  <a:lnTo>
                    <a:pt x="1920" y="997"/>
                  </a:lnTo>
                  <a:lnTo>
                    <a:pt x="1917" y="1004"/>
                  </a:lnTo>
                  <a:lnTo>
                    <a:pt x="1915" y="1009"/>
                  </a:lnTo>
                  <a:lnTo>
                    <a:pt x="1911" y="1011"/>
                  </a:lnTo>
                  <a:lnTo>
                    <a:pt x="1910" y="1014"/>
                  </a:lnTo>
                  <a:lnTo>
                    <a:pt x="1910" y="1018"/>
                  </a:lnTo>
                  <a:lnTo>
                    <a:pt x="1906" y="1021"/>
                  </a:lnTo>
                  <a:lnTo>
                    <a:pt x="1905" y="1021"/>
                  </a:lnTo>
                  <a:lnTo>
                    <a:pt x="1903" y="1021"/>
                  </a:lnTo>
                  <a:lnTo>
                    <a:pt x="1901" y="1021"/>
                  </a:lnTo>
                  <a:lnTo>
                    <a:pt x="1899" y="1021"/>
                  </a:lnTo>
                  <a:lnTo>
                    <a:pt x="1898" y="1021"/>
                  </a:lnTo>
                  <a:lnTo>
                    <a:pt x="1896" y="1023"/>
                  </a:lnTo>
                  <a:lnTo>
                    <a:pt x="1894" y="1025"/>
                  </a:lnTo>
                  <a:lnTo>
                    <a:pt x="1892" y="1025"/>
                  </a:lnTo>
                  <a:lnTo>
                    <a:pt x="1892" y="1027"/>
                  </a:lnTo>
                  <a:lnTo>
                    <a:pt x="1889" y="1028"/>
                  </a:lnTo>
                  <a:lnTo>
                    <a:pt x="1884" y="1030"/>
                  </a:lnTo>
                  <a:lnTo>
                    <a:pt x="1877" y="1030"/>
                  </a:lnTo>
                  <a:lnTo>
                    <a:pt x="1873" y="1034"/>
                  </a:lnTo>
                  <a:lnTo>
                    <a:pt x="1871" y="1035"/>
                  </a:lnTo>
                  <a:lnTo>
                    <a:pt x="1870" y="1042"/>
                  </a:lnTo>
                  <a:lnTo>
                    <a:pt x="1870" y="1044"/>
                  </a:lnTo>
                  <a:lnTo>
                    <a:pt x="1870" y="1048"/>
                  </a:lnTo>
                  <a:lnTo>
                    <a:pt x="1870" y="1053"/>
                  </a:lnTo>
                  <a:lnTo>
                    <a:pt x="1870" y="1058"/>
                  </a:lnTo>
                  <a:lnTo>
                    <a:pt x="1870" y="1063"/>
                  </a:lnTo>
                  <a:lnTo>
                    <a:pt x="1866" y="1069"/>
                  </a:lnTo>
                  <a:lnTo>
                    <a:pt x="1864" y="1070"/>
                  </a:lnTo>
                  <a:lnTo>
                    <a:pt x="1864" y="1074"/>
                  </a:lnTo>
                  <a:lnTo>
                    <a:pt x="1863" y="1077"/>
                  </a:lnTo>
                  <a:lnTo>
                    <a:pt x="1859" y="1083"/>
                  </a:lnTo>
                  <a:lnTo>
                    <a:pt x="1857" y="1084"/>
                  </a:lnTo>
                  <a:lnTo>
                    <a:pt x="1856" y="1086"/>
                  </a:lnTo>
                  <a:lnTo>
                    <a:pt x="1854" y="1088"/>
                  </a:lnTo>
                  <a:lnTo>
                    <a:pt x="1852" y="1090"/>
                  </a:lnTo>
                  <a:lnTo>
                    <a:pt x="1850" y="1091"/>
                  </a:lnTo>
                  <a:lnTo>
                    <a:pt x="1849" y="1093"/>
                  </a:lnTo>
                  <a:lnTo>
                    <a:pt x="1847" y="1097"/>
                  </a:lnTo>
                  <a:lnTo>
                    <a:pt x="1845" y="1098"/>
                  </a:lnTo>
                  <a:lnTo>
                    <a:pt x="1843" y="1104"/>
                  </a:lnTo>
                  <a:lnTo>
                    <a:pt x="1840" y="1107"/>
                  </a:lnTo>
                  <a:lnTo>
                    <a:pt x="1838" y="1112"/>
                  </a:lnTo>
                  <a:lnTo>
                    <a:pt x="1838" y="1116"/>
                  </a:lnTo>
                  <a:lnTo>
                    <a:pt x="1836" y="1123"/>
                  </a:lnTo>
                  <a:lnTo>
                    <a:pt x="1835" y="1130"/>
                  </a:lnTo>
                  <a:lnTo>
                    <a:pt x="1833" y="1135"/>
                  </a:lnTo>
                  <a:lnTo>
                    <a:pt x="1831" y="1139"/>
                  </a:lnTo>
                  <a:lnTo>
                    <a:pt x="1828" y="1142"/>
                  </a:lnTo>
                  <a:lnTo>
                    <a:pt x="1821" y="1149"/>
                  </a:lnTo>
                  <a:lnTo>
                    <a:pt x="1815" y="1151"/>
                  </a:lnTo>
                  <a:lnTo>
                    <a:pt x="1815" y="1154"/>
                  </a:lnTo>
                  <a:lnTo>
                    <a:pt x="1814" y="1156"/>
                  </a:lnTo>
                  <a:lnTo>
                    <a:pt x="1814" y="1158"/>
                  </a:lnTo>
                  <a:lnTo>
                    <a:pt x="1812" y="1161"/>
                  </a:lnTo>
                  <a:lnTo>
                    <a:pt x="1810" y="1166"/>
                  </a:lnTo>
                  <a:lnTo>
                    <a:pt x="1810" y="1170"/>
                  </a:lnTo>
                  <a:lnTo>
                    <a:pt x="1808" y="1173"/>
                  </a:lnTo>
                  <a:lnTo>
                    <a:pt x="1808" y="1179"/>
                  </a:lnTo>
                  <a:lnTo>
                    <a:pt x="1810" y="1184"/>
                  </a:lnTo>
                  <a:lnTo>
                    <a:pt x="1810" y="1191"/>
                  </a:lnTo>
                  <a:lnTo>
                    <a:pt x="1812" y="1196"/>
                  </a:lnTo>
                  <a:lnTo>
                    <a:pt x="1814" y="1200"/>
                  </a:lnTo>
                  <a:lnTo>
                    <a:pt x="1815" y="1201"/>
                  </a:lnTo>
                  <a:lnTo>
                    <a:pt x="1817" y="1203"/>
                  </a:lnTo>
                  <a:lnTo>
                    <a:pt x="1819" y="1208"/>
                  </a:lnTo>
                  <a:lnTo>
                    <a:pt x="1817" y="1212"/>
                  </a:lnTo>
                  <a:lnTo>
                    <a:pt x="1817" y="1214"/>
                  </a:lnTo>
                  <a:lnTo>
                    <a:pt x="1815" y="1217"/>
                  </a:lnTo>
                  <a:lnTo>
                    <a:pt x="1814" y="1221"/>
                  </a:lnTo>
                  <a:lnTo>
                    <a:pt x="1810" y="1222"/>
                  </a:lnTo>
                  <a:lnTo>
                    <a:pt x="1808" y="1226"/>
                  </a:lnTo>
                  <a:lnTo>
                    <a:pt x="1807" y="1228"/>
                  </a:lnTo>
                  <a:lnTo>
                    <a:pt x="1805" y="1233"/>
                  </a:lnTo>
                  <a:lnTo>
                    <a:pt x="1805" y="1236"/>
                  </a:lnTo>
                  <a:lnTo>
                    <a:pt x="1805" y="1240"/>
                  </a:lnTo>
                  <a:lnTo>
                    <a:pt x="1805" y="1245"/>
                  </a:lnTo>
                  <a:lnTo>
                    <a:pt x="1807" y="1249"/>
                  </a:lnTo>
                  <a:lnTo>
                    <a:pt x="1807" y="1252"/>
                  </a:lnTo>
                  <a:lnTo>
                    <a:pt x="1805" y="1254"/>
                  </a:lnTo>
                  <a:lnTo>
                    <a:pt x="1803" y="1257"/>
                  </a:lnTo>
                  <a:lnTo>
                    <a:pt x="1801" y="1259"/>
                  </a:lnTo>
                  <a:lnTo>
                    <a:pt x="1801" y="1261"/>
                  </a:lnTo>
                  <a:lnTo>
                    <a:pt x="1800" y="1263"/>
                  </a:lnTo>
                  <a:lnTo>
                    <a:pt x="1800" y="1266"/>
                  </a:lnTo>
                  <a:lnTo>
                    <a:pt x="1800" y="1271"/>
                  </a:lnTo>
                  <a:lnTo>
                    <a:pt x="1801" y="1273"/>
                  </a:lnTo>
                  <a:lnTo>
                    <a:pt x="1801" y="1278"/>
                  </a:lnTo>
                  <a:lnTo>
                    <a:pt x="1801" y="1284"/>
                  </a:lnTo>
                  <a:lnTo>
                    <a:pt x="1800" y="1289"/>
                  </a:lnTo>
                  <a:lnTo>
                    <a:pt x="1798" y="1292"/>
                  </a:lnTo>
                  <a:lnTo>
                    <a:pt x="1796" y="1296"/>
                  </a:lnTo>
                  <a:lnTo>
                    <a:pt x="1794" y="1298"/>
                  </a:lnTo>
                  <a:lnTo>
                    <a:pt x="1793" y="1301"/>
                  </a:lnTo>
                  <a:lnTo>
                    <a:pt x="1791" y="1303"/>
                  </a:lnTo>
                  <a:lnTo>
                    <a:pt x="1789" y="1305"/>
                  </a:lnTo>
                  <a:lnTo>
                    <a:pt x="1787" y="1306"/>
                  </a:lnTo>
                  <a:lnTo>
                    <a:pt x="1786" y="1308"/>
                  </a:lnTo>
                  <a:lnTo>
                    <a:pt x="1784" y="1310"/>
                  </a:lnTo>
                  <a:lnTo>
                    <a:pt x="1784" y="1312"/>
                  </a:lnTo>
                  <a:lnTo>
                    <a:pt x="1784" y="1313"/>
                  </a:lnTo>
                  <a:lnTo>
                    <a:pt x="1784" y="1317"/>
                  </a:lnTo>
                  <a:lnTo>
                    <a:pt x="1784" y="1324"/>
                  </a:lnTo>
                  <a:lnTo>
                    <a:pt x="1784" y="1327"/>
                  </a:lnTo>
                  <a:lnTo>
                    <a:pt x="1779" y="1333"/>
                  </a:lnTo>
                  <a:lnTo>
                    <a:pt x="1773" y="1334"/>
                  </a:lnTo>
                  <a:lnTo>
                    <a:pt x="1770" y="1338"/>
                  </a:lnTo>
                  <a:lnTo>
                    <a:pt x="1768" y="1345"/>
                  </a:lnTo>
                  <a:lnTo>
                    <a:pt x="1766" y="1350"/>
                  </a:lnTo>
                  <a:lnTo>
                    <a:pt x="1763" y="1352"/>
                  </a:lnTo>
                  <a:lnTo>
                    <a:pt x="1758" y="1352"/>
                  </a:lnTo>
                  <a:lnTo>
                    <a:pt x="1752" y="1354"/>
                  </a:lnTo>
                  <a:lnTo>
                    <a:pt x="1745" y="1355"/>
                  </a:lnTo>
                  <a:lnTo>
                    <a:pt x="1738" y="1355"/>
                  </a:lnTo>
                  <a:lnTo>
                    <a:pt x="1733" y="1355"/>
                  </a:lnTo>
                  <a:lnTo>
                    <a:pt x="1728" y="1357"/>
                  </a:lnTo>
                  <a:lnTo>
                    <a:pt x="1726" y="1361"/>
                  </a:lnTo>
                  <a:lnTo>
                    <a:pt x="1721" y="1366"/>
                  </a:lnTo>
                  <a:lnTo>
                    <a:pt x="1717" y="1373"/>
                  </a:lnTo>
                  <a:lnTo>
                    <a:pt x="1714" y="1378"/>
                  </a:lnTo>
                  <a:lnTo>
                    <a:pt x="1714" y="1380"/>
                  </a:lnTo>
                  <a:lnTo>
                    <a:pt x="1712" y="1382"/>
                  </a:lnTo>
                  <a:lnTo>
                    <a:pt x="1707" y="1387"/>
                  </a:lnTo>
                  <a:lnTo>
                    <a:pt x="1703" y="1389"/>
                  </a:lnTo>
                  <a:lnTo>
                    <a:pt x="1702" y="1394"/>
                  </a:lnTo>
                  <a:lnTo>
                    <a:pt x="1703" y="1397"/>
                  </a:lnTo>
                  <a:lnTo>
                    <a:pt x="1703" y="1399"/>
                  </a:lnTo>
                  <a:lnTo>
                    <a:pt x="1703" y="1401"/>
                  </a:lnTo>
                  <a:lnTo>
                    <a:pt x="1705" y="1403"/>
                  </a:lnTo>
                  <a:lnTo>
                    <a:pt x="1707" y="1403"/>
                  </a:lnTo>
                  <a:lnTo>
                    <a:pt x="1707" y="1404"/>
                  </a:lnTo>
                  <a:lnTo>
                    <a:pt x="1709" y="1406"/>
                  </a:lnTo>
                  <a:lnTo>
                    <a:pt x="1712" y="1408"/>
                  </a:lnTo>
                  <a:lnTo>
                    <a:pt x="1714" y="1410"/>
                  </a:lnTo>
                  <a:lnTo>
                    <a:pt x="1714" y="1413"/>
                  </a:lnTo>
                  <a:lnTo>
                    <a:pt x="1712" y="1415"/>
                  </a:lnTo>
                  <a:lnTo>
                    <a:pt x="1710" y="1418"/>
                  </a:lnTo>
                  <a:lnTo>
                    <a:pt x="1710" y="1423"/>
                  </a:lnTo>
                  <a:lnTo>
                    <a:pt x="1707" y="1429"/>
                  </a:lnTo>
                  <a:lnTo>
                    <a:pt x="1703" y="1430"/>
                  </a:lnTo>
                  <a:lnTo>
                    <a:pt x="1698" y="1434"/>
                  </a:lnTo>
                  <a:lnTo>
                    <a:pt x="1696" y="1437"/>
                  </a:lnTo>
                  <a:lnTo>
                    <a:pt x="1695" y="1441"/>
                  </a:lnTo>
                  <a:lnTo>
                    <a:pt x="1695" y="1446"/>
                  </a:lnTo>
                  <a:lnTo>
                    <a:pt x="1695" y="1448"/>
                  </a:lnTo>
                  <a:lnTo>
                    <a:pt x="1696" y="1450"/>
                  </a:lnTo>
                  <a:lnTo>
                    <a:pt x="1696" y="1453"/>
                  </a:lnTo>
                  <a:lnTo>
                    <a:pt x="1698" y="1455"/>
                  </a:lnTo>
                  <a:lnTo>
                    <a:pt x="1698" y="1458"/>
                  </a:lnTo>
                  <a:lnTo>
                    <a:pt x="1700" y="1458"/>
                  </a:lnTo>
                  <a:lnTo>
                    <a:pt x="1703" y="1460"/>
                  </a:lnTo>
                  <a:lnTo>
                    <a:pt x="1707" y="1462"/>
                  </a:lnTo>
                  <a:lnTo>
                    <a:pt x="1709" y="1462"/>
                  </a:lnTo>
                  <a:lnTo>
                    <a:pt x="1710" y="1464"/>
                  </a:lnTo>
                  <a:lnTo>
                    <a:pt x="1716" y="1465"/>
                  </a:lnTo>
                  <a:lnTo>
                    <a:pt x="1717" y="1467"/>
                  </a:lnTo>
                  <a:lnTo>
                    <a:pt x="1719" y="1471"/>
                  </a:lnTo>
                  <a:lnTo>
                    <a:pt x="1721" y="1472"/>
                  </a:lnTo>
                  <a:lnTo>
                    <a:pt x="1721" y="1476"/>
                  </a:lnTo>
                  <a:lnTo>
                    <a:pt x="1719" y="1478"/>
                  </a:lnTo>
                  <a:lnTo>
                    <a:pt x="1717" y="1481"/>
                  </a:lnTo>
                  <a:lnTo>
                    <a:pt x="1716" y="1485"/>
                  </a:lnTo>
                  <a:lnTo>
                    <a:pt x="1714" y="1488"/>
                  </a:lnTo>
                  <a:lnTo>
                    <a:pt x="1710" y="1490"/>
                  </a:lnTo>
                  <a:lnTo>
                    <a:pt x="1709" y="1493"/>
                  </a:lnTo>
                  <a:lnTo>
                    <a:pt x="1707" y="1499"/>
                  </a:lnTo>
                  <a:lnTo>
                    <a:pt x="1707" y="1502"/>
                  </a:lnTo>
                  <a:lnTo>
                    <a:pt x="1707" y="1506"/>
                  </a:lnTo>
                  <a:lnTo>
                    <a:pt x="1707" y="1507"/>
                  </a:lnTo>
                  <a:lnTo>
                    <a:pt x="1707" y="1509"/>
                  </a:lnTo>
                  <a:lnTo>
                    <a:pt x="1705" y="1513"/>
                  </a:lnTo>
                  <a:lnTo>
                    <a:pt x="1703" y="1516"/>
                  </a:lnTo>
                  <a:lnTo>
                    <a:pt x="1705" y="1521"/>
                  </a:lnTo>
                  <a:lnTo>
                    <a:pt x="1705" y="1523"/>
                  </a:lnTo>
                  <a:lnTo>
                    <a:pt x="1702" y="1527"/>
                  </a:lnTo>
                  <a:lnTo>
                    <a:pt x="1700" y="1532"/>
                  </a:lnTo>
                  <a:lnTo>
                    <a:pt x="1702" y="1535"/>
                  </a:lnTo>
                  <a:lnTo>
                    <a:pt x="1700" y="1537"/>
                  </a:lnTo>
                  <a:lnTo>
                    <a:pt x="1700" y="1541"/>
                  </a:lnTo>
                  <a:lnTo>
                    <a:pt x="1700" y="1542"/>
                  </a:lnTo>
                  <a:lnTo>
                    <a:pt x="1700" y="1544"/>
                  </a:lnTo>
                  <a:lnTo>
                    <a:pt x="1702" y="1548"/>
                  </a:lnTo>
                  <a:lnTo>
                    <a:pt x="1702" y="1551"/>
                  </a:lnTo>
                  <a:lnTo>
                    <a:pt x="1698" y="1556"/>
                  </a:lnTo>
                  <a:lnTo>
                    <a:pt x="1698" y="1562"/>
                  </a:lnTo>
                  <a:lnTo>
                    <a:pt x="1696" y="1563"/>
                  </a:lnTo>
                  <a:lnTo>
                    <a:pt x="1695" y="1567"/>
                  </a:lnTo>
                  <a:lnTo>
                    <a:pt x="1693" y="1572"/>
                  </a:lnTo>
                  <a:lnTo>
                    <a:pt x="1691" y="1572"/>
                  </a:lnTo>
                  <a:lnTo>
                    <a:pt x="1686" y="1570"/>
                  </a:lnTo>
                  <a:lnTo>
                    <a:pt x="1686" y="1572"/>
                  </a:lnTo>
                  <a:lnTo>
                    <a:pt x="1681" y="1577"/>
                  </a:lnTo>
                  <a:lnTo>
                    <a:pt x="1677" y="1577"/>
                  </a:lnTo>
                  <a:lnTo>
                    <a:pt x="1675" y="1579"/>
                  </a:lnTo>
                  <a:lnTo>
                    <a:pt x="1670" y="1579"/>
                  </a:lnTo>
                  <a:lnTo>
                    <a:pt x="1668" y="1579"/>
                  </a:lnTo>
                  <a:lnTo>
                    <a:pt x="1665" y="1579"/>
                  </a:lnTo>
                  <a:lnTo>
                    <a:pt x="1660" y="1581"/>
                  </a:lnTo>
                  <a:lnTo>
                    <a:pt x="1654" y="1581"/>
                  </a:lnTo>
                  <a:lnTo>
                    <a:pt x="1651" y="1581"/>
                  </a:lnTo>
                  <a:lnTo>
                    <a:pt x="1649" y="1581"/>
                  </a:lnTo>
                  <a:lnTo>
                    <a:pt x="1647" y="1581"/>
                  </a:lnTo>
                  <a:lnTo>
                    <a:pt x="1642" y="1583"/>
                  </a:lnTo>
                  <a:lnTo>
                    <a:pt x="1637" y="1583"/>
                  </a:lnTo>
                  <a:lnTo>
                    <a:pt x="1632" y="1584"/>
                  </a:lnTo>
                  <a:lnTo>
                    <a:pt x="1626" y="1584"/>
                  </a:lnTo>
                  <a:lnTo>
                    <a:pt x="1625" y="1586"/>
                  </a:lnTo>
                  <a:lnTo>
                    <a:pt x="1621" y="1588"/>
                  </a:lnTo>
                  <a:lnTo>
                    <a:pt x="1618" y="1590"/>
                  </a:lnTo>
                  <a:lnTo>
                    <a:pt x="1612" y="1595"/>
                  </a:lnTo>
                  <a:lnTo>
                    <a:pt x="1609" y="1597"/>
                  </a:lnTo>
                  <a:lnTo>
                    <a:pt x="1605" y="1597"/>
                  </a:lnTo>
                  <a:lnTo>
                    <a:pt x="1604" y="1598"/>
                  </a:lnTo>
                  <a:lnTo>
                    <a:pt x="1600" y="1598"/>
                  </a:lnTo>
                  <a:lnTo>
                    <a:pt x="1593" y="1605"/>
                  </a:lnTo>
                  <a:lnTo>
                    <a:pt x="1588" y="1609"/>
                  </a:lnTo>
                  <a:lnTo>
                    <a:pt x="1584" y="1612"/>
                  </a:lnTo>
                  <a:lnTo>
                    <a:pt x="1583" y="1616"/>
                  </a:lnTo>
                  <a:lnTo>
                    <a:pt x="1578" y="1619"/>
                  </a:lnTo>
                  <a:lnTo>
                    <a:pt x="1571" y="1621"/>
                  </a:lnTo>
                  <a:lnTo>
                    <a:pt x="1562" y="1626"/>
                  </a:lnTo>
                  <a:lnTo>
                    <a:pt x="1558" y="1628"/>
                  </a:lnTo>
                  <a:lnTo>
                    <a:pt x="1555" y="1632"/>
                  </a:lnTo>
                  <a:lnTo>
                    <a:pt x="1555" y="1633"/>
                  </a:lnTo>
                  <a:lnTo>
                    <a:pt x="1555" y="1635"/>
                  </a:lnTo>
                  <a:lnTo>
                    <a:pt x="1555" y="1639"/>
                  </a:lnTo>
                  <a:lnTo>
                    <a:pt x="1557" y="1640"/>
                  </a:lnTo>
                  <a:lnTo>
                    <a:pt x="1562" y="1640"/>
                  </a:lnTo>
                  <a:lnTo>
                    <a:pt x="1565" y="1640"/>
                  </a:lnTo>
                  <a:lnTo>
                    <a:pt x="1567" y="1640"/>
                  </a:lnTo>
                  <a:lnTo>
                    <a:pt x="1569" y="1640"/>
                  </a:lnTo>
                  <a:lnTo>
                    <a:pt x="1572" y="1644"/>
                  </a:lnTo>
                  <a:lnTo>
                    <a:pt x="1572" y="1647"/>
                  </a:lnTo>
                  <a:lnTo>
                    <a:pt x="1572" y="1651"/>
                  </a:lnTo>
                  <a:lnTo>
                    <a:pt x="1572" y="1656"/>
                  </a:lnTo>
                  <a:lnTo>
                    <a:pt x="1572" y="1658"/>
                  </a:lnTo>
                  <a:lnTo>
                    <a:pt x="1572" y="1661"/>
                  </a:lnTo>
                  <a:lnTo>
                    <a:pt x="1572" y="1663"/>
                  </a:lnTo>
                  <a:lnTo>
                    <a:pt x="1572" y="1665"/>
                  </a:lnTo>
                  <a:lnTo>
                    <a:pt x="1572" y="1668"/>
                  </a:lnTo>
                  <a:lnTo>
                    <a:pt x="1572" y="1670"/>
                  </a:lnTo>
                  <a:lnTo>
                    <a:pt x="1572" y="1674"/>
                  </a:lnTo>
                  <a:lnTo>
                    <a:pt x="1574" y="1675"/>
                  </a:lnTo>
                  <a:lnTo>
                    <a:pt x="1574" y="1679"/>
                  </a:lnTo>
                  <a:lnTo>
                    <a:pt x="1574" y="1684"/>
                  </a:lnTo>
                  <a:lnTo>
                    <a:pt x="1574" y="1686"/>
                  </a:lnTo>
                  <a:lnTo>
                    <a:pt x="1574" y="1688"/>
                  </a:lnTo>
                  <a:lnTo>
                    <a:pt x="1572" y="1689"/>
                  </a:lnTo>
                  <a:lnTo>
                    <a:pt x="1571" y="1691"/>
                  </a:lnTo>
                  <a:lnTo>
                    <a:pt x="1569" y="1693"/>
                  </a:lnTo>
                  <a:lnTo>
                    <a:pt x="1569" y="1696"/>
                  </a:lnTo>
                  <a:lnTo>
                    <a:pt x="1567" y="1700"/>
                  </a:lnTo>
                  <a:lnTo>
                    <a:pt x="1567" y="1703"/>
                  </a:lnTo>
                  <a:lnTo>
                    <a:pt x="1565" y="1705"/>
                  </a:lnTo>
                  <a:lnTo>
                    <a:pt x="1565" y="1708"/>
                  </a:lnTo>
                  <a:lnTo>
                    <a:pt x="1565" y="1710"/>
                  </a:lnTo>
                  <a:lnTo>
                    <a:pt x="1565" y="1712"/>
                  </a:lnTo>
                  <a:lnTo>
                    <a:pt x="1564" y="1714"/>
                  </a:lnTo>
                  <a:lnTo>
                    <a:pt x="1564" y="1717"/>
                  </a:lnTo>
                  <a:lnTo>
                    <a:pt x="1564" y="1721"/>
                  </a:lnTo>
                  <a:lnTo>
                    <a:pt x="1565" y="1721"/>
                  </a:lnTo>
                  <a:lnTo>
                    <a:pt x="1567" y="1722"/>
                  </a:lnTo>
                  <a:lnTo>
                    <a:pt x="1567" y="1724"/>
                  </a:lnTo>
                  <a:lnTo>
                    <a:pt x="1567" y="1726"/>
                  </a:lnTo>
                  <a:lnTo>
                    <a:pt x="1567" y="1728"/>
                  </a:lnTo>
                  <a:lnTo>
                    <a:pt x="1569" y="1729"/>
                  </a:lnTo>
                  <a:lnTo>
                    <a:pt x="1569" y="1731"/>
                  </a:lnTo>
                  <a:lnTo>
                    <a:pt x="1567" y="1733"/>
                  </a:lnTo>
                  <a:lnTo>
                    <a:pt x="1567" y="1736"/>
                  </a:lnTo>
                  <a:lnTo>
                    <a:pt x="1567" y="1740"/>
                  </a:lnTo>
                  <a:lnTo>
                    <a:pt x="1567" y="1743"/>
                  </a:lnTo>
                  <a:lnTo>
                    <a:pt x="1565" y="1747"/>
                  </a:lnTo>
                  <a:lnTo>
                    <a:pt x="1564" y="1750"/>
                  </a:lnTo>
                  <a:lnTo>
                    <a:pt x="1562" y="1750"/>
                  </a:lnTo>
                  <a:lnTo>
                    <a:pt x="1562" y="1756"/>
                  </a:lnTo>
                  <a:lnTo>
                    <a:pt x="1562" y="1757"/>
                  </a:lnTo>
                  <a:lnTo>
                    <a:pt x="1564" y="1759"/>
                  </a:lnTo>
                  <a:lnTo>
                    <a:pt x="1564" y="1763"/>
                  </a:lnTo>
                  <a:lnTo>
                    <a:pt x="1564" y="1764"/>
                  </a:lnTo>
                  <a:lnTo>
                    <a:pt x="1562" y="1768"/>
                  </a:lnTo>
                  <a:lnTo>
                    <a:pt x="1560" y="1771"/>
                  </a:lnTo>
                  <a:lnTo>
                    <a:pt x="1557" y="1773"/>
                  </a:lnTo>
                  <a:lnTo>
                    <a:pt x="1555" y="1778"/>
                  </a:lnTo>
                  <a:lnTo>
                    <a:pt x="1553" y="1784"/>
                  </a:lnTo>
                  <a:lnTo>
                    <a:pt x="1550" y="1789"/>
                  </a:lnTo>
                  <a:lnTo>
                    <a:pt x="1546" y="1792"/>
                  </a:lnTo>
                  <a:lnTo>
                    <a:pt x="1544" y="1794"/>
                  </a:lnTo>
                  <a:lnTo>
                    <a:pt x="1543" y="1796"/>
                  </a:lnTo>
                  <a:lnTo>
                    <a:pt x="1541" y="1796"/>
                  </a:lnTo>
                  <a:lnTo>
                    <a:pt x="1539" y="1799"/>
                  </a:lnTo>
                  <a:lnTo>
                    <a:pt x="1536" y="1803"/>
                  </a:lnTo>
                  <a:lnTo>
                    <a:pt x="1534" y="1803"/>
                  </a:lnTo>
                  <a:lnTo>
                    <a:pt x="1530" y="1806"/>
                  </a:lnTo>
                  <a:lnTo>
                    <a:pt x="1530" y="1813"/>
                  </a:lnTo>
                  <a:lnTo>
                    <a:pt x="1532" y="1815"/>
                  </a:lnTo>
                  <a:lnTo>
                    <a:pt x="1534" y="1817"/>
                  </a:lnTo>
                  <a:lnTo>
                    <a:pt x="1534" y="1819"/>
                  </a:lnTo>
                  <a:lnTo>
                    <a:pt x="1532" y="1822"/>
                  </a:lnTo>
                  <a:lnTo>
                    <a:pt x="1530" y="1829"/>
                  </a:lnTo>
                  <a:lnTo>
                    <a:pt x="1530" y="1831"/>
                  </a:lnTo>
                  <a:lnTo>
                    <a:pt x="1530" y="1834"/>
                  </a:lnTo>
                  <a:lnTo>
                    <a:pt x="1532" y="1840"/>
                  </a:lnTo>
                  <a:lnTo>
                    <a:pt x="1534" y="1840"/>
                  </a:lnTo>
                  <a:lnTo>
                    <a:pt x="1534" y="1843"/>
                  </a:lnTo>
                  <a:lnTo>
                    <a:pt x="1537" y="1848"/>
                  </a:lnTo>
                  <a:lnTo>
                    <a:pt x="1537" y="1852"/>
                  </a:lnTo>
                  <a:lnTo>
                    <a:pt x="1537" y="1855"/>
                  </a:lnTo>
                  <a:lnTo>
                    <a:pt x="1534" y="1861"/>
                  </a:lnTo>
                  <a:lnTo>
                    <a:pt x="1532" y="1864"/>
                  </a:lnTo>
                  <a:lnTo>
                    <a:pt x="1530" y="1866"/>
                  </a:lnTo>
                  <a:lnTo>
                    <a:pt x="1529" y="1869"/>
                  </a:lnTo>
                  <a:lnTo>
                    <a:pt x="1523" y="1868"/>
                  </a:lnTo>
                  <a:lnTo>
                    <a:pt x="1518" y="1868"/>
                  </a:lnTo>
                  <a:lnTo>
                    <a:pt x="1513" y="1868"/>
                  </a:lnTo>
                  <a:lnTo>
                    <a:pt x="1508" y="1869"/>
                  </a:lnTo>
                  <a:lnTo>
                    <a:pt x="1504" y="1871"/>
                  </a:lnTo>
                  <a:lnTo>
                    <a:pt x="1501" y="1876"/>
                  </a:lnTo>
                  <a:lnTo>
                    <a:pt x="1501" y="1882"/>
                  </a:lnTo>
                  <a:lnTo>
                    <a:pt x="1502" y="1889"/>
                  </a:lnTo>
                  <a:lnTo>
                    <a:pt x="1501" y="1892"/>
                  </a:lnTo>
                  <a:lnTo>
                    <a:pt x="1495" y="1897"/>
                  </a:lnTo>
                  <a:lnTo>
                    <a:pt x="1492" y="1903"/>
                  </a:lnTo>
                  <a:lnTo>
                    <a:pt x="1492" y="1904"/>
                  </a:lnTo>
                  <a:lnTo>
                    <a:pt x="1488" y="1910"/>
                  </a:lnTo>
                  <a:lnTo>
                    <a:pt x="1485" y="1911"/>
                  </a:lnTo>
                  <a:lnTo>
                    <a:pt x="1481" y="1911"/>
                  </a:lnTo>
                  <a:lnTo>
                    <a:pt x="1476" y="1910"/>
                  </a:lnTo>
                  <a:lnTo>
                    <a:pt x="1473" y="1913"/>
                  </a:lnTo>
                  <a:lnTo>
                    <a:pt x="1469" y="1917"/>
                  </a:lnTo>
                  <a:lnTo>
                    <a:pt x="1464" y="1920"/>
                  </a:lnTo>
                  <a:lnTo>
                    <a:pt x="1459" y="1924"/>
                  </a:lnTo>
                  <a:lnTo>
                    <a:pt x="1453" y="1927"/>
                  </a:lnTo>
                  <a:lnTo>
                    <a:pt x="1450" y="1927"/>
                  </a:lnTo>
                  <a:lnTo>
                    <a:pt x="1446" y="1927"/>
                  </a:lnTo>
                  <a:lnTo>
                    <a:pt x="1441" y="1925"/>
                  </a:lnTo>
                  <a:lnTo>
                    <a:pt x="1436" y="1924"/>
                  </a:lnTo>
                  <a:lnTo>
                    <a:pt x="1434" y="1922"/>
                  </a:lnTo>
                  <a:lnTo>
                    <a:pt x="1431" y="1922"/>
                  </a:lnTo>
                  <a:lnTo>
                    <a:pt x="1427" y="1920"/>
                  </a:lnTo>
                  <a:lnTo>
                    <a:pt x="1425" y="1920"/>
                  </a:lnTo>
                  <a:lnTo>
                    <a:pt x="1417" y="1918"/>
                  </a:lnTo>
                  <a:lnTo>
                    <a:pt x="1413" y="1918"/>
                  </a:lnTo>
                  <a:lnTo>
                    <a:pt x="1410" y="1920"/>
                  </a:lnTo>
                  <a:lnTo>
                    <a:pt x="1408" y="1924"/>
                  </a:lnTo>
                  <a:lnTo>
                    <a:pt x="1410" y="1931"/>
                  </a:lnTo>
                  <a:lnTo>
                    <a:pt x="1406" y="1934"/>
                  </a:lnTo>
                  <a:lnTo>
                    <a:pt x="1404" y="1936"/>
                  </a:lnTo>
                  <a:lnTo>
                    <a:pt x="1401" y="1939"/>
                  </a:lnTo>
                  <a:lnTo>
                    <a:pt x="1401" y="1941"/>
                  </a:lnTo>
                  <a:lnTo>
                    <a:pt x="1399" y="1945"/>
                  </a:lnTo>
                  <a:lnTo>
                    <a:pt x="1397" y="1948"/>
                  </a:lnTo>
                  <a:lnTo>
                    <a:pt x="1397" y="1953"/>
                  </a:lnTo>
                  <a:lnTo>
                    <a:pt x="1396" y="1959"/>
                  </a:lnTo>
                  <a:lnTo>
                    <a:pt x="1394" y="1960"/>
                  </a:lnTo>
                  <a:lnTo>
                    <a:pt x="1392" y="1964"/>
                  </a:lnTo>
                  <a:lnTo>
                    <a:pt x="1390" y="1966"/>
                  </a:lnTo>
                  <a:lnTo>
                    <a:pt x="1389" y="1969"/>
                  </a:lnTo>
                  <a:lnTo>
                    <a:pt x="1385" y="1973"/>
                  </a:lnTo>
                  <a:lnTo>
                    <a:pt x="1373" y="1973"/>
                  </a:lnTo>
                  <a:lnTo>
                    <a:pt x="1369" y="1974"/>
                  </a:lnTo>
                  <a:lnTo>
                    <a:pt x="1366" y="1976"/>
                  </a:lnTo>
                  <a:lnTo>
                    <a:pt x="1364" y="1978"/>
                  </a:lnTo>
                  <a:lnTo>
                    <a:pt x="1361" y="1978"/>
                  </a:lnTo>
                  <a:lnTo>
                    <a:pt x="1357" y="1978"/>
                  </a:lnTo>
                  <a:lnTo>
                    <a:pt x="1354" y="1976"/>
                  </a:lnTo>
                  <a:lnTo>
                    <a:pt x="1350" y="1976"/>
                  </a:lnTo>
                  <a:lnTo>
                    <a:pt x="1347" y="1978"/>
                  </a:lnTo>
                  <a:lnTo>
                    <a:pt x="1341" y="1981"/>
                  </a:lnTo>
                  <a:lnTo>
                    <a:pt x="1338" y="1985"/>
                  </a:lnTo>
                  <a:lnTo>
                    <a:pt x="1336" y="1985"/>
                  </a:lnTo>
                  <a:lnTo>
                    <a:pt x="1333" y="1985"/>
                  </a:lnTo>
                  <a:lnTo>
                    <a:pt x="1331" y="1985"/>
                  </a:lnTo>
                  <a:lnTo>
                    <a:pt x="1327" y="1986"/>
                  </a:lnTo>
                  <a:lnTo>
                    <a:pt x="1326" y="1986"/>
                  </a:lnTo>
                  <a:lnTo>
                    <a:pt x="1324" y="1988"/>
                  </a:lnTo>
                  <a:lnTo>
                    <a:pt x="1320" y="1993"/>
                  </a:lnTo>
                  <a:lnTo>
                    <a:pt x="1319" y="2000"/>
                  </a:lnTo>
                  <a:lnTo>
                    <a:pt x="1317" y="2009"/>
                  </a:lnTo>
                  <a:lnTo>
                    <a:pt x="1319" y="2014"/>
                  </a:lnTo>
                  <a:lnTo>
                    <a:pt x="1319" y="2020"/>
                  </a:lnTo>
                  <a:lnTo>
                    <a:pt x="1320" y="2023"/>
                  </a:lnTo>
                  <a:lnTo>
                    <a:pt x="1322" y="2030"/>
                  </a:lnTo>
                  <a:lnTo>
                    <a:pt x="1324" y="2034"/>
                  </a:lnTo>
                  <a:lnTo>
                    <a:pt x="1326" y="2037"/>
                  </a:lnTo>
                  <a:lnTo>
                    <a:pt x="1326" y="2039"/>
                  </a:lnTo>
                  <a:lnTo>
                    <a:pt x="1326" y="2041"/>
                  </a:lnTo>
                  <a:lnTo>
                    <a:pt x="1327" y="2049"/>
                  </a:lnTo>
                  <a:lnTo>
                    <a:pt x="1327" y="2056"/>
                  </a:lnTo>
                  <a:lnTo>
                    <a:pt x="1329" y="2063"/>
                  </a:lnTo>
                  <a:lnTo>
                    <a:pt x="1329" y="2070"/>
                  </a:lnTo>
                  <a:lnTo>
                    <a:pt x="1329" y="2077"/>
                  </a:lnTo>
                  <a:lnTo>
                    <a:pt x="1329" y="2084"/>
                  </a:lnTo>
                  <a:lnTo>
                    <a:pt x="1329" y="2088"/>
                  </a:lnTo>
                  <a:lnTo>
                    <a:pt x="1327" y="2090"/>
                  </a:lnTo>
                  <a:lnTo>
                    <a:pt x="1326" y="2091"/>
                  </a:lnTo>
                  <a:lnTo>
                    <a:pt x="1324" y="2093"/>
                  </a:lnTo>
                  <a:lnTo>
                    <a:pt x="1324" y="2095"/>
                  </a:lnTo>
                  <a:lnTo>
                    <a:pt x="1324" y="2097"/>
                  </a:lnTo>
                  <a:lnTo>
                    <a:pt x="1322" y="2098"/>
                  </a:lnTo>
                  <a:lnTo>
                    <a:pt x="1322" y="2100"/>
                  </a:lnTo>
                  <a:lnTo>
                    <a:pt x="1319" y="2102"/>
                  </a:lnTo>
                  <a:lnTo>
                    <a:pt x="1319" y="2104"/>
                  </a:lnTo>
                  <a:lnTo>
                    <a:pt x="1315" y="2105"/>
                  </a:lnTo>
                  <a:lnTo>
                    <a:pt x="1315" y="2109"/>
                  </a:lnTo>
                  <a:lnTo>
                    <a:pt x="1313" y="2111"/>
                  </a:lnTo>
                  <a:lnTo>
                    <a:pt x="1312" y="2112"/>
                  </a:lnTo>
                  <a:lnTo>
                    <a:pt x="1312" y="2116"/>
                  </a:lnTo>
                  <a:lnTo>
                    <a:pt x="1310" y="2118"/>
                  </a:lnTo>
                  <a:lnTo>
                    <a:pt x="1310" y="2119"/>
                  </a:lnTo>
                  <a:lnTo>
                    <a:pt x="1312" y="2125"/>
                  </a:lnTo>
                  <a:lnTo>
                    <a:pt x="1313" y="2128"/>
                  </a:lnTo>
                  <a:lnTo>
                    <a:pt x="1313" y="2132"/>
                  </a:lnTo>
                  <a:lnTo>
                    <a:pt x="1313" y="2133"/>
                  </a:lnTo>
                  <a:lnTo>
                    <a:pt x="1313" y="2135"/>
                  </a:lnTo>
                  <a:lnTo>
                    <a:pt x="1313" y="2140"/>
                  </a:lnTo>
                  <a:lnTo>
                    <a:pt x="1313" y="2142"/>
                  </a:lnTo>
                  <a:lnTo>
                    <a:pt x="1313" y="2144"/>
                  </a:lnTo>
                  <a:lnTo>
                    <a:pt x="1315" y="2147"/>
                  </a:lnTo>
                  <a:lnTo>
                    <a:pt x="1315" y="2149"/>
                  </a:lnTo>
                  <a:lnTo>
                    <a:pt x="1315" y="2153"/>
                  </a:lnTo>
                  <a:lnTo>
                    <a:pt x="1315" y="2156"/>
                  </a:lnTo>
                  <a:lnTo>
                    <a:pt x="1312" y="2163"/>
                  </a:lnTo>
                  <a:lnTo>
                    <a:pt x="1308" y="2167"/>
                  </a:lnTo>
                  <a:lnTo>
                    <a:pt x="1306" y="2168"/>
                  </a:lnTo>
                  <a:lnTo>
                    <a:pt x="1306" y="2172"/>
                  </a:lnTo>
                  <a:lnTo>
                    <a:pt x="1305" y="2175"/>
                  </a:lnTo>
                  <a:lnTo>
                    <a:pt x="1299" y="2179"/>
                  </a:lnTo>
                  <a:lnTo>
                    <a:pt x="1298" y="2182"/>
                  </a:lnTo>
                  <a:lnTo>
                    <a:pt x="1296" y="2186"/>
                  </a:lnTo>
                  <a:lnTo>
                    <a:pt x="1294" y="2189"/>
                  </a:lnTo>
                  <a:lnTo>
                    <a:pt x="1291" y="2195"/>
                  </a:lnTo>
                  <a:lnTo>
                    <a:pt x="1287" y="2198"/>
                  </a:lnTo>
                  <a:lnTo>
                    <a:pt x="1277" y="2207"/>
                  </a:lnTo>
                  <a:lnTo>
                    <a:pt x="1270" y="2214"/>
                  </a:lnTo>
                  <a:lnTo>
                    <a:pt x="1266" y="2221"/>
                  </a:lnTo>
                  <a:lnTo>
                    <a:pt x="1264" y="2226"/>
                  </a:lnTo>
                  <a:lnTo>
                    <a:pt x="1261" y="2226"/>
                  </a:lnTo>
                  <a:lnTo>
                    <a:pt x="1257" y="2233"/>
                  </a:lnTo>
                  <a:lnTo>
                    <a:pt x="1257" y="2235"/>
                  </a:lnTo>
                  <a:lnTo>
                    <a:pt x="1257" y="2238"/>
                  </a:lnTo>
                  <a:lnTo>
                    <a:pt x="1256" y="2240"/>
                  </a:lnTo>
                  <a:lnTo>
                    <a:pt x="1256" y="2244"/>
                  </a:lnTo>
                  <a:lnTo>
                    <a:pt x="1254" y="2247"/>
                  </a:lnTo>
                  <a:lnTo>
                    <a:pt x="1251" y="2250"/>
                  </a:lnTo>
                  <a:lnTo>
                    <a:pt x="1249" y="2254"/>
                  </a:lnTo>
                  <a:lnTo>
                    <a:pt x="1247" y="2263"/>
                  </a:lnTo>
                  <a:lnTo>
                    <a:pt x="1247" y="2271"/>
                  </a:lnTo>
                  <a:lnTo>
                    <a:pt x="1245" y="2277"/>
                  </a:lnTo>
                  <a:lnTo>
                    <a:pt x="1240" y="2280"/>
                  </a:lnTo>
                  <a:lnTo>
                    <a:pt x="1240" y="2284"/>
                  </a:lnTo>
                  <a:lnTo>
                    <a:pt x="1240" y="2285"/>
                  </a:lnTo>
                  <a:lnTo>
                    <a:pt x="1242" y="2292"/>
                  </a:lnTo>
                  <a:lnTo>
                    <a:pt x="1242" y="2299"/>
                  </a:lnTo>
                  <a:lnTo>
                    <a:pt x="1242" y="2310"/>
                  </a:lnTo>
                  <a:lnTo>
                    <a:pt x="1244" y="2319"/>
                  </a:lnTo>
                  <a:lnTo>
                    <a:pt x="1245" y="2327"/>
                  </a:lnTo>
                  <a:lnTo>
                    <a:pt x="1247" y="2329"/>
                  </a:lnTo>
                  <a:lnTo>
                    <a:pt x="1247" y="2333"/>
                  </a:lnTo>
                  <a:lnTo>
                    <a:pt x="1237" y="2338"/>
                  </a:lnTo>
                  <a:lnTo>
                    <a:pt x="1235" y="2338"/>
                  </a:lnTo>
                  <a:lnTo>
                    <a:pt x="1231" y="2340"/>
                  </a:lnTo>
                  <a:lnTo>
                    <a:pt x="1228" y="2341"/>
                  </a:lnTo>
                  <a:lnTo>
                    <a:pt x="1223" y="2341"/>
                  </a:lnTo>
                  <a:lnTo>
                    <a:pt x="1216" y="2343"/>
                  </a:lnTo>
                  <a:lnTo>
                    <a:pt x="1210" y="2350"/>
                  </a:lnTo>
                  <a:lnTo>
                    <a:pt x="1205" y="2359"/>
                  </a:lnTo>
                  <a:lnTo>
                    <a:pt x="1196" y="2366"/>
                  </a:lnTo>
                  <a:lnTo>
                    <a:pt x="1193" y="2371"/>
                  </a:lnTo>
                  <a:lnTo>
                    <a:pt x="1191" y="2373"/>
                  </a:lnTo>
                  <a:lnTo>
                    <a:pt x="1182" y="2380"/>
                  </a:lnTo>
                  <a:lnTo>
                    <a:pt x="1177" y="2387"/>
                  </a:lnTo>
                  <a:lnTo>
                    <a:pt x="1174" y="2390"/>
                  </a:lnTo>
                  <a:lnTo>
                    <a:pt x="1167" y="2404"/>
                  </a:lnTo>
                  <a:lnTo>
                    <a:pt x="1163" y="2411"/>
                  </a:lnTo>
                  <a:lnTo>
                    <a:pt x="1160" y="2425"/>
                  </a:lnTo>
                  <a:lnTo>
                    <a:pt x="1158" y="2436"/>
                  </a:lnTo>
                  <a:lnTo>
                    <a:pt x="1160" y="2446"/>
                  </a:lnTo>
                  <a:lnTo>
                    <a:pt x="1161" y="2455"/>
                  </a:lnTo>
                  <a:lnTo>
                    <a:pt x="1161" y="2460"/>
                  </a:lnTo>
                  <a:lnTo>
                    <a:pt x="1163" y="2473"/>
                  </a:lnTo>
                  <a:lnTo>
                    <a:pt x="1170" y="2487"/>
                  </a:lnTo>
                  <a:lnTo>
                    <a:pt x="1174" y="2492"/>
                  </a:lnTo>
                  <a:lnTo>
                    <a:pt x="1175" y="2494"/>
                  </a:lnTo>
                  <a:lnTo>
                    <a:pt x="1174" y="2494"/>
                  </a:lnTo>
                  <a:lnTo>
                    <a:pt x="1175" y="2495"/>
                  </a:lnTo>
                  <a:lnTo>
                    <a:pt x="1175" y="2497"/>
                  </a:lnTo>
                  <a:lnTo>
                    <a:pt x="1174" y="2501"/>
                  </a:lnTo>
                  <a:lnTo>
                    <a:pt x="1170" y="2504"/>
                  </a:lnTo>
                  <a:lnTo>
                    <a:pt x="1165" y="2508"/>
                  </a:lnTo>
                  <a:lnTo>
                    <a:pt x="1156" y="2506"/>
                  </a:lnTo>
                  <a:lnTo>
                    <a:pt x="1153" y="2506"/>
                  </a:lnTo>
                  <a:lnTo>
                    <a:pt x="1146" y="2504"/>
                  </a:lnTo>
                  <a:lnTo>
                    <a:pt x="1144" y="2504"/>
                  </a:lnTo>
                  <a:lnTo>
                    <a:pt x="1142" y="2504"/>
                  </a:lnTo>
                  <a:lnTo>
                    <a:pt x="1140" y="2506"/>
                  </a:lnTo>
                  <a:lnTo>
                    <a:pt x="1137" y="2508"/>
                  </a:lnTo>
                  <a:lnTo>
                    <a:pt x="1135" y="2506"/>
                  </a:lnTo>
                  <a:lnTo>
                    <a:pt x="1133" y="2506"/>
                  </a:lnTo>
                  <a:lnTo>
                    <a:pt x="1130" y="2506"/>
                  </a:lnTo>
                  <a:lnTo>
                    <a:pt x="1126" y="2508"/>
                  </a:lnTo>
                  <a:lnTo>
                    <a:pt x="1125" y="2508"/>
                  </a:lnTo>
                  <a:lnTo>
                    <a:pt x="1125" y="2513"/>
                  </a:lnTo>
                  <a:lnTo>
                    <a:pt x="1126" y="2513"/>
                  </a:lnTo>
                  <a:lnTo>
                    <a:pt x="1126" y="2516"/>
                  </a:lnTo>
                  <a:lnTo>
                    <a:pt x="1121" y="2518"/>
                  </a:lnTo>
                  <a:lnTo>
                    <a:pt x="1119" y="2518"/>
                  </a:lnTo>
                  <a:lnTo>
                    <a:pt x="1118" y="2518"/>
                  </a:lnTo>
                  <a:lnTo>
                    <a:pt x="1114" y="2523"/>
                  </a:lnTo>
                  <a:lnTo>
                    <a:pt x="1112" y="2527"/>
                  </a:lnTo>
                  <a:lnTo>
                    <a:pt x="1111" y="2528"/>
                  </a:lnTo>
                  <a:lnTo>
                    <a:pt x="1105" y="2530"/>
                  </a:lnTo>
                  <a:lnTo>
                    <a:pt x="1105" y="2532"/>
                  </a:lnTo>
                  <a:lnTo>
                    <a:pt x="1102" y="2534"/>
                  </a:lnTo>
                  <a:lnTo>
                    <a:pt x="1100" y="2534"/>
                  </a:lnTo>
                  <a:lnTo>
                    <a:pt x="1098" y="2534"/>
                  </a:lnTo>
                  <a:lnTo>
                    <a:pt x="1097" y="2534"/>
                  </a:lnTo>
                  <a:lnTo>
                    <a:pt x="1095" y="2535"/>
                  </a:lnTo>
                  <a:lnTo>
                    <a:pt x="1093" y="2537"/>
                  </a:lnTo>
                  <a:lnTo>
                    <a:pt x="1091" y="2539"/>
                  </a:lnTo>
                  <a:lnTo>
                    <a:pt x="1091" y="2546"/>
                  </a:lnTo>
                  <a:lnTo>
                    <a:pt x="1090" y="2549"/>
                  </a:lnTo>
                  <a:lnTo>
                    <a:pt x="1090" y="2553"/>
                  </a:lnTo>
                  <a:lnTo>
                    <a:pt x="1090" y="2558"/>
                  </a:lnTo>
                  <a:lnTo>
                    <a:pt x="1088" y="2562"/>
                  </a:lnTo>
                  <a:lnTo>
                    <a:pt x="1083" y="2562"/>
                  </a:lnTo>
                  <a:lnTo>
                    <a:pt x="1077" y="2563"/>
                  </a:lnTo>
                  <a:lnTo>
                    <a:pt x="1074" y="2565"/>
                  </a:lnTo>
                  <a:lnTo>
                    <a:pt x="1074" y="2567"/>
                  </a:lnTo>
                  <a:lnTo>
                    <a:pt x="1072" y="2570"/>
                  </a:lnTo>
                  <a:lnTo>
                    <a:pt x="1070" y="2572"/>
                  </a:lnTo>
                  <a:lnTo>
                    <a:pt x="1070" y="2576"/>
                  </a:lnTo>
                  <a:lnTo>
                    <a:pt x="1067" y="2579"/>
                  </a:lnTo>
                  <a:lnTo>
                    <a:pt x="1067" y="2581"/>
                  </a:lnTo>
                  <a:lnTo>
                    <a:pt x="1067" y="2584"/>
                  </a:lnTo>
                  <a:lnTo>
                    <a:pt x="1072" y="2584"/>
                  </a:lnTo>
                  <a:lnTo>
                    <a:pt x="1074" y="2584"/>
                  </a:lnTo>
                  <a:lnTo>
                    <a:pt x="1076" y="2586"/>
                  </a:lnTo>
                  <a:lnTo>
                    <a:pt x="1076" y="2591"/>
                  </a:lnTo>
                  <a:lnTo>
                    <a:pt x="1076" y="2597"/>
                  </a:lnTo>
                  <a:lnTo>
                    <a:pt x="1076" y="2598"/>
                  </a:lnTo>
                  <a:lnTo>
                    <a:pt x="1079" y="2598"/>
                  </a:lnTo>
                  <a:lnTo>
                    <a:pt x="1081" y="2600"/>
                  </a:lnTo>
                  <a:lnTo>
                    <a:pt x="1081" y="2602"/>
                  </a:lnTo>
                  <a:lnTo>
                    <a:pt x="1083" y="2604"/>
                  </a:lnTo>
                  <a:lnTo>
                    <a:pt x="1079" y="2605"/>
                  </a:lnTo>
                  <a:lnTo>
                    <a:pt x="1076" y="2607"/>
                  </a:lnTo>
                  <a:lnTo>
                    <a:pt x="1074" y="2612"/>
                  </a:lnTo>
                  <a:lnTo>
                    <a:pt x="1072" y="2614"/>
                  </a:lnTo>
                  <a:lnTo>
                    <a:pt x="1077" y="2619"/>
                  </a:lnTo>
                  <a:lnTo>
                    <a:pt x="1077" y="2623"/>
                  </a:lnTo>
                  <a:lnTo>
                    <a:pt x="1079" y="2626"/>
                  </a:lnTo>
                  <a:lnTo>
                    <a:pt x="1077" y="2628"/>
                  </a:lnTo>
                  <a:lnTo>
                    <a:pt x="1076" y="2630"/>
                  </a:lnTo>
                  <a:lnTo>
                    <a:pt x="1072" y="2632"/>
                  </a:lnTo>
                  <a:lnTo>
                    <a:pt x="1069" y="2633"/>
                  </a:lnTo>
                  <a:lnTo>
                    <a:pt x="1065" y="2637"/>
                  </a:lnTo>
                  <a:lnTo>
                    <a:pt x="1063" y="2644"/>
                  </a:lnTo>
                  <a:lnTo>
                    <a:pt x="1065" y="2647"/>
                  </a:lnTo>
                  <a:lnTo>
                    <a:pt x="1065" y="2649"/>
                  </a:lnTo>
                  <a:lnTo>
                    <a:pt x="1065" y="2653"/>
                  </a:lnTo>
                  <a:lnTo>
                    <a:pt x="1065" y="2654"/>
                  </a:lnTo>
                  <a:lnTo>
                    <a:pt x="1063" y="2658"/>
                  </a:lnTo>
                  <a:lnTo>
                    <a:pt x="1060" y="2658"/>
                  </a:lnTo>
                  <a:lnTo>
                    <a:pt x="1058" y="2661"/>
                  </a:lnTo>
                  <a:lnTo>
                    <a:pt x="1056" y="2663"/>
                  </a:lnTo>
                  <a:lnTo>
                    <a:pt x="1053" y="2670"/>
                  </a:lnTo>
                  <a:lnTo>
                    <a:pt x="1055" y="2672"/>
                  </a:lnTo>
                  <a:lnTo>
                    <a:pt x="1053" y="2675"/>
                  </a:lnTo>
                  <a:lnTo>
                    <a:pt x="1048" y="2675"/>
                  </a:lnTo>
                  <a:lnTo>
                    <a:pt x="1046" y="2677"/>
                  </a:lnTo>
                  <a:lnTo>
                    <a:pt x="1044" y="2677"/>
                  </a:lnTo>
                  <a:lnTo>
                    <a:pt x="1041" y="2681"/>
                  </a:lnTo>
                  <a:lnTo>
                    <a:pt x="1039" y="2681"/>
                  </a:lnTo>
                  <a:lnTo>
                    <a:pt x="1034" y="2679"/>
                  </a:lnTo>
                  <a:lnTo>
                    <a:pt x="1032" y="2677"/>
                  </a:lnTo>
                  <a:lnTo>
                    <a:pt x="1030" y="2675"/>
                  </a:lnTo>
                  <a:lnTo>
                    <a:pt x="1028" y="2677"/>
                  </a:lnTo>
                  <a:lnTo>
                    <a:pt x="1027" y="2679"/>
                  </a:lnTo>
                  <a:lnTo>
                    <a:pt x="1021" y="2679"/>
                  </a:lnTo>
                  <a:lnTo>
                    <a:pt x="1020" y="2681"/>
                  </a:lnTo>
                  <a:lnTo>
                    <a:pt x="1018" y="2681"/>
                  </a:lnTo>
                  <a:lnTo>
                    <a:pt x="1016" y="2684"/>
                  </a:lnTo>
                  <a:lnTo>
                    <a:pt x="1018" y="2688"/>
                  </a:lnTo>
                  <a:lnTo>
                    <a:pt x="1020" y="2695"/>
                  </a:lnTo>
                  <a:lnTo>
                    <a:pt x="1018" y="2700"/>
                  </a:lnTo>
                  <a:lnTo>
                    <a:pt x="1016" y="2702"/>
                  </a:lnTo>
                  <a:lnTo>
                    <a:pt x="1016" y="2703"/>
                  </a:lnTo>
                  <a:lnTo>
                    <a:pt x="1018" y="2705"/>
                  </a:lnTo>
                  <a:lnTo>
                    <a:pt x="1016" y="2705"/>
                  </a:lnTo>
                  <a:lnTo>
                    <a:pt x="1007" y="2705"/>
                  </a:lnTo>
                  <a:lnTo>
                    <a:pt x="1004" y="2707"/>
                  </a:lnTo>
                  <a:lnTo>
                    <a:pt x="997" y="2707"/>
                  </a:lnTo>
                  <a:lnTo>
                    <a:pt x="993" y="2707"/>
                  </a:lnTo>
                  <a:lnTo>
                    <a:pt x="990" y="2709"/>
                  </a:lnTo>
                  <a:lnTo>
                    <a:pt x="990" y="2712"/>
                  </a:lnTo>
                  <a:lnTo>
                    <a:pt x="990" y="2714"/>
                  </a:lnTo>
                  <a:lnTo>
                    <a:pt x="988" y="2716"/>
                  </a:lnTo>
                  <a:lnTo>
                    <a:pt x="985" y="2716"/>
                  </a:lnTo>
                  <a:lnTo>
                    <a:pt x="978" y="2714"/>
                  </a:lnTo>
                  <a:lnTo>
                    <a:pt x="976" y="2712"/>
                  </a:lnTo>
                  <a:lnTo>
                    <a:pt x="971" y="2707"/>
                  </a:lnTo>
                  <a:lnTo>
                    <a:pt x="964" y="2703"/>
                  </a:lnTo>
                  <a:lnTo>
                    <a:pt x="958" y="2703"/>
                  </a:lnTo>
                  <a:lnTo>
                    <a:pt x="955" y="2707"/>
                  </a:lnTo>
                  <a:lnTo>
                    <a:pt x="951" y="2707"/>
                  </a:lnTo>
                  <a:lnTo>
                    <a:pt x="950" y="2709"/>
                  </a:lnTo>
                  <a:lnTo>
                    <a:pt x="946" y="2709"/>
                  </a:lnTo>
                  <a:lnTo>
                    <a:pt x="944" y="2705"/>
                  </a:lnTo>
                  <a:lnTo>
                    <a:pt x="939" y="2703"/>
                  </a:lnTo>
                  <a:lnTo>
                    <a:pt x="936" y="2703"/>
                  </a:lnTo>
                  <a:lnTo>
                    <a:pt x="929" y="2702"/>
                  </a:lnTo>
                  <a:lnTo>
                    <a:pt x="925" y="2700"/>
                  </a:lnTo>
                  <a:lnTo>
                    <a:pt x="918" y="2693"/>
                  </a:lnTo>
                  <a:lnTo>
                    <a:pt x="915" y="2693"/>
                  </a:lnTo>
                  <a:lnTo>
                    <a:pt x="913" y="2695"/>
                  </a:lnTo>
                  <a:lnTo>
                    <a:pt x="910" y="2700"/>
                  </a:lnTo>
                  <a:lnTo>
                    <a:pt x="906" y="2702"/>
                  </a:lnTo>
                  <a:lnTo>
                    <a:pt x="894" y="2702"/>
                  </a:lnTo>
                  <a:lnTo>
                    <a:pt x="894" y="2698"/>
                  </a:lnTo>
                  <a:lnTo>
                    <a:pt x="894" y="2691"/>
                  </a:lnTo>
                  <a:lnTo>
                    <a:pt x="894" y="2677"/>
                  </a:lnTo>
                  <a:lnTo>
                    <a:pt x="894" y="2663"/>
                  </a:lnTo>
                  <a:lnTo>
                    <a:pt x="896" y="2656"/>
                  </a:lnTo>
                  <a:lnTo>
                    <a:pt x="896" y="2649"/>
                  </a:lnTo>
                  <a:lnTo>
                    <a:pt x="894" y="2647"/>
                  </a:lnTo>
                  <a:lnTo>
                    <a:pt x="889" y="2640"/>
                  </a:lnTo>
                  <a:lnTo>
                    <a:pt x="885" y="2637"/>
                  </a:lnTo>
                  <a:lnTo>
                    <a:pt x="882" y="2637"/>
                  </a:lnTo>
                  <a:lnTo>
                    <a:pt x="875" y="2637"/>
                  </a:lnTo>
                  <a:lnTo>
                    <a:pt x="871" y="2635"/>
                  </a:lnTo>
                  <a:lnTo>
                    <a:pt x="868" y="2637"/>
                  </a:lnTo>
                  <a:lnTo>
                    <a:pt x="861" y="2642"/>
                  </a:lnTo>
                  <a:lnTo>
                    <a:pt x="857" y="2647"/>
                  </a:lnTo>
                  <a:lnTo>
                    <a:pt x="855" y="2647"/>
                  </a:lnTo>
                  <a:lnTo>
                    <a:pt x="852" y="2647"/>
                  </a:lnTo>
                  <a:lnTo>
                    <a:pt x="848" y="2646"/>
                  </a:lnTo>
                  <a:lnTo>
                    <a:pt x="847" y="2646"/>
                  </a:lnTo>
                  <a:lnTo>
                    <a:pt x="841" y="2646"/>
                  </a:lnTo>
                  <a:lnTo>
                    <a:pt x="838" y="2644"/>
                  </a:lnTo>
                  <a:lnTo>
                    <a:pt x="838" y="2647"/>
                  </a:lnTo>
                  <a:lnTo>
                    <a:pt x="836" y="2647"/>
                  </a:lnTo>
                  <a:lnTo>
                    <a:pt x="829" y="2642"/>
                  </a:lnTo>
                  <a:lnTo>
                    <a:pt x="826" y="2639"/>
                  </a:lnTo>
                  <a:lnTo>
                    <a:pt x="824" y="2630"/>
                  </a:lnTo>
                  <a:lnTo>
                    <a:pt x="824" y="2628"/>
                  </a:lnTo>
                  <a:lnTo>
                    <a:pt x="826" y="2625"/>
                  </a:lnTo>
                  <a:lnTo>
                    <a:pt x="824" y="2621"/>
                  </a:lnTo>
                  <a:lnTo>
                    <a:pt x="824" y="2618"/>
                  </a:lnTo>
                  <a:lnTo>
                    <a:pt x="822" y="2616"/>
                  </a:lnTo>
                  <a:lnTo>
                    <a:pt x="820" y="2618"/>
                  </a:lnTo>
                  <a:lnTo>
                    <a:pt x="819" y="2619"/>
                  </a:lnTo>
                  <a:lnTo>
                    <a:pt x="815" y="2616"/>
                  </a:lnTo>
                  <a:lnTo>
                    <a:pt x="813" y="2612"/>
                  </a:lnTo>
                  <a:lnTo>
                    <a:pt x="812" y="2607"/>
                  </a:lnTo>
                  <a:lnTo>
                    <a:pt x="808" y="2605"/>
                  </a:lnTo>
                  <a:lnTo>
                    <a:pt x="803" y="2600"/>
                  </a:lnTo>
                  <a:lnTo>
                    <a:pt x="799" y="2602"/>
                  </a:lnTo>
                  <a:lnTo>
                    <a:pt x="796" y="2600"/>
                  </a:lnTo>
                  <a:lnTo>
                    <a:pt x="796" y="2598"/>
                  </a:lnTo>
                  <a:lnTo>
                    <a:pt x="794" y="2598"/>
                  </a:lnTo>
                  <a:lnTo>
                    <a:pt x="792" y="2595"/>
                  </a:lnTo>
                  <a:lnTo>
                    <a:pt x="791" y="2593"/>
                  </a:lnTo>
                  <a:lnTo>
                    <a:pt x="789" y="2590"/>
                  </a:lnTo>
                  <a:lnTo>
                    <a:pt x="789" y="2588"/>
                  </a:lnTo>
                  <a:lnTo>
                    <a:pt x="789" y="2584"/>
                  </a:lnTo>
                  <a:lnTo>
                    <a:pt x="787" y="2581"/>
                  </a:lnTo>
                  <a:lnTo>
                    <a:pt x="789" y="2579"/>
                  </a:lnTo>
                  <a:lnTo>
                    <a:pt x="791" y="2579"/>
                  </a:lnTo>
                  <a:lnTo>
                    <a:pt x="789" y="2576"/>
                  </a:lnTo>
                  <a:lnTo>
                    <a:pt x="791" y="2574"/>
                  </a:lnTo>
                  <a:lnTo>
                    <a:pt x="791" y="2569"/>
                  </a:lnTo>
                  <a:lnTo>
                    <a:pt x="794" y="2562"/>
                  </a:lnTo>
                  <a:lnTo>
                    <a:pt x="796" y="2556"/>
                  </a:lnTo>
                  <a:lnTo>
                    <a:pt x="796" y="2555"/>
                  </a:lnTo>
                  <a:lnTo>
                    <a:pt x="796" y="2553"/>
                  </a:lnTo>
                  <a:lnTo>
                    <a:pt x="794" y="2551"/>
                  </a:lnTo>
                  <a:lnTo>
                    <a:pt x="789" y="2549"/>
                  </a:lnTo>
                  <a:lnTo>
                    <a:pt x="785" y="2548"/>
                  </a:lnTo>
                  <a:lnTo>
                    <a:pt x="784" y="2544"/>
                  </a:lnTo>
                  <a:lnTo>
                    <a:pt x="780" y="2544"/>
                  </a:lnTo>
                  <a:lnTo>
                    <a:pt x="777" y="2544"/>
                  </a:lnTo>
                  <a:lnTo>
                    <a:pt x="775" y="2541"/>
                  </a:lnTo>
                  <a:lnTo>
                    <a:pt x="773" y="2541"/>
                  </a:lnTo>
                  <a:lnTo>
                    <a:pt x="771" y="2544"/>
                  </a:lnTo>
                  <a:lnTo>
                    <a:pt x="770" y="2546"/>
                  </a:lnTo>
                  <a:lnTo>
                    <a:pt x="768" y="2544"/>
                  </a:lnTo>
                  <a:lnTo>
                    <a:pt x="766" y="2542"/>
                  </a:lnTo>
                  <a:lnTo>
                    <a:pt x="763" y="2539"/>
                  </a:lnTo>
                  <a:lnTo>
                    <a:pt x="761" y="2537"/>
                  </a:lnTo>
                  <a:lnTo>
                    <a:pt x="757" y="2532"/>
                  </a:lnTo>
                  <a:lnTo>
                    <a:pt x="749" y="2532"/>
                  </a:lnTo>
                  <a:lnTo>
                    <a:pt x="747" y="2528"/>
                  </a:lnTo>
                  <a:lnTo>
                    <a:pt x="745" y="2527"/>
                  </a:lnTo>
                  <a:lnTo>
                    <a:pt x="742" y="2523"/>
                  </a:lnTo>
                  <a:lnTo>
                    <a:pt x="738" y="2522"/>
                  </a:lnTo>
                  <a:lnTo>
                    <a:pt x="736" y="2520"/>
                  </a:lnTo>
                  <a:lnTo>
                    <a:pt x="738" y="2515"/>
                  </a:lnTo>
                  <a:lnTo>
                    <a:pt x="735" y="2511"/>
                  </a:lnTo>
                  <a:lnTo>
                    <a:pt x="729" y="2509"/>
                  </a:lnTo>
                  <a:lnTo>
                    <a:pt x="728" y="2511"/>
                  </a:lnTo>
                  <a:lnTo>
                    <a:pt x="726" y="2511"/>
                  </a:lnTo>
                  <a:lnTo>
                    <a:pt x="717" y="2509"/>
                  </a:lnTo>
                  <a:lnTo>
                    <a:pt x="714" y="2508"/>
                  </a:lnTo>
                  <a:lnTo>
                    <a:pt x="707" y="2501"/>
                  </a:lnTo>
                  <a:lnTo>
                    <a:pt x="707" y="2497"/>
                  </a:lnTo>
                  <a:lnTo>
                    <a:pt x="708" y="2490"/>
                  </a:lnTo>
                  <a:lnTo>
                    <a:pt x="708" y="2487"/>
                  </a:lnTo>
                  <a:lnTo>
                    <a:pt x="707" y="2483"/>
                  </a:lnTo>
                  <a:lnTo>
                    <a:pt x="707" y="2480"/>
                  </a:lnTo>
                  <a:lnTo>
                    <a:pt x="705" y="2474"/>
                  </a:lnTo>
                  <a:lnTo>
                    <a:pt x="703" y="2474"/>
                  </a:lnTo>
                  <a:lnTo>
                    <a:pt x="700" y="2471"/>
                  </a:lnTo>
                  <a:lnTo>
                    <a:pt x="698" y="2469"/>
                  </a:lnTo>
                  <a:lnTo>
                    <a:pt x="696" y="2469"/>
                  </a:lnTo>
                  <a:lnTo>
                    <a:pt x="694" y="2474"/>
                  </a:lnTo>
                  <a:lnTo>
                    <a:pt x="694" y="2483"/>
                  </a:lnTo>
                  <a:lnTo>
                    <a:pt x="694" y="2494"/>
                  </a:lnTo>
                  <a:lnTo>
                    <a:pt x="693" y="2497"/>
                  </a:lnTo>
                  <a:lnTo>
                    <a:pt x="693" y="2501"/>
                  </a:lnTo>
                  <a:lnTo>
                    <a:pt x="691" y="2509"/>
                  </a:lnTo>
                  <a:lnTo>
                    <a:pt x="693" y="2515"/>
                  </a:lnTo>
                  <a:lnTo>
                    <a:pt x="691" y="2522"/>
                  </a:lnTo>
                  <a:lnTo>
                    <a:pt x="689" y="2530"/>
                  </a:lnTo>
                  <a:lnTo>
                    <a:pt x="687" y="2537"/>
                  </a:lnTo>
                  <a:lnTo>
                    <a:pt x="686" y="2541"/>
                  </a:lnTo>
                  <a:lnTo>
                    <a:pt x="684" y="2546"/>
                  </a:lnTo>
                  <a:lnTo>
                    <a:pt x="684" y="2549"/>
                  </a:lnTo>
                  <a:lnTo>
                    <a:pt x="682" y="2553"/>
                  </a:lnTo>
                  <a:lnTo>
                    <a:pt x="679" y="2555"/>
                  </a:lnTo>
                  <a:lnTo>
                    <a:pt x="679" y="2556"/>
                  </a:lnTo>
                  <a:lnTo>
                    <a:pt x="672" y="2560"/>
                  </a:lnTo>
                  <a:lnTo>
                    <a:pt x="668" y="2562"/>
                  </a:lnTo>
                  <a:lnTo>
                    <a:pt x="666" y="2565"/>
                  </a:lnTo>
                  <a:lnTo>
                    <a:pt x="665" y="2567"/>
                  </a:lnTo>
                  <a:lnTo>
                    <a:pt x="658" y="2562"/>
                  </a:lnTo>
                  <a:lnTo>
                    <a:pt x="654" y="2562"/>
                  </a:lnTo>
                  <a:lnTo>
                    <a:pt x="642" y="2562"/>
                  </a:lnTo>
                  <a:lnTo>
                    <a:pt x="640" y="2563"/>
                  </a:lnTo>
                  <a:lnTo>
                    <a:pt x="616" y="2565"/>
                  </a:lnTo>
                  <a:lnTo>
                    <a:pt x="598" y="2567"/>
                  </a:lnTo>
                  <a:lnTo>
                    <a:pt x="565" y="2570"/>
                  </a:lnTo>
                  <a:lnTo>
                    <a:pt x="560" y="2570"/>
                  </a:lnTo>
                  <a:lnTo>
                    <a:pt x="556" y="2565"/>
                  </a:lnTo>
                  <a:lnTo>
                    <a:pt x="546" y="2551"/>
                  </a:lnTo>
                  <a:lnTo>
                    <a:pt x="546" y="2549"/>
                  </a:lnTo>
                  <a:lnTo>
                    <a:pt x="548" y="2549"/>
                  </a:lnTo>
                  <a:lnTo>
                    <a:pt x="548" y="2546"/>
                  </a:lnTo>
                  <a:lnTo>
                    <a:pt x="549" y="2542"/>
                  </a:lnTo>
                  <a:lnTo>
                    <a:pt x="549" y="2539"/>
                  </a:lnTo>
                  <a:lnTo>
                    <a:pt x="548" y="2534"/>
                  </a:lnTo>
                  <a:lnTo>
                    <a:pt x="548" y="2532"/>
                  </a:lnTo>
                  <a:lnTo>
                    <a:pt x="546" y="2532"/>
                  </a:lnTo>
                  <a:lnTo>
                    <a:pt x="544" y="2530"/>
                  </a:lnTo>
                  <a:lnTo>
                    <a:pt x="546" y="2527"/>
                  </a:lnTo>
                  <a:lnTo>
                    <a:pt x="546" y="2523"/>
                  </a:lnTo>
                  <a:lnTo>
                    <a:pt x="548" y="2523"/>
                  </a:lnTo>
                  <a:lnTo>
                    <a:pt x="544" y="2522"/>
                  </a:lnTo>
                  <a:lnTo>
                    <a:pt x="542" y="2520"/>
                  </a:lnTo>
                  <a:lnTo>
                    <a:pt x="542" y="2518"/>
                  </a:lnTo>
                  <a:lnTo>
                    <a:pt x="542" y="2516"/>
                  </a:lnTo>
                  <a:lnTo>
                    <a:pt x="541" y="2515"/>
                  </a:lnTo>
                  <a:lnTo>
                    <a:pt x="537" y="2513"/>
                  </a:lnTo>
                  <a:lnTo>
                    <a:pt x="534" y="2518"/>
                  </a:lnTo>
                  <a:lnTo>
                    <a:pt x="521" y="2532"/>
                  </a:lnTo>
                  <a:lnTo>
                    <a:pt x="504" y="2546"/>
                  </a:lnTo>
                  <a:lnTo>
                    <a:pt x="492" y="2556"/>
                  </a:lnTo>
                  <a:lnTo>
                    <a:pt x="486" y="2563"/>
                  </a:lnTo>
                  <a:lnTo>
                    <a:pt x="485" y="2565"/>
                  </a:lnTo>
                  <a:lnTo>
                    <a:pt x="479" y="2567"/>
                  </a:lnTo>
                  <a:lnTo>
                    <a:pt x="469" y="2577"/>
                  </a:lnTo>
                  <a:lnTo>
                    <a:pt x="464" y="2588"/>
                  </a:lnTo>
                  <a:lnTo>
                    <a:pt x="453" y="2597"/>
                  </a:lnTo>
                  <a:lnTo>
                    <a:pt x="441" y="2607"/>
                  </a:lnTo>
                  <a:lnTo>
                    <a:pt x="436" y="2614"/>
                  </a:lnTo>
                  <a:lnTo>
                    <a:pt x="432" y="2614"/>
                  </a:lnTo>
                  <a:lnTo>
                    <a:pt x="427" y="2611"/>
                  </a:lnTo>
                  <a:lnTo>
                    <a:pt x="422" y="2611"/>
                  </a:lnTo>
                  <a:lnTo>
                    <a:pt x="411" y="2611"/>
                  </a:lnTo>
                  <a:lnTo>
                    <a:pt x="411" y="2609"/>
                  </a:lnTo>
                  <a:lnTo>
                    <a:pt x="409" y="2609"/>
                  </a:lnTo>
                  <a:lnTo>
                    <a:pt x="406" y="2607"/>
                  </a:lnTo>
                  <a:lnTo>
                    <a:pt x="406" y="2609"/>
                  </a:lnTo>
                  <a:lnTo>
                    <a:pt x="404" y="2609"/>
                  </a:lnTo>
                  <a:lnTo>
                    <a:pt x="402" y="2609"/>
                  </a:lnTo>
                  <a:lnTo>
                    <a:pt x="399" y="2605"/>
                  </a:lnTo>
                  <a:lnTo>
                    <a:pt x="397" y="2609"/>
                  </a:lnTo>
                  <a:lnTo>
                    <a:pt x="395" y="2612"/>
                  </a:lnTo>
                  <a:lnTo>
                    <a:pt x="395" y="2616"/>
                  </a:lnTo>
                  <a:lnTo>
                    <a:pt x="394" y="2618"/>
                  </a:lnTo>
                  <a:lnTo>
                    <a:pt x="395" y="2621"/>
                  </a:lnTo>
                  <a:lnTo>
                    <a:pt x="395" y="2623"/>
                  </a:lnTo>
                  <a:lnTo>
                    <a:pt x="392" y="2628"/>
                  </a:lnTo>
                  <a:lnTo>
                    <a:pt x="388" y="2633"/>
                  </a:lnTo>
                  <a:lnTo>
                    <a:pt x="387" y="2640"/>
                  </a:lnTo>
                  <a:lnTo>
                    <a:pt x="390" y="2644"/>
                  </a:lnTo>
                  <a:lnTo>
                    <a:pt x="388" y="2647"/>
                  </a:lnTo>
                  <a:lnTo>
                    <a:pt x="390" y="2651"/>
                  </a:lnTo>
                  <a:lnTo>
                    <a:pt x="388" y="2653"/>
                  </a:lnTo>
                  <a:lnTo>
                    <a:pt x="388" y="2654"/>
                  </a:lnTo>
                  <a:lnTo>
                    <a:pt x="388" y="2656"/>
                  </a:lnTo>
                  <a:lnTo>
                    <a:pt x="388" y="2660"/>
                  </a:lnTo>
                  <a:lnTo>
                    <a:pt x="385" y="2660"/>
                  </a:lnTo>
                  <a:lnTo>
                    <a:pt x="383" y="2665"/>
                  </a:lnTo>
                  <a:lnTo>
                    <a:pt x="383" y="2668"/>
                  </a:lnTo>
                  <a:lnTo>
                    <a:pt x="381" y="2672"/>
                  </a:lnTo>
                  <a:lnTo>
                    <a:pt x="380" y="2677"/>
                  </a:lnTo>
                  <a:lnTo>
                    <a:pt x="376" y="2686"/>
                  </a:lnTo>
                  <a:lnTo>
                    <a:pt x="374" y="2691"/>
                  </a:lnTo>
                  <a:lnTo>
                    <a:pt x="373" y="2695"/>
                  </a:lnTo>
                  <a:lnTo>
                    <a:pt x="373" y="2700"/>
                  </a:lnTo>
                  <a:lnTo>
                    <a:pt x="371" y="2707"/>
                  </a:lnTo>
                  <a:lnTo>
                    <a:pt x="369" y="2712"/>
                  </a:lnTo>
                  <a:lnTo>
                    <a:pt x="366" y="2712"/>
                  </a:lnTo>
                  <a:lnTo>
                    <a:pt x="364" y="2712"/>
                  </a:lnTo>
                  <a:lnTo>
                    <a:pt x="362" y="2712"/>
                  </a:lnTo>
                  <a:lnTo>
                    <a:pt x="359" y="2712"/>
                  </a:lnTo>
                  <a:lnTo>
                    <a:pt x="357" y="2712"/>
                  </a:lnTo>
                  <a:lnTo>
                    <a:pt x="353" y="2712"/>
                  </a:lnTo>
                  <a:lnTo>
                    <a:pt x="352" y="2709"/>
                  </a:lnTo>
                  <a:lnTo>
                    <a:pt x="350" y="2705"/>
                  </a:lnTo>
                  <a:lnTo>
                    <a:pt x="348" y="2707"/>
                  </a:lnTo>
                  <a:lnTo>
                    <a:pt x="346" y="2707"/>
                  </a:lnTo>
                  <a:lnTo>
                    <a:pt x="345" y="2707"/>
                  </a:lnTo>
                  <a:lnTo>
                    <a:pt x="343" y="2709"/>
                  </a:lnTo>
                  <a:lnTo>
                    <a:pt x="341" y="2709"/>
                  </a:lnTo>
                  <a:lnTo>
                    <a:pt x="336" y="2707"/>
                  </a:lnTo>
                  <a:lnTo>
                    <a:pt x="334" y="2707"/>
                  </a:lnTo>
                  <a:lnTo>
                    <a:pt x="332" y="2707"/>
                  </a:lnTo>
                  <a:lnTo>
                    <a:pt x="329" y="2705"/>
                  </a:lnTo>
                  <a:lnTo>
                    <a:pt x="331" y="2703"/>
                  </a:lnTo>
                  <a:lnTo>
                    <a:pt x="331" y="2689"/>
                  </a:lnTo>
                  <a:lnTo>
                    <a:pt x="338" y="2656"/>
                  </a:lnTo>
                  <a:lnTo>
                    <a:pt x="343" y="2637"/>
                  </a:lnTo>
                  <a:lnTo>
                    <a:pt x="346" y="2626"/>
                  </a:lnTo>
                  <a:lnTo>
                    <a:pt x="346" y="2604"/>
                  </a:lnTo>
                  <a:lnTo>
                    <a:pt x="345" y="2588"/>
                  </a:lnTo>
                  <a:lnTo>
                    <a:pt x="345" y="2579"/>
                  </a:lnTo>
                  <a:lnTo>
                    <a:pt x="346" y="2569"/>
                  </a:lnTo>
                  <a:lnTo>
                    <a:pt x="353" y="2553"/>
                  </a:lnTo>
                  <a:lnTo>
                    <a:pt x="362" y="2534"/>
                  </a:lnTo>
                  <a:lnTo>
                    <a:pt x="366" y="2525"/>
                  </a:lnTo>
                  <a:lnTo>
                    <a:pt x="381" y="2499"/>
                  </a:lnTo>
                  <a:lnTo>
                    <a:pt x="390" y="2490"/>
                  </a:lnTo>
                  <a:lnTo>
                    <a:pt x="413" y="2464"/>
                  </a:lnTo>
                  <a:lnTo>
                    <a:pt x="416" y="2453"/>
                  </a:lnTo>
                  <a:lnTo>
                    <a:pt x="418" y="2446"/>
                  </a:lnTo>
                  <a:lnTo>
                    <a:pt x="415" y="2439"/>
                  </a:lnTo>
                  <a:lnTo>
                    <a:pt x="413" y="2432"/>
                  </a:lnTo>
                  <a:lnTo>
                    <a:pt x="415" y="2432"/>
                  </a:lnTo>
                  <a:lnTo>
                    <a:pt x="420" y="2424"/>
                  </a:lnTo>
                  <a:lnTo>
                    <a:pt x="425" y="2406"/>
                  </a:lnTo>
                  <a:lnTo>
                    <a:pt x="429" y="2392"/>
                  </a:lnTo>
                  <a:lnTo>
                    <a:pt x="436" y="2373"/>
                  </a:lnTo>
                  <a:lnTo>
                    <a:pt x="437" y="2355"/>
                  </a:lnTo>
                  <a:lnTo>
                    <a:pt x="436" y="2338"/>
                  </a:lnTo>
                  <a:lnTo>
                    <a:pt x="430" y="2326"/>
                  </a:lnTo>
                  <a:lnTo>
                    <a:pt x="422" y="2312"/>
                  </a:lnTo>
                  <a:lnTo>
                    <a:pt x="420" y="2310"/>
                  </a:lnTo>
                  <a:lnTo>
                    <a:pt x="413" y="2305"/>
                  </a:lnTo>
                  <a:lnTo>
                    <a:pt x="411" y="2303"/>
                  </a:lnTo>
                  <a:lnTo>
                    <a:pt x="408" y="2301"/>
                  </a:lnTo>
                  <a:lnTo>
                    <a:pt x="404" y="2298"/>
                  </a:lnTo>
                  <a:lnTo>
                    <a:pt x="385" y="2282"/>
                  </a:lnTo>
                  <a:lnTo>
                    <a:pt x="367" y="2261"/>
                  </a:lnTo>
                  <a:lnTo>
                    <a:pt x="355" y="2242"/>
                  </a:lnTo>
                  <a:lnTo>
                    <a:pt x="345" y="2228"/>
                  </a:lnTo>
                  <a:lnTo>
                    <a:pt x="329" y="2217"/>
                  </a:lnTo>
                  <a:lnTo>
                    <a:pt x="315" y="2214"/>
                  </a:lnTo>
                  <a:lnTo>
                    <a:pt x="290" y="2212"/>
                  </a:lnTo>
                  <a:lnTo>
                    <a:pt x="249" y="2210"/>
                  </a:lnTo>
                  <a:lnTo>
                    <a:pt x="245" y="2212"/>
                  </a:lnTo>
                  <a:lnTo>
                    <a:pt x="222" y="2214"/>
                  </a:lnTo>
                  <a:lnTo>
                    <a:pt x="205" y="2219"/>
                  </a:lnTo>
                  <a:lnTo>
                    <a:pt x="187" y="2221"/>
                  </a:lnTo>
                  <a:lnTo>
                    <a:pt x="175" y="2224"/>
                  </a:lnTo>
                  <a:lnTo>
                    <a:pt x="161" y="2228"/>
                  </a:lnTo>
                  <a:lnTo>
                    <a:pt x="152" y="2233"/>
                  </a:lnTo>
                  <a:lnTo>
                    <a:pt x="149" y="2230"/>
                  </a:lnTo>
                  <a:lnTo>
                    <a:pt x="147" y="2224"/>
                  </a:lnTo>
                  <a:lnTo>
                    <a:pt x="151" y="2217"/>
                  </a:lnTo>
                  <a:lnTo>
                    <a:pt x="156" y="2209"/>
                  </a:lnTo>
                  <a:lnTo>
                    <a:pt x="159" y="2205"/>
                  </a:lnTo>
                  <a:lnTo>
                    <a:pt x="165" y="2202"/>
                  </a:lnTo>
                  <a:lnTo>
                    <a:pt x="166" y="2196"/>
                  </a:lnTo>
                  <a:lnTo>
                    <a:pt x="168" y="2195"/>
                  </a:lnTo>
                  <a:lnTo>
                    <a:pt x="170" y="2195"/>
                  </a:lnTo>
                  <a:lnTo>
                    <a:pt x="172" y="2193"/>
                  </a:lnTo>
                  <a:lnTo>
                    <a:pt x="172" y="2191"/>
                  </a:lnTo>
                  <a:lnTo>
                    <a:pt x="172" y="2189"/>
                  </a:lnTo>
                  <a:lnTo>
                    <a:pt x="170" y="2188"/>
                  </a:lnTo>
                  <a:lnTo>
                    <a:pt x="173" y="2186"/>
                  </a:lnTo>
                  <a:lnTo>
                    <a:pt x="182" y="2182"/>
                  </a:lnTo>
                  <a:lnTo>
                    <a:pt x="186" y="2181"/>
                  </a:lnTo>
                  <a:lnTo>
                    <a:pt x="198" y="2174"/>
                  </a:lnTo>
                  <a:lnTo>
                    <a:pt x="208" y="2168"/>
                  </a:lnTo>
                  <a:lnTo>
                    <a:pt x="219" y="2165"/>
                  </a:lnTo>
                  <a:lnTo>
                    <a:pt x="222" y="2161"/>
                  </a:lnTo>
                  <a:lnTo>
                    <a:pt x="229" y="2158"/>
                  </a:lnTo>
                  <a:lnTo>
                    <a:pt x="231" y="2156"/>
                  </a:lnTo>
                  <a:lnTo>
                    <a:pt x="233" y="2151"/>
                  </a:lnTo>
                  <a:lnTo>
                    <a:pt x="236" y="2149"/>
                  </a:lnTo>
                  <a:lnTo>
                    <a:pt x="238" y="2147"/>
                  </a:lnTo>
                  <a:lnTo>
                    <a:pt x="242" y="2146"/>
                  </a:lnTo>
                  <a:lnTo>
                    <a:pt x="245" y="2142"/>
                  </a:lnTo>
                  <a:lnTo>
                    <a:pt x="249" y="2140"/>
                  </a:lnTo>
                  <a:lnTo>
                    <a:pt x="252" y="2137"/>
                  </a:lnTo>
                  <a:lnTo>
                    <a:pt x="256" y="2135"/>
                  </a:lnTo>
                  <a:lnTo>
                    <a:pt x="259" y="2130"/>
                  </a:lnTo>
                  <a:lnTo>
                    <a:pt x="259" y="2126"/>
                  </a:lnTo>
                  <a:lnTo>
                    <a:pt x="256" y="2123"/>
                  </a:lnTo>
                  <a:lnTo>
                    <a:pt x="254" y="2119"/>
                  </a:lnTo>
                  <a:lnTo>
                    <a:pt x="252" y="2118"/>
                  </a:lnTo>
                  <a:lnTo>
                    <a:pt x="250" y="2114"/>
                  </a:lnTo>
                  <a:lnTo>
                    <a:pt x="250" y="2107"/>
                  </a:lnTo>
                  <a:lnTo>
                    <a:pt x="250" y="2102"/>
                  </a:lnTo>
                  <a:lnTo>
                    <a:pt x="249" y="2097"/>
                  </a:lnTo>
                  <a:lnTo>
                    <a:pt x="250" y="2093"/>
                  </a:lnTo>
                  <a:lnTo>
                    <a:pt x="254" y="2093"/>
                  </a:lnTo>
                  <a:lnTo>
                    <a:pt x="256" y="2090"/>
                  </a:lnTo>
                  <a:lnTo>
                    <a:pt x="257" y="2086"/>
                  </a:lnTo>
                  <a:lnTo>
                    <a:pt x="256" y="2083"/>
                  </a:lnTo>
                  <a:lnTo>
                    <a:pt x="252" y="2079"/>
                  </a:lnTo>
                  <a:lnTo>
                    <a:pt x="250" y="2076"/>
                  </a:lnTo>
                  <a:lnTo>
                    <a:pt x="249" y="2076"/>
                  </a:lnTo>
                  <a:lnTo>
                    <a:pt x="247" y="2076"/>
                  </a:lnTo>
                  <a:lnTo>
                    <a:pt x="247" y="2074"/>
                  </a:lnTo>
                  <a:lnTo>
                    <a:pt x="243" y="2072"/>
                  </a:lnTo>
                  <a:lnTo>
                    <a:pt x="240" y="2070"/>
                  </a:lnTo>
                  <a:lnTo>
                    <a:pt x="238" y="2069"/>
                  </a:lnTo>
                  <a:lnTo>
                    <a:pt x="236" y="2069"/>
                  </a:lnTo>
                  <a:lnTo>
                    <a:pt x="233" y="2067"/>
                  </a:lnTo>
                  <a:lnTo>
                    <a:pt x="231" y="2065"/>
                  </a:lnTo>
                  <a:lnTo>
                    <a:pt x="229" y="2065"/>
                  </a:lnTo>
                  <a:lnTo>
                    <a:pt x="228" y="2063"/>
                  </a:lnTo>
                  <a:lnTo>
                    <a:pt x="226" y="2060"/>
                  </a:lnTo>
                  <a:lnTo>
                    <a:pt x="224" y="2056"/>
                  </a:lnTo>
                  <a:lnTo>
                    <a:pt x="226" y="2053"/>
                  </a:lnTo>
                  <a:lnTo>
                    <a:pt x="228" y="2051"/>
                  </a:lnTo>
                  <a:lnTo>
                    <a:pt x="229" y="2049"/>
                  </a:lnTo>
                  <a:lnTo>
                    <a:pt x="233" y="2046"/>
                  </a:lnTo>
                  <a:lnTo>
                    <a:pt x="233" y="2041"/>
                  </a:lnTo>
                  <a:lnTo>
                    <a:pt x="235" y="2039"/>
                  </a:lnTo>
                  <a:lnTo>
                    <a:pt x="236" y="2034"/>
                  </a:lnTo>
                  <a:lnTo>
                    <a:pt x="238" y="2030"/>
                  </a:lnTo>
                  <a:lnTo>
                    <a:pt x="238" y="2027"/>
                  </a:lnTo>
                  <a:lnTo>
                    <a:pt x="240" y="2025"/>
                  </a:lnTo>
                  <a:lnTo>
                    <a:pt x="242" y="2023"/>
                  </a:lnTo>
                  <a:lnTo>
                    <a:pt x="245" y="2020"/>
                  </a:lnTo>
                  <a:lnTo>
                    <a:pt x="247" y="2020"/>
                  </a:lnTo>
                  <a:lnTo>
                    <a:pt x="250" y="2021"/>
                  </a:lnTo>
                  <a:lnTo>
                    <a:pt x="254" y="2023"/>
                  </a:lnTo>
                  <a:lnTo>
                    <a:pt x="257" y="2025"/>
                  </a:lnTo>
                  <a:lnTo>
                    <a:pt x="261" y="2027"/>
                  </a:lnTo>
                  <a:lnTo>
                    <a:pt x="266" y="2028"/>
                  </a:lnTo>
                  <a:lnTo>
                    <a:pt x="269" y="2030"/>
                  </a:lnTo>
                  <a:lnTo>
                    <a:pt x="273" y="2032"/>
                  </a:lnTo>
                  <a:lnTo>
                    <a:pt x="278" y="2035"/>
                  </a:lnTo>
                  <a:lnTo>
                    <a:pt x="282" y="2035"/>
                  </a:lnTo>
                  <a:lnTo>
                    <a:pt x="285" y="2037"/>
                  </a:lnTo>
                  <a:lnTo>
                    <a:pt x="289" y="2037"/>
                  </a:lnTo>
                  <a:lnTo>
                    <a:pt x="290" y="2037"/>
                  </a:lnTo>
                  <a:lnTo>
                    <a:pt x="292" y="2037"/>
                  </a:lnTo>
                  <a:lnTo>
                    <a:pt x="296" y="2039"/>
                  </a:lnTo>
                  <a:lnTo>
                    <a:pt x="297" y="2039"/>
                  </a:lnTo>
                  <a:lnTo>
                    <a:pt x="301" y="2039"/>
                  </a:lnTo>
                  <a:lnTo>
                    <a:pt x="304" y="2037"/>
                  </a:lnTo>
                  <a:lnTo>
                    <a:pt x="308" y="2037"/>
                  </a:lnTo>
                  <a:lnTo>
                    <a:pt x="310" y="2037"/>
                  </a:lnTo>
                  <a:lnTo>
                    <a:pt x="315" y="2039"/>
                  </a:lnTo>
                  <a:lnTo>
                    <a:pt x="317" y="2039"/>
                  </a:lnTo>
                  <a:lnTo>
                    <a:pt x="324" y="2041"/>
                  </a:lnTo>
                  <a:lnTo>
                    <a:pt x="325" y="2041"/>
                  </a:lnTo>
                  <a:lnTo>
                    <a:pt x="329" y="2042"/>
                  </a:lnTo>
                  <a:lnTo>
                    <a:pt x="332" y="2042"/>
                  </a:lnTo>
                  <a:lnTo>
                    <a:pt x="334" y="2041"/>
                  </a:lnTo>
                  <a:lnTo>
                    <a:pt x="336" y="2039"/>
                  </a:lnTo>
                  <a:lnTo>
                    <a:pt x="334" y="2032"/>
                  </a:lnTo>
                  <a:lnTo>
                    <a:pt x="334" y="2028"/>
                  </a:lnTo>
                  <a:lnTo>
                    <a:pt x="334" y="2023"/>
                  </a:lnTo>
                  <a:lnTo>
                    <a:pt x="334" y="2020"/>
                  </a:lnTo>
                  <a:lnTo>
                    <a:pt x="334" y="2016"/>
                  </a:lnTo>
                  <a:lnTo>
                    <a:pt x="336" y="2011"/>
                  </a:lnTo>
                  <a:lnTo>
                    <a:pt x="338" y="2007"/>
                  </a:lnTo>
                  <a:lnTo>
                    <a:pt x="336" y="2007"/>
                  </a:lnTo>
                  <a:lnTo>
                    <a:pt x="336" y="2006"/>
                  </a:lnTo>
                  <a:lnTo>
                    <a:pt x="338" y="2006"/>
                  </a:lnTo>
                  <a:lnTo>
                    <a:pt x="339" y="2007"/>
                  </a:lnTo>
                  <a:lnTo>
                    <a:pt x="341" y="2007"/>
                  </a:lnTo>
                  <a:lnTo>
                    <a:pt x="343" y="2007"/>
                  </a:lnTo>
                  <a:lnTo>
                    <a:pt x="346" y="2007"/>
                  </a:lnTo>
                  <a:lnTo>
                    <a:pt x="348" y="2007"/>
                  </a:lnTo>
                  <a:lnTo>
                    <a:pt x="350" y="2009"/>
                  </a:lnTo>
                  <a:lnTo>
                    <a:pt x="353" y="2007"/>
                  </a:lnTo>
                  <a:lnTo>
                    <a:pt x="355" y="2009"/>
                  </a:lnTo>
                  <a:lnTo>
                    <a:pt x="359" y="2009"/>
                  </a:lnTo>
                  <a:lnTo>
                    <a:pt x="360" y="2009"/>
                  </a:lnTo>
                  <a:lnTo>
                    <a:pt x="364" y="2011"/>
                  </a:lnTo>
                  <a:lnTo>
                    <a:pt x="366" y="2011"/>
                  </a:lnTo>
                  <a:lnTo>
                    <a:pt x="367" y="2011"/>
                  </a:lnTo>
                  <a:lnTo>
                    <a:pt x="369" y="2011"/>
                  </a:lnTo>
                  <a:lnTo>
                    <a:pt x="371" y="2011"/>
                  </a:lnTo>
                  <a:lnTo>
                    <a:pt x="373" y="2013"/>
                  </a:lnTo>
                  <a:lnTo>
                    <a:pt x="376" y="2013"/>
                  </a:lnTo>
                  <a:lnTo>
                    <a:pt x="380" y="2013"/>
                  </a:lnTo>
                  <a:lnTo>
                    <a:pt x="388" y="2014"/>
                  </a:lnTo>
                  <a:lnTo>
                    <a:pt x="390" y="2013"/>
                  </a:lnTo>
                  <a:lnTo>
                    <a:pt x="390" y="2011"/>
                  </a:lnTo>
                  <a:lnTo>
                    <a:pt x="395" y="2009"/>
                  </a:lnTo>
                  <a:lnTo>
                    <a:pt x="397" y="2009"/>
                  </a:lnTo>
                  <a:lnTo>
                    <a:pt x="399" y="2009"/>
                  </a:lnTo>
                  <a:lnTo>
                    <a:pt x="402" y="2006"/>
                  </a:lnTo>
                  <a:lnTo>
                    <a:pt x="406" y="2006"/>
                  </a:lnTo>
                  <a:lnTo>
                    <a:pt x="408" y="2002"/>
                  </a:lnTo>
                  <a:lnTo>
                    <a:pt x="411" y="2000"/>
                  </a:lnTo>
                  <a:lnTo>
                    <a:pt x="413" y="2000"/>
                  </a:lnTo>
                  <a:lnTo>
                    <a:pt x="418" y="1997"/>
                  </a:lnTo>
                  <a:lnTo>
                    <a:pt x="420" y="1995"/>
                  </a:lnTo>
                  <a:lnTo>
                    <a:pt x="425" y="1992"/>
                  </a:lnTo>
                  <a:lnTo>
                    <a:pt x="429" y="1992"/>
                  </a:lnTo>
                  <a:lnTo>
                    <a:pt x="430" y="1990"/>
                  </a:lnTo>
                  <a:lnTo>
                    <a:pt x="434" y="1986"/>
                  </a:lnTo>
                  <a:lnTo>
                    <a:pt x="439" y="1983"/>
                  </a:lnTo>
                  <a:lnTo>
                    <a:pt x="441" y="1981"/>
                  </a:lnTo>
                  <a:lnTo>
                    <a:pt x="444" y="1978"/>
                  </a:lnTo>
                  <a:lnTo>
                    <a:pt x="448" y="1974"/>
                  </a:lnTo>
                  <a:lnTo>
                    <a:pt x="450" y="1973"/>
                  </a:lnTo>
                  <a:lnTo>
                    <a:pt x="451" y="1971"/>
                  </a:lnTo>
                  <a:lnTo>
                    <a:pt x="455" y="1969"/>
                  </a:lnTo>
                  <a:lnTo>
                    <a:pt x="458" y="1966"/>
                  </a:lnTo>
                  <a:lnTo>
                    <a:pt x="460" y="1964"/>
                  </a:lnTo>
                  <a:lnTo>
                    <a:pt x="462" y="1964"/>
                  </a:lnTo>
                  <a:lnTo>
                    <a:pt x="464" y="1960"/>
                  </a:lnTo>
                  <a:lnTo>
                    <a:pt x="465" y="1959"/>
                  </a:lnTo>
                  <a:lnTo>
                    <a:pt x="469" y="1957"/>
                  </a:lnTo>
                  <a:lnTo>
                    <a:pt x="471" y="1955"/>
                  </a:lnTo>
                  <a:lnTo>
                    <a:pt x="472" y="1953"/>
                  </a:lnTo>
                  <a:lnTo>
                    <a:pt x="478" y="1950"/>
                  </a:lnTo>
                  <a:lnTo>
                    <a:pt x="479" y="1948"/>
                  </a:lnTo>
                  <a:lnTo>
                    <a:pt x="481" y="1945"/>
                  </a:lnTo>
                  <a:lnTo>
                    <a:pt x="483" y="1945"/>
                  </a:lnTo>
                  <a:lnTo>
                    <a:pt x="483" y="1943"/>
                  </a:lnTo>
                  <a:lnTo>
                    <a:pt x="485" y="1943"/>
                  </a:lnTo>
                  <a:lnTo>
                    <a:pt x="488" y="1939"/>
                  </a:lnTo>
                  <a:lnTo>
                    <a:pt x="490" y="1938"/>
                  </a:lnTo>
                  <a:lnTo>
                    <a:pt x="492" y="1936"/>
                  </a:lnTo>
                  <a:lnTo>
                    <a:pt x="495" y="1932"/>
                  </a:lnTo>
                  <a:lnTo>
                    <a:pt x="499" y="1929"/>
                  </a:lnTo>
                  <a:lnTo>
                    <a:pt x="502" y="1924"/>
                  </a:lnTo>
                  <a:lnTo>
                    <a:pt x="504" y="1922"/>
                  </a:lnTo>
                  <a:lnTo>
                    <a:pt x="506" y="1920"/>
                  </a:lnTo>
                  <a:lnTo>
                    <a:pt x="507" y="1917"/>
                  </a:lnTo>
                  <a:lnTo>
                    <a:pt x="511" y="1915"/>
                  </a:lnTo>
                  <a:lnTo>
                    <a:pt x="513" y="1913"/>
                  </a:lnTo>
                  <a:lnTo>
                    <a:pt x="513" y="1911"/>
                  </a:lnTo>
                  <a:lnTo>
                    <a:pt x="516" y="1910"/>
                  </a:lnTo>
                  <a:lnTo>
                    <a:pt x="518" y="1906"/>
                  </a:lnTo>
                  <a:lnTo>
                    <a:pt x="520" y="1903"/>
                  </a:lnTo>
                  <a:lnTo>
                    <a:pt x="521" y="1901"/>
                  </a:lnTo>
                  <a:lnTo>
                    <a:pt x="523" y="1899"/>
                  </a:lnTo>
                  <a:lnTo>
                    <a:pt x="527" y="1897"/>
                  </a:lnTo>
                  <a:lnTo>
                    <a:pt x="528" y="1896"/>
                  </a:lnTo>
                  <a:lnTo>
                    <a:pt x="530" y="1894"/>
                  </a:lnTo>
                  <a:lnTo>
                    <a:pt x="532" y="1892"/>
                  </a:lnTo>
                  <a:lnTo>
                    <a:pt x="532" y="1890"/>
                  </a:lnTo>
                  <a:lnTo>
                    <a:pt x="535" y="1887"/>
                  </a:lnTo>
                  <a:lnTo>
                    <a:pt x="537" y="1887"/>
                  </a:lnTo>
                  <a:lnTo>
                    <a:pt x="539" y="1883"/>
                  </a:lnTo>
                  <a:lnTo>
                    <a:pt x="541" y="1883"/>
                  </a:lnTo>
                  <a:lnTo>
                    <a:pt x="542" y="1882"/>
                  </a:lnTo>
                  <a:lnTo>
                    <a:pt x="544" y="1880"/>
                  </a:lnTo>
                  <a:lnTo>
                    <a:pt x="546" y="1878"/>
                  </a:lnTo>
                  <a:lnTo>
                    <a:pt x="548" y="1876"/>
                  </a:lnTo>
                  <a:lnTo>
                    <a:pt x="549" y="1875"/>
                  </a:lnTo>
                  <a:lnTo>
                    <a:pt x="551" y="1871"/>
                  </a:lnTo>
                  <a:lnTo>
                    <a:pt x="553" y="1869"/>
                  </a:lnTo>
                  <a:lnTo>
                    <a:pt x="558" y="1864"/>
                  </a:lnTo>
                  <a:lnTo>
                    <a:pt x="558" y="1862"/>
                  </a:lnTo>
                  <a:lnTo>
                    <a:pt x="560" y="1861"/>
                  </a:lnTo>
                  <a:lnTo>
                    <a:pt x="563" y="1857"/>
                  </a:lnTo>
                  <a:lnTo>
                    <a:pt x="565" y="1855"/>
                  </a:lnTo>
                  <a:lnTo>
                    <a:pt x="569" y="1854"/>
                  </a:lnTo>
                  <a:lnTo>
                    <a:pt x="572" y="1850"/>
                  </a:lnTo>
                  <a:lnTo>
                    <a:pt x="574" y="1848"/>
                  </a:lnTo>
                  <a:lnTo>
                    <a:pt x="576" y="1847"/>
                  </a:lnTo>
                  <a:lnTo>
                    <a:pt x="577" y="1843"/>
                  </a:lnTo>
                  <a:lnTo>
                    <a:pt x="581" y="1843"/>
                  </a:lnTo>
                  <a:lnTo>
                    <a:pt x="584" y="1841"/>
                  </a:lnTo>
                  <a:lnTo>
                    <a:pt x="588" y="1840"/>
                  </a:lnTo>
                  <a:lnTo>
                    <a:pt x="590" y="1838"/>
                  </a:lnTo>
                  <a:lnTo>
                    <a:pt x="591" y="1836"/>
                  </a:lnTo>
                  <a:lnTo>
                    <a:pt x="595" y="1834"/>
                  </a:lnTo>
                  <a:lnTo>
                    <a:pt x="602" y="1829"/>
                  </a:lnTo>
                  <a:lnTo>
                    <a:pt x="603" y="1827"/>
                  </a:lnTo>
                  <a:lnTo>
                    <a:pt x="605" y="1824"/>
                  </a:lnTo>
                  <a:lnTo>
                    <a:pt x="609" y="1820"/>
                  </a:lnTo>
                  <a:lnTo>
                    <a:pt x="612" y="1817"/>
                  </a:lnTo>
                  <a:lnTo>
                    <a:pt x="614" y="1817"/>
                  </a:lnTo>
                  <a:lnTo>
                    <a:pt x="616" y="1815"/>
                  </a:lnTo>
                  <a:lnTo>
                    <a:pt x="619" y="1813"/>
                  </a:lnTo>
                  <a:lnTo>
                    <a:pt x="619" y="1812"/>
                  </a:lnTo>
                  <a:lnTo>
                    <a:pt x="621" y="1810"/>
                  </a:lnTo>
                  <a:lnTo>
                    <a:pt x="623" y="1808"/>
                  </a:lnTo>
                  <a:lnTo>
                    <a:pt x="626" y="1806"/>
                  </a:lnTo>
                  <a:lnTo>
                    <a:pt x="630" y="1805"/>
                  </a:lnTo>
                  <a:lnTo>
                    <a:pt x="630" y="1803"/>
                  </a:lnTo>
                  <a:lnTo>
                    <a:pt x="633" y="1801"/>
                  </a:lnTo>
                  <a:lnTo>
                    <a:pt x="638" y="1798"/>
                  </a:lnTo>
                  <a:lnTo>
                    <a:pt x="640" y="1796"/>
                  </a:lnTo>
                  <a:lnTo>
                    <a:pt x="642" y="1794"/>
                  </a:lnTo>
                  <a:lnTo>
                    <a:pt x="645" y="1794"/>
                  </a:lnTo>
                  <a:lnTo>
                    <a:pt x="647" y="1792"/>
                  </a:lnTo>
                  <a:lnTo>
                    <a:pt x="649" y="1792"/>
                  </a:lnTo>
                  <a:lnTo>
                    <a:pt x="654" y="1789"/>
                  </a:lnTo>
                  <a:lnTo>
                    <a:pt x="656" y="1789"/>
                  </a:lnTo>
                  <a:lnTo>
                    <a:pt x="659" y="1789"/>
                  </a:lnTo>
                  <a:lnTo>
                    <a:pt x="663" y="1789"/>
                  </a:lnTo>
                  <a:lnTo>
                    <a:pt x="666" y="1789"/>
                  </a:lnTo>
                  <a:lnTo>
                    <a:pt x="672" y="1787"/>
                  </a:lnTo>
                  <a:lnTo>
                    <a:pt x="675" y="1789"/>
                  </a:lnTo>
                  <a:lnTo>
                    <a:pt x="679" y="1787"/>
                  </a:lnTo>
                  <a:lnTo>
                    <a:pt x="682" y="1787"/>
                  </a:lnTo>
                  <a:lnTo>
                    <a:pt x="684" y="1787"/>
                  </a:lnTo>
                  <a:lnTo>
                    <a:pt x="689" y="1787"/>
                  </a:lnTo>
                  <a:lnTo>
                    <a:pt x="693" y="1787"/>
                  </a:lnTo>
                  <a:lnTo>
                    <a:pt x="696" y="1787"/>
                  </a:lnTo>
                  <a:lnTo>
                    <a:pt x="698" y="1785"/>
                  </a:lnTo>
                  <a:lnTo>
                    <a:pt x="701" y="1785"/>
                  </a:lnTo>
                  <a:lnTo>
                    <a:pt x="705" y="1785"/>
                  </a:lnTo>
                  <a:lnTo>
                    <a:pt x="707" y="1782"/>
                  </a:lnTo>
                  <a:lnTo>
                    <a:pt x="708" y="1778"/>
                  </a:lnTo>
                  <a:lnTo>
                    <a:pt x="708" y="1777"/>
                  </a:lnTo>
                  <a:lnTo>
                    <a:pt x="710" y="1775"/>
                  </a:lnTo>
                  <a:lnTo>
                    <a:pt x="712" y="1773"/>
                  </a:lnTo>
                  <a:lnTo>
                    <a:pt x="714" y="1771"/>
                  </a:lnTo>
                  <a:lnTo>
                    <a:pt x="715" y="1768"/>
                  </a:lnTo>
                  <a:lnTo>
                    <a:pt x="717" y="1764"/>
                  </a:lnTo>
                  <a:lnTo>
                    <a:pt x="717" y="1763"/>
                  </a:lnTo>
                  <a:lnTo>
                    <a:pt x="717" y="1759"/>
                  </a:lnTo>
                  <a:lnTo>
                    <a:pt x="719" y="1757"/>
                  </a:lnTo>
                  <a:lnTo>
                    <a:pt x="719" y="1756"/>
                  </a:lnTo>
                  <a:lnTo>
                    <a:pt x="719" y="1752"/>
                  </a:lnTo>
                  <a:lnTo>
                    <a:pt x="721" y="1749"/>
                  </a:lnTo>
                  <a:lnTo>
                    <a:pt x="719" y="1745"/>
                  </a:lnTo>
                  <a:lnTo>
                    <a:pt x="717" y="1743"/>
                  </a:lnTo>
                  <a:lnTo>
                    <a:pt x="715" y="1742"/>
                  </a:lnTo>
                  <a:lnTo>
                    <a:pt x="714" y="1740"/>
                  </a:lnTo>
                  <a:lnTo>
                    <a:pt x="714" y="1738"/>
                  </a:lnTo>
                  <a:lnTo>
                    <a:pt x="715" y="1736"/>
                  </a:lnTo>
                  <a:lnTo>
                    <a:pt x="717" y="1735"/>
                  </a:lnTo>
                  <a:lnTo>
                    <a:pt x="719" y="1731"/>
                  </a:lnTo>
                  <a:lnTo>
                    <a:pt x="719" y="1728"/>
                  </a:lnTo>
                  <a:lnTo>
                    <a:pt x="719" y="1726"/>
                  </a:lnTo>
                  <a:lnTo>
                    <a:pt x="717" y="1726"/>
                  </a:lnTo>
                  <a:lnTo>
                    <a:pt x="715" y="1724"/>
                  </a:lnTo>
                  <a:lnTo>
                    <a:pt x="712" y="1722"/>
                  </a:lnTo>
                  <a:lnTo>
                    <a:pt x="710" y="1719"/>
                  </a:lnTo>
                  <a:lnTo>
                    <a:pt x="712" y="1717"/>
                  </a:lnTo>
                  <a:lnTo>
                    <a:pt x="710" y="1714"/>
                  </a:lnTo>
                  <a:lnTo>
                    <a:pt x="710" y="1712"/>
                  </a:lnTo>
                  <a:lnTo>
                    <a:pt x="710" y="1710"/>
                  </a:lnTo>
                  <a:lnTo>
                    <a:pt x="710" y="1707"/>
                  </a:lnTo>
                  <a:lnTo>
                    <a:pt x="710" y="1705"/>
                  </a:lnTo>
                  <a:lnTo>
                    <a:pt x="705" y="1701"/>
                  </a:lnTo>
                  <a:lnTo>
                    <a:pt x="705" y="1700"/>
                  </a:lnTo>
                  <a:lnTo>
                    <a:pt x="703" y="1698"/>
                  </a:lnTo>
                  <a:lnTo>
                    <a:pt x="705" y="1696"/>
                  </a:lnTo>
                  <a:lnTo>
                    <a:pt x="705" y="1695"/>
                  </a:lnTo>
                  <a:lnTo>
                    <a:pt x="705" y="1691"/>
                  </a:lnTo>
                  <a:lnTo>
                    <a:pt x="703" y="1688"/>
                  </a:lnTo>
                  <a:lnTo>
                    <a:pt x="701" y="1686"/>
                  </a:lnTo>
                  <a:lnTo>
                    <a:pt x="698" y="1684"/>
                  </a:lnTo>
                  <a:lnTo>
                    <a:pt x="698" y="1681"/>
                  </a:lnTo>
                  <a:lnTo>
                    <a:pt x="698" y="1675"/>
                  </a:lnTo>
                  <a:lnTo>
                    <a:pt x="698" y="1674"/>
                  </a:lnTo>
                  <a:lnTo>
                    <a:pt x="698" y="1672"/>
                  </a:lnTo>
                  <a:lnTo>
                    <a:pt x="698" y="1668"/>
                  </a:lnTo>
                  <a:lnTo>
                    <a:pt x="698" y="1667"/>
                  </a:lnTo>
                  <a:lnTo>
                    <a:pt x="698" y="1663"/>
                  </a:lnTo>
                  <a:lnTo>
                    <a:pt x="698" y="1661"/>
                  </a:lnTo>
                  <a:lnTo>
                    <a:pt x="698" y="1658"/>
                  </a:lnTo>
                  <a:lnTo>
                    <a:pt x="698" y="1656"/>
                  </a:lnTo>
                  <a:lnTo>
                    <a:pt x="698" y="1653"/>
                  </a:lnTo>
                  <a:lnTo>
                    <a:pt x="698" y="1651"/>
                  </a:lnTo>
                  <a:lnTo>
                    <a:pt x="696" y="1651"/>
                  </a:lnTo>
                  <a:lnTo>
                    <a:pt x="694" y="1649"/>
                  </a:lnTo>
                  <a:lnTo>
                    <a:pt x="693" y="1647"/>
                  </a:lnTo>
                  <a:lnTo>
                    <a:pt x="691" y="1644"/>
                  </a:lnTo>
                  <a:lnTo>
                    <a:pt x="691" y="1642"/>
                  </a:lnTo>
                  <a:lnTo>
                    <a:pt x="691" y="1640"/>
                  </a:lnTo>
                  <a:lnTo>
                    <a:pt x="691" y="1639"/>
                  </a:lnTo>
                  <a:lnTo>
                    <a:pt x="693" y="1635"/>
                  </a:lnTo>
                  <a:lnTo>
                    <a:pt x="693" y="1633"/>
                  </a:lnTo>
                  <a:lnTo>
                    <a:pt x="691" y="1632"/>
                  </a:lnTo>
                  <a:lnTo>
                    <a:pt x="691" y="1630"/>
                  </a:lnTo>
                  <a:lnTo>
                    <a:pt x="691" y="1626"/>
                  </a:lnTo>
                  <a:lnTo>
                    <a:pt x="694" y="1625"/>
                  </a:lnTo>
                  <a:lnTo>
                    <a:pt x="698" y="1621"/>
                  </a:lnTo>
                  <a:lnTo>
                    <a:pt x="698" y="1619"/>
                  </a:lnTo>
                  <a:lnTo>
                    <a:pt x="698" y="1616"/>
                  </a:lnTo>
                  <a:lnTo>
                    <a:pt x="698" y="1612"/>
                  </a:lnTo>
                  <a:lnTo>
                    <a:pt x="698" y="1611"/>
                  </a:lnTo>
                  <a:lnTo>
                    <a:pt x="696" y="1607"/>
                  </a:lnTo>
                  <a:lnTo>
                    <a:pt x="694" y="1605"/>
                  </a:lnTo>
                  <a:lnTo>
                    <a:pt x="694" y="1604"/>
                  </a:lnTo>
                  <a:lnTo>
                    <a:pt x="693" y="1600"/>
                  </a:lnTo>
                  <a:lnTo>
                    <a:pt x="691" y="1600"/>
                  </a:lnTo>
                  <a:lnTo>
                    <a:pt x="689" y="1598"/>
                  </a:lnTo>
                  <a:lnTo>
                    <a:pt x="686" y="1597"/>
                  </a:lnTo>
                  <a:lnTo>
                    <a:pt x="686" y="1595"/>
                  </a:lnTo>
                  <a:lnTo>
                    <a:pt x="684" y="1595"/>
                  </a:lnTo>
                  <a:lnTo>
                    <a:pt x="682" y="1591"/>
                  </a:lnTo>
                  <a:lnTo>
                    <a:pt x="680" y="1591"/>
                  </a:lnTo>
                  <a:lnTo>
                    <a:pt x="679" y="1590"/>
                  </a:lnTo>
                  <a:lnTo>
                    <a:pt x="677" y="1588"/>
                  </a:lnTo>
                  <a:lnTo>
                    <a:pt x="675" y="1586"/>
                  </a:lnTo>
                  <a:lnTo>
                    <a:pt x="673" y="1584"/>
                  </a:lnTo>
                  <a:lnTo>
                    <a:pt x="672" y="1583"/>
                  </a:lnTo>
                  <a:lnTo>
                    <a:pt x="670" y="1579"/>
                  </a:lnTo>
                  <a:lnTo>
                    <a:pt x="670" y="1577"/>
                  </a:lnTo>
                  <a:lnTo>
                    <a:pt x="668" y="1577"/>
                  </a:lnTo>
                  <a:lnTo>
                    <a:pt x="666" y="1574"/>
                  </a:lnTo>
                  <a:lnTo>
                    <a:pt x="665" y="1572"/>
                  </a:lnTo>
                  <a:lnTo>
                    <a:pt x="663" y="1569"/>
                  </a:lnTo>
                  <a:lnTo>
                    <a:pt x="661" y="1567"/>
                  </a:lnTo>
                  <a:lnTo>
                    <a:pt x="659" y="1565"/>
                  </a:lnTo>
                  <a:lnTo>
                    <a:pt x="654" y="1565"/>
                  </a:lnTo>
                  <a:lnTo>
                    <a:pt x="652" y="1562"/>
                  </a:lnTo>
                  <a:lnTo>
                    <a:pt x="651" y="1562"/>
                  </a:lnTo>
                  <a:lnTo>
                    <a:pt x="649" y="1560"/>
                  </a:lnTo>
                  <a:lnTo>
                    <a:pt x="645" y="1560"/>
                  </a:lnTo>
                  <a:lnTo>
                    <a:pt x="642" y="1556"/>
                  </a:lnTo>
                  <a:lnTo>
                    <a:pt x="640" y="1556"/>
                  </a:lnTo>
                  <a:lnTo>
                    <a:pt x="638" y="1556"/>
                  </a:lnTo>
                  <a:lnTo>
                    <a:pt x="637" y="1556"/>
                  </a:lnTo>
                  <a:lnTo>
                    <a:pt x="633" y="1555"/>
                  </a:lnTo>
                  <a:lnTo>
                    <a:pt x="631" y="1553"/>
                  </a:lnTo>
                  <a:lnTo>
                    <a:pt x="630" y="1553"/>
                  </a:lnTo>
                  <a:lnTo>
                    <a:pt x="628" y="1551"/>
                  </a:lnTo>
                  <a:lnTo>
                    <a:pt x="624" y="1551"/>
                  </a:lnTo>
                  <a:lnTo>
                    <a:pt x="619" y="1549"/>
                  </a:lnTo>
                  <a:lnTo>
                    <a:pt x="617" y="1546"/>
                  </a:lnTo>
                  <a:lnTo>
                    <a:pt x="616" y="1546"/>
                  </a:lnTo>
                  <a:lnTo>
                    <a:pt x="612" y="1544"/>
                  </a:lnTo>
                  <a:lnTo>
                    <a:pt x="610" y="1542"/>
                  </a:lnTo>
                  <a:lnTo>
                    <a:pt x="609" y="1541"/>
                  </a:lnTo>
                  <a:lnTo>
                    <a:pt x="607" y="1539"/>
                  </a:lnTo>
                  <a:lnTo>
                    <a:pt x="602" y="1535"/>
                  </a:lnTo>
                  <a:lnTo>
                    <a:pt x="598" y="1534"/>
                  </a:lnTo>
                  <a:lnTo>
                    <a:pt x="591" y="1530"/>
                  </a:lnTo>
                  <a:lnTo>
                    <a:pt x="590" y="1528"/>
                  </a:lnTo>
                  <a:lnTo>
                    <a:pt x="586" y="1527"/>
                  </a:lnTo>
                  <a:lnTo>
                    <a:pt x="583" y="1525"/>
                  </a:lnTo>
                  <a:lnTo>
                    <a:pt x="581" y="1525"/>
                  </a:lnTo>
                  <a:lnTo>
                    <a:pt x="579" y="1525"/>
                  </a:lnTo>
                  <a:lnTo>
                    <a:pt x="577" y="1525"/>
                  </a:lnTo>
                  <a:lnTo>
                    <a:pt x="574" y="1525"/>
                  </a:lnTo>
                  <a:lnTo>
                    <a:pt x="572" y="1525"/>
                  </a:lnTo>
                  <a:lnTo>
                    <a:pt x="570" y="1525"/>
                  </a:lnTo>
                  <a:lnTo>
                    <a:pt x="567" y="1527"/>
                  </a:lnTo>
                  <a:lnTo>
                    <a:pt x="563" y="1528"/>
                  </a:lnTo>
                  <a:lnTo>
                    <a:pt x="562" y="1528"/>
                  </a:lnTo>
                  <a:lnTo>
                    <a:pt x="560" y="1527"/>
                  </a:lnTo>
                  <a:lnTo>
                    <a:pt x="558" y="1527"/>
                  </a:lnTo>
                  <a:lnTo>
                    <a:pt x="555" y="1528"/>
                  </a:lnTo>
                  <a:lnTo>
                    <a:pt x="553" y="1528"/>
                  </a:lnTo>
                  <a:lnTo>
                    <a:pt x="549" y="1528"/>
                  </a:lnTo>
                  <a:lnTo>
                    <a:pt x="549" y="1530"/>
                  </a:lnTo>
                  <a:lnTo>
                    <a:pt x="548" y="1530"/>
                  </a:lnTo>
                  <a:lnTo>
                    <a:pt x="544" y="1530"/>
                  </a:lnTo>
                  <a:lnTo>
                    <a:pt x="542" y="1532"/>
                  </a:lnTo>
                  <a:lnTo>
                    <a:pt x="541" y="1530"/>
                  </a:lnTo>
                  <a:lnTo>
                    <a:pt x="541" y="1528"/>
                  </a:lnTo>
                  <a:lnTo>
                    <a:pt x="539" y="1525"/>
                  </a:lnTo>
                  <a:lnTo>
                    <a:pt x="537" y="1521"/>
                  </a:lnTo>
                  <a:lnTo>
                    <a:pt x="535" y="1516"/>
                  </a:lnTo>
                  <a:lnTo>
                    <a:pt x="534" y="1514"/>
                  </a:lnTo>
                  <a:lnTo>
                    <a:pt x="534" y="1513"/>
                  </a:lnTo>
                  <a:lnTo>
                    <a:pt x="532" y="1511"/>
                  </a:lnTo>
                  <a:lnTo>
                    <a:pt x="532" y="1509"/>
                  </a:lnTo>
                  <a:lnTo>
                    <a:pt x="528" y="1504"/>
                  </a:lnTo>
                  <a:lnTo>
                    <a:pt x="525" y="1502"/>
                  </a:lnTo>
                  <a:lnTo>
                    <a:pt x="521" y="1500"/>
                  </a:lnTo>
                  <a:lnTo>
                    <a:pt x="516" y="1497"/>
                  </a:lnTo>
                  <a:lnTo>
                    <a:pt x="514" y="1495"/>
                  </a:lnTo>
                  <a:lnTo>
                    <a:pt x="513" y="1495"/>
                  </a:lnTo>
                  <a:lnTo>
                    <a:pt x="511" y="1493"/>
                  </a:lnTo>
                  <a:lnTo>
                    <a:pt x="509" y="1493"/>
                  </a:lnTo>
                  <a:lnTo>
                    <a:pt x="504" y="1492"/>
                  </a:lnTo>
                  <a:lnTo>
                    <a:pt x="502" y="1490"/>
                  </a:lnTo>
                  <a:lnTo>
                    <a:pt x="500" y="1490"/>
                  </a:lnTo>
                  <a:lnTo>
                    <a:pt x="499" y="1490"/>
                  </a:lnTo>
                  <a:lnTo>
                    <a:pt x="497" y="1490"/>
                  </a:lnTo>
                  <a:lnTo>
                    <a:pt x="488" y="1488"/>
                  </a:lnTo>
                  <a:lnTo>
                    <a:pt x="486" y="1486"/>
                  </a:lnTo>
                  <a:lnTo>
                    <a:pt x="483" y="1486"/>
                  </a:lnTo>
                  <a:lnTo>
                    <a:pt x="481" y="1486"/>
                  </a:lnTo>
                  <a:lnTo>
                    <a:pt x="478" y="1486"/>
                  </a:lnTo>
                  <a:lnTo>
                    <a:pt x="474" y="1486"/>
                  </a:lnTo>
                  <a:lnTo>
                    <a:pt x="467" y="1485"/>
                  </a:lnTo>
                  <a:lnTo>
                    <a:pt x="467" y="1486"/>
                  </a:lnTo>
                  <a:lnTo>
                    <a:pt x="465" y="1492"/>
                  </a:lnTo>
                  <a:lnTo>
                    <a:pt x="465" y="1495"/>
                  </a:lnTo>
                  <a:lnTo>
                    <a:pt x="465" y="1502"/>
                  </a:lnTo>
                  <a:lnTo>
                    <a:pt x="469" y="1509"/>
                  </a:lnTo>
                  <a:lnTo>
                    <a:pt x="471" y="1516"/>
                  </a:lnTo>
                  <a:lnTo>
                    <a:pt x="474" y="1527"/>
                  </a:lnTo>
                  <a:lnTo>
                    <a:pt x="476" y="1532"/>
                  </a:lnTo>
                  <a:lnTo>
                    <a:pt x="476" y="1535"/>
                  </a:lnTo>
                  <a:lnTo>
                    <a:pt x="472" y="1541"/>
                  </a:lnTo>
                  <a:lnTo>
                    <a:pt x="465" y="1546"/>
                  </a:lnTo>
                  <a:lnTo>
                    <a:pt x="458" y="1546"/>
                  </a:lnTo>
                  <a:lnTo>
                    <a:pt x="448" y="1546"/>
                  </a:lnTo>
                  <a:lnTo>
                    <a:pt x="444" y="1546"/>
                  </a:lnTo>
                  <a:lnTo>
                    <a:pt x="436" y="1548"/>
                  </a:lnTo>
                  <a:lnTo>
                    <a:pt x="425" y="1548"/>
                  </a:lnTo>
                  <a:lnTo>
                    <a:pt x="418" y="1549"/>
                  </a:lnTo>
                  <a:lnTo>
                    <a:pt x="411" y="1553"/>
                  </a:lnTo>
                  <a:lnTo>
                    <a:pt x="408" y="1555"/>
                  </a:lnTo>
                  <a:lnTo>
                    <a:pt x="402" y="1562"/>
                  </a:lnTo>
                  <a:lnTo>
                    <a:pt x="399" y="1567"/>
                  </a:lnTo>
                  <a:lnTo>
                    <a:pt x="397" y="1567"/>
                  </a:lnTo>
                  <a:lnTo>
                    <a:pt x="395" y="1569"/>
                  </a:lnTo>
                  <a:lnTo>
                    <a:pt x="388" y="1570"/>
                  </a:lnTo>
                  <a:lnTo>
                    <a:pt x="385" y="1572"/>
                  </a:lnTo>
                  <a:lnTo>
                    <a:pt x="383" y="1574"/>
                  </a:lnTo>
                  <a:lnTo>
                    <a:pt x="381" y="1574"/>
                  </a:lnTo>
                  <a:lnTo>
                    <a:pt x="380" y="1576"/>
                  </a:lnTo>
                  <a:lnTo>
                    <a:pt x="371" y="1577"/>
                  </a:lnTo>
                  <a:lnTo>
                    <a:pt x="367" y="1577"/>
                  </a:lnTo>
                  <a:lnTo>
                    <a:pt x="364" y="1579"/>
                  </a:lnTo>
                  <a:lnTo>
                    <a:pt x="362" y="1579"/>
                  </a:lnTo>
                  <a:lnTo>
                    <a:pt x="359" y="1579"/>
                  </a:lnTo>
                  <a:lnTo>
                    <a:pt x="355" y="1581"/>
                  </a:lnTo>
                  <a:lnTo>
                    <a:pt x="352" y="1581"/>
                  </a:lnTo>
                  <a:lnTo>
                    <a:pt x="350" y="1579"/>
                  </a:lnTo>
                  <a:lnTo>
                    <a:pt x="348" y="1579"/>
                  </a:lnTo>
                  <a:lnTo>
                    <a:pt x="346" y="1579"/>
                  </a:lnTo>
                  <a:lnTo>
                    <a:pt x="341" y="1579"/>
                  </a:lnTo>
                  <a:lnTo>
                    <a:pt x="338" y="1581"/>
                  </a:lnTo>
                  <a:lnTo>
                    <a:pt x="334" y="1583"/>
                  </a:lnTo>
                  <a:lnTo>
                    <a:pt x="332" y="1583"/>
                  </a:lnTo>
                  <a:lnTo>
                    <a:pt x="327" y="1583"/>
                  </a:lnTo>
                  <a:lnTo>
                    <a:pt x="324" y="1584"/>
                  </a:lnTo>
                  <a:lnTo>
                    <a:pt x="318" y="1584"/>
                  </a:lnTo>
                  <a:lnTo>
                    <a:pt x="315" y="1586"/>
                  </a:lnTo>
                  <a:lnTo>
                    <a:pt x="313" y="1586"/>
                  </a:lnTo>
                  <a:lnTo>
                    <a:pt x="310" y="1586"/>
                  </a:lnTo>
                  <a:lnTo>
                    <a:pt x="308" y="1584"/>
                  </a:lnTo>
                  <a:lnTo>
                    <a:pt x="303" y="1581"/>
                  </a:lnTo>
                  <a:lnTo>
                    <a:pt x="303" y="1579"/>
                  </a:lnTo>
                  <a:lnTo>
                    <a:pt x="301" y="1577"/>
                  </a:lnTo>
                  <a:lnTo>
                    <a:pt x="297" y="1574"/>
                  </a:lnTo>
                  <a:lnTo>
                    <a:pt x="294" y="1572"/>
                  </a:lnTo>
                  <a:lnTo>
                    <a:pt x="292" y="1574"/>
                  </a:lnTo>
                  <a:lnTo>
                    <a:pt x="289" y="1576"/>
                  </a:lnTo>
                  <a:lnTo>
                    <a:pt x="285" y="1581"/>
                  </a:lnTo>
                  <a:lnTo>
                    <a:pt x="283" y="1583"/>
                  </a:lnTo>
                  <a:lnTo>
                    <a:pt x="283" y="1584"/>
                  </a:lnTo>
                  <a:lnTo>
                    <a:pt x="282" y="1584"/>
                  </a:lnTo>
                  <a:lnTo>
                    <a:pt x="280" y="1586"/>
                  </a:lnTo>
                  <a:lnTo>
                    <a:pt x="276" y="1588"/>
                  </a:lnTo>
                  <a:lnTo>
                    <a:pt x="275" y="1588"/>
                  </a:lnTo>
                  <a:lnTo>
                    <a:pt x="271" y="1588"/>
                  </a:lnTo>
                  <a:lnTo>
                    <a:pt x="268" y="1588"/>
                  </a:lnTo>
                  <a:lnTo>
                    <a:pt x="264" y="1588"/>
                  </a:lnTo>
                  <a:lnTo>
                    <a:pt x="263" y="1588"/>
                  </a:lnTo>
                  <a:lnTo>
                    <a:pt x="261" y="1588"/>
                  </a:lnTo>
                  <a:lnTo>
                    <a:pt x="259" y="1586"/>
                  </a:lnTo>
                  <a:lnTo>
                    <a:pt x="257" y="1586"/>
                  </a:lnTo>
                  <a:lnTo>
                    <a:pt x="256" y="1584"/>
                  </a:lnTo>
                  <a:lnTo>
                    <a:pt x="254" y="1583"/>
                  </a:lnTo>
                  <a:lnTo>
                    <a:pt x="254" y="1581"/>
                  </a:lnTo>
                  <a:lnTo>
                    <a:pt x="254" y="1577"/>
                  </a:lnTo>
                  <a:lnTo>
                    <a:pt x="252" y="1576"/>
                  </a:lnTo>
                  <a:lnTo>
                    <a:pt x="252" y="1574"/>
                  </a:lnTo>
                  <a:lnTo>
                    <a:pt x="252" y="1570"/>
                  </a:lnTo>
                  <a:lnTo>
                    <a:pt x="249" y="1569"/>
                  </a:lnTo>
                  <a:lnTo>
                    <a:pt x="242" y="1565"/>
                  </a:lnTo>
                  <a:lnTo>
                    <a:pt x="240" y="1563"/>
                  </a:lnTo>
                  <a:lnTo>
                    <a:pt x="238" y="1562"/>
                  </a:lnTo>
                  <a:lnTo>
                    <a:pt x="238" y="1560"/>
                  </a:lnTo>
                  <a:lnTo>
                    <a:pt x="235" y="1560"/>
                  </a:lnTo>
                  <a:lnTo>
                    <a:pt x="233" y="1560"/>
                  </a:lnTo>
                  <a:lnTo>
                    <a:pt x="231" y="1558"/>
                  </a:lnTo>
                  <a:lnTo>
                    <a:pt x="229" y="1558"/>
                  </a:lnTo>
                  <a:lnTo>
                    <a:pt x="229" y="1555"/>
                  </a:lnTo>
                  <a:lnTo>
                    <a:pt x="228" y="1553"/>
                  </a:lnTo>
                  <a:lnTo>
                    <a:pt x="226" y="1551"/>
                  </a:lnTo>
                  <a:lnTo>
                    <a:pt x="224" y="1549"/>
                  </a:lnTo>
                  <a:lnTo>
                    <a:pt x="224" y="1548"/>
                  </a:lnTo>
                  <a:lnTo>
                    <a:pt x="224" y="1546"/>
                  </a:lnTo>
                  <a:lnTo>
                    <a:pt x="224" y="1542"/>
                  </a:lnTo>
                  <a:lnTo>
                    <a:pt x="221" y="1542"/>
                  </a:lnTo>
                  <a:lnTo>
                    <a:pt x="217" y="1542"/>
                  </a:lnTo>
                  <a:lnTo>
                    <a:pt x="215" y="1541"/>
                  </a:lnTo>
                  <a:lnTo>
                    <a:pt x="214" y="1541"/>
                  </a:lnTo>
                  <a:lnTo>
                    <a:pt x="212" y="1539"/>
                  </a:lnTo>
                  <a:lnTo>
                    <a:pt x="212" y="1537"/>
                  </a:lnTo>
                  <a:lnTo>
                    <a:pt x="210" y="1537"/>
                  </a:lnTo>
                  <a:lnTo>
                    <a:pt x="210" y="1535"/>
                  </a:lnTo>
                  <a:lnTo>
                    <a:pt x="210" y="1534"/>
                  </a:lnTo>
                  <a:lnTo>
                    <a:pt x="212" y="1530"/>
                  </a:lnTo>
                  <a:lnTo>
                    <a:pt x="214" y="1528"/>
                  </a:lnTo>
                  <a:lnTo>
                    <a:pt x="212" y="1527"/>
                  </a:lnTo>
                  <a:lnTo>
                    <a:pt x="214" y="1523"/>
                  </a:lnTo>
                  <a:lnTo>
                    <a:pt x="212" y="1521"/>
                  </a:lnTo>
                  <a:lnTo>
                    <a:pt x="212" y="1520"/>
                  </a:lnTo>
                  <a:lnTo>
                    <a:pt x="212" y="1514"/>
                  </a:lnTo>
                  <a:lnTo>
                    <a:pt x="210" y="1513"/>
                  </a:lnTo>
                  <a:lnTo>
                    <a:pt x="208" y="1509"/>
                  </a:lnTo>
                  <a:lnTo>
                    <a:pt x="207" y="1507"/>
                  </a:lnTo>
                  <a:lnTo>
                    <a:pt x="205" y="1506"/>
                  </a:lnTo>
                  <a:lnTo>
                    <a:pt x="203" y="1507"/>
                  </a:lnTo>
                  <a:lnTo>
                    <a:pt x="201" y="1507"/>
                  </a:lnTo>
                  <a:lnTo>
                    <a:pt x="200" y="1509"/>
                  </a:lnTo>
                  <a:lnTo>
                    <a:pt x="198" y="1511"/>
                  </a:lnTo>
                  <a:lnTo>
                    <a:pt x="196" y="1513"/>
                  </a:lnTo>
                  <a:lnTo>
                    <a:pt x="194" y="1514"/>
                  </a:lnTo>
                  <a:lnTo>
                    <a:pt x="193" y="1516"/>
                  </a:lnTo>
                  <a:lnTo>
                    <a:pt x="191" y="1514"/>
                  </a:lnTo>
                  <a:lnTo>
                    <a:pt x="182" y="1513"/>
                  </a:lnTo>
                  <a:lnTo>
                    <a:pt x="179" y="1511"/>
                  </a:lnTo>
                  <a:lnTo>
                    <a:pt x="177" y="1509"/>
                  </a:lnTo>
                  <a:lnTo>
                    <a:pt x="177" y="1507"/>
                  </a:lnTo>
                  <a:lnTo>
                    <a:pt x="173" y="1506"/>
                  </a:lnTo>
                  <a:lnTo>
                    <a:pt x="172" y="1504"/>
                  </a:lnTo>
                  <a:lnTo>
                    <a:pt x="170" y="1502"/>
                  </a:lnTo>
                  <a:lnTo>
                    <a:pt x="168" y="1500"/>
                  </a:lnTo>
                  <a:lnTo>
                    <a:pt x="166" y="1500"/>
                  </a:lnTo>
                  <a:lnTo>
                    <a:pt x="163" y="1497"/>
                  </a:lnTo>
                  <a:lnTo>
                    <a:pt x="161" y="1495"/>
                  </a:lnTo>
                  <a:lnTo>
                    <a:pt x="159" y="1493"/>
                  </a:lnTo>
                  <a:lnTo>
                    <a:pt x="161" y="1493"/>
                  </a:lnTo>
                  <a:lnTo>
                    <a:pt x="161" y="1492"/>
                  </a:lnTo>
                  <a:lnTo>
                    <a:pt x="163" y="1490"/>
                  </a:lnTo>
                  <a:lnTo>
                    <a:pt x="165" y="1490"/>
                  </a:lnTo>
                  <a:lnTo>
                    <a:pt x="166" y="1488"/>
                  </a:lnTo>
                  <a:lnTo>
                    <a:pt x="168" y="1488"/>
                  </a:lnTo>
                  <a:lnTo>
                    <a:pt x="172" y="1486"/>
                  </a:lnTo>
                  <a:lnTo>
                    <a:pt x="173" y="1486"/>
                  </a:lnTo>
                  <a:lnTo>
                    <a:pt x="177" y="1485"/>
                  </a:lnTo>
                  <a:lnTo>
                    <a:pt x="179" y="1483"/>
                  </a:lnTo>
                  <a:lnTo>
                    <a:pt x="180" y="1483"/>
                  </a:lnTo>
                  <a:lnTo>
                    <a:pt x="184" y="1481"/>
                  </a:lnTo>
                  <a:lnTo>
                    <a:pt x="186" y="1479"/>
                  </a:lnTo>
                  <a:lnTo>
                    <a:pt x="187" y="1478"/>
                  </a:lnTo>
                  <a:lnTo>
                    <a:pt x="189" y="1478"/>
                  </a:lnTo>
                  <a:lnTo>
                    <a:pt x="191" y="1476"/>
                  </a:lnTo>
                  <a:lnTo>
                    <a:pt x="193" y="1476"/>
                  </a:lnTo>
                  <a:lnTo>
                    <a:pt x="194" y="1474"/>
                  </a:lnTo>
                  <a:lnTo>
                    <a:pt x="198" y="1471"/>
                  </a:lnTo>
                  <a:lnTo>
                    <a:pt x="200" y="1471"/>
                  </a:lnTo>
                  <a:lnTo>
                    <a:pt x="201" y="1467"/>
                  </a:lnTo>
                  <a:lnTo>
                    <a:pt x="203" y="1464"/>
                  </a:lnTo>
                  <a:lnTo>
                    <a:pt x="203" y="1460"/>
                  </a:lnTo>
                  <a:lnTo>
                    <a:pt x="205" y="1458"/>
                  </a:lnTo>
                  <a:lnTo>
                    <a:pt x="207" y="1457"/>
                  </a:lnTo>
                  <a:lnTo>
                    <a:pt x="207" y="1453"/>
                  </a:lnTo>
                  <a:lnTo>
                    <a:pt x="207" y="1451"/>
                  </a:lnTo>
                  <a:lnTo>
                    <a:pt x="208" y="1448"/>
                  </a:lnTo>
                  <a:lnTo>
                    <a:pt x="212" y="1444"/>
                  </a:lnTo>
                  <a:lnTo>
                    <a:pt x="212" y="1443"/>
                  </a:lnTo>
                  <a:lnTo>
                    <a:pt x="212" y="1441"/>
                  </a:lnTo>
                  <a:lnTo>
                    <a:pt x="214" y="1437"/>
                  </a:lnTo>
                  <a:lnTo>
                    <a:pt x="212" y="1434"/>
                  </a:lnTo>
                  <a:lnTo>
                    <a:pt x="212" y="1432"/>
                  </a:lnTo>
                  <a:lnTo>
                    <a:pt x="212" y="1430"/>
                  </a:lnTo>
                  <a:lnTo>
                    <a:pt x="212" y="1429"/>
                  </a:lnTo>
                  <a:lnTo>
                    <a:pt x="210" y="1427"/>
                  </a:lnTo>
                  <a:lnTo>
                    <a:pt x="210" y="1425"/>
                  </a:lnTo>
                  <a:lnTo>
                    <a:pt x="210" y="1422"/>
                  </a:lnTo>
                  <a:lnTo>
                    <a:pt x="208" y="1418"/>
                  </a:lnTo>
                  <a:lnTo>
                    <a:pt x="208" y="1417"/>
                  </a:lnTo>
                  <a:lnTo>
                    <a:pt x="207" y="1415"/>
                  </a:lnTo>
                  <a:lnTo>
                    <a:pt x="205" y="1413"/>
                  </a:lnTo>
                  <a:lnTo>
                    <a:pt x="203" y="1411"/>
                  </a:lnTo>
                  <a:lnTo>
                    <a:pt x="203" y="1410"/>
                  </a:lnTo>
                  <a:lnTo>
                    <a:pt x="203" y="1408"/>
                  </a:lnTo>
                  <a:lnTo>
                    <a:pt x="203" y="1406"/>
                  </a:lnTo>
                  <a:lnTo>
                    <a:pt x="203" y="1404"/>
                  </a:lnTo>
                  <a:lnTo>
                    <a:pt x="203" y="1403"/>
                  </a:lnTo>
                  <a:lnTo>
                    <a:pt x="201" y="1401"/>
                  </a:lnTo>
                  <a:lnTo>
                    <a:pt x="201" y="1399"/>
                  </a:lnTo>
                  <a:lnTo>
                    <a:pt x="201" y="1397"/>
                  </a:lnTo>
                  <a:lnTo>
                    <a:pt x="200" y="1394"/>
                  </a:lnTo>
                  <a:lnTo>
                    <a:pt x="198" y="1392"/>
                  </a:lnTo>
                  <a:lnTo>
                    <a:pt x="198" y="1390"/>
                  </a:lnTo>
                  <a:lnTo>
                    <a:pt x="196" y="1387"/>
                  </a:lnTo>
                  <a:lnTo>
                    <a:pt x="193" y="1387"/>
                  </a:lnTo>
                  <a:lnTo>
                    <a:pt x="186" y="1383"/>
                  </a:lnTo>
                  <a:lnTo>
                    <a:pt x="186" y="1382"/>
                  </a:lnTo>
                  <a:lnTo>
                    <a:pt x="182" y="1382"/>
                  </a:lnTo>
                  <a:lnTo>
                    <a:pt x="179" y="1382"/>
                  </a:lnTo>
                  <a:lnTo>
                    <a:pt x="177" y="1382"/>
                  </a:lnTo>
                  <a:lnTo>
                    <a:pt x="175" y="1382"/>
                  </a:lnTo>
                  <a:lnTo>
                    <a:pt x="170" y="1382"/>
                  </a:lnTo>
                  <a:lnTo>
                    <a:pt x="168" y="1382"/>
                  </a:lnTo>
                  <a:lnTo>
                    <a:pt x="165" y="1382"/>
                  </a:lnTo>
                  <a:lnTo>
                    <a:pt x="163" y="1383"/>
                  </a:lnTo>
                  <a:lnTo>
                    <a:pt x="161" y="1383"/>
                  </a:lnTo>
                  <a:lnTo>
                    <a:pt x="159" y="1383"/>
                  </a:lnTo>
                  <a:lnTo>
                    <a:pt x="158" y="1383"/>
                  </a:lnTo>
                  <a:lnTo>
                    <a:pt x="156" y="1383"/>
                  </a:lnTo>
                  <a:lnTo>
                    <a:pt x="154" y="1383"/>
                  </a:lnTo>
                  <a:lnTo>
                    <a:pt x="152" y="1385"/>
                  </a:lnTo>
                  <a:lnTo>
                    <a:pt x="151" y="1385"/>
                  </a:lnTo>
                  <a:lnTo>
                    <a:pt x="147" y="1385"/>
                  </a:lnTo>
                  <a:lnTo>
                    <a:pt x="144" y="1387"/>
                  </a:lnTo>
                  <a:lnTo>
                    <a:pt x="142" y="1387"/>
                  </a:lnTo>
                  <a:lnTo>
                    <a:pt x="137" y="1389"/>
                  </a:lnTo>
                  <a:lnTo>
                    <a:pt x="137" y="1390"/>
                  </a:lnTo>
                  <a:lnTo>
                    <a:pt x="135" y="1390"/>
                  </a:lnTo>
                  <a:lnTo>
                    <a:pt x="131" y="1390"/>
                  </a:lnTo>
                  <a:lnTo>
                    <a:pt x="128" y="1390"/>
                  </a:lnTo>
                  <a:lnTo>
                    <a:pt x="128" y="1392"/>
                  </a:lnTo>
                  <a:lnTo>
                    <a:pt x="124" y="1392"/>
                  </a:lnTo>
                  <a:lnTo>
                    <a:pt x="121" y="1394"/>
                  </a:lnTo>
                  <a:lnTo>
                    <a:pt x="119" y="1394"/>
                  </a:lnTo>
                  <a:lnTo>
                    <a:pt x="116" y="1394"/>
                  </a:lnTo>
                  <a:lnTo>
                    <a:pt x="114" y="1394"/>
                  </a:lnTo>
                  <a:lnTo>
                    <a:pt x="112" y="1394"/>
                  </a:lnTo>
                  <a:lnTo>
                    <a:pt x="110" y="1394"/>
                  </a:lnTo>
                  <a:lnTo>
                    <a:pt x="109" y="1394"/>
                  </a:lnTo>
                  <a:lnTo>
                    <a:pt x="105" y="1396"/>
                  </a:lnTo>
                  <a:lnTo>
                    <a:pt x="102" y="1396"/>
                  </a:lnTo>
                  <a:lnTo>
                    <a:pt x="100" y="1396"/>
                  </a:lnTo>
                  <a:lnTo>
                    <a:pt x="98" y="1396"/>
                  </a:lnTo>
                  <a:lnTo>
                    <a:pt x="96" y="1396"/>
                  </a:lnTo>
                  <a:lnTo>
                    <a:pt x="95" y="1394"/>
                  </a:lnTo>
                  <a:lnTo>
                    <a:pt x="91" y="1392"/>
                  </a:lnTo>
                  <a:lnTo>
                    <a:pt x="86" y="1390"/>
                  </a:lnTo>
                  <a:lnTo>
                    <a:pt x="86" y="1389"/>
                  </a:lnTo>
                  <a:lnTo>
                    <a:pt x="86" y="1387"/>
                  </a:lnTo>
                  <a:lnTo>
                    <a:pt x="88" y="1385"/>
                  </a:lnTo>
                  <a:lnTo>
                    <a:pt x="88" y="1383"/>
                  </a:lnTo>
                  <a:lnTo>
                    <a:pt x="88" y="1380"/>
                  </a:lnTo>
                  <a:lnTo>
                    <a:pt x="88" y="1376"/>
                  </a:lnTo>
                  <a:lnTo>
                    <a:pt x="89" y="1373"/>
                  </a:lnTo>
                  <a:lnTo>
                    <a:pt x="89" y="1369"/>
                  </a:lnTo>
                  <a:lnTo>
                    <a:pt x="89" y="1366"/>
                  </a:lnTo>
                  <a:lnTo>
                    <a:pt x="91" y="1364"/>
                  </a:lnTo>
                  <a:lnTo>
                    <a:pt x="91" y="1361"/>
                  </a:lnTo>
                  <a:lnTo>
                    <a:pt x="91" y="1359"/>
                  </a:lnTo>
                  <a:lnTo>
                    <a:pt x="91" y="1357"/>
                  </a:lnTo>
                  <a:lnTo>
                    <a:pt x="93" y="1354"/>
                  </a:lnTo>
                  <a:lnTo>
                    <a:pt x="93" y="1352"/>
                  </a:lnTo>
                  <a:lnTo>
                    <a:pt x="93" y="1350"/>
                  </a:lnTo>
                  <a:lnTo>
                    <a:pt x="93" y="1348"/>
                  </a:lnTo>
                  <a:lnTo>
                    <a:pt x="93" y="1345"/>
                  </a:lnTo>
                  <a:lnTo>
                    <a:pt x="93" y="1343"/>
                  </a:lnTo>
                  <a:lnTo>
                    <a:pt x="93" y="1341"/>
                  </a:lnTo>
                  <a:lnTo>
                    <a:pt x="95" y="1338"/>
                  </a:lnTo>
                  <a:lnTo>
                    <a:pt x="95" y="1334"/>
                  </a:lnTo>
                  <a:lnTo>
                    <a:pt x="95" y="1331"/>
                  </a:lnTo>
                  <a:lnTo>
                    <a:pt x="93" y="1327"/>
                  </a:lnTo>
                  <a:lnTo>
                    <a:pt x="91" y="1327"/>
                  </a:lnTo>
                  <a:lnTo>
                    <a:pt x="89" y="1326"/>
                  </a:lnTo>
                  <a:lnTo>
                    <a:pt x="88" y="1326"/>
                  </a:lnTo>
                  <a:lnTo>
                    <a:pt x="84" y="1322"/>
                  </a:lnTo>
                  <a:lnTo>
                    <a:pt x="82" y="1322"/>
                  </a:lnTo>
                  <a:lnTo>
                    <a:pt x="81" y="1320"/>
                  </a:lnTo>
                  <a:lnTo>
                    <a:pt x="79" y="1320"/>
                  </a:lnTo>
                  <a:lnTo>
                    <a:pt x="77" y="1319"/>
                  </a:lnTo>
                  <a:lnTo>
                    <a:pt x="77" y="1317"/>
                  </a:lnTo>
                  <a:lnTo>
                    <a:pt x="77" y="1315"/>
                  </a:lnTo>
                  <a:lnTo>
                    <a:pt x="77" y="1313"/>
                  </a:lnTo>
                  <a:lnTo>
                    <a:pt x="77" y="1308"/>
                  </a:lnTo>
                  <a:lnTo>
                    <a:pt x="77" y="1306"/>
                  </a:lnTo>
                  <a:lnTo>
                    <a:pt x="79" y="1306"/>
                  </a:lnTo>
                  <a:lnTo>
                    <a:pt x="79" y="1305"/>
                  </a:lnTo>
                  <a:lnTo>
                    <a:pt x="79" y="1303"/>
                  </a:lnTo>
                  <a:lnTo>
                    <a:pt x="79" y="1299"/>
                  </a:lnTo>
                  <a:lnTo>
                    <a:pt x="81" y="1296"/>
                  </a:lnTo>
                  <a:lnTo>
                    <a:pt x="82" y="1294"/>
                  </a:lnTo>
                  <a:lnTo>
                    <a:pt x="86" y="1291"/>
                  </a:lnTo>
                  <a:lnTo>
                    <a:pt x="86" y="1289"/>
                  </a:lnTo>
                  <a:lnTo>
                    <a:pt x="86" y="1284"/>
                  </a:lnTo>
                  <a:lnTo>
                    <a:pt x="86" y="1282"/>
                  </a:lnTo>
                  <a:lnTo>
                    <a:pt x="84" y="1280"/>
                  </a:lnTo>
                  <a:lnTo>
                    <a:pt x="82" y="1277"/>
                  </a:lnTo>
                  <a:lnTo>
                    <a:pt x="81" y="1273"/>
                  </a:lnTo>
                  <a:lnTo>
                    <a:pt x="79" y="1270"/>
                  </a:lnTo>
                  <a:lnTo>
                    <a:pt x="79" y="1268"/>
                  </a:lnTo>
                  <a:lnTo>
                    <a:pt x="77" y="1266"/>
                  </a:lnTo>
                  <a:lnTo>
                    <a:pt x="75" y="1266"/>
                  </a:lnTo>
                  <a:lnTo>
                    <a:pt x="72" y="1266"/>
                  </a:lnTo>
                  <a:lnTo>
                    <a:pt x="70" y="1266"/>
                  </a:lnTo>
                  <a:lnTo>
                    <a:pt x="68" y="1266"/>
                  </a:lnTo>
                  <a:lnTo>
                    <a:pt x="67" y="1264"/>
                  </a:lnTo>
                  <a:lnTo>
                    <a:pt x="65" y="1264"/>
                  </a:lnTo>
                  <a:lnTo>
                    <a:pt x="63" y="1264"/>
                  </a:lnTo>
                  <a:lnTo>
                    <a:pt x="60" y="1264"/>
                  </a:lnTo>
                  <a:lnTo>
                    <a:pt x="54" y="1264"/>
                  </a:lnTo>
                  <a:lnTo>
                    <a:pt x="49" y="1261"/>
                  </a:lnTo>
                  <a:lnTo>
                    <a:pt x="47" y="1259"/>
                  </a:lnTo>
                  <a:lnTo>
                    <a:pt x="39" y="1256"/>
                  </a:lnTo>
                  <a:lnTo>
                    <a:pt x="37" y="1256"/>
                  </a:lnTo>
                  <a:lnTo>
                    <a:pt x="35" y="1252"/>
                  </a:lnTo>
                  <a:lnTo>
                    <a:pt x="33" y="1250"/>
                  </a:lnTo>
                  <a:lnTo>
                    <a:pt x="32" y="1249"/>
                  </a:lnTo>
                  <a:lnTo>
                    <a:pt x="30" y="1245"/>
                  </a:lnTo>
                  <a:lnTo>
                    <a:pt x="26" y="1242"/>
                  </a:lnTo>
                  <a:lnTo>
                    <a:pt x="23" y="1242"/>
                  </a:lnTo>
                  <a:lnTo>
                    <a:pt x="21" y="1240"/>
                  </a:lnTo>
                  <a:lnTo>
                    <a:pt x="18" y="1240"/>
                  </a:lnTo>
                  <a:lnTo>
                    <a:pt x="14" y="1240"/>
                  </a:lnTo>
                  <a:lnTo>
                    <a:pt x="11" y="1238"/>
                  </a:lnTo>
                  <a:lnTo>
                    <a:pt x="7" y="1238"/>
                  </a:lnTo>
                  <a:lnTo>
                    <a:pt x="5" y="1238"/>
                  </a:lnTo>
                  <a:lnTo>
                    <a:pt x="2" y="1235"/>
                  </a:lnTo>
                  <a:lnTo>
                    <a:pt x="2" y="1233"/>
                  </a:lnTo>
                  <a:lnTo>
                    <a:pt x="0" y="1229"/>
                  </a:lnTo>
                  <a:lnTo>
                    <a:pt x="0" y="1228"/>
                  </a:lnTo>
                  <a:lnTo>
                    <a:pt x="2" y="1226"/>
                  </a:lnTo>
                  <a:lnTo>
                    <a:pt x="4" y="1224"/>
                  </a:lnTo>
                  <a:lnTo>
                    <a:pt x="5" y="1222"/>
                  </a:lnTo>
                  <a:lnTo>
                    <a:pt x="7" y="1221"/>
                  </a:lnTo>
                  <a:lnTo>
                    <a:pt x="11" y="1219"/>
                  </a:lnTo>
                  <a:lnTo>
                    <a:pt x="12" y="1215"/>
                  </a:lnTo>
                  <a:lnTo>
                    <a:pt x="14" y="1214"/>
                  </a:lnTo>
                  <a:lnTo>
                    <a:pt x="14" y="1212"/>
                  </a:lnTo>
                  <a:lnTo>
                    <a:pt x="14" y="1208"/>
                  </a:lnTo>
                  <a:lnTo>
                    <a:pt x="16" y="1205"/>
                  </a:lnTo>
                  <a:lnTo>
                    <a:pt x="16" y="1201"/>
                  </a:lnTo>
                  <a:lnTo>
                    <a:pt x="18" y="1196"/>
                  </a:lnTo>
                  <a:lnTo>
                    <a:pt x="18" y="1194"/>
                  </a:lnTo>
                  <a:lnTo>
                    <a:pt x="19" y="1191"/>
                  </a:lnTo>
                  <a:lnTo>
                    <a:pt x="19" y="1187"/>
                  </a:lnTo>
                  <a:lnTo>
                    <a:pt x="21" y="1186"/>
                  </a:lnTo>
                  <a:lnTo>
                    <a:pt x="25" y="1184"/>
                  </a:lnTo>
                  <a:lnTo>
                    <a:pt x="28" y="1180"/>
                  </a:lnTo>
                  <a:lnTo>
                    <a:pt x="30" y="1177"/>
                  </a:lnTo>
                  <a:lnTo>
                    <a:pt x="33" y="1172"/>
                  </a:lnTo>
                  <a:lnTo>
                    <a:pt x="37" y="1168"/>
                  </a:lnTo>
                  <a:lnTo>
                    <a:pt x="39" y="1165"/>
                  </a:lnTo>
                  <a:lnTo>
                    <a:pt x="39" y="1161"/>
                  </a:lnTo>
                  <a:lnTo>
                    <a:pt x="40" y="1158"/>
                  </a:lnTo>
                  <a:lnTo>
                    <a:pt x="42" y="1154"/>
                  </a:lnTo>
                  <a:lnTo>
                    <a:pt x="42" y="1152"/>
                  </a:lnTo>
                  <a:lnTo>
                    <a:pt x="46" y="1147"/>
                  </a:lnTo>
                  <a:lnTo>
                    <a:pt x="46" y="1145"/>
                  </a:lnTo>
                  <a:lnTo>
                    <a:pt x="47" y="1140"/>
                  </a:lnTo>
                  <a:lnTo>
                    <a:pt x="47" y="1137"/>
                  </a:lnTo>
                  <a:lnTo>
                    <a:pt x="49" y="1133"/>
                  </a:lnTo>
                  <a:lnTo>
                    <a:pt x="47" y="1128"/>
                  </a:lnTo>
                  <a:lnTo>
                    <a:pt x="46" y="1126"/>
                  </a:lnTo>
                  <a:lnTo>
                    <a:pt x="42" y="1123"/>
                  </a:lnTo>
                  <a:lnTo>
                    <a:pt x="40" y="1119"/>
                  </a:lnTo>
                  <a:lnTo>
                    <a:pt x="39" y="1116"/>
                  </a:lnTo>
                  <a:lnTo>
                    <a:pt x="39" y="1114"/>
                  </a:lnTo>
                  <a:lnTo>
                    <a:pt x="35" y="1111"/>
                  </a:lnTo>
                  <a:lnTo>
                    <a:pt x="33" y="1109"/>
                  </a:lnTo>
                  <a:lnTo>
                    <a:pt x="30" y="1105"/>
                  </a:lnTo>
                  <a:lnTo>
                    <a:pt x="26" y="1104"/>
                  </a:lnTo>
                  <a:lnTo>
                    <a:pt x="25" y="1102"/>
                  </a:lnTo>
                  <a:lnTo>
                    <a:pt x="25" y="1100"/>
                  </a:lnTo>
                  <a:lnTo>
                    <a:pt x="23" y="1100"/>
                  </a:lnTo>
                  <a:lnTo>
                    <a:pt x="19" y="1095"/>
                  </a:lnTo>
                  <a:lnTo>
                    <a:pt x="19" y="1093"/>
                  </a:lnTo>
                  <a:lnTo>
                    <a:pt x="18" y="1091"/>
                  </a:lnTo>
                  <a:lnTo>
                    <a:pt x="16" y="1088"/>
                  </a:lnTo>
                  <a:lnTo>
                    <a:pt x="16" y="1084"/>
                  </a:lnTo>
                  <a:lnTo>
                    <a:pt x="14" y="1079"/>
                  </a:lnTo>
                  <a:lnTo>
                    <a:pt x="14" y="1076"/>
                  </a:lnTo>
                  <a:lnTo>
                    <a:pt x="14" y="1074"/>
                  </a:lnTo>
                  <a:lnTo>
                    <a:pt x="16" y="1070"/>
                  </a:lnTo>
                  <a:lnTo>
                    <a:pt x="16" y="1067"/>
                  </a:lnTo>
                  <a:lnTo>
                    <a:pt x="18" y="1062"/>
                  </a:lnTo>
                  <a:lnTo>
                    <a:pt x="18" y="1060"/>
                  </a:lnTo>
                  <a:lnTo>
                    <a:pt x="19" y="1056"/>
                  </a:lnTo>
                  <a:lnTo>
                    <a:pt x="21" y="1053"/>
                  </a:lnTo>
                  <a:lnTo>
                    <a:pt x="21" y="1051"/>
                  </a:lnTo>
                  <a:lnTo>
                    <a:pt x="23" y="1049"/>
                  </a:lnTo>
                  <a:lnTo>
                    <a:pt x="23" y="1046"/>
                  </a:lnTo>
                  <a:lnTo>
                    <a:pt x="23" y="1044"/>
                  </a:lnTo>
                  <a:lnTo>
                    <a:pt x="23" y="1042"/>
                  </a:lnTo>
                  <a:lnTo>
                    <a:pt x="23" y="1039"/>
                  </a:lnTo>
                  <a:lnTo>
                    <a:pt x="23" y="1037"/>
                  </a:lnTo>
                  <a:lnTo>
                    <a:pt x="21" y="1032"/>
                  </a:lnTo>
                  <a:lnTo>
                    <a:pt x="19" y="1028"/>
                  </a:lnTo>
                  <a:lnTo>
                    <a:pt x="19" y="1021"/>
                  </a:lnTo>
                  <a:lnTo>
                    <a:pt x="19" y="1018"/>
                  </a:lnTo>
                  <a:lnTo>
                    <a:pt x="19" y="1014"/>
                  </a:lnTo>
                  <a:lnTo>
                    <a:pt x="21" y="1009"/>
                  </a:lnTo>
                  <a:lnTo>
                    <a:pt x="23" y="1004"/>
                  </a:lnTo>
                  <a:lnTo>
                    <a:pt x="25" y="1000"/>
                  </a:lnTo>
                  <a:lnTo>
                    <a:pt x="26" y="997"/>
                  </a:lnTo>
                  <a:lnTo>
                    <a:pt x="28" y="993"/>
                  </a:lnTo>
                  <a:lnTo>
                    <a:pt x="30" y="992"/>
                  </a:lnTo>
                  <a:lnTo>
                    <a:pt x="32" y="988"/>
                  </a:lnTo>
                  <a:lnTo>
                    <a:pt x="33" y="986"/>
                  </a:lnTo>
                  <a:lnTo>
                    <a:pt x="35" y="986"/>
                  </a:lnTo>
                  <a:lnTo>
                    <a:pt x="37" y="985"/>
                  </a:lnTo>
                  <a:lnTo>
                    <a:pt x="39" y="985"/>
                  </a:lnTo>
                  <a:lnTo>
                    <a:pt x="42" y="986"/>
                  </a:lnTo>
                  <a:lnTo>
                    <a:pt x="44" y="986"/>
                  </a:lnTo>
                  <a:lnTo>
                    <a:pt x="46" y="988"/>
                  </a:lnTo>
                  <a:lnTo>
                    <a:pt x="49" y="988"/>
                  </a:lnTo>
                  <a:lnTo>
                    <a:pt x="53" y="988"/>
                  </a:lnTo>
                  <a:lnTo>
                    <a:pt x="56" y="990"/>
                  </a:lnTo>
                  <a:lnTo>
                    <a:pt x="60" y="986"/>
                  </a:lnTo>
                  <a:lnTo>
                    <a:pt x="61" y="986"/>
                  </a:lnTo>
                  <a:lnTo>
                    <a:pt x="63" y="985"/>
                  </a:lnTo>
                  <a:lnTo>
                    <a:pt x="65" y="983"/>
                  </a:lnTo>
                  <a:lnTo>
                    <a:pt x="68" y="981"/>
                  </a:lnTo>
                  <a:lnTo>
                    <a:pt x="68" y="979"/>
                  </a:lnTo>
                  <a:lnTo>
                    <a:pt x="70" y="978"/>
                  </a:lnTo>
                  <a:lnTo>
                    <a:pt x="70" y="974"/>
                  </a:lnTo>
                  <a:lnTo>
                    <a:pt x="72" y="972"/>
                  </a:lnTo>
                  <a:lnTo>
                    <a:pt x="74" y="971"/>
                  </a:lnTo>
                  <a:lnTo>
                    <a:pt x="75" y="969"/>
                  </a:lnTo>
                  <a:lnTo>
                    <a:pt x="75" y="967"/>
                  </a:lnTo>
                  <a:lnTo>
                    <a:pt x="77" y="967"/>
                  </a:lnTo>
                  <a:lnTo>
                    <a:pt x="79" y="965"/>
                  </a:lnTo>
                  <a:lnTo>
                    <a:pt x="79" y="964"/>
                  </a:lnTo>
                  <a:lnTo>
                    <a:pt x="79" y="962"/>
                  </a:lnTo>
                  <a:lnTo>
                    <a:pt x="81" y="962"/>
                  </a:lnTo>
                  <a:lnTo>
                    <a:pt x="82" y="960"/>
                  </a:lnTo>
                  <a:lnTo>
                    <a:pt x="82" y="958"/>
                  </a:lnTo>
                  <a:lnTo>
                    <a:pt x="84" y="957"/>
                  </a:lnTo>
                  <a:lnTo>
                    <a:pt x="86" y="957"/>
                  </a:lnTo>
                  <a:lnTo>
                    <a:pt x="89" y="953"/>
                  </a:lnTo>
                  <a:lnTo>
                    <a:pt x="91" y="951"/>
                  </a:lnTo>
                  <a:lnTo>
                    <a:pt x="95" y="951"/>
                  </a:lnTo>
                  <a:lnTo>
                    <a:pt x="96" y="950"/>
                  </a:lnTo>
                  <a:lnTo>
                    <a:pt x="98" y="948"/>
                  </a:lnTo>
                  <a:lnTo>
                    <a:pt x="100" y="946"/>
                  </a:lnTo>
                  <a:lnTo>
                    <a:pt x="102" y="944"/>
                  </a:lnTo>
                  <a:lnTo>
                    <a:pt x="103" y="943"/>
                  </a:lnTo>
                  <a:lnTo>
                    <a:pt x="103" y="941"/>
                  </a:lnTo>
                  <a:lnTo>
                    <a:pt x="105" y="941"/>
                  </a:lnTo>
                  <a:lnTo>
                    <a:pt x="105" y="939"/>
                  </a:lnTo>
                  <a:lnTo>
                    <a:pt x="107" y="937"/>
                  </a:lnTo>
                  <a:lnTo>
                    <a:pt x="109" y="937"/>
                  </a:lnTo>
                  <a:lnTo>
                    <a:pt x="110" y="936"/>
                  </a:lnTo>
                  <a:lnTo>
                    <a:pt x="110" y="934"/>
                  </a:lnTo>
                  <a:lnTo>
                    <a:pt x="112" y="932"/>
                  </a:lnTo>
                  <a:lnTo>
                    <a:pt x="112" y="930"/>
                  </a:lnTo>
                  <a:lnTo>
                    <a:pt x="114" y="929"/>
                  </a:lnTo>
                  <a:lnTo>
                    <a:pt x="116" y="927"/>
                  </a:lnTo>
                  <a:lnTo>
                    <a:pt x="117" y="925"/>
                  </a:lnTo>
                  <a:lnTo>
                    <a:pt x="121" y="923"/>
                  </a:lnTo>
                  <a:lnTo>
                    <a:pt x="124" y="922"/>
                  </a:lnTo>
                  <a:lnTo>
                    <a:pt x="126" y="918"/>
                  </a:lnTo>
                  <a:lnTo>
                    <a:pt x="128" y="918"/>
                  </a:lnTo>
                  <a:lnTo>
                    <a:pt x="131" y="916"/>
                  </a:lnTo>
                  <a:lnTo>
                    <a:pt x="137" y="915"/>
                  </a:lnTo>
                  <a:lnTo>
                    <a:pt x="140" y="913"/>
                  </a:lnTo>
                  <a:lnTo>
                    <a:pt x="142" y="911"/>
                  </a:lnTo>
                  <a:lnTo>
                    <a:pt x="144" y="911"/>
                  </a:lnTo>
                  <a:lnTo>
                    <a:pt x="144" y="909"/>
                  </a:lnTo>
                  <a:lnTo>
                    <a:pt x="145" y="908"/>
                  </a:lnTo>
                  <a:lnTo>
                    <a:pt x="149" y="906"/>
                  </a:lnTo>
                  <a:lnTo>
                    <a:pt x="151" y="904"/>
                  </a:lnTo>
                  <a:lnTo>
                    <a:pt x="152" y="902"/>
                  </a:lnTo>
                  <a:lnTo>
                    <a:pt x="156" y="899"/>
                  </a:lnTo>
                  <a:lnTo>
                    <a:pt x="158" y="897"/>
                  </a:lnTo>
                  <a:lnTo>
                    <a:pt x="158" y="899"/>
                  </a:lnTo>
                  <a:lnTo>
                    <a:pt x="159" y="899"/>
                  </a:lnTo>
                  <a:lnTo>
                    <a:pt x="163" y="899"/>
                  </a:lnTo>
                  <a:lnTo>
                    <a:pt x="163" y="897"/>
                  </a:lnTo>
                  <a:lnTo>
                    <a:pt x="175" y="890"/>
                  </a:lnTo>
                  <a:lnTo>
                    <a:pt x="182" y="888"/>
                  </a:lnTo>
                  <a:lnTo>
                    <a:pt x="187" y="885"/>
                  </a:lnTo>
                  <a:lnTo>
                    <a:pt x="193" y="883"/>
                  </a:lnTo>
                  <a:lnTo>
                    <a:pt x="207" y="883"/>
                  </a:lnTo>
                  <a:lnTo>
                    <a:pt x="208" y="883"/>
                  </a:lnTo>
                  <a:lnTo>
                    <a:pt x="215" y="883"/>
                  </a:lnTo>
                  <a:lnTo>
                    <a:pt x="221" y="883"/>
                  </a:lnTo>
                  <a:lnTo>
                    <a:pt x="228" y="887"/>
                  </a:lnTo>
                  <a:lnTo>
                    <a:pt x="229" y="888"/>
                  </a:lnTo>
                  <a:lnTo>
                    <a:pt x="235" y="890"/>
                  </a:lnTo>
                  <a:lnTo>
                    <a:pt x="240" y="894"/>
                  </a:lnTo>
                  <a:lnTo>
                    <a:pt x="242" y="894"/>
                  </a:lnTo>
                  <a:lnTo>
                    <a:pt x="243" y="895"/>
                  </a:lnTo>
                  <a:lnTo>
                    <a:pt x="247" y="897"/>
                  </a:lnTo>
                  <a:lnTo>
                    <a:pt x="249" y="897"/>
                  </a:lnTo>
                  <a:lnTo>
                    <a:pt x="250" y="899"/>
                  </a:lnTo>
                  <a:lnTo>
                    <a:pt x="252" y="899"/>
                  </a:lnTo>
                  <a:lnTo>
                    <a:pt x="254" y="901"/>
                  </a:lnTo>
                  <a:lnTo>
                    <a:pt x="256" y="901"/>
                  </a:lnTo>
                  <a:lnTo>
                    <a:pt x="257" y="902"/>
                  </a:lnTo>
                  <a:lnTo>
                    <a:pt x="259" y="902"/>
                  </a:lnTo>
                  <a:lnTo>
                    <a:pt x="259" y="904"/>
                  </a:lnTo>
                  <a:lnTo>
                    <a:pt x="263" y="904"/>
                  </a:lnTo>
                  <a:lnTo>
                    <a:pt x="264" y="904"/>
                  </a:lnTo>
                  <a:lnTo>
                    <a:pt x="264" y="906"/>
                  </a:lnTo>
                  <a:lnTo>
                    <a:pt x="266" y="906"/>
                  </a:lnTo>
                  <a:lnTo>
                    <a:pt x="268" y="906"/>
                  </a:lnTo>
                  <a:lnTo>
                    <a:pt x="269" y="906"/>
                  </a:lnTo>
                  <a:lnTo>
                    <a:pt x="271" y="908"/>
                  </a:lnTo>
                  <a:lnTo>
                    <a:pt x="273" y="906"/>
                  </a:lnTo>
                  <a:lnTo>
                    <a:pt x="275" y="908"/>
                  </a:lnTo>
                  <a:lnTo>
                    <a:pt x="276" y="906"/>
                  </a:lnTo>
                  <a:lnTo>
                    <a:pt x="278" y="908"/>
                  </a:lnTo>
                  <a:lnTo>
                    <a:pt x="280" y="906"/>
                  </a:lnTo>
                  <a:lnTo>
                    <a:pt x="282" y="906"/>
                  </a:lnTo>
                  <a:lnTo>
                    <a:pt x="283" y="906"/>
                  </a:lnTo>
                  <a:lnTo>
                    <a:pt x="283" y="904"/>
                  </a:lnTo>
                  <a:lnTo>
                    <a:pt x="283" y="902"/>
                  </a:lnTo>
                  <a:lnTo>
                    <a:pt x="285" y="902"/>
                  </a:lnTo>
                  <a:lnTo>
                    <a:pt x="287" y="901"/>
                  </a:lnTo>
                  <a:lnTo>
                    <a:pt x="289" y="899"/>
                  </a:lnTo>
                  <a:lnTo>
                    <a:pt x="290" y="897"/>
                  </a:lnTo>
                  <a:lnTo>
                    <a:pt x="294" y="897"/>
                  </a:lnTo>
                  <a:lnTo>
                    <a:pt x="296" y="895"/>
                  </a:lnTo>
                  <a:lnTo>
                    <a:pt x="297" y="895"/>
                  </a:lnTo>
                  <a:lnTo>
                    <a:pt x="299" y="895"/>
                  </a:lnTo>
                  <a:lnTo>
                    <a:pt x="301" y="894"/>
                  </a:lnTo>
                  <a:lnTo>
                    <a:pt x="303" y="894"/>
                  </a:lnTo>
                  <a:lnTo>
                    <a:pt x="304" y="894"/>
                  </a:lnTo>
                  <a:lnTo>
                    <a:pt x="304" y="895"/>
                  </a:lnTo>
                  <a:lnTo>
                    <a:pt x="306" y="895"/>
                  </a:lnTo>
                  <a:lnTo>
                    <a:pt x="310" y="895"/>
                  </a:lnTo>
                  <a:lnTo>
                    <a:pt x="311" y="897"/>
                  </a:lnTo>
                  <a:lnTo>
                    <a:pt x="313" y="897"/>
                  </a:lnTo>
                  <a:lnTo>
                    <a:pt x="315" y="899"/>
                  </a:lnTo>
                  <a:lnTo>
                    <a:pt x="317" y="899"/>
                  </a:lnTo>
                  <a:lnTo>
                    <a:pt x="318" y="901"/>
                  </a:lnTo>
                  <a:lnTo>
                    <a:pt x="318" y="902"/>
                  </a:lnTo>
                  <a:lnTo>
                    <a:pt x="318" y="904"/>
                  </a:lnTo>
                  <a:lnTo>
                    <a:pt x="320" y="906"/>
                  </a:lnTo>
                  <a:lnTo>
                    <a:pt x="320" y="909"/>
                  </a:lnTo>
                  <a:lnTo>
                    <a:pt x="320" y="911"/>
                  </a:lnTo>
                  <a:lnTo>
                    <a:pt x="320" y="915"/>
                  </a:lnTo>
                  <a:lnTo>
                    <a:pt x="320" y="916"/>
                  </a:lnTo>
                  <a:lnTo>
                    <a:pt x="320" y="918"/>
                  </a:lnTo>
                  <a:lnTo>
                    <a:pt x="320" y="920"/>
                  </a:lnTo>
                  <a:lnTo>
                    <a:pt x="322" y="923"/>
                  </a:lnTo>
                  <a:lnTo>
                    <a:pt x="322" y="925"/>
                  </a:lnTo>
                  <a:lnTo>
                    <a:pt x="324" y="925"/>
                  </a:lnTo>
                  <a:lnTo>
                    <a:pt x="325" y="925"/>
                  </a:lnTo>
                  <a:lnTo>
                    <a:pt x="327" y="925"/>
                  </a:lnTo>
                  <a:lnTo>
                    <a:pt x="331" y="925"/>
                  </a:lnTo>
                  <a:lnTo>
                    <a:pt x="334" y="927"/>
                  </a:lnTo>
                  <a:lnTo>
                    <a:pt x="336" y="927"/>
                  </a:lnTo>
                  <a:lnTo>
                    <a:pt x="338" y="927"/>
                  </a:lnTo>
                  <a:lnTo>
                    <a:pt x="339" y="929"/>
                  </a:lnTo>
                  <a:lnTo>
                    <a:pt x="343" y="927"/>
                  </a:lnTo>
                  <a:lnTo>
                    <a:pt x="345" y="929"/>
                  </a:lnTo>
                  <a:lnTo>
                    <a:pt x="346" y="927"/>
                  </a:lnTo>
                  <a:lnTo>
                    <a:pt x="348" y="927"/>
                  </a:lnTo>
                  <a:lnTo>
                    <a:pt x="350" y="927"/>
                  </a:lnTo>
                  <a:lnTo>
                    <a:pt x="353" y="927"/>
                  </a:lnTo>
                  <a:lnTo>
                    <a:pt x="355" y="927"/>
                  </a:lnTo>
                  <a:lnTo>
                    <a:pt x="359" y="927"/>
                  </a:lnTo>
                  <a:lnTo>
                    <a:pt x="360" y="925"/>
                  </a:lnTo>
                  <a:lnTo>
                    <a:pt x="362" y="925"/>
                  </a:lnTo>
                  <a:lnTo>
                    <a:pt x="364" y="925"/>
                  </a:lnTo>
                  <a:lnTo>
                    <a:pt x="366" y="925"/>
                  </a:lnTo>
                  <a:lnTo>
                    <a:pt x="369" y="925"/>
                  </a:lnTo>
                  <a:lnTo>
                    <a:pt x="371" y="925"/>
                  </a:lnTo>
                  <a:lnTo>
                    <a:pt x="373" y="923"/>
                  </a:lnTo>
                  <a:lnTo>
                    <a:pt x="374" y="923"/>
                  </a:lnTo>
                  <a:lnTo>
                    <a:pt x="376" y="923"/>
                  </a:lnTo>
                  <a:lnTo>
                    <a:pt x="378" y="925"/>
                  </a:lnTo>
                  <a:lnTo>
                    <a:pt x="381" y="923"/>
                  </a:lnTo>
                  <a:lnTo>
                    <a:pt x="385" y="923"/>
                  </a:lnTo>
                  <a:lnTo>
                    <a:pt x="387" y="923"/>
                  </a:lnTo>
                  <a:lnTo>
                    <a:pt x="388" y="923"/>
                  </a:lnTo>
                  <a:lnTo>
                    <a:pt x="390" y="922"/>
                  </a:lnTo>
                  <a:lnTo>
                    <a:pt x="392" y="922"/>
                  </a:lnTo>
                  <a:lnTo>
                    <a:pt x="394" y="922"/>
                  </a:lnTo>
                  <a:lnTo>
                    <a:pt x="394" y="920"/>
                  </a:lnTo>
                  <a:lnTo>
                    <a:pt x="395" y="920"/>
                  </a:lnTo>
                  <a:lnTo>
                    <a:pt x="397" y="920"/>
                  </a:lnTo>
                  <a:lnTo>
                    <a:pt x="399" y="918"/>
                  </a:lnTo>
                  <a:lnTo>
                    <a:pt x="401" y="918"/>
                  </a:lnTo>
                  <a:lnTo>
                    <a:pt x="402" y="916"/>
                  </a:lnTo>
                  <a:lnTo>
                    <a:pt x="404" y="915"/>
                  </a:lnTo>
                  <a:lnTo>
                    <a:pt x="406" y="915"/>
                  </a:lnTo>
                  <a:lnTo>
                    <a:pt x="408" y="915"/>
                  </a:lnTo>
                  <a:lnTo>
                    <a:pt x="409" y="916"/>
                  </a:lnTo>
                  <a:lnTo>
                    <a:pt x="411" y="916"/>
                  </a:lnTo>
                  <a:lnTo>
                    <a:pt x="413" y="916"/>
                  </a:lnTo>
                  <a:lnTo>
                    <a:pt x="413" y="918"/>
                  </a:lnTo>
                  <a:lnTo>
                    <a:pt x="415" y="918"/>
                  </a:lnTo>
                  <a:lnTo>
                    <a:pt x="415" y="920"/>
                  </a:lnTo>
                  <a:lnTo>
                    <a:pt x="415" y="922"/>
                  </a:lnTo>
                  <a:lnTo>
                    <a:pt x="415" y="923"/>
                  </a:lnTo>
                  <a:lnTo>
                    <a:pt x="416" y="925"/>
                  </a:lnTo>
                  <a:lnTo>
                    <a:pt x="416" y="929"/>
                  </a:lnTo>
                  <a:lnTo>
                    <a:pt x="418" y="930"/>
                  </a:lnTo>
                  <a:lnTo>
                    <a:pt x="420" y="930"/>
                  </a:lnTo>
                  <a:lnTo>
                    <a:pt x="420" y="932"/>
                  </a:lnTo>
                  <a:lnTo>
                    <a:pt x="422" y="934"/>
                  </a:lnTo>
                  <a:lnTo>
                    <a:pt x="423" y="936"/>
                  </a:lnTo>
                  <a:lnTo>
                    <a:pt x="423" y="937"/>
                  </a:lnTo>
                  <a:lnTo>
                    <a:pt x="423" y="939"/>
                  </a:lnTo>
                  <a:lnTo>
                    <a:pt x="423" y="941"/>
                  </a:lnTo>
                  <a:lnTo>
                    <a:pt x="425" y="943"/>
                  </a:lnTo>
                  <a:lnTo>
                    <a:pt x="427" y="946"/>
                  </a:lnTo>
                  <a:lnTo>
                    <a:pt x="427" y="948"/>
                  </a:lnTo>
                  <a:lnTo>
                    <a:pt x="427" y="950"/>
                  </a:lnTo>
                  <a:lnTo>
                    <a:pt x="429" y="951"/>
                  </a:lnTo>
                  <a:lnTo>
                    <a:pt x="429" y="953"/>
                  </a:lnTo>
                  <a:lnTo>
                    <a:pt x="430" y="955"/>
                  </a:lnTo>
                  <a:lnTo>
                    <a:pt x="430" y="957"/>
                  </a:lnTo>
                  <a:lnTo>
                    <a:pt x="432" y="957"/>
                  </a:lnTo>
                  <a:lnTo>
                    <a:pt x="434" y="958"/>
                  </a:lnTo>
                  <a:lnTo>
                    <a:pt x="436" y="958"/>
                  </a:lnTo>
                  <a:lnTo>
                    <a:pt x="437" y="960"/>
                  </a:lnTo>
                  <a:lnTo>
                    <a:pt x="439" y="962"/>
                  </a:lnTo>
                  <a:lnTo>
                    <a:pt x="439" y="964"/>
                  </a:lnTo>
                  <a:lnTo>
                    <a:pt x="437" y="965"/>
                  </a:lnTo>
                  <a:lnTo>
                    <a:pt x="436" y="967"/>
                  </a:lnTo>
                  <a:lnTo>
                    <a:pt x="436" y="969"/>
                  </a:lnTo>
                  <a:lnTo>
                    <a:pt x="434" y="969"/>
                  </a:lnTo>
                  <a:lnTo>
                    <a:pt x="432" y="972"/>
                  </a:lnTo>
                  <a:lnTo>
                    <a:pt x="430" y="972"/>
                  </a:lnTo>
                  <a:lnTo>
                    <a:pt x="429" y="974"/>
                  </a:lnTo>
                  <a:lnTo>
                    <a:pt x="427" y="976"/>
                  </a:lnTo>
                  <a:lnTo>
                    <a:pt x="427" y="978"/>
                  </a:lnTo>
                  <a:lnTo>
                    <a:pt x="425" y="978"/>
                  </a:lnTo>
                  <a:lnTo>
                    <a:pt x="425" y="979"/>
                  </a:lnTo>
                  <a:lnTo>
                    <a:pt x="425" y="981"/>
                  </a:lnTo>
                  <a:lnTo>
                    <a:pt x="425" y="985"/>
                  </a:lnTo>
                  <a:lnTo>
                    <a:pt x="425" y="988"/>
                  </a:lnTo>
                  <a:lnTo>
                    <a:pt x="425" y="990"/>
                  </a:lnTo>
                  <a:lnTo>
                    <a:pt x="425" y="992"/>
                  </a:lnTo>
                  <a:lnTo>
                    <a:pt x="425" y="993"/>
                  </a:lnTo>
                  <a:lnTo>
                    <a:pt x="425" y="995"/>
                  </a:lnTo>
                  <a:lnTo>
                    <a:pt x="423" y="999"/>
                  </a:lnTo>
                  <a:lnTo>
                    <a:pt x="425" y="1002"/>
                  </a:lnTo>
                  <a:lnTo>
                    <a:pt x="425" y="1004"/>
                  </a:lnTo>
                  <a:lnTo>
                    <a:pt x="425" y="1006"/>
                  </a:lnTo>
                  <a:lnTo>
                    <a:pt x="425" y="1007"/>
                  </a:lnTo>
                  <a:lnTo>
                    <a:pt x="425" y="1009"/>
                  </a:lnTo>
                  <a:lnTo>
                    <a:pt x="425" y="1011"/>
                  </a:lnTo>
                  <a:lnTo>
                    <a:pt x="425" y="1013"/>
                  </a:lnTo>
                  <a:lnTo>
                    <a:pt x="427" y="1014"/>
                  </a:lnTo>
                  <a:lnTo>
                    <a:pt x="427" y="1016"/>
                  </a:lnTo>
                  <a:lnTo>
                    <a:pt x="427" y="1018"/>
                  </a:lnTo>
                  <a:lnTo>
                    <a:pt x="429" y="1020"/>
                  </a:lnTo>
                  <a:lnTo>
                    <a:pt x="429" y="1023"/>
                  </a:lnTo>
                  <a:lnTo>
                    <a:pt x="430" y="1023"/>
                  </a:lnTo>
                  <a:lnTo>
                    <a:pt x="432" y="1023"/>
                  </a:lnTo>
                  <a:lnTo>
                    <a:pt x="436" y="1027"/>
                  </a:lnTo>
                  <a:lnTo>
                    <a:pt x="437" y="1027"/>
                  </a:lnTo>
                  <a:lnTo>
                    <a:pt x="439" y="1027"/>
                  </a:lnTo>
                  <a:lnTo>
                    <a:pt x="443" y="1028"/>
                  </a:lnTo>
                  <a:lnTo>
                    <a:pt x="444" y="1030"/>
                  </a:lnTo>
                  <a:lnTo>
                    <a:pt x="446" y="1030"/>
                  </a:lnTo>
                  <a:lnTo>
                    <a:pt x="448" y="1032"/>
                  </a:lnTo>
                  <a:lnTo>
                    <a:pt x="450" y="1032"/>
                  </a:lnTo>
                  <a:lnTo>
                    <a:pt x="453" y="1034"/>
                  </a:lnTo>
                  <a:lnTo>
                    <a:pt x="455" y="1034"/>
                  </a:lnTo>
                  <a:lnTo>
                    <a:pt x="457" y="1035"/>
                  </a:lnTo>
                  <a:lnTo>
                    <a:pt x="458" y="1035"/>
                  </a:lnTo>
                  <a:lnTo>
                    <a:pt x="460" y="1037"/>
                  </a:lnTo>
                  <a:lnTo>
                    <a:pt x="462" y="1037"/>
                  </a:lnTo>
                  <a:lnTo>
                    <a:pt x="464" y="1037"/>
                  </a:lnTo>
                  <a:lnTo>
                    <a:pt x="467" y="1037"/>
                  </a:lnTo>
                  <a:lnTo>
                    <a:pt x="469" y="1037"/>
                  </a:lnTo>
                  <a:lnTo>
                    <a:pt x="472" y="1037"/>
                  </a:lnTo>
                  <a:lnTo>
                    <a:pt x="474" y="1035"/>
                  </a:lnTo>
                  <a:lnTo>
                    <a:pt x="476" y="1035"/>
                  </a:lnTo>
                  <a:lnTo>
                    <a:pt x="478" y="1035"/>
                  </a:lnTo>
                  <a:lnTo>
                    <a:pt x="479" y="1035"/>
                  </a:lnTo>
                  <a:lnTo>
                    <a:pt x="481" y="1035"/>
                  </a:lnTo>
                  <a:lnTo>
                    <a:pt x="483" y="1035"/>
                  </a:lnTo>
                  <a:lnTo>
                    <a:pt x="485" y="1034"/>
                  </a:lnTo>
                  <a:lnTo>
                    <a:pt x="486" y="1032"/>
                  </a:lnTo>
                  <a:lnTo>
                    <a:pt x="488" y="1030"/>
                  </a:lnTo>
                  <a:lnTo>
                    <a:pt x="490" y="1030"/>
                  </a:lnTo>
                  <a:lnTo>
                    <a:pt x="492" y="1028"/>
                  </a:lnTo>
                  <a:lnTo>
                    <a:pt x="493" y="1028"/>
                  </a:lnTo>
                  <a:lnTo>
                    <a:pt x="495" y="1028"/>
                  </a:lnTo>
                  <a:lnTo>
                    <a:pt x="497" y="1028"/>
                  </a:lnTo>
                  <a:lnTo>
                    <a:pt x="499" y="1027"/>
                  </a:lnTo>
                  <a:lnTo>
                    <a:pt x="500" y="1027"/>
                  </a:lnTo>
                  <a:lnTo>
                    <a:pt x="502" y="1028"/>
                  </a:lnTo>
                  <a:lnTo>
                    <a:pt x="506" y="1028"/>
                  </a:lnTo>
                  <a:lnTo>
                    <a:pt x="507" y="1027"/>
                  </a:lnTo>
                  <a:lnTo>
                    <a:pt x="509" y="1027"/>
                  </a:lnTo>
                  <a:lnTo>
                    <a:pt x="513" y="1028"/>
                  </a:lnTo>
                  <a:lnTo>
                    <a:pt x="514" y="1028"/>
                  </a:lnTo>
                  <a:lnTo>
                    <a:pt x="516" y="1030"/>
                  </a:lnTo>
                  <a:lnTo>
                    <a:pt x="518" y="1030"/>
                  </a:lnTo>
                  <a:lnTo>
                    <a:pt x="520" y="1032"/>
                  </a:lnTo>
                  <a:lnTo>
                    <a:pt x="520" y="1035"/>
                  </a:lnTo>
                  <a:lnTo>
                    <a:pt x="521" y="1037"/>
                  </a:lnTo>
                  <a:lnTo>
                    <a:pt x="523" y="1037"/>
                  </a:lnTo>
                  <a:lnTo>
                    <a:pt x="523" y="1039"/>
                  </a:lnTo>
                  <a:lnTo>
                    <a:pt x="525" y="1041"/>
                  </a:lnTo>
                  <a:lnTo>
                    <a:pt x="527" y="1041"/>
                  </a:lnTo>
                  <a:lnTo>
                    <a:pt x="530" y="1042"/>
                  </a:lnTo>
                  <a:lnTo>
                    <a:pt x="534" y="1042"/>
                  </a:lnTo>
                  <a:lnTo>
                    <a:pt x="535" y="1044"/>
                  </a:lnTo>
                  <a:lnTo>
                    <a:pt x="537" y="1042"/>
                  </a:lnTo>
                  <a:lnTo>
                    <a:pt x="539" y="1044"/>
                  </a:lnTo>
                  <a:lnTo>
                    <a:pt x="541" y="1044"/>
                  </a:lnTo>
                  <a:lnTo>
                    <a:pt x="542" y="1044"/>
                  </a:lnTo>
                  <a:lnTo>
                    <a:pt x="544" y="1044"/>
                  </a:lnTo>
                  <a:lnTo>
                    <a:pt x="546" y="1044"/>
                  </a:lnTo>
                  <a:lnTo>
                    <a:pt x="548" y="1044"/>
                  </a:lnTo>
                  <a:lnTo>
                    <a:pt x="549" y="1044"/>
                  </a:lnTo>
                  <a:lnTo>
                    <a:pt x="551" y="1042"/>
                  </a:lnTo>
                  <a:lnTo>
                    <a:pt x="553" y="1042"/>
                  </a:lnTo>
                  <a:lnTo>
                    <a:pt x="553" y="1041"/>
                  </a:lnTo>
                  <a:lnTo>
                    <a:pt x="553" y="1039"/>
                  </a:lnTo>
                  <a:lnTo>
                    <a:pt x="553" y="1037"/>
                  </a:lnTo>
                  <a:lnTo>
                    <a:pt x="553" y="1035"/>
                  </a:lnTo>
                  <a:lnTo>
                    <a:pt x="551" y="1034"/>
                  </a:lnTo>
                  <a:lnTo>
                    <a:pt x="549" y="1032"/>
                  </a:lnTo>
                  <a:lnTo>
                    <a:pt x="548" y="1032"/>
                  </a:lnTo>
                  <a:lnTo>
                    <a:pt x="546" y="1032"/>
                  </a:lnTo>
                  <a:lnTo>
                    <a:pt x="544" y="1030"/>
                  </a:lnTo>
                  <a:lnTo>
                    <a:pt x="542" y="1030"/>
                  </a:lnTo>
                  <a:lnTo>
                    <a:pt x="541" y="1030"/>
                  </a:lnTo>
                  <a:lnTo>
                    <a:pt x="541" y="1028"/>
                  </a:lnTo>
                  <a:lnTo>
                    <a:pt x="539" y="1028"/>
                  </a:lnTo>
                  <a:lnTo>
                    <a:pt x="537" y="1027"/>
                  </a:lnTo>
                  <a:lnTo>
                    <a:pt x="537" y="1025"/>
                  </a:lnTo>
                  <a:lnTo>
                    <a:pt x="535" y="1023"/>
                  </a:lnTo>
                  <a:lnTo>
                    <a:pt x="535" y="1021"/>
                  </a:lnTo>
                  <a:lnTo>
                    <a:pt x="534" y="1020"/>
                  </a:lnTo>
                  <a:lnTo>
                    <a:pt x="534" y="1018"/>
                  </a:lnTo>
                  <a:lnTo>
                    <a:pt x="534" y="1016"/>
                  </a:lnTo>
                  <a:lnTo>
                    <a:pt x="534" y="1014"/>
                  </a:lnTo>
                  <a:lnTo>
                    <a:pt x="534" y="1013"/>
                  </a:lnTo>
                  <a:lnTo>
                    <a:pt x="535" y="1011"/>
                  </a:lnTo>
                  <a:lnTo>
                    <a:pt x="537" y="1009"/>
                  </a:lnTo>
                  <a:lnTo>
                    <a:pt x="537" y="1007"/>
                  </a:lnTo>
                  <a:lnTo>
                    <a:pt x="539" y="1006"/>
                  </a:lnTo>
                  <a:lnTo>
                    <a:pt x="541" y="1004"/>
                  </a:lnTo>
                  <a:lnTo>
                    <a:pt x="541" y="1002"/>
                  </a:lnTo>
                  <a:lnTo>
                    <a:pt x="542" y="1000"/>
                  </a:lnTo>
                  <a:lnTo>
                    <a:pt x="542" y="999"/>
                  </a:lnTo>
                  <a:lnTo>
                    <a:pt x="544" y="999"/>
                  </a:lnTo>
                  <a:lnTo>
                    <a:pt x="544" y="997"/>
                  </a:lnTo>
                  <a:lnTo>
                    <a:pt x="546" y="995"/>
                  </a:lnTo>
                  <a:lnTo>
                    <a:pt x="548" y="993"/>
                  </a:lnTo>
                  <a:lnTo>
                    <a:pt x="549" y="992"/>
                  </a:lnTo>
                  <a:lnTo>
                    <a:pt x="549" y="990"/>
                  </a:lnTo>
                  <a:lnTo>
                    <a:pt x="551" y="990"/>
                  </a:lnTo>
                  <a:lnTo>
                    <a:pt x="553" y="988"/>
                  </a:lnTo>
                  <a:lnTo>
                    <a:pt x="555" y="985"/>
                  </a:lnTo>
                  <a:lnTo>
                    <a:pt x="558" y="985"/>
                  </a:lnTo>
                  <a:lnTo>
                    <a:pt x="562" y="983"/>
                  </a:lnTo>
                  <a:lnTo>
                    <a:pt x="565" y="985"/>
                  </a:lnTo>
                  <a:lnTo>
                    <a:pt x="567" y="985"/>
                  </a:lnTo>
                  <a:lnTo>
                    <a:pt x="569" y="986"/>
                  </a:lnTo>
                  <a:lnTo>
                    <a:pt x="570" y="986"/>
                  </a:lnTo>
                  <a:lnTo>
                    <a:pt x="570" y="988"/>
                  </a:lnTo>
                  <a:lnTo>
                    <a:pt x="572" y="988"/>
                  </a:lnTo>
                  <a:lnTo>
                    <a:pt x="576" y="988"/>
                  </a:lnTo>
                  <a:lnTo>
                    <a:pt x="577" y="988"/>
                  </a:lnTo>
                  <a:lnTo>
                    <a:pt x="579" y="986"/>
                  </a:lnTo>
                  <a:lnTo>
                    <a:pt x="581" y="985"/>
                  </a:lnTo>
                  <a:lnTo>
                    <a:pt x="581" y="981"/>
                  </a:lnTo>
                  <a:lnTo>
                    <a:pt x="583" y="981"/>
                  </a:lnTo>
                  <a:lnTo>
                    <a:pt x="584" y="979"/>
                  </a:lnTo>
                  <a:lnTo>
                    <a:pt x="586" y="979"/>
                  </a:lnTo>
                  <a:lnTo>
                    <a:pt x="586" y="978"/>
                  </a:lnTo>
                  <a:lnTo>
                    <a:pt x="588" y="976"/>
                  </a:lnTo>
                  <a:lnTo>
                    <a:pt x="590" y="976"/>
                  </a:lnTo>
                  <a:lnTo>
                    <a:pt x="591" y="974"/>
                  </a:lnTo>
                  <a:lnTo>
                    <a:pt x="595" y="972"/>
                  </a:lnTo>
                  <a:lnTo>
                    <a:pt x="596" y="972"/>
                  </a:lnTo>
                  <a:lnTo>
                    <a:pt x="598" y="971"/>
                  </a:lnTo>
                  <a:lnTo>
                    <a:pt x="598" y="972"/>
                  </a:lnTo>
                  <a:lnTo>
                    <a:pt x="600" y="972"/>
                  </a:lnTo>
                  <a:lnTo>
                    <a:pt x="602" y="974"/>
                  </a:lnTo>
                  <a:lnTo>
                    <a:pt x="603" y="974"/>
                  </a:lnTo>
                  <a:lnTo>
                    <a:pt x="603" y="972"/>
                  </a:lnTo>
                  <a:lnTo>
                    <a:pt x="605" y="972"/>
                  </a:lnTo>
                  <a:lnTo>
                    <a:pt x="605" y="971"/>
                  </a:lnTo>
                  <a:lnTo>
                    <a:pt x="605" y="969"/>
                  </a:lnTo>
                  <a:lnTo>
                    <a:pt x="607" y="967"/>
                  </a:lnTo>
                  <a:lnTo>
                    <a:pt x="607" y="965"/>
                  </a:lnTo>
                  <a:lnTo>
                    <a:pt x="609" y="964"/>
                  </a:lnTo>
                  <a:lnTo>
                    <a:pt x="610" y="962"/>
                  </a:lnTo>
                  <a:lnTo>
                    <a:pt x="612" y="960"/>
                  </a:lnTo>
                  <a:lnTo>
                    <a:pt x="612" y="958"/>
                  </a:lnTo>
                  <a:lnTo>
                    <a:pt x="614" y="957"/>
                  </a:lnTo>
                  <a:lnTo>
                    <a:pt x="616" y="957"/>
                  </a:lnTo>
                  <a:lnTo>
                    <a:pt x="617" y="955"/>
                  </a:lnTo>
                  <a:lnTo>
                    <a:pt x="616" y="951"/>
                  </a:lnTo>
                  <a:lnTo>
                    <a:pt x="617" y="951"/>
                  </a:lnTo>
                  <a:lnTo>
                    <a:pt x="617" y="950"/>
                  </a:lnTo>
                  <a:lnTo>
                    <a:pt x="617" y="948"/>
                  </a:lnTo>
                  <a:lnTo>
                    <a:pt x="617" y="946"/>
                  </a:lnTo>
                  <a:lnTo>
                    <a:pt x="616" y="944"/>
                  </a:lnTo>
                  <a:lnTo>
                    <a:pt x="614" y="944"/>
                  </a:lnTo>
                  <a:lnTo>
                    <a:pt x="612" y="944"/>
                  </a:lnTo>
                  <a:lnTo>
                    <a:pt x="610" y="944"/>
                  </a:lnTo>
                  <a:lnTo>
                    <a:pt x="609" y="944"/>
                  </a:lnTo>
                  <a:lnTo>
                    <a:pt x="607" y="944"/>
                  </a:lnTo>
                  <a:lnTo>
                    <a:pt x="605" y="946"/>
                  </a:lnTo>
                  <a:lnTo>
                    <a:pt x="603" y="946"/>
                  </a:lnTo>
                  <a:lnTo>
                    <a:pt x="600" y="946"/>
                  </a:lnTo>
                  <a:lnTo>
                    <a:pt x="598" y="946"/>
                  </a:lnTo>
                  <a:lnTo>
                    <a:pt x="596" y="946"/>
                  </a:lnTo>
                  <a:lnTo>
                    <a:pt x="595" y="946"/>
                  </a:lnTo>
                  <a:lnTo>
                    <a:pt x="593" y="946"/>
                  </a:lnTo>
                  <a:lnTo>
                    <a:pt x="591" y="946"/>
                  </a:lnTo>
                  <a:lnTo>
                    <a:pt x="591" y="944"/>
                  </a:lnTo>
                  <a:lnTo>
                    <a:pt x="590" y="944"/>
                  </a:lnTo>
                  <a:lnTo>
                    <a:pt x="588" y="944"/>
                  </a:lnTo>
                  <a:lnTo>
                    <a:pt x="586" y="944"/>
                  </a:lnTo>
                  <a:lnTo>
                    <a:pt x="584" y="944"/>
                  </a:lnTo>
                  <a:lnTo>
                    <a:pt x="584" y="943"/>
                  </a:lnTo>
                  <a:lnTo>
                    <a:pt x="583" y="943"/>
                  </a:lnTo>
                  <a:lnTo>
                    <a:pt x="581" y="943"/>
                  </a:lnTo>
                  <a:lnTo>
                    <a:pt x="579" y="943"/>
                  </a:lnTo>
                  <a:lnTo>
                    <a:pt x="577" y="943"/>
                  </a:lnTo>
                  <a:lnTo>
                    <a:pt x="576" y="941"/>
                  </a:lnTo>
                  <a:lnTo>
                    <a:pt x="574" y="941"/>
                  </a:lnTo>
                  <a:lnTo>
                    <a:pt x="572" y="939"/>
                  </a:lnTo>
                  <a:lnTo>
                    <a:pt x="570" y="939"/>
                  </a:lnTo>
                  <a:lnTo>
                    <a:pt x="569" y="939"/>
                  </a:lnTo>
                  <a:lnTo>
                    <a:pt x="567" y="939"/>
                  </a:lnTo>
                  <a:lnTo>
                    <a:pt x="567" y="937"/>
                  </a:lnTo>
                  <a:lnTo>
                    <a:pt x="565" y="937"/>
                  </a:lnTo>
                  <a:lnTo>
                    <a:pt x="563" y="937"/>
                  </a:lnTo>
                  <a:lnTo>
                    <a:pt x="562" y="937"/>
                  </a:lnTo>
                  <a:lnTo>
                    <a:pt x="560" y="937"/>
                  </a:lnTo>
                  <a:lnTo>
                    <a:pt x="558" y="937"/>
                  </a:lnTo>
                  <a:lnTo>
                    <a:pt x="556" y="937"/>
                  </a:lnTo>
                  <a:lnTo>
                    <a:pt x="555" y="937"/>
                  </a:lnTo>
                  <a:lnTo>
                    <a:pt x="553" y="937"/>
                  </a:lnTo>
                  <a:lnTo>
                    <a:pt x="551" y="939"/>
                  </a:lnTo>
                  <a:lnTo>
                    <a:pt x="549" y="939"/>
                  </a:lnTo>
                  <a:lnTo>
                    <a:pt x="546" y="939"/>
                  </a:lnTo>
                  <a:lnTo>
                    <a:pt x="544" y="937"/>
                  </a:lnTo>
                  <a:lnTo>
                    <a:pt x="542" y="937"/>
                  </a:lnTo>
                  <a:lnTo>
                    <a:pt x="539" y="936"/>
                  </a:lnTo>
                  <a:lnTo>
                    <a:pt x="537" y="934"/>
                  </a:lnTo>
                  <a:lnTo>
                    <a:pt x="535" y="932"/>
                  </a:lnTo>
                  <a:lnTo>
                    <a:pt x="534" y="932"/>
                  </a:lnTo>
                  <a:lnTo>
                    <a:pt x="532" y="932"/>
                  </a:lnTo>
                  <a:lnTo>
                    <a:pt x="530" y="932"/>
                  </a:lnTo>
                  <a:lnTo>
                    <a:pt x="528" y="932"/>
                  </a:lnTo>
                  <a:lnTo>
                    <a:pt x="527" y="930"/>
                  </a:lnTo>
                  <a:lnTo>
                    <a:pt x="523" y="930"/>
                  </a:lnTo>
                  <a:lnTo>
                    <a:pt x="521" y="929"/>
                  </a:lnTo>
                  <a:lnTo>
                    <a:pt x="520" y="929"/>
                  </a:lnTo>
                  <a:lnTo>
                    <a:pt x="516" y="927"/>
                  </a:lnTo>
                  <a:lnTo>
                    <a:pt x="514" y="927"/>
                  </a:lnTo>
                  <a:lnTo>
                    <a:pt x="513" y="925"/>
                  </a:lnTo>
                  <a:lnTo>
                    <a:pt x="511" y="925"/>
                  </a:lnTo>
                  <a:lnTo>
                    <a:pt x="509" y="925"/>
                  </a:lnTo>
                  <a:lnTo>
                    <a:pt x="507" y="925"/>
                  </a:lnTo>
                  <a:lnTo>
                    <a:pt x="506" y="925"/>
                  </a:lnTo>
                  <a:lnTo>
                    <a:pt x="504" y="925"/>
                  </a:lnTo>
                  <a:lnTo>
                    <a:pt x="502" y="925"/>
                  </a:lnTo>
                  <a:lnTo>
                    <a:pt x="500" y="923"/>
                  </a:lnTo>
                  <a:lnTo>
                    <a:pt x="499" y="923"/>
                  </a:lnTo>
                  <a:lnTo>
                    <a:pt x="497" y="923"/>
                  </a:lnTo>
                  <a:lnTo>
                    <a:pt x="493" y="923"/>
                  </a:lnTo>
                  <a:lnTo>
                    <a:pt x="492" y="925"/>
                  </a:lnTo>
                  <a:lnTo>
                    <a:pt x="490" y="925"/>
                  </a:lnTo>
                  <a:lnTo>
                    <a:pt x="488" y="927"/>
                  </a:lnTo>
                  <a:lnTo>
                    <a:pt x="486" y="927"/>
                  </a:lnTo>
                  <a:lnTo>
                    <a:pt x="485" y="927"/>
                  </a:lnTo>
                  <a:lnTo>
                    <a:pt x="483" y="929"/>
                  </a:lnTo>
                  <a:lnTo>
                    <a:pt x="481" y="929"/>
                  </a:lnTo>
                  <a:lnTo>
                    <a:pt x="479" y="930"/>
                  </a:lnTo>
                  <a:lnTo>
                    <a:pt x="478" y="929"/>
                  </a:lnTo>
                  <a:lnTo>
                    <a:pt x="476" y="929"/>
                  </a:lnTo>
                  <a:lnTo>
                    <a:pt x="476" y="927"/>
                  </a:lnTo>
                  <a:lnTo>
                    <a:pt x="474" y="925"/>
                  </a:lnTo>
                  <a:lnTo>
                    <a:pt x="474" y="923"/>
                  </a:lnTo>
                  <a:lnTo>
                    <a:pt x="472" y="922"/>
                  </a:lnTo>
                  <a:lnTo>
                    <a:pt x="472" y="920"/>
                  </a:lnTo>
                  <a:lnTo>
                    <a:pt x="471" y="918"/>
                  </a:lnTo>
                  <a:lnTo>
                    <a:pt x="471" y="916"/>
                  </a:lnTo>
                  <a:lnTo>
                    <a:pt x="469" y="915"/>
                  </a:lnTo>
                  <a:lnTo>
                    <a:pt x="467" y="911"/>
                  </a:lnTo>
                  <a:lnTo>
                    <a:pt x="465" y="909"/>
                  </a:lnTo>
                  <a:lnTo>
                    <a:pt x="464" y="908"/>
                  </a:lnTo>
                  <a:lnTo>
                    <a:pt x="464" y="906"/>
                  </a:lnTo>
                  <a:lnTo>
                    <a:pt x="464" y="904"/>
                  </a:lnTo>
                  <a:lnTo>
                    <a:pt x="462" y="902"/>
                  </a:lnTo>
                  <a:lnTo>
                    <a:pt x="460" y="901"/>
                  </a:lnTo>
                  <a:lnTo>
                    <a:pt x="458" y="901"/>
                  </a:lnTo>
                  <a:lnTo>
                    <a:pt x="458" y="899"/>
                  </a:lnTo>
                  <a:lnTo>
                    <a:pt x="457" y="899"/>
                  </a:lnTo>
                  <a:lnTo>
                    <a:pt x="455" y="897"/>
                  </a:lnTo>
                  <a:lnTo>
                    <a:pt x="453" y="897"/>
                  </a:lnTo>
                  <a:lnTo>
                    <a:pt x="453" y="895"/>
                  </a:lnTo>
                  <a:lnTo>
                    <a:pt x="451" y="895"/>
                  </a:lnTo>
                  <a:lnTo>
                    <a:pt x="451" y="894"/>
                  </a:lnTo>
                  <a:lnTo>
                    <a:pt x="450" y="894"/>
                  </a:lnTo>
                  <a:lnTo>
                    <a:pt x="450" y="892"/>
                  </a:lnTo>
                  <a:lnTo>
                    <a:pt x="448" y="892"/>
                  </a:lnTo>
                  <a:lnTo>
                    <a:pt x="446" y="892"/>
                  </a:lnTo>
                  <a:lnTo>
                    <a:pt x="444" y="892"/>
                  </a:lnTo>
                  <a:lnTo>
                    <a:pt x="443" y="892"/>
                  </a:lnTo>
                  <a:lnTo>
                    <a:pt x="441" y="892"/>
                  </a:lnTo>
                  <a:lnTo>
                    <a:pt x="441" y="890"/>
                  </a:lnTo>
                  <a:lnTo>
                    <a:pt x="436" y="888"/>
                  </a:lnTo>
                  <a:lnTo>
                    <a:pt x="436" y="887"/>
                  </a:lnTo>
                  <a:lnTo>
                    <a:pt x="434" y="885"/>
                  </a:lnTo>
                  <a:lnTo>
                    <a:pt x="434" y="883"/>
                  </a:lnTo>
                  <a:lnTo>
                    <a:pt x="434" y="881"/>
                  </a:lnTo>
                  <a:lnTo>
                    <a:pt x="434" y="880"/>
                  </a:lnTo>
                  <a:lnTo>
                    <a:pt x="434" y="878"/>
                  </a:lnTo>
                  <a:lnTo>
                    <a:pt x="434" y="876"/>
                  </a:lnTo>
                  <a:lnTo>
                    <a:pt x="436" y="874"/>
                  </a:lnTo>
                  <a:lnTo>
                    <a:pt x="434" y="874"/>
                  </a:lnTo>
                  <a:lnTo>
                    <a:pt x="436" y="873"/>
                  </a:lnTo>
                  <a:lnTo>
                    <a:pt x="436" y="871"/>
                  </a:lnTo>
                  <a:lnTo>
                    <a:pt x="436" y="869"/>
                  </a:lnTo>
                  <a:lnTo>
                    <a:pt x="436" y="867"/>
                  </a:lnTo>
                  <a:lnTo>
                    <a:pt x="434" y="866"/>
                  </a:lnTo>
                  <a:lnTo>
                    <a:pt x="434" y="864"/>
                  </a:lnTo>
                  <a:lnTo>
                    <a:pt x="434" y="862"/>
                  </a:lnTo>
                  <a:lnTo>
                    <a:pt x="434" y="861"/>
                  </a:lnTo>
                  <a:lnTo>
                    <a:pt x="434" y="859"/>
                  </a:lnTo>
                  <a:lnTo>
                    <a:pt x="434" y="857"/>
                  </a:lnTo>
                  <a:lnTo>
                    <a:pt x="434" y="855"/>
                  </a:lnTo>
                  <a:lnTo>
                    <a:pt x="436" y="854"/>
                  </a:lnTo>
                  <a:lnTo>
                    <a:pt x="436" y="852"/>
                  </a:lnTo>
                  <a:lnTo>
                    <a:pt x="436" y="850"/>
                  </a:lnTo>
                  <a:lnTo>
                    <a:pt x="436" y="848"/>
                  </a:lnTo>
                  <a:lnTo>
                    <a:pt x="434" y="848"/>
                  </a:lnTo>
                  <a:lnTo>
                    <a:pt x="434" y="847"/>
                  </a:lnTo>
                  <a:lnTo>
                    <a:pt x="432" y="845"/>
                  </a:lnTo>
                  <a:lnTo>
                    <a:pt x="432" y="843"/>
                  </a:lnTo>
                  <a:lnTo>
                    <a:pt x="430" y="843"/>
                  </a:lnTo>
                  <a:lnTo>
                    <a:pt x="430" y="841"/>
                  </a:lnTo>
                  <a:lnTo>
                    <a:pt x="430" y="840"/>
                  </a:lnTo>
                  <a:lnTo>
                    <a:pt x="429" y="840"/>
                  </a:lnTo>
                  <a:lnTo>
                    <a:pt x="427" y="838"/>
                  </a:lnTo>
                  <a:lnTo>
                    <a:pt x="425" y="836"/>
                  </a:lnTo>
                  <a:lnTo>
                    <a:pt x="423" y="836"/>
                  </a:lnTo>
                  <a:lnTo>
                    <a:pt x="422" y="836"/>
                  </a:lnTo>
                  <a:lnTo>
                    <a:pt x="420" y="840"/>
                  </a:lnTo>
                  <a:lnTo>
                    <a:pt x="418" y="841"/>
                  </a:lnTo>
                  <a:lnTo>
                    <a:pt x="418" y="843"/>
                  </a:lnTo>
                  <a:lnTo>
                    <a:pt x="416" y="845"/>
                  </a:lnTo>
                  <a:lnTo>
                    <a:pt x="415" y="847"/>
                  </a:lnTo>
                  <a:lnTo>
                    <a:pt x="413" y="848"/>
                  </a:lnTo>
                  <a:lnTo>
                    <a:pt x="411" y="848"/>
                  </a:lnTo>
                  <a:lnTo>
                    <a:pt x="409" y="848"/>
                  </a:lnTo>
                  <a:lnTo>
                    <a:pt x="408" y="850"/>
                  </a:lnTo>
                  <a:lnTo>
                    <a:pt x="406" y="848"/>
                  </a:lnTo>
                  <a:lnTo>
                    <a:pt x="404" y="848"/>
                  </a:lnTo>
                  <a:lnTo>
                    <a:pt x="402" y="848"/>
                  </a:lnTo>
                  <a:lnTo>
                    <a:pt x="401" y="847"/>
                  </a:lnTo>
                  <a:lnTo>
                    <a:pt x="401" y="845"/>
                  </a:lnTo>
                  <a:lnTo>
                    <a:pt x="399" y="845"/>
                  </a:lnTo>
                  <a:lnTo>
                    <a:pt x="399" y="843"/>
                  </a:lnTo>
                  <a:lnTo>
                    <a:pt x="399" y="841"/>
                  </a:lnTo>
                  <a:lnTo>
                    <a:pt x="399" y="840"/>
                  </a:lnTo>
                  <a:lnTo>
                    <a:pt x="399" y="838"/>
                  </a:lnTo>
                  <a:lnTo>
                    <a:pt x="399" y="836"/>
                  </a:lnTo>
                  <a:lnTo>
                    <a:pt x="399" y="834"/>
                  </a:lnTo>
                  <a:lnTo>
                    <a:pt x="399" y="833"/>
                  </a:lnTo>
                  <a:lnTo>
                    <a:pt x="397" y="833"/>
                  </a:lnTo>
                  <a:lnTo>
                    <a:pt x="397" y="831"/>
                  </a:lnTo>
                  <a:lnTo>
                    <a:pt x="397" y="829"/>
                  </a:lnTo>
                  <a:lnTo>
                    <a:pt x="397" y="827"/>
                  </a:lnTo>
                  <a:lnTo>
                    <a:pt x="395" y="826"/>
                  </a:lnTo>
                  <a:lnTo>
                    <a:pt x="395" y="824"/>
                  </a:lnTo>
                  <a:lnTo>
                    <a:pt x="395" y="822"/>
                  </a:lnTo>
                  <a:lnTo>
                    <a:pt x="397" y="820"/>
                  </a:lnTo>
                  <a:lnTo>
                    <a:pt x="399" y="819"/>
                  </a:lnTo>
                  <a:lnTo>
                    <a:pt x="401" y="817"/>
                  </a:lnTo>
                  <a:lnTo>
                    <a:pt x="402" y="817"/>
                  </a:lnTo>
                  <a:lnTo>
                    <a:pt x="402" y="815"/>
                  </a:lnTo>
                  <a:lnTo>
                    <a:pt x="406" y="815"/>
                  </a:lnTo>
                  <a:lnTo>
                    <a:pt x="406" y="813"/>
                  </a:lnTo>
                  <a:lnTo>
                    <a:pt x="408" y="813"/>
                  </a:lnTo>
                  <a:lnTo>
                    <a:pt x="409" y="812"/>
                  </a:lnTo>
                  <a:lnTo>
                    <a:pt x="409" y="810"/>
                  </a:lnTo>
                  <a:lnTo>
                    <a:pt x="411" y="810"/>
                  </a:lnTo>
                  <a:lnTo>
                    <a:pt x="411" y="808"/>
                  </a:lnTo>
                  <a:lnTo>
                    <a:pt x="411" y="806"/>
                  </a:lnTo>
                  <a:lnTo>
                    <a:pt x="411" y="805"/>
                  </a:lnTo>
                  <a:lnTo>
                    <a:pt x="411" y="803"/>
                  </a:lnTo>
                  <a:lnTo>
                    <a:pt x="411" y="801"/>
                  </a:lnTo>
                  <a:lnTo>
                    <a:pt x="411" y="799"/>
                  </a:lnTo>
                  <a:lnTo>
                    <a:pt x="409" y="798"/>
                  </a:lnTo>
                  <a:lnTo>
                    <a:pt x="409" y="796"/>
                  </a:lnTo>
                  <a:lnTo>
                    <a:pt x="411" y="794"/>
                  </a:lnTo>
                  <a:lnTo>
                    <a:pt x="413" y="792"/>
                  </a:lnTo>
                  <a:lnTo>
                    <a:pt x="413" y="791"/>
                  </a:lnTo>
                  <a:lnTo>
                    <a:pt x="413" y="789"/>
                  </a:lnTo>
                  <a:lnTo>
                    <a:pt x="415" y="787"/>
                  </a:lnTo>
                  <a:lnTo>
                    <a:pt x="415" y="785"/>
                  </a:lnTo>
                  <a:lnTo>
                    <a:pt x="415" y="784"/>
                  </a:lnTo>
                  <a:lnTo>
                    <a:pt x="415" y="782"/>
                  </a:lnTo>
                  <a:lnTo>
                    <a:pt x="415" y="778"/>
                  </a:lnTo>
                  <a:lnTo>
                    <a:pt x="413" y="778"/>
                  </a:lnTo>
                  <a:lnTo>
                    <a:pt x="413" y="777"/>
                  </a:lnTo>
                  <a:lnTo>
                    <a:pt x="413" y="775"/>
                  </a:lnTo>
                  <a:lnTo>
                    <a:pt x="413" y="773"/>
                  </a:lnTo>
                  <a:lnTo>
                    <a:pt x="413" y="771"/>
                  </a:lnTo>
                  <a:lnTo>
                    <a:pt x="413" y="770"/>
                  </a:lnTo>
                  <a:lnTo>
                    <a:pt x="411" y="768"/>
                  </a:lnTo>
                  <a:lnTo>
                    <a:pt x="411" y="766"/>
                  </a:lnTo>
                  <a:lnTo>
                    <a:pt x="411" y="764"/>
                  </a:lnTo>
                  <a:lnTo>
                    <a:pt x="413" y="763"/>
                  </a:lnTo>
                  <a:lnTo>
                    <a:pt x="413" y="761"/>
                  </a:lnTo>
                  <a:lnTo>
                    <a:pt x="413" y="759"/>
                  </a:lnTo>
                  <a:lnTo>
                    <a:pt x="411" y="757"/>
                  </a:lnTo>
                  <a:lnTo>
                    <a:pt x="411" y="756"/>
                  </a:lnTo>
                  <a:lnTo>
                    <a:pt x="411" y="754"/>
                  </a:lnTo>
                  <a:lnTo>
                    <a:pt x="411" y="752"/>
                  </a:lnTo>
                  <a:lnTo>
                    <a:pt x="411" y="750"/>
                  </a:lnTo>
                  <a:lnTo>
                    <a:pt x="411" y="749"/>
                  </a:lnTo>
                  <a:lnTo>
                    <a:pt x="409" y="747"/>
                  </a:lnTo>
                  <a:lnTo>
                    <a:pt x="409" y="745"/>
                  </a:lnTo>
                  <a:lnTo>
                    <a:pt x="408" y="743"/>
                  </a:lnTo>
                  <a:lnTo>
                    <a:pt x="406" y="743"/>
                  </a:lnTo>
                  <a:lnTo>
                    <a:pt x="406" y="742"/>
                  </a:lnTo>
                  <a:lnTo>
                    <a:pt x="404" y="742"/>
                  </a:lnTo>
                  <a:lnTo>
                    <a:pt x="402" y="742"/>
                  </a:lnTo>
                  <a:lnTo>
                    <a:pt x="399" y="740"/>
                  </a:lnTo>
                  <a:lnTo>
                    <a:pt x="392" y="742"/>
                  </a:lnTo>
                  <a:lnTo>
                    <a:pt x="390" y="742"/>
                  </a:lnTo>
                  <a:lnTo>
                    <a:pt x="388" y="742"/>
                  </a:lnTo>
                  <a:lnTo>
                    <a:pt x="387" y="742"/>
                  </a:lnTo>
                  <a:lnTo>
                    <a:pt x="385" y="743"/>
                  </a:lnTo>
                  <a:lnTo>
                    <a:pt x="383" y="743"/>
                  </a:lnTo>
                  <a:lnTo>
                    <a:pt x="380" y="743"/>
                  </a:lnTo>
                  <a:lnTo>
                    <a:pt x="378" y="743"/>
                  </a:lnTo>
                  <a:lnTo>
                    <a:pt x="378" y="745"/>
                  </a:lnTo>
                  <a:lnTo>
                    <a:pt x="374" y="745"/>
                  </a:lnTo>
                  <a:lnTo>
                    <a:pt x="373" y="745"/>
                  </a:lnTo>
                  <a:lnTo>
                    <a:pt x="373" y="747"/>
                  </a:lnTo>
                  <a:lnTo>
                    <a:pt x="371" y="747"/>
                  </a:lnTo>
                  <a:lnTo>
                    <a:pt x="369" y="747"/>
                  </a:lnTo>
                  <a:lnTo>
                    <a:pt x="367" y="747"/>
                  </a:lnTo>
                  <a:lnTo>
                    <a:pt x="366" y="747"/>
                  </a:lnTo>
                  <a:lnTo>
                    <a:pt x="364" y="747"/>
                  </a:lnTo>
                  <a:lnTo>
                    <a:pt x="362" y="749"/>
                  </a:lnTo>
                  <a:lnTo>
                    <a:pt x="360" y="749"/>
                  </a:lnTo>
                  <a:lnTo>
                    <a:pt x="359" y="749"/>
                  </a:lnTo>
                  <a:lnTo>
                    <a:pt x="357" y="749"/>
                  </a:lnTo>
                  <a:lnTo>
                    <a:pt x="355" y="749"/>
                  </a:lnTo>
                  <a:lnTo>
                    <a:pt x="353" y="749"/>
                  </a:lnTo>
                  <a:lnTo>
                    <a:pt x="352" y="749"/>
                  </a:lnTo>
                  <a:lnTo>
                    <a:pt x="350" y="747"/>
                  </a:lnTo>
                  <a:lnTo>
                    <a:pt x="348" y="747"/>
                  </a:lnTo>
                  <a:lnTo>
                    <a:pt x="346" y="747"/>
                  </a:lnTo>
                  <a:lnTo>
                    <a:pt x="345" y="747"/>
                  </a:lnTo>
                  <a:lnTo>
                    <a:pt x="345" y="745"/>
                  </a:lnTo>
                  <a:lnTo>
                    <a:pt x="343" y="745"/>
                  </a:lnTo>
                  <a:lnTo>
                    <a:pt x="343" y="743"/>
                  </a:lnTo>
                  <a:lnTo>
                    <a:pt x="341" y="743"/>
                  </a:lnTo>
                  <a:lnTo>
                    <a:pt x="339" y="742"/>
                  </a:lnTo>
                  <a:lnTo>
                    <a:pt x="339" y="740"/>
                  </a:lnTo>
                  <a:lnTo>
                    <a:pt x="339" y="738"/>
                  </a:lnTo>
                  <a:lnTo>
                    <a:pt x="339" y="736"/>
                  </a:lnTo>
                  <a:lnTo>
                    <a:pt x="339" y="735"/>
                  </a:lnTo>
                  <a:lnTo>
                    <a:pt x="341" y="731"/>
                  </a:lnTo>
                  <a:lnTo>
                    <a:pt x="341" y="729"/>
                  </a:lnTo>
                  <a:lnTo>
                    <a:pt x="343" y="728"/>
                  </a:lnTo>
                  <a:lnTo>
                    <a:pt x="345" y="726"/>
                  </a:lnTo>
                  <a:lnTo>
                    <a:pt x="346" y="724"/>
                  </a:lnTo>
                  <a:lnTo>
                    <a:pt x="348" y="724"/>
                  </a:lnTo>
                  <a:lnTo>
                    <a:pt x="350" y="724"/>
                  </a:lnTo>
                  <a:lnTo>
                    <a:pt x="352" y="722"/>
                  </a:lnTo>
                  <a:lnTo>
                    <a:pt x="353" y="721"/>
                  </a:lnTo>
                  <a:lnTo>
                    <a:pt x="353" y="719"/>
                  </a:lnTo>
                  <a:lnTo>
                    <a:pt x="353" y="717"/>
                  </a:lnTo>
                  <a:lnTo>
                    <a:pt x="353" y="715"/>
                  </a:lnTo>
                  <a:lnTo>
                    <a:pt x="353" y="714"/>
                  </a:lnTo>
                  <a:lnTo>
                    <a:pt x="353" y="712"/>
                  </a:lnTo>
                  <a:lnTo>
                    <a:pt x="353" y="710"/>
                  </a:lnTo>
                  <a:lnTo>
                    <a:pt x="355" y="708"/>
                  </a:lnTo>
                  <a:lnTo>
                    <a:pt x="355" y="707"/>
                  </a:lnTo>
                  <a:lnTo>
                    <a:pt x="357" y="707"/>
                  </a:lnTo>
                  <a:lnTo>
                    <a:pt x="357" y="705"/>
                  </a:lnTo>
                  <a:lnTo>
                    <a:pt x="357" y="703"/>
                  </a:lnTo>
                  <a:lnTo>
                    <a:pt x="357" y="701"/>
                  </a:lnTo>
                  <a:lnTo>
                    <a:pt x="357" y="700"/>
                  </a:lnTo>
                  <a:lnTo>
                    <a:pt x="357" y="698"/>
                  </a:lnTo>
                  <a:lnTo>
                    <a:pt x="357" y="696"/>
                  </a:lnTo>
                  <a:lnTo>
                    <a:pt x="357" y="694"/>
                  </a:lnTo>
                  <a:lnTo>
                    <a:pt x="357" y="693"/>
                  </a:lnTo>
                  <a:lnTo>
                    <a:pt x="359" y="691"/>
                  </a:lnTo>
                  <a:lnTo>
                    <a:pt x="359" y="689"/>
                  </a:lnTo>
                  <a:lnTo>
                    <a:pt x="360" y="689"/>
                  </a:lnTo>
                  <a:lnTo>
                    <a:pt x="362" y="687"/>
                  </a:lnTo>
                  <a:lnTo>
                    <a:pt x="364" y="687"/>
                  </a:lnTo>
                  <a:lnTo>
                    <a:pt x="366" y="687"/>
                  </a:lnTo>
                  <a:lnTo>
                    <a:pt x="367" y="689"/>
                  </a:lnTo>
                  <a:lnTo>
                    <a:pt x="369" y="691"/>
                  </a:lnTo>
                  <a:lnTo>
                    <a:pt x="371" y="691"/>
                  </a:lnTo>
                  <a:lnTo>
                    <a:pt x="373" y="693"/>
                  </a:lnTo>
                  <a:lnTo>
                    <a:pt x="374" y="693"/>
                  </a:lnTo>
                  <a:lnTo>
                    <a:pt x="376" y="691"/>
                  </a:lnTo>
                  <a:lnTo>
                    <a:pt x="378" y="691"/>
                  </a:lnTo>
                  <a:lnTo>
                    <a:pt x="380" y="691"/>
                  </a:lnTo>
                  <a:lnTo>
                    <a:pt x="381" y="689"/>
                  </a:lnTo>
                  <a:lnTo>
                    <a:pt x="383" y="687"/>
                  </a:lnTo>
                  <a:lnTo>
                    <a:pt x="385" y="687"/>
                  </a:lnTo>
                  <a:lnTo>
                    <a:pt x="387" y="687"/>
                  </a:lnTo>
                  <a:lnTo>
                    <a:pt x="388" y="687"/>
                  </a:lnTo>
                  <a:lnTo>
                    <a:pt x="390" y="687"/>
                  </a:lnTo>
                  <a:lnTo>
                    <a:pt x="392" y="687"/>
                  </a:lnTo>
                  <a:lnTo>
                    <a:pt x="394" y="686"/>
                  </a:lnTo>
                  <a:lnTo>
                    <a:pt x="397" y="686"/>
                  </a:lnTo>
                  <a:lnTo>
                    <a:pt x="397" y="684"/>
                  </a:lnTo>
                  <a:lnTo>
                    <a:pt x="399" y="684"/>
                  </a:lnTo>
                  <a:lnTo>
                    <a:pt x="401" y="684"/>
                  </a:lnTo>
                  <a:lnTo>
                    <a:pt x="402" y="682"/>
                  </a:lnTo>
                  <a:lnTo>
                    <a:pt x="404" y="682"/>
                  </a:lnTo>
                  <a:lnTo>
                    <a:pt x="406" y="682"/>
                  </a:lnTo>
                  <a:lnTo>
                    <a:pt x="408" y="682"/>
                  </a:lnTo>
                  <a:lnTo>
                    <a:pt x="409" y="680"/>
                  </a:lnTo>
                  <a:lnTo>
                    <a:pt x="411" y="679"/>
                  </a:lnTo>
                  <a:lnTo>
                    <a:pt x="413" y="677"/>
                  </a:lnTo>
                  <a:lnTo>
                    <a:pt x="415" y="677"/>
                  </a:lnTo>
                  <a:lnTo>
                    <a:pt x="416" y="675"/>
                  </a:lnTo>
                  <a:lnTo>
                    <a:pt x="418" y="673"/>
                  </a:lnTo>
                  <a:lnTo>
                    <a:pt x="420" y="672"/>
                  </a:lnTo>
                  <a:lnTo>
                    <a:pt x="422" y="670"/>
                  </a:lnTo>
                  <a:lnTo>
                    <a:pt x="423" y="668"/>
                  </a:lnTo>
                  <a:lnTo>
                    <a:pt x="425" y="668"/>
                  </a:lnTo>
                  <a:lnTo>
                    <a:pt x="427" y="668"/>
                  </a:lnTo>
                  <a:lnTo>
                    <a:pt x="429" y="666"/>
                  </a:lnTo>
                  <a:lnTo>
                    <a:pt x="430" y="666"/>
                  </a:lnTo>
                  <a:lnTo>
                    <a:pt x="432" y="666"/>
                  </a:lnTo>
                  <a:lnTo>
                    <a:pt x="434" y="665"/>
                  </a:lnTo>
                  <a:lnTo>
                    <a:pt x="436" y="665"/>
                  </a:lnTo>
                  <a:lnTo>
                    <a:pt x="437" y="665"/>
                  </a:lnTo>
                  <a:lnTo>
                    <a:pt x="439" y="665"/>
                  </a:lnTo>
                  <a:lnTo>
                    <a:pt x="441" y="665"/>
                  </a:lnTo>
                  <a:lnTo>
                    <a:pt x="443" y="665"/>
                  </a:lnTo>
                  <a:lnTo>
                    <a:pt x="444" y="663"/>
                  </a:lnTo>
                  <a:lnTo>
                    <a:pt x="446" y="663"/>
                  </a:lnTo>
                  <a:lnTo>
                    <a:pt x="448" y="663"/>
                  </a:lnTo>
                  <a:lnTo>
                    <a:pt x="450" y="661"/>
                  </a:lnTo>
                  <a:lnTo>
                    <a:pt x="451" y="661"/>
                  </a:lnTo>
                  <a:lnTo>
                    <a:pt x="453" y="661"/>
                  </a:lnTo>
                  <a:lnTo>
                    <a:pt x="455" y="659"/>
                  </a:lnTo>
                  <a:lnTo>
                    <a:pt x="457" y="659"/>
                  </a:lnTo>
                  <a:lnTo>
                    <a:pt x="458" y="659"/>
                  </a:lnTo>
                  <a:lnTo>
                    <a:pt x="460" y="658"/>
                  </a:lnTo>
                  <a:lnTo>
                    <a:pt x="462" y="658"/>
                  </a:lnTo>
                  <a:lnTo>
                    <a:pt x="464" y="659"/>
                  </a:lnTo>
                  <a:lnTo>
                    <a:pt x="465" y="659"/>
                  </a:lnTo>
                  <a:lnTo>
                    <a:pt x="467" y="659"/>
                  </a:lnTo>
                  <a:lnTo>
                    <a:pt x="469" y="659"/>
                  </a:lnTo>
                  <a:lnTo>
                    <a:pt x="469" y="658"/>
                  </a:lnTo>
                  <a:lnTo>
                    <a:pt x="471" y="656"/>
                  </a:lnTo>
                  <a:lnTo>
                    <a:pt x="472" y="656"/>
                  </a:lnTo>
                  <a:lnTo>
                    <a:pt x="476" y="656"/>
                  </a:lnTo>
                  <a:lnTo>
                    <a:pt x="478" y="656"/>
                  </a:lnTo>
                  <a:lnTo>
                    <a:pt x="481" y="654"/>
                  </a:lnTo>
                  <a:lnTo>
                    <a:pt x="483" y="654"/>
                  </a:lnTo>
                  <a:lnTo>
                    <a:pt x="485" y="652"/>
                  </a:lnTo>
                  <a:lnTo>
                    <a:pt x="486" y="652"/>
                  </a:lnTo>
                  <a:lnTo>
                    <a:pt x="488" y="652"/>
                  </a:lnTo>
                  <a:lnTo>
                    <a:pt x="490" y="651"/>
                  </a:lnTo>
                  <a:lnTo>
                    <a:pt x="493" y="651"/>
                  </a:lnTo>
                  <a:lnTo>
                    <a:pt x="495" y="651"/>
                  </a:lnTo>
                  <a:lnTo>
                    <a:pt x="497" y="649"/>
                  </a:lnTo>
                  <a:lnTo>
                    <a:pt x="499" y="649"/>
                  </a:lnTo>
                  <a:lnTo>
                    <a:pt x="500" y="649"/>
                  </a:lnTo>
                  <a:lnTo>
                    <a:pt x="502" y="647"/>
                  </a:lnTo>
                  <a:lnTo>
                    <a:pt x="504" y="647"/>
                  </a:lnTo>
                  <a:lnTo>
                    <a:pt x="506" y="647"/>
                  </a:lnTo>
                  <a:lnTo>
                    <a:pt x="506" y="645"/>
                  </a:lnTo>
                  <a:lnTo>
                    <a:pt x="509" y="645"/>
                  </a:lnTo>
                  <a:lnTo>
                    <a:pt x="511" y="644"/>
                  </a:lnTo>
                  <a:lnTo>
                    <a:pt x="513" y="644"/>
                  </a:lnTo>
                  <a:lnTo>
                    <a:pt x="514" y="644"/>
                  </a:lnTo>
                  <a:lnTo>
                    <a:pt x="516" y="642"/>
                  </a:lnTo>
                  <a:lnTo>
                    <a:pt x="516" y="640"/>
                  </a:lnTo>
                  <a:lnTo>
                    <a:pt x="516" y="637"/>
                  </a:lnTo>
                  <a:lnTo>
                    <a:pt x="516" y="635"/>
                  </a:lnTo>
                  <a:lnTo>
                    <a:pt x="518" y="635"/>
                  </a:lnTo>
                  <a:lnTo>
                    <a:pt x="520" y="635"/>
                  </a:lnTo>
                  <a:lnTo>
                    <a:pt x="521" y="635"/>
                  </a:lnTo>
                  <a:lnTo>
                    <a:pt x="523" y="635"/>
                  </a:lnTo>
                  <a:lnTo>
                    <a:pt x="525" y="635"/>
                  </a:lnTo>
                  <a:lnTo>
                    <a:pt x="527" y="635"/>
                  </a:lnTo>
                  <a:lnTo>
                    <a:pt x="527" y="633"/>
                  </a:lnTo>
                  <a:lnTo>
                    <a:pt x="528" y="631"/>
                  </a:lnTo>
                  <a:lnTo>
                    <a:pt x="530" y="631"/>
                  </a:lnTo>
                  <a:lnTo>
                    <a:pt x="532" y="631"/>
                  </a:lnTo>
                  <a:lnTo>
                    <a:pt x="534" y="633"/>
                  </a:lnTo>
                  <a:lnTo>
                    <a:pt x="535" y="631"/>
                  </a:lnTo>
                  <a:lnTo>
                    <a:pt x="537" y="631"/>
                  </a:lnTo>
                  <a:lnTo>
                    <a:pt x="539" y="630"/>
                  </a:lnTo>
                  <a:lnTo>
                    <a:pt x="541" y="628"/>
                  </a:lnTo>
                  <a:lnTo>
                    <a:pt x="542" y="628"/>
                  </a:lnTo>
                  <a:lnTo>
                    <a:pt x="544" y="626"/>
                  </a:lnTo>
                  <a:lnTo>
                    <a:pt x="546" y="624"/>
                  </a:lnTo>
                  <a:lnTo>
                    <a:pt x="546" y="623"/>
                  </a:lnTo>
                  <a:lnTo>
                    <a:pt x="546" y="621"/>
                  </a:lnTo>
                  <a:lnTo>
                    <a:pt x="546" y="619"/>
                  </a:lnTo>
                  <a:lnTo>
                    <a:pt x="546" y="617"/>
                  </a:lnTo>
                  <a:lnTo>
                    <a:pt x="544" y="617"/>
                  </a:lnTo>
                  <a:lnTo>
                    <a:pt x="544" y="616"/>
                  </a:lnTo>
                  <a:lnTo>
                    <a:pt x="544" y="614"/>
                  </a:lnTo>
                  <a:lnTo>
                    <a:pt x="544" y="612"/>
                  </a:lnTo>
                  <a:lnTo>
                    <a:pt x="542" y="612"/>
                  </a:lnTo>
                  <a:lnTo>
                    <a:pt x="542" y="609"/>
                  </a:lnTo>
                  <a:lnTo>
                    <a:pt x="541" y="607"/>
                  </a:lnTo>
                  <a:lnTo>
                    <a:pt x="541" y="605"/>
                  </a:lnTo>
                  <a:lnTo>
                    <a:pt x="541" y="603"/>
                  </a:lnTo>
                  <a:lnTo>
                    <a:pt x="541" y="602"/>
                  </a:lnTo>
                  <a:lnTo>
                    <a:pt x="541" y="600"/>
                  </a:lnTo>
                  <a:lnTo>
                    <a:pt x="541" y="598"/>
                  </a:lnTo>
                  <a:lnTo>
                    <a:pt x="541" y="596"/>
                  </a:lnTo>
                  <a:lnTo>
                    <a:pt x="541" y="595"/>
                  </a:lnTo>
                  <a:lnTo>
                    <a:pt x="541" y="593"/>
                  </a:lnTo>
                  <a:lnTo>
                    <a:pt x="542" y="591"/>
                  </a:lnTo>
                  <a:lnTo>
                    <a:pt x="542" y="589"/>
                  </a:lnTo>
                  <a:lnTo>
                    <a:pt x="542" y="588"/>
                  </a:lnTo>
                  <a:lnTo>
                    <a:pt x="542" y="586"/>
                  </a:lnTo>
                  <a:lnTo>
                    <a:pt x="544" y="586"/>
                  </a:lnTo>
                  <a:lnTo>
                    <a:pt x="544" y="584"/>
                  </a:lnTo>
                  <a:lnTo>
                    <a:pt x="544" y="583"/>
                  </a:lnTo>
                  <a:lnTo>
                    <a:pt x="544" y="581"/>
                  </a:lnTo>
                  <a:lnTo>
                    <a:pt x="546" y="581"/>
                  </a:lnTo>
                  <a:lnTo>
                    <a:pt x="546" y="579"/>
                  </a:lnTo>
                  <a:lnTo>
                    <a:pt x="546" y="577"/>
                  </a:lnTo>
                  <a:lnTo>
                    <a:pt x="548" y="576"/>
                  </a:lnTo>
                  <a:lnTo>
                    <a:pt x="549" y="572"/>
                  </a:lnTo>
                  <a:lnTo>
                    <a:pt x="549" y="570"/>
                  </a:lnTo>
                  <a:lnTo>
                    <a:pt x="549" y="569"/>
                  </a:lnTo>
                  <a:lnTo>
                    <a:pt x="549" y="567"/>
                  </a:lnTo>
                  <a:lnTo>
                    <a:pt x="551" y="567"/>
                  </a:lnTo>
                  <a:lnTo>
                    <a:pt x="551" y="565"/>
                  </a:lnTo>
                  <a:lnTo>
                    <a:pt x="551" y="563"/>
                  </a:lnTo>
                  <a:lnTo>
                    <a:pt x="551" y="562"/>
                  </a:lnTo>
                  <a:lnTo>
                    <a:pt x="553" y="560"/>
                  </a:lnTo>
                  <a:lnTo>
                    <a:pt x="553" y="558"/>
                  </a:lnTo>
                  <a:lnTo>
                    <a:pt x="555" y="556"/>
                  </a:lnTo>
                  <a:lnTo>
                    <a:pt x="555" y="555"/>
                  </a:lnTo>
                  <a:lnTo>
                    <a:pt x="556" y="553"/>
                  </a:lnTo>
                  <a:lnTo>
                    <a:pt x="556" y="551"/>
                  </a:lnTo>
                  <a:lnTo>
                    <a:pt x="558" y="551"/>
                  </a:lnTo>
                  <a:lnTo>
                    <a:pt x="558" y="549"/>
                  </a:lnTo>
                  <a:lnTo>
                    <a:pt x="560" y="548"/>
                  </a:lnTo>
                  <a:lnTo>
                    <a:pt x="560" y="546"/>
                  </a:lnTo>
                  <a:lnTo>
                    <a:pt x="560" y="544"/>
                  </a:lnTo>
                  <a:lnTo>
                    <a:pt x="562" y="544"/>
                  </a:lnTo>
                  <a:lnTo>
                    <a:pt x="563" y="542"/>
                  </a:lnTo>
                  <a:lnTo>
                    <a:pt x="563" y="541"/>
                  </a:lnTo>
                  <a:lnTo>
                    <a:pt x="565" y="537"/>
                  </a:lnTo>
                  <a:lnTo>
                    <a:pt x="567" y="535"/>
                  </a:lnTo>
                  <a:lnTo>
                    <a:pt x="567" y="534"/>
                  </a:lnTo>
                  <a:lnTo>
                    <a:pt x="569" y="530"/>
                  </a:lnTo>
                  <a:lnTo>
                    <a:pt x="570" y="528"/>
                  </a:lnTo>
                  <a:lnTo>
                    <a:pt x="570" y="527"/>
                  </a:lnTo>
                  <a:lnTo>
                    <a:pt x="570" y="525"/>
                  </a:lnTo>
                  <a:lnTo>
                    <a:pt x="570" y="523"/>
                  </a:lnTo>
                  <a:lnTo>
                    <a:pt x="570" y="521"/>
                  </a:lnTo>
                  <a:lnTo>
                    <a:pt x="570" y="520"/>
                  </a:lnTo>
                  <a:lnTo>
                    <a:pt x="570" y="518"/>
                  </a:lnTo>
                  <a:lnTo>
                    <a:pt x="570" y="516"/>
                  </a:lnTo>
                  <a:lnTo>
                    <a:pt x="570" y="514"/>
                  </a:lnTo>
                  <a:lnTo>
                    <a:pt x="570" y="513"/>
                  </a:lnTo>
                  <a:lnTo>
                    <a:pt x="570" y="511"/>
                  </a:lnTo>
                  <a:lnTo>
                    <a:pt x="570" y="509"/>
                  </a:lnTo>
                  <a:lnTo>
                    <a:pt x="570" y="507"/>
                  </a:lnTo>
                  <a:lnTo>
                    <a:pt x="572" y="506"/>
                  </a:lnTo>
                  <a:lnTo>
                    <a:pt x="570" y="506"/>
                  </a:lnTo>
                  <a:lnTo>
                    <a:pt x="570" y="504"/>
                  </a:lnTo>
                  <a:lnTo>
                    <a:pt x="572" y="502"/>
                  </a:lnTo>
                  <a:lnTo>
                    <a:pt x="572" y="500"/>
                  </a:lnTo>
                  <a:lnTo>
                    <a:pt x="572" y="499"/>
                  </a:lnTo>
                  <a:lnTo>
                    <a:pt x="572" y="497"/>
                  </a:lnTo>
                  <a:lnTo>
                    <a:pt x="574" y="495"/>
                  </a:lnTo>
                  <a:lnTo>
                    <a:pt x="574" y="493"/>
                  </a:lnTo>
                  <a:lnTo>
                    <a:pt x="576" y="492"/>
                  </a:lnTo>
                  <a:lnTo>
                    <a:pt x="576" y="490"/>
                  </a:lnTo>
                  <a:lnTo>
                    <a:pt x="576" y="488"/>
                  </a:lnTo>
                  <a:lnTo>
                    <a:pt x="577" y="486"/>
                  </a:lnTo>
                  <a:lnTo>
                    <a:pt x="579" y="485"/>
                  </a:lnTo>
                  <a:lnTo>
                    <a:pt x="579" y="483"/>
                  </a:lnTo>
                  <a:lnTo>
                    <a:pt x="581" y="483"/>
                  </a:lnTo>
                  <a:lnTo>
                    <a:pt x="583" y="481"/>
                  </a:lnTo>
                  <a:lnTo>
                    <a:pt x="584" y="479"/>
                  </a:lnTo>
                  <a:lnTo>
                    <a:pt x="586" y="478"/>
                  </a:lnTo>
                  <a:lnTo>
                    <a:pt x="588" y="478"/>
                  </a:lnTo>
                  <a:lnTo>
                    <a:pt x="588" y="476"/>
                  </a:lnTo>
                  <a:lnTo>
                    <a:pt x="591" y="476"/>
                  </a:lnTo>
                  <a:lnTo>
                    <a:pt x="593" y="474"/>
                  </a:lnTo>
                  <a:lnTo>
                    <a:pt x="595" y="474"/>
                  </a:lnTo>
                  <a:lnTo>
                    <a:pt x="596" y="474"/>
                  </a:lnTo>
                  <a:lnTo>
                    <a:pt x="598" y="474"/>
                  </a:lnTo>
                  <a:lnTo>
                    <a:pt x="600" y="472"/>
                  </a:lnTo>
                  <a:lnTo>
                    <a:pt x="602" y="472"/>
                  </a:lnTo>
                  <a:lnTo>
                    <a:pt x="603" y="472"/>
                  </a:lnTo>
                  <a:lnTo>
                    <a:pt x="605" y="471"/>
                  </a:lnTo>
                  <a:lnTo>
                    <a:pt x="607" y="471"/>
                  </a:lnTo>
                  <a:lnTo>
                    <a:pt x="609" y="471"/>
                  </a:lnTo>
                  <a:lnTo>
                    <a:pt x="610" y="471"/>
                  </a:lnTo>
                  <a:lnTo>
                    <a:pt x="612" y="471"/>
                  </a:lnTo>
                  <a:lnTo>
                    <a:pt x="614" y="471"/>
                  </a:lnTo>
                  <a:lnTo>
                    <a:pt x="616" y="469"/>
                  </a:lnTo>
                  <a:lnTo>
                    <a:pt x="619" y="469"/>
                  </a:lnTo>
                  <a:lnTo>
                    <a:pt x="621" y="469"/>
                  </a:lnTo>
                  <a:lnTo>
                    <a:pt x="623" y="469"/>
                  </a:lnTo>
                  <a:lnTo>
                    <a:pt x="626" y="469"/>
                  </a:lnTo>
                  <a:lnTo>
                    <a:pt x="628" y="469"/>
                  </a:lnTo>
                  <a:lnTo>
                    <a:pt x="630" y="469"/>
                  </a:lnTo>
                  <a:lnTo>
                    <a:pt x="631" y="469"/>
                  </a:lnTo>
                  <a:lnTo>
                    <a:pt x="633" y="469"/>
                  </a:lnTo>
                  <a:lnTo>
                    <a:pt x="635" y="469"/>
                  </a:lnTo>
                  <a:lnTo>
                    <a:pt x="637" y="469"/>
                  </a:lnTo>
                  <a:lnTo>
                    <a:pt x="638" y="469"/>
                  </a:lnTo>
                  <a:lnTo>
                    <a:pt x="640" y="469"/>
                  </a:lnTo>
                  <a:lnTo>
                    <a:pt x="640" y="471"/>
                  </a:lnTo>
                  <a:lnTo>
                    <a:pt x="640" y="472"/>
                  </a:lnTo>
                  <a:lnTo>
                    <a:pt x="642" y="472"/>
                  </a:lnTo>
                  <a:lnTo>
                    <a:pt x="642" y="474"/>
                  </a:lnTo>
                  <a:lnTo>
                    <a:pt x="642" y="478"/>
                  </a:lnTo>
                  <a:lnTo>
                    <a:pt x="642" y="479"/>
                  </a:lnTo>
                  <a:lnTo>
                    <a:pt x="642" y="481"/>
                  </a:lnTo>
                  <a:lnTo>
                    <a:pt x="644" y="483"/>
                  </a:lnTo>
                  <a:lnTo>
                    <a:pt x="644" y="485"/>
                  </a:lnTo>
                  <a:lnTo>
                    <a:pt x="645" y="486"/>
                  </a:lnTo>
                  <a:lnTo>
                    <a:pt x="647" y="486"/>
                  </a:lnTo>
                  <a:lnTo>
                    <a:pt x="649" y="486"/>
                  </a:lnTo>
                  <a:lnTo>
                    <a:pt x="652" y="486"/>
                  </a:lnTo>
                  <a:lnTo>
                    <a:pt x="652" y="485"/>
                  </a:lnTo>
                  <a:lnTo>
                    <a:pt x="654" y="485"/>
                  </a:lnTo>
                  <a:lnTo>
                    <a:pt x="656" y="485"/>
                  </a:lnTo>
                  <a:lnTo>
                    <a:pt x="658" y="485"/>
                  </a:lnTo>
                  <a:lnTo>
                    <a:pt x="659" y="483"/>
                  </a:lnTo>
                  <a:lnTo>
                    <a:pt x="663" y="483"/>
                  </a:lnTo>
                  <a:lnTo>
                    <a:pt x="665" y="481"/>
                  </a:lnTo>
                  <a:lnTo>
                    <a:pt x="665" y="479"/>
                  </a:lnTo>
                  <a:lnTo>
                    <a:pt x="666" y="478"/>
                  </a:lnTo>
                  <a:lnTo>
                    <a:pt x="670" y="474"/>
                  </a:lnTo>
                  <a:lnTo>
                    <a:pt x="672" y="471"/>
                  </a:lnTo>
                  <a:lnTo>
                    <a:pt x="673" y="469"/>
                  </a:lnTo>
                  <a:lnTo>
                    <a:pt x="675" y="467"/>
                  </a:lnTo>
                  <a:lnTo>
                    <a:pt x="677" y="465"/>
                  </a:lnTo>
                  <a:lnTo>
                    <a:pt x="680" y="464"/>
                  </a:lnTo>
                  <a:lnTo>
                    <a:pt x="684" y="462"/>
                  </a:lnTo>
                  <a:lnTo>
                    <a:pt x="686" y="462"/>
                  </a:lnTo>
                  <a:lnTo>
                    <a:pt x="687" y="460"/>
                  </a:lnTo>
                  <a:lnTo>
                    <a:pt x="691" y="460"/>
                  </a:lnTo>
                  <a:lnTo>
                    <a:pt x="693" y="460"/>
                  </a:lnTo>
                  <a:lnTo>
                    <a:pt x="694" y="458"/>
                  </a:lnTo>
                  <a:lnTo>
                    <a:pt x="696" y="458"/>
                  </a:lnTo>
                  <a:lnTo>
                    <a:pt x="698" y="457"/>
                  </a:lnTo>
                  <a:lnTo>
                    <a:pt x="700" y="455"/>
                  </a:lnTo>
                  <a:lnTo>
                    <a:pt x="701" y="455"/>
                  </a:lnTo>
                  <a:lnTo>
                    <a:pt x="701" y="453"/>
                  </a:lnTo>
                  <a:lnTo>
                    <a:pt x="703" y="451"/>
                  </a:lnTo>
                  <a:lnTo>
                    <a:pt x="701" y="450"/>
                  </a:lnTo>
                  <a:lnTo>
                    <a:pt x="701" y="448"/>
                  </a:lnTo>
                  <a:lnTo>
                    <a:pt x="701" y="446"/>
                  </a:lnTo>
                  <a:lnTo>
                    <a:pt x="703" y="444"/>
                  </a:lnTo>
                  <a:lnTo>
                    <a:pt x="703" y="443"/>
                  </a:lnTo>
                  <a:lnTo>
                    <a:pt x="701" y="441"/>
                  </a:lnTo>
                  <a:lnTo>
                    <a:pt x="701" y="439"/>
                  </a:lnTo>
                  <a:lnTo>
                    <a:pt x="701" y="437"/>
                  </a:lnTo>
                  <a:lnTo>
                    <a:pt x="701" y="436"/>
                  </a:lnTo>
                  <a:lnTo>
                    <a:pt x="703" y="436"/>
                  </a:lnTo>
                  <a:lnTo>
                    <a:pt x="703" y="434"/>
                  </a:lnTo>
                  <a:lnTo>
                    <a:pt x="703" y="432"/>
                  </a:lnTo>
                  <a:lnTo>
                    <a:pt x="703" y="430"/>
                  </a:lnTo>
                  <a:lnTo>
                    <a:pt x="705" y="429"/>
                  </a:lnTo>
                  <a:lnTo>
                    <a:pt x="705" y="427"/>
                  </a:lnTo>
                  <a:lnTo>
                    <a:pt x="705" y="425"/>
                  </a:lnTo>
                  <a:lnTo>
                    <a:pt x="705" y="423"/>
                  </a:lnTo>
                  <a:lnTo>
                    <a:pt x="705" y="422"/>
                  </a:lnTo>
                  <a:lnTo>
                    <a:pt x="705" y="420"/>
                  </a:lnTo>
                  <a:lnTo>
                    <a:pt x="705" y="416"/>
                  </a:lnTo>
                  <a:lnTo>
                    <a:pt x="705" y="415"/>
                  </a:lnTo>
                  <a:lnTo>
                    <a:pt x="703" y="413"/>
                  </a:lnTo>
                  <a:lnTo>
                    <a:pt x="703" y="411"/>
                  </a:lnTo>
                  <a:lnTo>
                    <a:pt x="703" y="409"/>
                  </a:lnTo>
                  <a:lnTo>
                    <a:pt x="705" y="408"/>
                  </a:lnTo>
                  <a:lnTo>
                    <a:pt x="705" y="406"/>
                  </a:lnTo>
                  <a:lnTo>
                    <a:pt x="705" y="404"/>
                  </a:lnTo>
                  <a:lnTo>
                    <a:pt x="705" y="402"/>
                  </a:lnTo>
                  <a:lnTo>
                    <a:pt x="703" y="401"/>
                  </a:lnTo>
                  <a:lnTo>
                    <a:pt x="703" y="399"/>
                  </a:lnTo>
                  <a:lnTo>
                    <a:pt x="703" y="397"/>
                  </a:lnTo>
                  <a:lnTo>
                    <a:pt x="703" y="394"/>
                  </a:lnTo>
                  <a:lnTo>
                    <a:pt x="703" y="392"/>
                  </a:lnTo>
                  <a:lnTo>
                    <a:pt x="705" y="388"/>
                  </a:lnTo>
                  <a:lnTo>
                    <a:pt x="705" y="387"/>
                  </a:lnTo>
                  <a:lnTo>
                    <a:pt x="705" y="385"/>
                  </a:lnTo>
                  <a:lnTo>
                    <a:pt x="705" y="381"/>
                  </a:lnTo>
                  <a:lnTo>
                    <a:pt x="705" y="380"/>
                  </a:lnTo>
                  <a:lnTo>
                    <a:pt x="705" y="378"/>
                  </a:lnTo>
                  <a:lnTo>
                    <a:pt x="703" y="376"/>
                  </a:lnTo>
                  <a:lnTo>
                    <a:pt x="703" y="374"/>
                  </a:lnTo>
                  <a:lnTo>
                    <a:pt x="701" y="373"/>
                  </a:lnTo>
                  <a:lnTo>
                    <a:pt x="701" y="371"/>
                  </a:lnTo>
                  <a:lnTo>
                    <a:pt x="700" y="371"/>
                  </a:lnTo>
                  <a:lnTo>
                    <a:pt x="700" y="369"/>
                  </a:lnTo>
                  <a:lnTo>
                    <a:pt x="700" y="367"/>
                  </a:lnTo>
                  <a:lnTo>
                    <a:pt x="698" y="367"/>
                  </a:lnTo>
                  <a:lnTo>
                    <a:pt x="698" y="366"/>
                  </a:lnTo>
                  <a:lnTo>
                    <a:pt x="696" y="364"/>
                  </a:lnTo>
                  <a:lnTo>
                    <a:pt x="696" y="362"/>
                  </a:lnTo>
                  <a:lnTo>
                    <a:pt x="696" y="360"/>
                  </a:lnTo>
                  <a:lnTo>
                    <a:pt x="696" y="359"/>
                  </a:lnTo>
                  <a:lnTo>
                    <a:pt x="696" y="357"/>
                  </a:lnTo>
                  <a:lnTo>
                    <a:pt x="696" y="355"/>
                  </a:lnTo>
                  <a:lnTo>
                    <a:pt x="696" y="353"/>
                  </a:lnTo>
                  <a:lnTo>
                    <a:pt x="696" y="352"/>
                  </a:lnTo>
                  <a:lnTo>
                    <a:pt x="696" y="350"/>
                  </a:lnTo>
                  <a:lnTo>
                    <a:pt x="696" y="348"/>
                  </a:lnTo>
                  <a:lnTo>
                    <a:pt x="694" y="345"/>
                  </a:lnTo>
                  <a:lnTo>
                    <a:pt x="698" y="343"/>
                  </a:lnTo>
                  <a:lnTo>
                    <a:pt x="696" y="341"/>
                  </a:lnTo>
                  <a:lnTo>
                    <a:pt x="694" y="339"/>
                  </a:lnTo>
                  <a:lnTo>
                    <a:pt x="693" y="338"/>
                  </a:lnTo>
                  <a:lnTo>
                    <a:pt x="691" y="338"/>
                  </a:lnTo>
                  <a:lnTo>
                    <a:pt x="691" y="336"/>
                  </a:lnTo>
                  <a:lnTo>
                    <a:pt x="689" y="336"/>
                  </a:lnTo>
                  <a:lnTo>
                    <a:pt x="687" y="336"/>
                  </a:lnTo>
                  <a:lnTo>
                    <a:pt x="684" y="334"/>
                  </a:lnTo>
                  <a:lnTo>
                    <a:pt x="682" y="334"/>
                  </a:lnTo>
                  <a:lnTo>
                    <a:pt x="680" y="334"/>
                  </a:lnTo>
                  <a:lnTo>
                    <a:pt x="679" y="334"/>
                  </a:lnTo>
                  <a:lnTo>
                    <a:pt x="677" y="334"/>
                  </a:lnTo>
                  <a:lnTo>
                    <a:pt x="673" y="334"/>
                  </a:lnTo>
                  <a:lnTo>
                    <a:pt x="672" y="336"/>
                  </a:lnTo>
                  <a:lnTo>
                    <a:pt x="670" y="336"/>
                  </a:lnTo>
                  <a:lnTo>
                    <a:pt x="668" y="336"/>
                  </a:lnTo>
                  <a:lnTo>
                    <a:pt x="666" y="336"/>
                  </a:lnTo>
                  <a:lnTo>
                    <a:pt x="665" y="338"/>
                  </a:lnTo>
                  <a:lnTo>
                    <a:pt x="663" y="338"/>
                  </a:lnTo>
                  <a:lnTo>
                    <a:pt x="661" y="338"/>
                  </a:lnTo>
                  <a:lnTo>
                    <a:pt x="659" y="338"/>
                  </a:lnTo>
                  <a:lnTo>
                    <a:pt x="658" y="336"/>
                  </a:lnTo>
                  <a:lnTo>
                    <a:pt x="656" y="336"/>
                  </a:lnTo>
                  <a:lnTo>
                    <a:pt x="654" y="336"/>
                  </a:lnTo>
                  <a:lnTo>
                    <a:pt x="652" y="338"/>
                  </a:lnTo>
                  <a:lnTo>
                    <a:pt x="652" y="336"/>
                  </a:lnTo>
                  <a:lnTo>
                    <a:pt x="651" y="336"/>
                  </a:lnTo>
                  <a:lnTo>
                    <a:pt x="649" y="334"/>
                  </a:lnTo>
                  <a:lnTo>
                    <a:pt x="647" y="332"/>
                  </a:lnTo>
                  <a:lnTo>
                    <a:pt x="645" y="332"/>
                  </a:lnTo>
                  <a:lnTo>
                    <a:pt x="644" y="331"/>
                  </a:lnTo>
                  <a:lnTo>
                    <a:pt x="642" y="331"/>
                  </a:lnTo>
                  <a:lnTo>
                    <a:pt x="640" y="331"/>
                  </a:lnTo>
                  <a:lnTo>
                    <a:pt x="638" y="331"/>
                  </a:lnTo>
                  <a:lnTo>
                    <a:pt x="637" y="329"/>
                  </a:lnTo>
                  <a:lnTo>
                    <a:pt x="635" y="329"/>
                  </a:lnTo>
                  <a:lnTo>
                    <a:pt x="633" y="331"/>
                  </a:lnTo>
                  <a:lnTo>
                    <a:pt x="631" y="329"/>
                  </a:lnTo>
                  <a:lnTo>
                    <a:pt x="630" y="327"/>
                  </a:lnTo>
                  <a:lnTo>
                    <a:pt x="628" y="325"/>
                  </a:lnTo>
                  <a:lnTo>
                    <a:pt x="626" y="325"/>
                  </a:lnTo>
                  <a:lnTo>
                    <a:pt x="623" y="324"/>
                  </a:lnTo>
                  <a:lnTo>
                    <a:pt x="621" y="324"/>
                  </a:lnTo>
                  <a:lnTo>
                    <a:pt x="617" y="322"/>
                  </a:lnTo>
                  <a:lnTo>
                    <a:pt x="616" y="322"/>
                  </a:lnTo>
                  <a:lnTo>
                    <a:pt x="614" y="322"/>
                  </a:lnTo>
                  <a:lnTo>
                    <a:pt x="610" y="322"/>
                  </a:lnTo>
                  <a:lnTo>
                    <a:pt x="609" y="322"/>
                  </a:lnTo>
                  <a:lnTo>
                    <a:pt x="605" y="324"/>
                  </a:lnTo>
                  <a:lnTo>
                    <a:pt x="603" y="324"/>
                  </a:lnTo>
                  <a:lnTo>
                    <a:pt x="602" y="324"/>
                  </a:lnTo>
                  <a:lnTo>
                    <a:pt x="600" y="325"/>
                  </a:lnTo>
                  <a:lnTo>
                    <a:pt x="595" y="327"/>
                  </a:lnTo>
                  <a:lnTo>
                    <a:pt x="591" y="327"/>
                  </a:lnTo>
                  <a:lnTo>
                    <a:pt x="590" y="327"/>
                  </a:lnTo>
                  <a:lnTo>
                    <a:pt x="588" y="327"/>
                  </a:lnTo>
                  <a:lnTo>
                    <a:pt x="588" y="329"/>
                  </a:lnTo>
                  <a:lnTo>
                    <a:pt x="586" y="329"/>
                  </a:lnTo>
                  <a:lnTo>
                    <a:pt x="584" y="329"/>
                  </a:lnTo>
                  <a:lnTo>
                    <a:pt x="583" y="329"/>
                  </a:lnTo>
                  <a:lnTo>
                    <a:pt x="581" y="329"/>
                  </a:lnTo>
                  <a:lnTo>
                    <a:pt x="577" y="329"/>
                  </a:lnTo>
                  <a:lnTo>
                    <a:pt x="576" y="329"/>
                  </a:lnTo>
                  <a:lnTo>
                    <a:pt x="574" y="329"/>
                  </a:lnTo>
                  <a:lnTo>
                    <a:pt x="574" y="327"/>
                  </a:lnTo>
                  <a:lnTo>
                    <a:pt x="572" y="325"/>
                  </a:lnTo>
                  <a:lnTo>
                    <a:pt x="574" y="322"/>
                  </a:lnTo>
                  <a:lnTo>
                    <a:pt x="576" y="320"/>
                  </a:lnTo>
                  <a:lnTo>
                    <a:pt x="577" y="320"/>
                  </a:lnTo>
                  <a:lnTo>
                    <a:pt x="577" y="318"/>
                  </a:lnTo>
                  <a:lnTo>
                    <a:pt x="579" y="318"/>
                  </a:lnTo>
                  <a:lnTo>
                    <a:pt x="579" y="317"/>
                  </a:lnTo>
                  <a:lnTo>
                    <a:pt x="581" y="317"/>
                  </a:lnTo>
                  <a:lnTo>
                    <a:pt x="581" y="315"/>
                  </a:lnTo>
                  <a:lnTo>
                    <a:pt x="581" y="313"/>
                  </a:lnTo>
                  <a:lnTo>
                    <a:pt x="583" y="313"/>
                  </a:lnTo>
                  <a:lnTo>
                    <a:pt x="583" y="311"/>
                  </a:lnTo>
                  <a:lnTo>
                    <a:pt x="583" y="310"/>
                  </a:lnTo>
                  <a:lnTo>
                    <a:pt x="583" y="308"/>
                  </a:lnTo>
                  <a:lnTo>
                    <a:pt x="583" y="306"/>
                  </a:lnTo>
                  <a:lnTo>
                    <a:pt x="583" y="305"/>
                  </a:lnTo>
                  <a:lnTo>
                    <a:pt x="583" y="301"/>
                  </a:lnTo>
                  <a:lnTo>
                    <a:pt x="584" y="299"/>
                  </a:lnTo>
                  <a:lnTo>
                    <a:pt x="584" y="298"/>
                  </a:lnTo>
                  <a:lnTo>
                    <a:pt x="586" y="296"/>
                  </a:lnTo>
                  <a:lnTo>
                    <a:pt x="586" y="294"/>
                  </a:lnTo>
                  <a:lnTo>
                    <a:pt x="586" y="292"/>
                  </a:lnTo>
                  <a:lnTo>
                    <a:pt x="586" y="291"/>
                  </a:lnTo>
                  <a:lnTo>
                    <a:pt x="586" y="289"/>
                  </a:lnTo>
                  <a:lnTo>
                    <a:pt x="584" y="287"/>
                  </a:lnTo>
                  <a:lnTo>
                    <a:pt x="584" y="285"/>
                  </a:lnTo>
                  <a:lnTo>
                    <a:pt x="584" y="284"/>
                  </a:lnTo>
                  <a:lnTo>
                    <a:pt x="584" y="282"/>
                  </a:lnTo>
                  <a:lnTo>
                    <a:pt x="583" y="280"/>
                  </a:lnTo>
                  <a:lnTo>
                    <a:pt x="579" y="277"/>
                  </a:lnTo>
                  <a:lnTo>
                    <a:pt x="579" y="275"/>
                  </a:lnTo>
                  <a:lnTo>
                    <a:pt x="579" y="273"/>
                  </a:lnTo>
                  <a:lnTo>
                    <a:pt x="577" y="270"/>
                  </a:lnTo>
                  <a:lnTo>
                    <a:pt x="577" y="268"/>
                  </a:lnTo>
                  <a:lnTo>
                    <a:pt x="576" y="268"/>
                  </a:lnTo>
                  <a:lnTo>
                    <a:pt x="576" y="266"/>
                  </a:lnTo>
                  <a:lnTo>
                    <a:pt x="576" y="264"/>
                  </a:lnTo>
                  <a:lnTo>
                    <a:pt x="576" y="263"/>
                  </a:lnTo>
                  <a:lnTo>
                    <a:pt x="574" y="263"/>
                  </a:lnTo>
                  <a:lnTo>
                    <a:pt x="574" y="261"/>
                  </a:lnTo>
                  <a:lnTo>
                    <a:pt x="574" y="259"/>
                  </a:lnTo>
                  <a:lnTo>
                    <a:pt x="572" y="259"/>
                  </a:lnTo>
                  <a:lnTo>
                    <a:pt x="572" y="257"/>
                  </a:lnTo>
                  <a:lnTo>
                    <a:pt x="569" y="254"/>
                  </a:lnTo>
                  <a:lnTo>
                    <a:pt x="567" y="254"/>
                  </a:lnTo>
                  <a:lnTo>
                    <a:pt x="565" y="254"/>
                  </a:lnTo>
                  <a:lnTo>
                    <a:pt x="563" y="254"/>
                  </a:lnTo>
                  <a:lnTo>
                    <a:pt x="562" y="254"/>
                  </a:lnTo>
                  <a:lnTo>
                    <a:pt x="558" y="254"/>
                  </a:lnTo>
                  <a:lnTo>
                    <a:pt x="556" y="256"/>
                  </a:lnTo>
                  <a:lnTo>
                    <a:pt x="555" y="257"/>
                  </a:lnTo>
                  <a:lnTo>
                    <a:pt x="551" y="259"/>
                  </a:lnTo>
                  <a:lnTo>
                    <a:pt x="549" y="259"/>
                  </a:lnTo>
                  <a:lnTo>
                    <a:pt x="548" y="261"/>
                  </a:lnTo>
                  <a:lnTo>
                    <a:pt x="546" y="261"/>
                  </a:lnTo>
                  <a:lnTo>
                    <a:pt x="546" y="263"/>
                  </a:lnTo>
                  <a:lnTo>
                    <a:pt x="544" y="263"/>
                  </a:lnTo>
                  <a:lnTo>
                    <a:pt x="542" y="263"/>
                  </a:lnTo>
                  <a:lnTo>
                    <a:pt x="541" y="264"/>
                  </a:lnTo>
                  <a:lnTo>
                    <a:pt x="539" y="264"/>
                  </a:lnTo>
                  <a:lnTo>
                    <a:pt x="535" y="266"/>
                  </a:lnTo>
                  <a:lnTo>
                    <a:pt x="534" y="266"/>
                  </a:lnTo>
                  <a:lnTo>
                    <a:pt x="532" y="268"/>
                  </a:lnTo>
                  <a:lnTo>
                    <a:pt x="530" y="268"/>
                  </a:lnTo>
                  <a:lnTo>
                    <a:pt x="528" y="268"/>
                  </a:lnTo>
                  <a:lnTo>
                    <a:pt x="527" y="268"/>
                  </a:lnTo>
                  <a:lnTo>
                    <a:pt x="525" y="268"/>
                  </a:lnTo>
                  <a:lnTo>
                    <a:pt x="523" y="270"/>
                  </a:lnTo>
                  <a:lnTo>
                    <a:pt x="521" y="270"/>
                  </a:lnTo>
                  <a:lnTo>
                    <a:pt x="520" y="270"/>
                  </a:lnTo>
                  <a:lnTo>
                    <a:pt x="518" y="268"/>
                  </a:lnTo>
                  <a:lnTo>
                    <a:pt x="516" y="268"/>
                  </a:lnTo>
                  <a:lnTo>
                    <a:pt x="513" y="270"/>
                  </a:lnTo>
                  <a:lnTo>
                    <a:pt x="511" y="270"/>
                  </a:lnTo>
                  <a:lnTo>
                    <a:pt x="509" y="270"/>
                  </a:lnTo>
                  <a:lnTo>
                    <a:pt x="507" y="270"/>
                  </a:lnTo>
                  <a:lnTo>
                    <a:pt x="506" y="271"/>
                  </a:lnTo>
                  <a:lnTo>
                    <a:pt x="504" y="271"/>
                  </a:lnTo>
                  <a:lnTo>
                    <a:pt x="502" y="271"/>
                  </a:lnTo>
                  <a:lnTo>
                    <a:pt x="500" y="273"/>
                  </a:lnTo>
                  <a:lnTo>
                    <a:pt x="499" y="273"/>
                  </a:lnTo>
                  <a:lnTo>
                    <a:pt x="497" y="275"/>
                  </a:lnTo>
                  <a:lnTo>
                    <a:pt x="495" y="275"/>
                  </a:lnTo>
                  <a:lnTo>
                    <a:pt x="493" y="277"/>
                  </a:lnTo>
                  <a:lnTo>
                    <a:pt x="492" y="277"/>
                  </a:lnTo>
                  <a:lnTo>
                    <a:pt x="490" y="277"/>
                  </a:lnTo>
                  <a:lnTo>
                    <a:pt x="488" y="277"/>
                  </a:lnTo>
                  <a:lnTo>
                    <a:pt x="486" y="277"/>
                  </a:lnTo>
                  <a:lnTo>
                    <a:pt x="485" y="277"/>
                  </a:lnTo>
                  <a:lnTo>
                    <a:pt x="481" y="278"/>
                  </a:lnTo>
                  <a:lnTo>
                    <a:pt x="481" y="280"/>
                  </a:lnTo>
                  <a:lnTo>
                    <a:pt x="479" y="280"/>
                  </a:lnTo>
                  <a:lnTo>
                    <a:pt x="478" y="280"/>
                  </a:lnTo>
                  <a:lnTo>
                    <a:pt x="476" y="280"/>
                  </a:lnTo>
                  <a:lnTo>
                    <a:pt x="472" y="280"/>
                  </a:lnTo>
                  <a:lnTo>
                    <a:pt x="469" y="282"/>
                  </a:lnTo>
                  <a:lnTo>
                    <a:pt x="467" y="284"/>
                  </a:lnTo>
                  <a:lnTo>
                    <a:pt x="465" y="284"/>
                  </a:lnTo>
                  <a:lnTo>
                    <a:pt x="464" y="284"/>
                  </a:lnTo>
                  <a:lnTo>
                    <a:pt x="464" y="285"/>
                  </a:lnTo>
                  <a:lnTo>
                    <a:pt x="462" y="285"/>
                  </a:lnTo>
                  <a:lnTo>
                    <a:pt x="460" y="287"/>
                  </a:lnTo>
                  <a:lnTo>
                    <a:pt x="458" y="289"/>
                  </a:lnTo>
                  <a:lnTo>
                    <a:pt x="457" y="291"/>
                  </a:lnTo>
                  <a:lnTo>
                    <a:pt x="455" y="292"/>
                  </a:lnTo>
                  <a:lnTo>
                    <a:pt x="455" y="294"/>
                  </a:lnTo>
                  <a:lnTo>
                    <a:pt x="453" y="296"/>
                  </a:lnTo>
                  <a:lnTo>
                    <a:pt x="453" y="298"/>
                  </a:lnTo>
                  <a:lnTo>
                    <a:pt x="451" y="299"/>
                  </a:lnTo>
                  <a:lnTo>
                    <a:pt x="451" y="301"/>
                  </a:lnTo>
                  <a:lnTo>
                    <a:pt x="451" y="303"/>
                  </a:lnTo>
                  <a:lnTo>
                    <a:pt x="450" y="305"/>
                  </a:lnTo>
                  <a:lnTo>
                    <a:pt x="450" y="306"/>
                  </a:lnTo>
                  <a:lnTo>
                    <a:pt x="450" y="308"/>
                  </a:lnTo>
                  <a:lnTo>
                    <a:pt x="448" y="310"/>
                  </a:lnTo>
                  <a:lnTo>
                    <a:pt x="448" y="311"/>
                  </a:lnTo>
                  <a:lnTo>
                    <a:pt x="446" y="313"/>
                  </a:lnTo>
                  <a:lnTo>
                    <a:pt x="446" y="315"/>
                  </a:lnTo>
                  <a:lnTo>
                    <a:pt x="444" y="315"/>
                  </a:lnTo>
                  <a:lnTo>
                    <a:pt x="444" y="317"/>
                  </a:lnTo>
                  <a:lnTo>
                    <a:pt x="443" y="318"/>
                  </a:lnTo>
                  <a:lnTo>
                    <a:pt x="443" y="320"/>
                  </a:lnTo>
                  <a:lnTo>
                    <a:pt x="441" y="322"/>
                  </a:lnTo>
                  <a:lnTo>
                    <a:pt x="439" y="324"/>
                  </a:lnTo>
                  <a:lnTo>
                    <a:pt x="439" y="325"/>
                  </a:lnTo>
                  <a:lnTo>
                    <a:pt x="437" y="327"/>
                  </a:lnTo>
                  <a:lnTo>
                    <a:pt x="436" y="327"/>
                  </a:lnTo>
                  <a:lnTo>
                    <a:pt x="436" y="329"/>
                  </a:lnTo>
                  <a:lnTo>
                    <a:pt x="432" y="331"/>
                  </a:lnTo>
                  <a:lnTo>
                    <a:pt x="430" y="332"/>
                  </a:lnTo>
                  <a:lnTo>
                    <a:pt x="429" y="332"/>
                  </a:lnTo>
                  <a:lnTo>
                    <a:pt x="427" y="334"/>
                  </a:lnTo>
                  <a:lnTo>
                    <a:pt x="425" y="334"/>
                  </a:lnTo>
                  <a:lnTo>
                    <a:pt x="423" y="334"/>
                  </a:lnTo>
                  <a:lnTo>
                    <a:pt x="422" y="336"/>
                  </a:lnTo>
                  <a:lnTo>
                    <a:pt x="416" y="338"/>
                  </a:lnTo>
                  <a:lnTo>
                    <a:pt x="415" y="338"/>
                  </a:lnTo>
                  <a:lnTo>
                    <a:pt x="413" y="338"/>
                  </a:lnTo>
                  <a:lnTo>
                    <a:pt x="411" y="338"/>
                  </a:lnTo>
                  <a:lnTo>
                    <a:pt x="409" y="338"/>
                  </a:lnTo>
                  <a:lnTo>
                    <a:pt x="409" y="339"/>
                  </a:lnTo>
                  <a:lnTo>
                    <a:pt x="404" y="339"/>
                  </a:lnTo>
                  <a:lnTo>
                    <a:pt x="402" y="339"/>
                  </a:lnTo>
                  <a:lnTo>
                    <a:pt x="401" y="339"/>
                  </a:lnTo>
                  <a:lnTo>
                    <a:pt x="399" y="339"/>
                  </a:lnTo>
                  <a:lnTo>
                    <a:pt x="397" y="341"/>
                  </a:lnTo>
                  <a:lnTo>
                    <a:pt x="394" y="341"/>
                  </a:lnTo>
                  <a:lnTo>
                    <a:pt x="390" y="341"/>
                  </a:lnTo>
                  <a:lnTo>
                    <a:pt x="388" y="341"/>
                  </a:lnTo>
                  <a:lnTo>
                    <a:pt x="387" y="341"/>
                  </a:lnTo>
                  <a:lnTo>
                    <a:pt x="385" y="341"/>
                  </a:lnTo>
                  <a:lnTo>
                    <a:pt x="383" y="341"/>
                  </a:lnTo>
                  <a:lnTo>
                    <a:pt x="381" y="341"/>
                  </a:lnTo>
                  <a:lnTo>
                    <a:pt x="380" y="341"/>
                  </a:lnTo>
                  <a:lnTo>
                    <a:pt x="376" y="341"/>
                  </a:lnTo>
                  <a:lnTo>
                    <a:pt x="373" y="341"/>
                  </a:lnTo>
                  <a:lnTo>
                    <a:pt x="371" y="341"/>
                  </a:lnTo>
                  <a:lnTo>
                    <a:pt x="367" y="341"/>
                  </a:lnTo>
                  <a:lnTo>
                    <a:pt x="366" y="341"/>
                  </a:lnTo>
                  <a:lnTo>
                    <a:pt x="364" y="341"/>
                  </a:lnTo>
                  <a:lnTo>
                    <a:pt x="362" y="341"/>
                  </a:lnTo>
                  <a:lnTo>
                    <a:pt x="360" y="341"/>
                  </a:lnTo>
                  <a:lnTo>
                    <a:pt x="359" y="341"/>
                  </a:lnTo>
                  <a:lnTo>
                    <a:pt x="355" y="341"/>
                  </a:lnTo>
                  <a:lnTo>
                    <a:pt x="353" y="341"/>
                  </a:lnTo>
                  <a:lnTo>
                    <a:pt x="350" y="341"/>
                  </a:lnTo>
                  <a:lnTo>
                    <a:pt x="364" y="331"/>
                  </a:lnTo>
                  <a:lnTo>
                    <a:pt x="369" y="324"/>
                  </a:lnTo>
                  <a:lnTo>
                    <a:pt x="374" y="320"/>
                  </a:lnTo>
                  <a:lnTo>
                    <a:pt x="376" y="317"/>
                  </a:lnTo>
                  <a:lnTo>
                    <a:pt x="378" y="315"/>
                  </a:lnTo>
                  <a:lnTo>
                    <a:pt x="380" y="315"/>
                  </a:lnTo>
                  <a:lnTo>
                    <a:pt x="380" y="313"/>
                  </a:lnTo>
                  <a:lnTo>
                    <a:pt x="381" y="311"/>
                  </a:lnTo>
                  <a:lnTo>
                    <a:pt x="383" y="310"/>
                  </a:lnTo>
                  <a:lnTo>
                    <a:pt x="385" y="310"/>
                  </a:lnTo>
                  <a:lnTo>
                    <a:pt x="385" y="308"/>
                  </a:lnTo>
                  <a:lnTo>
                    <a:pt x="387" y="308"/>
                  </a:lnTo>
                  <a:lnTo>
                    <a:pt x="387" y="306"/>
                  </a:lnTo>
                  <a:lnTo>
                    <a:pt x="388" y="305"/>
                  </a:lnTo>
                  <a:lnTo>
                    <a:pt x="390" y="305"/>
                  </a:lnTo>
                  <a:lnTo>
                    <a:pt x="390" y="303"/>
                  </a:lnTo>
                  <a:lnTo>
                    <a:pt x="392" y="301"/>
                  </a:lnTo>
                  <a:lnTo>
                    <a:pt x="394" y="301"/>
                  </a:lnTo>
                  <a:lnTo>
                    <a:pt x="395" y="298"/>
                  </a:lnTo>
                  <a:lnTo>
                    <a:pt x="397" y="296"/>
                  </a:lnTo>
                  <a:lnTo>
                    <a:pt x="399" y="294"/>
                  </a:lnTo>
                  <a:lnTo>
                    <a:pt x="401" y="294"/>
                  </a:lnTo>
                  <a:lnTo>
                    <a:pt x="401" y="292"/>
                  </a:lnTo>
                  <a:lnTo>
                    <a:pt x="402" y="291"/>
                  </a:lnTo>
                  <a:lnTo>
                    <a:pt x="404" y="289"/>
                  </a:lnTo>
                  <a:lnTo>
                    <a:pt x="406" y="287"/>
                  </a:lnTo>
                  <a:lnTo>
                    <a:pt x="408" y="284"/>
                  </a:lnTo>
                  <a:lnTo>
                    <a:pt x="411" y="280"/>
                  </a:lnTo>
                  <a:lnTo>
                    <a:pt x="415" y="273"/>
                  </a:lnTo>
                  <a:lnTo>
                    <a:pt x="420" y="266"/>
                  </a:lnTo>
                  <a:lnTo>
                    <a:pt x="427" y="259"/>
                  </a:lnTo>
                  <a:lnTo>
                    <a:pt x="430" y="256"/>
                  </a:lnTo>
                  <a:lnTo>
                    <a:pt x="434" y="256"/>
                  </a:lnTo>
                  <a:lnTo>
                    <a:pt x="436" y="254"/>
                  </a:lnTo>
                  <a:lnTo>
                    <a:pt x="437" y="252"/>
                  </a:lnTo>
                  <a:lnTo>
                    <a:pt x="439" y="250"/>
                  </a:lnTo>
                  <a:lnTo>
                    <a:pt x="441" y="249"/>
                  </a:lnTo>
                  <a:lnTo>
                    <a:pt x="443" y="247"/>
                  </a:lnTo>
                  <a:lnTo>
                    <a:pt x="444" y="245"/>
                  </a:lnTo>
                  <a:lnTo>
                    <a:pt x="446" y="243"/>
                  </a:lnTo>
                  <a:lnTo>
                    <a:pt x="448" y="242"/>
                  </a:lnTo>
                  <a:lnTo>
                    <a:pt x="450" y="240"/>
                  </a:lnTo>
                  <a:lnTo>
                    <a:pt x="451" y="238"/>
                  </a:lnTo>
                  <a:lnTo>
                    <a:pt x="453" y="236"/>
                  </a:lnTo>
                  <a:lnTo>
                    <a:pt x="455" y="235"/>
                  </a:lnTo>
                  <a:lnTo>
                    <a:pt x="457" y="233"/>
                  </a:lnTo>
                  <a:lnTo>
                    <a:pt x="458" y="231"/>
                  </a:lnTo>
                  <a:lnTo>
                    <a:pt x="460" y="229"/>
                  </a:lnTo>
                  <a:lnTo>
                    <a:pt x="462" y="228"/>
                  </a:lnTo>
                  <a:lnTo>
                    <a:pt x="464" y="226"/>
                  </a:lnTo>
                  <a:lnTo>
                    <a:pt x="464" y="224"/>
                  </a:lnTo>
                  <a:lnTo>
                    <a:pt x="465" y="222"/>
                  </a:lnTo>
                  <a:lnTo>
                    <a:pt x="467" y="221"/>
                  </a:lnTo>
                  <a:lnTo>
                    <a:pt x="469" y="219"/>
                  </a:lnTo>
                  <a:lnTo>
                    <a:pt x="471" y="217"/>
                  </a:lnTo>
                  <a:lnTo>
                    <a:pt x="472" y="217"/>
                  </a:lnTo>
                  <a:lnTo>
                    <a:pt x="472" y="214"/>
                  </a:lnTo>
                  <a:lnTo>
                    <a:pt x="476" y="210"/>
                  </a:lnTo>
                  <a:lnTo>
                    <a:pt x="479" y="207"/>
                  </a:lnTo>
                  <a:lnTo>
                    <a:pt x="486" y="205"/>
                  </a:lnTo>
                  <a:lnTo>
                    <a:pt x="493" y="201"/>
                  </a:lnTo>
                  <a:lnTo>
                    <a:pt x="497" y="196"/>
                  </a:lnTo>
                  <a:lnTo>
                    <a:pt x="504" y="193"/>
                  </a:lnTo>
                  <a:lnTo>
                    <a:pt x="513" y="189"/>
                  </a:lnTo>
                  <a:lnTo>
                    <a:pt x="520" y="186"/>
                  </a:lnTo>
                  <a:lnTo>
                    <a:pt x="525" y="184"/>
                  </a:lnTo>
                  <a:lnTo>
                    <a:pt x="527" y="182"/>
                  </a:lnTo>
                  <a:lnTo>
                    <a:pt x="528" y="182"/>
                  </a:lnTo>
                  <a:lnTo>
                    <a:pt x="530" y="180"/>
                  </a:lnTo>
                  <a:lnTo>
                    <a:pt x="534" y="179"/>
                  </a:lnTo>
                  <a:lnTo>
                    <a:pt x="546" y="173"/>
                  </a:lnTo>
                  <a:lnTo>
                    <a:pt x="555" y="170"/>
                  </a:lnTo>
                  <a:lnTo>
                    <a:pt x="558" y="170"/>
                  </a:lnTo>
                  <a:lnTo>
                    <a:pt x="567" y="168"/>
                  </a:lnTo>
                  <a:lnTo>
                    <a:pt x="574" y="168"/>
                  </a:lnTo>
                  <a:lnTo>
                    <a:pt x="581" y="168"/>
                  </a:lnTo>
                  <a:lnTo>
                    <a:pt x="586" y="168"/>
                  </a:lnTo>
                  <a:lnTo>
                    <a:pt x="588" y="168"/>
                  </a:lnTo>
                  <a:lnTo>
                    <a:pt x="603" y="166"/>
                  </a:lnTo>
                  <a:lnTo>
                    <a:pt x="617" y="166"/>
                  </a:lnTo>
                  <a:lnTo>
                    <a:pt x="630" y="166"/>
                  </a:lnTo>
                  <a:lnTo>
                    <a:pt x="645" y="165"/>
                  </a:lnTo>
                  <a:lnTo>
                    <a:pt x="651" y="165"/>
                  </a:lnTo>
                  <a:lnTo>
                    <a:pt x="654" y="163"/>
                  </a:lnTo>
                  <a:lnTo>
                    <a:pt x="661" y="161"/>
                  </a:lnTo>
                  <a:lnTo>
                    <a:pt x="665" y="159"/>
                  </a:lnTo>
                  <a:lnTo>
                    <a:pt x="666" y="158"/>
                  </a:lnTo>
                  <a:lnTo>
                    <a:pt x="668" y="158"/>
                  </a:lnTo>
                  <a:lnTo>
                    <a:pt x="670" y="158"/>
                  </a:lnTo>
                  <a:lnTo>
                    <a:pt x="672" y="156"/>
                  </a:lnTo>
                  <a:lnTo>
                    <a:pt x="673" y="156"/>
                  </a:lnTo>
                  <a:lnTo>
                    <a:pt x="677" y="154"/>
                  </a:lnTo>
                  <a:lnTo>
                    <a:pt x="679" y="154"/>
                  </a:lnTo>
                  <a:lnTo>
                    <a:pt x="680" y="154"/>
                  </a:lnTo>
                  <a:lnTo>
                    <a:pt x="682" y="152"/>
                  </a:lnTo>
                  <a:lnTo>
                    <a:pt x="686" y="152"/>
                  </a:lnTo>
                  <a:lnTo>
                    <a:pt x="686" y="151"/>
                  </a:lnTo>
                  <a:lnTo>
                    <a:pt x="687" y="151"/>
                  </a:lnTo>
                  <a:lnTo>
                    <a:pt x="689" y="151"/>
                  </a:lnTo>
                  <a:lnTo>
                    <a:pt x="691" y="149"/>
                  </a:lnTo>
                  <a:lnTo>
                    <a:pt x="693" y="149"/>
                  </a:lnTo>
                  <a:lnTo>
                    <a:pt x="694" y="147"/>
                  </a:lnTo>
                  <a:lnTo>
                    <a:pt x="696" y="147"/>
                  </a:lnTo>
                  <a:lnTo>
                    <a:pt x="698" y="147"/>
                  </a:lnTo>
                  <a:lnTo>
                    <a:pt x="700" y="147"/>
                  </a:lnTo>
                  <a:lnTo>
                    <a:pt x="701" y="145"/>
                  </a:lnTo>
                  <a:lnTo>
                    <a:pt x="703" y="145"/>
                  </a:lnTo>
                  <a:lnTo>
                    <a:pt x="705" y="145"/>
                  </a:lnTo>
                  <a:lnTo>
                    <a:pt x="707" y="144"/>
                  </a:lnTo>
                  <a:lnTo>
                    <a:pt x="708" y="142"/>
                  </a:lnTo>
                  <a:lnTo>
                    <a:pt x="710" y="142"/>
                  </a:lnTo>
                  <a:lnTo>
                    <a:pt x="712" y="142"/>
                  </a:lnTo>
                  <a:lnTo>
                    <a:pt x="714" y="140"/>
                  </a:lnTo>
                  <a:lnTo>
                    <a:pt x="715" y="140"/>
                  </a:lnTo>
                  <a:lnTo>
                    <a:pt x="717" y="140"/>
                  </a:lnTo>
                  <a:lnTo>
                    <a:pt x="717" y="138"/>
                  </a:lnTo>
                  <a:lnTo>
                    <a:pt x="719" y="138"/>
                  </a:lnTo>
                  <a:lnTo>
                    <a:pt x="721" y="138"/>
                  </a:lnTo>
                  <a:lnTo>
                    <a:pt x="724" y="137"/>
                  </a:lnTo>
                  <a:lnTo>
                    <a:pt x="726" y="137"/>
                  </a:lnTo>
                  <a:lnTo>
                    <a:pt x="728" y="137"/>
                  </a:lnTo>
                  <a:lnTo>
                    <a:pt x="728" y="135"/>
                  </a:lnTo>
                  <a:lnTo>
                    <a:pt x="729" y="135"/>
                  </a:lnTo>
                  <a:lnTo>
                    <a:pt x="731" y="135"/>
                  </a:lnTo>
                  <a:lnTo>
                    <a:pt x="733" y="135"/>
                  </a:lnTo>
                  <a:lnTo>
                    <a:pt x="735" y="135"/>
                  </a:lnTo>
                  <a:lnTo>
                    <a:pt x="736" y="133"/>
                  </a:lnTo>
                  <a:lnTo>
                    <a:pt x="738" y="133"/>
                  </a:lnTo>
                  <a:lnTo>
                    <a:pt x="740" y="133"/>
                  </a:lnTo>
                  <a:lnTo>
                    <a:pt x="742" y="133"/>
                  </a:lnTo>
                  <a:lnTo>
                    <a:pt x="743" y="133"/>
                  </a:lnTo>
                  <a:lnTo>
                    <a:pt x="745" y="133"/>
                  </a:lnTo>
                  <a:lnTo>
                    <a:pt x="747" y="133"/>
                  </a:lnTo>
                  <a:lnTo>
                    <a:pt x="750" y="131"/>
                  </a:lnTo>
                  <a:lnTo>
                    <a:pt x="752" y="133"/>
                  </a:lnTo>
                  <a:lnTo>
                    <a:pt x="754" y="131"/>
                  </a:lnTo>
                  <a:lnTo>
                    <a:pt x="756" y="133"/>
                  </a:lnTo>
                  <a:lnTo>
                    <a:pt x="757" y="133"/>
                  </a:lnTo>
                  <a:lnTo>
                    <a:pt x="759" y="133"/>
                  </a:lnTo>
                  <a:lnTo>
                    <a:pt x="761" y="133"/>
                  </a:lnTo>
                  <a:lnTo>
                    <a:pt x="763" y="133"/>
                  </a:lnTo>
                  <a:lnTo>
                    <a:pt x="764" y="133"/>
                  </a:lnTo>
                  <a:lnTo>
                    <a:pt x="766" y="133"/>
                  </a:lnTo>
                  <a:lnTo>
                    <a:pt x="768" y="133"/>
                  </a:lnTo>
                  <a:lnTo>
                    <a:pt x="770" y="133"/>
                  </a:lnTo>
                  <a:lnTo>
                    <a:pt x="771" y="133"/>
                  </a:lnTo>
                  <a:lnTo>
                    <a:pt x="773" y="133"/>
                  </a:lnTo>
                  <a:lnTo>
                    <a:pt x="775" y="133"/>
                  </a:lnTo>
                  <a:lnTo>
                    <a:pt x="777" y="133"/>
                  </a:lnTo>
                  <a:lnTo>
                    <a:pt x="778" y="133"/>
                  </a:lnTo>
                  <a:lnTo>
                    <a:pt x="780" y="133"/>
                  </a:lnTo>
                  <a:lnTo>
                    <a:pt x="782" y="133"/>
                  </a:lnTo>
                  <a:lnTo>
                    <a:pt x="784" y="131"/>
                  </a:lnTo>
                  <a:lnTo>
                    <a:pt x="785" y="131"/>
                  </a:lnTo>
                  <a:lnTo>
                    <a:pt x="787" y="131"/>
                  </a:lnTo>
                  <a:lnTo>
                    <a:pt x="789" y="131"/>
                  </a:lnTo>
                  <a:lnTo>
                    <a:pt x="792" y="131"/>
                  </a:lnTo>
                  <a:lnTo>
                    <a:pt x="794" y="131"/>
                  </a:lnTo>
                  <a:lnTo>
                    <a:pt x="796" y="133"/>
                  </a:lnTo>
                  <a:lnTo>
                    <a:pt x="798" y="133"/>
                  </a:lnTo>
                  <a:lnTo>
                    <a:pt x="801" y="131"/>
                  </a:lnTo>
                  <a:lnTo>
                    <a:pt x="803" y="131"/>
                  </a:lnTo>
                  <a:lnTo>
                    <a:pt x="805" y="131"/>
                  </a:lnTo>
                  <a:lnTo>
                    <a:pt x="806" y="131"/>
                  </a:lnTo>
                  <a:lnTo>
                    <a:pt x="808" y="131"/>
                  </a:lnTo>
                  <a:lnTo>
                    <a:pt x="810" y="131"/>
                  </a:lnTo>
                  <a:lnTo>
                    <a:pt x="812" y="131"/>
                  </a:lnTo>
                  <a:lnTo>
                    <a:pt x="813" y="130"/>
                  </a:lnTo>
                  <a:lnTo>
                    <a:pt x="813" y="131"/>
                  </a:lnTo>
                  <a:lnTo>
                    <a:pt x="815" y="131"/>
                  </a:lnTo>
                  <a:lnTo>
                    <a:pt x="817" y="131"/>
                  </a:lnTo>
                  <a:lnTo>
                    <a:pt x="819" y="131"/>
                  </a:lnTo>
                  <a:lnTo>
                    <a:pt x="820" y="131"/>
                  </a:lnTo>
                  <a:lnTo>
                    <a:pt x="822" y="130"/>
                  </a:lnTo>
                  <a:lnTo>
                    <a:pt x="824" y="130"/>
                  </a:lnTo>
                  <a:lnTo>
                    <a:pt x="827" y="130"/>
                  </a:lnTo>
                  <a:lnTo>
                    <a:pt x="829" y="130"/>
                  </a:lnTo>
                  <a:lnTo>
                    <a:pt x="831" y="130"/>
                  </a:lnTo>
                  <a:lnTo>
                    <a:pt x="833" y="130"/>
                  </a:lnTo>
                  <a:lnTo>
                    <a:pt x="834" y="130"/>
                  </a:lnTo>
                  <a:lnTo>
                    <a:pt x="843" y="130"/>
                  </a:lnTo>
                  <a:lnTo>
                    <a:pt x="852" y="130"/>
                  </a:lnTo>
                  <a:lnTo>
                    <a:pt x="864" y="130"/>
                  </a:lnTo>
                  <a:lnTo>
                    <a:pt x="871" y="130"/>
                  </a:lnTo>
                  <a:lnTo>
                    <a:pt x="878" y="130"/>
                  </a:lnTo>
                  <a:lnTo>
                    <a:pt x="882" y="130"/>
                  </a:lnTo>
                  <a:lnTo>
                    <a:pt x="889" y="128"/>
                  </a:lnTo>
                  <a:lnTo>
                    <a:pt x="939" y="130"/>
                  </a:lnTo>
                  <a:lnTo>
                    <a:pt x="951" y="130"/>
                  </a:lnTo>
                  <a:lnTo>
                    <a:pt x="962" y="130"/>
                  </a:lnTo>
                  <a:lnTo>
                    <a:pt x="969" y="128"/>
                  </a:lnTo>
                  <a:lnTo>
                    <a:pt x="985" y="130"/>
                  </a:lnTo>
                  <a:lnTo>
                    <a:pt x="999" y="130"/>
                  </a:lnTo>
                  <a:lnTo>
                    <a:pt x="1009" y="131"/>
                  </a:lnTo>
                  <a:lnTo>
                    <a:pt x="1013" y="131"/>
                  </a:lnTo>
                  <a:lnTo>
                    <a:pt x="1014" y="131"/>
                  </a:lnTo>
                  <a:lnTo>
                    <a:pt x="1016" y="133"/>
                  </a:lnTo>
                  <a:lnTo>
                    <a:pt x="1020" y="133"/>
                  </a:lnTo>
                  <a:lnTo>
                    <a:pt x="1021" y="135"/>
                  </a:lnTo>
                  <a:lnTo>
                    <a:pt x="1023" y="135"/>
                  </a:lnTo>
                  <a:lnTo>
                    <a:pt x="1025" y="135"/>
                  </a:lnTo>
                  <a:lnTo>
                    <a:pt x="1027" y="133"/>
                  </a:lnTo>
                  <a:lnTo>
                    <a:pt x="1030" y="133"/>
                  </a:lnTo>
                  <a:lnTo>
                    <a:pt x="1034" y="133"/>
                  </a:lnTo>
                  <a:lnTo>
                    <a:pt x="1035" y="135"/>
                  </a:lnTo>
                  <a:lnTo>
                    <a:pt x="1037" y="137"/>
                  </a:lnTo>
                  <a:lnTo>
                    <a:pt x="1039" y="137"/>
                  </a:lnTo>
                  <a:lnTo>
                    <a:pt x="1041" y="137"/>
                  </a:lnTo>
                  <a:lnTo>
                    <a:pt x="1046" y="137"/>
                  </a:lnTo>
                  <a:lnTo>
                    <a:pt x="1053" y="137"/>
                  </a:lnTo>
                  <a:lnTo>
                    <a:pt x="1062" y="138"/>
                  </a:lnTo>
                  <a:lnTo>
                    <a:pt x="1070" y="144"/>
                  </a:lnTo>
                  <a:lnTo>
                    <a:pt x="1079" y="147"/>
                  </a:lnTo>
                  <a:lnTo>
                    <a:pt x="1084" y="151"/>
                  </a:lnTo>
                  <a:lnTo>
                    <a:pt x="1090" y="152"/>
                  </a:lnTo>
                  <a:lnTo>
                    <a:pt x="1098" y="156"/>
                  </a:lnTo>
                  <a:lnTo>
                    <a:pt x="1104" y="156"/>
                  </a:lnTo>
                  <a:lnTo>
                    <a:pt x="1107" y="158"/>
                  </a:lnTo>
                  <a:lnTo>
                    <a:pt x="1112" y="159"/>
                  </a:lnTo>
                  <a:lnTo>
                    <a:pt x="1123" y="163"/>
                  </a:lnTo>
                  <a:lnTo>
                    <a:pt x="1132" y="165"/>
                  </a:lnTo>
                  <a:lnTo>
                    <a:pt x="1135" y="166"/>
                  </a:lnTo>
                  <a:lnTo>
                    <a:pt x="1139" y="166"/>
                  </a:lnTo>
                  <a:lnTo>
                    <a:pt x="1144" y="166"/>
                  </a:lnTo>
                  <a:lnTo>
                    <a:pt x="1147" y="168"/>
                  </a:lnTo>
                  <a:lnTo>
                    <a:pt x="1151" y="168"/>
                  </a:lnTo>
                  <a:lnTo>
                    <a:pt x="1158" y="170"/>
                  </a:lnTo>
                  <a:lnTo>
                    <a:pt x="1175" y="173"/>
                  </a:lnTo>
                  <a:lnTo>
                    <a:pt x="1188" y="177"/>
                  </a:lnTo>
                  <a:lnTo>
                    <a:pt x="1191" y="179"/>
                  </a:lnTo>
                  <a:lnTo>
                    <a:pt x="1205" y="186"/>
                  </a:lnTo>
                  <a:lnTo>
                    <a:pt x="1212" y="191"/>
                  </a:lnTo>
                  <a:lnTo>
                    <a:pt x="1224" y="200"/>
                  </a:lnTo>
                  <a:lnTo>
                    <a:pt x="1231" y="207"/>
                  </a:lnTo>
                  <a:lnTo>
                    <a:pt x="1237" y="210"/>
                  </a:lnTo>
                  <a:lnTo>
                    <a:pt x="1238" y="214"/>
                  </a:lnTo>
                  <a:lnTo>
                    <a:pt x="1244" y="219"/>
                  </a:lnTo>
                  <a:lnTo>
                    <a:pt x="1249" y="221"/>
                  </a:lnTo>
                  <a:lnTo>
                    <a:pt x="1251" y="222"/>
                  </a:lnTo>
                  <a:lnTo>
                    <a:pt x="1254" y="224"/>
                  </a:lnTo>
                  <a:lnTo>
                    <a:pt x="1257" y="226"/>
                  </a:lnTo>
                  <a:lnTo>
                    <a:pt x="1263" y="229"/>
                  </a:lnTo>
                  <a:lnTo>
                    <a:pt x="1264" y="231"/>
                  </a:lnTo>
                  <a:lnTo>
                    <a:pt x="1266" y="231"/>
                  </a:lnTo>
                  <a:lnTo>
                    <a:pt x="1270" y="233"/>
                  </a:lnTo>
                  <a:lnTo>
                    <a:pt x="1271" y="235"/>
                  </a:lnTo>
                  <a:lnTo>
                    <a:pt x="1273" y="235"/>
                  </a:lnTo>
                  <a:lnTo>
                    <a:pt x="1275" y="236"/>
                  </a:lnTo>
                  <a:lnTo>
                    <a:pt x="1277" y="235"/>
                  </a:lnTo>
                  <a:lnTo>
                    <a:pt x="1278" y="235"/>
                  </a:lnTo>
                  <a:lnTo>
                    <a:pt x="1280" y="236"/>
                  </a:lnTo>
                  <a:lnTo>
                    <a:pt x="1282" y="235"/>
                  </a:lnTo>
                  <a:lnTo>
                    <a:pt x="1282" y="233"/>
                  </a:lnTo>
                  <a:lnTo>
                    <a:pt x="1282" y="231"/>
                  </a:lnTo>
                  <a:lnTo>
                    <a:pt x="1284" y="231"/>
                  </a:lnTo>
                  <a:lnTo>
                    <a:pt x="1285" y="233"/>
                  </a:lnTo>
                  <a:lnTo>
                    <a:pt x="1289" y="233"/>
                  </a:lnTo>
                  <a:lnTo>
                    <a:pt x="1289" y="231"/>
                  </a:lnTo>
                  <a:lnTo>
                    <a:pt x="1289" y="229"/>
                  </a:lnTo>
                  <a:lnTo>
                    <a:pt x="1292" y="229"/>
                  </a:lnTo>
                  <a:lnTo>
                    <a:pt x="1294" y="231"/>
                  </a:lnTo>
                  <a:lnTo>
                    <a:pt x="1296" y="231"/>
                  </a:lnTo>
                  <a:lnTo>
                    <a:pt x="1298" y="231"/>
                  </a:lnTo>
                  <a:lnTo>
                    <a:pt x="1299" y="233"/>
                  </a:lnTo>
                  <a:lnTo>
                    <a:pt x="1301" y="231"/>
                  </a:lnTo>
                  <a:lnTo>
                    <a:pt x="1303" y="229"/>
                  </a:lnTo>
                  <a:lnTo>
                    <a:pt x="1299" y="226"/>
                  </a:lnTo>
                  <a:lnTo>
                    <a:pt x="1299" y="224"/>
                  </a:lnTo>
                  <a:lnTo>
                    <a:pt x="1299" y="222"/>
                  </a:lnTo>
                  <a:lnTo>
                    <a:pt x="1301" y="224"/>
                  </a:lnTo>
                  <a:lnTo>
                    <a:pt x="1303" y="224"/>
                  </a:lnTo>
                  <a:lnTo>
                    <a:pt x="1306" y="224"/>
                  </a:lnTo>
                  <a:lnTo>
                    <a:pt x="1308" y="224"/>
                  </a:lnTo>
                  <a:lnTo>
                    <a:pt x="1310" y="224"/>
                  </a:lnTo>
                  <a:lnTo>
                    <a:pt x="1312" y="226"/>
                  </a:lnTo>
                  <a:lnTo>
                    <a:pt x="1315" y="228"/>
                  </a:lnTo>
                  <a:lnTo>
                    <a:pt x="1319" y="229"/>
                  </a:lnTo>
                  <a:lnTo>
                    <a:pt x="1320" y="229"/>
                  </a:lnTo>
                  <a:lnTo>
                    <a:pt x="1322" y="229"/>
                  </a:lnTo>
                  <a:lnTo>
                    <a:pt x="1322" y="228"/>
                  </a:lnTo>
                  <a:lnTo>
                    <a:pt x="1324" y="228"/>
                  </a:lnTo>
                  <a:lnTo>
                    <a:pt x="1327" y="228"/>
                  </a:lnTo>
                  <a:lnTo>
                    <a:pt x="1329" y="228"/>
                  </a:lnTo>
                  <a:lnTo>
                    <a:pt x="1333" y="229"/>
                  </a:lnTo>
                  <a:lnTo>
                    <a:pt x="1334" y="231"/>
                  </a:lnTo>
                  <a:lnTo>
                    <a:pt x="1336" y="235"/>
                  </a:lnTo>
                  <a:lnTo>
                    <a:pt x="1334" y="236"/>
                  </a:lnTo>
                  <a:lnTo>
                    <a:pt x="1336" y="238"/>
                  </a:lnTo>
                  <a:lnTo>
                    <a:pt x="1338" y="240"/>
                  </a:lnTo>
                  <a:lnTo>
                    <a:pt x="1341" y="240"/>
                  </a:lnTo>
                  <a:lnTo>
                    <a:pt x="1341" y="238"/>
                  </a:lnTo>
                  <a:lnTo>
                    <a:pt x="1340" y="238"/>
                  </a:lnTo>
                  <a:lnTo>
                    <a:pt x="1338" y="238"/>
                  </a:lnTo>
                  <a:lnTo>
                    <a:pt x="1338" y="236"/>
                  </a:lnTo>
                  <a:lnTo>
                    <a:pt x="1340" y="236"/>
                  </a:lnTo>
                  <a:lnTo>
                    <a:pt x="1341" y="235"/>
                  </a:lnTo>
                  <a:lnTo>
                    <a:pt x="1343" y="235"/>
                  </a:lnTo>
                  <a:lnTo>
                    <a:pt x="1345" y="233"/>
                  </a:lnTo>
                  <a:lnTo>
                    <a:pt x="1347" y="235"/>
                  </a:lnTo>
                  <a:lnTo>
                    <a:pt x="1348" y="235"/>
                  </a:lnTo>
                  <a:lnTo>
                    <a:pt x="1350" y="235"/>
                  </a:lnTo>
                  <a:lnTo>
                    <a:pt x="1352" y="236"/>
                  </a:lnTo>
                  <a:lnTo>
                    <a:pt x="1354" y="238"/>
                  </a:lnTo>
                  <a:lnTo>
                    <a:pt x="1355" y="238"/>
                  </a:lnTo>
                  <a:lnTo>
                    <a:pt x="1359" y="238"/>
                  </a:lnTo>
                  <a:lnTo>
                    <a:pt x="1359" y="240"/>
                  </a:lnTo>
                  <a:lnTo>
                    <a:pt x="1359" y="243"/>
                  </a:lnTo>
                  <a:lnTo>
                    <a:pt x="1361" y="242"/>
                  </a:lnTo>
                  <a:lnTo>
                    <a:pt x="1361" y="238"/>
                  </a:lnTo>
                  <a:lnTo>
                    <a:pt x="1362" y="238"/>
                  </a:lnTo>
                  <a:lnTo>
                    <a:pt x="1364" y="240"/>
                  </a:lnTo>
                  <a:lnTo>
                    <a:pt x="1366" y="240"/>
                  </a:lnTo>
                  <a:lnTo>
                    <a:pt x="1369" y="240"/>
                  </a:lnTo>
                  <a:lnTo>
                    <a:pt x="1369" y="236"/>
                  </a:lnTo>
                  <a:lnTo>
                    <a:pt x="1371" y="238"/>
                  </a:lnTo>
                  <a:lnTo>
                    <a:pt x="1371" y="240"/>
                  </a:lnTo>
                  <a:lnTo>
                    <a:pt x="1371" y="242"/>
                  </a:lnTo>
                  <a:lnTo>
                    <a:pt x="1373" y="242"/>
                  </a:lnTo>
                  <a:lnTo>
                    <a:pt x="1380" y="242"/>
                  </a:lnTo>
                  <a:lnTo>
                    <a:pt x="1382" y="242"/>
                  </a:lnTo>
                  <a:lnTo>
                    <a:pt x="1383" y="240"/>
                  </a:lnTo>
                  <a:lnTo>
                    <a:pt x="1383" y="242"/>
                  </a:lnTo>
                  <a:lnTo>
                    <a:pt x="1385" y="240"/>
                  </a:lnTo>
                  <a:lnTo>
                    <a:pt x="1389" y="240"/>
                  </a:lnTo>
                  <a:lnTo>
                    <a:pt x="1390" y="242"/>
                  </a:lnTo>
                  <a:lnTo>
                    <a:pt x="1394" y="242"/>
                  </a:lnTo>
                  <a:lnTo>
                    <a:pt x="1396" y="243"/>
                  </a:lnTo>
                  <a:lnTo>
                    <a:pt x="1397" y="243"/>
                  </a:lnTo>
                  <a:lnTo>
                    <a:pt x="1401" y="243"/>
                  </a:lnTo>
                  <a:lnTo>
                    <a:pt x="1404" y="243"/>
                  </a:lnTo>
                  <a:lnTo>
                    <a:pt x="1408" y="245"/>
                  </a:lnTo>
                  <a:lnTo>
                    <a:pt x="1410" y="247"/>
                  </a:lnTo>
                  <a:lnTo>
                    <a:pt x="1411" y="247"/>
                  </a:lnTo>
                  <a:lnTo>
                    <a:pt x="1413" y="247"/>
                  </a:lnTo>
                  <a:lnTo>
                    <a:pt x="1413" y="245"/>
                  </a:lnTo>
                  <a:lnTo>
                    <a:pt x="1415" y="243"/>
                  </a:lnTo>
                  <a:lnTo>
                    <a:pt x="1415" y="242"/>
                  </a:lnTo>
                  <a:lnTo>
                    <a:pt x="1413" y="242"/>
                  </a:lnTo>
                  <a:lnTo>
                    <a:pt x="1413" y="240"/>
                  </a:lnTo>
                  <a:lnTo>
                    <a:pt x="1413" y="238"/>
                  </a:lnTo>
                  <a:lnTo>
                    <a:pt x="1415" y="238"/>
                  </a:lnTo>
                  <a:lnTo>
                    <a:pt x="1417" y="238"/>
                  </a:lnTo>
                  <a:lnTo>
                    <a:pt x="1418" y="238"/>
                  </a:lnTo>
                  <a:lnTo>
                    <a:pt x="1420" y="238"/>
                  </a:lnTo>
                  <a:lnTo>
                    <a:pt x="1418" y="238"/>
                  </a:lnTo>
                  <a:lnTo>
                    <a:pt x="1418" y="236"/>
                  </a:lnTo>
                  <a:lnTo>
                    <a:pt x="1418" y="235"/>
                  </a:lnTo>
                  <a:lnTo>
                    <a:pt x="1420" y="235"/>
                  </a:lnTo>
                  <a:lnTo>
                    <a:pt x="1418" y="233"/>
                  </a:lnTo>
                  <a:lnTo>
                    <a:pt x="1418" y="229"/>
                  </a:lnTo>
                  <a:lnTo>
                    <a:pt x="1420" y="229"/>
                  </a:lnTo>
                  <a:lnTo>
                    <a:pt x="1418" y="228"/>
                  </a:lnTo>
                  <a:lnTo>
                    <a:pt x="1418" y="226"/>
                  </a:lnTo>
                  <a:lnTo>
                    <a:pt x="1417" y="224"/>
                  </a:lnTo>
                  <a:lnTo>
                    <a:pt x="1418" y="222"/>
                  </a:lnTo>
                  <a:lnTo>
                    <a:pt x="1420" y="221"/>
                  </a:lnTo>
                  <a:lnTo>
                    <a:pt x="1420" y="219"/>
                  </a:lnTo>
                  <a:lnTo>
                    <a:pt x="1422" y="217"/>
                  </a:lnTo>
                  <a:lnTo>
                    <a:pt x="1424" y="217"/>
                  </a:lnTo>
                  <a:lnTo>
                    <a:pt x="1425" y="215"/>
                  </a:lnTo>
                  <a:lnTo>
                    <a:pt x="1427" y="214"/>
                  </a:lnTo>
                  <a:lnTo>
                    <a:pt x="1429" y="214"/>
                  </a:lnTo>
                  <a:lnTo>
                    <a:pt x="1431" y="215"/>
                  </a:lnTo>
                  <a:lnTo>
                    <a:pt x="1432" y="215"/>
                  </a:lnTo>
                  <a:lnTo>
                    <a:pt x="1434" y="215"/>
                  </a:lnTo>
                  <a:lnTo>
                    <a:pt x="1436" y="217"/>
                  </a:lnTo>
                  <a:lnTo>
                    <a:pt x="1438" y="217"/>
                  </a:lnTo>
                  <a:lnTo>
                    <a:pt x="1438" y="215"/>
                  </a:lnTo>
                  <a:lnTo>
                    <a:pt x="1439" y="214"/>
                  </a:lnTo>
                  <a:lnTo>
                    <a:pt x="1439" y="212"/>
                  </a:lnTo>
                  <a:lnTo>
                    <a:pt x="1441" y="212"/>
                  </a:lnTo>
                  <a:lnTo>
                    <a:pt x="1443" y="212"/>
                  </a:lnTo>
                  <a:lnTo>
                    <a:pt x="1443" y="210"/>
                  </a:lnTo>
                  <a:lnTo>
                    <a:pt x="1441" y="208"/>
                  </a:lnTo>
                  <a:lnTo>
                    <a:pt x="1441" y="207"/>
                  </a:lnTo>
                  <a:lnTo>
                    <a:pt x="1441" y="205"/>
                  </a:lnTo>
                  <a:lnTo>
                    <a:pt x="1441" y="201"/>
                  </a:lnTo>
                  <a:lnTo>
                    <a:pt x="1443" y="201"/>
                  </a:lnTo>
                  <a:lnTo>
                    <a:pt x="1443" y="200"/>
                  </a:lnTo>
                  <a:lnTo>
                    <a:pt x="1445" y="198"/>
                  </a:lnTo>
                  <a:lnTo>
                    <a:pt x="1445" y="196"/>
                  </a:lnTo>
                  <a:lnTo>
                    <a:pt x="1443" y="196"/>
                  </a:lnTo>
                  <a:lnTo>
                    <a:pt x="1441" y="198"/>
                  </a:lnTo>
                  <a:lnTo>
                    <a:pt x="1439" y="198"/>
                  </a:lnTo>
                  <a:lnTo>
                    <a:pt x="1438" y="198"/>
                  </a:lnTo>
                  <a:lnTo>
                    <a:pt x="1436" y="196"/>
                  </a:lnTo>
                  <a:lnTo>
                    <a:pt x="1436" y="194"/>
                  </a:lnTo>
                  <a:lnTo>
                    <a:pt x="1434" y="193"/>
                  </a:lnTo>
                  <a:lnTo>
                    <a:pt x="1436" y="193"/>
                  </a:lnTo>
                  <a:lnTo>
                    <a:pt x="1434" y="191"/>
                  </a:lnTo>
                  <a:lnTo>
                    <a:pt x="1434" y="189"/>
                  </a:lnTo>
                  <a:lnTo>
                    <a:pt x="1436" y="191"/>
                  </a:lnTo>
                  <a:lnTo>
                    <a:pt x="1438" y="191"/>
                  </a:lnTo>
                  <a:lnTo>
                    <a:pt x="1439" y="194"/>
                  </a:lnTo>
                  <a:lnTo>
                    <a:pt x="1441" y="193"/>
                  </a:lnTo>
                  <a:lnTo>
                    <a:pt x="1441" y="189"/>
                  </a:lnTo>
                  <a:lnTo>
                    <a:pt x="1441" y="187"/>
                  </a:lnTo>
                  <a:lnTo>
                    <a:pt x="1443" y="186"/>
                  </a:lnTo>
                  <a:lnTo>
                    <a:pt x="1445" y="186"/>
                  </a:lnTo>
                  <a:lnTo>
                    <a:pt x="1446" y="186"/>
                  </a:lnTo>
                  <a:lnTo>
                    <a:pt x="1448" y="184"/>
                  </a:lnTo>
                  <a:lnTo>
                    <a:pt x="1448" y="182"/>
                  </a:lnTo>
                  <a:lnTo>
                    <a:pt x="1446" y="182"/>
                  </a:lnTo>
                  <a:lnTo>
                    <a:pt x="1446" y="180"/>
                  </a:lnTo>
                  <a:lnTo>
                    <a:pt x="1446" y="179"/>
                  </a:lnTo>
                  <a:lnTo>
                    <a:pt x="1448" y="177"/>
                  </a:lnTo>
                  <a:lnTo>
                    <a:pt x="1450" y="175"/>
                  </a:lnTo>
                  <a:lnTo>
                    <a:pt x="1450" y="173"/>
                  </a:lnTo>
                  <a:lnTo>
                    <a:pt x="1450" y="172"/>
                  </a:lnTo>
                  <a:lnTo>
                    <a:pt x="1450" y="170"/>
                  </a:lnTo>
                  <a:lnTo>
                    <a:pt x="1450" y="168"/>
                  </a:lnTo>
                  <a:lnTo>
                    <a:pt x="1452" y="168"/>
                  </a:lnTo>
                  <a:lnTo>
                    <a:pt x="1453" y="170"/>
                  </a:lnTo>
                  <a:lnTo>
                    <a:pt x="1455" y="170"/>
                  </a:lnTo>
                  <a:lnTo>
                    <a:pt x="1455" y="168"/>
                  </a:lnTo>
                  <a:lnTo>
                    <a:pt x="1455" y="166"/>
                  </a:lnTo>
                  <a:lnTo>
                    <a:pt x="1453" y="166"/>
                  </a:lnTo>
                  <a:lnTo>
                    <a:pt x="1455" y="165"/>
                  </a:lnTo>
                  <a:lnTo>
                    <a:pt x="1459" y="166"/>
                  </a:lnTo>
                  <a:lnTo>
                    <a:pt x="1460" y="166"/>
                  </a:lnTo>
                  <a:lnTo>
                    <a:pt x="1462" y="166"/>
                  </a:lnTo>
                  <a:lnTo>
                    <a:pt x="1464" y="166"/>
                  </a:lnTo>
                  <a:lnTo>
                    <a:pt x="1466" y="168"/>
                  </a:lnTo>
                  <a:lnTo>
                    <a:pt x="1469" y="168"/>
                  </a:lnTo>
                  <a:lnTo>
                    <a:pt x="1469" y="166"/>
                  </a:lnTo>
                  <a:lnTo>
                    <a:pt x="1471" y="165"/>
                  </a:lnTo>
                  <a:lnTo>
                    <a:pt x="1473" y="163"/>
                  </a:lnTo>
                  <a:lnTo>
                    <a:pt x="1473" y="161"/>
                  </a:lnTo>
                  <a:lnTo>
                    <a:pt x="1473" y="159"/>
                  </a:lnTo>
                  <a:lnTo>
                    <a:pt x="1474" y="158"/>
                  </a:lnTo>
                  <a:lnTo>
                    <a:pt x="1476" y="158"/>
                  </a:lnTo>
                  <a:lnTo>
                    <a:pt x="1476" y="159"/>
                  </a:lnTo>
                  <a:lnTo>
                    <a:pt x="1476" y="161"/>
                  </a:lnTo>
                  <a:lnTo>
                    <a:pt x="1478" y="163"/>
                  </a:lnTo>
                  <a:lnTo>
                    <a:pt x="1480" y="163"/>
                  </a:lnTo>
                  <a:lnTo>
                    <a:pt x="1483" y="163"/>
                  </a:lnTo>
                  <a:lnTo>
                    <a:pt x="1483" y="165"/>
                  </a:lnTo>
                  <a:lnTo>
                    <a:pt x="1483" y="166"/>
                  </a:lnTo>
                  <a:lnTo>
                    <a:pt x="1485" y="166"/>
                  </a:lnTo>
                  <a:lnTo>
                    <a:pt x="1487" y="166"/>
                  </a:lnTo>
                  <a:lnTo>
                    <a:pt x="1488" y="166"/>
                  </a:lnTo>
                  <a:lnTo>
                    <a:pt x="1488" y="165"/>
                  </a:lnTo>
                  <a:lnTo>
                    <a:pt x="1490" y="163"/>
                  </a:lnTo>
                  <a:lnTo>
                    <a:pt x="1492" y="159"/>
                  </a:lnTo>
                  <a:lnTo>
                    <a:pt x="1494" y="159"/>
                  </a:lnTo>
                  <a:lnTo>
                    <a:pt x="1494" y="158"/>
                  </a:lnTo>
                  <a:lnTo>
                    <a:pt x="1494" y="156"/>
                  </a:lnTo>
                  <a:lnTo>
                    <a:pt x="1494" y="154"/>
                  </a:lnTo>
                  <a:lnTo>
                    <a:pt x="1494" y="152"/>
                  </a:lnTo>
                  <a:lnTo>
                    <a:pt x="1495" y="152"/>
                  </a:lnTo>
                  <a:lnTo>
                    <a:pt x="1497" y="152"/>
                  </a:lnTo>
                  <a:lnTo>
                    <a:pt x="1499" y="152"/>
                  </a:lnTo>
                  <a:lnTo>
                    <a:pt x="1501" y="154"/>
                  </a:lnTo>
                  <a:lnTo>
                    <a:pt x="1502" y="156"/>
                  </a:lnTo>
                  <a:lnTo>
                    <a:pt x="1504" y="154"/>
                  </a:lnTo>
                  <a:lnTo>
                    <a:pt x="1502" y="152"/>
                  </a:lnTo>
                  <a:lnTo>
                    <a:pt x="1501" y="151"/>
                  </a:lnTo>
                  <a:lnTo>
                    <a:pt x="1502" y="151"/>
                  </a:lnTo>
                  <a:lnTo>
                    <a:pt x="1504" y="151"/>
                  </a:lnTo>
                  <a:lnTo>
                    <a:pt x="1508" y="151"/>
                  </a:lnTo>
                  <a:lnTo>
                    <a:pt x="1509" y="149"/>
                  </a:lnTo>
                  <a:lnTo>
                    <a:pt x="1511" y="149"/>
                  </a:lnTo>
                  <a:lnTo>
                    <a:pt x="1513" y="147"/>
                  </a:lnTo>
                  <a:lnTo>
                    <a:pt x="1513" y="145"/>
                  </a:lnTo>
                  <a:lnTo>
                    <a:pt x="1511" y="145"/>
                  </a:lnTo>
                  <a:lnTo>
                    <a:pt x="1511" y="144"/>
                  </a:lnTo>
                  <a:lnTo>
                    <a:pt x="1511" y="142"/>
                  </a:lnTo>
                  <a:lnTo>
                    <a:pt x="1515" y="138"/>
                  </a:lnTo>
                  <a:lnTo>
                    <a:pt x="1516" y="137"/>
                  </a:lnTo>
                  <a:lnTo>
                    <a:pt x="1518" y="137"/>
                  </a:lnTo>
                  <a:lnTo>
                    <a:pt x="1522" y="137"/>
                  </a:lnTo>
                  <a:lnTo>
                    <a:pt x="1525" y="135"/>
                  </a:lnTo>
                  <a:lnTo>
                    <a:pt x="1527" y="135"/>
                  </a:lnTo>
                  <a:lnTo>
                    <a:pt x="1529" y="135"/>
                  </a:lnTo>
                  <a:lnTo>
                    <a:pt x="1529" y="133"/>
                  </a:lnTo>
                  <a:lnTo>
                    <a:pt x="1530" y="133"/>
                  </a:lnTo>
                  <a:lnTo>
                    <a:pt x="1532" y="131"/>
                  </a:lnTo>
                  <a:lnTo>
                    <a:pt x="1532" y="130"/>
                  </a:lnTo>
                  <a:lnTo>
                    <a:pt x="1532" y="128"/>
                  </a:lnTo>
                  <a:lnTo>
                    <a:pt x="1534" y="126"/>
                  </a:lnTo>
                  <a:lnTo>
                    <a:pt x="1536" y="124"/>
                  </a:lnTo>
                  <a:lnTo>
                    <a:pt x="1537" y="124"/>
                  </a:lnTo>
                  <a:lnTo>
                    <a:pt x="1541" y="123"/>
                  </a:lnTo>
                  <a:lnTo>
                    <a:pt x="1543" y="121"/>
                  </a:lnTo>
                  <a:lnTo>
                    <a:pt x="1541" y="119"/>
                  </a:lnTo>
                  <a:lnTo>
                    <a:pt x="1543" y="117"/>
                  </a:lnTo>
                  <a:lnTo>
                    <a:pt x="1544" y="117"/>
                  </a:lnTo>
                  <a:lnTo>
                    <a:pt x="1544" y="119"/>
                  </a:lnTo>
                  <a:lnTo>
                    <a:pt x="1544" y="121"/>
                  </a:lnTo>
                  <a:lnTo>
                    <a:pt x="1546" y="121"/>
                  </a:lnTo>
                  <a:lnTo>
                    <a:pt x="1546" y="119"/>
                  </a:lnTo>
                  <a:lnTo>
                    <a:pt x="1546" y="117"/>
                  </a:lnTo>
                  <a:lnTo>
                    <a:pt x="1546" y="116"/>
                  </a:lnTo>
                  <a:lnTo>
                    <a:pt x="1546" y="114"/>
                  </a:lnTo>
                  <a:lnTo>
                    <a:pt x="1546" y="112"/>
                  </a:lnTo>
                  <a:lnTo>
                    <a:pt x="1544" y="112"/>
                  </a:lnTo>
                  <a:lnTo>
                    <a:pt x="1543" y="112"/>
                  </a:lnTo>
                  <a:lnTo>
                    <a:pt x="1541" y="110"/>
                  </a:lnTo>
                  <a:lnTo>
                    <a:pt x="1544" y="110"/>
                  </a:lnTo>
                  <a:lnTo>
                    <a:pt x="1544" y="109"/>
                  </a:lnTo>
                  <a:lnTo>
                    <a:pt x="1546" y="109"/>
                  </a:lnTo>
                  <a:lnTo>
                    <a:pt x="1548" y="109"/>
                  </a:lnTo>
                  <a:lnTo>
                    <a:pt x="1548" y="107"/>
                  </a:lnTo>
                  <a:lnTo>
                    <a:pt x="1548" y="105"/>
                  </a:lnTo>
                  <a:lnTo>
                    <a:pt x="1548" y="103"/>
                  </a:lnTo>
                  <a:lnTo>
                    <a:pt x="1550" y="103"/>
                  </a:lnTo>
                  <a:lnTo>
                    <a:pt x="1551" y="103"/>
                  </a:lnTo>
                  <a:lnTo>
                    <a:pt x="1551" y="105"/>
                  </a:lnTo>
                  <a:lnTo>
                    <a:pt x="1553" y="105"/>
                  </a:lnTo>
                  <a:lnTo>
                    <a:pt x="1555" y="105"/>
                  </a:lnTo>
                  <a:lnTo>
                    <a:pt x="1557" y="105"/>
                  </a:lnTo>
                  <a:lnTo>
                    <a:pt x="1558" y="105"/>
                  </a:lnTo>
                  <a:lnTo>
                    <a:pt x="1557" y="103"/>
                  </a:lnTo>
                  <a:lnTo>
                    <a:pt x="1557" y="102"/>
                  </a:lnTo>
                  <a:lnTo>
                    <a:pt x="1555" y="102"/>
                  </a:lnTo>
                  <a:lnTo>
                    <a:pt x="1557" y="98"/>
                  </a:lnTo>
                  <a:lnTo>
                    <a:pt x="1557" y="96"/>
                  </a:lnTo>
                  <a:lnTo>
                    <a:pt x="1557" y="95"/>
                  </a:lnTo>
                  <a:lnTo>
                    <a:pt x="1555" y="93"/>
                  </a:lnTo>
                  <a:lnTo>
                    <a:pt x="1553" y="93"/>
                  </a:lnTo>
                  <a:lnTo>
                    <a:pt x="1553" y="91"/>
                  </a:lnTo>
                  <a:lnTo>
                    <a:pt x="1555" y="91"/>
                  </a:lnTo>
                  <a:lnTo>
                    <a:pt x="1557" y="89"/>
                  </a:lnTo>
                  <a:lnTo>
                    <a:pt x="1558" y="91"/>
                  </a:lnTo>
                  <a:lnTo>
                    <a:pt x="1562" y="93"/>
                  </a:lnTo>
                  <a:lnTo>
                    <a:pt x="1564" y="93"/>
                  </a:lnTo>
                  <a:lnTo>
                    <a:pt x="1564" y="91"/>
                  </a:lnTo>
                  <a:lnTo>
                    <a:pt x="1564" y="89"/>
                  </a:lnTo>
                  <a:lnTo>
                    <a:pt x="1562" y="89"/>
                  </a:lnTo>
                  <a:lnTo>
                    <a:pt x="1562" y="88"/>
                  </a:lnTo>
                  <a:lnTo>
                    <a:pt x="1562" y="86"/>
                  </a:lnTo>
                  <a:lnTo>
                    <a:pt x="1562" y="84"/>
                  </a:lnTo>
                  <a:lnTo>
                    <a:pt x="1564" y="82"/>
                  </a:lnTo>
                  <a:lnTo>
                    <a:pt x="1565" y="84"/>
                  </a:lnTo>
                  <a:lnTo>
                    <a:pt x="1569" y="84"/>
                  </a:lnTo>
                  <a:lnTo>
                    <a:pt x="1569" y="86"/>
                  </a:lnTo>
                  <a:lnTo>
                    <a:pt x="1569" y="88"/>
                  </a:lnTo>
                  <a:lnTo>
                    <a:pt x="1572" y="88"/>
                  </a:lnTo>
                  <a:lnTo>
                    <a:pt x="1574" y="89"/>
                  </a:lnTo>
                  <a:lnTo>
                    <a:pt x="1579" y="88"/>
                  </a:lnTo>
                  <a:lnTo>
                    <a:pt x="1581" y="88"/>
                  </a:lnTo>
                  <a:lnTo>
                    <a:pt x="1583" y="86"/>
                  </a:lnTo>
                  <a:lnTo>
                    <a:pt x="1586" y="82"/>
                  </a:lnTo>
                  <a:lnTo>
                    <a:pt x="1590" y="81"/>
                  </a:lnTo>
                  <a:lnTo>
                    <a:pt x="1591" y="79"/>
                  </a:lnTo>
                  <a:lnTo>
                    <a:pt x="1593" y="81"/>
                  </a:lnTo>
                  <a:lnTo>
                    <a:pt x="1595" y="82"/>
                  </a:lnTo>
                  <a:lnTo>
                    <a:pt x="1597" y="79"/>
                  </a:lnTo>
                  <a:lnTo>
                    <a:pt x="1597" y="77"/>
                  </a:lnTo>
                  <a:lnTo>
                    <a:pt x="1598" y="75"/>
                  </a:lnTo>
                  <a:lnTo>
                    <a:pt x="1598" y="77"/>
                  </a:lnTo>
                  <a:lnTo>
                    <a:pt x="1600" y="77"/>
                  </a:lnTo>
                  <a:lnTo>
                    <a:pt x="1604" y="77"/>
                  </a:lnTo>
                  <a:lnTo>
                    <a:pt x="1607" y="77"/>
                  </a:lnTo>
                  <a:lnTo>
                    <a:pt x="1609" y="77"/>
                  </a:lnTo>
                  <a:lnTo>
                    <a:pt x="1611" y="77"/>
                  </a:lnTo>
                  <a:lnTo>
                    <a:pt x="1612" y="77"/>
                  </a:lnTo>
                  <a:lnTo>
                    <a:pt x="1616" y="75"/>
                  </a:lnTo>
                  <a:lnTo>
                    <a:pt x="1619" y="70"/>
                  </a:lnTo>
                  <a:lnTo>
                    <a:pt x="1621" y="70"/>
                  </a:lnTo>
                  <a:lnTo>
                    <a:pt x="1625" y="72"/>
                  </a:lnTo>
                  <a:lnTo>
                    <a:pt x="1626" y="72"/>
                  </a:lnTo>
                  <a:lnTo>
                    <a:pt x="1626" y="70"/>
                  </a:lnTo>
                  <a:lnTo>
                    <a:pt x="1626" y="68"/>
                  </a:lnTo>
                  <a:lnTo>
                    <a:pt x="1626" y="67"/>
                  </a:lnTo>
                  <a:lnTo>
                    <a:pt x="1628" y="67"/>
                  </a:lnTo>
                  <a:lnTo>
                    <a:pt x="1630" y="67"/>
                  </a:lnTo>
                  <a:lnTo>
                    <a:pt x="1632" y="65"/>
                  </a:lnTo>
                  <a:lnTo>
                    <a:pt x="1633" y="63"/>
                  </a:lnTo>
                  <a:lnTo>
                    <a:pt x="1635" y="63"/>
                  </a:lnTo>
                  <a:lnTo>
                    <a:pt x="1637" y="63"/>
                  </a:lnTo>
                  <a:lnTo>
                    <a:pt x="1640" y="65"/>
                  </a:lnTo>
                  <a:lnTo>
                    <a:pt x="1639" y="67"/>
                  </a:lnTo>
                  <a:lnTo>
                    <a:pt x="1639" y="68"/>
                  </a:lnTo>
                  <a:lnTo>
                    <a:pt x="1635" y="68"/>
                  </a:lnTo>
                  <a:lnTo>
                    <a:pt x="1635" y="70"/>
                  </a:lnTo>
                  <a:lnTo>
                    <a:pt x="1635" y="72"/>
                  </a:lnTo>
                  <a:lnTo>
                    <a:pt x="1637" y="74"/>
                  </a:lnTo>
                  <a:lnTo>
                    <a:pt x="1640" y="74"/>
                  </a:lnTo>
                  <a:lnTo>
                    <a:pt x="1642" y="75"/>
                  </a:lnTo>
                  <a:lnTo>
                    <a:pt x="1644" y="75"/>
                  </a:lnTo>
                  <a:lnTo>
                    <a:pt x="1647" y="70"/>
                  </a:lnTo>
                  <a:lnTo>
                    <a:pt x="1649" y="68"/>
                  </a:lnTo>
                  <a:lnTo>
                    <a:pt x="1653" y="70"/>
                  </a:lnTo>
                  <a:lnTo>
                    <a:pt x="1654" y="74"/>
                  </a:lnTo>
                  <a:lnTo>
                    <a:pt x="1656" y="74"/>
                  </a:lnTo>
                  <a:lnTo>
                    <a:pt x="1656" y="72"/>
                  </a:lnTo>
                  <a:lnTo>
                    <a:pt x="1656" y="70"/>
                  </a:lnTo>
                  <a:lnTo>
                    <a:pt x="1656" y="68"/>
                  </a:lnTo>
                  <a:lnTo>
                    <a:pt x="1656" y="67"/>
                  </a:lnTo>
                  <a:lnTo>
                    <a:pt x="1661" y="67"/>
                  </a:lnTo>
                  <a:lnTo>
                    <a:pt x="1663" y="65"/>
                  </a:lnTo>
                  <a:lnTo>
                    <a:pt x="1665" y="65"/>
                  </a:lnTo>
                  <a:lnTo>
                    <a:pt x="1665" y="67"/>
                  </a:lnTo>
                  <a:lnTo>
                    <a:pt x="1663" y="67"/>
                  </a:lnTo>
                  <a:lnTo>
                    <a:pt x="1663" y="68"/>
                  </a:lnTo>
                  <a:lnTo>
                    <a:pt x="1663" y="70"/>
                  </a:lnTo>
                  <a:lnTo>
                    <a:pt x="1663" y="72"/>
                  </a:lnTo>
                  <a:lnTo>
                    <a:pt x="1663" y="74"/>
                  </a:lnTo>
                  <a:lnTo>
                    <a:pt x="1663" y="75"/>
                  </a:lnTo>
                  <a:lnTo>
                    <a:pt x="1667" y="75"/>
                  </a:lnTo>
                  <a:lnTo>
                    <a:pt x="1668" y="77"/>
                  </a:lnTo>
                  <a:lnTo>
                    <a:pt x="1668" y="75"/>
                  </a:lnTo>
                  <a:lnTo>
                    <a:pt x="1670" y="74"/>
                  </a:lnTo>
                  <a:lnTo>
                    <a:pt x="1670" y="72"/>
                  </a:lnTo>
                  <a:lnTo>
                    <a:pt x="1674" y="70"/>
                  </a:lnTo>
                  <a:lnTo>
                    <a:pt x="1675" y="70"/>
                  </a:lnTo>
                  <a:lnTo>
                    <a:pt x="1679" y="70"/>
                  </a:lnTo>
                  <a:lnTo>
                    <a:pt x="1681" y="74"/>
                  </a:lnTo>
                  <a:lnTo>
                    <a:pt x="1682" y="77"/>
                  </a:lnTo>
                  <a:lnTo>
                    <a:pt x="1684" y="77"/>
                  </a:lnTo>
                  <a:lnTo>
                    <a:pt x="1684" y="75"/>
                  </a:lnTo>
                  <a:lnTo>
                    <a:pt x="1684" y="74"/>
                  </a:lnTo>
                  <a:lnTo>
                    <a:pt x="1688" y="72"/>
                  </a:lnTo>
                  <a:lnTo>
                    <a:pt x="1688" y="70"/>
                  </a:lnTo>
                  <a:lnTo>
                    <a:pt x="1689" y="67"/>
                  </a:lnTo>
                  <a:lnTo>
                    <a:pt x="1689" y="63"/>
                  </a:lnTo>
                  <a:lnTo>
                    <a:pt x="1691" y="65"/>
                  </a:lnTo>
                  <a:lnTo>
                    <a:pt x="1693" y="63"/>
                  </a:lnTo>
                  <a:lnTo>
                    <a:pt x="1695" y="61"/>
                  </a:lnTo>
                  <a:lnTo>
                    <a:pt x="1698" y="60"/>
                  </a:lnTo>
                  <a:lnTo>
                    <a:pt x="1700" y="58"/>
                  </a:lnTo>
                  <a:lnTo>
                    <a:pt x="1700" y="56"/>
                  </a:lnTo>
                  <a:lnTo>
                    <a:pt x="1700" y="54"/>
                  </a:lnTo>
                  <a:lnTo>
                    <a:pt x="1698" y="54"/>
                  </a:lnTo>
                  <a:lnTo>
                    <a:pt x="1696" y="53"/>
                  </a:lnTo>
                  <a:lnTo>
                    <a:pt x="1698" y="51"/>
                  </a:lnTo>
                  <a:lnTo>
                    <a:pt x="1698" y="49"/>
                  </a:lnTo>
                  <a:lnTo>
                    <a:pt x="1700" y="49"/>
                  </a:lnTo>
                  <a:lnTo>
                    <a:pt x="1703" y="51"/>
                  </a:lnTo>
                  <a:lnTo>
                    <a:pt x="1705" y="51"/>
                  </a:lnTo>
                  <a:lnTo>
                    <a:pt x="1707" y="49"/>
                  </a:lnTo>
                  <a:lnTo>
                    <a:pt x="1709" y="47"/>
                  </a:lnTo>
                  <a:lnTo>
                    <a:pt x="1709" y="46"/>
                  </a:lnTo>
                  <a:lnTo>
                    <a:pt x="1709" y="44"/>
                  </a:lnTo>
                  <a:lnTo>
                    <a:pt x="1707" y="44"/>
                  </a:lnTo>
                  <a:lnTo>
                    <a:pt x="1705" y="44"/>
                  </a:lnTo>
                  <a:lnTo>
                    <a:pt x="1705" y="42"/>
                  </a:lnTo>
                  <a:lnTo>
                    <a:pt x="1703" y="40"/>
                  </a:lnTo>
                  <a:lnTo>
                    <a:pt x="1703" y="39"/>
                  </a:lnTo>
                  <a:lnTo>
                    <a:pt x="1703" y="37"/>
                  </a:lnTo>
                  <a:lnTo>
                    <a:pt x="1705" y="37"/>
                  </a:lnTo>
                  <a:lnTo>
                    <a:pt x="1707" y="35"/>
                  </a:lnTo>
                  <a:lnTo>
                    <a:pt x="1709" y="33"/>
                  </a:lnTo>
                  <a:lnTo>
                    <a:pt x="1710" y="32"/>
                  </a:lnTo>
                  <a:lnTo>
                    <a:pt x="1712" y="30"/>
                  </a:lnTo>
                  <a:lnTo>
                    <a:pt x="1712" y="28"/>
                  </a:lnTo>
                  <a:lnTo>
                    <a:pt x="1712" y="27"/>
                  </a:lnTo>
                  <a:lnTo>
                    <a:pt x="1716" y="25"/>
                  </a:lnTo>
                  <a:lnTo>
                    <a:pt x="1719" y="23"/>
                  </a:lnTo>
                  <a:lnTo>
                    <a:pt x="1721" y="23"/>
                  </a:lnTo>
                  <a:lnTo>
                    <a:pt x="1723" y="20"/>
                  </a:lnTo>
                  <a:lnTo>
                    <a:pt x="1721" y="16"/>
                  </a:lnTo>
                  <a:lnTo>
                    <a:pt x="1723" y="16"/>
                  </a:lnTo>
                  <a:lnTo>
                    <a:pt x="1726" y="14"/>
                  </a:lnTo>
                  <a:lnTo>
                    <a:pt x="1726" y="13"/>
                  </a:lnTo>
                  <a:lnTo>
                    <a:pt x="1726" y="11"/>
                  </a:lnTo>
                  <a:lnTo>
                    <a:pt x="1728" y="9"/>
                  </a:lnTo>
                  <a:lnTo>
                    <a:pt x="1731" y="9"/>
                  </a:lnTo>
                  <a:lnTo>
                    <a:pt x="1735" y="9"/>
                  </a:lnTo>
                  <a:lnTo>
                    <a:pt x="1737" y="6"/>
                  </a:lnTo>
                  <a:lnTo>
                    <a:pt x="1737" y="4"/>
                  </a:lnTo>
                  <a:lnTo>
                    <a:pt x="1738" y="2"/>
                  </a:lnTo>
                  <a:lnTo>
                    <a:pt x="1740" y="2"/>
                  </a:lnTo>
                  <a:lnTo>
                    <a:pt x="1742" y="0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9525">
              <a:solidFill>
                <a:schemeClr val="bg2">
                  <a:lumMod val="20000"/>
                  <a:lumOff val="8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20"/>
            <p:cNvSpPr>
              <a:spLocks/>
            </p:cNvSpPr>
            <p:nvPr/>
          </p:nvSpPr>
          <p:spPr bwMode="auto">
            <a:xfrm>
              <a:off x="2112" y="3068"/>
              <a:ext cx="687" cy="859"/>
            </a:xfrm>
            <a:custGeom>
              <a:avLst/>
              <a:gdLst>
                <a:gd name="T0" fmla="*/ 472 w 687"/>
                <a:gd name="T1" fmla="*/ 94 h 859"/>
                <a:gd name="T2" fmla="*/ 447 w 687"/>
                <a:gd name="T3" fmla="*/ 161 h 859"/>
                <a:gd name="T4" fmla="*/ 477 w 687"/>
                <a:gd name="T5" fmla="*/ 210 h 859"/>
                <a:gd name="T6" fmla="*/ 508 w 687"/>
                <a:gd name="T7" fmla="*/ 163 h 859"/>
                <a:gd name="T8" fmla="*/ 566 w 687"/>
                <a:gd name="T9" fmla="*/ 145 h 859"/>
                <a:gd name="T10" fmla="*/ 605 w 687"/>
                <a:gd name="T11" fmla="*/ 117 h 859"/>
                <a:gd name="T12" fmla="*/ 619 w 687"/>
                <a:gd name="T13" fmla="*/ 152 h 859"/>
                <a:gd name="T14" fmla="*/ 640 w 687"/>
                <a:gd name="T15" fmla="*/ 192 h 859"/>
                <a:gd name="T16" fmla="*/ 664 w 687"/>
                <a:gd name="T17" fmla="*/ 212 h 859"/>
                <a:gd name="T18" fmla="*/ 673 w 687"/>
                <a:gd name="T19" fmla="*/ 236 h 859"/>
                <a:gd name="T20" fmla="*/ 683 w 687"/>
                <a:gd name="T21" fmla="*/ 268 h 859"/>
                <a:gd name="T22" fmla="*/ 666 w 687"/>
                <a:gd name="T23" fmla="*/ 330 h 859"/>
                <a:gd name="T24" fmla="*/ 627 w 687"/>
                <a:gd name="T25" fmla="*/ 376 h 859"/>
                <a:gd name="T26" fmla="*/ 606 w 687"/>
                <a:gd name="T27" fmla="*/ 409 h 859"/>
                <a:gd name="T28" fmla="*/ 556 w 687"/>
                <a:gd name="T29" fmla="*/ 434 h 859"/>
                <a:gd name="T30" fmla="*/ 526 w 687"/>
                <a:gd name="T31" fmla="*/ 416 h 859"/>
                <a:gd name="T32" fmla="*/ 512 w 687"/>
                <a:gd name="T33" fmla="*/ 448 h 859"/>
                <a:gd name="T34" fmla="*/ 500 w 687"/>
                <a:gd name="T35" fmla="*/ 474 h 859"/>
                <a:gd name="T36" fmla="*/ 493 w 687"/>
                <a:gd name="T37" fmla="*/ 502 h 859"/>
                <a:gd name="T38" fmla="*/ 472 w 687"/>
                <a:gd name="T39" fmla="*/ 530 h 859"/>
                <a:gd name="T40" fmla="*/ 480 w 687"/>
                <a:gd name="T41" fmla="*/ 568 h 859"/>
                <a:gd name="T42" fmla="*/ 491 w 687"/>
                <a:gd name="T43" fmla="*/ 619 h 859"/>
                <a:gd name="T44" fmla="*/ 510 w 687"/>
                <a:gd name="T45" fmla="*/ 656 h 859"/>
                <a:gd name="T46" fmla="*/ 468 w 687"/>
                <a:gd name="T47" fmla="*/ 652 h 859"/>
                <a:gd name="T48" fmla="*/ 435 w 687"/>
                <a:gd name="T49" fmla="*/ 624 h 859"/>
                <a:gd name="T50" fmla="*/ 423 w 687"/>
                <a:gd name="T51" fmla="*/ 600 h 859"/>
                <a:gd name="T52" fmla="*/ 398 w 687"/>
                <a:gd name="T53" fmla="*/ 598 h 859"/>
                <a:gd name="T54" fmla="*/ 402 w 687"/>
                <a:gd name="T55" fmla="*/ 628 h 859"/>
                <a:gd name="T56" fmla="*/ 383 w 687"/>
                <a:gd name="T57" fmla="*/ 628 h 859"/>
                <a:gd name="T58" fmla="*/ 376 w 687"/>
                <a:gd name="T59" fmla="*/ 649 h 859"/>
                <a:gd name="T60" fmla="*/ 391 w 687"/>
                <a:gd name="T61" fmla="*/ 654 h 859"/>
                <a:gd name="T62" fmla="*/ 374 w 687"/>
                <a:gd name="T63" fmla="*/ 671 h 859"/>
                <a:gd name="T64" fmla="*/ 351 w 687"/>
                <a:gd name="T65" fmla="*/ 671 h 859"/>
                <a:gd name="T66" fmla="*/ 346 w 687"/>
                <a:gd name="T67" fmla="*/ 689 h 859"/>
                <a:gd name="T68" fmla="*/ 342 w 687"/>
                <a:gd name="T69" fmla="*/ 713 h 859"/>
                <a:gd name="T70" fmla="*/ 339 w 687"/>
                <a:gd name="T71" fmla="*/ 747 h 859"/>
                <a:gd name="T72" fmla="*/ 337 w 687"/>
                <a:gd name="T73" fmla="*/ 769 h 859"/>
                <a:gd name="T74" fmla="*/ 323 w 687"/>
                <a:gd name="T75" fmla="*/ 789 h 859"/>
                <a:gd name="T76" fmla="*/ 323 w 687"/>
                <a:gd name="T77" fmla="*/ 811 h 859"/>
                <a:gd name="T78" fmla="*/ 327 w 687"/>
                <a:gd name="T79" fmla="*/ 846 h 859"/>
                <a:gd name="T80" fmla="*/ 311 w 687"/>
                <a:gd name="T81" fmla="*/ 850 h 859"/>
                <a:gd name="T82" fmla="*/ 250 w 687"/>
                <a:gd name="T83" fmla="*/ 839 h 859"/>
                <a:gd name="T84" fmla="*/ 194 w 687"/>
                <a:gd name="T85" fmla="*/ 820 h 859"/>
                <a:gd name="T86" fmla="*/ 241 w 687"/>
                <a:gd name="T87" fmla="*/ 754 h 859"/>
                <a:gd name="T88" fmla="*/ 223 w 687"/>
                <a:gd name="T89" fmla="*/ 719 h 859"/>
                <a:gd name="T90" fmla="*/ 195 w 687"/>
                <a:gd name="T91" fmla="*/ 712 h 859"/>
                <a:gd name="T92" fmla="*/ 169 w 687"/>
                <a:gd name="T93" fmla="*/ 705 h 859"/>
                <a:gd name="T94" fmla="*/ 143 w 687"/>
                <a:gd name="T95" fmla="*/ 701 h 859"/>
                <a:gd name="T96" fmla="*/ 115 w 687"/>
                <a:gd name="T97" fmla="*/ 706 h 859"/>
                <a:gd name="T98" fmla="*/ 71 w 687"/>
                <a:gd name="T99" fmla="*/ 696 h 859"/>
                <a:gd name="T100" fmla="*/ 49 w 687"/>
                <a:gd name="T101" fmla="*/ 638 h 859"/>
                <a:gd name="T102" fmla="*/ 7 w 687"/>
                <a:gd name="T103" fmla="*/ 607 h 859"/>
                <a:gd name="T104" fmla="*/ 15 w 687"/>
                <a:gd name="T105" fmla="*/ 463 h 859"/>
                <a:gd name="T106" fmla="*/ 40 w 687"/>
                <a:gd name="T107" fmla="*/ 376 h 859"/>
                <a:gd name="T108" fmla="*/ 35 w 687"/>
                <a:gd name="T109" fmla="*/ 311 h 859"/>
                <a:gd name="T110" fmla="*/ 14 w 687"/>
                <a:gd name="T111" fmla="*/ 227 h 859"/>
                <a:gd name="T112" fmla="*/ 75 w 687"/>
                <a:gd name="T113" fmla="*/ 143 h 859"/>
                <a:gd name="T114" fmla="*/ 124 w 687"/>
                <a:gd name="T115" fmla="*/ 98 h 859"/>
                <a:gd name="T116" fmla="*/ 169 w 687"/>
                <a:gd name="T117" fmla="*/ 114 h 859"/>
                <a:gd name="T118" fmla="*/ 229 w 687"/>
                <a:gd name="T119" fmla="*/ 61 h 859"/>
                <a:gd name="T120" fmla="*/ 309 w 687"/>
                <a:gd name="T121" fmla="*/ 0 h 859"/>
                <a:gd name="T122" fmla="*/ 355 w 687"/>
                <a:gd name="T123" fmla="*/ 65 h 8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687" h="859">
                  <a:moveTo>
                    <a:pt x="391" y="93"/>
                  </a:moveTo>
                  <a:lnTo>
                    <a:pt x="398" y="94"/>
                  </a:lnTo>
                  <a:lnTo>
                    <a:pt x="409" y="91"/>
                  </a:lnTo>
                  <a:lnTo>
                    <a:pt x="414" y="91"/>
                  </a:lnTo>
                  <a:lnTo>
                    <a:pt x="421" y="84"/>
                  </a:lnTo>
                  <a:lnTo>
                    <a:pt x="424" y="84"/>
                  </a:lnTo>
                  <a:lnTo>
                    <a:pt x="430" y="86"/>
                  </a:lnTo>
                  <a:lnTo>
                    <a:pt x="433" y="87"/>
                  </a:lnTo>
                  <a:lnTo>
                    <a:pt x="438" y="87"/>
                  </a:lnTo>
                  <a:lnTo>
                    <a:pt x="445" y="84"/>
                  </a:lnTo>
                  <a:lnTo>
                    <a:pt x="452" y="84"/>
                  </a:lnTo>
                  <a:lnTo>
                    <a:pt x="459" y="84"/>
                  </a:lnTo>
                  <a:lnTo>
                    <a:pt x="463" y="84"/>
                  </a:lnTo>
                  <a:lnTo>
                    <a:pt x="466" y="87"/>
                  </a:lnTo>
                  <a:lnTo>
                    <a:pt x="468" y="91"/>
                  </a:lnTo>
                  <a:lnTo>
                    <a:pt x="470" y="93"/>
                  </a:lnTo>
                  <a:lnTo>
                    <a:pt x="472" y="94"/>
                  </a:lnTo>
                  <a:lnTo>
                    <a:pt x="473" y="98"/>
                  </a:lnTo>
                  <a:lnTo>
                    <a:pt x="472" y="107"/>
                  </a:lnTo>
                  <a:lnTo>
                    <a:pt x="472" y="112"/>
                  </a:lnTo>
                  <a:lnTo>
                    <a:pt x="472" y="117"/>
                  </a:lnTo>
                  <a:lnTo>
                    <a:pt x="472" y="119"/>
                  </a:lnTo>
                  <a:lnTo>
                    <a:pt x="473" y="119"/>
                  </a:lnTo>
                  <a:lnTo>
                    <a:pt x="477" y="119"/>
                  </a:lnTo>
                  <a:lnTo>
                    <a:pt x="479" y="121"/>
                  </a:lnTo>
                  <a:lnTo>
                    <a:pt x="475" y="124"/>
                  </a:lnTo>
                  <a:lnTo>
                    <a:pt x="472" y="126"/>
                  </a:lnTo>
                  <a:lnTo>
                    <a:pt x="468" y="129"/>
                  </a:lnTo>
                  <a:lnTo>
                    <a:pt x="465" y="133"/>
                  </a:lnTo>
                  <a:lnTo>
                    <a:pt x="459" y="136"/>
                  </a:lnTo>
                  <a:lnTo>
                    <a:pt x="456" y="143"/>
                  </a:lnTo>
                  <a:lnTo>
                    <a:pt x="454" y="147"/>
                  </a:lnTo>
                  <a:lnTo>
                    <a:pt x="451" y="156"/>
                  </a:lnTo>
                  <a:lnTo>
                    <a:pt x="447" y="161"/>
                  </a:lnTo>
                  <a:lnTo>
                    <a:pt x="445" y="168"/>
                  </a:lnTo>
                  <a:lnTo>
                    <a:pt x="444" y="171"/>
                  </a:lnTo>
                  <a:lnTo>
                    <a:pt x="440" y="175"/>
                  </a:lnTo>
                  <a:lnTo>
                    <a:pt x="442" y="177"/>
                  </a:lnTo>
                  <a:lnTo>
                    <a:pt x="447" y="175"/>
                  </a:lnTo>
                  <a:lnTo>
                    <a:pt x="451" y="175"/>
                  </a:lnTo>
                  <a:lnTo>
                    <a:pt x="452" y="180"/>
                  </a:lnTo>
                  <a:lnTo>
                    <a:pt x="452" y="182"/>
                  </a:lnTo>
                  <a:lnTo>
                    <a:pt x="452" y="184"/>
                  </a:lnTo>
                  <a:lnTo>
                    <a:pt x="456" y="185"/>
                  </a:lnTo>
                  <a:lnTo>
                    <a:pt x="456" y="187"/>
                  </a:lnTo>
                  <a:lnTo>
                    <a:pt x="459" y="194"/>
                  </a:lnTo>
                  <a:lnTo>
                    <a:pt x="459" y="196"/>
                  </a:lnTo>
                  <a:lnTo>
                    <a:pt x="465" y="201"/>
                  </a:lnTo>
                  <a:lnTo>
                    <a:pt x="468" y="205"/>
                  </a:lnTo>
                  <a:lnTo>
                    <a:pt x="472" y="208"/>
                  </a:lnTo>
                  <a:lnTo>
                    <a:pt x="477" y="210"/>
                  </a:lnTo>
                  <a:lnTo>
                    <a:pt x="480" y="212"/>
                  </a:lnTo>
                  <a:lnTo>
                    <a:pt x="486" y="213"/>
                  </a:lnTo>
                  <a:lnTo>
                    <a:pt x="487" y="215"/>
                  </a:lnTo>
                  <a:lnTo>
                    <a:pt x="489" y="215"/>
                  </a:lnTo>
                  <a:lnTo>
                    <a:pt x="496" y="215"/>
                  </a:lnTo>
                  <a:lnTo>
                    <a:pt x="498" y="212"/>
                  </a:lnTo>
                  <a:lnTo>
                    <a:pt x="500" y="210"/>
                  </a:lnTo>
                  <a:lnTo>
                    <a:pt x="501" y="205"/>
                  </a:lnTo>
                  <a:lnTo>
                    <a:pt x="503" y="201"/>
                  </a:lnTo>
                  <a:lnTo>
                    <a:pt x="505" y="196"/>
                  </a:lnTo>
                  <a:lnTo>
                    <a:pt x="508" y="189"/>
                  </a:lnTo>
                  <a:lnTo>
                    <a:pt x="510" y="185"/>
                  </a:lnTo>
                  <a:lnTo>
                    <a:pt x="510" y="182"/>
                  </a:lnTo>
                  <a:lnTo>
                    <a:pt x="510" y="177"/>
                  </a:lnTo>
                  <a:lnTo>
                    <a:pt x="510" y="171"/>
                  </a:lnTo>
                  <a:lnTo>
                    <a:pt x="510" y="166"/>
                  </a:lnTo>
                  <a:lnTo>
                    <a:pt x="508" y="163"/>
                  </a:lnTo>
                  <a:lnTo>
                    <a:pt x="510" y="156"/>
                  </a:lnTo>
                  <a:lnTo>
                    <a:pt x="512" y="150"/>
                  </a:lnTo>
                  <a:lnTo>
                    <a:pt x="514" y="147"/>
                  </a:lnTo>
                  <a:lnTo>
                    <a:pt x="517" y="147"/>
                  </a:lnTo>
                  <a:lnTo>
                    <a:pt x="524" y="147"/>
                  </a:lnTo>
                  <a:lnTo>
                    <a:pt x="528" y="147"/>
                  </a:lnTo>
                  <a:lnTo>
                    <a:pt x="533" y="149"/>
                  </a:lnTo>
                  <a:lnTo>
                    <a:pt x="540" y="147"/>
                  </a:lnTo>
                  <a:lnTo>
                    <a:pt x="543" y="147"/>
                  </a:lnTo>
                  <a:lnTo>
                    <a:pt x="545" y="147"/>
                  </a:lnTo>
                  <a:lnTo>
                    <a:pt x="549" y="147"/>
                  </a:lnTo>
                  <a:lnTo>
                    <a:pt x="550" y="149"/>
                  </a:lnTo>
                  <a:lnTo>
                    <a:pt x="552" y="149"/>
                  </a:lnTo>
                  <a:lnTo>
                    <a:pt x="554" y="147"/>
                  </a:lnTo>
                  <a:lnTo>
                    <a:pt x="557" y="149"/>
                  </a:lnTo>
                  <a:lnTo>
                    <a:pt x="563" y="147"/>
                  </a:lnTo>
                  <a:lnTo>
                    <a:pt x="566" y="145"/>
                  </a:lnTo>
                  <a:lnTo>
                    <a:pt x="570" y="142"/>
                  </a:lnTo>
                  <a:lnTo>
                    <a:pt x="570" y="138"/>
                  </a:lnTo>
                  <a:lnTo>
                    <a:pt x="570" y="136"/>
                  </a:lnTo>
                  <a:lnTo>
                    <a:pt x="571" y="135"/>
                  </a:lnTo>
                  <a:lnTo>
                    <a:pt x="571" y="131"/>
                  </a:lnTo>
                  <a:lnTo>
                    <a:pt x="575" y="129"/>
                  </a:lnTo>
                  <a:lnTo>
                    <a:pt x="577" y="126"/>
                  </a:lnTo>
                  <a:lnTo>
                    <a:pt x="580" y="124"/>
                  </a:lnTo>
                  <a:lnTo>
                    <a:pt x="584" y="124"/>
                  </a:lnTo>
                  <a:lnTo>
                    <a:pt x="587" y="122"/>
                  </a:lnTo>
                  <a:lnTo>
                    <a:pt x="589" y="122"/>
                  </a:lnTo>
                  <a:lnTo>
                    <a:pt x="594" y="122"/>
                  </a:lnTo>
                  <a:lnTo>
                    <a:pt x="598" y="122"/>
                  </a:lnTo>
                  <a:lnTo>
                    <a:pt x="599" y="117"/>
                  </a:lnTo>
                  <a:lnTo>
                    <a:pt x="601" y="114"/>
                  </a:lnTo>
                  <a:lnTo>
                    <a:pt x="603" y="114"/>
                  </a:lnTo>
                  <a:lnTo>
                    <a:pt x="605" y="117"/>
                  </a:lnTo>
                  <a:lnTo>
                    <a:pt x="606" y="119"/>
                  </a:lnTo>
                  <a:lnTo>
                    <a:pt x="608" y="124"/>
                  </a:lnTo>
                  <a:lnTo>
                    <a:pt x="608" y="126"/>
                  </a:lnTo>
                  <a:lnTo>
                    <a:pt x="610" y="128"/>
                  </a:lnTo>
                  <a:lnTo>
                    <a:pt x="613" y="131"/>
                  </a:lnTo>
                  <a:lnTo>
                    <a:pt x="615" y="136"/>
                  </a:lnTo>
                  <a:lnTo>
                    <a:pt x="613" y="138"/>
                  </a:lnTo>
                  <a:lnTo>
                    <a:pt x="612" y="138"/>
                  </a:lnTo>
                  <a:lnTo>
                    <a:pt x="610" y="138"/>
                  </a:lnTo>
                  <a:lnTo>
                    <a:pt x="613" y="140"/>
                  </a:lnTo>
                  <a:lnTo>
                    <a:pt x="615" y="142"/>
                  </a:lnTo>
                  <a:lnTo>
                    <a:pt x="617" y="145"/>
                  </a:lnTo>
                  <a:lnTo>
                    <a:pt x="617" y="147"/>
                  </a:lnTo>
                  <a:lnTo>
                    <a:pt x="620" y="147"/>
                  </a:lnTo>
                  <a:lnTo>
                    <a:pt x="622" y="149"/>
                  </a:lnTo>
                  <a:lnTo>
                    <a:pt x="620" y="150"/>
                  </a:lnTo>
                  <a:lnTo>
                    <a:pt x="619" y="152"/>
                  </a:lnTo>
                  <a:lnTo>
                    <a:pt x="622" y="154"/>
                  </a:lnTo>
                  <a:lnTo>
                    <a:pt x="626" y="159"/>
                  </a:lnTo>
                  <a:lnTo>
                    <a:pt x="627" y="163"/>
                  </a:lnTo>
                  <a:lnTo>
                    <a:pt x="629" y="166"/>
                  </a:lnTo>
                  <a:lnTo>
                    <a:pt x="629" y="170"/>
                  </a:lnTo>
                  <a:lnTo>
                    <a:pt x="631" y="175"/>
                  </a:lnTo>
                  <a:lnTo>
                    <a:pt x="633" y="177"/>
                  </a:lnTo>
                  <a:lnTo>
                    <a:pt x="636" y="177"/>
                  </a:lnTo>
                  <a:lnTo>
                    <a:pt x="636" y="180"/>
                  </a:lnTo>
                  <a:lnTo>
                    <a:pt x="636" y="182"/>
                  </a:lnTo>
                  <a:lnTo>
                    <a:pt x="636" y="184"/>
                  </a:lnTo>
                  <a:lnTo>
                    <a:pt x="633" y="185"/>
                  </a:lnTo>
                  <a:lnTo>
                    <a:pt x="633" y="187"/>
                  </a:lnTo>
                  <a:lnTo>
                    <a:pt x="636" y="189"/>
                  </a:lnTo>
                  <a:lnTo>
                    <a:pt x="636" y="191"/>
                  </a:lnTo>
                  <a:lnTo>
                    <a:pt x="636" y="194"/>
                  </a:lnTo>
                  <a:lnTo>
                    <a:pt x="640" y="192"/>
                  </a:lnTo>
                  <a:lnTo>
                    <a:pt x="640" y="196"/>
                  </a:lnTo>
                  <a:lnTo>
                    <a:pt x="643" y="199"/>
                  </a:lnTo>
                  <a:lnTo>
                    <a:pt x="645" y="199"/>
                  </a:lnTo>
                  <a:lnTo>
                    <a:pt x="647" y="199"/>
                  </a:lnTo>
                  <a:lnTo>
                    <a:pt x="650" y="203"/>
                  </a:lnTo>
                  <a:lnTo>
                    <a:pt x="652" y="203"/>
                  </a:lnTo>
                  <a:lnTo>
                    <a:pt x="654" y="203"/>
                  </a:lnTo>
                  <a:lnTo>
                    <a:pt x="655" y="203"/>
                  </a:lnTo>
                  <a:lnTo>
                    <a:pt x="655" y="205"/>
                  </a:lnTo>
                  <a:lnTo>
                    <a:pt x="655" y="206"/>
                  </a:lnTo>
                  <a:lnTo>
                    <a:pt x="654" y="210"/>
                  </a:lnTo>
                  <a:lnTo>
                    <a:pt x="655" y="210"/>
                  </a:lnTo>
                  <a:lnTo>
                    <a:pt x="657" y="208"/>
                  </a:lnTo>
                  <a:lnTo>
                    <a:pt x="661" y="208"/>
                  </a:lnTo>
                  <a:lnTo>
                    <a:pt x="662" y="208"/>
                  </a:lnTo>
                  <a:lnTo>
                    <a:pt x="662" y="210"/>
                  </a:lnTo>
                  <a:lnTo>
                    <a:pt x="664" y="212"/>
                  </a:lnTo>
                  <a:lnTo>
                    <a:pt x="666" y="213"/>
                  </a:lnTo>
                  <a:lnTo>
                    <a:pt x="664" y="215"/>
                  </a:lnTo>
                  <a:lnTo>
                    <a:pt x="662" y="215"/>
                  </a:lnTo>
                  <a:lnTo>
                    <a:pt x="662" y="217"/>
                  </a:lnTo>
                  <a:lnTo>
                    <a:pt x="662" y="219"/>
                  </a:lnTo>
                  <a:lnTo>
                    <a:pt x="664" y="220"/>
                  </a:lnTo>
                  <a:lnTo>
                    <a:pt x="669" y="220"/>
                  </a:lnTo>
                  <a:lnTo>
                    <a:pt x="671" y="220"/>
                  </a:lnTo>
                  <a:lnTo>
                    <a:pt x="673" y="222"/>
                  </a:lnTo>
                  <a:lnTo>
                    <a:pt x="673" y="224"/>
                  </a:lnTo>
                  <a:lnTo>
                    <a:pt x="673" y="226"/>
                  </a:lnTo>
                  <a:lnTo>
                    <a:pt x="669" y="227"/>
                  </a:lnTo>
                  <a:lnTo>
                    <a:pt x="669" y="229"/>
                  </a:lnTo>
                  <a:lnTo>
                    <a:pt x="668" y="231"/>
                  </a:lnTo>
                  <a:lnTo>
                    <a:pt x="668" y="233"/>
                  </a:lnTo>
                  <a:lnTo>
                    <a:pt x="668" y="236"/>
                  </a:lnTo>
                  <a:lnTo>
                    <a:pt x="673" y="236"/>
                  </a:lnTo>
                  <a:lnTo>
                    <a:pt x="675" y="240"/>
                  </a:lnTo>
                  <a:lnTo>
                    <a:pt x="676" y="243"/>
                  </a:lnTo>
                  <a:lnTo>
                    <a:pt x="680" y="247"/>
                  </a:lnTo>
                  <a:lnTo>
                    <a:pt x="678" y="248"/>
                  </a:lnTo>
                  <a:lnTo>
                    <a:pt x="676" y="250"/>
                  </a:lnTo>
                  <a:lnTo>
                    <a:pt x="678" y="252"/>
                  </a:lnTo>
                  <a:lnTo>
                    <a:pt x="682" y="252"/>
                  </a:lnTo>
                  <a:lnTo>
                    <a:pt x="682" y="254"/>
                  </a:lnTo>
                  <a:lnTo>
                    <a:pt x="685" y="254"/>
                  </a:lnTo>
                  <a:lnTo>
                    <a:pt x="687" y="254"/>
                  </a:lnTo>
                  <a:lnTo>
                    <a:pt x="687" y="259"/>
                  </a:lnTo>
                  <a:lnTo>
                    <a:pt x="685" y="259"/>
                  </a:lnTo>
                  <a:lnTo>
                    <a:pt x="685" y="261"/>
                  </a:lnTo>
                  <a:lnTo>
                    <a:pt x="685" y="262"/>
                  </a:lnTo>
                  <a:lnTo>
                    <a:pt x="683" y="262"/>
                  </a:lnTo>
                  <a:lnTo>
                    <a:pt x="682" y="264"/>
                  </a:lnTo>
                  <a:lnTo>
                    <a:pt x="683" y="268"/>
                  </a:lnTo>
                  <a:lnTo>
                    <a:pt x="682" y="271"/>
                  </a:lnTo>
                  <a:lnTo>
                    <a:pt x="676" y="271"/>
                  </a:lnTo>
                  <a:lnTo>
                    <a:pt x="669" y="273"/>
                  </a:lnTo>
                  <a:lnTo>
                    <a:pt x="668" y="275"/>
                  </a:lnTo>
                  <a:lnTo>
                    <a:pt x="666" y="278"/>
                  </a:lnTo>
                  <a:lnTo>
                    <a:pt x="664" y="282"/>
                  </a:lnTo>
                  <a:lnTo>
                    <a:pt x="664" y="285"/>
                  </a:lnTo>
                  <a:lnTo>
                    <a:pt x="664" y="290"/>
                  </a:lnTo>
                  <a:lnTo>
                    <a:pt x="662" y="301"/>
                  </a:lnTo>
                  <a:lnTo>
                    <a:pt x="662" y="304"/>
                  </a:lnTo>
                  <a:lnTo>
                    <a:pt x="668" y="308"/>
                  </a:lnTo>
                  <a:lnTo>
                    <a:pt x="669" y="310"/>
                  </a:lnTo>
                  <a:lnTo>
                    <a:pt x="671" y="313"/>
                  </a:lnTo>
                  <a:lnTo>
                    <a:pt x="671" y="316"/>
                  </a:lnTo>
                  <a:lnTo>
                    <a:pt x="669" y="323"/>
                  </a:lnTo>
                  <a:lnTo>
                    <a:pt x="668" y="325"/>
                  </a:lnTo>
                  <a:lnTo>
                    <a:pt x="666" y="330"/>
                  </a:lnTo>
                  <a:lnTo>
                    <a:pt x="666" y="334"/>
                  </a:lnTo>
                  <a:lnTo>
                    <a:pt x="662" y="336"/>
                  </a:lnTo>
                  <a:lnTo>
                    <a:pt x="659" y="337"/>
                  </a:lnTo>
                  <a:lnTo>
                    <a:pt x="657" y="339"/>
                  </a:lnTo>
                  <a:lnTo>
                    <a:pt x="654" y="341"/>
                  </a:lnTo>
                  <a:lnTo>
                    <a:pt x="652" y="348"/>
                  </a:lnTo>
                  <a:lnTo>
                    <a:pt x="650" y="350"/>
                  </a:lnTo>
                  <a:lnTo>
                    <a:pt x="650" y="351"/>
                  </a:lnTo>
                  <a:lnTo>
                    <a:pt x="648" y="351"/>
                  </a:lnTo>
                  <a:lnTo>
                    <a:pt x="643" y="358"/>
                  </a:lnTo>
                  <a:lnTo>
                    <a:pt x="640" y="364"/>
                  </a:lnTo>
                  <a:lnTo>
                    <a:pt x="636" y="367"/>
                  </a:lnTo>
                  <a:lnTo>
                    <a:pt x="634" y="369"/>
                  </a:lnTo>
                  <a:lnTo>
                    <a:pt x="633" y="371"/>
                  </a:lnTo>
                  <a:lnTo>
                    <a:pt x="631" y="372"/>
                  </a:lnTo>
                  <a:lnTo>
                    <a:pt x="627" y="374"/>
                  </a:lnTo>
                  <a:lnTo>
                    <a:pt x="627" y="376"/>
                  </a:lnTo>
                  <a:lnTo>
                    <a:pt x="627" y="379"/>
                  </a:lnTo>
                  <a:lnTo>
                    <a:pt x="627" y="381"/>
                  </a:lnTo>
                  <a:lnTo>
                    <a:pt x="627" y="383"/>
                  </a:lnTo>
                  <a:lnTo>
                    <a:pt x="627" y="386"/>
                  </a:lnTo>
                  <a:lnTo>
                    <a:pt x="627" y="390"/>
                  </a:lnTo>
                  <a:lnTo>
                    <a:pt x="624" y="395"/>
                  </a:lnTo>
                  <a:lnTo>
                    <a:pt x="624" y="399"/>
                  </a:lnTo>
                  <a:lnTo>
                    <a:pt x="622" y="404"/>
                  </a:lnTo>
                  <a:lnTo>
                    <a:pt x="622" y="409"/>
                  </a:lnTo>
                  <a:lnTo>
                    <a:pt x="620" y="414"/>
                  </a:lnTo>
                  <a:lnTo>
                    <a:pt x="619" y="416"/>
                  </a:lnTo>
                  <a:lnTo>
                    <a:pt x="613" y="416"/>
                  </a:lnTo>
                  <a:lnTo>
                    <a:pt x="612" y="416"/>
                  </a:lnTo>
                  <a:lnTo>
                    <a:pt x="610" y="413"/>
                  </a:lnTo>
                  <a:lnTo>
                    <a:pt x="610" y="411"/>
                  </a:lnTo>
                  <a:lnTo>
                    <a:pt x="608" y="409"/>
                  </a:lnTo>
                  <a:lnTo>
                    <a:pt x="606" y="409"/>
                  </a:lnTo>
                  <a:lnTo>
                    <a:pt x="605" y="409"/>
                  </a:lnTo>
                  <a:lnTo>
                    <a:pt x="601" y="411"/>
                  </a:lnTo>
                  <a:lnTo>
                    <a:pt x="598" y="409"/>
                  </a:lnTo>
                  <a:lnTo>
                    <a:pt x="596" y="411"/>
                  </a:lnTo>
                  <a:lnTo>
                    <a:pt x="591" y="414"/>
                  </a:lnTo>
                  <a:lnTo>
                    <a:pt x="587" y="418"/>
                  </a:lnTo>
                  <a:lnTo>
                    <a:pt x="582" y="423"/>
                  </a:lnTo>
                  <a:lnTo>
                    <a:pt x="580" y="425"/>
                  </a:lnTo>
                  <a:lnTo>
                    <a:pt x="578" y="427"/>
                  </a:lnTo>
                  <a:lnTo>
                    <a:pt x="571" y="428"/>
                  </a:lnTo>
                  <a:lnTo>
                    <a:pt x="570" y="428"/>
                  </a:lnTo>
                  <a:lnTo>
                    <a:pt x="566" y="432"/>
                  </a:lnTo>
                  <a:lnTo>
                    <a:pt x="561" y="437"/>
                  </a:lnTo>
                  <a:lnTo>
                    <a:pt x="557" y="439"/>
                  </a:lnTo>
                  <a:lnTo>
                    <a:pt x="556" y="437"/>
                  </a:lnTo>
                  <a:lnTo>
                    <a:pt x="556" y="435"/>
                  </a:lnTo>
                  <a:lnTo>
                    <a:pt x="556" y="434"/>
                  </a:lnTo>
                  <a:lnTo>
                    <a:pt x="554" y="432"/>
                  </a:lnTo>
                  <a:lnTo>
                    <a:pt x="554" y="430"/>
                  </a:lnTo>
                  <a:lnTo>
                    <a:pt x="552" y="427"/>
                  </a:lnTo>
                  <a:lnTo>
                    <a:pt x="552" y="425"/>
                  </a:lnTo>
                  <a:lnTo>
                    <a:pt x="550" y="423"/>
                  </a:lnTo>
                  <a:lnTo>
                    <a:pt x="549" y="421"/>
                  </a:lnTo>
                  <a:lnTo>
                    <a:pt x="549" y="420"/>
                  </a:lnTo>
                  <a:lnTo>
                    <a:pt x="547" y="418"/>
                  </a:lnTo>
                  <a:lnTo>
                    <a:pt x="545" y="416"/>
                  </a:lnTo>
                  <a:lnTo>
                    <a:pt x="542" y="414"/>
                  </a:lnTo>
                  <a:lnTo>
                    <a:pt x="540" y="413"/>
                  </a:lnTo>
                  <a:lnTo>
                    <a:pt x="536" y="413"/>
                  </a:lnTo>
                  <a:lnTo>
                    <a:pt x="535" y="413"/>
                  </a:lnTo>
                  <a:lnTo>
                    <a:pt x="533" y="413"/>
                  </a:lnTo>
                  <a:lnTo>
                    <a:pt x="531" y="414"/>
                  </a:lnTo>
                  <a:lnTo>
                    <a:pt x="528" y="414"/>
                  </a:lnTo>
                  <a:lnTo>
                    <a:pt x="526" y="416"/>
                  </a:lnTo>
                  <a:lnTo>
                    <a:pt x="524" y="416"/>
                  </a:lnTo>
                  <a:lnTo>
                    <a:pt x="521" y="418"/>
                  </a:lnTo>
                  <a:lnTo>
                    <a:pt x="517" y="418"/>
                  </a:lnTo>
                  <a:lnTo>
                    <a:pt x="515" y="420"/>
                  </a:lnTo>
                  <a:lnTo>
                    <a:pt x="512" y="421"/>
                  </a:lnTo>
                  <a:lnTo>
                    <a:pt x="508" y="421"/>
                  </a:lnTo>
                  <a:lnTo>
                    <a:pt x="507" y="425"/>
                  </a:lnTo>
                  <a:lnTo>
                    <a:pt x="507" y="427"/>
                  </a:lnTo>
                  <a:lnTo>
                    <a:pt x="507" y="428"/>
                  </a:lnTo>
                  <a:lnTo>
                    <a:pt x="507" y="430"/>
                  </a:lnTo>
                  <a:lnTo>
                    <a:pt x="508" y="432"/>
                  </a:lnTo>
                  <a:lnTo>
                    <a:pt x="510" y="435"/>
                  </a:lnTo>
                  <a:lnTo>
                    <a:pt x="510" y="437"/>
                  </a:lnTo>
                  <a:lnTo>
                    <a:pt x="508" y="439"/>
                  </a:lnTo>
                  <a:lnTo>
                    <a:pt x="508" y="442"/>
                  </a:lnTo>
                  <a:lnTo>
                    <a:pt x="508" y="444"/>
                  </a:lnTo>
                  <a:lnTo>
                    <a:pt x="512" y="448"/>
                  </a:lnTo>
                  <a:lnTo>
                    <a:pt x="515" y="448"/>
                  </a:lnTo>
                  <a:lnTo>
                    <a:pt x="515" y="449"/>
                  </a:lnTo>
                  <a:lnTo>
                    <a:pt x="517" y="451"/>
                  </a:lnTo>
                  <a:lnTo>
                    <a:pt x="517" y="453"/>
                  </a:lnTo>
                  <a:lnTo>
                    <a:pt x="514" y="453"/>
                  </a:lnTo>
                  <a:lnTo>
                    <a:pt x="512" y="455"/>
                  </a:lnTo>
                  <a:lnTo>
                    <a:pt x="510" y="458"/>
                  </a:lnTo>
                  <a:lnTo>
                    <a:pt x="510" y="460"/>
                  </a:lnTo>
                  <a:lnTo>
                    <a:pt x="508" y="460"/>
                  </a:lnTo>
                  <a:lnTo>
                    <a:pt x="507" y="462"/>
                  </a:lnTo>
                  <a:lnTo>
                    <a:pt x="505" y="462"/>
                  </a:lnTo>
                  <a:lnTo>
                    <a:pt x="503" y="463"/>
                  </a:lnTo>
                  <a:lnTo>
                    <a:pt x="503" y="465"/>
                  </a:lnTo>
                  <a:lnTo>
                    <a:pt x="503" y="467"/>
                  </a:lnTo>
                  <a:lnTo>
                    <a:pt x="503" y="469"/>
                  </a:lnTo>
                  <a:lnTo>
                    <a:pt x="501" y="470"/>
                  </a:lnTo>
                  <a:lnTo>
                    <a:pt x="500" y="474"/>
                  </a:lnTo>
                  <a:lnTo>
                    <a:pt x="500" y="476"/>
                  </a:lnTo>
                  <a:lnTo>
                    <a:pt x="498" y="474"/>
                  </a:lnTo>
                  <a:lnTo>
                    <a:pt x="496" y="476"/>
                  </a:lnTo>
                  <a:lnTo>
                    <a:pt x="494" y="476"/>
                  </a:lnTo>
                  <a:lnTo>
                    <a:pt x="491" y="477"/>
                  </a:lnTo>
                  <a:lnTo>
                    <a:pt x="489" y="481"/>
                  </a:lnTo>
                  <a:lnTo>
                    <a:pt x="489" y="483"/>
                  </a:lnTo>
                  <a:lnTo>
                    <a:pt x="493" y="490"/>
                  </a:lnTo>
                  <a:lnTo>
                    <a:pt x="496" y="493"/>
                  </a:lnTo>
                  <a:lnTo>
                    <a:pt x="501" y="500"/>
                  </a:lnTo>
                  <a:lnTo>
                    <a:pt x="503" y="502"/>
                  </a:lnTo>
                  <a:lnTo>
                    <a:pt x="501" y="502"/>
                  </a:lnTo>
                  <a:lnTo>
                    <a:pt x="500" y="502"/>
                  </a:lnTo>
                  <a:lnTo>
                    <a:pt x="498" y="500"/>
                  </a:lnTo>
                  <a:lnTo>
                    <a:pt x="496" y="500"/>
                  </a:lnTo>
                  <a:lnTo>
                    <a:pt x="494" y="500"/>
                  </a:lnTo>
                  <a:lnTo>
                    <a:pt x="493" y="502"/>
                  </a:lnTo>
                  <a:lnTo>
                    <a:pt x="491" y="502"/>
                  </a:lnTo>
                  <a:lnTo>
                    <a:pt x="489" y="504"/>
                  </a:lnTo>
                  <a:lnTo>
                    <a:pt x="487" y="504"/>
                  </a:lnTo>
                  <a:lnTo>
                    <a:pt x="486" y="505"/>
                  </a:lnTo>
                  <a:lnTo>
                    <a:pt x="484" y="507"/>
                  </a:lnTo>
                  <a:lnTo>
                    <a:pt x="484" y="509"/>
                  </a:lnTo>
                  <a:lnTo>
                    <a:pt x="482" y="511"/>
                  </a:lnTo>
                  <a:lnTo>
                    <a:pt x="482" y="512"/>
                  </a:lnTo>
                  <a:lnTo>
                    <a:pt x="482" y="514"/>
                  </a:lnTo>
                  <a:lnTo>
                    <a:pt x="482" y="516"/>
                  </a:lnTo>
                  <a:lnTo>
                    <a:pt x="480" y="519"/>
                  </a:lnTo>
                  <a:lnTo>
                    <a:pt x="480" y="521"/>
                  </a:lnTo>
                  <a:lnTo>
                    <a:pt x="479" y="523"/>
                  </a:lnTo>
                  <a:lnTo>
                    <a:pt x="477" y="525"/>
                  </a:lnTo>
                  <a:lnTo>
                    <a:pt x="475" y="526"/>
                  </a:lnTo>
                  <a:lnTo>
                    <a:pt x="472" y="528"/>
                  </a:lnTo>
                  <a:lnTo>
                    <a:pt x="472" y="530"/>
                  </a:lnTo>
                  <a:lnTo>
                    <a:pt x="473" y="532"/>
                  </a:lnTo>
                  <a:lnTo>
                    <a:pt x="473" y="533"/>
                  </a:lnTo>
                  <a:lnTo>
                    <a:pt x="473" y="535"/>
                  </a:lnTo>
                  <a:lnTo>
                    <a:pt x="475" y="537"/>
                  </a:lnTo>
                  <a:lnTo>
                    <a:pt x="477" y="540"/>
                  </a:lnTo>
                  <a:lnTo>
                    <a:pt x="479" y="542"/>
                  </a:lnTo>
                  <a:lnTo>
                    <a:pt x="480" y="544"/>
                  </a:lnTo>
                  <a:lnTo>
                    <a:pt x="482" y="546"/>
                  </a:lnTo>
                  <a:lnTo>
                    <a:pt x="484" y="547"/>
                  </a:lnTo>
                  <a:lnTo>
                    <a:pt x="482" y="549"/>
                  </a:lnTo>
                  <a:lnTo>
                    <a:pt x="482" y="553"/>
                  </a:lnTo>
                  <a:lnTo>
                    <a:pt x="482" y="554"/>
                  </a:lnTo>
                  <a:lnTo>
                    <a:pt x="482" y="556"/>
                  </a:lnTo>
                  <a:lnTo>
                    <a:pt x="482" y="560"/>
                  </a:lnTo>
                  <a:lnTo>
                    <a:pt x="482" y="563"/>
                  </a:lnTo>
                  <a:lnTo>
                    <a:pt x="480" y="565"/>
                  </a:lnTo>
                  <a:lnTo>
                    <a:pt x="480" y="568"/>
                  </a:lnTo>
                  <a:lnTo>
                    <a:pt x="480" y="570"/>
                  </a:lnTo>
                  <a:lnTo>
                    <a:pt x="480" y="574"/>
                  </a:lnTo>
                  <a:lnTo>
                    <a:pt x="479" y="577"/>
                  </a:lnTo>
                  <a:lnTo>
                    <a:pt x="479" y="579"/>
                  </a:lnTo>
                  <a:lnTo>
                    <a:pt x="479" y="581"/>
                  </a:lnTo>
                  <a:lnTo>
                    <a:pt x="479" y="584"/>
                  </a:lnTo>
                  <a:lnTo>
                    <a:pt x="480" y="588"/>
                  </a:lnTo>
                  <a:lnTo>
                    <a:pt x="480" y="589"/>
                  </a:lnTo>
                  <a:lnTo>
                    <a:pt x="482" y="596"/>
                  </a:lnTo>
                  <a:lnTo>
                    <a:pt x="484" y="600"/>
                  </a:lnTo>
                  <a:lnTo>
                    <a:pt x="486" y="601"/>
                  </a:lnTo>
                  <a:lnTo>
                    <a:pt x="486" y="603"/>
                  </a:lnTo>
                  <a:lnTo>
                    <a:pt x="487" y="607"/>
                  </a:lnTo>
                  <a:lnTo>
                    <a:pt x="487" y="608"/>
                  </a:lnTo>
                  <a:lnTo>
                    <a:pt x="489" y="612"/>
                  </a:lnTo>
                  <a:lnTo>
                    <a:pt x="489" y="615"/>
                  </a:lnTo>
                  <a:lnTo>
                    <a:pt x="491" y="619"/>
                  </a:lnTo>
                  <a:lnTo>
                    <a:pt x="493" y="621"/>
                  </a:lnTo>
                  <a:lnTo>
                    <a:pt x="494" y="622"/>
                  </a:lnTo>
                  <a:lnTo>
                    <a:pt x="496" y="624"/>
                  </a:lnTo>
                  <a:lnTo>
                    <a:pt x="498" y="626"/>
                  </a:lnTo>
                  <a:lnTo>
                    <a:pt x="498" y="628"/>
                  </a:lnTo>
                  <a:lnTo>
                    <a:pt x="500" y="629"/>
                  </a:lnTo>
                  <a:lnTo>
                    <a:pt x="500" y="631"/>
                  </a:lnTo>
                  <a:lnTo>
                    <a:pt x="501" y="635"/>
                  </a:lnTo>
                  <a:lnTo>
                    <a:pt x="503" y="638"/>
                  </a:lnTo>
                  <a:lnTo>
                    <a:pt x="505" y="642"/>
                  </a:lnTo>
                  <a:lnTo>
                    <a:pt x="505" y="643"/>
                  </a:lnTo>
                  <a:lnTo>
                    <a:pt x="507" y="645"/>
                  </a:lnTo>
                  <a:lnTo>
                    <a:pt x="507" y="647"/>
                  </a:lnTo>
                  <a:lnTo>
                    <a:pt x="508" y="650"/>
                  </a:lnTo>
                  <a:lnTo>
                    <a:pt x="508" y="652"/>
                  </a:lnTo>
                  <a:lnTo>
                    <a:pt x="508" y="654"/>
                  </a:lnTo>
                  <a:lnTo>
                    <a:pt x="510" y="656"/>
                  </a:lnTo>
                  <a:lnTo>
                    <a:pt x="508" y="656"/>
                  </a:lnTo>
                  <a:lnTo>
                    <a:pt x="508" y="657"/>
                  </a:lnTo>
                  <a:lnTo>
                    <a:pt x="507" y="659"/>
                  </a:lnTo>
                  <a:lnTo>
                    <a:pt x="505" y="659"/>
                  </a:lnTo>
                  <a:lnTo>
                    <a:pt x="503" y="657"/>
                  </a:lnTo>
                  <a:lnTo>
                    <a:pt x="500" y="657"/>
                  </a:lnTo>
                  <a:lnTo>
                    <a:pt x="498" y="657"/>
                  </a:lnTo>
                  <a:lnTo>
                    <a:pt x="496" y="657"/>
                  </a:lnTo>
                  <a:lnTo>
                    <a:pt x="493" y="657"/>
                  </a:lnTo>
                  <a:lnTo>
                    <a:pt x="489" y="657"/>
                  </a:lnTo>
                  <a:lnTo>
                    <a:pt x="484" y="656"/>
                  </a:lnTo>
                  <a:lnTo>
                    <a:pt x="482" y="656"/>
                  </a:lnTo>
                  <a:lnTo>
                    <a:pt x="477" y="656"/>
                  </a:lnTo>
                  <a:lnTo>
                    <a:pt x="473" y="654"/>
                  </a:lnTo>
                  <a:lnTo>
                    <a:pt x="470" y="654"/>
                  </a:lnTo>
                  <a:lnTo>
                    <a:pt x="468" y="654"/>
                  </a:lnTo>
                  <a:lnTo>
                    <a:pt x="468" y="652"/>
                  </a:lnTo>
                  <a:lnTo>
                    <a:pt x="470" y="647"/>
                  </a:lnTo>
                  <a:lnTo>
                    <a:pt x="468" y="643"/>
                  </a:lnTo>
                  <a:lnTo>
                    <a:pt x="466" y="642"/>
                  </a:lnTo>
                  <a:lnTo>
                    <a:pt x="466" y="640"/>
                  </a:lnTo>
                  <a:lnTo>
                    <a:pt x="465" y="638"/>
                  </a:lnTo>
                  <a:lnTo>
                    <a:pt x="465" y="636"/>
                  </a:lnTo>
                  <a:lnTo>
                    <a:pt x="463" y="635"/>
                  </a:lnTo>
                  <a:lnTo>
                    <a:pt x="463" y="633"/>
                  </a:lnTo>
                  <a:lnTo>
                    <a:pt x="461" y="633"/>
                  </a:lnTo>
                  <a:lnTo>
                    <a:pt x="459" y="633"/>
                  </a:lnTo>
                  <a:lnTo>
                    <a:pt x="458" y="633"/>
                  </a:lnTo>
                  <a:lnTo>
                    <a:pt x="454" y="633"/>
                  </a:lnTo>
                  <a:lnTo>
                    <a:pt x="447" y="633"/>
                  </a:lnTo>
                  <a:lnTo>
                    <a:pt x="442" y="631"/>
                  </a:lnTo>
                  <a:lnTo>
                    <a:pt x="438" y="628"/>
                  </a:lnTo>
                  <a:lnTo>
                    <a:pt x="437" y="626"/>
                  </a:lnTo>
                  <a:lnTo>
                    <a:pt x="435" y="624"/>
                  </a:lnTo>
                  <a:lnTo>
                    <a:pt x="435" y="622"/>
                  </a:lnTo>
                  <a:lnTo>
                    <a:pt x="433" y="622"/>
                  </a:lnTo>
                  <a:lnTo>
                    <a:pt x="433" y="621"/>
                  </a:lnTo>
                  <a:lnTo>
                    <a:pt x="433" y="619"/>
                  </a:lnTo>
                  <a:lnTo>
                    <a:pt x="433" y="617"/>
                  </a:lnTo>
                  <a:lnTo>
                    <a:pt x="431" y="615"/>
                  </a:lnTo>
                  <a:lnTo>
                    <a:pt x="431" y="614"/>
                  </a:lnTo>
                  <a:lnTo>
                    <a:pt x="430" y="612"/>
                  </a:lnTo>
                  <a:lnTo>
                    <a:pt x="428" y="612"/>
                  </a:lnTo>
                  <a:lnTo>
                    <a:pt x="426" y="610"/>
                  </a:lnTo>
                  <a:lnTo>
                    <a:pt x="424" y="608"/>
                  </a:lnTo>
                  <a:lnTo>
                    <a:pt x="424" y="607"/>
                  </a:lnTo>
                  <a:lnTo>
                    <a:pt x="424" y="605"/>
                  </a:lnTo>
                  <a:lnTo>
                    <a:pt x="424" y="603"/>
                  </a:lnTo>
                  <a:lnTo>
                    <a:pt x="424" y="601"/>
                  </a:lnTo>
                  <a:lnTo>
                    <a:pt x="424" y="600"/>
                  </a:lnTo>
                  <a:lnTo>
                    <a:pt x="423" y="600"/>
                  </a:lnTo>
                  <a:lnTo>
                    <a:pt x="421" y="598"/>
                  </a:lnTo>
                  <a:lnTo>
                    <a:pt x="419" y="598"/>
                  </a:lnTo>
                  <a:lnTo>
                    <a:pt x="417" y="596"/>
                  </a:lnTo>
                  <a:lnTo>
                    <a:pt x="414" y="596"/>
                  </a:lnTo>
                  <a:lnTo>
                    <a:pt x="412" y="596"/>
                  </a:lnTo>
                  <a:lnTo>
                    <a:pt x="412" y="598"/>
                  </a:lnTo>
                  <a:lnTo>
                    <a:pt x="410" y="598"/>
                  </a:lnTo>
                  <a:lnTo>
                    <a:pt x="409" y="598"/>
                  </a:lnTo>
                  <a:lnTo>
                    <a:pt x="407" y="600"/>
                  </a:lnTo>
                  <a:lnTo>
                    <a:pt x="405" y="600"/>
                  </a:lnTo>
                  <a:lnTo>
                    <a:pt x="405" y="598"/>
                  </a:lnTo>
                  <a:lnTo>
                    <a:pt x="405" y="596"/>
                  </a:lnTo>
                  <a:lnTo>
                    <a:pt x="403" y="596"/>
                  </a:lnTo>
                  <a:lnTo>
                    <a:pt x="402" y="596"/>
                  </a:lnTo>
                  <a:lnTo>
                    <a:pt x="400" y="596"/>
                  </a:lnTo>
                  <a:lnTo>
                    <a:pt x="400" y="598"/>
                  </a:lnTo>
                  <a:lnTo>
                    <a:pt x="398" y="598"/>
                  </a:lnTo>
                  <a:lnTo>
                    <a:pt x="398" y="600"/>
                  </a:lnTo>
                  <a:lnTo>
                    <a:pt x="398" y="601"/>
                  </a:lnTo>
                  <a:lnTo>
                    <a:pt x="398" y="603"/>
                  </a:lnTo>
                  <a:lnTo>
                    <a:pt x="400" y="605"/>
                  </a:lnTo>
                  <a:lnTo>
                    <a:pt x="402" y="607"/>
                  </a:lnTo>
                  <a:lnTo>
                    <a:pt x="403" y="608"/>
                  </a:lnTo>
                  <a:lnTo>
                    <a:pt x="403" y="610"/>
                  </a:lnTo>
                  <a:lnTo>
                    <a:pt x="403" y="612"/>
                  </a:lnTo>
                  <a:lnTo>
                    <a:pt x="403" y="614"/>
                  </a:lnTo>
                  <a:lnTo>
                    <a:pt x="403" y="615"/>
                  </a:lnTo>
                  <a:lnTo>
                    <a:pt x="403" y="617"/>
                  </a:lnTo>
                  <a:lnTo>
                    <a:pt x="403" y="619"/>
                  </a:lnTo>
                  <a:lnTo>
                    <a:pt x="402" y="621"/>
                  </a:lnTo>
                  <a:lnTo>
                    <a:pt x="402" y="622"/>
                  </a:lnTo>
                  <a:lnTo>
                    <a:pt x="402" y="624"/>
                  </a:lnTo>
                  <a:lnTo>
                    <a:pt x="402" y="626"/>
                  </a:lnTo>
                  <a:lnTo>
                    <a:pt x="402" y="628"/>
                  </a:lnTo>
                  <a:lnTo>
                    <a:pt x="402" y="629"/>
                  </a:lnTo>
                  <a:lnTo>
                    <a:pt x="400" y="629"/>
                  </a:lnTo>
                  <a:lnTo>
                    <a:pt x="400" y="628"/>
                  </a:lnTo>
                  <a:lnTo>
                    <a:pt x="398" y="628"/>
                  </a:lnTo>
                  <a:lnTo>
                    <a:pt x="397" y="628"/>
                  </a:lnTo>
                  <a:lnTo>
                    <a:pt x="397" y="626"/>
                  </a:lnTo>
                  <a:lnTo>
                    <a:pt x="395" y="626"/>
                  </a:lnTo>
                  <a:lnTo>
                    <a:pt x="393" y="626"/>
                  </a:lnTo>
                  <a:lnTo>
                    <a:pt x="391" y="626"/>
                  </a:lnTo>
                  <a:lnTo>
                    <a:pt x="391" y="624"/>
                  </a:lnTo>
                  <a:lnTo>
                    <a:pt x="390" y="624"/>
                  </a:lnTo>
                  <a:lnTo>
                    <a:pt x="388" y="624"/>
                  </a:lnTo>
                  <a:lnTo>
                    <a:pt x="386" y="624"/>
                  </a:lnTo>
                  <a:lnTo>
                    <a:pt x="384" y="624"/>
                  </a:lnTo>
                  <a:lnTo>
                    <a:pt x="384" y="626"/>
                  </a:lnTo>
                  <a:lnTo>
                    <a:pt x="383" y="626"/>
                  </a:lnTo>
                  <a:lnTo>
                    <a:pt x="383" y="628"/>
                  </a:lnTo>
                  <a:lnTo>
                    <a:pt x="381" y="628"/>
                  </a:lnTo>
                  <a:lnTo>
                    <a:pt x="379" y="628"/>
                  </a:lnTo>
                  <a:lnTo>
                    <a:pt x="379" y="629"/>
                  </a:lnTo>
                  <a:lnTo>
                    <a:pt x="379" y="631"/>
                  </a:lnTo>
                  <a:lnTo>
                    <a:pt x="377" y="631"/>
                  </a:lnTo>
                  <a:lnTo>
                    <a:pt x="377" y="633"/>
                  </a:lnTo>
                  <a:lnTo>
                    <a:pt x="377" y="635"/>
                  </a:lnTo>
                  <a:lnTo>
                    <a:pt x="377" y="636"/>
                  </a:lnTo>
                  <a:lnTo>
                    <a:pt x="377" y="638"/>
                  </a:lnTo>
                  <a:lnTo>
                    <a:pt x="376" y="640"/>
                  </a:lnTo>
                  <a:lnTo>
                    <a:pt x="376" y="642"/>
                  </a:lnTo>
                  <a:lnTo>
                    <a:pt x="376" y="643"/>
                  </a:lnTo>
                  <a:lnTo>
                    <a:pt x="374" y="645"/>
                  </a:lnTo>
                  <a:lnTo>
                    <a:pt x="374" y="647"/>
                  </a:lnTo>
                  <a:lnTo>
                    <a:pt x="372" y="649"/>
                  </a:lnTo>
                  <a:lnTo>
                    <a:pt x="374" y="649"/>
                  </a:lnTo>
                  <a:lnTo>
                    <a:pt x="376" y="649"/>
                  </a:lnTo>
                  <a:lnTo>
                    <a:pt x="377" y="649"/>
                  </a:lnTo>
                  <a:lnTo>
                    <a:pt x="379" y="649"/>
                  </a:lnTo>
                  <a:lnTo>
                    <a:pt x="381" y="647"/>
                  </a:lnTo>
                  <a:lnTo>
                    <a:pt x="381" y="645"/>
                  </a:lnTo>
                  <a:lnTo>
                    <a:pt x="383" y="645"/>
                  </a:lnTo>
                  <a:lnTo>
                    <a:pt x="384" y="645"/>
                  </a:lnTo>
                  <a:lnTo>
                    <a:pt x="384" y="643"/>
                  </a:lnTo>
                  <a:lnTo>
                    <a:pt x="386" y="643"/>
                  </a:lnTo>
                  <a:lnTo>
                    <a:pt x="388" y="643"/>
                  </a:lnTo>
                  <a:lnTo>
                    <a:pt x="390" y="645"/>
                  </a:lnTo>
                  <a:lnTo>
                    <a:pt x="391" y="645"/>
                  </a:lnTo>
                  <a:lnTo>
                    <a:pt x="393" y="645"/>
                  </a:lnTo>
                  <a:lnTo>
                    <a:pt x="393" y="647"/>
                  </a:lnTo>
                  <a:lnTo>
                    <a:pt x="393" y="649"/>
                  </a:lnTo>
                  <a:lnTo>
                    <a:pt x="393" y="650"/>
                  </a:lnTo>
                  <a:lnTo>
                    <a:pt x="393" y="652"/>
                  </a:lnTo>
                  <a:lnTo>
                    <a:pt x="391" y="654"/>
                  </a:lnTo>
                  <a:lnTo>
                    <a:pt x="391" y="656"/>
                  </a:lnTo>
                  <a:lnTo>
                    <a:pt x="391" y="657"/>
                  </a:lnTo>
                  <a:lnTo>
                    <a:pt x="390" y="657"/>
                  </a:lnTo>
                  <a:lnTo>
                    <a:pt x="390" y="659"/>
                  </a:lnTo>
                  <a:lnTo>
                    <a:pt x="390" y="661"/>
                  </a:lnTo>
                  <a:lnTo>
                    <a:pt x="388" y="663"/>
                  </a:lnTo>
                  <a:lnTo>
                    <a:pt x="388" y="664"/>
                  </a:lnTo>
                  <a:lnTo>
                    <a:pt x="386" y="664"/>
                  </a:lnTo>
                  <a:lnTo>
                    <a:pt x="386" y="666"/>
                  </a:lnTo>
                  <a:lnTo>
                    <a:pt x="384" y="666"/>
                  </a:lnTo>
                  <a:lnTo>
                    <a:pt x="384" y="668"/>
                  </a:lnTo>
                  <a:lnTo>
                    <a:pt x="383" y="670"/>
                  </a:lnTo>
                  <a:lnTo>
                    <a:pt x="381" y="670"/>
                  </a:lnTo>
                  <a:lnTo>
                    <a:pt x="379" y="670"/>
                  </a:lnTo>
                  <a:lnTo>
                    <a:pt x="377" y="671"/>
                  </a:lnTo>
                  <a:lnTo>
                    <a:pt x="376" y="671"/>
                  </a:lnTo>
                  <a:lnTo>
                    <a:pt x="374" y="671"/>
                  </a:lnTo>
                  <a:lnTo>
                    <a:pt x="372" y="671"/>
                  </a:lnTo>
                  <a:lnTo>
                    <a:pt x="370" y="671"/>
                  </a:lnTo>
                  <a:lnTo>
                    <a:pt x="369" y="671"/>
                  </a:lnTo>
                  <a:lnTo>
                    <a:pt x="367" y="671"/>
                  </a:lnTo>
                  <a:lnTo>
                    <a:pt x="367" y="670"/>
                  </a:lnTo>
                  <a:lnTo>
                    <a:pt x="365" y="668"/>
                  </a:lnTo>
                  <a:lnTo>
                    <a:pt x="365" y="670"/>
                  </a:lnTo>
                  <a:lnTo>
                    <a:pt x="363" y="670"/>
                  </a:lnTo>
                  <a:lnTo>
                    <a:pt x="363" y="671"/>
                  </a:lnTo>
                  <a:lnTo>
                    <a:pt x="362" y="671"/>
                  </a:lnTo>
                  <a:lnTo>
                    <a:pt x="360" y="671"/>
                  </a:lnTo>
                  <a:lnTo>
                    <a:pt x="358" y="671"/>
                  </a:lnTo>
                  <a:lnTo>
                    <a:pt x="356" y="671"/>
                  </a:lnTo>
                  <a:lnTo>
                    <a:pt x="356" y="670"/>
                  </a:lnTo>
                  <a:lnTo>
                    <a:pt x="355" y="670"/>
                  </a:lnTo>
                  <a:lnTo>
                    <a:pt x="353" y="670"/>
                  </a:lnTo>
                  <a:lnTo>
                    <a:pt x="351" y="671"/>
                  </a:lnTo>
                  <a:lnTo>
                    <a:pt x="349" y="675"/>
                  </a:lnTo>
                  <a:lnTo>
                    <a:pt x="348" y="677"/>
                  </a:lnTo>
                  <a:lnTo>
                    <a:pt x="346" y="677"/>
                  </a:lnTo>
                  <a:lnTo>
                    <a:pt x="344" y="677"/>
                  </a:lnTo>
                  <a:lnTo>
                    <a:pt x="344" y="675"/>
                  </a:lnTo>
                  <a:lnTo>
                    <a:pt x="342" y="675"/>
                  </a:lnTo>
                  <a:lnTo>
                    <a:pt x="341" y="677"/>
                  </a:lnTo>
                  <a:lnTo>
                    <a:pt x="339" y="677"/>
                  </a:lnTo>
                  <a:lnTo>
                    <a:pt x="339" y="678"/>
                  </a:lnTo>
                  <a:lnTo>
                    <a:pt x="341" y="680"/>
                  </a:lnTo>
                  <a:lnTo>
                    <a:pt x="341" y="682"/>
                  </a:lnTo>
                  <a:lnTo>
                    <a:pt x="342" y="682"/>
                  </a:lnTo>
                  <a:lnTo>
                    <a:pt x="344" y="684"/>
                  </a:lnTo>
                  <a:lnTo>
                    <a:pt x="344" y="685"/>
                  </a:lnTo>
                  <a:lnTo>
                    <a:pt x="346" y="685"/>
                  </a:lnTo>
                  <a:lnTo>
                    <a:pt x="346" y="687"/>
                  </a:lnTo>
                  <a:lnTo>
                    <a:pt x="346" y="689"/>
                  </a:lnTo>
                  <a:lnTo>
                    <a:pt x="346" y="691"/>
                  </a:lnTo>
                  <a:lnTo>
                    <a:pt x="344" y="691"/>
                  </a:lnTo>
                  <a:lnTo>
                    <a:pt x="344" y="692"/>
                  </a:lnTo>
                  <a:lnTo>
                    <a:pt x="344" y="694"/>
                  </a:lnTo>
                  <a:lnTo>
                    <a:pt x="342" y="694"/>
                  </a:lnTo>
                  <a:lnTo>
                    <a:pt x="342" y="696"/>
                  </a:lnTo>
                  <a:lnTo>
                    <a:pt x="342" y="698"/>
                  </a:lnTo>
                  <a:lnTo>
                    <a:pt x="342" y="699"/>
                  </a:lnTo>
                  <a:lnTo>
                    <a:pt x="342" y="701"/>
                  </a:lnTo>
                  <a:lnTo>
                    <a:pt x="342" y="703"/>
                  </a:lnTo>
                  <a:lnTo>
                    <a:pt x="342" y="705"/>
                  </a:lnTo>
                  <a:lnTo>
                    <a:pt x="342" y="706"/>
                  </a:lnTo>
                  <a:lnTo>
                    <a:pt x="342" y="708"/>
                  </a:lnTo>
                  <a:lnTo>
                    <a:pt x="342" y="710"/>
                  </a:lnTo>
                  <a:lnTo>
                    <a:pt x="341" y="712"/>
                  </a:lnTo>
                  <a:lnTo>
                    <a:pt x="341" y="713"/>
                  </a:lnTo>
                  <a:lnTo>
                    <a:pt x="342" y="713"/>
                  </a:lnTo>
                  <a:lnTo>
                    <a:pt x="341" y="715"/>
                  </a:lnTo>
                  <a:lnTo>
                    <a:pt x="341" y="717"/>
                  </a:lnTo>
                  <a:lnTo>
                    <a:pt x="341" y="719"/>
                  </a:lnTo>
                  <a:lnTo>
                    <a:pt x="341" y="720"/>
                  </a:lnTo>
                  <a:lnTo>
                    <a:pt x="341" y="722"/>
                  </a:lnTo>
                  <a:lnTo>
                    <a:pt x="339" y="726"/>
                  </a:lnTo>
                  <a:lnTo>
                    <a:pt x="337" y="731"/>
                  </a:lnTo>
                  <a:lnTo>
                    <a:pt x="337" y="733"/>
                  </a:lnTo>
                  <a:lnTo>
                    <a:pt x="337" y="734"/>
                  </a:lnTo>
                  <a:lnTo>
                    <a:pt x="337" y="736"/>
                  </a:lnTo>
                  <a:lnTo>
                    <a:pt x="339" y="736"/>
                  </a:lnTo>
                  <a:lnTo>
                    <a:pt x="339" y="738"/>
                  </a:lnTo>
                  <a:lnTo>
                    <a:pt x="339" y="740"/>
                  </a:lnTo>
                  <a:lnTo>
                    <a:pt x="339" y="741"/>
                  </a:lnTo>
                  <a:lnTo>
                    <a:pt x="339" y="743"/>
                  </a:lnTo>
                  <a:lnTo>
                    <a:pt x="339" y="745"/>
                  </a:lnTo>
                  <a:lnTo>
                    <a:pt x="339" y="747"/>
                  </a:lnTo>
                  <a:lnTo>
                    <a:pt x="339" y="748"/>
                  </a:lnTo>
                  <a:lnTo>
                    <a:pt x="339" y="750"/>
                  </a:lnTo>
                  <a:lnTo>
                    <a:pt x="341" y="752"/>
                  </a:lnTo>
                  <a:lnTo>
                    <a:pt x="341" y="754"/>
                  </a:lnTo>
                  <a:lnTo>
                    <a:pt x="342" y="755"/>
                  </a:lnTo>
                  <a:lnTo>
                    <a:pt x="342" y="757"/>
                  </a:lnTo>
                  <a:lnTo>
                    <a:pt x="344" y="757"/>
                  </a:lnTo>
                  <a:lnTo>
                    <a:pt x="344" y="759"/>
                  </a:lnTo>
                  <a:lnTo>
                    <a:pt x="344" y="761"/>
                  </a:lnTo>
                  <a:lnTo>
                    <a:pt x="342" y="761"/>
                  </a:lnTo>
                  <a:lnTo>
                    <a:pt x="342" y="762"/>
                  </a:lnTo>
                  <a:lnTo>
                    <a:pt x="342" y="764"/>
                  </a:lnTo>
                  <a:lnTo>
                    <a:pt x="341" y="766"/>
                  </a:lnTo>
                  <a:lnTo>
                    <a:pt x="341" y="768"/>
                  </a:lnTo>
                  <a:lnTo>
                    <a:pt x="339" y="768"/>
                  </a:lnTo>
                  <a:lnTo>
                    <a:pt x="339" y="769"/>
                  </a:lnTo>
                  <a:lnTo>
                    <a:pt x="337" y="769"/>
                  </a:lnTo>
                  <a:lnTo>
                    <a:pt x="335" y="771"/>
                  </a:lnTo>
                  <a:lnTo>
                    <a:pt x="334" y="771"/>
                  </a:lnTo>
                  <a:lnTo>
                    <a:pt x="335" y="773"/>
                  </a:lnTo>
                  <a:lnTo>
                    <a:pt x="339" y="773"/>
                  </a:lnTo>
                  <a:lnTo>
                    <a:pt x="339" y="775"/>
                  </a:lnTo>
                  <a:lnTo>
                    <a:pt x="339" y="776"/>
                  </a:lnTo>
                  <a:lnTo>
                    <a:pt x="337" y="778"/>
                  </a:lnTo>
                  <a:lnTo>
                    <a:pt x="335" y="778"/>
                  </a:lnTo>
                  <a:lnTo>
                    <a:pt x="334" y="778"/>
                  </a:lnTo>
                  <a:lnTo>
                    <a:pt x="332" y="778"/>
                  </a:lnTo>
                  <a:lnTo>
                    <a:pt x="330" y="778"/>
                  </a:lnTo>
                  <a:lnTo>
                    <a:pt x="330" y="780"/>
                  </a:lnTo>
                  <a:lnTo>
                    <a:pt x="330" y="782"/>
                  </a:lnTo>
                  <a:lnTo>
                    <a:pt x="330" y="783"/>
                  </a:lnTo>
                  <a:lnTo>
                    <a:pt x="330" y="785"/>
                  </a:lnTo>
                  <a:lnTo>
                    <a:pt x="328" y="787"/>
                  </a:lnTo>
                  <a:lnTo>
                    <a:pt x="323" y="789"/>
                  </a:lnTo>
                  <a:lnTo>
                    <a:pt x="323" y="790"/>
                  </a:lnTo>
                  <a:lnTo>
                    <a:pt x="321" y="790"/>
                  </a:lnTo>
                  <a:lnTo>
                    <a:pt x="321" y="792"/>
                  </a:lnTo>
                  <a:lnTo>
                    <a:pt x="320" y="794"/>
                  </a:lnTo>
                  <a:lnTo>
                    <a:pt x="318" y="792"/>
                  </a:lnTo>
                  <a:lnTo>
                    <a:pt x="316" y="792"/>
                  </a:lnTo>
                  <a:lnTo>
                    <a:pt x="316" y="794"/>
                  </a:lnTo>
                  <a:lnTo>
                    <a:pt x="311" y="801"/>
                  </a:lnTo>
                  <a:lnTo>
                    <a:pt x="313" y="803"/>
                  </a:lnTo>
                  <a:lnTo>
                    <a:pt x="314" y="804"/>
                  </a:lnTo>
                  <a:lnTo>
                    <a:pt x="316" y="804"/>
                  </a:lnTo>
                  <a:lnTo>
                    <a:pt x="318" y="806"/>
                  </a:lnTo>
                  <a:lnTo>
                    <a:pt x="320" y="806"/>
                  </a:lnTo>
                  <a:lnTo>
                    <a:pt x="321" y="806"/>
                  </a:lnTo>
                  <a:lnTo>
                    <a:pt x="323" y="808"/>
                  </a:lnTo>
                  <a:lnTo>
                    <a:pt x="323" y="810"/>
                  </a:lnTo>
                  <a:lnTo>
                    <a:pt x="323" y="811"/>
                  </a:lnTo>
                  <a:lnTo>
                    <a:pt x="323" y="813"/>
                  </a:lnTo>
                  <a:lnTo>
                    <a:pt x="321" y="815"/>
                  </a:lnTo>
                  <a:lnTo>
                    <a:pt x="320" y="817"/>
                  </a:lnTo>
                  <a:lnTo>
                    <a:pt x="318" y="822"/>
                  </a:lnTo>
                  <a:lnTo>
                    <a:pt x="318" y="824"/>
                  </a:lnTo>
                  <a:lnTo>
                    <a:pt x="318" y="827"/>
                  </a:lnTo>
                  <a:lnTo>
                    <a:pt x="318" y="829"/>
                  </a:lnTo>
                  <a:lnTo>
                    <a:pt x="320" y="831"/>
                  </a:lnTo>
                  <a:lnTo>
                    <a:pt x="320" y="832"/>
                  </a:lnTo>
                  <a:lnTo>
                    <a:pt x="320" y="834"/>
                  </a:lnTo>
                  <a:lnTo>
                    <a:pt x="320" y="836"/>
                  </a:lnTo>
                  <a:lnTo>
                    <a:pt x="320" y="838"/>
                  </a:lnTo>
                  <a:lnTo>
                    <a:pt x="321" y="839"/>
                  </a:lnTo>
                  <a:lnTo>
                    <a:pt x="321" y="841"/>
                  </a:lnTo>
                  <a:lnTo>
                    <a:pt x="323" y="843"/>
                  </a:lnTo>
                  <a:lnTo>
                    <a:pt x="325" y="845"/>
                  </a:lnTo>
                  <a:lnTo>
                    <a:pt x="327" y="846"/>
                  </a:lnTo>
                  <a:lnTo>
                    <a:pt x="327" y="848"/>
                  </a:lnTo>
                  <a:lnTo>
                    <a:pt x="325" y="848"/>
                  </a:lnTo>
                  <a:lnTo>
                    <a:pt x="325" y="850"/>
                  </a:lnTo>
                  <a:lnTo>
                    <a:pt x="327" y="852"/>
                  </a:lnTo>
                  <a:lnTo>
                    <a:pt x="327" y="853"/>
                  </a:lnTo>
                  <a:lnTo>
                    <a:pt x="327" y="855"/>
                  </a:lnTo>
                  <a:lnTo>
                    <a:pt x="325" y="855"/>
                  </a:lnTo>
                  <a:lnTo>
                    <a:pt x="325" y="857"/>
                  </a:lnTo>
                  <a:lnTo>
                    <a:pt x="323" y="857"/>
                  </a:lnTo>
                  <a:lnTo>
                    <a:pt x="323" y="859"/>
                  </a:lnTo>
                  <a:lnTo>
                    <a:pt x="321" y="859"/>
                  </a:lnTo>
                  <a:lnTo>
                    <a:pt x="321" y="857"/>
                  </a:lnTo>
                  <a:lnTo>
                    <a:pt x="318" y="855"/>
                  </a:lnTo>
                  <a:lnTo>
                    <a:pt x="316" y="853"/>
                  </a:lnTo>
                  <a:lnTo>
                    <a:pt x="316" y="852"/>
                  </a:lnTo>
                  <a:lnTo>
                    <a:pt x="313" y="850"/>
                  </a:lnTo>
                  <a:lnTo>
                    <a:pt x="311" y="850"/>
                  </a:lnTo>
                  <a:lnTo>
                    <a:pt x="309" y="850"/>
                  </a:lnTo>
                  <a:lnTo>
                    <a:pt x="306" y="850"/>
                  </a:lnTo>
                  <a:lnTo>
                    <a:pt x="302" y="846"/>
                  </a:lnTo>
                  <a:lnTo>
                    <a:pt x="300" y="843"/>
                  </a:lnTo>
                  <a:lnTo>
                    <a:pt x="295" y="843"/>
                  </a:lnTo>
                  <a:lnTo>
                    <a:pt x="292" y="843"/>
                  </a:lnTo>
                  <a:lnTo>
                    <a:pt x="286" y="845"/>
                  </a:lnTo>
                  <a:lnTo>
                    <a:pt x="279" y="843"/>
                  </a:lnTo>
                  <a:lnTo>
                    <a:pt x="274" y="843"/>
                  </a:lnTo>
                  <a:lnTo>
                    <a:pt x="271" y="839"/>
                  </a:lnTo>
                  <a:lnTo>
                    <a:pt x="267" y="839"/>
                  </a:lnTo>
                  <a:lnTo>
                    <a:pt x="264" y="839"/>
                  </a:lnTo>
                  <a:lnTo>
                    <a:pt x="262" y="839"/>
                  </a:lnTo>
                  <a:lnTo>
                    <a:pt x="260" y="839"/>
                  </a:lnTo>
                  <a:lnTo>
                    <a:pt x="258" y="838"/>
                  </a:lnTo>
                  <a:lnTo>
                    <a:pt x="253" y="839"/>
                  </a:lnTo>
                  <a:lnTo>
                    <a:pt x="250" y="839"/>
                  </a:lnTo>
                  <a:lnTo>
                    <a:pt x="244" y="839"/>
                  </a:lnTo>
                  <a:lnTo>
                    <a:pt x="241" y="839"/>
                  </a:lnTo>
                  <a:lnTo>
                    <a:pt x="234" y="843"/>
                  </a:lnTo>
                  <a:lnTo>
                    <a:pt x="229" y="846"/>
                  </a:lnTo>
                  <a:lnTo>
                    <a:pt x="225" y="845"/>
                  </a:lnTo>
                  <a:lnTo>
                    <a:pt x="218" y="846"/>
                  </a:lnTo>
                  <a:lnTo>
                    <a:pt x="215" y="845"/>
                  </a:lnTo>
                  <a:lnTo>
                    <a:pt x="209" y="843"/>
                  </a:lnTo>
                  <a:lnTo>
                    <a:pt x="208" y="839"/>
                  </a:lnTo>
                  <a:lnTo>
                    <a:pt x="204" y="838"/>
                  </a:lnTo>
                  <a:lnTo>
                    <a:pt x="201" y="836"/>
                  </a:lnTo>
                  <a:lnTo>
                    <a:pt x="197" y="836"/>
                  </a:lnTo>
                  <a:lnTo>
                    <a:pt x="194" y="832"/>
                  </a:lnTo>
                  <a:lnTo>
                    <a:pt x="192" y="831"/>
                  </a:lnTo>
                  <a:lnTo>
                    <a:pt x="190" y="829"/>
                  </a:lnTo>
                  <a:lnTo>
                    <a:pt x="192" y="825"/>
                  </a:lnTo>
                  <a:lnTo>
                    <a:pt x="194" y="820"/>
                  </a:lnTo>
                  <a:lnTo>
                    <a:pt x="197" y="817"/>
                  </a:lnTo>
                  <a:lnTo>
                    <a:pt x="201" y="813"/>
                  </a:lnTo>
                  <a:lnTo>
                    <a:pt x="206" y="811"/>
                  </a:lnTo>
                  <a:lnTo>
                    <a:pt x="213" y="810"/>
                  </a:lnTo>
                  <a:lnTo>
                    <a:pt x="216" y="808"/>
                  </a:lnTo>
                  <a:lnTo>
                    <a:pt x="220" y="806"/>
                  </a:lnTo>
                  <a:lnTo>
                    <a:pt x="223" y="803"/>
                  </a:lnTo>
                  <a:lnTo>
                    <a:pt x="227" y="799"/>
                  </a:lnTo>
                  <a:lnTo>
                    <a:pt x="229" y="794"/>
                  </a:lnTo>
                  <a:lnTo>
                    <a:pt x="230" y="789"/>
                  </a:lnTo>
                  <a:lnTo>
                    <a:pt x="232" y="785"/>
                  </a:lnTo>
                  <a:lnTo>
                    <a:pt x="232" y="780"/>
                  </a:lnTo>
                  <a:lnTo>
                    <a:pt x="232" y="773"/>
                  </a:lnTo>
                  <a:lnTo>
                    <a:pt x="234" y="768"/>
                  </a:lnTo>
                  <a:lnTo>
                    <a:pt x="234" y="762"/>
                  </a:lnTo>
                  <a:lnTo>
                    <a:pt x="237" y="757"/>
                  </a:lnTo>
                  <a:lnTo>
                    <a:pt x="241" y="754"/>
                  </a:lnTo>
                  <a:lnTo>
                    <a:pt x="243" y="748"/>
                  </a:lnTo>
                  <a:lnTo>
                    <a:pt x="243" y="747"/>
                  </a:lnTo>
                  <a:lnTo>
                    <a:pt x="243" y="743"/>
                  </a:lnTo>
                  <a:lnTo>
                    <a:pt x="246" y="736"/>
                  </a:lnTo>
                  <a:lnTo>
                    <a:pt x="248" y="731"/>
                  </a:lnTo>
                  <a:lnTo>
                    <a:pt x="248" y="727"/>
                  </a:lnTo>
                  <a:lnTo>
                    <a:pt x="248" y="724"/>
                  </a:lnTo>
                  <a:lnTo>
                    <a:pt x="246" y="720"/>
                  </a:lnTo>
                  <a:lnTo>
                    <a:pt x="244" y="715"/>
                  </a:lnTo>
                  <a:lnTo>
                    <a:pt x="241" y="713"/>
                  </a:lnTo>
                  <a:lnTo>
                    <a:pt x="237" y="710"/>
                  </a:lnTo>
                  <a:lnTo>
                    <a:pt x="236" y="712"/>
                  </a:lnTo>
                  <a:lnTo>
                    <a:pt x="234" y="712"/>
                  </a:lnTo>
                  <a:lnTo>
                    <a:pt x="232" y="715"/>
                  </a:lnTo>
                  <a:lnTo>
                    <a:pt x="229" y="719"/>
                  </a:lnTo>
                  <a:lnTo>
                    <a:pt x="225" y="719"/>
                  </a:lnTo>
                  <a:lnTo>
                    <a:pt x="223" y="719"/>
                  </a:lnTo>
                  <a:lnTo>
                    <a:pt x="222" y="719"/>
                  </a:lnTo>
                  <a:lnTo>
                    <a:pt x="220" y="719"/>
                  </a:lnTo>
                  <a:lnTo>
                    <a:pt x="218" y="719"/>
                  </a:lnTo>
                  <a:lnTo>
                    <a:pt x="216" y="719"/>
                  </a:lnTo>
                  <a:lnTo>
                    <a:pt x="215" y="717"/>
                  </a:lnTo>
                  <a:lnTo>
                    <a:pt x="213" y="717"/>
                  </a:lnTo>
                  <a:lnTo>
                    <a:pt x="211" y="717"/>
                  </a:lnTo>
                  <a:lnTo>
                    <a:pt x="211" y="715"/>
                  </a:lnTo>
                  <a:lnTo>
                    <a:pt x="209" y="715"/>
                  </a:lnTo>
                  <a:lnTo>
                    <a:pt x="208" y="713"/>
                  </a:lnTo>
                  <a:lnTo>
                    <a:pt x="206" y="713"/>
                  </a:lnTo>
                  <a:lnTo>
                    <a:pt x="204" y="713"/>
                  </a:lnTo>
                  <a:lnTo>
                    <a:pt x="202" y="713"/>
                  </a:lnTo>
                  <a:lnTo>
                    <a:pt x="201" y="712"/>
                  </a:lnTo>
                  <a:lnTo>
                    <a:pt x="199" y="712"/>
                  </a:lnTo>
                  <a:lnTo>
                    <a:pt x="197" y="712"/>
                  </a:lnTo>
                  <a:lnTo>
                    <a:pt x="195" y="712"/>
                  </a:lnTo>
                  <a:lnTo>
                    <a:pt x="194" y="712"/>
                  </a:lnTo>
                  <a:lnTo>
                    <a:pt x="192" y="712"/>
                  </a:lnTo>
                  <a:lnTo>
                    <a:pt x="190" y="712"/>
                  </a:lnTo>
                  <a:lnTo>
                    <a:pt x="188" y="712"/>
                  </a:lnTo>
                  <a:lnTo>
                    <a:pt x="187" y="710"/>
                  </a:lnTo>
                  <a:lnTo>
                    <a:pt x="185" y="710"/>
                  </a:lnTo>
                  <a:lnTo>
                    <a:pt x="181" y="710"/>
                  </a:lnTo>
                  <a:lnTo>
                    <a:pt x="180" y="710"/>
                  </a:lnTo>
                  <a:lnTo>
                    <a:pt x="180" y="708"/>
                  </a:lnTo>
                  <a:lnTo>
                    <a:pt x="178" y="708"/>
                  </a:lnTo>
                  <a:lnTo>
                    <a:pt x="176" y="708"/>
                  </a:lnTo>
                  <a:lnTo>
                    <a:pt x="174" y="708"/>
                  </a:lnTo>
                  <a:lnTo>
                    <a:pt x="174" y="706"/>
                  </a:lnTo>
                  <a:lnTo>
                    <a:pt x="173" y="706"/>
                  </a:lnTo>
                  <a:lnTo>
                    <a:pt x="171" y="706"/>
                  </a:lnTo>
                  <a:lnTo>
                    <a:pt x="169" y="706"/>
                  </a:lnTo>
                  <a:lnTo>
                    <a:pt x="169" y="705"/>
                  </a:lnTo>
                  <a:lnTo>
                    <a:pt x="167" y="705"/>
                  </a:lnTo>
                  <a:lnTo>
                    <a:pt x="166" y="705"/>
                  </a:lnTo>
                  <a:lnTo>
                    <a:pt x="166" y="703"/>
                  </a:lnTo>
                  <a:lnTo>
                    <a:pt x="164" y="703"/>
                  </a:lnTo>
                  <a:lnTo>
                    <a:pt x="162" y="703"/>
                  </a:lnTo>
                  <a:lnTo>
                    <a:pt x="162" y="701"/>
                  </a:lnTo>
                  <a:lnTo>
                    <a:pt x="160" y="701"/>
                  </a:lnTo>
                  <a:lnTo>
                    <a:pt x="159" y="699"/>
                  </a:lnTo>
                  <a:lnTo>
                    <a:pt x="157" y="699"/>
                  </a:lnTo>
                  <a:lnTo>
                    <a:pt x="155" y="698"/>
                  </a:lnTo>
                  <a:lnTo>
                    <a:pt x="153" y="698"/>
                  </a:lnTo>
                  <a:lnTo>
                    <a:pt x="152" y="698"/>
                  </a:lnTo>
                  <a:lnTo>
                    <a:pt x="150" y="699"/>
                  </a:lnTo>
                  <a:lnTo>
                    <a:pt x="148" y="699"/>
                  </a:lnTo>
                  <a:lnTo>
                    <a:pt x="146" y="699"/>
                  </a:lnTo>
                  <a:lnTo>
                    <a:pt x="145" y="699"/>
                  </a:lnTo>
                  <a:lnTo>
                    <a:pt x="143" y="701"/>
                  </a:lnTo>
                  <a:lnTo>
                    <a:pt x="141" y="701"/>
                  </a:lnTo>
                  <a:lnTo>
                    <a:pt x="139" y="701"/>
                  </a:lnTo>
                  <a:lnTo>
                    <a:pt x="138" y="701"/>
                  </a:lnTo>
                  <a:lnTo>
                    <a:pt x="136" y="703"/>
                  </a:lnTo>
                  <a:lnTo>
                    <a:pt x="134" y="703"/>
                  </a:lnTo>
                  <a:lnTo>
                    <a:pt x="132" y="703"/>
                  </a:lnTo>
                  <a:lnTo>
                    <a:pt x="131" y="703"/>
                  </a:lnTo>
                  <a:lnTo>
                    <a:pt x="129" y="703"/>
                  </a:lnTo>
                  <a:lnTo>
                    <a:pt x="127" y="703"/>
                  </a:lnTo>
                  <a:lnTo>
                    <a:pt x="125" y="703"/>
                  </a:lnTo>
                  <a:lnTo>
                    <a:pt x="125" y="705"/>
                  </a:lnTo>
                  <a:lnTo>
                    <a:pt x="124" y="705"/>
                  </a:lnTo>
                  <a:lnTo>
                    <a:pt x="122" y="705"/>
                  </a:lnTo>
                  <a:lnTo>
                    <a:pt x="120" y="705"/>
                  </a:lnTo>
                  <a:lnTo>
                    <a:pt x="118" y="705"/>
                  </a:lnTo>
                  <a:lnTo>
                    <a:pt x="117" y="706"/>
                  </a:lnTo>
                  <a:lnTo>
                    <a:pt x="115" y="706"/>
                  </a:lnTo>
                  <a:lnTo>
                    <a:pt x="113" y="706"/>
                  </a:lnTo>
                  <a:lnTo>
                    <a:pt x="111" y="706"/>
                  </a:lnTo>
                  <a:lnTo>
                    <a:pt x="110" y="706"/>
                  </a:lnTo>
                  <a:lnTo>
                    <a:pt x="108" y="708"/>
                  </a:lnTo>
                  <a:lnTo>
                    <a:pt x="106" y="708"/>
                  </a:lnTo>
                  <a:lnTo>
                    <a:pt x="101" y="710"/>
                  </a:lnTo>
                  <a:lnTo>
                    <a:pt x="99" y="708"/>
                  </a:lnTo>
                  <a:lnTo>
                    <a:pt x="97" y="708"/>
                  </a:lnTo>
                  <a:lnTo>
                    <a:pt x="96" y="706"/>
                  </a:lnTo>
                  <a:lnTo>
                    <a:pt x="94" y="705"/>
                  </a:lnTo>
                  <a:lnTo>
                    <a:pt x="90" y="703"/>
                  </a:lnTo>
                  <a:lnTo>
                    <a:pt x="87" y="701"/>
                  </a:lnTo>
                  <a:lnTo>
                    <a:pt x="82" y="698"/>
                  </a:lnTo>
                  <a:lnTo>
                    <a:pt x="76" y="698"/>
                  </a:lnTo>
                  <a:lnTo>
                    <a:pt x="75" y="698"/>
                  </a:lnTo>
                  <a:lnTo>
                    <a:pt x="73" y="698"/>
                  </a:lnTo>
                  <a:lnTo>
                    <a:pt x="71" y="696"/>
                  </a:lnTo>
                  <a:lnTo>
                    <a:pt x="70" y="694"/>
                  </a:lnTo>
                  <a:lnTo>
                    <a:pt x="66" y="692"/>
                  </a:lnTo>
                  <a:lnTo>
                    <a:pt x="64" y="691"/>
                  </a:lnTo>
                  <a:lnTo>
                    <a:pt x="61" y="687"/>
                  </a:lnTo>
                  <a:lnTo>
                    <a:pt x="57" y="685"/>
                  </a:lnTo>
                  <a:lnTo>
                    <a:pt x="54" y="682"/>
                  </a:lnTo>
                  <a:lnTo>
                    <a:pt x="52" y="678"/>
                  </a:lnTo>
                  <a:lnTo>
                    <a:pt x="50" y="675"/>
                  </a:lnTo>
                  <a:lnTo>
                    <a:pt x="49" y="673"/>
                  </a:lnTo>
                  <a:lnTo>
                    <a:pt x="47" y="670"/>
                  </a:lnTo>
                  <a:lnTo>
                    <a:pt x="47" y="663"/>
                  </a:lnTo>
                  <a:lnTo>
                    <a:pt x="49" y="659"/>
                  </a:lnTo>
                  <a:lnTo>
                    <a:pt x="47" y="654"/>
                  </a:lnTo>
                  <a:lnTo>
                    <a:pt x="47" y="650"/>
                  </a:lnTo>
                  <a:lnTo>
                    <a:pt x="47" y="645"/>
                  </a:lnTo>
                  <a:lnTo>
                    <a:pt x="49" y="640"/>
                  </a:lnTo>
                  <a:lnTo>
                    <a:pt x="49" y="638"/>
                  </a:lnTo>
                  <a:lnTo>
                    <a:pt x="47" y="633"/>
                  </a:lnTo>
                  <a:lnTo>
                    <a:pt x="45" y="629"/>
                  </a:lnTo>
                  <a:lnTo>
                    <a:pt x="43" y="626"/>
                  </a:lnTo>
                  <a:lnTo>
                    <a:pt x="42" y="622"/>
                  </a:lnTo>
                  <a:lnTo>
                    <a:pt x="42" y="619"/>
                  </a:lnTo>
                  <a:lnTo>
                    <a:pt x="45" y="617"/>
                  </a:lnTo>
                  <a:lnTo>
                    <a:pt x="43" y="612"/>
                  </a:lnTo>
                  <a:lnTo>
                    <a:pt x="42" y="610"/>
                  </a:lnTo>
                  <a:lnTo>
                    <a:pt x="40" y="605"/>
                  </a:lnTo>
                  <a:lnTo>
                    <a:pt x="40" y="607"/>
                  </a:lnTo>
                  <a:lnTo>
                    <a:pt x="38" y="605"/>
                  </a:lnTo>
                  <a:lnTo>
                    <a:pt x="36" y="607"/>
                  </a:lnTo>
                  <a:lnTo>
                    <a:pt x="35" y="607"/>
                  </a:lnTo>
                  <a:lnTo>
                    <a:pt x="33" y="607"/>
                  </a:lnTo>
                  <a:lnTo>
                    <a:pt x="31" y="608"/>
                  </a:lnTo>
                  <a:lnTo>
                    <a:pt x="29" y="608"/>
                  </a:lnTo>
                  <a:lnTo>
                    <a:pt x="7" y="607"/>
                  </a:lnTo>
                  <a:lnTo>
                    <a:pt x="5" y="607"/>
                  </a:lnTo>
                  <a:lnTo>
                    <a:pt x="1" y="607"/>
                  </a:lnTo>
                  <a:lnTo>
                    <a:pt x="10" y="556"/>
                  </a:lnTo>
                  <a:lnTo>
                    <a:pt x="14" y="532"/>
                  </a:lnTo>
                  <a:lnTo>
                    <a:pt x="15" y="521"/>
                  </a:lnTo>
                  <a:lnTo>
                    <a:pt x="14" y="519"/>
                  </a:lnTo>
                  <a:lnTo>
                    <a:pt x="12" y="519"/>
                  </a:lnTo>
                  <a:lnTo>
                    <a:pt x="7" y="519"/>
                  </a:lnTo>
                  <a:lnTo>
                    <a:pt x="0" y="518"/>
                  </a:lnTo>
                  <a:lnTo>
                    <a:pt x="3" y="511"/>
                  </a:lnTo>
                  <a:lnTo>
                    <a:pt x="8" y="502"/>
                  </a:lnTo>
                  <a:lnTo>
                    <a:pt x="8" y="498"/>
                  </a:lnTo>
                  <a:lnTo>
                    <a:pt x="7" y="491"/>
                  </a:lnTo>
                  <a:lnTo>
                    <a:pt x="7" y="484"/>
                  </a:lnTo>
                  <a:lnTo>
                    <a:pt x="8" y="476"/>
                  </a:lnTo>
                  <a:lnTo>
                    <a:pt x="10" y="469"/>
                  </a:lnTo>
                  <a:lnTo>
                    <a:pt x="15" y="463"/>
                  </a:lnTo>
                  <a:lnTo>
                    <a:pt x="17" y="458"/>
                  </a:lnTo>
                  <a:lnTo>
                    <a:pt x="21" y="455"/>
                  </a:lnTo>
                  <a:lnTo>
                    <a:pt x="24" y="448"/>
                  </a:lnTo>
                  <a:lnTo>
                    <a:pt x="26" y="442"/>
                  </a:lnTo>
                  <a:lnTo>
                    <a:pt x="28" y="437"/>
                  </a:lnTo>
                  <a:lnTo>
                    <a:pt x="29" y="432"/>
                  </a:lnTo>
                  <a:lnTo>
                    <a:pt x="31" y="427"/>
                  </a:lnTo>
                  <a:lnTo>
                    <a:pt x="31" y="423"/>
                  </a:lnTo>
                  <a:lnTo>
                    <a:pt x="33" y="418"/>
                  </a:lnTo>
                  <a:lnTo>
                    <a:pt x="35" y="411"/>
                  </a:lnTo>
                  <a:lnTo>
                    <a:pt x="35" y="404"/>
                  </a:lnTo>
                  <a:lnTo>
                    <a:pt x="35" y="399"/>
                  </a:lnTo>
                  <a:lnTo>
                    <a:pt x="31" y="392"/>
                  </a:lnTo>
                  <a:lnTo>
                    <a:pt x="28" y="386"/>
                  </a:lnTo>
                  <a:lnTo>
                    <a:pt x="29" y="383"/>
                  </a:lnTo>
                  <a:lnTo>
                    <a:pt x="33" y="379"/>
                  </a:lnTo>
                  <a:lnTo>
                    <a:pt x="40" y="376"/>
                  </a:lnTo>
                  <a:lnTo>
                    <a:pt x="43" y="372"/>
                  </a:lnTo>
                  <a:lnTo>
                    <a:pt x="45" y="371"/>
                  </a:lnTo>
                  <a:lnTo>
                    <a:pt x="47" y="369"/>
                  </a:lnTo>
                  <a:lnTo>
                    <a:pt x="47" y="364"/>
                  </a:lnTo>
                  <a:lnTo>
                    <a:pt x="49" y="360"/>
                  </a:lnTo>
                  <a:lnTo>
                    <a:pt x="49" y="357"/>
                  </a:lnTo>
                  <a:lnTo>
                    <a:pt x="50" y="355"/>
                  </a:lnTo>
                  <a:lnTo>
                    <a:pt x="50" y="351"/>
                  </a:lnTo>
                  <a:lnTo>
                    <a:pt x="50" y="346"/>
                  </a:lnTo>
                  <a:lnTo>
                    <a:pt x="49" y="346"/>
                  </a:lnTo>
                  <a:lnTo>
                    <a:pt x="45" y="343"/>
                  </a:lnTo>
                  <a:lnTo>
                    <a:pt x="42" y="336"/>
                  </a:lnTo>
                  <a:lnTo>
                    <a:pt x="38" y="330"/>
                  </a:lnTo>
                  <a:lnTo>
                    <a:pt x="36" y="325"/>
                  </a:lnTo>
                  <a:lnTo>
                    <a:pt x="35" y="318"/>
                  </a:lnTo>
                  <a:lnTo>
                    <a:pt x="35" y="315"/>
                  </a:lnTo>
                  <a:lnTo>
                    <a:pt x="35" y="311"/>
                  </a:lnTo>
                  <a:lnTo>
                    <a:pt x="33" y="306"/>
                  </a:lnTo>
                  <a:lnTo>
                    <a:pt x="33" y="303"/>
                  </a:lnTo>
                  <a:lnTo>
                    <a:pt x="31" y="297"/>
                  </a:lnTo>
                  <a:lnTo>
                    <a:pt x="31" y="294"/>
                  </a:lnTo>
                  <a:lnTo>
                    <a:pt x="31" y="289"/>
                  </a:lnTo>
                  <a:lnTo>
                    <a:pt x="29" y="282"/>
                  </a:lnTo>
                  <a:lnTo>
                    <a:pt x="28" y="276"/>
                  </a:lnTo>
                  <a:lnTo>
                    <a:pt x="24" y="271"/>
                  </a:lnTo>
                  <a:lnTo>
                    <a:pt x="24" y="268"/>
                  </a:lnTo>
                  <a:lnTo>
                    <a:pt x="22" y="262"/>
                  </a:lnTo>
                  <a:lnTo>
                    <a:pt x="22" y="257"/>
                  </a:lnTo>
                  <a:lnTo>
                    <a:pt x="21" y="252"/>
                  </a:lnTo>
                  <a:lnTo>
                    <a:pt x="19" y="248"/>
                  </a:lnTo>
                  <a:lnTo>
                    <a:pt x="19" y="243"/>
                  </a:lnTo>
                  <a:lnTo>
                    <a:pt x="15" y="240"/>
                  </a:lnTo>
                  <a:lnTo>
                    <a:pt x="14" y="233"/>
                  </a:lnTo>
                  <a:lnTo>
                    <a:pt x="14" y="227"/>
                  </a:lnTo>
                  <a:lnTo>
                    <a:pt x="12" y="215"/>
                  </a:lnTo>
                  <a:lnTo>
                    <a:pt x="19" y="212"/>
                  </a:lnTo>
                  <a:lnTo>
                    <a:pt x="31" y="208"/>
                  </a:lnTo>
                  <a:lnTo>
                    <a:pt x="42" y="205"/>
                  </a:lnTo>
                  <a:lnTo>
                    <a:pt x="49" y="203"/>
                  </a:lnTo>
                  <a:lnTo>
                    <a:pt x="61" y="199"/>
                  </a:lnTo>
                  <a:lnTo>
                    <a:pt x="66" y="198"/>
                  </a:lnTo>
                  <a:lnTo>
                    <a:pt x="66" y="191"/>
                  </a:lnTo>
                  <a:lnTo>
                    <a:pt x="66" y="184"/>
                  </a:lnTo>
                  <a:lnTo>
                    <a:pt x="64" y="175"/>
                  </a:lnTo>
                  <a:lnTo>
                    <a:pt x="64" y="168"/>
                  </a:lnTo>
                  <a:lnTo>
                    <a:pt x="63" y="163"/>
                  </a:lnTo>
                  <a:lnTo>
                    <a:pt x="63" y="159"/>
                  </a:lnTo>
                  <a:lnTo>
                    <a:pt x="63" y="154"/>
                  </a:lnTo>
                  <a:lnTo>
                    <a:pt x="64" y="150"/>
                  </a:lnTo>
                  <a:lnTo>
                    <a:pt x="70" y="147"/>
                  </a:lnTo>
                  <a:lnTo>
                    <a:pt x="75" y="143"/>
                  </a:lnTo>
                  <a:lnTo>
                    <a:pt x="78" y="140"/>
                  </a:lnTo>
                  <a:lnTo>
                    <a:pt x="82" y="135"/>
                  </a:lnTo>
                  <a:lnTo>
                    <a:pt x="85" y="131"/>
                  </a:lnTo>
                  <a:lnTo>
                    <a:pt x="89" y="131"/>
                  </a:lnTo>
                  <a:lnTo>
                    <a:pt x="92" y="129"/>
                  </a:lnTo>
                  <a:lnTo>
                    <a:pt x="94" y="126"/>
                  </a:lnTo>
                  <a:lnTo>
                    <a:pt x="94" y="124"/>
                  </a:lnTo>
                  <a:lnTo>
                    <a:pt x="99" y="117"/>
                  </a:lnTo>
                  <a:lnTo>
                    <a:pt x="104" y="114"/>
                  </a:lnTo>
                  <a:lnTo>
                    <a:pt x="110" y="114"/>
                  </a:lnTo>
                  <a:lnTo>
                    <a:pt x="111" y="119"/>
                  </a:lnTo>
                  <a:lnTo>
                    <a:pt x="111" y="126"/>
                  </a:lnTo>
                  <a:lnTo>
                    <a:pt x="115" y="124"/>
                  </a:lnTo>
                  <a:lnTo>
                    <a:pt x="118" y="119"/>
                  </a:lnTo>
                  <a:lnTo>
                    <a:pt x="120" y="110"/>
                  </a:lnTo>
                  <a:lnTo>
                    <a:pt x="120" y="103"/>
                  </a:lnTo>
                  <a:lnTo>
                    <a:pt x="124" y="98"/>
                  </a:lnTo>
                  <a:lnTo>
                    <a:pt x="129" y="94"/>
                  </a:lnTo>
                  <a:lnTo>
                    <a:pt x="132" y="98"/>
                  </a:lnTo>
                  <a:lnTo>
                    <a:pt x="134" y="101"/>
                  </a:lnTo>
                  <a:lnTo>
                    <a:pt x="134" y="105"/>
                  </a:lnTo>
                  <a:lnTo>
                    <a:pt x="132" y="108"/>
                  </a:lnTo>
                  <a:lnTo>
                    <a:pt x="132" y="112"/>
                  </a:lnTo>
                  <a:lnTo>
                    <a:pt x="132" y="115"/>
                  </a:lnTo>
                  <a:lnTo>
                    <a:pt x="132" y="119"/>
                  </a:lnTo>
                  <a:lnTo>
                    <a:pt x="134" y="119"/>
                  </a:lnTo>
                  <a:lnTo>
                    <a:pt x="139" y="119"/>
                  </a:lnTo>
                  <a:lnTo>
                    <a:pt x="146" y="119"/>
                  </a:lnTo>
                  <a:lnTo>
                    <a:pt x="150" y="119"/>
                  </a:lnTo>
                  <a:lnTo>
                    <a:pt x="153" y="121"/>
                  </a:lnTo>
                  <a:lnTo>
                    <a:pt x="159" y="119"/>
                  </a:lnTo>
                  <a:lnTo>
                    <a:pt x="160" y="115"/>
                  </a:lnTo>
                  <a:lnTo>
                    <a:pt x="166" y="115"/>
                  </a:lnTo>
                  <a:lnTo>
                    <a:pt x="169" y="114"/>
                  </a:lnTo>
                  <a:lnTo>
                    <a:pt x="173" y="107"/>
                  </a:lnTo>
                  <a:lnTo>
                    <a:pt x="176" y="103"/>
                  </a:lnTo>
                  <a:lnTo>
                    <a:pt x="180" y="100"/>
                  </a:lnTo>
                  <a:lnTo>
                    <a:pt x="183" y="96"/>
                  </a:lnTo>
                  <a:lnTo>
                    <a:pt x="188" y="93"/>
                  </a:lnTo>
                  <a:lnTo>
                    <a:pt x="194" y="89"/>
                  </a:lnTo>
                  <a:lnTo>
                    <a:pt x="195" y="86"/>
                  </a:lnTo>
                  <a:lnTo>
                    <a:pt x="197" y="82"/>
                  </a:lnTo>
                  <a:lnTo>
                    <a:pt x="202" y="82"/>
                  </a:lnTo>
                  <a:lnTo>
                    <a:pt x="204" y="77"/>
                  </a:lnTo>
                  <a:lnTo>
                    <a:pt x="209" y="75"/>
                  </a:lnTo>
                  <a:lnTo>
                    <a:pt x="216" y="75"/>
                  </a:lnTo>
                  <a:lnTo>
                    <a:pt x="220" y="73"/>
                  </a:lnTo>
                  <a:lnTo>
                    <a:pt x="227" y="72"/>
                  </a:lnTo>
                  <a:lnTo>
                    <a:pt x="227" y="68"/>
                  </a:lnTo>
                  <a:lnTo>
                    <a:pt x="229" y="66"/>
                  </a:lnTo>
                  <a:lnTo>
                    <a:pt x="229" y="61"/>
                  </a:lnTo>
                  <a:lnTo>
                    <a:pt x="227" y="54"/>
                  </a:lnTo>
                  <a:lnTo>
                    <a:pt x="229" y="49"/>
                  </a:lnTo>
                  <a:lnTo>
                    <a:pt x="236" y="45"/>
                  </a:lnTo>
                  <a:lnTo>
                    <a:pt x="248" y="40"/>
                  </a:lnTo>
                  <a:lnTo>
                    <a:pt x="255" y="37"/>
                  </a:lnTo>
                  <a:lnTo>
                    <a:pt x="262" y="30"/>
                  </a:lnTo>
                  <a:lnTo>
                    <a:pt x="271" y="26"/>
                  </a:lnTo>
                  <a:lnTo>
                    <a:pt x="276" y="25"/>
                  </a:lnTo>
                  <a:lnTo>
                    <a:pt x="278" y="23"/>
                  </a:lnTo>
                  <a:lnTo>
                    <a:pt x="283" y="19"/>
                  </a:lnTo>
                  <a:lnTo>
                    <a:pt x="285" y="14"/>
                  </a:lnTo>
                  <a:lnTo>
                    <a:pt x="285" y="7"/>
                  </a:lnTo>
                  <a:lnTo>
                    <a:pt x="288" y="5"/>
                  </a:lnTo>
                  <a:lnTo>
                    <a:pt x="295" y="5"/>
                  </a:lnTo>
                  <a:lnTo>
                    <a:pt x="300" y="5"/>
                  </a:lnTo>
                  <a:lnTo>
                    <a:pt x="306" y="2"/>
                  </a:lnTo>
                  <a:lnTo>
                    <a:pt x="309" y="0"/>
                  </a:lnTo>
                  <a:lnTo>
                    <a:pt x="314" y="2"/>
                  </a:lnTo>
                  <a:lnTo>
                    <a:pt x="318" y="5"/>
                  </a:lnTo>
                  <a:lnTo>
                    <a:pt x="323" y="11"/>
                  </a:lnTo>
                  <a:lnTo>
                    <a:pt x="327" y="12"/>
                  </a:lnTo>
                  <a:lnTo>
                    <a:pt x="332" y="19"/>
                  </a:lnTo>
                  <a:lnTo>
                    <a:pt x="335" y="25"/>
                  </a:lnTo>
                  <a:lnTo>
                    <a:pt x="337" y="26"/>
                  </a:lnTo>
                  <a:lnTo>
                    <a:pt x="341" y="32"/>
                  </a:lnTo>
                  <a:lnTo>
                    <a:pt x="342" y="35"/>
                  </a:lnTo>
                  <a:lnTo>
                    <a:pt x="344" y="38"/>
                  </a:lnTo>
                  <a:lnTo>
                    <a:pt x="344" y="42"/>
                  </a:lnTo>
                  <a:lnTo>
                    <a:pt x="346" y="44"/>
                  </a:lnTo>
                  <a:lnTo>
                    <a:pt x="348" y="47"/>
                  </a:lnTo>
                  <a:lnTo>
                    <a:pt x="348" y="49"/>
                  </a:lnTo>
                  <a:lnTo>
                    <a:pt x="351" y="56"/>
                  </a:lnTo>
                  <a:lnTo>
                    <a:pt x="353" y="61"/>
                  </a:lnTo>
                  <a:lnTo>
                    <a:pt x="355" y="65"/>
                  </a:lnTo>
                  <a:lnTo>
                    <a:pt x="363" y="66"/>
                  </a:lnTo>
                  <a:lnTo>
                    <a:pt x="372" y="70"/>
                  </a:lnTo>
                  <a:lnTo>
                    <a:pt x="377" y="75"/>
                  </a:lnTo>
                  <a:lnTo>
                    <a:pt x="381" y="82"/>
                  </a:lnTo>
                  <a:lnTo>
                    <a:pt x="386" y="89"/>
                  </a:lnTo>
                  <a:lnTo>
                    <a:pt x="391" y="93"/>
                  </a:lnTo>
                  <a:close/>
                </a:path>
              </a:pathLst>
            </a:custGeom>
            <a:solidFill>
              <a:schemeClr val="tx2"/>
            </a:solidFill>
            <a:ln w="9525">
              <a:solidFill>
                <a:schemeClr val="bg2">
                  <a:lumMod val="20000"/>
                  <a:lumOff val="8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56"/>
            <p:cNvSpPr>
              <a:spLocks/>
            </p:cNvSpPr>
            <p:nvPr/>
          </p:nvSpPr>
          <p:spPr bwMode="auto">
            <a:xfrm>
              <a:off x="618" y="2283"/>
              <a:ext cx="1257" cy="1238"/>
            </a:xfrm>
            <a:custGeom>
              <a:avLst/>
              <a:gdLst>
                <a:gd name="T0" fmla="*/ 633 w 1257"/>
                <a:gd name="T1" fmla="*/ 301 h 1238"/>
                <a:gd name="T2" fmla="*/ 733 w 1257"/>
                <a:gd name="T3" fmla="*/ 420 h 1238"/>
                <a:gd name="T4" fmla="*/ 770 w 1257"/>
                <a:gd name="T5" fmla="*/ 425 h 1238"/>
                <a:gd name="T6" fmla="*/ 824 w 1257"/>
                <a:gd name="T7" fmla="*/ 413 h 1238"/>
                <a:gd name="T8" fmla="*/ 878 w 1257"/>
                <a:gd name="T9" fmla="*/ 435 h 1238"/>
                <a:gd name="T10" fmla="*/ 915 w 1257"/>
                <a:gd name="T11" fmla="*/ 432 h 1238"/>
                <a:gd name="T12" fmla="*/ 979 w 1257"/>
                <a:gd name="T13" fmla="*/ 442 h 1238"/>
                <a:gd name="T14" fmla="*/ 1058 w 1257"/>
                <a:gd name="T15" fmla="*/ 407 h 1238"/>
                <a:gd name="T16" fmla="*/ 1084 w 1257"/>
                <a:gd name="T17" fmla="*/ 430 h 1238"/>
                <a:gd name="T18" fmla="*/ 1128 w 1257"/>
                <a:gd name="T19" fmla="*/ 442 h 1238"/>
                <a:gd name="T20" fmla="*/ 1109 w 1257"/>
                <a:gd name="T21" fmla="*/ 493 h 1238"/>
                <a:gd name="T22" fmla="*/ 1188 w 1257"/>
                <a:gd name="T23" fmla="*/ 547 h 1238"/>
                <a:gd name="T24" fmla="*/ 1228 w 1257"/>
                <a:gd name="T25" fmla="*/ 547 h 1238"/>
                <a:gd name="T26" fmla="*/ 1243 w 1257"/>
                <a:gd name="T27" fmla="*/ 596 h 1238"/>
                <a:gd name="T28" fmla="*/ 1243 w 1257"/>
                <a:gd name="T29" fmla="*/ 629 h 1238"/>
                <a:gd name="T30" fmla="*/ 1247 w 1257"/>
                <a:gd name="T31" fmla="*/ 659 h 1238"/>
                <a:gd name="T32" fmla="*/ 1247 w 1257"/>
                <a:gd name="T33" fmla="*/ 692 h 1238"/>
                <a:gd name="T34" fmla="*/ 1228 w 1257"/>
                <a:gd name="T35" fmla="*/ 712 h 1238"/>
                <a:gd name="T36" fmla="*/ 1214 w 1257"/>
                <a:gd name="T37" fmla="*/ 747 h 1238"/>
                <a:gd name="T38" fmla="*/ 1200 w 1257"/>
                <a:gd name="T39" fmla="*/ 778 h 1238"/>
                <a:gd name="T40" fmla="*/ 1186 w 1257"/>
                <a:gd name="T41" fmla="*/ 801 h 1238"/>
                <a:gd name="T42" fmla="*/ 1177 w 1257"/>
                <a:gd name="T43" fmla="*/ 843 h 1238"/>
                <a:gd name="T44" fmla="*/ 1172 w 1257"/>
                <a:gd name="T45" fmla="*/ 890 h 1238"/>
                <a:gd name="T46" fmla="*/ 1107 w 1257"/>
                <a:gd name="T47" fmla="*/ 927 h 1238"/>
                <a:gd name="T48" fmla="*/ 1083 w 1257"/>
                <a:gd name="T49" fmla="*/ 895 h 1238"/>
                <a:gd name="T50" fmla="*/ 967 w 1257"/>
                <a:gd name="T51" fmla="*/ 881 h 1238"/>
                <a:gd name="T52" fmla="*/ 936 w 1257"/>
                <a:gd name="T53" fmla="*/ 920 h 1238"/>
                <a:gd name="T54" fmla="*/ 923 w 1257"/>
                <a:gd name="T55" fmla="*/ 969 h 1238"/>
                <a:gd name="T56" fmla="*/ 937 w 1257"/>
                <a:gd name="T57" fmla="*/ 1005 h 1238"/>
                <a:gd name="T58" fmla="*/ 918 w 1257"/>
                <a:gd name="T59" fmla="*/ 1039 h 1238"/>
                <a:gd name="T60" fmla="*/ 896 w 1257"/>
                <a:gd name="T61" fmla="*/ 1063 h 1238"/>
                <a:gd name="T62" fmla="*/ 897 w 1257"/>
                <a:gd name="T63" fmla="*/ 1100 h 1238"/>
                <a:gd name="T64" fmla="*/ 916 w 1257"/>
                <a:gd name="T65" fmla="*/ 1126 h 1238"/>
                <a:gd name="T66" fmla="*/ 916 w 1257"/>
                <a:gd name="T67" fmla="*/ 1154 h 1238"/>
                <a:gd name="T68" fmla="*/ 864 w 1257"/>
                <a:gd name="T69" fmla="*/ 1224 h 1238"/>
                <a:gd name="T70" fmla="*/ 815 w 1257"/>
                <a:gd name="T71" fmla="*/ 1180 h 1238"/>
                <a:gd name="T72" fmla="*/ 752 w 1257"/>
                <a:gd name="T73" fmla="*/ 1124 h 1238"/>
                <a:gd name="T74" fmla="*/ 715 w 1257"/>
                <a:gd name="T75" fmla="*/ 1096 h 1238"/>
                <a:gd name="T76" fmla="*/ 651 w 1257"/>
                <a:gd name="T77" fmla="*/ 1063 h 1238"/>
                <a:gd name="T78" fmla="*/ 488 w 1257"/>
                <a:gd name="T79" fmla="*/ 1039 h 1238"/>
                <a:gd name="T80" fmla="*/ 367 w 1257"/>
                <a:gd name="T81" fmla="*/ 1042 h 1238"/>
                <a:gd name="T82" fmla="*/ 254 w 1257"/>
                <a:gd name="T83" fmla="*/ 1051 h 1238"/>
                <a:gd name="T84" fmla="*/ 96 w 1257"/>
                <a:gd name="T85" fmla="*/ 1053 h 1238"/>
                <a:gd name="T86" fmla="*/ 14 w 1257"/>
                <a:gd name="T87" fmla="*/ 1042 h 1238"/>
                <a:gd name="T88" fmla="*/ 12 w 1257"/>
                <a:gd name="T89" fmla="*/ 1009 h 1238"/>
                <a:gd name="T90" fmla="*/ 25 w 1257"/>
                <a:gd name="T91" fmla="*/ 972 h 1238"/>
                <a:gd name="T92" fmla="*/ 42 w 1257"/>
                <a:gd name="T93" fmla="*/ 941 h 1238"/>
                <a:gd name="T94" fmla="*/ 26 w 1257"/>
                <a:gd name="T95" fmla="*/ 911 h 1238"/>
                <a:gd name="T96" fmla="*/ 28 w 1257"/>
                <a:gd name="T97" fmla="*/ 874 h 1238"/>
                <a:gd name="T98" fmla="*/ 18 w 1257"/>
                <a:gd name="T99" fmla="*/ 836 h 1238"/>
                <a:gd name="T100" fmla="*/ 32 w 1257"/>
                <a:gd name="T101" fmla="*/ 799 h 1238"/>
                <a:gd name="T102" fmla="*/ 32 w 1257"/>
                <a:gd name="T103" fmla="*/ 762 h 1238"/>
                <a:gd name="T104" fmla="*/ 30 w 1257"/>
                <a:gd name="T105" fmla="*/ 724 h 1238"/>
                <a:gd name="T106" fmla="*/ 30 w 1257"/>
                <a:gd name="T107" fmla="*/ 671 h 1238"/>
                <a:gd name="T108" fmla="*/ 49 w 1257"/>
                <a:gd name="T109" fmla="*/ 645 h 1238"/>
                <a:gd name="T110" fmla="*/ 28 w 1257"/>
                <a:gd name="T111" fmla="*/ 614 h 1238"/>
                <a:gd name="T112" fmla="*/ 26 w 1257"/>
                <a:gd name="T113" fmla="*/ 561 h 1238"/>
                <a:gd name="T114" fmla="*/ 25 w 1257"/>
                <a:gd name="T115" fmla="*/ 518 h 1238"/>
                <a:gd name="T116" fmla="*/ 9 w 1257"/>
                <a:gd name="T117" fmla="*/ 477 h 1238"/>
                <a:gd name="T118" fmla="*/ 32 w 1257"/>
                <a:gd name="T119" fmla="*/ 369 h 1238"/>
                <a:gd name="T120" fmla="*/ 16 w 1257"/>
                <a:gd name="T121" fmla="*/ 287 h 1238"/>
                <a:gd name="T122" fmla="*/ 42 w 1257"/>
                <a:gd name="T123" fmla="*/ 226 h 1238"/>
                <a:gd name="T124" fmla="*/ 383 w 1257"/>
                <a:gd name="T125" fmla="*/ 73 h 1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57" h="1238">
                  <a:moveTo>
                    <a:pt x="581" y="82"/>
                  </a:moveTo>
                  <a:lnTo>
                    <a:pt x="598" y="84"/>
                  </a:lnTo>
                  <a:lnTo>
                    <a:pt x="605" y="79"/>
                  </a:lnTo>
                  <a:lnTo>
                    <a:pt x="612" y="73"/>
                  </a:lnTo>
                  <a:lnTo>
                    <a:pt x="621" y="72"/>
                  </a:lnTo>
                  <a:lnTo>
                    <a:pt x="624" y="73"/>
                  </a:lnTo>
                  <a:lnTo>
                    <a:pt x="626" y="75"/>
                  </a:lnTo>
                  <a:lnTo>
                    <a:pt x="628" y="79"/>
                  </a:lnTo>
                  <a:lnTo>
                    <a:pt x="628" y="87"/>
                  </a:lnTo>
                  <a:lnTo>
                    <a:pt x="623" y="93"/>
                  </a:lnTo>
                  <a:lnTo>
                    <a:pt x="600" y="108"/>
                  </a:lnTo>
                  <a:lnTo>
                    <a:pt x="586" y="122"/>
                  </a:lnTo>
                  <a:lnTo>
                    <a:pt x="576" y="140"/>
                  </a:lnTo>
                  <a:lnTo>
                    <a:pt x="574" y="164"/>
                  </a:lnTo>
                  <a:lnTo>
                    <a:pt x="577" y="177"/>
                  </a:lnTo>
                  <a:lnTo>
                    <a:pt x="579" y="182"/>
                  </a:lnTo>
                  <a:lnTo>
                    <a:pt x="581" y="187"/>
                  </a:lnTo>
                  <a:lnTo>
                    <a:pt x="582" y="191"/>
                  </a:lnTo>
                  <a:lnTo>
                    <a:pt x="581" y="191"/>
                  </a:lnTo>
                  <a:lnTo>
                    <a:pt x="600" y="231"/>
                  </a:lnTo>
                  <a:lnTo>
                    <a:pt x="633" y="301"/>
                  </a:lnTo>
                  <a:lnTo>
                    <a:pt x="649" y="332"/>
                  </a:lnTo>
                  <a:lnTo>
                    <a:pt x="659" y="344"/>
                  </a:lnTo>
                  <a:lnTo>
                    <a:pt x="668" y="351"/>
                  </a:lnTo>
                  <a:lnTo>
                    <a:pt x="675" y="358"/>
                  </a:lnTo>
                  <a:lnTo>
                    <a:pt x="682" y="365"/>
                  </a:lnTo>
                  <a:lnTo>
                    <a:pt x="684" y="371"/>
                  </a:lnTo>
                  <a:lnTo>
                    <a:pt x="687" y="379"/>
                  </a:lnTo>
                  <a:lnTo>
                    <a:pt x="687" y="385"/>
                  </a:lnTo>
                  <a:lnTo>
                    <a:pt x="687" y="392"/>
                  </a:lnTo>
                  <a:lnTo>
                    <a:pt x="687" y="397"/>
                  </a:lnTo>
                  <a:lnTo>
                    <a:pt x="689" y="400"/>
                  </a:lnTo>
                  <a:lnTo>
                    <a:pt x="689" y="404"/>
                  </a:lnTo>
                  <a:lnTo>
                    <a:pt x="693" y="413"/>
                  </a:lnTo>
                  <a:lnTo>
                    <a:pt x="703" y="420"/>
                  </a:lnTo>
                  <a:lnTo>
                    <a:pt x="712" y="425"/>
                  </a:lnTo>
                  <a:lnTo>
                    <a:pt x="717" y="427"/>
                  </a:lnTo>
                  <a:lnTo>
                    <a:pt x="721" y="425"/>
                  </a:lnTo>
                  <a:lnTo>
                    <a:pt x="724" y="423"/>
                  </a:lnTo>
                  <a:lnTo>
                    <a:pt x="728" y="423"/>
                  </a:lnTo>
                  <a:lnTo>
                    <a:pt x="729" y="421"/>
                  </a:lnTo>
                  <a:lnTo>
                    <a:pt x="733" y="420"/>
                  </a:lnTo>
                  <a:lnTo>
                    <a:pt x="736" y="420"/>
                  </a:lnTo>
                  <a:lnTo>
                    <a:pt x="740" y="420"/>
                  </a:lnTo>
                  <a:lnTo>
                    <a:pt x="742" y="420"/>
                  </a:lnTo>
                  <a:lnTo>
                    <a:pt x="742" y="421"/>
                  </a:lnTo>
                  <a:lnTo>
                    <a:pt x="740" y="425"/>
                  </a:lnTo>
                  <a:lnTo>
                    <a:pt x="742" y="427"/>
                  </a:lnTo>
                  <a:lnTo>
                    <a:pt x="743" y="427"/>
                  </a:lnTo>
                  <a:lnTo>
                    <a:pt x="747" y="427"/>
                  </a:lnTo>
                  <a:lnTo>
                    <a:pt x="749" y="428"/>
                  </a:lnTo>
                  <a:lnTo>
                    <a:pt x="750" y="430"/>
                  </a:lnTo>
                  <a:lnTo>
                    <a:pt x="752" y="432"/>
                  </a:lnTo>
                  <a:lnTo>
                    <a:pt x="756" y="430"/>
                  </a:lnTo>
                  <a:lnTo>
                    <a:pt x="756" y="428"/>
                  </a:lnTo>
                  <a:lnTo>
                    <a:pt x="757" y="428"/>
                  </a:lnTo>
                  <a:lnTo>
                    <a:pt x="759" y="427"/>
                  </a:lnTo>
                  <a:lnTo>
                    <a:pt x="761" y="427"/>
                  </a:lnTo>
                  <a:lnTo>
                    <a:pt x="763" y="427"/>
                  </a:lnTo>
                  <a:lnTo>
                    <a:pt x="764" y="428"/>
                  </a:lnTo>
                  <a:lnTo>
                    <a:pt x="766" y="428"/>
                  </a:lnTo>
                  <a:lnTo>
                    <a:pt x="768" y="428"/>
                  </a:lnTo>
                  <a:lnTo>
                    <a:pt x="770" y="425"/>
                  </a:lnTo>
                  <a:lnTo>
                    <a:pt x="773" y="423"/>
                  </a:lnTo>
                  <a:lnTo>
                    <a:pt x="778" y="423"/>
                  </a:lnTo>
                  <a:lnTo>
                    <a:pt x="784" y="423"/>
                  </a:lnTo>
                  <a:lnTo>
                    <a:pt x="787" y="423"/>
                  </a:lnTo>
                  <a:lnTo>
                    <a:pt x="791" y="421"/>
                  </a:lnTo>
                  <a:lnTo>
                    <a:pt x="794" y="421"/>
                  </a:lnTo>
                  <a:lnTo>
                    <a:pt x="796" y="421"/>
                  </a:lnTo>
                  <a:lnTo>
                    <a:pt x="798" y="421"/>
                  </a:lnTo>
                  <a:lnTo>
                    <a:pt x="801" y="423"/>
                  </a:lnTo>
                  <a:lnTo>
                    <a:pt x="803" y="423"/>
                  </a:lnTo>
                  <a:lnTo>
                    <a:pt x="806" y="423"/>
                  </a:lnTo>
                  <a:lnTo>
                    <a:pt x="808" y="425"/>
                  </a:lnTo>
                  <a:lnTo>
                    <a:pt x="810" y="427"/>
                  </a:lnTo>
                  <a:lnTo>
                    <a:pt x="815" y="427"/>
                  </a:lnTo>
                  <a:lnTo>
                    <a:pt x="820" y="425"/>
                  </a:lnTo>
                  <a:lnTo>
                    <a:pt x="822" y="423"/>
                  </a:lnTo>
                  <a:lnTo>
                    <a:pt x="824" y="421"/>
                  </a:lnTo>
                  <a:lnTo>
                    <a:pt x="826" y="420"/>
                  </a:lnTo>
                  <a:lnTo>
                    <a:pt x="826" y="418"/>
                  </a:lnTo>
                  <a:lnTo>
                    <a:pt x="824" y="414"/>
                  </a:lnTo>
                  <a:lnTo>
                    <a:pt x="824" y="413"/>
                  </a:lnTo>
                  <a:lnTo>
                    <a:pt x="824" y="411"/>
                  </a:lnTo>
                  <a:lnTo>
                    <a:pt x="827" y="411"/>
                  </a:lnTo>
                  <a:lnTo>
                    <a:pt x="833" y="413"/>
                  </a:lnTo>
                  <a:lnTo>
                    <a:pt x="836" y="413"/>
                  </a:lnTo>
                  <a:lnTo>
                    <a:pt x="840" y="414"/>
                  </a:lnTo>
                  <a:lnTo>
                    <a:pt x="847" y="414"/>
                  </a:lnTo>
                  <a:lnTo>
                    <a:pt x="852" y="418"/>
                  </a:lnTo>
                  <a:lnTo>
                    <a:pt x="855" y="421"/>
                  </a:lnTo>
                  <a:lnTo>
                    <a:pt x="859" y="425"/>
                  </a:lnTo>
                  <a:lnTo>
                    <a:pt x="861" y="427"/>
                  </a:lnTo>
                  <a:lnTo>
                    <a:pt x="864" y="428"/>
                  </a:lnTo>
                  <a:lnTo>
                    <a:pt x="866" y="430"/>
                  </a:lnTo>
                  <a:lnTo>
                    <a:pt x="868" y="434"/>
                  </a:lnTo>
                  <a:lnTo>
                    <a:pt x="868" y="435"/>
                  </a:lnTo>
                  <a:lnTo>
                    <a:pt x="868" y="439"/>
                  </a:lnTo>
                  <a:lnTo>
                    <a:pt x="866" y="441"/>
                  </a:lnTo>
                  <a:lnTo>
                    <a:pt x="868" y="441"/>
                  </a:lnTo>
                  <a:lnTo>
                    <a:pt x="869" y="441"/>
                  </a:lnTo>
                  <a:lnTo>
                    <a:pt x="871" y="437"/>
                  </a:lnTo>
                  <a:lnTo>
                    <a:pt x="875" y="435"/>
                  </a:lnTo>
                  <a:lnTo>
                    <a:pt x="878" y="435"/>
                  </a:lnTo>
                  <a:lnTo>
                    <a:pt x="880" y="435"/>
                  </a:lnTo>
                  <a:lnTo>
                    <a:pt x="882" y="432"/>
                  </a:lnTo>
                  <a:lnTo>
                    <a:pt x="883" y="428"/>
                  </a:lnTo>
                  <a:lnTo>
                    <a:pt x="885" y="427"/>
                  </a:lnTo>
                  <a:lnTo>
                    <a:pt x="887" y="425"/>
                  </a:lnTo>
                  <a:lnTo>
                    <a:pt x="890" y="423"/>
                  </a:lnTo>
                  <a:lnTo>
                    <a:pt x="890" y="421"/>
                  </a:lnTo>
                  <a:lnTo>
                    <a:pt x="892" y="421"/>
                  </a:lnTo>
                  <a:lnTo>
                    <a:pt x="894" y="420"/>
                  </a:lnTo>
                  <a:lnTo>
                    <a:pt x="896" y="421"/>
                  </a:lnTo>
                  <a:lnTo>
                    <a:pt x="897" y="423"/>
                  </a:lnTo>
                  <a:lnTo>
                    <a:pt x="899" y="425"/>
                  </a:lnTo>
                  <a:lnTo>
                    <a:pt x="899" y="428"/>
                  </a:lnTo>
                  <a:lnTo>
                    <a:pt x="901" y="432"/>
                  </a:lnTo>
                  <a:lnTo>
                    <a:pt x="903" y="434"/>
                  </a:lnTo>
                  <a:lnTo>
                    <a:pt x="906" y="435"/>
                  </a:lnTo>
                  <a:lnTo>
                    <a:pt x="908" y="437"/>
                  </a:lnTo>
                  <a:lnTo>
                    <a:pt x="911" y="439"/>
                  </a:lnTo>
                  <a:lnTo>
                    <a:pt x="911" y="437"/>
                  </a:lnTo>
                  <a:lnTo>
                    <a:pt x="913" y="435"/>
                  </a:lnTo>
                  <a:lnTo>
                    <a:pt x="915" y="432"/>
                  </a:lnTo>
                  <a:lnTo>
                    <a:pt x="918" y="430"/>
                  </a:lnTo>
                  <a:lnTo>
                    <a:pt x="922" y="425"/>
                  </a:lnTo>
                  <a:lnTo>
                    <a:pt x="923" y="423"/>
                  </a:lnTo>
                  <a:lnTo>
                    <a:pt x="927" y="423"/>
                  </a:lnTo>
                  <a:lnTo>
                    <a:pt x="932" y="425"/>
                  </a:lnTo>
                  <a:lnTo>
                    <a:pt x="936" y="427"/>
                  </a:lnTo>
                  <a:lnTo>
                    <a:pt x="937" y="428"/>
                  </a:lnTo>
                  <a:lnTo>
                    <a:pt x="939" y="428"/>
                  </a:lnTo>
                  <a:lnTo>
                    <a:pt x="941" y="430"/>
                  </a:lnTo>
                  <a:lnTo>
                    <a:pt x="946" y="432"/>
                  </a:lnTo>
                  <a:lnTo>
                    <a:pt x="948" y="434"/>
                  </a:lnTo>
                  <a:lnTo>
                    <a:pt x="950" y="437"/>
                  </a:lnTo>
                  <a:lnTo>
                    <a:pt x="951" y="439"/>
                  </a:lnTo>
                  <a:lnTo>
                    <a:pt x="953" y="441"/>
                  </a:lnTo>
                  <a:lnTo>
                    <a:pt x="955" y="441"/>
                  </a:lnTo>
                  <a:lnTo>
                    <a:pt x="962" y="439"/>
                  </a:lnTo>
                  <a:lnTo>
                    <a:pt x="965" y="439"/>
                  </a:lnTo>
                  <a:lnTo>
                    <a:pt x="971" y="439"/>
                  </a:lnTo>
                  <a:lnTo>
                    <a:pt x="976" y="441"/>
                  </a:lnTo>
                  <a:lnTo>
                    <a:pt x="978" y="442"/>
                  </a:lnTo>
                  <a:lnTo>
                    <a:pt x="979" y="442"/>
                  </a:lnTo>
                  <a:lnTo>
                    <a:pt x="985" y="444"/>
                  </a:lnTo>
                  <a:lnTo>
                    <a:pt x="992" y="444"/>
                  </a:lnTo>
                  <a:lnTo>
                    <a:pt x="999" y="444"/>
                  </a:lnTo>
                  <a:lnTo>
                    <a:pt x="1004" y="444"/>
                  </a:lnTo>
                  <a:lnTo>
                    <a:pt x="1007" y="442"/>
                  </a:lnTo>
                  <a:lnTo>
                    <a:pt x="1009" y="441"/>
                  </a:lnTo>
                  <a:lnTo>
                    <a:pt x="1011" y="437"/>
                  </a:lnTo>
                  <a:lnTo>
                    <a:pt x="1014" y="435"/>
                  </a:lnTo>
                  <a:lnTo>
                    <a:pt x="1014" y="434"/>
                  </a:lnTo>
                  <a:lnTo>
                    <a:pt x="1014" y="432"/>
                  </a:lnTo>
                  <a:lnTo>
                    <a:pt x="1014" y="427"/>
                  </a:lnTo>
                  <a:lnTo>
                    <a:pt x="1014" y="423"/>
                  </a:lnTo>
                  <a:lnTo>
                    <a:pt x="1014" y="420"/>
                  </a:lnTo>
                  <a:lnTo>
                    <a:pt x="1014" y="416"/>
                  </a:lnTo>
                  <a:lnTo>
                    <a:pt x="1016" y="413"/>
                  </a:lnTo>
                  <a:lnTo>
                    <a:pt x="1018" y="411"/>
                  </a:lnTo>
                  <a:lnTo>
                    <a:pt x="1025" y="409"/>
                  </a:lnTo>
                  <a:lnTo>
                    <a:pt x="1028" y="409"/>
                  </a:lnTo>
                  <a:lnTo>
                    <a:pt x="1037" y="407"/>
                  </a:lnTo>
                  <a:lnTo>
                    <a:pt x="1048" y="407"/>
                  </a:lnTo>
                  <a:lnTo>
                    <a:pt x="1058" y="407"/>
                  </a:lnTo>
                  <a:lnTo>
                    <a:pt x="1067" y="406"/>
                  </a:lnTo>
                  <a:lnTo>
                    <a:pt x="1070" y="406"/>
                  </a:lnTo>
                  <a:lnTo>
                    <a:pt x="1072" y="406"/>
                  </a:lnTo>
                  <a:lnTo>
                    <a:pt x="1072" y="407"/>
                  </a:lnTo>
                  <a:lnTo>
                    <a:pt x="1072" y="411"/>
                  </a:lnTo>
                  <a:lnTo>
                    <a:pt x="1072" y="414"/>
                  </a:lnTo>
                  <a:lnTo>
                    <a:pt x="1072" y="416"/>
                  </a:lnTo>
                  <a:lnTo>
                    <a:pt x="1072" y="418"/>
                  </a:lnTo>
                  <a:lnTo>
                    <a:pt x="1070" y="421"/>
                  </a:lnTo>
                  <a:lnTo>
                    <a:pt x="1070" y="430"/>
                  </a:lnTo>
                  <a:lnTo>
                    <a:pt x="1070" y="434"/>
                  </a:lnTo>
                  <a:lnTo>
                    <a:pt x="1069" y="435"/>
                  </a:lnTo>
                  <a:lnTo>
                    <a:pt x="1069" y="437"/>
                  </a:lnTo>
                  <a:lnTo>
                    <a:pt x="1069" y="439"/>
                  </a:lnTo>
                  <a:lnTo>
                    <a:pt x="1069" y="441"/>
                  </a:lnTo>
                  <a:lnTo>
                    <a:pt x="1070" y="441"/>
                  </a:lnTo>
                  <a:lnTo>
                    <a:pt x="1074" y="439"/>
                  </a:lnTo>
                  <a:lnTo>
                    <a:pt x="1077" y="435"/>
                  </a:lnTo>
                  <a:lnTo>
                    <a:pt x="1079" y="434"/>
                  </a:lnTo>
                  <a:lnTo>
                    <a:pt x="1081" y="432"/>
                  </a:lnTo>
                  <a:lnTo>
                    <a:pt x="1084" y="430"/>
                  </a:lnTo>
                  <a:lnTo>
                    <a:pt x="1086" y="428"/>
                  </a:lnTo>
                  <a:lnTo>
                    <a:pt x="1088" y="427"/>
                  </a:lnTo>
                  <a:lnTo>
                    <a:pt x="1090" y="425"/>
                  </a:lnTo>
                  <a:lnTo>
                    <a:pt x="1095" y="421"/>
                  </a:lnTo>
                  <a:lnTo>
                    <a:pt x="1097" y="421"/>
                  </a:lnTo>
                  <a:lnTo>
                    <a:pt x="1104" y="420"/>
                  </a:lnTo>
                  <a:lnTo>
                    <a:pt x="1114" y="420"/>
                  </a:lnTo>
                  <a:lnTo>
                    <a:pt x="1119" y="420"/>
                  </a:lnTo>
                  <a:lnTo>
                    <a:pt x="1121" y="420"/>
                  </a:lnTo>
                  <a:lnTo>
                    <a:pt x="1123" y="420"/>
                  </a:lnTo>
                  <a:lnTo>
                    <a:pt x="1126" y="420"/>
                  </a:lnTo>
                  <a:lnTo>
                    <a:pt x="1126" y="421"/>
                  </a:lnTo>
                  <a:lnTo>
                    <a:pt x="1125" y="423"/>
                  </a:lnTo>
                  <a:lnTo>
                    <a:pt x="1121" y="425"/>
                  </a:lnTo>
                  <a:lnTo>
                    <a:pt x="1119" y="427"/>
                  </a:lnTo>
                  <a:lnTo>
                    <a:pt x="1121" y="428"/>
                  </a:lnTo>
                  <a:lnTo>
                    <a:pt x="1123" y="432"/>
                  </a:lnTo>
                  <a:lnTo>
                    <a:pt x="1123" y="435"/>
                  </a:lnTo>
                  <a:lnTo>
                    <a:pt x="1125" y="439"/>
                  </a:lnTo>
                  <a:lnTo>
                    <a:pt x="1126" y="441"/>
                  </a:lnTo>
                  <a:lnTo>
                    <a:pt x="1128" y="442"/>
                  </a:lnTo>
                  <a:lnTo>
                    <a:pt x="1130" y="444"/>
                  </a:lnTo>
                  <a:lnTo>
                    <a:pt x="1130" y="446"/>
                  </a:lnTo>
                  <a:lnTo>
                    <a:pt x="1128" y="448"/>
                  </a:lnTo>
                  <a:lnTo>
                    <a:pt x="1126" y="449"/>
                  </a:lnTo>
                  <a:lnTo>
                    <a:pt x="1125" y="451"/>
                  </a:lnTo>
                  <a:lnTo>
                    <a:pt x="1123" y="451"/>
                  </a:lnTo>
                  <a:lnTo>
                    <a:pt x="1123" y="453"/>
                  </a:lnTo>
                  <a:lnTo>
                    <a:pt x="1123" y="456"/>
                  </a:lnTo>
                  <a:lnTo>
                    <a:pt x="1123" y="460"/>
                  </a:lnTo>
                  <a:lnTo>
                    <a:pt x="1121" y="462"/>
                  </a:lnTo>
                  <a:lnTo>
                    <a:pt x="1118" y="463"/>
                  </a:lnTo>
                  <a:lnTo>
                    <a:pt x="1114" y="463"/>
                  </a:lnTo>
                  <a:lnTo>
                    <a:pt x="1111" y="462"/>
                  </a:lnTo>
                  <a:lnTo>
                    <a:pt x="1109" y="460"/>
                  </a:lnTo>
                  <a:lnTo>
                    <a:pt x="1105" y="462"/>
                  </a:lnTo>
                  <a:lnTo>
                    <a:pt x="1104" y="463"/>
                  </a:lnTo>
                  <a:lnTo>
                    <a:pt x="1104" y="465"/>
                  </a:lnTo>
                  <a:lnTo>
                    <a:pt x="1105" y="469"/>
                  </a:lnTo>
                  <a:lnTo>
                    <a:pt x="1107" y="476"/>
                  </a:lnTo>
                  <a:lnTo>
                    <a:pt x="1107" y="481"/>
                  </a:lnTo>
                  <a:lnTo>
                    <a:pt x="1109" y="493"/>
                  </a:lnTo>
                  <a:lnTo>
                    <a:pt x="1111" y="498"/>
                  </a:lnTo>
                  <a:lnTo>
                    <a:pt x="1114" y="507"/>
                  </a:lnTo>
                  <a:lnTo>
                    <a:pt x="1116" y="509"/>
                  </a:lnTo>
                  <a:lnTo>
                    <a:pt x="1121" y="512"/>
                  </a:lnTo>
                  <a:lnTo>
                    <a:pt x="1126" y="512"/>
                  </a:lnTo>
                  <a:lnTo>
                    <a:pt x="1130" y="512"/>
                  </a:lnTo>
                  <a:lnTo>
                    <a:pt x="1139" y="512"/>
                  </a:lnTo>
                  <a:lnTo>
                    <a:pt x="1146" y="511"/>
                  </a:lnTo>
                  <a:lnTo>
                    <a:pt x="1153" y="512"/>
                  </a:lnTo>
                  <a:lnTo>
                    <a:pt x="1156" y="514"/>
                  </a:lnTo>
                  <a:lnTo>
                    <a:pt x="1158" y="518"/>
                  </a:lnTo>
                  <a:lnTo>
                    <a:pt x="1160" y="521"/>
                  </a:lnTo>
                  <a:lnTo>
                    <a:pt x="1163" y="525"/>
                  </a:lnTo>
                  <a:lnTo>
                    <a:pt x="1168" y="528"/>
                  </a:lnTo>
                  <a:lnTo>
                    <a:pt x="1177" y="530"/>
                  </a:lnTo>
                  <a:lnTo>
                    <a:pt x="1170" y="542"/>
                  </a:lnTo>
                  <a:lnTo>
                    <a:pt x="1172" y="544"/>
                  </a:lnTo>
                  <a:lnTo>
                    <a:pt x="1181" y="547"/>
                  </a:lnTo>
                  <a:lnTo>
                    <a:pt x="1186" y="549"/>
                  </a:lnTo>
                  <a:lnTo>
                    <a:pt x="1188" y="549"/>
                  </a:lnTo>
                  <a:lnTo>
                    <a:pt x="1188" y="547"/>
                  </a:lnTo>
                  <a:lnTo>
                    <a:pt x="1191" y="547"/>
                  </a:lnTo>
                  <a:lnTo>
                    <a:pt x="1193" y="549"/>
                  </a:lnTo>
                  <a:lnTo>
                    <a:pt x="1195" y="549"/>
                  </a:lnTo>
                  <a:lnTo>
                    <a:pt x="1196" y="549"/>
                  </a:lnTo>
                  <a:lnTo>
                    <a:pt x="1198" y="549"/>
                  </a:lnTo>
                  <a:lnTo>
                    <a:pt x="1202" y="549"/>
                  </a:lnTo>
                  <a:lnTo>
                    <a:pt x="1205" y="547"/>
                  </a:lnTo>
                  <a:lnTo>
                    <a:pt x="1207" y="547"/>
                  </a:lnTo>
                  <a:lnTo>
                    <a:pt x="1209" y="545"/>
                  </a:lnTo>
                  <a:lnTo>
                    <a:pt x="1212" y="545"/>
                  </a:lnTo>
                  <a:lnTo>
                    <a:pt x="1214" y="544"/>
                  </a:lnTo>
                  <a:lnTo>
                    <a:pt x="1217" y="544"/>
                  </a:lnTo>
                  <a:lnTo>
                    <a:pt x="1219" y="542"/>
                  </a:lnTo>
                  <a:lnTo>
                    <a:pt x="1221" y="542"/>
                  </a:lnTo>
                  <a:lnTo>
                    <a:pt x="1223" y="542"/>
                  </a:lnTo>
                  <a:lnTo>
                    <a:pt x="1224" y="542"/>
                  </a:lnTo>
                  <a:lnTo>
                    <a:pt x="1226" y="542"/>
                  </a:lnTo>
                  <a:lnTo>
                    <a:pt x="1228" y="542"/>
                  </a:lnTo>
                  <a:lnTo>
                    <a:pt x="1230" y="544"/>
                  </a:lnTo>
                  <a:lnTo>
                    <a:pt x="1230" y="545"/>
                  </a:lnTo>
                  <a:lnTo>
                    <a:pt x="1228" y="547"/>
                  </a:lnTo>
                  <a:lnTo>
                    <a:pt x="1228" y="549"/>
                  </a:lnTo>
                  <a:lnTo>
                    <a:pt x="1226" y="552"/>
                  </a:lnTo>
                  <a:lnTo>
                    <a:pt x="1226" y="554"/>
                  </a:lnTo>
                  <a:lnTo>
                    <a:pt x="1226" y="556"/>
                  </a:lnTo>
                  <a:lnTo>
                    <a:pt x="1226" y="558"/>
                  </a:lnTo>
                  <a:lnTo>
                    <a:pt x="1228" y="559"/>
                  </a:lnTo>
                  <a:lnTo>
                    <a:pt x="1228" y="561"/>
                  </a:lnTo>
                  <a:lnTo>
                    <a:pt x="1230" y="563"/>
                  </a:lnTo>
                  <a:lnTo>
                    <a:pt x="1230" y="568"/>
                  </a:lnTo>
                  <a:lnTo>
                    <a:pt x="1231" y="570"/>
                  </a:lnTo>
                  <a:lnTo>
                    <a:pt x="1231" y="573"/>
                  </a:lnTo>
                  <a:lnTo>
                    <a:pt x="1231" y="575"/>
                  </a:lnTo>
                  <a:lnTo>
                    <a:pt x="1231" y="579"/>
                  </a:lnTo>
                  <a:lnTo>
                    <a:pt x="1233" y="580"/>
                  </a:lnTo>
                  <a:lnTo>
                    <a:pt x="1235" y="584"/>
                  </a:lnTo>
                  <a:lnTo>
                    <a:pt x="1237" y="586"/>
                  </a:lnTo>
                  <a:lnTo>
                    <a:pt x="1238" y="589"/>
                  </a:lnTo>
                  <a:lnTo>
                    <a:pt x="1240" y="591"/>
                  </a:lnTo>
                  <a:lnTo>
                    <a:pt x="1240" y="593"/>
                  </a:lnTo>
                  <a:lnTo>
                    <a:pt x="1242" y="594"/>
                  </a:lnTo>
                  <a:lnTo>
                    <a:pt x="1243" y="596"/>
                  </a:lnTo>
                  <a:lnTo>
                    <a:pt x="1245" y="598"/>
                  </a:lnTo>
                  <a:lnTo>
                    <a:pt x="1247" y="600"/>
                  </a:lnTo>
                  <a:lnTo>
                    <a:pt x="1247" y="603"/>
                  </a:lnTo>
                  <a:lnTo>
                    <a:pt x="1249" y="605"/>
                  </a:lnTo>
                  <a:lnTo>
                    <a:pt x="1249" y="607"/>
                  </a:lnTo>
                  <a:lnTo>
                    <a:pt x="1250" y="608"/>
                  </a:lnTo>
                  <a:lnTo>
                    <a:pt x="1252" y="610"/>
                  </a:lnTo>
                  <a:lnTo>
                    <a:pt x="1254" y="614"/>
                  </a:lnTo>
                  <a:lnTo>
                    <a:pt x="1254" y="615"/>
                  </a:lnTo>
                  <a:lnTo>
                    <a:pt x="1256" y="617"/>
                  </a:lnTo>
                  <a:lnTo>
                    <a:pt x="1256" y="619"/>
                  </a:lnTo>
                  <a:lnTo>
                    <a:pt x="1257" y="622"/>
                  </a:lnTo>
                  <a:lnTo>
                    <a:pt x="1257" y="624"/>
                  </a:lnTo>
                  <a:lnTo>
                    <a:pt x="1256" y="624"/>
                  </a:lnTo>
                  <a:lnTo>
                    <a:pt x="1254" y="626"/>
                  </a:lnTo>
                  <a:lnTo>
                    <a:pt x="1250" y="624"/>
                  </a:lnTo>
                  <a:lnTo>
                    <a:pt x="1249" y="624"/>
                  </a:lnTo>
                  <a:lnTo>
                    <a:pt x="1247" y="624"/>
                  </a:lnTo>
                  <a:lnTo>
                    <a:pt x="1245" y="626"/>
                  </a:lnTo>
                  <a:lnTo>
                    <a:pt x="1245" y="628"/>
                  </a:lnTo>
                  <a:lnTo>
                    <a:pt x="1243" y="629"/>
                  </a:lnTo>
                  <a:lnTo>
                    <a:pt x="1242" y="631"/>
                  </a:lnTo>
                  <a:lnTo>
                    <a:pt x="1240" y="631"/>
                  </a:lnTo>
                  <a:lnTo>
                    <a:pt x="1238" y="629"/>
                  </a:lnTo>
                  <a:lnTo>
                    <a:pt x="1238" y="631"/>
                  </a:lnTo>
                  <a:lnTo>
                    <a:pt x="1238" y="633"/>
                  </a:lnTo>
                  <a:lnTo>
                    <a:pt x="1237" y="635"/>
                  </a:lnTo>
                  <a:lnTo>
                    <a:pt x="1237" y="636"/>
                  </a:lnTo>
                  <a:lnTo>
                    <a:pt x="1237" y="640"/>
                  </a:lnTo>
                  <a:lnTo>
                    <a:pt x="1238" y="642"/>
                  </a:lnTo>
                  <a:lnTo>
                    <a:pt x="1238" y="643"/>
                  </a:lnTo>
                  <a:lnTo>
                    <a:pt x="1238" y="645"/>
                  </a:lnTo>
                  <a:lnTo>
                    <a:pt x="1240" y="645"/>
                  </a:lnTo>
                  <a:lnTo>
                    <a:pt x="1242" y="650"/>
                  </a:lnTo>
                  <a:lnTo>
                    <a:pt x="1245" y="650"/>
                  </a:lnTo>
                  <a:lnTo>
                    <a:pt x="1247" y="652"/>
                  </a:lnTo>
                  <a:lnTo>
                    <a:pt x="1249" y="652"/>
                  </a:lnTo>
                  <a:lnTo>
                    <a:pt x="1250" y="654"/>
                  </a:lnTo>
                  <a:lnTo>
                    <a:pt x="1250" y="656"/>
                  </a:lnTo>
                  <a:lnTo>
                    <a:pt x="1250" y="657"/>
                  </a:lnTo>
                  <a:lnTo>
                    <a:pt x="1249" y="659"/>
                  </a:lnTo>
                  <a:lnTo>
                    <a:pt x="1247" y="659"/>
                  </a:lnTo>
                  <a:lnTo>
                    <a:pt x="1247" y="661"/>
                  </a:lnTo>
                  <a:lnTo>
                    <a:pt x="1245" y="663"/>
                  </a:lnTo>
                  <a:lnTo>
                    <a:pt x="1245" y="664"/>
                  </a:lnTo>
                  <a:lnTo>
                    <a:pt x="1245" y="666"/>
                  </a:lnTo>
                  <a:lnTo>
                    <a:pt x="1243" y="668"/>
                  </a:lnTo>
                  <a:lnTo>
                    <a:pt x="1243" y="670"/>
                  </a:lnTo>
                  <a:lnTo>
                    <a:pt x="1245" y="671"/>
                  </a:lnTo>
                  <a:lnTo>
                    <a:pt x="1245" y="673"/>
                  </a:lnTo>
                  <a:lnTo>
                    <a:pt x="1247" y="675"/>
                  </a:lnTo>
                  <a:lnTo>
                    <a:pt x="1247" y="677"/>
                  </a:lnTo>
                  <a:lnTo>
                    <a:pt x="1247" y="678"/>
                  </a:lnTo>
                  <a:lnTo>
                    <a:pt x="1245" y="680"/>
                  </a:lnTo>
                  <a:lnTo>
                    <a:pt x="1245" y="682"/>
                  </a:lnTo>
                  <a:lnTo>
                    <a:pt x="1247" y="684"/>
                  </a:lnTo>
                  <a:lnTo>
                    <a:pt x="1247" y="685"/>
                  </a:lnTo>
                  <a:lnTo>
                    <a:pt x="1249" y="685"/>
                  </a:lnTo>
                  <a:lnTo>
                    <a:pt x="1250" y="687"/>
                  </a:lnTo>
                  <a:lnTo>
                    <a:pt x="1250" y="689"/>
                  </a:lnTo>
                  <a:lnTo>
                    <a:pt x="1250" y="691"/>
                  </a:lnTo>
                  <a:lnTo>
                    <a:pt x="1249" y="692"/>
                  </a:lnTo>
                  <a:lnTo>
                    <a:pt x="1247" y="692"/>
                  </a:lnTo>
                  <a:lnTo>
                    <a:pt x="1245" y="692"/>
                  </a:lnTo>
                  <a:lnTo>
                    <a:pt x="1245" y="694"/>
                  </a:lnTo>
                  <a:lnTo>
                    <a:pt x="1243" y="694"/>
                  </a:lnTo>
                  <a:lnTo>
                    <a:pt x="1242" y="694"/>
                  </a:lnTo>
                  <a:lnTo>
                    <a:pt x="1240" y="694"/>
                  </a:lnTo>
                  <a:lnTo>
                    <a:pt x="1238" y="694"/>
                  </a:lnTo>
                  <a:lnTo>
                    <a:pt x="1237" y="694"/>
                  </a:lnTo>
                  <a:lnTo>
                    <a:pt x="1235" y="694"/>
                  </a:lnTo>
                  <a:lnTo>
                    <a:pt x="1233" y="696"/>
                  </a:lnTo>
                  <a:lnTo>
                    <a:pt x="1231" y="696"/>
                  </a:lnTo>
                  <a:lnTo>
                    <a:pt x="1230" y="696"/>
                  </a:lnTo>
                  <a:lnTo>
                    <a:pt x="1228" y="696"/>
                  </a:lnTo>
                  <a:lnTo>
                    <a:pt x="1226" y="696"/>
                  </a:lnTo>
                  <a:lnTo>
                    <a:pt x="1224" y="698"/>
                  </a:lnTo>
                  <a:lnTo>
                    <a:pt x="1224" y="701"/>
                  </a:lnTo>
                  <a:lnTo>
                    <a:pt x="1224" y="703"/>
                  </a:lnTo>
                  <a:lnTo>
                    <a:pt x="1224" y="705"/>
                  </a:lnTo>
                  <a:lnTo>
                    <a:pt x="1224" y="706"/>
                  </a:lnTo>
                  <a:lnTo>
                    <a:pt x="1226" y="708"/>
                  </a:lnTo>
                  <a:lnTo>
                    <a:pt x="1226" y="710"/>
                  </a:lnTo>
                  <a:lnTo>
                    <a:pt x="1228" y="712"/>
                  </a:lnTo>
                  <a:lnTo>
                    <a:pt x="1226" y="712"/>
                  </a:lnTo>
                  <a:lnTo>
                    <a:pt x="1226" y="713"/>
                  </a:lnTo>
                  <a:lnTo>
                    <a:pt x="1224" y="715"/>
                  </a:lnTo>
                  <a:lnTo>
                    <a:pt x="1223" y="717"/>
                  </a:lnTo>
                  <a:lnTo>
                    <a:pt x="1223" y="719"/>
                  </a:lnTo>
                  <a:lnTo>
                    <a:pt x="1221" y="719"/>
                  </a:lnTo>
                  <a:lnTo>
                    <a:pt x="1221" y="720"/>
                  </a:lnTo>
                  <a:lnTo>
                    <a:pt x="1219" y="722"/>
                  </a:lnTo>
                  <a:lnTo>
                    <a:pt x="1219" y="724"/>
                  </a:lnTo>
                  <a:lnTo>
                    <a:pt x="1219" y="726"/>
                  </a:lnTo>
                  <a:lnTo>
                    <a:pt x="1217" y="726"/>
                  </a:lnTo>
                  <a:lnTo>
                    <a:pt x="1216" y="727"/>
                  </a:lnTo>
                  <a:lnTo>
                    <a:pt x="1216" y="729"/>
                  </a:lnTo>
                  <a:lnTo>
                    <a:pt x="1217" y="731"/>
                  </a:lnTo>
                  <a:lnTo>
                    <a:pt x="1217" y="734"/>
                  </a:lnTo>
                  <a:lnTo>
                    <a:pt x="1217" y="736"/>
                  </a:lnTo>
                  <a:lnTo>
                    <a:pt x="1219" y="740"/>
                  </a:lnTo>
                  <a:lnTo>
                    <a:pt x="1219" y="741"/>
                  </a:lnTo>
                  <a:lnTo>
                    <a:pt x="1217" y="743"/>
                  </a:lnTo>
                  <a:lnTo>
                    <a:pt x="1216" y="745"/>
                  </a:lnTo>
                  <a:lnTo>
                    <a:pt x="1214" y="747"/>
                  </a:lnTo>
                  <a:lnTo>
                    <a:pt x="1212" y="748"/>
                  </a:lnTo>
                  <a:lnTo>
                    <a:pt x="1212" y="752"/>
                  </a:lnTo>
                  <a:lnTo>
                    <a:pt x="1214" y="752"/>
                  </a:lnTo>
                  <a:lnTo>
                    <a:pt x="1216" y="754"/>
                  </a:lnTo>
                  <a:lnTo>
                    <a:pt x="1216" y="755"/>
                  </a:lnTo>
                  <a:lnTo>
                    <a:pt x="1214" y="755"/>
                  </a:lnTo>
                  <a:lnTo>
                    <a:pt x="1212" y="757"/>
                  </a:lnTo>
                  <a:lnTo>
                    <a:pt x="1210" y="757"/>
                  </a:lnTo>
                  <a:lnTo>
                    <a:pt x="1210" y="759"/>
                  </a:lnTo>
                  <a:lnTo>
                    <a:pt x="1209" y="761"/>
                  </a:lnTo>
                  <a:lnTo>
                    <a:pt x="1209" y="762"/>
                  </a:lnTo>
                  <a:lnTo>
                    <a:pt x="1207" y="762"/>
                  </a:lnTo>
                  <a:lnTo>
                    <a:pt x="1207" y="764"/>
                  </a:lnTo>
                  <a:lnTo>
                    <a:pt x="1207" y="766"/>
                  </a:lnTo>
                  <a:lnTo>
                    <a:pt x="1205" y="769"/>
                  </a:lnTo>
                  <a:lnTo>
                    <a:pt x="1205" y="771"/>
                  </a:lnTo>
                  <a:lnTo>
                    <a:pt x="1205" y="773"/>
                  </a:lnTo>
                  <a:lnTo>
                    <a:pt x="1203" y="776"/>
                  </a:lnTo>
                  <a:lnTo>
                    <a:pt x="1202" y="776"/>
                  </a:lnTo>
                  <a:lnTo>
                    <a:pt x="1200" y="776"/>
                  </a:lnTo>
                  <a:lnTo>
                    <a:pt x="1200" y="778"/>
                  </a:lnTo>
                  <a:lnTo>
                    <a:pt x="1198" y="778"/>
                  </a:lnTo>
                  <a:lnTo>
                    <a:pt x="1196" y="778"/>
                  </a:lnTo>
                  <a:lnTo>
                    <a:pt x="1196" y="780"/>
                  </a:lnTo>
                  <a:lnTo>
                    <a:pt x="1196" y="783"/>
                  </a:lnTo>
                  <a:lnTo>
                    <a:pt x="1198" y="783"/>
                  </a:lnTo>
                  <a:lnTo>
                    <a:pt x="1198" y="785"/>
                  </a:lnTo>
                  <a:lnTo>
                    <a:pt x="1200" y="785"/>
                  </a:lnTo>
                  <a:lnTo>
                    <a:pt x="1200" y="787"/>
                  </a:lnTo>
                  <a:lnTo>
                    <a:pt x="1202" y="787"/>
                  </a:lnTo>
                  <a:lnTo>
                    <a:pt x="1200" y="789"/>
                  </a:lnTo>
                  <a:lnTo>
                    <a:pt x="1198" y="789"/>
                  </a:lnTo>
                  <a:lnTo>
                    <a:pt x="1198" y="790"/>
                  </a:lnTo>
                  <a:lnTo>
                    <a:pt x="1196" y="790"/>
                  </a:lnTo>
                  <a:lnTo>
                    <a:pt x="1195" y="792"/>
                  </a:lnTo>
                  <a:lnTo>
                    <a:pt x="1193" y="792"/>
                  </a:lnTo>
                  <a:lnTo>
                    <a:pt x="1191" y="794"/>
                  </a:lnTo>
                  <a:lnTo>
                    <a:pt x="1189" y="794"/>
                  </a:lnTo>
                  <a:lnTo>
                    <a:pt x="1188" y="794"/>
                  </a:lnTo>
                  <a:lnTo>
                    <a:pt x="1186" y="797"/>
                  </a:lnTo>
                  <a:lnTo>
                    <a:pt x="1186" y="799"/>
                  </a:lnTo>
                  <a:lnTo>
                    <a:pt x="1186" y="801"/>
                  </a:lnTo>
                  <a:lnTo>
                    <a:pt x="1184" y="801"/>
                  </a:lnTo>
                  <a:lnTo>
                    <a:pt x="1184" y="803"/>
                  </a:lnTo>
                  <a:lnTo>
                    <a:pt x="1184" y="804"/>
                  </a:lnTo>
                  <a:lnTo>
                    <a:pt x="1182" y="806"/>
                  </a:lnTo>
                  <a:lnTo>
                    <a:pt x="1181" y="806"/>
                  </a:lnTo>
                  <a:lnTo>
                    <a:pt x="1181" y="810"/>
                  </a:lnTo>
                  <a:lnTo>
                    <a:pt x="1181" y="811"/>
                  </a:lnTo>
                  <a:lnTo>
                    <a:pt x="1179" y="813"/>
                  </a:lnTo>
                  <a:lnTo>
                    <a:pt x="1179" y="815"/>
                  </a:lnTo>
                  <a:lnTo>
                    <a:pt x="1177" y="817"/>
                  </a:lnTo>
                  <a:lnTo>
                    <a:pt x="1177" y="818"/>
                  </a:lnTo>
                  <a:lnTo>
                    <a:pt x="1177" y="820"/>
                  </a:lnTo>
                  <a:lnTo>
                    <a:pt x="1177" y="822"/>
                  </a:lnTo>
                  <a:lnTo>
                    <a:pt x="1177" y="825"/>
                  </a:lnTo>
                  <a:lnTo>
                    <a:pt x="1175" y="827"/>
                  </a:lnTo>
                  <a:lnTo>
                    <a:pt x="1175" y="829"/>
                  </a:lnTo>
                  <a:lnTo>
                    <a:pt x="1175" y="830"/>
                  </a:lnTo>
                  <a:lnTo>
                    <a:pt x="1175" y="836"/>
                  </a:lnTo>
                  <a:lnTo>
                    <a:pt x="1175" y="839"/>
                  </a:lnTo>
                  <a:lnTo>
                    <a:pt x="1177" y="841"/>
                  </a:lnTo>
                  <a:lnTo>
                    <a:pt x="1177" y="843"/>
                  </a:lnTo>
                  <a:lnTo>
                    <a:pt x="1179" y="844"/>
                  </a:lnTo>
                  <a:lnTo>
                    <a:pt x="1179" y="846"/>
                  </a:lnTo>
                  <a:lnTo>
                    <a:pt x="1179" y="850"/>
                  </a:lnTo>
                  <a:lnTo>
                    <a:pt x="1179" y="851"/>
                  </a:lnTo>
                  <a:lnTo>
                    <a:pt x="1181" y="853"/>
                  </a:lnTo>
                  <a:lnTo>
                    <a:pt x="1181" y="855"/>
                  </a:lnTo>
                  <a:lnTo>
                    <a:pt x="1179" y="857"/>
                  </a:lnTo>
                  <a:lnTo>
                    <a:pt x="1177" y="858"/>
                  </a:lnTo>
                  <a:lnTo>
                    <a:pt x="1175" y="862"/>
                  </a:lnTo>
                  <a:lnTo>
                    <a:pt x="1175" y="864"/>
                  </a:lnTo>
                  <a:lnTo>
                    <a:pt x="1175" y="865"/>
                  </a:lnTo>
                  <a:lnTo>
                    <a:pt x="1175" y="869"/>
                  </a:lnTo>
                  <a:lnTo>
                    <a:pt x="1175" y="872"/>
                  </a:lnTo>
                  <a:lnTo>
                    <a:pt x="1174" y="874"/>
                  </a:lnTo>
                  <a:lnTo>
                    <a:pt x="1172" y="878"/>
                  </a:lnTo>
                  <a:lnTo>
                    <a:pt x="1170" y="879"/>
                  </a:lnTo>
                  <a:lnTo>
                    <a:pt x="1170" y="881"/>
                  </a:lnTo>
                  <a:lnTo>
                    <a:pt x="1168" y="885"/>
                  </a:lnTo>
                  <a:lnTo>
                    <a:pt x="1170" y="886"/>
                  </a:lnTo>
                  <a:lnTo>
                    <a:pt x="1170" y="888"/>
                  </a:lnTo>
                  <a:lnTo>
                    <a:pt x="1172" y="890"/>
                  </a:lnTo>
                  <a:lnTo>
                    <a:pt x="1172" y="892"/>
                  </a:lnTo>
                  <a:lnTo>
                    <a:pt x="1168" y="900"/>
                  </a:lnTo>
                  <a:lnTo>
                    <a:pt x="1168" y="902"/>
                  </a:lnTo>
                  <a:lnTo>
                    <a:pt x="1165" y="906"/>
                  </a:lnTo>
                  <a:lnTo>
                    <a:pt x="1161" y="906"/>
                  </a:lnTo>
                  <a:lnTo>
                    <a:pt x="1158" y="907"/>
                  </a:lnTo>
                  <a:lnTo>
                    <a:pt x="1153" y="911"/>
                  </a:lnTo>
                  <a:lnTo>
                    <a:pt x="1151" y="911"/>
                  </a:lnTo>
                  <a:lnTo>
                    <a:pt x="1149" y="913"/>
                  </a:lnTo>
                  <a:lnTo>
                    <a:pt x="1147" y="914"/>
                  </a:lnTo>
                  <a:lnTo>
                    <a:pt x="1147" y="918"/>
                  </a:lnTo>
                  <a:lnTo>
                    <a:pt x="1144" y="923"/>
                  </a:lnTo>
                  <a:lnTo>
                    <a:pt x="1130" y="927"/>
                  </a:lnTo>
                  <a:lnTo>
                    <a:pt x="1128" y="925"/>
                  </a:lnTo>
                  <a:lnTo>
                    <a:pt x="1125" y="923"/>
                  </a:lnTo>
                  <a:lnTo>
                    <a:pt x="1123" y="921"/>
                  </a:lnTo>
                  <a:lnTo>
                    <a:pt x="1119" y="920"/>
                  </a:lnTo>
                  <a:lnTo>
                    <a:pt x="1116" y="920"/>
                  </a:lnTo>
                  <a:lnTo>
                    <a:pt x="1112" y="921"/>
                  </a:lnTo>
                  <a:lnTo>
                    <a:pt x="1109" y="923"/>
                  </a:lnTo>
                  <a:lnTo>
                    <a:pt x="1107" y="927"/>
                  </a:lnTo>
                  <a:lnTo>
                    <a:pt x="1104" y="928"/>
                  </a:lnTo>
                  <a:lnTo>
                    <a:pt x="1100" y="932"/>
                  </a:lnTo>
                  <a:lnTo>
                    <a:pt x="1100" y="934"/>
                  </a:lnTo>
                  <a:lnTo>
                    <a:pt x="1098" y="935"/>
                  </a:lnTo>
                  <a:lnTo>
                    <a:pt x="1097" y="935"/>
                  </a:lnTo>
                  <a:lnTo>
                    <a:pt x="1095" y="934"/>
                  </a:lnTo>
                  <a:lnTo>
                    <a:pt x="1093" y="932"/>
                  </a:lnTo>
                  <a:lnTo>
                    <a:pt x="1091" y="928"/>
                  </a:lnTo>
                  <a:lnTo>
                    <a:pt x="1090" y="925"/>
                  </a:lnTo>
                  <a:lnTo>
                    <a:pt x="1091" y="921"/>
                  </a:lnTo>
                  <a:lnTo>
                    <a:pt x="1090" y="918"/>
                  </a:lnTo>
                  <a:lnTo>
                    <a:pt x="1091" y="913"/>
                  </a:lnTo>
                  <a:lnTo>
                    <a:pt x="1090" y="911"/>
                  </a:lnTo>
                  <a:lnTo>
                    <a:pt x="1090" y="909"/>
                  </a:lnTo>
                  <a:lnTo>
                    <a:pt x="1090" y="907"/>
                  </a:lnTo>
                  <a:lnTo>
                    <a:pt x="1088" y="904"/>
                  </a:lnTo>
                  <a:lnTo>
                    <a:pt x="1086" y="900"/>
                  </a:lnTo>
                  <a:lnTo>
                    <a:pt x="1084" y="899"/>
                  </a:lnTo>
                  <a:lnTo>
                    <a:pt x="1084" y="897"/>
                  </a:lnTo>
                  <a:lnTo>
                    <a:pt x="1084" y="895"/>
                  </a:lnTo>
                  <a:lnTo>
                    <a:pt x="1083" y="895"/>
                  </a:lnTo>
                  <a:lnTo>
                    <a:pt x="1083" y="893"/>
                  </a:lnTo>
                  <a:lnTo>
                    <a:pt x="1083" y="890"/>
                  </a:lnTo>
                  <a:lnTo>
                    <a:pt x="1084" y="888"/>
                  </a:lnTo>
                  <a:lnTo>
                    <a:pt x="1086" y="886"/>
                  </a:lnTo>
                  <a:lnTo>
                    <a:pt x="1088" y="886"/>
                  </a:lnTo>
                  <a:lnTo>
                    <a:pt x="1090" y="885"/>
                  </a:lnTo>
                  <a:lnTo>
                    <a:pt x="1091" y="885"/>
                  </a:lnTo>
                  <a:lnTo>
                    <a:pt x="1093" y="883"/>
                  </a:lnTo>
                  <a:lnTo>
                    <a:pt x="1095" y="879"/>
                  </a:lnTo>
                  <a:lnTo>
                    <a:pt x="1093" y="872"/>
                  </a:lnTo>
                  <a:lnTo>
                    <a:pt x="1091" y="871"/>
                  </a:lnTo>
                  <a:lnTo>
                    <a:pt x="1090" y="869"/>
                  </a:lnTo>
                  <a:lnTo>
                    <a:pt x="1088" y="867"/>
                  </a:lnTo>
                  <a:lnTo>
                    <a:pt x="1084" y="867"/>
                  </a:lnTo>
                  <a:lnTo>
                    <a:pt x="1081" y="867"/>
                  </a:lnTo>
                  <a:lnTo>
                    <a:pt x="1051" y="867"/>
                  </a:lnTo>
                  <a:lnTo>
                    <a:pt x="981" y="865"/>
                  </a:lnTo>
                  <a:lnTo>
                    <a:pt x="974" y="867"/>
                  </a:lnTo>
                  <a:lnTo>
                    <a:pt x="971" y="874"/>
                  </a:lnTo>
                  <a:lnTo>
                    <a:pt x="967" y="879"/>
                  </a:lnTo>
                  <a:lnTo>
                    <a:pt x="967" y="881"/>
                  </a:lnTo>
                  <a:lnTo>
                    <a:pt x="964" y="885"/>
                  </a:lnTo>
                  <a:lnTo>
                    <a:pt x="964" y="886"/>
                  </a:lnTo>
                  <a:lnTo>
                    <a:pt x="962" y="888"/>
                  </a:lnTo>
                  <a:lnTo>
                    <a:pt x="960" y="892"/>
                  </a:lnTo>
                  <a:lnTo>
                    <a:pt x="958" y="892"/>
                  </a:lnTo>
                  <a:lnTo>
                    <a:pt x="958" y="893"/>
                  </a:lnTo>
                  <a:lnTo>
                    <a:pt x="957" y="895"/>
                  </a:lnTo>
                  <a:lnTo>
                    <a:pt x="957" y="897"/>
                  </a:lnTo>
                  <a:lnTo>
                    <a:pt x="957" y="899"/>
                  </a:lnTo>
                  <a:lnTo>
                    <a:pt x="957" y="900"/>
                  </a:lnTo>
                  <a:lnTo>
                    <a:pt x="955" y="902"/>
                  </a:lnTo>
                  <a:lnTo>
                    <a:pt x="955" y="904"/>
                  </a:lnTo>
                  <a:lnTo>
                    <a:pt x="955" y="906"/>
                  </a:lnTo>
                  <a:lnTo>
                    <a:pt x="953" y="909"/>
                  </a:lnTo>
                  <a:lnTo>
                    <a:pt x="950" y="909"/>
                  </a:lnTo>
                  <a:lnTo>
                    <a:pt x="948" y="911"/>
                  </a:lnTo>
                  <a:lnTo>
                    <a:pt x="946" y="911"/>
                  </a:lnTo>
                  <a:lnTo>
                    <a:pt x="944" y="913"/>
                  </a:lnTo>
                  <a:lnTo>
                    <a:pt x="941" y="914"/>
                  </a:lnTo>
                  <a:lnTo>
                    <a:pt x="937" y="918"/>
                  </a:lnTo>
                  <a:lnTo>
                    <a:pt x="936" y="920"/>
                  </a:lnTo>
                  <a:lnTo>
                    <a:pt x="934" y="923"/>
                  </a:lnTo>
                  <a:lnTo>
                    <a:pt x="932" y="925"/>
                  </a:lnTo>
                  <a:lnTo>
                    <a:pt x="930" y="927"/>
                  </a:lnTo>
                  <a:lnTo>
                    <a:pt x="930" y="928"/>
                  </a:lnTo>
                  <a:lnTo>
                    <a:pt x="929" y="932"/>
                  </a:lnTo>
                  <a:lnTo>
                    <a:pt x="927" y="935"/>
                  </a:lnTo>
                  <a:lnTo>
                    <a:pt x="925" y="937"/>
                  </a:lnTo>
                  <a:lnTo>
                    <a:pt x="925" y="939"/>
                  </a:lnTo>
                  <a:lnTo>
                    <a:pt x="923" y="941"/>
                  </a:lnTo>
                  <a:lnTo>
                    <a:pt x="923" y="942"/>
                  </a:lnTo>
                  <a:lnTo>
                    <a:pt x="922" y="946"/>
                  </a:lnTo>
                  <a:lnTo>
                    <a:pt x="922" y="948"/>
                  </a:lnTo>
                  <a:lnTo>
                    <a:pt x="922" y="951"/>
                  </a:lnTo>
                  <a:lnTo>
                    <a:pt x="922" y="953"/>
                  </a:lnTo>
                  <a:lnTo>
                    <a:pt x="922" y="955"/>
                  </a:lnTo>
                  <a:lnTo>
                    <a:pt x="922" y="958"/>
                  </a:lnTo>
                  <a:lnTo>
                    <a:pt x="920" y="960"/>
                  </a:lnTo>
                  <a:lnTo>
                    <a:pt x="920" y="963"/>
                  </a:lnTo>
                  <a:lnTo>
                    <a:pt x="922" y="965"/>
                  </a:lnTo>
                  <a:lnTo>
                    <a:pt x="922" y="967"/>
                  </a:lnTo>
                  <a:lnTo>
                    <a:pt x="923" y="969"/>
                  </a:lnTo>
                  <a:lnTo>
                    <a:pt x="923" y="970"/>
                  </a:lnTo>
                  <a:lnTo>
                    <a:pt x="923" y="972"/>
                  </a:lnTo>
                  <a:lnTo>
                    <a:pt x="925" y="974"/>
                  </a:lnTo>
                  <a:lnTo>
                    <a:pt x="925" y="976"/>
                  </a:lnTo>
                  <a:lnTo>
                    <a:pt x="927" y="977"/>
                  </a:lnTo>
                  <a:lnTo>
                    <a:pt x="927" y="979"/>
                  </a:lnTo>
                  <a:lnTo>
                    <a:pt x="929" y="979"/>
                  </a:lnTo>
                  <a:lnTo>
                    <a:pt x="929" y="981"/>
                  </a:lnTo>
                  <a:lnTo>
                    <a:pt x="930" y="983"/>
                  </a:lnTo>
                  <a:lnTo>
                    <a:pt x="932" y="984"/>
                  </a:lnTo>
                  <a:lnTo>
                    <a:pt x="934" y="986"/>
                  </a:lnTo>
                  <a:lnTo>
                    <a:pt x="937" y="986"/>
                  </a:lnTo>
                  <a:lnTo>
                    <a:pt x="939" y="990"/>
                  </a:lnTo>
                  <a:lnTo>
                    <a:pt x="941" y="991"/>
                  </a:lnTo>
                  <a:lnTo>
                    <a:pt x="939" y="993"/>
                  </a:lnTo>
                  <a:lnTo>
                    <a:pt x="939" y="995"/>
                  </a:lnTo>
                  <a:lnTo>
                    <a:pt x="939" y="997"/>
                  </a:lnTo>
                  <a:lnTo>
                    <a:pt x="937" y="998"/>
                  </a:lnTo>
                  <a:lnTo>
                    <a:pt x="937" y="1000"/>
                  </a:lnTo>
                  <a:lnTo>
                    <a:pt x="937" y="1002"/>
                  </a:lnTo>
                  <a:lnTo>
                    <a:pt x="937" y="1005"/>
                  </a:lnTo>
                  <a:lnTo>
                    <a:pt x="936" y="1007"/>
                  </a:lnTo>
                  <a:lnTo>
                    <a:pt x="936" y="1009"/>
                  </a:lnTo>
                  <a:lnTo>
                    <a:pt x="936" y="1011"/>
                  </a:lnTo>
                  <a:lnTo>
                    <a:pt x="937" y="1012"/>
                  </a:lnTo>
                  <a:lnTo>
                    <a:pt x="936" y="1012"/>
                  </a:lnTo>
                  <a:lnTo>
                    <a:pt x="936" y="1014"/>
                  </a:lnTo>
                  <a:lnTo>
                    <a:pt x="934" y="1016"/>
                  </a:lnTo>
                  <a:lnTo>
                    <a:pt x="932" y="1018"/>
                  </a:lnTo>
                  <a:lnTo>
                    <a:pt x="930" y="1019"/>
                  </a:lnTo>
                  <a:lnTo>
                    <a:pt x="930" y="1021"/>
                  </a:lnTo>
                  <a:lnTo>
                    <a:pt x="929" y="1023"/>
                  </a:lnTo>
                  <a:lnTo>
                    <a:pt x="927" y="1025"/>
                  </a:lnTo>
                  <a:lnTo>
                    <a:pt x="925" y="1026"/>
                  </a:lnTo>
                  <a:lnTo>
                    <a:pt x="923" y="1028"/>
                  </a:lnTo>
                  <a:lnTo>
                    <a:pt x="922" y="1030"/>
                  </a:lnTo>
                  <a:lnTo>
                    <a:pt x="920" y="1032"/>
                  </a:lnTo>
                  <a:lnTo>
                    <a:pt x="918" y="1032"/>
                  </a:lnTo>
                  <a:lnTo>
                    <a:pt x="918" y="1033"/>
                  </a:lnTo>
                  <a:lnTo>
                    <a:pt x="918" y="1035"/>
                  </a:lnTo>
                  <a:lnTo>
                    <a:pt x="920" y="1037"/>
                  </a:lnTo>
                  <a:lnTo>
                    <a:pt x="918" y="1039"/>
                  </a:lnTo>
                  <a:lnTo>
                    <a:pt x="918" y="1040"/>
                  </a:lnTo>
                  <a:lnTo>
                    <a:pt x="918" y="1042"/>
                  </a:lnTo>
                  <a:lnTo>
                    <a:pt x="920" y="1042"/>
                  </a:lnTo>
                  <a:lnTo>
                    <a:pt x="920" y="1044"/>
                  </a:lnTo>
                  <a:lnTo>
                    <a:pt x="920" y="1046"/>
                  </a:lnTo>
                  <a:lnTo>
                    <a:pt x="918" y="1046"/>
                  </a:lnTo>
                  <a:lnTo>
                    <a:pt x="918" y="1049"/>
                  </a:lnTo>
                  <a:lnTo>
                    <a:pt x="916" y="1051"/>
                  </a:lnTo>
                  <a:lnTo>
                    <a:pt x="913" y="1053"/>
                  </a:lnTo>
                  <a:lnTo>
                    <a:pt x="911" y="1054"/>
                  </a:lnTo>
                  <a:lnTo>
                    <a:pt x="910" y="1056"/>
                  </a:lnTo>
                  <a:lnTo>
                    <a:pt x="908" y="1058"/>
                  </a:lnTo>
                  <a:lnTo>
                    <a:pt x="906" y="1058"/>
                  </a:lnTo>
                  <a:lnTo>
                    <a:pt x="904" y="1058"/>
                  </a:lnTo>
                  <a:lnTo>
                    <a:pt x="903" y="1058"/>
                  </a:lnTo>
                  <a:lnTo>
                    <a:pt x="901" y="1056"/>
                  </a:lnTo>
                  <a:lnTo>
                    <a:pt x="899" y="1056"/>
                  </a:lnTo>
                  <a:lnTo>
                    <a:pt x="897" y="1056"/>
                  </a:lnTo>
                  <a:lnTo>
                    <a:pt x="897" y="1058"/>
                  </a:lnTo>
                  <a:lnTo>
                    <a:pt x="897" y="1060"/>
                  </a:lnTo>
                  <a:lnTo>
                    <a:pt x="896" y="1063"/>
                  </a:lnTo>
                  <a:lnTo>
                    <a:pt x="894" y="1063"/>
                  </a:lnTo>
                  <a:lnTo>
                    <a:pt x="890" y="1063"/>
                  </a:lnTo>
                  <a:lnTo>
                    <a:pt x="890" y="1065"/>
                  </a:lnTo>
                  <a:lnTo>
                    <a:pt x="889" y="1068"/>
                  </a:lnTo>
                  <a:lnTo>
                    <a:pt x="889" y="1070"/>
                  </a:lnTo>
                  <a:lnTo>
                    <a:pt x="890" y="1072"/>
                  </a:lnTo>
                  <a:lnTo>
                    <a:pt x="890" y="1074"/>
                  </a:lnTo>
                  <a:lnTo>
                    <a:pt x="892" y="1075"/>
                  </a:lnTo>
                  <a:lnTo>
                    <a:pt x="892" y="1077"/>
                  </a:lnTo>
                  <a:lnTo>
                    <a:pt x="890" y="1079"/>
                  </a:lnTo>
                  <a:lnTo>
                    <a:pt x="887" y="1081"/>
                  </a:lnTo>
                  <a:lnTo>
                    <a:pt x="887" y="1082"/>
                  </a:lnTo>
                  <a:lnTo>
                    <a:pt x="885" y="1084"/>
                  </a:lnTo>
                  <a:lnTo>
                    <a:pt x="883" y="1086"/>
                  </a:lnTo>
                  <a:lnTo>
                    <a:pt x="883" y="1088"/>
                  </a:lnTo>
                  <a:lnTo>
                    <a:pt x="885" y="1091"/>
                  </a:lnTo>
                  <a:lnTo>
                    <a:pt x="887" y="1093"/>
                  </a:lnTo>
                  <a:lnTo>
                    <a:pt x="890" y="1095"/>
                  </a:lnTo>
                  <a:lnTo>
                    <a:pt x="892" y="1096"/>
                  </a:lnTo>
                  <a:lnTo>
                    <a:pt x="894" y="1096"/>
                  </a:lnTo>
                  <a:lnTo>
                    <a:pt x="897" y="1100"/>
                  </a:lnTo>
                  <a:lnTo>
                    <a:pt x="897" y="1101"/>
                  </a:lnTo>
                  <a:lnTo>
                    <a:pt x="897" y="1105"/>
                  </a:lnTo>
                  <a:lnTo>
                    <a:pt x="899" y="1107"/>
                  </a:lnTo>
                  <a:lnTo>
                    <a:pt x="901" y="1107"/>
                  </a:lnTo>
                  <a:lnTo>
                    <a:pt x="903" y="1107"/>
                  </a:lnTo>
                  <a:lnTo>
                    <a:pt x="904" y="1108"/>
                  </a:lnTo>
                  <a:lnTo>
                    <a:pt x="906" y="1110"/>
                  </a:lnTo>
                  <a:lnTo>
                    <a:pt x="906" y="1112"/>
                  </a:lnTo>
                  <a:lnTo>
                    <a:pt x="906" y="1114"/>
                  </a:lnTo>
                  <a:lnTo>
                    <a:pt x="908" y="1115"/>
                  </a:lnTo>
                  <a:lnTo>
                    <a:pt x="908" y="1117"/>
                  </a:lnTo>
                  <a:lnTo>
                    <a:pt x="906" y="1119"/>
                  </a:lnTo>
                  <a:lnTo>
                    <a:pt x="908" y="1121"/>
                  </a:lnTo>
                  <a:lnTo>
                    <a:pt x="910" y="1119"/>
                  </a:lnTo>
                  <a:lnTo>
                    <a:pt x="911" y="1119"/>
                  </a:lnTo>
                  <a:lnTo>
                    <a:pt x="911" y="1122"/>
                  </a:lnTo>
                  <a:lnTo>
                    <a:pt x="911" y="1124"/>
                  </a:lnTo>
                  <a:lnTo>
                    <a:pt x="913" y="1124"/>
                  </a:lnTo>
                  <a:lnTo>
                    <a:pt x="913" y="1126"/>
                  </a:lnTo>
                  <a:lnTo>
                    <a:pt x="915" y="1126"/>
                  </a:lnTo>
                  <a:lnTo>
                    <a:pt x="916" y="1126"/>
                  </a:lnTo>
                  <a:lnTo>
                    <a:pt x="916" y="1124"/>
                  </a:lnTo>
                  <a:lnTo>
                    <a:pt x="918" y="1124"/>
                  </a:lnTo>
                  <a:lnTo>
                    <a:pt x="920" y="1126"/>
                  </a:lnTo>
                  <a:lnTo>
                    <a:pt x="922" y="1126"/>
                  </a:lnTo>
                  <a:lnTo>
                    <a:pt x="922" y="1122"/>
                  </a:lnTo>
                  <a:lnTo>
                    <a:pt x="923" y="1122"/>
                  </a:lnTo>
                  <a:lnTo>
                    <a:pt x="925" y="1122"/>
                  </a:lnTo>
                  <a:lnTo>
                    <a:pt x="925" y="1124"/>
                  </a:lnTo>
                  <a:lnTo>
                    <a:pt x="927" y="1126"/>
                  </a:lnTo>
                  <a:lnTo>
                    <a:pt x="927" y="1128"/>
                  </a:lnTo>
                  <a:lnTo>
                    <a:pt x="927" y="1129"/>
                  </a:lnTo>
                  <a:lnTo>
                    <a:pt x="929" y="1129"/>
                  </a:lnTo>
                  <a:lnTo>
                    <a:pt x="930" y="1129"/>
                  </a:lnTo>
                  <a:lnTo>
                    <a:pt x="930" y="1131"/>
                  </a:lnTo>
                  <a:lnTo>
                    <a:pt x="929" y="1133"/>
                  </a:lnTo>
                  <a:lnTo>
                    <a:pt x="930" y="1135"/>
                  </a:lnTo>
                  <a:lnTo>
                    <a:pt x="929" y="1135"/>
                  </a:lnTo>
                  <a:lnTo>
                    <a:pt x="930" y="1136"/>
                  </a:lnTo>
                  <a:lnTo>
                    <a:pt x="927" y="1138"/>
                  </a:lnTo>
                  <a:lnTo>
                    <a:pt x="923" y="1143"/>
                  </a:lnTo>
                  <a:lnTo>
                    <a:pt x="916" y="1154"/>
                  </a:lnTo>
                  <a:lnTo>
                    <a:pt x="911" y="1163"/>
                  </a:lnTo>
                  <a:lnTo>
                    <a:pt x="908" y="1171"/>
                  </a:lnTo>
                  <a:lnTo>
                    <a:pt x="903" y="1182"/>
                  </a:lnTo>
                  <a:lnTo>
                    <a:pt x="899" y="1191"/>
                  </a:lnTo>
                  <a:lnTo>
                    <a:pt x="894" y="1198"/>
                  </a:lnTo>
                  <a:lnTo>
                    <a:pt x="894" y="1199"/>
                  </a:lnTo>
                  <a:lnTo>
                    <a:pt x="890" y="1206"/>
                  </a:lnTo>
                  <a:lnTo>
                    <a:pt x="889" y="1212"/>
                  </a:lnTo>
                  <a:lnTo>
                    <a:pt x="885" y="1219"/>
                  </a:lnTo>
                  <a:lnTo>
                    <a:pt x="885" y="1220"/>
                  </a:lnTo>
                  <a:lnTo>
                    <a:pt x="883" y="1222"/>
                  </a:lnTo>
                  <a:lnTo>
                    <a:pt x="873" y="1238"/>
                  </a:lnTo>
                  <a:lnTo>
                    <a:pt x="871" y="1238"/>
                  </a:lnTo>
                  <a:lnTo>
                    <a:pt x="871" y="1234"/>
                  </a:lnTo>
                  <a:lnTo>
                    <a:pt x="869" y="1233"/>
                  </a:lnTo>
                  <a:lnTo>
                    <a:pt x="869" y="1231"/>
                  </a:lnTo>
                  <a:lnTo>
                    <a:pt x="869" y="1229"/>
                  </a:lnTo>
                  <a:lnTo>
                    <a:pt x="868" y="1229"/>
                  </a:lnTo>
                  <a:lnTo>
                    <a:pt x="866" y="1227"/>
                  </a:lnTo>
                  <a:lnTo>
                    <a:pt x="866" y="1226"/>
                  </a:lnTo>
                  <a:lnTo>
                    <a:pt x="864" y="1224"/>
                  </a:lnTo>
                  <a:lnTo>
                    <a:pt x="862" y="1222"/>
                  </a:lnTo>
                  <a:lnTo>
                    <a:pt x="861" y="1222"/>
                  </a:lnTo>
                  <a:lnTo>
                    <a:pt x="859" y="1220"/>
                  </a:lnTo>
                  <a:lnTo>
                    <a:pt x="857" y="1220"/>
                  </a:lnTo>
                  <a:lnTo>
                    <a:pt x="857" y="1219"/>
                  </a:lnTo>
                  <a:lnTo>
                    <a:pt x="854" y="1217"/>
                  </a:lnTo>
                  <a:lnTo>
                    <a:pt x="852" y="1215"/>
                  </a:lnTo>
                  <a:lnTo>
                    <a:pt x="848" y="1213"/>
                  </a:lnTo>
                  <a:lnTo>
                    <a:pt x="847" y="1210"/>
                  </a:lnTo>
                  <a:lnTo>
                    <a:pt x="845" y="1208"/>
                  </a:lnTo>
                  <a:lnTo>
                    <a:pt x="843" y="1206"/>
                  </a:lnTo>
                  <a:lnTo>
                    <a:pt x="841" y="1206"/>
                  </a:lnTo>
                  <a:lnTo>
                    <a:pt x="841" y="1205"/>
                  </a:lnTo>
                  <a:lnTo>
                    <a:pt x="840" y="1203"/>
                  </a:lnTo>
                  <a:lnTo>
                    <a:pt x="838" y="1201"/>
                  </a:lnTo>
                  <a:lnTo>
                    <a:pt x="836" y="1199"/>
                  </a:lnTo>
                  <a:lnTo>
                    <a:pt x="831" y="1194"/>
                  </a:lnTo>
                  <a:lnTo>
                    <a:pt x="827" y="1191"/>
                  </a:lnTo>
                  <a:lnTo>
                    <a:pt x="824" y="1187"/>
                  </a:lnTo>
                  <a:lnTo>
                    <a:pt x="819" y="1184"/>
                  </a:lnTo>
                  <a:lnTo>
                    <a:pt x="815" y="1180"/>
                  </a:lnTo>
                  <a:lnTo>
                    <a:pt x="812" y="1177"/>
                  </a:lnTo>
                  <a:lnTo>
                    <a:pt x="805" y="1170"/>
                  </a:lnTo>
                  <a:lnTo>
                    <a:pt x="803" y="1168"/>
                  </a:lnTo>
                  <a:lnTo>
                    <a:pt x="796" y="1163"/>
                  </a:lnTo>
                  <a:lnTo>
                    <a:pt x="794" y="1161"/>
                  </a:lnTo>
                  <a:lnTo>
                    <a:pt x="792" y="1159"/>
                  </a:lnTo>
                  <a:lnTo>
                    <a:pt x="789" y="1156"/>
                  </a:lnTo>
                  <a:lnTo>
                    <a:pt x="785" y="1152"/>
                  </a:lnTo>
                  <a:lnTo>
                    <a:pt x="782" y="1150"/>
                  </a:lnTo>
                  <a:lnTo>
                    <a:pt x="780" y="1149"/>
                  </a:lnTo>
                  <a:lnTo>
                    <a:pt x="778" y="1147"/>
                  </a:lnTo>
                  <a:lnTo>
                    <a:pt x="775" y="1145"/>
                  </a:lnTo>
                  <a:lnTo>
                    <a:pt x="771" y="1142"/>
                  </a:lnTo>
                  <a:lnTo>
                    <a:pt x="768" y="1138"/>
                  </a:lnTo>
                  <a:lnTo>
                    <a:pt x="766" y="1136"/>
                  </a:lnTo>
                  <a:lnTo>
                    <a:pt x="764" y="1135"/>
                  </a:lnTo>
                  <a:lnTo>
                    <a:pt x="761" y="1133"/>
                  </a:lnTo>
                  <a:lnTo>
                    <a:pt x="757" y="1129"/>
                  </a:lnTo>
                  <a:lnTo>
                    <a:pt x="756" y="1128"/>
                  </a:lnTo>
                  <a:lnTo>
                    <a:pt x="754" y="1126"/>
                  </a:lnTo>
                  <a:lnTo>
                    <a:pt x="752" y="1124"/>
                  </a:lnTo>
                  <a:lnTo>
                    <a:pt x="750" y="1122"/>
                  </a:lnTo>
                  <a:lnTo>
                    <a:pt x="749" y="1122"/>
                  </a:lnTo>
                  <a:lnTo>
                    <a:pt x="747" y="1121"/>
                  </a:lnTo>
                  <a:lnTo>
                    <a:pt x="745" y="1119"/>
                  </a:lnTo>
                  <a:lnTo>
                    <a:pt x="743" y="1117"/>
                  </a:lnTo>
                  <a:lnTo>
                    <a:pt x="742" y="1117"/>
                  </a:lnTo>
                  <a:lnTo>
                    <a:pt x="742" y="1115"/>
                  </a:lnTo>
                  <a:lnTo>
                    <a:pt x="740" y="1115"/>
                  </a:lnTo>
                  <a:lnTo>
                    <a:pt x="738" y="1114"/>
                  </a:lnTo>
                  <a:lnTo>
                    <a:pt x="736" y="1112"/>
                  </a:lnTo>
                  <a:lnTo>
                    <a:pt x="735" y="1112"/>
                  </a:lnTo>
                  <a:lnTo>
                    <a:pt x="733" y="1110"/>
                  </a:lnTo>
                  <a:lnTo>
                    <a:pt x="733" y="1108"/>
                  </a:lnTo>
                  <a:lnTo>
                    <a:pt x="729" y="1108"/>
                  </a:lnTo>
                  <a:lnTo>
                    <a:pt x="728" y="1107"/>
                  </a:lnTo>
                  <a:lnTo>
                    <a:pt x="726" y="1105"/>
                  </a:lnTo>
                  <a:lnTo>
                    <a:pt x="724" y="1103"/>
                  </a:lnTo>
                  <a:lnTo>
                    <a:pt x="722" y="1101"/>
                  </a:lnTo>
                  <a:lnTo>
                    <a:pt x="721" y="1100"/>
                  </a:lnTo>
                  <a:lnTo>
                    <a:pt x="717" y="1098"/>
                  </a:lnTo>
                  <a:lnTo>
                    <a:pt x="715" y="1096"/>
                  </a:lnTo>
                  <a:lnTo>
                    <a:pt x="714" y="1095"/>
                  </a:lnTo>
                  <a:lnTo>
                    <a:pt x="710" y="1093"/>
                  </a:lnTo>
                  <a:lnTo>
                    <a:pt x="708" y="1093"/>
                  </a:lnTo>
                  <a:lnTo>
                    <a:pt x="707" y="1091"/>
                  </a:lnTo>
                  <a:lnTo>
                    <a:pt x="707" y="1089"/>
                  </a:lnTo>
                  <a:lnTo>
                    <a:pt x="705" y="1089"/>
                  </a:lnTo>
                  <a:lnTo>
                    <a:pt x="703" y="1088"/>
                  </a:lnTo>
                  <a:lnTo>
                    <a:pt x="701" y="1086"/>
                  </a:lnTo>
                  <a:lnTo>
                    <a:pt x="698" y="1084"/>
                  </a:lnTo>
                  <a:lnTo>
                    <a:pt x="696" y="1082"/>
                  </a:lnTo>
                  <a:lnTo>
                    <a:pt x="693" y="1081"/>
                  </a:lnTo>
                  <a:lnTo>
                    <a:pt x="689" y="1079"/>
                  </a:lnTo>
                  <a:lnTo>
                    <a:pt x="686" y="1077"/>
                  </a:lnTo>
                  <a:lnTo>
                    <a:pt x="684" y="1075"/>
                  </a:lnTo>
                  <a:lnTo>
                    <a:pt x="682" y="1074"/>
                  </a:lnTo>
                  <a:lnTo>
                    <a:pt x="680" y="1074"/>
                  </a:lnTo>
                  <a:lnTo>
                    <a:pt x="679" y="1072"/>
                  </a:lnTo>
                  <a:lnTo>
                    <a:pt x="675" y="1072"/>
                  </a:lnTo>
                  <a:lnTo>
                    <a:pt x="668" y="1068"/>
                  </a:lnTo>
                  <a:lnTo>
                    <a:pt x="659" y="1065"/>
                  </a:lnTo>
                  <a:lnTo>
                    <a:pt x="651" y="1063"/>
                  </a:lnTo>
                  <a:lnTo>
                    <a:pt x="644" y="1063"/>
                  </a:lnTo>
                  <a:lnTo>
                    <a:pt x="637" y="1061"/>
                  </a:lnTo>
                  <a:lnTo>
                    <a:pt x="635" y="1061"/>
                  </a:lnTo>
                  <a:lnTo>
                    <a:pt x="633" y="1061"/>
                  </a:lnTo>
                  <a:lnTo>
                    <a:pt x="626" y="1060"/>
                  </a:lnTo>
                  <a:lnTo>
                    <a:pt x="616" y="1060"/>
                  </a:lnTo>
                  <a:lnTo>
                    <a:pt x="607" y="1058"/>
                  </a:lnTo>
                  <a:lnTo>
                    <a:pt x="596" y="1056"/>
                  </a:lnTo>
                  <a:lnTo>
                    <a:pt x="593" y="1056"/>
                  </a:lnTo>
                  <a:lnTo>
                    <a:pt x="577" y="1054"/>
                  </a:lnTo>
                  <a:lnTo>
                    <a:pt x="560" y="1051"/>
                  </a:lnTo>
                  <a:lnTo>
                    <a:pt x="542" y="1047"/>
                  </a:lnTo>
                  <a:lnTo>
                    <a:pt x="532" y="1046"/>
                  </a:lnTo>
                  <a:lnTo>
                    <a:pt x="521" y="1044"/>
                  </a:lnTo>
                  <a:lnTo>
                    <a:pt x="518" y="1044"/>
                  </a:lnTo>
                  <a:lnTo>
                    <a:pt x="516" y="1044"/>
                  </a:lnTo>
                  <a:lnTo>
                    <a:pt x="511" y="1042"/>
                  </a:lnTo>
                  <a:lnTo>
                    <a:pt x="504" y="1040"/>
                  </a:lnTo>
                  <a:lnTo>
                    <a:pt x="500" y="1040"/>
                  </a:lnTo>
                  <a:lnTo>
                    <a:pt x="497" y="1040"/>
                  </a:lnTo>
                  <a:lnTo>
                    <a:pt x="488" y="1039"/>
                  </a:lnTo>
                  <a:lnTo>
                    <a:pt x="486" y="1039"/>
                  </a:lnTo>
                  <a:lnTo>
                    <a:pt x="481" y="1037"/>
                  </a:lnTo>
                  <a:lnTo>
                    <a:pt x="471" y="1037"/>
                  </a:lnTo>
                  <a:lnTo>
                    <a:pt x="467" y="1035"/>
                  </a:lnTo>
                  <a:lnTo>
                    <a:pt x="460" y="1035"/>
                  </a:lnTo>
                  <a:lnTo>
                    <a:pt x="453" y="1035"/>
                  </a:lnTo>
                  <a:lnTo>
                    <a:pt x="448" y="1035"/>
                  </a:lnTo>
                  <a:lnTo>
                    <a:pt x="441" y="1035"/>
                  </a:lnTo>
                  <a:lnTo>
                    <a:pt x="436" y="1035"/>
                  </a:lnTo>
                  <a:lnTo>
                    <a:pt x="430" y="1035"/>
                  </a:lnTo>
                  <a:lnTo>
                    <a:pt x="427" y="1035"/>
                  </a:lnTo>
                  <a:lnTo>
                    <a:pt x="422" y="1037"/>
                  </a:lnTo>
                  <a:lnTo>
                    <a:pt x="415" y="1037"/>
                  </a:lnTo>
                  <a:lnTo>
                    <a:pt x="413" y="1039"/>
                  </a:lnTo>
                  <a:lnTo>
                    <a:pt x="408" y="1039"/>
                  </a:lnTo>
                  <a:lnTo>
                    <a:pt x="402" y="1039"/>
                  </a:lnTo>
                  <a:lnTo>
                    <a:pt x="399" y="1039"/>
                  </a:lnTo>
                  <a:lnTo>
                    <a:pt x="388" y="1040"/>
                  </a:lnTo>
                  <a:lnTo>
                    <a:pt x="381" y="1040"/>
                  </a:lnTo>
                  <a:lnTo>
                    <a:pt x="374" y="1040"/>
                  </a:lnTo>
                  <a:lnTo>
                    <a:pt x="367" y="1042"/>
                  </a:lnTo>
                  <a:lnTo>
                    <a:pt x="364" y="1042"/>
                  </a:lnTo>
                  <a:lnTo>
                    <a:pt x="359" y="1042"/>
                  </a:lnTo>
                  <a:lnTo>
                    <a:pt x="343" y="1042"/>
                  </a:lnTo>
                  <a:lnTo>
                    <a:pt x="329" y="1042"/>
                  </a:lnTo>
                  <a:lnTo>
                    <a:pt x="317" y="1042"/>
                  </a:lnTo>
                  <a:lnTo>
                    <a:pt x="310" y="1042"/>
                  </a:lnTo>
                  <a:lnTo>
                    <a:pt x="301" y="1042"/>
                  </a:lnTo>
                  <a:lnTo>
                    <a:pt x="294" y="1042"/>
                  </a:lnTo>
                  <a:lnTo>
                    <a:pt x="283" y="1042"/>
                  </a:lnTo>
                  <a:lnTo>
                    <a:pt x="282" y="1044"/>
                  </a:lnTo>
                  <a:lnTo>
                    <a:pt x="278" y="1046"/>
                  </a:lnTo>
                  <a:lnTo>
                    <a:pt x="278" y="1047"/>
                  </a:lnTo>
                  <a:lnTo>
                    <a:pt x="276" y="1049"/>
                  </a:lnTo>
                  <a:lnTo>
                    <a:pt x="278" y="1051"/>
                  </a:lnTo>
                  <a:lnTo>
                    <a:pt x="278" y="1053"/>
                  </a:lnTo>
                  <a:lnTo>
                    <a:pt x="278" y="1054"/>
                  </a:lnTo>
                  <a:lnTo>
                    <a:pt x="276" y="1053"/>
                  </a:lnTo>
                  <a:lnTo>
                    <a:pt x="275" y="1053"/>
                  </a:lnTo>
                  <a:lnTo>
                    <a:pt x="269" y="1053"/>
                  </a:lnTo>
                  <a:lnTo>
                    <a:pt x="264" y="1053"/>
                  </a:lnTo>
                  <a:lnTo>
                    <a:pt x="254" y="1051"/>
                  </a:lnTo>
                  <a:lnTo>
                    <a:pt x="243" y="1049"/>
                  </a:lnTo>
                  <a:lnTo>
                    <a:pt x="226" y="1049"/>
                  </a:lnTo>
                  <a:lnTo>
                    <a:pt x="214" y="1049"/>
                  </a:lnTo>
                  <a:lnTo>
                    <a:pt x="203" y="1049"/>
                  </a:lnTo>
                  <a:lnTo>
                    <a:pt x="201" y="1049"/>
                  </a:lnTo>
                  <a:lnTo>
                    <a:pt x="194" y="1049"/>
                  </a:lnTo>
                  <a:lnTo>
                    <a:pt x="187" y="1049"/>
                  </a:lnTo>
                  <a:lnTo>
                    <a:pt x="182" y="1051"/>
                  </a:lnTo>
                  <a:lnTo>
                    <a:pt x="175" y="1051"/>
                  </a:lnTo>
                  <a:lnTo>
                    <a:pt x="168" y="1051"/>
                  </a:lnTo>
                  <a:lnTo>
                    <a:pt x="161" y="1051"/>
                  </a:lnTo>
                  <a:lnTo>
                    <a:pt x="154" y="1051"/>
                  </a:lnTo>
                  <a:lnTo>
                    <a:pt x="152" y="1051"/>
                  </a:lnTo>
                  <a:lnTo>
                    <a:pt x="149" y="1051"/>
                  </a:lnTo>
                  <a:lnTo>
                    <a:pt x="142" y="1051"/>
                  </a:lnTo>
                  <a:lnTo>
                    <a:pt x="135" y="1053"/>
                  </a:lnTo>
                  <a:lnTo>
                    <a:pt x="128" y="1051"/>
                  </a:lnTo>
                  <a:lnTo>
                    <a:pt x="123" y="1051"/>
                  </a:lnTo>
                  <a:lnTo>
                    <a:pt x="114" y="1051"/>
                  </a:lnTo>
                  <a:lnTo>
                    <a:pt x="107" y="1051"/>
                  </a:lnTo>
                  <a:lnTo>
                    <a:pt x="96" y="1053"/>
                  </a:lnTo>
                  <a:lnTo>
                    <a:pt x="88" y="1053"/>
                  </a:lnTo>
                  <a:lnTo>
                    <a:pt x="81" y="1053"/>
                  </a:lnTo>
                  <a:lnTo>
                    <a:pt x="70" y="1053"/>
                  </a:lnTo>
                  <a:lnTo>
                    <a:pt x="63" y="1054"/>
                  </a:lnTo>
                  <a:lnTo>
                    <a:pt x="54" y="1054"/>
                  </a:lnTo>
                  <a:lnTo>
                    <a:pt x="46" y="1056"/>
                  </a:lnTo>
                  <a:lnTo>
                    <a:pt x="40" y="1056"/>
                  </a:lnTo>
                  <a:lnTo>
                    <a:pt x="33" y="1058"/>
                  </a:lnTo>
                  <a:lnTo>
                    <a:pt x="26" y="1060"/>
                  </a:lnTo>
                  <a:lnTo>
                    <a:pt x="18" y="1060"/>
                  </a:lnTo>
                  <a:lnTo>
                    <a:pt x="14" y="1060"/>
                  </a:lnTo>
                  <a:lnTo>
                    <a:pt x="14" y="1058"/>
                  </a:lnTo>
                  <a:lnTo>
                    <a:pt x="14" y="1056"/>
                  </a:lnTo>
                  <a:lnTo>
                    <a:pt x="14" y="1054"/>
                  </a:lnTo>
                  <a:lnTo>
                    <a:pt x="14" y="1053"/>
                  </a:lnTo>
                  <a:lnTo>
                    <a:pt x="14" y="1051"/>
                  </a:lnTo>
                  <a:lnTo>
                    <a:pt x="14" y="1049"/>
                  </a:lnTo>
                  <a:lnTo>
                    <a:pt x="14" y="1047"/>
                  </a:lnTo>
                  <a:lnTo>
                    <a:pt x="14" y="1046"/>
                  </a:lnTo>
                  <a:lnTo>
                    <a:pt x="14" y="1044"/>
                  </a:lnTo>
                  <a:lnTo>
                    <a:pt x="14" y="1042"/>
                  </a:lnTo>
                  <a:lnTo>
                    <a:pt x="14" y="1040"/>
                  </a:lnTo>
                  <a:lnTo>
                    <a:pt x="14" y="1039"/>
                  </a:lnTo>
                  <a:lnTo>
                    <a:pt x="14" y="1037"/>
                  </a:lnTo>
                  <a:lnTo>
                    <a:pt x="14" y="1035"/>
                  </a:lnTo>
                  <a:lnTo>
                    <a:pt x="14" y="1033"/>
                  </a:lnTo>
                  <a:lnTo>
                    <a:pt x="14" y="1032"/>
                  </a:lnTo>
                  <a:lnTo>
                    <a:pt x="14" y="1030"/>
                  </a:lnTo>
                  <a:lnTo>
                    <a:pt x="14" y="1028"/>
                  </a:lnTo>
                  <a:lnTo>
                    <a:pt x="14" y="1026"/>
                  </a:lnTo>
                  <a:lnTo>
                    <a:pt x="16" y="1025"/>
                  </a:lnTo>
                  <a:lnTo>
                    <a:pt x="18" y="1023"/>
                  </a:lnTo>
                  <a:lnTo>
                    <a:pt x="18" y="1021"/>
                  </a:lnTo>
                  <a:lnTo>
                    <a:pt x="18" y="1019"/>
                  </a:lnTo>
                  <a:lnTo>
                    <a:pt x="18" y="1018"/>
                  </a:lnTo>
                  <a:lnTo>
                    <a:pt x="16" y="1018"/>
                  </a:lnTo>
                  <a:lnTo>
                    <a:pt x="16" y="1016"/>
                  </a:lnTo>
                  <a:lnTo>
                    <a:pt x="18" y="1014"/>
                  </a:lnTo>
                  <a:lnTo>
                    <a:pt x="16" y="1014"/>
                  </a:lnTo>
                  <a:lnTo>
                    <a:pt x="14" y="1012"/>
                  </a:lnTo>
                  <a:lnTo>
                    <a:pt x="12" y="1011"/>
                  </a:lnTo>
                  <a:lnTo>
                    <a:pt x="12" y="1009"/>
                  </a:lnTo>
                  <a:lnTo>
                    <a:pt x="12" y="1007"/>
                  </a:lnTo>
                  <a:lnTo>
                    <a:pt x="14" y="1007"/>
                  </a:lnTo>
                  <a:lnTo>
                    <a:pt x="14" y="1005"/>
                  </a:lnTo>
                  <a:lnTo>
                    <a:pt x="16" y="1004"/>
                  </a:lnTo>
                  <a:lnTo>
                    <a:pt x="19" y="1002"/>
                  </a:lnTo>
                  <a:lnTo>
                    <a:pt x="21" y="1000"/>
                  </a:lnTo>
                  <a:lnTo>
                    <a:pt x="21" y="998"/>
                  </a:lnTo>
                  <a:lnTo>
                    <a:pt x="23" y="997"/>
                  </a:lnTo>
                  <a:lnTo>
                    <a:pt x="25" y="995"/>
                  </a:lnTo>
                  <a:lnTo>
                    <a:pt x="26" y="993"/>
                  </a:lnTo>
                  <a:lnTo>
                    <a:pt x="26" y="991"/>
                  </a:lnTo>
                  <a:lnTo>
                    <a:pt x="28" y="990"/>
                  </a:lnTo>
                  <a:lnTo>
                    <a:pt x="28" y="988"/>
                  </a:lnTo>
                  <a:lnTo>
                    <a:pt x="28" y="986"/>
                  </a:lnTo>
                  <a:lnTo>
                    <a:pt x="26" y="984"/>
                  </a:lnTo>
                  <a:lnTo>
                    <a:pt x="26" y="981"/>
                  </a:lnTo>
                  <a:lnTo>
                    <a:pt x="26" y="979"/>
                  </a:lnTo>
                  <a:lnTo>
                    <a:pt x="25" y="977"/>
                  </a:lnTo>
                  <a:lnTo>
                    <a:pt x="25" y="976"/>
                  </a:lnTo>
                  <a:lnTo>
                    <a:pt x="25" y="974"/>
                  </a:lnTo>
                  <a:lnTo>
                    <a:pt x="25" y="972"/>
                  </a:lnTo>
                  <a:lnTo>
                    <a:pt x="25" y="970"/>
                  </a:lnTo>
                  <a:lnTo>
                    <a:pt x="25" y="969"/>
                  </a:lnTo>
                  <a:lnTo>
                    <a:pt x="23" y="969"/>
                  </a:lnTo>
                  <a:lnTo>
                    <a:pt x="23" y="967"/>
                  </a:lnTo>
                  <a:lnTo>
                    <a:pt x="23" y="965"/>
                  </a:lnTo>
                  <a:lnTo>
                    <a:pt x="25" y="965"/>
                  </a:lnTo>
                  <a:lnTo>
                    <a:pt x="25" y="963"/>
                  </a:lnTo>
                  <a:lnTo>
                    <a:pt x="26" y="962"/>
                  </a:lnTo>
                  <a:lnTo>
                    <a:pt x="26" y="960"/>
                  </a:lnTo>
                  <a:lnTo>
                    <a:pt x="28" y="956"/>
                  </a:lnTo>
                  <a:lnTo>
                    <a:pt x="28" y="955"/>
                  </a:lnTo>
                  <a:lnTo>
                    <a:pt x="30" y="953"/>
                  </a:lnTo>
                  <a:lnTo>
                    <a:pt x="32" y="951"/>
                  </a:lnTo>
                  <a:lnTo>
                    <a:pt x="32" y="949"/>
                  </a:lnTo>
                  <a:lnTo>
                    <a:pt x="33" y="948"/>
                  </a:lnTo>
                  <a:lnTo>
                    <a:pt x="35" y="948"/>
                  </a:lnTo>
                  <a:lnTo>
                    <a:pt x="37" y="946"/>
                  </a:lnTo>
                  <a:lnTo>
                    <a:pt x="37" y="944"/>
                  </a:lnTo>
                  <a:lnTo>
                    <a:pt x="39" y="944"/>
                  </a:lnTo>
                  <a:lnTo>
                    <a:pt x="40" y="942"/>
                  </a:lnTo>
                  <a:lnTo>
                    <a:pt x="42" y="941"/>
                  </a:lnTo>
                  <a:lnTo>
                    <a:pt x="42" y="939"/>
                  </a:lnTo>
                  <a:lnTo>
                    <a:pt x="42" y="937"/>
                  </a:lnTo>
                  <a:lnTo>
                    <a:pt x="42" y="935"/>
                  </a:lnTo>
                  <a:lnTo>
                    <a:pt x="42" y="934"/>
                  </a:lnTo>
                  <a:lnTo>
                    <a:pt x="42" y="932"/>
                  </a:lnTo>
                  <a:lnTo>
                    <a:pt x="42" y="930"/>
                  </a:lnTo>
                  <a:lnTo>
                    <a:pt x="42" y="928"/>
                  </a:lnTo>
                  <a:lnTo>
                    <a:pt x="44" y="927"/>
                  </a:lnTo>
                  <a:lnTo>
                    <a:pt x="44" y="925"/>
                  </a:lnTo>
                  <a:lnTo>
                    <a:pt x="44" y="923"/>
                  </a:lnTo>
                  <a:lnTo>
                    <a:pt x="44" y="921"/>
                  </a:lnTo>
                  <a:lnTo>
                    <a:pt x="46" y="920"/>
                  </a:lnTo>
                  <a:lnTo>
                    <a:pt x="46" y="918"/>
                  </a:lnTo>
                  <a:lnTo>
                    <a:pt x="44" y="916"/>
                  </a:lnTo>
                  <a:lnTo>
                    <a:pt x="42" y="916"/>
                  </a:lnTo>
                  <a:lnTo>
                    <a:pt x="37" y="914"/>
                  </a:lnTo>
                  <a:lnTo>
                    <a:pt x="37" y="916"/>
                  </a:lnTo>
                  <a:lnTo>
                    <a:pt x="35" y="916"/>
                  </a:lnTo>
                  <a:lnTo>
                    <a:pt x="32" y="914"/>
                  </a:lnTo>
                  <a:lnTo>
                    <a:pt x="28" y="913"/>
                  </a:lnTo>
                  <a:lnTo>
                    <a:pt x="26" y="911"/>
                  </a:lnTo>
                  <a:lnTo>
                    <a:pt x="25" y="911"/>
                  </a:lnTo>
                  <a:lnTo>
                    <a:pt x="23" y="909"/>
                  </a:lnTo>
                  <a:lnTo>
                    <a:pt x="23" y="907"/>
                  </a:lnTo>
                  <a:lnTo>
                    <a:pt x="21" y="906"/>
                  </a:lnTo>
                  <a:lnTo>
                    <a:pt x="21" y="904"/>
                  </a:lnTo>
                  <a:lnTo>
                    <a:pt x="21" y="902"/>
                  </a:lnTo>
                  <a:lnTo>
                    <a:pt x="21" y="900"/>
                  </a:lnTo>
                  <a:lnTo>
                    <a:pt x="23" y="899"/>
                  </a:lnTo>
                  <a:lnTo>
                    <a:pt x="23" y="897"/>
                  </a:lnTo>
                  <a:lnTo>
                    <a:pt x="25" y="895"/>
                  </a:lnTo>
                  <a:lnTo>
                    <a:pt x="25" y="893"/>
                  </a:lnTo>
                  <a:lnTo>
                    <a:pt x="25" y="892"/>
                  </a:lnTo>
                  <a:lnTo>
                    <a:pt x="25" y="890"/>
                  </a:lnTo>
                  <a:lnTo>
                    <a:pt x="26" y="888"/>
                  </a:lnTo>
                  <a:lnTo>
                    <a:pt x="28" y="886"/>
                  </a:lnTo>
                  <a:lnTo>
                    <a:pt x="28" y="885"/>
                  </a:lnTo>
                  <a:lnTo>
                    <a:pt x="28" y="881"/>
                  </a:lnTo>
                  <a:lnTo>
                    <a:pt x="28" y="879"/>
                  </a:lnTo>
                  <a:lnTo>
                    <a:pt x="28" y="878"/>
                  </a:lnTo>
                  <a:lnTo>
                    <a:pt x="28" y="876"/>
                  </a:lnTo>
                  <a:lnTo>
                    <a:pt x="28" y="874"/>
                  </a:lnTo>
                  <a:lnTo>
                    <a:pt x="28" y="872"/>
                  </a:lnTo>
                  <a:lnTo>
                    <a:pt x="26" y="871"/>
                  </a:lnTo>
                  <a:lnTo>
                    <a:pt x="26" y="869"/>
                  </a:lnTo>
                  <a:lnTo>
                    <a:pt x="28" y="865"/>
                  </a:lnTo>
                  <a:lnTo>
                    <a:pt x="28" y="864"/>
                  </a:lnTo>
                  <a:lnTo>
                    <a:pt x="28" y="862"/>
                  </a:lnTo>
                  <a:lnTo>
                    <a:pt x="28" y="860"/>
                  </a:lnTo>
                  <a:lnTo>
                    <a:pt x="28" y="858"/>
                  </a:lnTo>
                  <a:lnTo>
                    <a:pt x="28" y="857"/>
                  </a:lnTo>
                  <a:lnTo>
                    <a:pt x="28" y="855"/>
                  </a:lnTo>
                  <a:lnTo>
                    <a:pt x="26" y="853"/>
                  </a:lnTo>
                  <a:lnTo>
                    <a:pt x="25" y="853"/>
                  </a:lnTo>
                  <a:lnTo>
                    <a:pt x="23" y="851"/>
                  </a:lnTo>
                  <a:lnTo>
                    <a:pt x="21" y="851"/>
                  </a:lnTo>
                  <a:lnTo>
                    <a:pt x="19" y="848"/>
                  </a:lnTo>
                  <a:lnTo>
                    <a:pt x="18" y="846"/>
                  </a:lnTo>
                  <a:lnTo>
                    <a:pt x="18" y="844"/>
                  </a:lnTo>
                  <a:lnTo>
                    <a:pt x="18" y="841"/>
                  </a:lnTo>
                  <a:lnTo>
                    <a:pt x="18" y="839"/>
                  </a:lnTo>
                  <a:lnTo>
                    <a:pt x="18" y="837"/>
                  </a:lnTo>
                  <a:lnTo>
                    <a:pt x="18" y="836"/>
                  </a:lnTo>
                  <a:lnTo>
                    <a:pt x="19" y="834"/>
                  </a:lnTo>
                  <a:lnTo>
                    <a:pt x="19" y="832"/>
                  </a:lnTo>
                  <a:lnTo>
                    <a:pt x="19" y="830"/>
                  </a:lnTo>
                  <a:lnTo>
                    <a:pt x="19" y="825"/>
                  </a:lnTo>
                  <a:lnTo>
                    <a:pt x="21" y="823"/>
                  </a:lnTo>
                  <a:lnTo>
                    <a:pt x="21" y="822"/>
                  </a:lnTo>
                  <a:lnTo>
                    <a:pt x="21" y="820"/>
                  </a:lnTo>
                  <a:lnTo>
                    <a:pt x="23" y="818"/>
                  </a:lnTo>
                  <a:lnTo>
                    <a:pt x="25" y="817"/>
                  </a:lnTo>
                  <a:lnTo>
                    <a:pt x="26" y="815"/>
                  </a:lnTo>
                  <a:lnTo>
                    <a:pt x="30" y="813"/>
                  </a:lnTo>
                  <a:lnTo>
                    <a:pt x="32" y="811"/>
                  </a:lnTo>
                  <a:lnTo>
                    <a:pt x="35" y="811"/>
                  </a:lnTo>
                  <a:lnTo>
                    <a:pt x="39" y="810"/>
                  </a:lnTo>
                  <a:lnTo>
                    <a:pt x="40" y="806"/>
                  </a:lnTo>
                  <a:lnTo>
                    <a:pt x="39" y="804"/>
                  </a:lnTo>
                  <a:lnTo>
                    <a:pt x="39" y="803"/>
                  </a:lnTo>
                  <a:lnTo>
                    <a:pt x="35" y="801"/>
                  </a:lnTo>
                  <a:lnTo>
                    <a:pt x="33" y="801"/>
                  </a:lnTo>
                  <a:lnTo>
                    <a:pt x="33" y="799"/>
                  </a:lnTo>
                  <a:lnTo>
                    <a:pt x="32" y="799"/>
                  </a:lnTo>
                  <a:lnTo>
                    <a:pt x="32" y="797"/>
                  </a:lnTo>
                  <a:lnTo>
                    <a:pt x="32" y="796"/>
                  </a:lnTo>
                  <a:lnTo>
                    <a:pt x="33" y="796"/>
                  </a:lnTo>
                  <a:lnTo>
                    <a:pt x="33" y="794"/>
                  </a:lnTo>
                  <a:lnTo>
                    <a:pt x="35" y="792"/>
                  </a:lnTo>
                  <a:lnTo>
                    <a:pt x="35" y="790"/>
                  </a:lnTo>
                  <a:lnTo>
                    <a:pt x="35" y="789"/>
                  </a:lnTo>
                  <a:lnTo>
                    <a:pt x="33" y="787"/>
                  </a:lnTo>
                  <a:lnTo>
                    <a:pt x="32" y="785"/>
                  </a:lnTo>
                  <a:lnTo>
                    <a:pt x="30" y="783"/>
                  </a:lnTo>
                  <a:lnTo>
                    <a:pt x="28" y="782"/>
                  </a:lnTo>
                  <a:lnTo>
                    <a:pt x="26" y="778"/>
                  </a:lnTo>
                  <a:lnTo>
                    <a:pt x="26" y="776"/>
                  </a:lnTo>
                  <a:lnTo>
                    <a:pt x="26" y="775"/>
                  </a:lnTo>
                  <a:lnTo>
                    <a:pt x="28" y="773"/>
                  </a:lnTo>
                  <a:lnTo>
                    <a:pt x="28" y="771"/>
                  </a:lnTo>
                  <a:lnTo>
                    <a:pt x="28" y="769"/>
                  </a:lnTo>
                  <a:lnTo>
                    <a:pt x="30" y="768"/>
                  </a:lnTo>
                  <a:lnTo>
                    <a:pt x="30" y="766"/>
                  </a:lnTo>
                  <a:lnTo>
                    <a:pt x="30" y="764"/>
                  </a:lnTo>
                  <a:lnTo>
                    <a:pt x="32" y="762"/>
                  </a:lnTo>
                  <a:lnTo>
                    <a:pt x="33" y="761"/>
                  </a:lnTo>
                  <a:lnTo>
                    <a:pt x="35" y="761"/>
                  </a:lnTo>
                  <a:lnTo>
                    <a:pt x="39" y="761"/>
                  </a:lnTo>
                  <a:lnTo>
                    <a:pt x="39" y="759"/>
                  </a:lnTo>
                  <a:lnTo>
                    <a:pt x="39" y="757"/>
                  </a:lnTo>
                  <a:lnTo>
                    <a:pt x="39" y="755"/>
                  </a:lnTo>
                  <a:lnTo>
                    <a:pt x="40" y="754"/>
                  </a:lnTo>
                  <a:lnTo>
                    <a:pt x="40" y="750"/>
                  </a:lnTo>
                  <a:lnTo>
                    <a:pt x="39" y="748"/>
                  </a:lnTo>
                  <a:lnTo>
                    <a:pt x="39" y="747"/>
                  </a:lnTo>
                  <a:lnTo>
                    <a:pt x="39" y="745"/>
                  </a:lnTo>
                  <a:lnTo>
                    <a:pt x="39" y="743"/>
                  </a:lnTo>
                  <a:lnTo>
                    <a:pt x="39" y="740"/>
                  </a:lnTo>
                  <a:lnTo>
                    <a:pt x="37" y="738"/>
                  </a:lnTo>
                  <a:lnTo>
                    <a:pt x="37" y="736"/>
                  </a:lnTo>
                  <a:lnTo>
                    <a:pt x="35" y="734"/>
                  </a:lnTo>
                  <a:lnTo>
                    <a:pt x="35" y="733"/>
                  </a:lnTo>
                  <a:lnTo>
                    <a:pt x="33" y="733"/>
                  </a:lnTo>
                  <a:lnTo>
                    <a:pt x="33" y="731"/>
                  </a:lnTo>
                  <a:lnTo>
                    <a:pt x="30" y="727"/>
                  </a:lnTo>
                  <a:lnTo>
                    <a:pt x="30" y="724"/>
                  </a:lnTo>
                  <a:lnTo>
                    <a:pt x="30" y="722"/>
                  </a:lnTo>
                  <a:lnTo>
                    <a:pt x="30" y="720"/>
                  </a:lnTo>
                  <a:lnTo>
                    <a:pt x="30" y="717"/>
                  </a:lnTo>
                  <a:lnTo>
                    <a:pt x="30" y="713"/>
                  </a:lnTo>
                  <a:lnTo>
                    <a:pt x="30" y="712"/>
                  </a:lnTo>
                  <a:lnTo>
                    <a:pt x="30" y="708"/>
                  </a:lnTo>
                  <a:lnTo>
                    <a:pt x="30" y="706"/>
                  </a:lnTo>
                  <a:lnTo>
                    <a:pt x="30" y="701"/>
                  </a:lnTo>
                  <a:lnTo>
                    <a:pt x="30" y="699"/>
                  </a:lnTo>
                  <a:lnTo>
                    <a:pt x="30" y="698"/>
                  </a:lnTo>
                  <a:lnTo>
                    <a:pt x="30" y="696"/>
                  </a:lnTo>
                  <a:lnTo>
                    <a:pt x="30" y="692"/>
                  </a:lnTo>
                  <a:lnTo>
                    <a:pt x="30" y="691"/>
                  </a:lnTo>
                  <a:lnTo>
                    <a:pt x="30" y="689"/>
                  </a:lnTo>
                  <a:lnTo>
                    <a:pt x="30" y="685"/>
                  </a:lnTo>
                  <a:lnTo>
                    <a:pt x="30" y="682"/>
                  </a:lnTo>
                  <a:lnTo>
                    <a:pt x="30" y="680"/>
                  </a:lnTo>
                  <a:lnTo>
                    <a:pt x="30" y="678"/>
                  </a:lnTo>
                  <a:lnTo>
                    <a:pt x="30" y="677"/>
                  </a:lnTo>
                  <a:lnTo>
                    <a:pt x="30" y="673"/>
                  </a:lnTo>
                  <a:lnTo>
                    <a:pt x="30" y="671"/>
                  </a:lnTo>
                  <a:lnTo>
                    <a:pt x="30" y="670"/>
                  </a:lnTo>
                  <a:lnTo>
                    <a:pt x="30" y="666"/>
                  </a:lnTo>
                  <a:lnTo>
                    <a:pt x="32" y="664"/>
                  </a:lnTo>
                  <a:lnTo>
                    <a:pt x="33" y="664"/>
                  </a:lnTo>
                  <a:lnTo>
                    <a:pt x="35" y="664"/>
                  </a:lnTo>
                  <a:lnTo>
                    <a:pt x="39" y="664"/>
                  </a:lnTo>
                  <a:lnTo>
                    <a:pt x="40" y="664"/>
                  </a:lnTo>
                  <a:lnTo>
                    <a:pt x="42" y="664"/>
                  </a:lnTo>
                  <a:lnTo>
                    <a:pt x="44" y="664"/>
                  </a:lnTo>
                  <a:lnTo>
                    <a:pt x="46" y="664"/>
                  </a:lnTo>
                  <a:lnTo>
                    <a:pt x="47" y="664"/>
                  </a:lnTo>
                  <a:lnTo>
                    <a:pt x="49" y="663"/>
                  </a:lnTo>
                  <a:lnTo>
                    <a:pt x="49" y="661"/>
                  </a:lnTo>
                  <a:lnTo>
                    <a:pt x="49" y="659"/>
                  </a:lnTo>
                  <a:lnTo>
                    <a:pt x="49" y="657"/>
                  </a:lnTo>
                  <a:lnTo>
                    <a:pt x="49" y="656"/>
                  </a:lnTo>
                  <a:lnTo>
                    <a:pt x="49" y="654"/>
                  </a:lnTo>
                  <a:lnTo>
                    <a:pt x="49" y="652"/>
                  </a:lnTo>
                  <a:lnTo>
                    <a:pt x="49" y="650"/>
                  </a:lnTo>
                  <a:lnTo>
                    <a:pt x="49" y="647"/>
                  </a:lnTo>
                  <a:lnTo>
                    <a:pt x="49" y="645"/>
                  </a:lnTo>
                  <a:lnTo>
                    <a:pt x="49" y="643"/>
                  </a:lnTo>
                  <a:lnTo>
                    <a:pt x="49" y="642"/>
                  </a:lnTo>
                  <a:lnTo>
                    <a:pt x="47" y="640"/>
                  </a:lnTo>
                  <a:lnTo>
                    <a:pt x="47" y="638"/>
                  </a:lnTo>
                  <a:lnTo>
                    <a:pt x="47" y="636"/>
                  </a:lnTo>
                  <a:lnTo>
                    <a:pt x="46" y="633"/>
                  </a:lnTo>
                  <a:lnTo>
                    <a:pt x="46" y="631"/>
                  </a:lnTo>
                  <a:lnTo>
                    <a:pt x="44" y="629"/>
                  </a:lnTo>
                  <a:lnTo>
                    <a:pt x="42" y="629"/>
                  </a:lnTo>
                  <a:lnTo>
                    <a:pt x="40" y="629"/>
                  </a:lnTo>
                  <a:lnTo>
                    <a:pt x="39" y="628"/>
                  </a:lnTo>
                  <a:lnTo>
                    <a:pt x="37" y="628"/>
                  </a:lnTo>
                  <a:lnTo>
                    <a:pt x="37" y="626"/>
                  </a:lnTo>
                  <a:lnTo>
                    <a:pt x="35" y="624"/>
                  </a:lnTo>
                  <a:lnTo>
                    <a:pt x="33" y="624"/>
                  </a:lnTo>
                  <a:lnTo>
                    <a:pt x="32" y="622"/>
                  </a:lnTo>
                  <a:lnTo>
                    <a:pt x="30" y="619"/>
                  </a:lnTo>
                  <a:lnTo>
                    <a:pt x="32" y="617"/>
                  </a:lnTo>
                  <a:lnTo>
                    <a:pt x="30" y="615"/>
                  </a:lnTo>
                  <a:lnTo>
                    <a:pt x="30" y="614"/>
                  </a:lnTo>
                  <a:lnTo>
                    <a:pt x="28" y="614"/>
                  </a:lnTo>
                  <a:lnTo>
                    <a:pt x="28" y="612"/>
                  </a:lnTo>
                  <a:lnTo>
                    <a:pt x="25" y="610"/>
                  </a:lnTo>
                  <a:lnTo>
                    <a:pt x="25" y="607"/>
                  </a:lnTo>
                  <a:lnTo>
                    <a:pt x="23" y="603"/>
                  </a:lnTo>
                  <a:lnTo>
                    <a:pt x="23" y="601"/>
                  </a:lnTo>
                  <a:lnTo>
                    <a:pt x="23" y="598"/>
                  </a:lnTo>
                  <a:lnTo>
                    <a:pt x="23" y="596"/>
                  </a:lnTo>
                  <a:lnTo>
                    <a:pt x="23" y="593"/>
                  </a:lnTo>
                  <a:lnTo>
                    <a:pt x="23" y="589"/>
                  </a:lnTo>
                  <a:lnTo>
                    <a:pt x="23" y="586"/>
                  </a:lnTo>
                  <a:lnTo>
                    <a:pt x="23" y="584"/>
                  </a:lnTo>
                  <a:lnTo>
                    <a:pt x="23" y="582"/>
                  </a:lnTo>
                  <a:lnTo>
                    <a:pt x="23" y="580"/>
                  </a:lnTo>
                  <a:lnTo>
                    <a:pt x="23" y="577"/>
                  </a:lnTo>
                  <a:lnTo>
                    <a:pt x="23" y="575"/>
                  </a:lnTo>
                  <a:lnTo>
                    <a:pt x="25" y="572"/>
                  </a:lnTo>
                  <a:lnTo>
                    <a:pt x="25" y="570"/>
                  </a:lnTo>
                  <a:lnTo>
                    <a:pt x="25" y="568"/>
                  </a:lnTo>
                  <a:lnTo>
                    <a:pt x="25" y="566"/>
                  </a:lnTo>
                  <a:lnTo>
                    <a:pt x="26" y="563"/>
                  </a:lnTo>
                  <a:lnTo>
                    <a:pt x="26" y="561"/>
                  </a:lnTo>
                  <a:lnTo>
                    <a:pt x="28" y="559"/>
                  </a:lnTo>
                  <a:lnTo>
                    <a:pt x="28" y="558"/>
                  </a:lnTo>
                  <a:lnTo>
                    <a:pt x="28" y="554"/>
                  </a:lnTo>
                  <a:lnTo>
                    <a:pt x="26" y="552"/>
                  </a:lnTo>
                  <a:lnTo>
                    <a:pt x="25" y="549"/>
                  </a:lnTo>
                  <a:lnTo>
                    <a:pt x="25" y="547"/>
                  </a:lnTo>
                  <a:lnTo>
                    <a:pt x="25" y="544"/>
                  </a:lnTo>
                  <a:lnTo>
                    <a:pt x="25" y="542"/>
                  </a:lnTo>
                  <a:lnTo>
                    <a:pt x="25" y="540"/>
                  </a:lnTo>
                  <a:lnTo>
                    <a:pt x="26" y="539"/>
                  </a:lnTo>
                  <a:lnTo>
                    <a:pt x="26" y="537"/>
                  </a:lnTo>
                  <a:lnTo>
                    <a:pt x="26" y="535"/>
                  </a:lnTo>
                  <a:lnTo>
                    <a:pt x="26" y="533"/>
                  </a:lnTo>
                  <a:lnTo>
                    <a:pt x="26" y="530"/>
                  </a:lnTo>
                  <a:lnTo>
                    <a:pt x="26" y="528"/>
                  </a:lnTo>
                  <a:lnTo>
                    <a:pt x="26" y="526"/>
                  </a:lnTo>
                  <a:lnTo>
                    <a:pt x="26" y="525"/>
                  </a:lnTo>
                  <a:lnTo>
                    <a:pt x="25" y="523"/>
                  </a:lnTo>
                  <a:lnTo>
                    <a:pt x="25" y="521"/>
                  </a:lnTo>
                  <a:lnTo>
                    <a:pt x="25" y="519"/>
                  </a:lnTo>
                  <a:lnTo>
                    <a:pt x="25" y="518"/>
                  </a:lnTo>
                  <a:lnTo>
                    <a:pt x="23" y="518"/>
                  </a:lnTo>
                  <a:lnTo>
                    <a:pt x="21" y="518"/>
                  </a:lnTo>
                  <a:lnTo>
                    <a:pt x="19" y="516"/>
                  </a:lnTo>
                  <a:lnTo>
                    <a:pt x="18" y="516"/>
                  </a:lnTo>
                  <a:lnTo>
                    <a:pt x="18" y="511"/>
                  </a:lnTo>
                  <a:lnTo>
                    <a:pt x="18" y="509"/>
                  </a:lnTo>
                  <a:lnTo>
                    <a:pt x="18" y="507"/>
                  </a:lnTo>
                  <a:lnTo>
                    <a:pt x="16" y="505"/>
                  </a:lnTo>
                  <a:lnTo>
                    <a:pt x="16" y="504"/>
                  </a:lnTo>
                  <a:lnTo>
                    <a:pt x="14" y="504"/>
                  </a:lnTo>
                  <a:lnTo>
                    <a:pt x="12" y="502"/>
                  </a:lnTo>
                  <a:lnTo>
                    <a:pt x="12" y="500"/>
                  </a:lnTo>
                  <a:lnTo>
                    <a:pt x="11" y="498"/>
                  </a:lnTo>
                  <a:lnTo>
                    <a:pt x="11" y="497"/>
                  </a:lnTo>
                  <a:lnTo>
                    <a:pt x="9" y="497"/>
                  </a:lnTo>
                  <a:lnTo>
                    <a:pt x="7" y="497"/>
                  </a:lnTo>
                  <a:lnTo>
                    <a:pt x="4" y="493"/>
                  </a:lnTo>
                  <a:lnTo>
                    <a:pt x="2" y="490"/>
                  </a:lnTo>
                  <a:lnTo>
                    <a:pt x="0" y="488"/>
                  </a:lnTo>
                  <a:lnTo>
                    <a:pt x="5" y="486"/>
                  </a:lnTo>
                  <a:lnTo>
                    <a:pt x="9" y="477"/>
                  </a:lnTo>
                  <a:lnTo>
                    <a:pt x="11" y="476"/>
                  </a:lnTo>
                  <a:lnTo>
                    <a:pt x="12" y="470"/>
                  </a:lnTo>
                  <a:lnTo>
                    <a:pt x="12" y="467"/>
                  </a:lnTo>
                  <a:lnTo>
                    <a:pt x="14" y="462"/>
                  </a:lnTo>
                  <a:lnTo>
                    <a:pt x="16" y="455"/>
                  </a:lnTo>
                  <a:lnTo>
                    <a:pt x="16" y="449"/>
                  </a:lnTo>
                  <a:lnTo>
                    <a:pt x="18" y="437"/>
                  </a:lnTo>
                  <a:lnTo>
                    <a:pt x="19" y="430"/>
                  </a:lnTo>
                  <a:lnTo>
                    <a:pt x="21" y="425"/>
                  </a:lnTo>
                  <a:lnTo>
                    <a:pt x="23" y="423"/>
                  </a:lnTo>
                  <a:lnTo>
                    <a:pt x="23" y="420"/>
                  </a:lnTo>
                  <a:lnTo>
                    <a:pt x="21" y="414"/>
                  </a:lnTo>
                  <a:lnTo>
                    <a:pt x="25" y="409"/>
                  </a:lnTo>
                  <a:lnTo>
                    <a:pt x="25" y="404"/>
                  </a:lnTo>
                  <a:lnTo>
                    <a:pt x="25" y="399"/>
                  </a:lnTo>
                  <a:lnTo>
                    <a:pt x="25" y="395"/>
                  </a:lnTo>
                  <a:lnTo>
                    <a:pt x="28" y="392"/>
                  </a:lnTo>
                  <a:lnTo>
                    <a:pt x="32" y="385"/>
                  </a:lnTo>
                  <a:lnTo>
                    <a:pt x="32" y="379"/>
                  </a:lnTo>
                  <a:lnTo>
                    <a:pt x="32" y="374"/>
                  </a:lnTo>
                  <a:lnTo>
                    <a:pt x="32" y="369"/>
                  </a:lnTo>
                  <a:lnTo>
                    <a:pt x="33" y="367"/>
                  </a:lnTo>
                  <a:lnTo>
                    <a:pt x="30" y="365"/>
                  </a:lnTo>
                  <a:lnTo>
                    <a:pt x="28" y="362"/>
                  </a:lnTo>
                  <a:lnTo>
                    <a:pt x="25" y="358"/>
                  </a:lnTo>
                  <a:lnTo>
                    <a:pt x="23" y="355"/>
                  </a:lnTo>
                  <a:lnTo>
                    <a:pt x="21" y="353"/>
                  </a:lnTo>
                  <a:lnTo>
                    <a:pt x="18" y="350"/>
                  </a:lnTo>
                  <a:lnTo>
                    <a:pt x="18" y="344"/>
                  </a:lnTo>
                  <a:lnTo>
                    <a:pt x="16" y="341"/>
                  </a:lnTo>
                  <a:lnTo>
                    <a:pt x="12" y="334"/>
                  </a:lnTo>
                  <a:lnTo>
                    <a:pt x="12" y="330"/>
                  </a:lnTo>
                  <a:lnTo>
                    <a:pt x="11" y="327"/>
                  </a:lnTo>
                  <a:lnTo>
                    <a:pt x="11" y="322"/>
                  </a:lnTo>
                  <a:lnTo>
                    <a:pt x="11" y="318"/>
                  </a:lnTo>
                  <a:lnTo>
                    <a:pt x="12" y="313"/>
                  </a:lnTo>
                  <a:lnTo>
                    <a:pt x="16" y="308"/>
                  </a:lnTo>
                  <a:lnTo>
                    <a:pt x="18" y="304"/>
                  </a:lnTo>
                  <a:lnTo>
                    <a:pt x="18" y="301"/>
                  </a:lnTo>
                  <a:lnTo>
                    <a:pt x="18" y="294"/>
                  </a:lnTo>
                  <a:lnTo>
                    <a:pt x="16" y="288"/>
                  </a:lnTo>
                  <a:lnTo>
                    <a:pt x="16" y="287"/>
                  </a:lnTo>
                  <a:lnTo>
                    <a:pt x="19" y="285"/>
                  </a:lnTo>
                  <a:lnTo>
                    <a:pt x="21" y="285"/>
                  </a:lnTo>
                  <a:lnTo>
                    <a:pt x="23" y="285"/>
                  </a:lnTo>
                  <a:lnTo>
                    <a:pt x="25" y="283"/>
                  </a:lnTo>
                  <a:lnTo>
                    <a:pt x="28" y="280"/>
                  </a:lnTo>
                  <a:lnTo>
                    <a:pt x="28" y="278"/>
                  </a:lnTo>
                  <a:lnTo>
                    <a:pt x="28" y="274"/>
                  </a:lnTo>
                  <a:lnTo>
                    <a:pt x="30" y="273"/>
                  </a:lnTo>
                  <a:lnTo>
                    <a:pt x="30" y="271"/>
                  </a:lnTo>
                  <a:lnTo>
                    <a:pt x="33" y="266"/>
                  </a:lnTo>
                  <a:lnTo>
                    <a:pt x="33" y="264"/>
                  </a:lnTo>
                  <a:lnTo>
                    <a:pt x="32" y="262"/>
                  </a:lnTo>
                  <a:lnTo>
                    <a:pt x="32" y="261"/>
                  </a:lnTo>
                  <a:lnTo>
                    <a:pt x="35" y="257"/>
                  </a:lnTo>
                  <a:lnTo>
                    <a:pt x="35" y="255"/>
                  </a:lnTo>
                  <a:lnTo>
                    <a:pt x="35" y="250"/>
                  </a:lnTo>
                  <a:lnTo>
                    <a:pt x="32" y="247"/>
                  </a:lnTo>
                  <a:lnTo>
                    <a:pt x="32" y="245"/>
                  </a:lnTo>
                  <a:lnTo>
                    <a:pt x="35" y="236"/>
                  </a:lnTo>
                  <a:lnTo>
                    <a:pt x="35" y="233"/>
                  </a:lnTo>
                  <a:lnTo>
                    <a:pt x="42" y="226"/>
                  </a:lnTo>
                  <a:lnTo>
                    <a:pt x="51" y="217"/>
                  </a:lnTo>
                  <a:lnTo>
                    <a:pt x="65" y="217"/>
                  </a:lnTo>
                  <a:lnTo>
                    <a:pt x="84" y="219"/>
                  </a:lnTo>
                  <a:lnTo>
                    <a:pt x="96" y="217"/>
                  </a:lnTo>
                  <a:lnTo>
                    <a:pt x="103" y="206"/>
                  </a:lnTo>
                  <a:lnTo>
                    <a:pt x="131" y="180"/>
                  </a:lnTo>
                  <a:lnTo>
                    <a:pt x="145" y="173"/>
                  </a:lnTo>
                  <a:lnTo>
                    <a:pt x="165" y="164"/>
                  </a:lnTo>
                  <a:lnTo>
                    <a:pt x="175" y="154"/>
                  </a:lnTo>
                  <a:lnTo>
                    <a:pt x="187" y="143"/>
                  </a:lnTo>
                  <a:lnTo>
                    <a:pt x="194" y="142"/>
                  </a:lnTo>
                  <a:lnTo>
                    <a:pt x="200" y="147"/>
                  </a:lnTo>
                  <a:lnTo>
                    <a:pt x="215" y="152"/>
                  </a:lnTo>
                  <a:lnTo>
                    <a:pt x="231" y="145"/>
                  </a:lnTo>
                  <a:lnTo>
                    <a:pt x="254" y="136"/>
                  </a:lnTo>
                  <a:lnTo>
                    <a:pt x="271" y="129"/>
                  </a:lnTo>
                  <a:lnTo>
                    <a:pt x="282" y="124"/>
                  </a:lnTo>
                  <a:lnTo>
                    <a:pt x="324" y="98"/>
                  </a:lnTo>
                  <a:lnTo>
                    <a:pt x="353" y="86"/>
                  </a:lnTo>
                  <a:lnTo>
                    <a:pt x="373" y="79"/>
                  </a:lnTo>
                  <a:lnTo>
                    <a:pt x="383" y="73"/>
                  </a:lnTo>
                  <a:lnTo>
                    <a:pt x="397" y="66"/>
                  </a:lnTo>
                  <a:lnTo>
                    <a:pt x="406" y="52"/>
                  </a:lnTo>
                  <a:lnTo>
                    <a:pt x="409" y="38"/>
                  </a:lnTo>
                  <a:lnTo>
                    <a:pt x="409" y="26"/>
                  </a:lnTo>
                  <a:lnTo>
                    <a:pt x="416" y="16"/>
                  </a:lnTo>
                  <a:lnTo>
                    <a:pt x="425" y="9"/>
                  </a:lnTo>
                  <a:lnTo>
                    <a:pt x="430" y="5"/>
                  </a:lnTo>
                  <a:lnTo>
                    <a:pt x="437" y="2"/>
                  </a:lnTo>
                  <a:lnTo>
                    <a:pt x="451" y="0"/>
                  </a:lnTo>
                  <a:lnTo>
                    <a:pt x="472" y="5"/>
                  </a:lnTo>
                  <a:lnTo>
                    <a:pt x="481" y="16"/>
                  </a:lnTo>
                  <a:lnTo>
                    <a:pt x="492" y="42"/>
                  </a:lnTo>
                  <a:lnTo>
                    <a:pt x="499" y="52"/>
                  </a:lnTo>
                  <a:lnTo>
                    <a:pt x="507" y="58"/>
                  </a:lnTo>
                  <a:lnTo>
                    <a:pt x="530" y="65"/>
                  </a:lnTo>
                  <a:lnTo>
                    <a:pt x="553" y="73"/>
                  </a:lnTo>
                  <a:lnTo>
                    <a:pt x="581" y="82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9525">
              <a:solidFill>
                <a:schemeClr val="bg2">
                  <a:lumMod val="20000"/>
                  <a:lumOff val="8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1" name="TextBox 30"/>
          <p:cNvSpPr txBox="1"/>
          <p:nvPr/>
        </p:nvSpPr>
        <p:spPr>
          <a:xfrm>
            <a:off x="1762125" y="1820862"/>
            <a:ext cx="19367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+mn-lt"/>
              </a:rPr>
              <a:t>North West</a:t>
            </a:r>
          </a:p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+mn-lt"/>
              </a:rPr>
              <a:t>1%</a:t>
            </a:r>
            <a:endParaRPr lang="en-US" sz="20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4733925" y="2173317"/>
            <a:ext cx="19367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+mn-lt"/>
              </a:rPr>
              <a:t>North East</a:t>
            </a:r>
          </a:p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+mn-lt"/>
              </a:rPr>
              <a:t>&lt;1%</a:t>
            </a:r>
            <a:endParaRPr lang="en-US" sz="20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835944" y="3990191"/>
            <a:ext cx="19367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+mn-lt"/>
              </a:rPr>
              <a:t>North Central</a:t>
            </a:r>
          </a:p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+mn-lt"/>
              </a:rPr>
              <a:t>&lt;1%</a:t>
            </a:r>
            <a:endParaRPr lang="en-US" sz="20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88179" y="4670323"/>
            <a:ext cx="19367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+mn-lt"/>
              </a:rPr>
              <a:t>South West</a:t>
            </a:r>
          </a:p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+mn-lt"/>
              </a:rPr>
              <a:t>&lt;1%</a:t>
            </a:r>
            <a:endParaRPr lang="en-US" sz="20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1926401" y="5190247"/>
            <a:ext cx="193675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+mn-lt"/>
              </a:rPr>
              <a:t>South</a:t>
            </a:r>
          </a:p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+mn-lt"/>
              </a:rPr>
              <a:t> East</a:t>
            </a:r>
          </a:p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+mn-lt"/>
              </a:rPr>
              <a:t>1%</a:t>
            </a:r>
            <a:endParaRPr lang="en-US" sz="20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1511300" y="5410140"/>
            <a:ext cx="93662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ysClr val="windowText" lastClr="000000"/>
                </a:solidFill>
                <a:latin typeface="+mn-lt"/>
              </a:rPr>
              <a:t>South </a:t>
            </a:r>
          </a:p>
          <a:p>
            <a:pPr algn="ctr"/>
            <a:r>
              <a:rPr lang="en-US" sz="2000" b="1" dirty="0" smtClean="0">
                <a:solidFill>
                  <a:sysClr val="windowText" lastClr="000000"/>
                </a:solidFill>
                <a:latin typeface="+mn-lt"/>
              </a:rPr>
              <a:t>South</a:t>
            </a:r>
          </a:p>
          <a:p>
            <a:pPr algn="ctr"/>
            <a:r>
              <a:rPr lang="en-US" sz="2000" b="1" dirty="0" smtClean="0">
                <a:solidFill>
                  <a:sysClr val="windowText" lastClr="000000"/>
                </a:solidFill>
                <a:latin typeface="+mn-lt"/>
              </a:rPr>
              <a:t>3%</a:t>
            </a:r>
            <a:endParaRPr lang="en-US" sz="2000" b="1" dirty="0">
              <a:solidFill>
                <a:sysClr val="windowText" lastClr="000000"/>
              </a:solidFill>
              <a:latin typeface="+mn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ct 3"/>
          <p:cNvGraphicFramePr>
            <a:graphicFrameLocks noGrp="1" noChangeAspect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xmlns="" val="3054836958"/>
              </p:ext>
            </p:extLst>
          </p:nvPr>
        </p:nvGraphicFramePr>
        <p:xfrm>
          <a:off x="781050" y="1803400"/>
          <a:ext cx="7581900" cy="43830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Indoor Residual Spraying (IRS) by Wealth Quintile</a:t>
            </a:r>
            <a:endParaRPr lang="en-US" dirty="0"/>
          </a:p>
        </p:txBody>
      </p:sp>
      <p:sp>
        <p:nvSpPr>
          <p:cNvPr id="8" name="Text Box 45"/>
          <p:cNvSpPr txBox="1">
            <a:spLocks noChangeArrowheads="1"/>
          </p:cNvSpPr>
          <p:nvPr/>
        </p:nvSpPr>
        <p:spPr bwMode="auto">
          <a:xfrm>
            <a:off x="76200" y="1524000"/>
            <a:ext cx="73152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i="1" dirty="0">
                <a:latin typeface="Calibri" pitchFamily="34" charset="0"/>
              </a:rPr>
              <a:t>Percent of </a:t>
            </a:r>
            <a:r>
              <a:rPr lang="en-US" i="1" dirty="0" smtClean="0">
                <a:latin typeface="Calibri" pitchFamily="34" charset="0"/>
              </a:rPr>
              <a:t>households with interior walls sprayed in the past 12 months</a:t>
            </a:r>
            <a:endParaRPr lang="en-US" i="1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7024853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ct 3"/>
          <p:cNvGraphicFramePr>
            <a:graphicFrameLocks noGrp="1" noChangeAspect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xmlns="" val="3224147896"/>
              </p:ext>
            </p:extLst>
          </p:nvPr>
        </p:nvGraphicFramePr>
        <p:xfrm>
          <a:off x="838200" y="2209800"/>
          <a:ext cx="7581900" cy="43830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Indoor Residual Spraying (IRS) by Areas for LLIN Malaria Campaigns</a:t>
            </a:r>
            <a:endParaRPr lang="en-US" dirty="0"/>
          </a:p>
        </p:txBody>
      </p:sp>
      <p:sp>
        <p:nvSpPr>
          <p:cNvPr id="8" name="Text Box 45"/>
          <p:cNvSpPr txBox="1">
            <a:spLocks noChangeArrowheads="1"/>
          </p:cNvSpPr>
          <p:nvPr/>
        </p:nvSpPr>
        <p:spPr bwMode="auto">
          <a:xfrm>
            <a:off x="76200" y="1524000"/>
            <a:ext cx="73152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i="1" dirty="0">
                <a:latin typeface="Calibri" pitchFamily="34" charset="0"/>
              </a:rPr>
              <a:t>Percent of </a:t>
            </a:r>
            <a:r>
              <a:rPr lang="en-US" i="1" dirty="0" smtClean="0">
                <a:latin typeface="Calibri" pitchFamily="34" charset="0"/>
              </a:rPr>
              <a:t>households with interior walls sprayed in the past 12 months</a:t>
            </a:r>
            <a:endParaRPr lang="en-US" i="1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5948182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r>
              <a:rPr lang="en-US" sz="4000" dirty="0" smtClean="0"/>
              <a:t>Source of Indoor Residual Spraying</a:t>
            </a:r>
            <a:endParaRPr lang="en-US" sz="40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6138380"/>
              </p:ext>
            </p:extLst>
          </p:nvPr>
        </p:nvGraphicFramePr>
        <p:xfrm>
          <a:off x="457200" y="1600200"/>
          <a:ext cx="8229600" cy="5715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76200" y="1099066"/>
            <a:ext cx="7772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latin typeface="+mn-lt"/>
              </a:rPr>
              <a:t>Among households who received IRS in the past 12 months, percent distribution of </a:t>
            </a:r>
            <a:r>
              <a:rPr lang="en-US" i="1" dirty="0" err="1" smtClean="0">
                <a:latin typeface="+mn-lt"/>
              </a:rPr>
              <a:t>organisation</a:t>
            </a:r>
            <a:r>
              <a:rPr lang="en-US" i="1" dirty="0" smtClean="0">
                <a:latin typeface="+mn-lt"/>
              </a:rPr>
              <a:t> who did the spraying</a:t>
            </a:r>
            <a:endParaRPr lang="en-US" i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0401512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0" y="1905000"/>
            <a:ext cx="4953000" cy="4373563"/>
          </a:xfrm>
        </p:spPr>
        <p:txBody>
          <a:bodyPr/>
          <a:lstStyle/>
          <a:p>
            <a:pPr eaLnBrk="1" hangingPunct="1">
              <a:defRPr/>
            </a:pPr>
            <a:r>
              <a:rPr lang="en-US" sz="2400" dirty="0" smtClean="0"/>
              <a:t>Ownership and Use of Mosquito Nets</a:t>
            </a:r>
          </a:p>
          <a:p>
            <a:pPr eaLnBrk="1" hangingPunct="1">
              <a:defRPr/>
            </a:pPr>
            <a:r>
              <a:rPr lang="en-US" sz="2400" dirty="0" smtClean="0"/>
              <a:t>Indoor Residual Spraying (IRS)</a:t>
            </a:r>
          </a:p>
          <a:p>
            <a:pPr eaLnBrk="1" hangingPunct="1">
              <a:defRPr/>
            </a:pPr>
            <a:r>
              <a:rPr lang="en-US" sz="2400" b="1" dirty="0" smtClean="0">
                <a:solidFill>
                  <a:schemeClr val="tx2"/>
                </a:solidFill>
              </a:rPr>
              <a:t>Intermittent Preventive Treatment during Pregnancy  (</a:t>
            </a:r>
            <a:r>
              <a:rPr lang="en-US" sz="2400" b="1" dirty="0" err="1" smtClean="0">
                <a:solidFill>
                  <a:schemeClr val="tx2"/>
                </a:solidFill>
              </a:rPr>
              <a:t>IPTp</a:t>
            </a:r>
            <a:r>
              <a:rPr lang="en-US" sz="2400" b="1" dirty="0" smtClean="0">
                <a:solidFill>
                  <a:schemeClr val="tx2"/>
                </a:solidFill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xmlns="" val="328349298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0" y="1905000"/>
            <a:ext cx="4953000" cy="4373563"/>
          </a:xfrm>
        </p:spPr>
        <p:txBody>
          <a:bodyPr/>
          <a:lstStyle/>
          <a:p>
            <a:pPr eaLnBrk="1" hangingPunct="1">
              <a:defRPr/>
            </a:pPr>
            <a:r>
              <a:rPr lang="en-US" sz="2400" b="1" dirty="0" smtClean="0">
                <a:solidFill>
                  <a:schemeClr val="tx2"/>
                </a:solidFill>
              </a:rPr>
              <a:t>Ownership and Use of Mosquito Nets</a:t>
            </a:r>
          </a:p>
          <a:p>
            <a:pPr eaLnBrk="1" hangingPunct="1">
              <a:defRPr/>
            </a:pPr>
            <a:r>
              <a:rPr lang="en-US" sz="2400" dirty="0" smtClean="0"/>
              <a:t>Indoor Residual Spraying (IRS)</a:t>
            </a:r>
          </a:p>
          <a:p>
            <a:pPr eaLnBrk="1" hangingPunct="1">
              <a:defRPr/>
            </a:pPr>
            <a:r>
              <a:rPr lang="en-US" sz="2400" dirty="0" smtClean="0"/>
              <a:t>Intermittent Preventive Treatment during Pregnancy  (</a:t>
            </a:r>
            <a:r>
              <a:rPr lang="en-US" sz="2400" dirty="0" err="1" smtClean="0"/>
              <a:t>IPTp</a:t>
            </a:r>
            <a:r>
              <a:rPr lang="en-US" sz="2400" dirty="0" smtClean="0"/>
              <a:t>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Antenatal Care</a:t>
            </a:r>
            <a:endParaRPr lang="en-US" sz="4000" dirty="0"/>
          </a:p>
        </p:txBody>
      </p:sp>
      <p:sp>
        <p:nvSpPr>
          <p:cNvPr id="3" name="TextBox 2"/>
          <p:cNvSpPr txBox="1"/>
          <p:nvPr/>
        </p:nvSpPr>
        <p:spPr>
          <a:xfrm>
            <a:off x="1219200" y="2286000"/>
            <a:ext cx="670560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chemeClr val="tx2"/>
                </a:solidFill>
                <a:latin typeface="+mn-lt"/>
              </a:rPr>
              <a:t>58%</a:t>
            </a:r>
            <a:r>
              <a:rPr lang="en-US" sz="2800" dirty="0" smtClean="0">
                <a:latin typeface="+mn-lt"/>
              </a:rPr>
              <a:t> of women with a live birth in the five years before the survey </a:t>
            </a:r>
            <a:r>
              <a:rPr lang="en-US" sz="2800" b="1" dirty="0" smtClean="0">
                <a:solidFill>
                  <a:schemeClr val="tx2"/>
                </a:solidFill>
                <a:latin typeface="+mn-lt"/>
              </a:rPr>
              <a:t>received antenatal care from a skilled provider </a:t>
            </a:r>
            <a:r>
              <a:rPr lang="en-US" sz="2800" dirty="0" smtClean="0">
                <a:latin typeface="+mn-lt"/>
              </a:rPr>
              <a:t>(doctor, nurse/midwife, auxiliary midwife, or community health extension worker). </a:t>
            </a:r>
            <a:endParaRPr lang="en-US" sz="28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4919575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37171"/>
            <a:ext cx="91440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Intermittent Preventive Treatment during Pregnancy</a:t>
            </a:r>
            <a:endParaRPr lang="en-US" dirty="0"/>
          </a:p>
        </p:txBody>
      </p:sp>
      <p:sp>
        <p:nvSpPr>
          <p:cNvPr id="3" name="Text Box 45"/>
          <p:cNvSpPr txBox="1">
            <a:spLocks noChangeArrowheads="1"/>
          </p:cNvSpPr>
          <p:nvPr/>
        </p:nvSpPr>
        <p:spPr bwMode="auto">
          <a:xfrm>
            <a:off x="52039" y="1708666"/>
            <a:ext cx="85344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i="1" dirty="0">
                <a:latin typeface="Calibri" pitchFamily="34" charset="0"/>
              </a:rPr>
              <a:t>Percent of </a:t>
            </a:r>
            <a:r>
              <a:rPr lang="en-US" i="1" dirty="0" smtClean="0">
                <a:latin typeface="Calibri" pitchFamily="34" charset="0"/>
              </a:rPr>
              <a:t>women age 15-49 with a live birth in the two years before the survey, who:</a:t>
            </a:r>
            <a:endParaRPr lang="en-US" i="1" dirty="0">
              <a:latin typeface="Calibri" pitchFamily="34" charset="0"/>
            </a:endParaRPr>
          </a:p>
        </p:txBody>
      </p:sp>
      <p:graphicFrame>
        <p:nvGraphicFramePr>
          <p:cNvPr id="4" name="Chart 3"/>
          <p:cNvGraphicFramePr/>
          <p:nvPr>
            <p:extLst>
              <p:ext uri="{D42A27DB-BD31-4B8C-83A1-F6EECF244321}">
                <p14:modId xmlns:p14="http://schemas.microsoft.com/office/powerpoint/2010/main" xmlns="" val="2692543853"/>
              </p:ext>
            </p:extLst>
          </p:nvPr>
        </p:nvGraphicFramePr>
        <p:xfrm>
          <a:off x="76200" y="2286000"/>
          <a:ext cx="8991600" cy="4572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xmlns="" val="127780568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717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Intermittent Preventive Treatment during Pregnancy by Education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875727669"/>
              </p:ext>
            </p:extLst>
          </p:nvPr>
        </p:nvGraphicFramePr>
        <p:xfrm>
          <a:off x="457200" y="20574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 Box 45"/>
          <p:cNvSpPr txBox="1">
            <a:spLocks noChangeArrowheads="1"/>
          </p:cNvSpPr>
          <p:nvPr/>
        </p:nvSpPr>
        <p:spPr bwMode="auto">
          <a:xfrm>
            <a:off x="0" y="1515378"/>
            <a:ext cx="85344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i="1" dirty="0">
                <a:latin typeface="Calibri" pitchFamily="34" charset="0"/>
              </a:rPr>
              <a:t>Percent of </a:t>
            </a:r>
            <a:r>
              <a:rPr lang="en-US" i="1" dirty="0" smtClean="0">
                <a:latin typeface="Calibri" pitchFamily="34" charset="0"/>
              </a:rPr>
              <a:t>women age 15-49 with a live birth in the two years before the survey, who:</a:t>
            </a:r>
            <a:endParaRPr lang="en-US" i="1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6754220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90600"/>
          </a:xfrm>
        </p:spPr>
        <p:txBody>
          <a:bodyPr>
            <a:normAutofit/>
          </a:bodyPr>
          <a:lstStyle/>
          <a:p>
            <a:r>
              <a:rPr lang="en-US" sz="4000" dirty="0" smtClean="0"/>
              <a:t>Key Findings</a:t>
            </a:r>
            <a:endParaRPr lang="en-US" sz="4000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5181600"/>
          </a:xfrm>
        </p:spPr>
        <p:txBody>
          <a:bodyPr>
            <a:normAutofit lnSpcReduction="10000"/>
          </a:bodyPr>
          <a:lstStyle/>
          <a:p>
            <a:pPr>
              <a:buClr>
                <a:schemeClr val="tx1"/>
              </a:buClr>
            </a:pPr>
            <a:r>
              <a:rPr lang="en-US" sz="2800" b="1" dirty="0" smtClean="0">
                <a:solidFill>
                  <a:schemeClr val="tx2"/>
                </a:solidFill>
              </a:rPr>
              <a:t>42%</a:t>
            </a:r>
            <a:r>
              <a:rPr lang="en-US" sz="2800" dirty="0" smtClean="0"/>
              <a:t> of households own </a:t>
            </a:r>
            <a:r>
              <a:rPr lang="en-US" sz="2800" b="1" dirty="0" smtClean="0">
                <a:solidFill>
                  <a:schemeClr val="tx2"/>
                </a:solidFill>
              </a:rPr>
              <a:t>at least one ITN</a:t>
            </a:r>
            <a:r>
              <a:rPr lang="en-US" sz="2800" dirty="0" smtClean="0"/>
              <a:t>; </a:t>
            </a:r>
          </a:p>
          <a:p>
            <a:pPr lvl="1">
              <a:buClr>
                <a:schemeClr val="tx1"/>
              </a:buClr>
              <a:buFont typeface="Arial" pitchFamily="34" charset="0"/>
              <a:buChar char="•"/>
            </a:pPr>
            <a:r>
              <a:rPr lang="en-US" dirty="0" smtClean="0"/>
              <a:t>This is an increase from 8% in 2008</a:t>
            </a:r>
          </a:p>
          <a:p>
            <a:pPr>
              <a:buClr>
                <a:schemeClr val="tx1"/>
              </a:buClr>
            </a:pPr>
            <a:r>
              <a:rPr lang="en-US" sz="2800" dirty="0" smtClean="0"/>
              <a:t>ITN ownership is highest in </a:t>
            </a:r>
            <a:r>
              <a:rPr lang="en-US" sz="2800" b="1" dirty="0" smtClean="0">
                <a:solidFill>
                  <a:schemeClr val="tx2"/>
                </a:solidFill>
              </a:rPr>
              <a:t>North East </a:t>
            </a:r>
            <a:r>
              <a:rPr lang="en-US" sz="2800" dirty="0" smtClean="0"/>
              <a:t>and </a:t>
            </a:r>
            <a:r>
              <a:rPr lang="en-US" sz="2800" b="1" dirty="0" smtClean="0">
                <a:solidFill>
                  <a:schemeClr val="tx2"/>
                </a:solidFill>
              </a:rPr>
              <a:t>North West</a:t>
            </a:r>
            <a:r>
              <a:rPr lang="en-US" sz="2800" dirty="0" smtClean="0"/>
              <a:t> zones (&gt;55% of households)</a:t>
            </a:r>
          </a:p>
          <a:p>
            <a:pPr>
              <a:buClr>
                <a:schemeClr val="tx1"/>
              </a:buClr>
            </a:pPr>
            <a:r>
              <a:rPr lang="en-US" sz="2800" b="1" dirty="0" smtClean="0">
                <a:solidFill>
                  <a:schemeClr val="tx2"/>
                </a:solidFill>
              </a:rPr>
              <a:t>29%</a:t>
            </a:r>
            <a:r>
              <a:rPr lang="en-US" sz="2800" dirty="0" smtClean="0"/>
              <a:t> of </a:t>
            </a:r>
            <a:r>
              <a:rPr lang="en-US" sz="2800" b="1" dirty="0" smtClean="0">
                <a:solidFill>
                  <a:schemeClr val="tx2"/>
                </a:solidFill>
              </a:rPr>
              <a:t>children</a:t>
            </a:r>
            <a:r>
              <a:rPr lang="en-US" sz="2800" b="1" dirty="0" smtClean="0"/>
              <a:t> </a:t>
            </a:r>
            <a:r>
              <a:rPr lang="en-US" sz="2800" dirty="0" smtClean="0"/>
              <a:t>under age five and </a:t>
            </a:r>
            <a:r>
              <a:rPr lang="en-US" sz="2800" b="1" dirty="0" smtClean="0">
                <a:solidFill>
                  <a:schemeClr val="tx2"/>
                </a:solidFill>
              </a:rPr>
              <a:t>34%</a:t>
            </a:r>
            <a:r>
              <a:rPr lang="en-US" sz="2800" b="1" dirty="0" smtClean="0"/>
              <a:t> </a:t>
            </a:r>
            <a:r>
              <a:rPr lang="en-US" sz="2800" dirty="0" smtClean="0"/>
              <a:t>of </a:t>
            </a:r>
            <a:r>
              <a:rPr lang="en-US" sz="2800" b="1" dirty="0" smtClean="0">
                <a:solidFill>
                  <a:schemeClr val="tx2"/>
                </a:solidFill>
              </a:rPr>
              <a:t>pregnant women slept under an ITN </a:t>
            </a:r>
            <a:r>
              <a:rPr lang="en-US" sz="2800" dirty="0" smtClean="0"/>
              <a:t>the night before the survey</a:t>
            </a:r>
          </a:p>
          <a:p>
            <a:pPr>
              <a:buClr>
                <a:schemeClr val="tx1"/>
              </a:buClr>
            </a:pPr>
            <a:r>
              <a:rPr lang="en-US" sz="2800" b="1" dirty="0" smtClean="0">
                <a:solidFill>
                  <a:schemeClr val="tx2"/>
                </a:solidFill>
              </a:rPr>
              <a:t>1%</a:t>
            </a:r>
            <a:r>
              <a:rPr lang="en-US" sz="2800" dirty="0" smtClean="0"/>
              <a:t> of households were covered by </a:t>
            </a:r>
            <a:r>
              <a:rPr lang="en-US" sz="2800" b="1" dirty="0" smtClean="0">
                <a:solidFill>
                  <a:schemeClr val="tx2"/>
                </a:solidFill>
              </a:rPr>
              <a:t>IRS</a:t>
            </a:r>
            <a:r>
              <a:rPr lang="en-US" sz="2800" dirty="0" smtClean="0"/>
              <a:t> in the year before the survey</a:t>
            </a:r>
          </a:p>
          <a:p>
            <a:pPr>
              <a:buClr>
                <a:schemeClr val="tx1"/>
              </a:buClr>
            </a:pPr>
            <a:r>
              <a:rPr lang="en-US" sz="2800" b="1" dirty="0" smtClean="0">
                <a:solidFill>
                  <a:schemeClr val="tx2"/>
                </a:solidFill>
              </a:rPr>
              <a:t>13%</a:t>
            </a:r>
            <a:r>
              <a:rPr lang="en-US" sz="2800" dirty="0" smtClean="0"/>
              <a:t> of pregnant women took </a:t>
            </a:r>
            <a:r>
              <a:rPr lang="en-US" sz="2800" b="1" dirty="0" smtClean="0">
                <a:solidFill>
                  <a:schemeClr val="tx2"/>
                </a:solidFill>
              </a:rPr>
              <a:t>2+ doses of SP/</a:t>
            </a:r>
            <a:r>
              <a:rPr lang="en-US" sz="2800" b="1" dirty="0" err="1" smtClean="0">
                <a:solidFill>
                  <a:schemeClr val="tx2"/>
                </a:solidFill>
              </a:rPr>
              <a:t>Fansidar</a:t>
            </a:r>
            <a:r>
              <a:rPr lang="en-US" sz="2800" b="1" dirty="0" smtClean="0">
                <a:solidFill>
                  <a:schemeClr val="tx2"/>
                </a:solidFill>
              </a:rPr>
              <a:t>, at least one during an ANC visit</a:t>
            </a:r>
          </a:p>
          <a:p>
            <a:endParaRPr lang="en-US" sz="2800" dirty="0" smtClean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US" sz="4000" dirty="0" smtClean="0"/>
              <a:t>Ownership of Mosquito Nets</a:t>
            </a:r>
          </a:p>
        </p:txBody>
      </p:sp>
      <p:graphicFrame>
        <p:nvGraphicFramePr>
          <p:cNvPr id="6" name="Object 3"/>
          <p:cNvGraphicFramePr>
            <a:graphicFrameLocks noGrp="1" noChangeAspect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xmlns="" val="3148836801"/>
              </p:ext>
            </p:extLst>
          </p:nvPr>
        </p:nvGraphicFramePr>
        <p:xfrm>
          <a:off x="990600" y="1676400"/>
          <a:ext cx="7200900" cy="42814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6388" name="Text Box 5"/>
          <p:cNvSpPr txBox="1">
            <a:spLocks noChangeArrowheads="1"/>
          </p:cNvSpPr>
          <p:nvPr/>
        </p:nvSpPr>
        <p:spPr bwMode="auto">
          <a:xfrm>
            <a:off x="0" y="1195710"/>
            <a:ext cx="55626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i="1" dirty="0">
                <a:latin typeface="Calibri" pitchFamily="34" charset="0"/>
              </a:rPr>
              <a:t>Percent of households with at least one mosquito net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0" y="6172200"/>
            <a:ext cx="8839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latin typeface="+mn-lt"/>
              </a:rPr>
              <a:t>ITN is insecticide-treated net</a:t>
            </a:r>
          </a:p>
          <a:p>
            <a:r>
              <a:rPr lang="en-US" i="1" dirty="0" smtClean="0">
                <a:latin typeface="+mn-lt"/>
              </a:rPr>
              <a:t>LLIN is long-lasting insecticidal net</a:t>
            </a:r>
            <a:endParaRPr lang="en-US" i="1" dirty="0">
              <a:latin typeface="+mn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US" sz="4000" dirty="0" smtClean="0"/>
              <a:t>Trends in Net Ownership by Residence</a:t>
            </a:r>
          </a:p>
        </p:txBody>
      </p:sp>
      <p:sp>
        <p:nvSpPr>
          <p:cNvPr id="15364" name="Text Box 5"/>
          <p:cNvSpPr txBox="1">
            <a:spLocks noChangeArrowheads="1"/>
          </p:cNvSpPr>
          <p:nvPr/>
        </p:nvSpPr>
        <p:spPr bwMode="auto">
          <a:xfrm>
            <a:off x="-27878" y="1066800"/>
            <a:ext cx="42672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i="1" dirty="0">
                <a:latin typeface="Calibri" pitchFamily="34" charset="0"/>
              </a:rPr>
              <a:t>Percent of households with at least one </a:t>
            </a:r>
            <a:r>
              <a:rPr lang="en-US" i="1" dirty="0" smtClean="0">
                <a:latin typeface="Calibri" pitchFamily="34" charset="0"/>
              </a:rPr>
              <a:t>ITN</a:t>
            </a:r>
            <a:endParaRPr lang="en-US" i="1" dirty="0">
              <a:latin typeface="Calibri" pitchFamily="34" charset="0"/>
            </a:endParaRPr>
          </a:p>
        </p:txBody>
      </p:sp>
      <p:graphicFrame>
        <p:nvGraphicFramePr>
          <p:cNvPr id="3" name="Content Placeholder 2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xmlns="" val="2780925346"/>
              </p:ext>
            </p:extLst>
          </p:nvPr>
        </p:nvGraphicFramePr>
        <p:xfrm>
          <a:off x="457200" y="1981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-4763"/>
            <a:ext cx="82296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US" sz="4000" dirty="0" smtClean="0"/>
              <a:t>Ownership of ITNs by Zone</a:t>
            </a:r>
          </a:p>
        </p:txBody>
      </p:sp>
      <p:sp>
        <p:nvSpPr>
          <p:cNvPr id="17411" name="Text Box 45"/>
          <p:cNvSpPr txBox="1">
            <a:spLocks noChangeArrowheads="1"/>
          </p:cNvSpPr>
          <p:nvPr/>
        </p:nvSpPr>
        <p:spPr bwMode="auto">
          <a:xfrm>
            <a:off x="6606168" y="5883265"/>
            <a:ext cx="23622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i="1" dirty="0">
                <a:latin typeface="Calibri" pitchFamily="34" charset="0"/>
              </a:rPr>
              <a:t>Percent of households with at least one ITN</a:t>
            </a:r>
          </a:p>
        </p:txBody>
      </p:sp>
      <p:sp>
        <p:nvSpPr>
          <p:cNvPr id="21" name="Text Box 45"/>
          <p:cNvSpPr txBox="1">
            <a:spLocks noChangeArrowheads="1"/>
          </p:cNvSpPr>
          <p:nvPr/>
        </p:nvSpPr>
        <p:spPr bwMode="auto">
          <a:xfrm>
            <a:off x="6433828" y="3849311"/>
            <a:ext cx="2534540" cy="1081980"/>
          </a:xfrm>
          <a:prstGeom prst="roundRect">
            <a:avLst>
              <a:gd name="adj" fmla="val 50000"/>
            </a:avLst>
          </a:prstGeom>
          <a:noFill/>
          <a:ln>
            <a:noFill/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anchor="ctr">
            <a:spAutoFit/>
          </a:bodyPr>
          <a:lstStyle/>
          <a:p>
            <a:pPr algn="ct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sz="2200" b="1" dirty="0">
                <a:solidFill>
                  <a:schemeClr val="accent6"/>
                </a:solidFill>
              </a:rPr>
              <a:t>National average: </a:t>
            </a:r>
            <a:r>
              <a:rPr lang="en-US" sz="2200" b="1" dirty="0" smtClean="0">
                <a:solidFill>
                  <a:schemeClr val="accent6"/>
                </a:solidFill>
              </a:rPr>
              <a:t>42%</a:t>
            </a:r>
            <a:endParaRPr lang="en-US" sz="2200" b="1" dirty="0">
              <a:solidFill>
                <a:schemeClr val="accent6"/>
              </a:solidFill>
            </a:endParaRPr>
          </a:p>
        </p:txBody>
      </p:sp>
      <p:grpSp>
        <p:nvGrpSpPr>
          <p:cNvPr id="24" name="Group 23"/>
          <p:cNvGrpSpPr>
            <a:grpSpLocks noChangeAspect="1"/>
          </p:cNvGrpSpPr>
          <p:nvPr/>
        </p:nvGrpSpPr>
        <p:grpSpPr bwMode="auto">
          <a:xfrm>
            <a:off x="76200" y="1033462"/>
            <a:ext cx="7181850" cy="5748338"/>
            <a:chOff x="618" y="512"/>
            <a:chExt cx="4524" cy="3621"/>
          </a:xfrm>
        </p:grpSpPr>
        <p:sp>
          <p:nvSpPr>
            <p:cNvPr id="25" name="Freeform 23"/>
            <p:cNvSpPr>
              <a:spLocks noEditPoints="1"/>
            </p:cNvSpPr>
            <p:nvPr/>
          </p:nvSpPr>
          <p:spPr bwMode="auto">
            <a:xfrm>
              <a:off x="1491" y="2884"/>
              <a:ext cx="1691" cy="1249"/>
            </a:xfrm>
            <a:custGeom>
              <a:avLst/>
              <a:gdLst>
                <a:gd name="T0" fmla="*/ 1367 w 1691"/>
                <a:gd name="T1" fmla="*/ 1154 h 1249"/>
                <a:gd name="T2" fmla="*/ 1367 w 1691"/>
                <a:gd name="T3" fmla="*/ 1163 h 1249"/>
                <a:gd name="T4" fmla="*/ 1378 w 1691"/>
                <a:gd name="T5" fmla="*/ 1149 h 1249"/>
                <a:gd name="T6" fmla="*/ 1353 w 1691"/>
                <a:gd name="T7" fmla="*/ 1142 h 1249"/>
                <a:gd name="T8" fmla="*/ 1348 w 1691"/>
                <a:gd name="T9" fmla="*/ 1142 h 1249"/>
                <a:gd name="T10" fmla="*/ 1325 w 1691"/>
                <a:gd name="T11" fmla="*/ 1158 h 1249"/>
                <a:gd name="T12" fmla="*/ 1264 w 1691"/>
                <a:gd name="T13" fmla="*/ 1126 h 1249"/>
                <a:gd name="T14" fmla="*/ 1365 w 1691"/>
                <a:gd name="T15" fmla="*/ 1137 h 1249"/>
                <a:gd name="T16" fmla="*/ 1341 w 1691"/>
                <a:gd name="T17" fmla="*/ 1125 h 1249"/>
                <a:gd name="T18" fmla="*/ 1386 w 1691"/>
                <a:gd name="T19" fmla="*/ 1135 h 1249"/>
                <a:gd name="T20" fmla="*/ 1376 w 1691"/>
                <a:gd name="T21" fmla="*/ 1109 h 1249"/>
                <a:gd name="T22" fmla="*/ 1341 w 1691"/>
                <a:gd name="T23" fmla="*/ 1102 h 1249"/>
                <a:gd name="T24" fmla="*/ 1365 w 1691"/>
                <a:gd name="T25" fmla="*/ 1112 h 1249"/>
                <a:gd name="T26" fmla="*/ 1362 w 1691"/>
                <a:gd name="T27" fmla="*/ 1088 h 1249"/>
                <a:gd name="T28" fmla="*/ 1343 w 1691"/>
                <a:gd name="T29" fmla="*/ 1077 h 1249"/>
                <a:gd name="T30" fmla="*/ 1339 w 1691"/>
                <a:gd name="T31" fmla="*/ 1077 h 1249"/>
                <a:gd name="T32" fmla="*/ 1376 w 1691"/>
                <a:gd name="T33" fmla="*/ 1069 h 1249"/>
                <a:gd name="T34" fmla="*/ 1362 w 1691"/>
                <a:gd name="T35" fmla="*/ 1051 h 1249"/>
                <a:gd name="T36" fmla="*/ 440 w 1691"/>
                <a:gd name="T37" fmla="*/ 55 h 1249"/>
                <a:gd name="T38" fmla="*/ 572 w 1691"/>
                <a:gd name="T39" fmla="*/ 114 h 1249"/>
                <a:gd name="T40" fmla="*/ 650 w 1691"/>
                <a:gd name="T41" fmla="*/ 466 h 1249"/>
                <a:gd name="T42" fmla="*/ 670 w 1691"/>
                <a:gd name="T43" fmla="*/ 822 h 1249"/>
                <a:gd name="T44" fmla="*/ 797 w 1691"/>
                <a:gd name="T45" fmla="*/ 892 h 1249"/>
                <a:gd name="T46" fmla="*/ 846 w 1691"/>
                <a:gd name="T47" fmla="*/ 1029 h 1249"/>
                <a:gd name="T48" fmla="*/ 949 w 1691"/>
                <a:gd name="T49" fmla="*/ 971 h 1249"/>
                <a:gd name="T50" fmla="*/ 962 w 1691"/>
                <a:gd name="T51" fmla="*/ 864 h 1249"/>
                <a:gd name="T52" fmla="*/ 1000 w 1691"/>
                <a:gd name="T53" fmla="*/ 815 h 1249"/>
                <a:gd name="T54" fmla="*/ 1059 w 1691"/>
                <a:gd name="T55" fmla="*/ 812 h 1249"/>
                <a:gd name="T56" fmla="*/ 1105 w 1691"/>
                <a:gd name="T57" fmla="*/ 731 h 1249"/>
                <a:gd name="T58" fmla="*/ 1138 w 1691"/>
                <a:gd name="T59" fmla="*/ 602 h 1249"/>
                <a:gd name="T60" fmla="*/ 1292 w 1691"/>
                <a:gd name="T61" fmla="*/ 500 h 1249"/>
                <a:gd name="T62" fmla="*/ 1257 w 1691"/>
                <a:gd name="T63" fmla="*/ 361 h 1249"/>
                <a:gd name="T64" fmla="*/ 1369 w 1691"/>
                <a:gd name="T65" fmla="*/ 305 h 1249"/>
                <a:gd name="T66" fmla="*/ 1470 w 1691"/>
                <a:gd name="T67" fmla="*/ 282 h 1249"/>
                <a:gd name="T68" fmla="*/ 1574 w 1691"/>
                <a:gd name="T69" fmla="*/ 341 h 1249"/>
                <a:gd name="T70" fmla="*/ 1682 w 1691"/>
                <a:gd name="T71" fmla="*/ 446 h 1249"/>
                <a:gd name="T72" fmla="*/ 1577 w 1691"/>
                <a:gd name="T73" fmla="*/ 560 h 1249"/>
                <a:gd name="T74" fmla="*/ 1458 w 1691"/>
                <a:gd name="T75" fmla="*/ 681 h 1249"/>
                <a:gd name="T76" fmla="*/ 1441 w 1691"/>
                <a:gd name="T77" fmla="*/ 861 h 1249"/>
                <a:gd name="T78" fmla="*/ 1364 w 1691"/>
                <a:gd name="T79" fmla="*/ 1025 h 1249"/>
                <a:gd name="T80" fmla="*/ 1324 w 1691"/>
                <a:gd name="T81" fmla="*/ 1091 h 1249"/>
                <a:gd name="T82" fmla="*/ 1317 w 1691"/>
                <a:gd name="T83" fmla="*/ 1058 h 1249"/>
                <a:gd name="T84" fmla="*/ 1301 w 1691"/>
                <a:gd name="T85" fmla="*/ 1055 h 1249"/>
                <a:gd name="T86" fmla="*/ 1261 w 1691"/>
                <a:gd name="T87" fmla="*/ 1046 h 1249"/>
                <a:gd name="T88" fmla="*/ 1252 w 1691"/>
                <a:gd name="T89" fmla="*/ 1079 h 1249"/>
                <a:gd name="T90" fmla="*/ 1219 w 1691"/>
                <a:gd name="T91" fmla="*/ 1095 h 1249"/>
                <a:gd name="T92" fmla="*/ 1245 w 1691"/>
                <a:gd name="T93" fmla="*/ 1100 h 1249"/>
                <a:gd name="T94" fmla="*/ 1245 w 1691"/>
                <a:gd name="T95" fmla="*/ 1125 h 1249"/>
                <a:gd name="T96" fmla="*/ 1226 w 1691"/>
                <a:gd name="T97" fmla="*/ 1137 h 1249"/>
                <a:gd name="T98" fmla="*/ 1161 w 1691"/>
                <a:gd name="T99" fmla="*/ 1147 h 1249"/>
                <a:gd name="T100" fmla="*/ 883 w 1691"/>
                <a:gd name="T101" fmla="*/ 1184 h 1249"/>
                <a:gd name="T102" fmla="*/ 746 w 1691"/>
                <a:gd name="T103" fmla="*/ 1212 h 1249"/>
                <a:gd name="T104" fmla="*/ 568 w 1691"/>
                <a:gd name="T105" fmla="*/ 1231 h 1249"/>
                <a:gd name="T106" fmla="*/ 421 w 1691"/>
                <a:gd name="T107" fmla="*/ 1249 h 1249"/>
                <a:gd name="T108" fmla="*/ 250 w 1691"/>
                <a:gd name="T109" fmla="*/ 1130 h 1249"/>
                <a:gd name="T110" fmla="*/ 150 w 1691"/>
                <a:gd name="T111" fmla="*/ 922 h 1249"/>
                <a:gd name="T112" fmla="*/ 77 w 1691"/>
                <a:gd name="T113" fmla="*/ 759 h 1249"/>
                <a:gd name="T114" fmla="*/ 40 w 1691"/>
                <a:gd name="T115" fmla="*/ 523 h 1249"/>
                <a:gd name="T116" fmla="*/ 61 w 1691"/>
                <a:gd name="T117" fmla="*/ 415 h 1249"/>
                <a:gd name="T118" fmla="*/ 108 w 1691"/>
                <a:gd name="T119" fmla="*/ 264 h 1249"/>
                <a:gd name="T120" fmla="*/ 308 w 1691"/>
                <a:gd name="T121" fmla="*/ 254 h 1249"/>
                <a:gd name="T122" fmla="*/ 344 w 1691"/>
                <a:gd name="T123" fmla="*/ 135 h 1249"/>
                <a:gd name="T124" fmla="*/ 365 w 1691"/>
                <a:gd name="T125" fmla="*/ 32 h 1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91" h="1249">
                  <a:moveTo>
                    <a:pt x="1407" y="1160"/>
                  </a:moveTo>
                  <a:lnTo>
                    <a:pt x="1409" y="1160"/>
                  </a:lnTo>
                  <a:lnTo>
                    <a:pt x="1409" y="1161"/>
                  </a:lnTo>
                  <a:lnTo>
                    <a:pt x="1407" y="1163"/>
                  </a:lnTo>
                  <a:lnTo>
                    <a:pt x="1406" y="1165"/>
                  </a:lnTo>
                  <a:lnTo>
                    <a:pt x="1404" y="1167"/>
                  </a:lnTo>
                  <a:lnTo>
                    <a:pt x="1402" y="1168"/>
                  </a:lnTo>
                  <a:lnTo>
                    <a:pt x="1402" y="1170"/>
                  </a:lnTo>
                  <a:lnTo>
                    <a:pt x="1400" y="1170"/>
                  </a:lnTo>
                  <a:lnTo>
                    <a:pt x="1399" y="1170"/>
                  </a:lnTo>
                  <a:lnTo>
                    <a:pt x="1399" y="1172"/>
                  </a:lnTo>
                  <a:lnTo>
                    <a:pt x="1397" y="1172"/>
                  </a:lnTo>
                  <a:lnTo>
                    <a:pt x="1395" y="1172"/>
                  </a:lnTo>
                  <a:lnTo>
                    <a:pt x="1395" y="1170"/>
                  </a:lnTo>
                  <a:lnTo>
                    <a:pt x="1393" y="1170"/>
                  </a:lnTo>
                  <a:lnTo>
                    <a:pt x="1393" y="1168"/>
                  </a:lnTo>
                  <a:lnTo>
                    <a:pt x="1395" y="1167"/>
                  </a:lnTo>
                  <a:lnTo>
                    <a:pt x="1395" y="1165"/>
                  </a:lnTo>
                  <a:lnTo>
                    <a:pt x="1397" y="1163"/>
                  </a:lnTo>
                  <a:lnTo>
                    <a:pt x="1399" y="1163"/>
                  </a:lnTo>
                  <a:lnTo>
                    <a:pt x="1400" y="1163"/>
                  </a:lnTo>
                  <a:lnTo>
                    <a:pt x="1400" y="1161"/>
                  </a:lnTo>
                  <a:lnTo>
                    <a:pt x="1402" y="1161"/>
                  </a:lnTo>
                  <a:lnTo>
                    <a:pt x="1404" y="1160"/>
                  </a:lnTo>
                  <a:lnTo>
                    <a:pt x="1406" y="1160"/>
                  </a:lnTo>
                  <a:lnTo>
                    <a:pt x="1407" y="1160"/>
                  </a:lnTo>
                  <a:close/>
                  <a:moveTo>
                    <a:pt x="1378" y="1156"/>
                  </a:moveTo>
                  <a:lnTo>
                    <a:pt x="1379" y="1156"/>
                  </a:lnTo>
                  <a:lnTo>
                    <a:pt x="1379" y="1158"/>
                  </a:lnTo>
                  <a:lnTo>
                    <a:pt x="1381" y="1158"/>
                  </a:lnTo>
                  <a:lnTo>
                    <a:pt x="1381" y="1160"/>
                  </a:lnTo>
                  <a:lnTo>
                    <a:pt x="1379" y="1160"/>
                  </a:lnTo>
                  <a:lnTo>
                    <a:pt x="1379" y="1161"/>
                  </a:lnTo>
                  <a:lnTo>
                    <a:pt x="1378" y="1161"/>
                  </a:lnTo>
                  <a:lnTo>
                    <a:pt x="1378" y="1160"/>
                  </a:lnTo>
                  <a:lnTo>
                    <a:pt x="1376" y="1160"/>
                  </a:lnTo>
                  <a:lnTo>
                    <a:pt x="1376" y="1161"/>
                  </a:lnTo>
                  <a:lnTo>
                    <a:pt x="1374" y="1161"/>
                  </a:lnTo>
                  <a:lnTo>
                    <a:pt x="1374" y="1163"/>
                  </a:lnTo>
                  <a:lnTo>
                    <a:pt x="1374" y="1161"/>
                  </a:lnTo>
                  <a:lnTo>
                    <a:pt x="1372" y="1161"/>
                  </a:lnTo>
                  <a:lnTo>
                    <a:pt x="1372" y="1160"/>
                  </a:lnTo>
                  <a:lnTo>
                    <a:pt x="1371" y="1160"/>
                  </a:lnTo>
                  <a:lnTo>
                    <a:pt x="1371" y="1158"/>
                  </a:lnTo>
                  <a:lnTo>
                    <a:pt x="1372" y="1158"/>
                  </a:lnTo>
                  <a:lnTo>
                    <a:pt x="1372" y="1160"/>
                  </a:lnTo>
                  <a:lnTo>
                    <a:pt x="1372" y="1158"/>
                  </a:lnTo>
                  <a:lnTo>
                    <a:pt x="1374" y="1158"/>
                  </a:lnTo>
                  <a:lnTo>
                    <a:pt x="1374" y="1156"/>
                  </a:lnTo>
                  <a:lnTo>
                    <a:pt x="1376" y="1156"/>
                  </a:lnTo>
                  <a:lnTo>
                    <a:pt x="1376" y="1154"/>
                  </a:lnTo>
                  <a:lnTo>
                    <a:pt x="1378" y="1154"/>
                  </a:lnTo>
                  <a:lnTo>
                    <a:pt x="1378" y="1156"/>
                  </a:lnTo>
                  <a:close/>
                  <a:moveTo>
                    <a:pt x="1369" y="1154"/>
                  </a:moveTo>
                  <a:lnTo>
                    <a:pt x="1371" y="1154"/>
                  </a:lnTo>
                  <a:lnTo>
                    <a:pt x="1372" y="1154"/>
                  </a:lnTo>
                  <a:lnTo>
                    <a:pt x="1372" y="1156"/>
                  </a:lnTo>
                  <a:lnTo>
                    <a:pt x="1374" y="1156"/>
                  </a:lnTo>
                  <a:lnTo>
                    <a:pt x="1374" y="1154"/>
                  </a:lnTo>
                  <a:lnTo>
                    <a:pt x="1376" y="1154"/>
                  </a:lnTo>
                  <a:lnTo>
                    <a:pt x="1374" y="1156"/>
                  </a:lnTo>
                  <a:lnTo>
                    <a:pt x="1372" y="1156"/>
                  </a:lnTo>
                  <a:lnTo>
                    <a:pt x="1372" y="1158"/>
                  </a:lnTo>
                  <a:lnTo>
                    <a:pt x="1371" y="1158"/>
                  </a:lnTo>
                  <a:lnTo>
                    <a:pt x="1371" y="1160"/>
                  </a:lnTo>
                  <a:lnTo>
                    <a:pt x="1369" y="1160"/>
                  </a:lnTo>
                  <a:lnTo>
                    <a:pt x="1367" y="1160"/>
                  </a:lnTo>
                  <a:lnTo>
                    <a:pt x="1365" y="1160"/>
                  </a:lnTo>
                  <a:lnTo>
                    <a:pt x="1364" y="1160"/>
                  </a:lnTo>
                  <a:lnTo>
                    <a:pt x="1364" y="1158"/>
                  </a:lnTo>
                  <a:lnTo>
                    <a:pt x="1364" y="1156"/>
                  </a:lnTo>
                  <a:lnTo>
                    <a:pt x="1365" y="1156"/>
                  </a:lnTo>
                  <a:lnTo>
                    <a:pt x="1365" y="1154"/>
                  </a:lnTo>
                  <a:lnTo>
                    <a:pt x="1367" y="1154"/>
                  </a:lnTo>
                  <a:lnTo>
                    <a:pt x="1369" y="1153"/>
                  </a:lnTo>
                  <a:lnTo>
                    <a:pt x="1369" y="1154"/>
                  </a:lnTo>
                  <a:close/>
                  <a:moveTo>
                    <a:pt x="1406" y="1156"/>
                  </a:moveTo>
                  <a:lnTo>
                    <a:pt x="1406" y="1158"/>
                  </a:lnTo>
                  <a:lnTo>
                    <a:pt x="1406" y="1160"/>
                  </a:lnTo>
                  <a:lnTo>
                    <a:pt x="1404" y="1160"/>
                  </a:lnTo>
                  <a:lnTo>
                    <a:pt x="1402" y="1160"/>
                  </a:lnTo>
                  <a:lnTo>
                    <a:pt x="1402" y="1161"/>
                  </a:lnTo>
                  <a:lnTo>
                    <a:pt x="1400" y="1161"/>
                  </a:lnTo>
                  <a:lnTo>
                    <a:pt x="1400" y="1163"/>
                  </a:lnTo>
                  <a:lnTo>
                    <a:pt x="1399" y="1163"/>
                  </a:lnTo>
                  <a:lnTo>
                    <a:pt x="1397" y="1163"/>
                  </a:lnTo>
                  <a:lnTo>
                    <a:pt x="1395" y="1165"/>
                  </a:lnTo>
                  <a:lnTo>
                    <a:pt x="1393" y="1167"/>
                  </a:lnTo>
                  <a:lnTo>
                    <a:pt x="1393" y="1168"/>
                  </a:lnTo>
                  <a:lnTo>
                    <a:pt x="1393" y="1170"/>
                  </a:lnTo>
                  <a:lnTo>
                    <a:pt x="1393" y="1172"/>
                  </a:lnTo>
                  <a:lnTo>
                    <a:pt x="1392" y="1172"/>
                  </a:lnTo>
                  <a:lnTo>
                    <a:pt x="1390" y="1172"/>
                  </a:lnTo>
                  <a:lnTo>
                    <a:pt x="1388" y="1172"/>
                  </a:lnTo>
                  <a:lnTo>
                    <a:pt x="1386" y="1170"/>
                  </a:lnTo>
                  <a:lnTo>
                    <a:pt x="1385" y="1170"/>
                  </a:lnTo>
                  <a:lnTo>
                    <a:pt x="1383" y="1170"/>
                  </a:lnTo>
                  <a:lnTo>
                    <a:pt x="1381" y="1170"/>
                  </a:lnTo>
                  <a:lnTo>
                    <a:pt x="1379" y="1170"/>
                  </a:lnTo>
                  <a:lnTo>
                    <a:pt x="1378" y="1170"/>
                  </a:lnTo>
                  <a:lnTo>
                    <a:pt x="1376" y="1170"/>
                  </a:lnTo>
                  <a:lnTo>
                    <a:pt x="1374" y="1170"/>
                  </a:lnTo>
                  <a:lnTo>
                    <a:pt x="1371" y="1170"/>
                  </a:lnTo>
                  <a:lnTo>
                    <a:pt x="1369" y="1170"/>
                  </a:lnTo>
                  <a:lnTo>
                    <a:pt x="1364" y="1170"/>
                  </a:lnTo>
                  <a:lnTo>
                    <a:pt x="1362" y="1170"/>
                  </a:lnTo>
                  <a:lnTo>
                    <a:pt x="1360" y="1170"/>
                  </a:lnTo>
                  <a:lnTo>
                    <a:pt x="1358" y="1170"/>
                  </a:lnTo>
                  <a:lnTo>
                    <a:pt x="1357" y="1170"/>
                  </a:lnTo>
                  <a:lnTo>
                    <a:pt x="1357" y="1172"/>
                  </a:lnTo>
                  <a:lnTo>
                    <a:pt x="1355" y="1172"/>
                  </a:lnTo>
                  <a:lnTo>
                    <a:pt x="1353" y="1172"/>
                  </a:lnTo>
                  <a:lnTo>
                    <a:pt x="1351" y="1172"/>
                  </a:lnTo>
                  <a:lnTo>
                    <a:pt x="1350" y="1170"/>
                  </a:lnTo>
                  <a:lnTo>
                    <a:pt x="1348" y="1172"/>
                  </a:lnTo>
                  <a:lnTo>
                    <a:pt x="1348" y="1170"/>
                  </a:lnTo>
                  <a:lnTo>
                    <a:pt x="1346" y="1170"/>
                  </a:lnTo>
                  <a:lnTo>
                    <a:pt x="1346" y="1168"/>
                  </a:lnTo>
                  <a:lnTo>
                    <a:pt x="1348" y="1168"/>
                  </a:lnTo>
                  <a:lnTo>
                    <a:pt x="1348" y="1170"/>
                  </a:lnTo>
                  <a:lnTo>
                    <a:pt x="1350" y="1170"/>
                  </a:lnTo>
                  <a:lnTo>
                    <a:pt x="1351" y="1170"/>
                  </a:lnTo>
                  <a:lnTo>
                    <a:pt x="1350" y="1170"/>
                  </a:lnTo>
                  <a:lnTo>
                    <a:pt x="1350" y="1168"/>
                  </a:lnTo>
                  <a:lnTo>
                    <a:pt x="1348" y="1168"/>
                  </a:lnTo>
                  <a:lnTo>
                    <a:pt x="1348" y="1167"/>
                  </a:lnTo>
                  <a:lnTo>
                    <a:pt x="1348" y="1165"/>
                  </a:lnTo>
                  <a:lnTo>
                    <a:pt x="1350" y="1165"/>
                  </a:lnTo>
                  <a:lnTo>
                    <a:pt x="1350" y="1163"/>
                  </a:lnTo>
                  <a:lnTo>
                    <a:pt x="1351" y="1163"/>
                  </a:lnTo>
                  <a:lnTo>
                    <a:pt x="1351" y="1161"/>
                  </a:lnTo>
                  <a:lnTo>
                    <a:pt x="1353" y="1160"/>
                  </a:lnTo>
                  <a:lnTo>
                    <a:pt x="1355" y="1160"/>
                  </a:lnTo>
                  <a:lnTo>
                    <a:pt x="1355" y="1161"/>
                  </a:lnTo>
                  <a:lnTo>
                    <a:pt x="1357" y="1161"/>
                  </a:lnTo>
                  <a:lnTo>
                    <a:pt x="1358" y="1161"/>
                  </a:lnTo>
                  <a:lnTo>
                    <a:pt x="1360" y="1163"/>
                  </a:lnTo>
                  <a:lnTo>
                    <a:pt x="1360" y="1161"/>
                  </a:lnTo>
                  <a:lnTo>
                    <a:pt x="1362" y="1161"/>
                  </a:lnTo>
                  <a:lnTo>
                    <a:pt x="1364" y="1161"/>
                  </a:lnTo>
                  <a:lnTo>
                    <a:pt x="1364" y="1160"/>
                  </a:lnTo>
                  <a:lnTo>
                    <a:pt x="1365" y="1160"/>
                  </a:lnTo>
                  <a:lnTo>
                    <a:pt x="1365" y="1161"/>
                  </a:lnTo>
                  <a:lnTo>
                    <a:pt x="1367" y="1163"/>
                  </a:lnTo>
                  <a:lnTo>
                    <a:pt x="1367" y="1165"/>
                  </a:lnTo>
                  <a:lnTo>
                    <a:pt x="1367" y="1167"/>
                  </a:lnTo>
                  <a:lnTo>
                    <a:pt x="1367" y="1165"/>
                  </a:lnTo>
                  <a:lnTo>
                    <a:pt x="1367" y="1163"/>
                  </a:lnTo>
                  <a:lnTo>
                    <a:pt x="1367" y="1161"/>
                  </a:lnTo>
                  <a:lnTo>
                    <a:pt x="1369" y="1161"/>
                  </a:lnTo>
                  <a:lnTo>
                    <a:pt x="1371" y="1161"/>
                  </a:lnTo>
                  <a:lnTo>
                    <a:pt x="1372" y="1161"/>
                  </a:lnTo>
                  <a:lnTo>
                    <a:pt x="1374" y="1163"/>
                  </a:lnTo>
                  <a:lnTo>
                    <a:pt x="1376" y="1163"/>
                  </a:lnTo>
                  <a:lnTo>
                    <a:pt x="1376" y="1161"/>
                  </a:lnTo>
                  <a:lnTo>
                    <a:pt x="1376" y="1160"/>
                  </a:lnTo>
                  <a:lnTo>
                    <a:pt x="1376" y="1161"/>
                  </a:lnTo>
                  <a:lnTo>
                    <a:pt x="1378" y="1161"/>
                  </a:lnTo>
                  <a:lnTo>
                    <a:pt x="1378" y="1163"/>
                  </a:lnTo>
                  <a:lnTo>
                    <a:pt x="1379" y="1163"/>
                  </a:lnTo>
                  <a:lnTo>
                    <a:pt x="1379" y="1161"/>
                  </a:lnTo>
                  <a:lnTo>
                    <a:pt x="1381" y="1160"/>
                  </a:lnTo>
                  <a:lnTo>
                    <a:pt x="1381" y="1158"/>
                  </a:lnTo>
                  <a:lnTo>
                    <a:pt x="1381" y="1156"/>
                  </a:lnTo>
                  <a:lnTo>
                    <a:pt x="1381" y="1154"/>
                  </a:lnTo>
                  <a:lnTo>
                    <a:pt x="1383" y="1154"/>
                  </a:lnTo>
                  <a:lnTo>
                    <a:pt x="1385" y="1154"/>
                  </a:lnTo>
                  <a:lnTo>
                    <a:pt x="1385" y="1153"/>
                  </a:lnTo>
                  <a:lnTo>
                    <a:pt x="1386" y="1153"/>
                  </a:lnTo>
                  <a:lnTo>
                    <a:pt x="1388" y="1153"/>
                  </a:lnTo>
                  <a:lnTo>
                    <a:pt x="1390" y="1153"/>
                  </a:lnTo>
                  <a:lnTo>
                    <a:pt x="1390" y="1151"/>
                  </a:lnTo>
                  <a:lnTo>
                    <a:pt x="1392" y="1151"/>
                  </a:lnTo>
                  <a:lnTo>
                    <a:pt x="1393" y="1151"/>
                  </a:lnTo>
                  <a:lnTo>
                    <a:pt x="1393" y="1153"/>
                  </a:lnTo>
                  <a:lnTo>
                    <a:pt x="1392" y="1153"/>
                  </a:lnTo>
                  <a:lnTo>
                    <a:pt x="1392" y="1154"/>
                  </a:lnTo>
                  <a:lnTo>
                    <a:pt x="1390" y="1156"/>
                  </a:lnTo>
                  <a:lnTo>
                    <a:pt x="1392" y="1154"/>
                  </a:lnTo>
                  <a:lnTo>
                    <a:pt x="1393" y="1154"/>
                  </a:lnTo>
                  <a:lnTo>
                    <a:pt x="1393" y="1153"/>
                  </a:lnTo>
                  <a:lnTo>
                    <a:pt x="1395" y="1153"/>
                  </a:lnTo>
                  <a:lnTo>
                    <a:pt x="1393" y="1151"/>
                  </a:lnTo>
                  <a:lnTo>
                    <a:pt x="1393" y="1149"/>
                  </a:lnTo>
                  <a:lnTo>
                    <a:pt x="1395" y="1149"/>
                  </a:lnTo>
                  <a:lnTo>
                    <a:pt x="1395" y="1147"/>
                  </a:lnTo>
                  <a:lnTo>
                    <a:pt x="1397" y="1147"/>
                  </a:lnTo>
                  <a:lnTo>
                    <a:pt x="1397" y="1149"/>
                  </a:lnTo>
                  <a:lnTo>
                    <a:pt x="1399" y="1149"/>
                  </a:lnTo>
                  <a:lnTo>
                    <a:pt x="1400" y="1151"/>
                  </a:lnTo>
                  <a:lnTo>
                    <a:pt x="1402" y="1153"/>
                  </a:lnTo>
                  <a:lnTo>
                    <a:pt x="1404" y="1153"/>
                  </a:lnTo>
                  <a:lnTo>
                    <a:pt x="1404" y="1154"/>
                  </a:lnTo>
                  <a:lnTo>
                    <a:pt x="1406" y="1154"/>
                  </a:lnTo>
                  <a:lnTo>
                    <a:pt x="1406" y="1156"/>
                  </a:lnTo>
                  <a:close/>
                  <a:moveTo>
                    <a:pt x="1383" y="1147"/>
                  </a:moveTo>
                  <a:lnTo>
                    <a:pt x="1385" y="1151"/>
                  </a:lnTo>
                  <a:lnTo>
                    <a:pt x="1386" y="1153"/>
                  </a:lnTo>
                  <a:lnTo>
                    <a:pt x="1385" y="1153"/>
                  </a:lnTo>
                  <a:lnTo>
                    <a:pt x="1383" y="1154"/>
                  </a:lnTo>
                  <a:lnTo>
                    <a:pt x="1381" y="1154"/>
                  </a:lnTo>
                  <a:lnTo>
                    <a:pt x="1379" y="1154"/>
                  </a:lnTo>
                  <a:lnTo>
                    <a:pt x="1379" y="1156"/>
                  </a:lnTo>
                  <a:lnTo>
                    <a:pt x="1378" y="1156"/>
                  </a:lnTo>
                  <a:lnTo>
                    <a:pt x="1379" y="1154"/>
                  </a:lnTo>
                  <a:lnTo>
                    <a:pt x="1379" y="1153"/>
                  </a:lnTo>
                  <a:lnTo>
                    <a:pt x="1378" y="1153"/>
                  </a:lnTo>
                  <a:lnTo>
                    <a:pt x="1376" y="1154"/>
                  </a:lnTo>
                  <a:lnTo>
                    <a:pt x="1376" y="1153"/>
                  </a:lnTo>
                  <a:lnTo>
                    <a:pt x="1376" y="1154"/>
                  </a:lnTo>
                  <a:lnTo>
                    <a:pt x="1374" y="1154"/>
                  </a:lnTo>
                  <a:lnTo>
                    <a:pt x="1372" y="1154"/>
                  </a:lnTo>
                  <a:lnTo>
                    <a:pt x="1372" y="1153"/>
                  </a:lnTo>
                  <a:lnTo>
                    <a:pt x="1372" y="1154"/>
                  </a:lnTo>
                  <a:lnTo>
                    <a:pt x="1371" y="1154"/>
                  </a:lnTo>
                  <a:lnTo>
                    <a:pt x="1369" y="1153"/>
                  </a:lnTo>
                  <a:lnTo>
                    <a:pt x="1369" y="1151"/>
                  </a:lnTo>
                  <a:lnTo>
                    <a:pt x="1371" y="1149"/>
                  </a:lnTo>
                  <a:lnTo>
                    <a:pt x="1372" y="1149"/>
                  </a:lnTo>
                  <a:lnTo>
                    <a:pt x="1374" y="1149"/>
                  </a:lnTo>
                  <a:lnTo>
                    <a:pt x="1376" y="1149"/>
                  </a:lnTo>
                  <a:lnTo>
                    <a:pt x="1378" y="1149"/>
                  </a:lnTo>
                  <a:lnTo>
                    <a:pt x="1379" y="1149"/>
                  </a:lnTo>
                  <a:lnTo>
                    <a:pt x="1379" y="1147"/>
                  </a:lnTo>
                  <a:lnTo>
                    <a:pt x="1381" y="1147"/>
                  </a:lnTo>
                  <a:lnTo>
                    <a:pt x="1383" y="1147"/>
                  </a:lnTo>
                  <a:close/>
                  <a:moveTo>
                    <a:pt x="1364" y="1151"/>
                  </a:moveTo>
                  <a:lnTo>
                    <a:pt x="1364" y="1153"/>
                  </a:lnTo>
                  <a:lnTo>
                    <a:pt x="1364" y="1154"/>
                  </a:lnTo>
                  <a:lnTo>
                    <a:pt x="1364" y="1156"/>
                  </a:lnTo>
                  <a:lnTo>
                    <a:pt x="1364" y="1160"/>
                  </a:lnTo>
                  <a:lnTo>
                    <a:pt x="1362" y="1160"/>
                  </a:lnTo>
                  <a:lnTo>
                    <a:pt x="1360" y="1160"/>
                  </a:lnTo>
                  <a:lnTo>
                    <a:pt x="1360" y="1161"/>
                  </a:lnTo>
                  <a:lnTo>
                    <a:pt x="1360" y="1160"/>
                  </a:lnTo>
                  <a:lnTo>
                    <a:pt x="1358" y="1161"/>
                  </a:lnTo>
                  <a:lnTo>
                    <a:pt x="1357" y="1160"/>
                  </a:lnTo>
                  <a:lnTo>
                    <a:pt x="1355" y="1158"/>
                  </a:lnTo>
                  <a:lnTo>
                    <a:pt x="1353" y="1158"/>
                  </a:lnTo>
                  <a:lnTo>
                    <a:pt x="1353" y="1156"/>
                  </a:lnTo>
                  <a:lnTo>
                    <a:pt x="1355" y="1158"/>
                  </a:lnTo>
                  <a:lnTo>
                    <a:pt x="1357" y="1158"/>
                  </a:lnTo>
                  <a:lnTo>
                    <a:pt x="1357" y="1156"/>
                  </a:lnTo>
                  <a:lnTo>
                    <a:pt x="1358" y="1154"/>
                  </a:lnTo>
                  <a:lnTo>
                    <a:pt x="1360" y="1154"/>
                  </a:lnTo>
                  <a:lnTo>
                    <a:pt x="1362" y="1154"/>
                  </a:lnTo>
                  <a:lnTo>
                    <a:pt x="1362" y="1153"/>
                  </a:lnTo>
                  <a:lnTo>
                    <a:pt x="1360" y="1153"/>
                  </a:lnTo>
                  <a:lnTo>
                    <a:pt x="1360" y="1151"/>
                  </a:lnTo>
                  <a:lnTo>
                    <a:pt x="1358" y="1151"/>
                  </a:lnTo>
                  <a:lnTo>
                    <a:pt x="1357" y="1151"/>
                  </a:lnTo>
                  <a:lnTo>
                    <a:pt x="1357" y="1149"/>
                  </a:lnTo>
                  <a:lnTo>
                    <a:pt x="1358" y="1149"/>
                  </a:lnTo>
                  <a:lnTo>
                    <a:pt x="1358" y="1147"/>
                  </a:lnTo>
                  <a:lnTo>
                    <a:pt x="1360" y="1147"/>
                  </a:lnTo>
                  <a:lnTo>
                    <a:pt x="1362" y="1147"/>
                  </a:lnTo>
                  <a:lnTo>
                    <a:pt x="1364" y="1147"/>
                  </a:lnTo>
                  <a:lnTo>
                    <a:pt x="1364" y="1149"/>
                  </a:lnTo>
                  <a:lnTo>
                    <a:pt x="1364" y="1151"/>
                  </a:lnTo>
                  <a:close/>
                  <a:moveTo>
                    <a:pt x="1353" y="1142"/>
                  </a:moveTo>
                  <a:lnTo>
                    <a:pt x="1355" y="1142"/>
                  </a:lnTo>
                  <a:lnTo>
                    <a:pt x="1357" y="1142"/>
                  </a:lnTo>
                  <a:lnTo>
                    <a:pt x="1358" y="1142"/>
                  </a:lnTo>
                  <a:lnTo>
                    <a:pt x="1360" y="1144"/>
                  </a:lnTo>
                  <a:lnTo>
                    <a:pt x="1360" y="1146"/>
                  </a:lnTo>
                  <a:lnTo>
                    <a:pt x="1362" y="1146"/>
                  </a:lnTo>
                  <a:lnTo>
                    <a:pt x="1360" y="1146"/>
                  </a:lnTo>
                  <a:lnTo>
                    <a:pt x="1358" y="1146"/>
                  </a:lnTo>
                  <a:lnTo>
                    <a:pt x="1358" y="1147"/>
                  </a:lnTo>
                  <a:lnTo>
                    <a:pt x="1357" y="1147"/>
                  </a:lnTo>
                  <a:lnTo>
                    <a:pt x="1357" y="1149"/>
                  </a:lnTo>
                  <a:lnTo>
                    <a:pt x="1357" y="1151"/>
                  </a:lnTo>
                  <a:lnTo>
                    <a:pt x="1357" y="1153"/>
                  </a:lnTo>
                  <a:lnTo>
                    <a:pt x="1358" y="1153"/>
                  </a:lnTo>
                  <a:lnTo>
                    <a:pt x="1360" y="1153"/>
                  </a:lnTo>
                  <a:lnTo>
                    <a:pt x="1360" y="1154"/>
                  </a:lnTo>
                  <a:lnTo>
                    <a:pt x="1358" y="1154"/>
                  </a:lnTo>
                  <a:lnTo>
                    <a:pt x="1357" y="1154"/>
                  </a:lnTo>
                  <a:lnTo>
                    <a:pt x="1357" y="1156"/>
                  </a:lnTo>
                  <a:lnTo>
                    <a:pt x="1357" y="1158"/>
                  </a:lnTo>
                  <a:lnTo>
                    <a:pt x="1355" y="1158"/>
                  </a:lnTo>
                  <a:lnTo>
                    <a:pt x="1355" y="1156"/>
                  </a:lnTo>
                  <a:lnTo>
                    <a:pt x="1355" y="1153"/>
                  </a:lnTo>
                  <a:lnTo>
                    <a:pt x="1353" y="1153"/>
                  </a:lnTo>
                  <a:lnTo>
                    <a:pt x="1353" y="1151"/>
                  </a:lnTo>
                  <a:lnTo>
                    <a:pt x="1353" y="1149"/>
                  </a:lnTo>
                  <a:lnTo>
                    <a:pt x="1351" y="1149"/>
                  </a:lnTo>
                  <a:lnTo>
                    <a:pt x="1350" y="1149"/>
                  </a:lnTo>
                  <a:lnTo>
                    <a:pt x="1348" y="1147"/>
                  </a:lnTo>
                  <a:lnTo>
                    <a:pt x="1346" y="1147"/>
                  </a:lnTo>
                  <a:lnTo>
                    <a:pt x="1346" y="1146"/>
                  </a:lnTo>
                  <a:lnTo>
                    <a:pt x="1346" y="1144"/>
                  </a:lnTo>
                  <a:lnTo>
                    <a:pt x="1350" y="1142"/>
                  </a:lnTo>
                  <a:lnTo>
                    <a:pt x="1351" y="1140"/>
                  </a:lnTo>
                  <a:lnTo>
                    <a:pt x="1351" y="1142"/>
                  </a:lnTo>
                  <a:lnTo>
                    <a:pt x="1353" y="1142"/>
                  </a:lnTo>
                  <a:close/>
                  <a:moveTo>
                    <a:pt x="1360" y="1133"/>
                  </a:moveTo>
                  <a:lnTo>
                    <a:pt x="1360" y="1135"/>
                  </a:lnTo>
                  <a:lnTo>
                    <a:pt x="1362" y="1135"/>
                  </a:lnTo>
                  <a:lnTo>
                    <a:pt x="1362" y="1137"/>
                  </a:lnTo>
                  <a:lnTo>
                    <a:pt x="1364" y="1137"/>
                  </a:lnTo>
                  <a:lnTo>
                    <a:pt x="1364" y="1139"/>
                  </a:lnTo>
                  <a:lnTo>
                    <a:pt x="1364" y="1140"/>
                  </a:lnTo>
                  <a:lnTo>
                    <a:pt x="1365" y="1140"/>
                  </a:lnTo>
                  <a:lnTo>
                    <a:pt x="1367" y="1140"/>
                  </a:lnTo>
                  <a:lnTo>
                    <a:pt x="1369" y="1142"/>
                  </a:lnTo>
                  <a:lnTo>
                    <a:pt x="1369" y="1140"/>
                  </a:lnTo>
                  <a:lnTo>
                    <a:pt x="1371" y="1140"/>
                  </a:lnTo>
                  <a:lnTo>
                    <a:pt x="1372" y="1140"/>
                  </a:lnTo>
                  <a:lnTo>
                    <a:pt x="1372" y="1142"/>
                  </a:lnTo>
                  <a:lnTo>
                    <a:pt x="1372" y="1144"/>
                  </a:lnTo>
                  <a:lnTo>
                    <a:pt x="1372" y="1146"/>
                  </a:lnTo>
                  <a:lnTo>
                    <a:pt x="1372" y="1147"/>
                  </a:lnTo>
                  <a:lnTo>
                    <a:pt x="1374" y="1149"/>
                  </a:lnTo>
                  <a:lnTo>
                    <a:pt x="1372" y="1149"/>
                  </a:lnTo>
                  <a:lnTo>
                    <a:pt x="1371" y="1149"/>
                  </a:lnTo>
                  <a:lnTo>
                    <a:pt x="1369" y="1149"/>
                  </a:lnTo>
                  <a:lnTo>
                    <a:pt x="1369" y="1151"/>
                  </a:lnTo>
                  <a:lnTo>
                    <a:pt x="1367" y="1151"/>
                  </a:lnTo>
                  <a:lnTo>
                    <a:pt x="1367" y="1153"/>
                  </a:lnTo>
                  <a:lnTo>
                    <a:pt x="1367" y="1154"/>
                  </a:lnTo>
                  <a:lnTo>
                    <a:pt x="1365" y="1154"/>
                  </a:lnTo>
                  <a:lnTo>
                    <a:pt x="1364" y="1154"/>
                  </a:lnTo>
                  <a:lnTo>
                    <a:pt x="1364" y="1153"/>
                  </a:lnTo>
                  <a:lnTo>
                    <a:pt x="1365" y="1153"/>
                  </a:lnTo>
                  <a:lnTo>
                    <a:pt x="1365" y="1151"/>
                  </a:lnTo>
                  <a:lnTo>
                    <a:pt x="1365" y="1149"/>
                  </a:lnTo>
                  <a:lnTo>
                    <a:pt x="1367" y="1149"/>
                  </a:lnTo>
                  <a:lnTo>
                    <a:pt x="1367" y="1147"/>
                  </a:lnTo>
                  <a:lnTo>
                    <a:pt x="1367" y="1146"/>
                  </a:lnTo>
                  <a:lnTo>
                    <a:pt x="1365" y="1146"/>
                  </a:lnTo>
                  <a:lnTo>
                    <a:pt x="1365" y="1147"/>
                  </a:lnTo>
                  <a:lnTo>
                    <a:pt x="1367" y="1147"/>
                  </a:lnTo>
                  <a:lnTo>
                    <a:pt x="1365" y="1147"/>
                  </a:lnTo>
                  <a:lnTo>
                    <a:pt x="1365" y="1149"/>
                  </a:lnTo>
                  <a:lnTo>
                    <a:pt x="1364" y="1149"/>
                  </a:lnTo>
                  <a:lnTo>
                    <a:pt x="1364" y="1147"/>
                  </a:lnTo>
                  <a:lnTo>
                    <a:pt x="1362" y="1146"/>
                  </a:lnTo>
                  <a:lnTo>
                    <a:pt x="1362" y="1144"/>
                  </a:lnTo>
                  <a:lnTo>
                    <a:pt x="1360" y="1144"/>
                  </a:lnTo>
                  <a:lnTo>
                    <a:pt x="1358" y="1142"/>
                  </a:lnTo>
                  <a:lnTo>
                    <a:pt x="1357" y="1140"/>
                  </a:lnTo>
                  <a:lnTo>
                    <a:pt x="1357" y="1142"/>
                  </a:lnTo>
                  <a:lnTo>
                    <a:pt x="1355" y="1142"/>
                  </a:lnTo>
                  <a:lnTo>
                    <a:pt x="1355" y="1140"/>
                  </a:lnTo>
                  <a:lnTo>
                    <a:pt x="1355" y="1142"/>
                  </a:lnTo>
                  <a:lnTo>
                    <a:pt x="1353" y="1142"/>
                  </a:lnTo>
                  <a:lnTo>
                    <a:pt x="1353" y="1140"/>
                  </a:lnTo>
                  <a:lnTo>
                    <a:pt x="1351" y="1140"/>
                  </a:lnTo>
                  <a:lnTo>
                    <a:pt x="1350" y="1140"/>
                  </a:lnTo>
                  <a:lnTo>
                    <a:pt x="1350" y="1142"/>
                  </a:lnTo>
                  <a:lnTo>
                    <a:pt x="1350" y="1140"/>
                  </a:lnTo>
                  <a:lnTo>
                    <a:pt x="1348" y="1140"/>
                  </a:lnTo>
                  <a:lnTo>
                    <a:pt x="1346" y="1139"/>
                  </a:lnTo>
                  <a:lnTo>
                    <a:pt x="1346" y="1137"/>
                  </a:lnTo>
                  <a:lnTo>
                    <a:pt x="1346" y="1135"/>
                  </a:lnTo>
                  <a:lnTo>
                    <a:pt x="1348" y="1135"/>
                  </a:lnTo>
                  <a:lnTo>
                    <a:pt x="1348" y="1133"/>
                  </a:lnTo>
                  <a:lnTo>
                    <a:pt x="1350" y="1133"/>
                  </a:lnTo>
                  <a:lnTo>
                    <a:pt x="1351" y="1133"/>
                  </a:lnTo>
                  <a:lnTo>
                    <a:pt x="1353" y="1133"/>
                  </a:lnTo>
                  <a:lnTo>
                    <a:pt x="1355" y="1132"/>
                  </a:lnTo>
                  <a:lnTo>
                    <a:pt x="1357" y="1132"/>
                  </a:lnTo>
                  <a:lnTo>
                    <a:pt x="1358" y="1130"/>
                  </a:lnTo>
                  <a:lnTo>
                    <a:pt x="1358" y="1132"/>
                  </a:lnTo>
                  <a:lnTo>
                    <a:pt x="1360" y="1132"/>
                  </a:lnTo>
                  <a:lnTo>
                    <a:pt x="1360" y="1133"/>
                  </a:lnTo>
                  <a:close/>
                  <a:moveTo>
                    <a:pt x="1346" y="1140"/>
                  </a:moveTo>
                  <a:lnTo>
                    <a:pt x="1348" y="1140"/>
                  </a:lnTo>
                  <a:lnTo>
                    <a:pt x="1348" y="1142"/>
                  </a:lnTo>
                  <a:lnTo>
                    <a:pt x="1346" y="1142"/>
                  </a:lnTo>
                  <a:lnTo>
                    <a:pt x="1345" y="1142"/>
                  </a:lnTo>
                  <a:lnTo>
                    <a:pt x="1345" y="1144"/>
                  </a:lnTo>
                  <a:lnTo>
                    <a:pt x="1345" y="1146"/>
                  </a:lnTo>
                  <a:lnTo>
                    <a:pt x="1346" y="1146"/>
                  </a:lnTo>
                  <a:lnTo>
                    <a:pt x="1346" y="1147"/>
                  </a:lnTo>
                  <a:lnTo>
                    <a:pt x="1346" y="1149"/>
                  </a:lnTo>
                  <a:lnTo>
                    <a:pt x="1348" y="1149"/>
                  </a:lnTo>
                  <a:lnTo>
                    <a:pt x="1350" y="1149"/>
                  </a:lnTo>
                  <a:lnTo>
                    <a:pt x="1351" y="1151"/>
                  </a:lnTo>
                  <a:lnTo>
                    <a:pt x="1351" y="1153"/>
                  </a:lnTo>
                  <a:lnTo>
                    <a:pt x="1353" y="1153"/>
                  </a:lnTo>
                  <a:lnTo>
                    <a:pt x="1351" y="1154"/>
                  </a:lnTo>
                  <a:lnTo>
                    <a:pt x="1351" y="1156"/>
                  </a:lnTo>
                  <a:lnTo>
                    <a:pt x="1350" y="1156"/>
                  </a:lnTo>
                  <a:lnTo>
                    <a:pt x="1348" y="1158"/>
                  </a:lnTo>
                  <a:lnTo>
                    <a:pt x="1348" y="1160"/>
                  </a:lnTo>
                  <a:lnTo>
                    <a:pt x="1346" y="1160"/>
                  </a:lnTo>
                  <a:lnTo>
                    <a:pt x="1345" y="1158"/>
                  </a:lnTo>
                  <a:lnTo>
                    <a:pt x="1343" y="1156"/>
                  </a:lnTo>
                  <a:lnTo>
                    <a:pt x="1343" y="1154"/>
                  </a:lnTo>
                  <a:lnTo>
                    <a:pt x="1341" y="1154"/>
                  </a:lnTo>
                  <a:lnTo>
                    <a:pt x="1339" y="1154"/>
                  </a:lnTo>
                  <a:lnTo>
                    <a:pt x="1339" y="1156"/>
                  </a:lnTo>
                  <a:lnTo>
                    <a:pt x="1338" y="1156"/>
                  </a:lnTo>
                  <a:lnTo>
                    <a:pt x="1336" y="1156"/>
                  </a:lnTo>
                  <a:lnTo>
                    <a:pt x="1334" y="1154"/>
                  </a:lnTo>
                  <a:lnTo>
                    <a:pt x="1336" y="1154"/>
                  </a:lnTo>
                  <a:lnTo>
                    <a:pt x="1336" y="1153"/>
                  </a:lnTo>
                  <a:lnTo>
                    <a:pt x="1336" y="1151"/>
                  </a:lnTo>
                  <a:lnTo>
                    <a:pt x="1334" y="1151"/>
                  </a:lnTo>
                  <a:lnTo>
                    <a:pt x="1334" y="1153"/>
                  </a:lnTo>
                  <a:lnTo>
                    <a:pt x="1334" y="1151"/>
                  </a:lnTo>
                  <a:lnTo>
                    <a:pt x="1332" y="1151"/>
                  </a:lnTo>
                  <a:lnTo>
                    <a:pt x="1332" y="1153"/>
                  </a:lnTo>
                  <a:lnTo>
                    <a:pt x="1334" y="1153"/>
                  </a:lnTo>
                  <a:lnTo>
                    <a:pt x="1336" y="1153"/>
                  </a:lnTo>
                  <a:lnTo>
                    <a:pt x="1336" y="1154"/>
                  </a:lnTo>
                  <a:lnTo>
                    <a:pt x="1334" y="1154"/>
                  </a:lnTo>
                  <a:lnTo>
                    <a:pt x="1334" y="1156"/>
                  </a:lnTo>
                  <a:lnTo>
                    <a:pt x="1336" y="1156"/>
                  </a:lnTo>
                  <a:lnTo>
                    <a:pt x="1334" y="1156"/>
                  </a:lnTo>
                  <a:lnTo>
                    <a:pt x="1334" y="1158"/>
                  </a:lnTo>
                  <a:lnTo>
                    <a:pt x="1334" y="1160"/>
                  </a:lnTo>
                  <a:lnTo>
                    <a:pt x="1334" y="1158"/>
                  </a:lnTo>
                  <a:lnTo>
                    <a:pt x="1336" y="1158"/>
                  </a:lnTo>
                  <a:lnTo>
                    <a:pt x="1336" y="1156"/>
                  </a:lnTo>
                  <a:lnTo>
                    <a:pt x="1338" y="1156"/>
                  </a:lnTo>
                  <a:lnTo>
                    <a:pt x="1338" y="1158"/>
                  </a:lnTo>
                  <a:lnTo>
                    <a:pt x="1339" y="1158"/>
                  </a:lnTo>
                  <a:lnTo>
                    <a:pt x="1339" y="1156"/>
                  </a:lnTo>
                  <a:lnTo>
                    <a:pt x="1341" y="1158"/>
                  </a:lnTo>
                  <a:lnTo>
                    <a:pt x="1341" y="1156"/>
                  </a:lnTo>
                  <a:lnTo>
                    <a:pt x="1341" y="1154"/>
                  </a:lnTo>
                  <a:lnTo>
                    <a:pt x="1343" y="1156"/>
                  </a:lnTo>
                  <a:lnTo>
                    <a:pt x="1343" y="1158"/>
                  </a:lnTo>
                  <a:lnTo>
                    <a:pt x="1345" y="1160"/>
                  </a:lnTo>
                  <a:lnTo>
                    <a:pt x="1346" y="1160"/>
                  </a:lnTo>
                  <a:lnTo>
                    <a:pt x="1345" y="1161"/>
                  </a:lnTo>
                  <a:lnTo>
                    <a:pt x="1343" y="1163"/>
                  </a:lnTo>
                  <a:lnTo>
                    <a:pt x="1343" y="1165"/>
                  </a:lnTo>
                  <a:lnTo>
                    <a:pt x="1341" y="1165"/>
                  </a:lnTo>
                  <a:lnTo>
                    <a:pt x="1341" y="1167"/>
                  </a:lnTo>
                  <a:lnTo>
                    <a:pt x="1339" y="1167"/>
                  </a:lnTo>
                  <a:lnTo>
                    <a:pt x="1338" y="1167"/>
                  </a:lnTo>
                  <a:lnTo>
                    <a:pt x="1336" y="1167"/>
                  </a:lnTo>
                  <a:lnTo>
                    <a:pt x="1334" y="1167"/>
                  </a:lnTo>
                  <a:lnTo>
                    <a:pt x="1332" y="1167"/>
                  </a:lnTo>
                  <a:lnTo>
                    <a:pt x="1332" y="1165"/>
                  </a:lnTo>
                  <a:lnTo>
                    <a:pt x="1331" y="1165"/>
                  </a:lnTo>
                  <a:lnTo>
                    <a:pt x="1331" y="1163"/>
                  </a:lnTo>
                  <a:lnTo>
                    <a:pt x="1327" y="1161"/>
                  </a:lnTo>
                  <a:lnTo>
                    <a:pt x="1327" y="1160"/>
                  </a:lnTo>
                  <a:lnTo>
                    <a:pt x="1325" y="1158"/>
                  </a:lnTo>
                  <a:lnTo>
                    <a:pt x="1325" y="1154"/>
                  </a:lnTo>
                  <a:lnTo>
                    <a:pt x="1325" y="1153"/>
                  </a:lnTo>
                  <a:lnTo>
                    <a:pt x="1325" y="1151"/>
                  </a:lnTo>
                  <a:lnTo>
                    <a:pt x="1325" y="1149"/>
                  </a:lnTo>
                  <a:lnTo>
                    <a:pt x="1325" y="1147"/>
                  </a:lnTo>
                  <a:lnTo>
                    <a:pt x="1324" y="1147"/>
                  </a:lnTo>
                  <a:lnTo>
                    <a:pt x="1324" y="1146"/>
                  </a:lnTo>
                  <a:lnTo>
                    <a:pt x="1324" y="1144"/>
                  </a:lnTo>
                  <a:lnTo>
                    <a:pt x="1324" y="1142"/>
                  </a:lnTo>
                  <a:lnTo>
                    <a:pt x="1324" y="1140"/>
                  </a:lnTo>
                  <a:lnTo>
                    <a:pt x="1324" y="1139"/>
                  </a:lnTo>
                  <a:lnTo>
                    <a:pt x="1325" y="1139"/>
                  </a:lnTo>
                  <a:lnTo>
                    <a:pt x="1327" y="1139"/>
                  </a:lnTo>
                  <a:lnTo>
                    <a:pt x="1327" y="1137"/>
                  </a:lnTo>
                  <a:lnTo>
                    <a:pt x="1329" y="1137"/>
                  </a:lnTo>
                  <a:lnTo>
                    <a:pt x="1331" y="1137"/>
                  </a:lnTo>
                  <a:lnTo>
                    <a:pt x="1331" y="1139"/>
                  </a:lnTo>
                  <a:lnTo>
                    <a:pt x="1331" y="1140"/>
                  </a:lnTo>
                  <a:lnTo>
                    <a:pt x="1332" y="1140"/>
                  </a:lnTo>
                  <a:lnTo>
                    <a:pt x="1334" y="1140"/>
                  </a:lnTo>
                  <a:lnTo>
                    <a:pt x="1334" y="1139"/>
                  </a:lnTo>
                  <a:lnTo>
                    <a:pt x="1334" y="1137"/>
                  </a:lnTo>
                  <a:lnTo>
                    <a:pt x="1334" y="1135"/>
                  </a:lnTo>
                  <a:lnTo>
                    <a:pt x="1334" y="1133"/>
                  </a:lnTo>
                  <a:lnTo>
                    <a:pt x="1336" y="1133"/>
                  </a:lnTo>
                  <a:lnTo>
                    <a:pt x="1336" y="1132"/>
                  </a:lnTo>
                  <a:lnTo>
                    <a:pt x="1338" y="1132"/>
                  </a:lnTo>
                  <a:lnTo>
                    <a:pt x="1339" y="1130"/>
                  </a:lnTo>
                  <a:lnTo>
                    <a:pt x="1339" y="1132"/>
                  </a:lnTo>
                  <a:lnTo>
                    <a:pt x="1341" y="1133"/>
                  </a:lnTo>
                  <a:lnTo>
                    <a:pt x="1343" y="1135"/>
                  </a:lnTo>
                  <a:lnTo>
                    <a:pt x="1345" y="1135"/>
                  </a:lnTo>
                  <a:lnTo>
                    <a:pt x="1345" y="1139"/>
                  </a:lnTo>
                  <a:lnTo>
                    <a:pt x="1346" y="1140"/>
                  </a:lnTo>
                  <a:close/>
                  <a:moveTo>
                    <a:pt x="1360" y="1125"/>
                  </a:moveTo>
                  <a:lnTo>
                    <a:pt x="1358" y="1125"/>
                  </a:lnTo>
                  <a:lnTo>
                    <a:pt x="1357" y="1125"/>
                  </a:lnTo>
                  <a:lnTo>
                    <a:pt x="1358" y="1126"/>
                  </a:lnTo>
                  <a:lnTo>
                    <a:pt x="1357" y="1128"/>
                  </a:lnTo>
                  <a:lnTo>
                    <a:pt x="1357" y="1130"/>
                  </a:lnTo>
                  <a:lnTo>
                    <a:pt x="1355" y="1130"/>
                  </a:lnTo>
                  <a:lnTo>
                    <a:pt x="1355" y="1132"/>
                  </a:lnTo>
                  <a:lnTo>
                    <a:pt x="1353" y="1133"/>
                  </a:lnTo>
                  <a:lnTo>
                    <a:pt x="1351" y="1133"/>
                  </a:lnTo>
                  <a:lnTo>
                    <a:pt x="1350" y="1133"/>
                  </a:lnTo>
                  <a:lnTo>
                    <a:pt x="1348" y="1133"/>
                  </a:lnTo>
                  <a:lnTo>
                    <a:pt x="1346" y="1133"/>
                  </a:lnTo>
                  <a:lnTo>
                    <a:pt x="1346" y="1135"/>
                  </a:lnTo>
                  <a:lnTo>
                    <a:pt x="1345" y="1135"/>
                  </a:lnTo>
                  <a:lnTo>
                    <a:pt x="1345" y="1133"/>
                  </a:lnTo>
                  <a:lnTo>
                    <a:pt x="1343" y="1133"/>
                  </a:lnTo>
                  <a:lnTo>
                    <a:pt x="1341" y="1132"/>
                  </a:lnTo>
                  <a:lnTo>
                    <a:pt x="1341" y="1130"/>
                  </a:lnTo>
                  <a:lnTo>
                    <a:pt x="1341" y="1128"/>
                  </a:lnTo>
                  <a:lnTo>
                    <a:pt x="1343" y="1128"/>
                  </a:lnTo>
                  <a:lnTo>
                    <a:pt x="1345" y="1126"/>
                  </a:lnTo>
                  <a:lnTo>
                    <a:pt x="1346" y="1125"/>
                  </a:lnTo>
                  <a:lnTo>
                    <a:pt x="1348" y="1123"/>
                  </a:lnTo>
                  <a:lnTo>
                    <a:pt x="1350" y="1123"/>
                  </a:lnTo>
                  <a:lnTo>
                    <a:pt x="1351" y="1123"/>
                  </a:lnTo>
                  <a:lnTo>
                    <a:pt x="1351" y="1121"/>
                  </a:lnTo>
                  <a:lnTo>
                    <a:pt x="1353" y="1121"/>
                  </a:lnTo>
                  <a:lnTo>
                    <a:pt x="1355" y="1121"/>
                  </a:lnTo>
                  <a:lnTo>
                    <a:pt x="1357" y="1119"/>
                  </a:lnTo>
                  <a:lnTo>
                    <a:pt x="1357" y="1118"/>
                  </a:lnTo>
                  <a:lnTo>
                    <a:pt x="1358" y="1119"/>
                  </a:lnTo>
                  <a:lnTo>
                    <a:pt x="1358" y="1121"/>
                  </a:lnTo>
                  <a:lnTo>
                    <a:pt x="1358" y="1123"/>
                  </a:lnTo>
                  <a:lnTo>
                    <a:pt x="1360" y="1123"/>
                  </a:lnTo>
                  <a:lnTo>
                    <a:pt x="1360" y="1125"/>
                  </a:lnTo>
                  <a:close/>
                  <a:moveTo>
                    <a:pt x="1266" y="1123"/>
                  </a:moveTo>
                  <a:lnTo>
                    <a:pt x="1266" y="1125"/>
                  </a:lnTo>
                  <a:lnTo>
                    <a:pt x="1266" y="1126"/>
                  </a:lnTo>
                  <a:lnTo>
                    <a:pt x="1264" y="1126"/>
                  </a:lnTo>
                  <a:lnTo>
                    <a:pt x="1262" y="1128"/>
                  </a:lnTo>
                  <a:lnTo>
                    <a:pt x="1262" y="1130"/>
                  </a:lnTo>
                  <a:lnTo>
                    <a:pt x="1264" y="1130"/>
                  </a:lnTo>
                  <a:lnTo>
                    <a:pt x="1262" y="1130"/>
                  </a:lnTo>
                  <a:lnTo>
                    <a:pt x="1261" y="1130"/>
                  </a:lnTo>
                  <a:lnTo>
                    <a:pt x="1259" y="1132"/>
                  </a:lnTo>
                  <a:lnTo>
                    <a:pt x="1257" y="1132"/>
                  </a:lnTo>
                  <a:lnTo>
                    <a:pt x="1255" y="1132"/>
                  </a:lnTo>
                  <a:lnTo>
                    <a:pt x="1254" y="1132"/>
                  </a:lnTo>
                  <a:lnTo>
                    <a:pt x="1254" y="1130"/>
                  </a:lnTo>
                  <a:lnTo>
                    <a:pt x="1254" y="1128"/>
                  </a:lnTo>
                  <a:lnTo>
                    <a:pt x="1254" y="1126"/>
                  </a:lnTo>
                  <a:lnTo>
                    <a:pt x="1252" y="1125"/>
                  </a:lnTo>
                  <a:lnTo>
                    <a:pt x="1252" y="1123"/>
                  </a:lnTo>
                  <a:lnTo>
                    <a:pt x="1254" y="1123"/>
                  </a:lnTo>
                  <a:lnTo>
                    <a:pt x="1255" y="1123"/>
                  </a:lnTo>
                  <a:lnTo>
                    <a:pt x="1257" y="1121"/>
                  </a:lnTo>
                  <a:lnTo>
                    <a:pt x="1257" y="1119"/>
                  </a:lnTo>
                  <a:lnTo>
                    <a:pt x="1257" y="1118"/>
                  </a:lnTo>
                  <a:lnTo>
                    <a:pt x="1257" y="1116"/>
                  </a:lnTo>
                  <a:lnTo>
                    <a:pt x="1259" y="1114"/>
                  </a:lnTo>
                  <a:lnTo>
                    <a:pt x="1259" y="1112"/>
                  </a:lnTo>
                  <a:lnTo>
                    <a:pt x="1261" y="1112"/>
                  </a:lnTo>
                  <a:lnTo>
                    <a:pt x="1262" y="1114"/>
                  </a:lnTo>
                  <a:lnTo>
                    <a:pt x="1262" y="1116"/>
                  </a:lnTo>
                  <a:lnTo>
                    <a:pt x="1264" y="1116"/>
                  </a:lnTo>
                  <a:lnTo>
                    <a:pt x="1264" y="1118"/>
                  </a:lnTo>
                  <a:lnTo>
                    <a:pt x="1264" y="1121"/>
                  </a:lnTo>
                  <a:lnTo>
                    <a:pt x="1266" y="1123"/>
                  </a:lnTo>
                  <a:close/>
                  <a:moveTo>
                    <a:pt x="1371" y="1112"/>
                  </a:moveTo>
                  <a:lnTo>
                    <a:pt x="1371" y="1114"/>
                  </a:lnTo>
                  <a:lnTo>
                    <a:pt x="1369" y="1114"/>
                  </a:lnTo>
                  <a:lnTo>
                    <a:pt x="1369" y="1116"/>
                  </a:lnTo>
                  <a:lnTo>
                    <a:pt x="1371" y="1116"/>
                  </a:lnTo>
                  <a:lnTo>
                    <a:pt x="1372" y="1116"/>
                  </a:lnTo>
                  <a:lnTo>
                    <a:pt x="1372" y="1118"/>
                  </a:lnTo>
                  <a:lnTo>
                    <a:pt x="1372" y="1119"/>
                  </a:lnTo>
                  <a:lnTo>
                    <a:pt x="1371" y="1119"/>
                  </a:lnTo>
                  <a:lnTo>
                    <a:pt x="1371" y="1121"/>
                  </a:lnTo>
                  <a:lnTo>
                    <a:pt x="1372" y="1121"/>
                  </a:lnTo>
                  <a:lnTo>
                    <a:pt x="1372" y="1123"/>
                  </a:lnTo>
                  <a:lnTo>
                    <a:pt x="1372" y="1125"/>
                  </a:lnTo>
                  <a:lnTo>
                    <a:pt x="1372" y="1126"/>
                  </a:lnTo>
                  <a:lnTo>
                    <a:pt x="1374" y="1128"/>
                  </a:lnTo>
                  <a:lnTo>
                    <a:pt x="1376" y="1130"/>
                  </a:lnTo>
                  <a:lnTo>
                    <a:pt x="1376" y="1132"/>
                  </a:lnTo>
                  <a:lnTo>
                    <a:pt x="1378" y="1133"/>
                  </a:lnTo>
                  <a:lnTo>
                    <a:pt x="1379" y="1133"/>
                  </a:lnTo>
                  <a:lnTo>
                    <a:pt x="1379" y="1135"/>
                  </a:lnTo>
                  <a:lnTo>
                    <a:pt x="1379" y="1137"/>
                  </a:lnTo>
                  <a:lnTo>
                    <a:pt x="1379" y="1139"/>
                  </a:lnTo>
                  <a:lnTo>
                    <a:pt x="1379" y="1140"/>
                  </a:lnTo>
                  <a:lnTo>
                    <a:pt x="1379" y="1142"/>
                  </a:lnTo>
                  <a:lnTo>
                    <a:pt x="1379" y="1144"/>
                  </a:lnTo>
                  <a:lnTo>
                    <a:pt x="1379" y="1146"/>
                  </a:lnTo>
                  <a:lnTo>
                    <a:pt x="1379" y="1147"/>
                  </a:lnTo>
                  <a:lnTo>
                    <a:pt x="1379" y="1149"/>
                  </a:lnTo>
                  <a:lnTo>
                    <a:pt x="1378" y="1149"/>
                  </a:lnTo>
                  <a:lnTo>
                    <a:pt x="1376" y="1149"/>
                  </a:lnTo>
                  <a:lnTo>
                    <a:pt x="1376" y="1147"/>
                  </a:lnTo>
                  <a:lnTo>
                    <a:pt x="1374" y="1147"/>
                  </a:lnTo>
                  <a:lnTo>
                    <a:pt x="1372" y="1146"/>
                  </a:lnTo>
                  <a:lnTo>
                    <a:pt x="1372" y="1144"/>
                  </a:lnTo>
                  <a:lnTo>
                    <a:pt x="1372" y="1142"/>
                  </a:lnTo>
                  <a:lnTo>
                    <a:pt x="1374" y="1142"/>
                  </a:lnTo>
                  <a:lnTo>
                    <a:pt x="1372" y="1140"/>
                  </a:lnTo>
                  <a:lnTo>
                    <a:pt x="1371" y="1140"/>
                  </a:lnTo>
                  <a:lnTo>
                    <a:pt x="1369" y="1140"/>
                  </a:lnTo>
                  <a:lnTo>
                    <a:pt x="1367" y="1140"/>
                  </a:lnTo>
                  <a:lnTo>
                    <a:pt x="1365" y="1140"/>
                  </a:lnTo>
                  <a:lnTo>
                    <a:pt x="1365" y="1139"/>
                  </a:lnTo>
                  <a:lnTo>
                    <a:pt x="1364" y="1139"/>
                  </a:lnTo>
                  <a:lnTo>
                    <a:pt x="1364" y="1137"/>
                  </a:lnTo>
                  <a:lnTo>
                    <a:pt x="1365" y="1137"/>
                  </a:lnTo>
                  <a:lnTo>
                    <a:pt x="1365" y="1139"/>
                  </a:lnTo>
                  <a:lnTo>
                    <a:pt x="1367" y="1139"/>
                  </a:lnTo>
                  <a:lnTo>
                    <a:pt x="1367" y="1137"/>
                  </a:lnTo>
                  <a:lnTo>
                    <a:pt x="1369" y="1137"/>
                  </a:lnTo>
                  <a:lnTo>
                    <a:pt x="1367" y="1137"/>
                  </a:lnTo>
                  <a:lnTo>
                    <a:pt x="1367" y="1139"/>
                  </a:lnTo>
                  <a:lnTo>
                    <a:pt x="1365" y="1139"/>
                  </a:lnTo>
                  <a:lnTo>
                    <a:pt x="1365" y="1137"/>
                  </a:lnTo>
                  <a:lnTo>
                    <a:pt x="1364" y="1137"/>
                  </a:lnTo>
                  <a:lnTo>
                    <a:pt x="1362" y="1135"/>
                  </a:lnTo>
                  <a:lnTo>
                    <a:pt x="1360" y="1135"/>
                  </a:lnTo>
                  <a:lnTo>
                    <a:pt x="1360" y="1133"/>
                  </a:lnTo>
                  <a:lnTo>
                    <a:pt x="1362" y="1133"/>
                  </a:lnTo>
                  <a:lnTo>
                    <a:pt x="1362" y="1132"/>
                  </a:lnTo>
                  <a:lnTo>
                    <a:pt x="1364" y="1132"/>
                  </a:lnTo>
                  <a:lnTo>
                    <a:pt x="1364" y="1130"/>
                  </a:lnTo>
                  <a:lnTo>
                    <a:pt x="1362" y="1130"/>
                  </a:lnTo>
                  <a:lnTo>
                    <a:pt x="1362" y="1132"/>
                  </a:lnTo>
                  <a:lnTo>
                    <a:pt x="1360" y="1132"/>
                  </a:lnTo>
                  <a:lnTo>
                    <a:pt x="1360" y="1130"/>
                  </a:lnTo>
                  <a:lnTo>
                    <a:pt x="1358" y="1130"/>
                  </a:lnTo>
                  <a:lnTo>
                    <a:pt x="1357" y="1130"/>
                  </a:lnTo>
                  <a:lnTo>
                    <a:pt x="1358" y="1128"/>
                  </a:lnTo>
                  <a:lnTo>
                    <a:pt x="1358" y="1126"/>
                  </a:lnTo>
                  <a:lnTo>
                    <a:pt x="1360" y="1126"/>
                  </a:lnTo>
                  <a:lnTo>
                    <a:pt x="1362" y="1126"/>
                  </a:lnTo>
                  <a:lnTo>
                    <a:pt x="1364" y="1126"/>
                  </a:lnTo>
                  <a:lnTo>
                    <a:pt x="1362" y="1126"/>
                  </a:lnTo>
                  <a:lnTo>
                    <a:pt x="1362" y="1125"/>
                  </a:lnTo>
                  <a:lnTo>
                    <a:pt x="1360" y="1125"/>
                  </a:lnTo>
                  <a:lnTo>
                    <a:pt x="1360" y="1126"/>
                  </a:lnTo>
                  <a:lnTo>
                    <a:pt x="1358" y="1126"/>
                  </a:lnTo>
                  <a:lnTo>
                    <a:pt x="1358" y="1125"/>
                  </a:lnTo>
                  <a:lnTo>
                    <a:pt x="1360" y="1125"/>
                  </a:lnTo>
                  <a:lnTo>
                    <a:pt x="1360" y="1123"/>
                  </a:lnTo>
                  <a:lnTo>
                    <a:pt x="1358" y="1121"/>
                  </a:lnTo>
                  <a:lnTo>
                    <a:pt x="1358" y="1119"/>
                  </a:lnTo>
                  <a:lnTo>
                    <a:pt x="1357" y="1118"/>
                  </a:lnTo>
                  <a:lnTo>
                    <a:pt x="1357" y="1116"/>
                  </a:lnTo>
                  <a:lnTo>
                    <a:pt x="1357" y="1114"/>
                  </a:lnTo>
                  <a:lnTo>
                    <a:pt x="1358" y="1114"/>
                  </a:lnTo>
                  <a:lnTo>
                    <a:pt x="1358" y="1116"/>
                  </a:lnTo>
                  <a:lnTo>
                    <a:pt x="1360" y="1116"/>
                  </a:lnTo>
                  <a:lnTo>
                    <a:pt x="1362" y="1116"/>
                  </a:lnTo>
                  <a:lnTo>
                    <a:pt x="1364" y="1116"/>
                  </a:lnTo>
                  <a:lnTo>
                    <a:pt x="1364" y="1114"/>
                  </a:lnTo>
                  <a:lnTo>
                    <a:pt x="1365" y="1114"/>
                  </a:lnTo>
                  <a:lnTo>
                    <a:pt x="1365" y="1112"/>
                  </a:lnTo>
                  <a:lnTo>
                    <a:pt x="1367" y="1112"/>
                  </a:lnTo>
                  <a:lnTo>
                    <a:pt x="1369" y="1112"/>
                  </a:lnTo>
                  <a:lnTo>
                    <a:pt x="1371" y="1112"/>
                  </a:lnTo>
                  <a:close/>
                  <a:moveTo>
                    <a:pt x="1331" y="1102"/>
                  </a:moveTo>
                  <a:lnTo>
                    <a:pt x="1332" y="1102"/>
                  </a:lnTo>
                  <a:lnTo>
                    <a:pt x="1332" y="1104"/>
                  </a:lnTo>
                  <a:lnTo>
                    <a:pt x="1336" y="1104"/>
                  </a:lnTo>
                  <a:lnTo>
                    <a:pt x="1338" y="1104"/>
                  </a:lnTo>
                  <a:lnTo>
                    <a:pt x="1339" y="1105"/>
                  </a:lnTo>
                  <a:lnTo>
                    <a:pt x="1341" y="1105"/>
                  </a:lnTo>
                  <a:lnTo>
                    <a:pt x="1339" y="1107"/>
                  </a:lnTo>
                  <a:lnTo>
                    <a:pt x="1339" y="1109"/>
                  </a:lnTo>
                  <a:lnTo>
                    <a:pt x="1339" y="1111"/>
                  </a:lnTo>
                  <a:lnTo>
                    <a:pt x="1341" y="1111"/>
                  </a:lnTo>
                  <a:lnTo>
                    <a:pt x="1339" y="1112"/>
                  </a:lnTo>
                  <a:lnTo>
                    <a:pt x="1341" y="1114"/>
                  </a:lnTo>
                  <a:lnTo>
                    <a:pt x="1343" y="1116"/>
                  </a:lnTo>
                  <a:lnTo>
                    <a:pt x="1343" y="1118"/>
                  </a:lnTo>
                  <a:lnTo>
                    <a:pt x="1345" y="1118"/>
                  </a:lnTo>
                  <a:lnTo>
                    <a:pt x="1346" y="1118"/>
                  </a:lnTo>
                  <a:lnTo>
                    <a:pt x="1348" y="1119"/>
                  </a:lnTo>
                  <a:lnTo>
                    <a:pt x="1348" y="1121"/>
                  </a:lnTo>
                  <a:lnTo>
                    <a:pt x="1346" y="1121"/>
                  </a:lnTo>
                  <a:lnTo>
                    <a:pt x="1345" y="1123"/>
                  </a:lnTo>
                  <a:lnTo>
                    <a:pt x="1343" y="1123"/>
                  </a:lnTo>
                  <a:lnTo>
                    <a:pt x="1341" y="1125"/>
                  </a:lnTo>
                  <a:lnTo>
                    <a:pt x="1341" y="1123"/>
                  </a:lnTo>
                  <a:lnTo>
                    <a:pt x="1339" y="1123"/>
                  </a:lnTo>
                  <a:lnTo>
                    <a:pt x="1338" y="1123"/>
                  </a:lnTo>
                  <a:lnTo>
                    <a:pt x="1338" y="1121"/>
                  </a:lnTo>
                  <a:lnTo>
                    <a:pt x="1336" y="1121"/>
                  </a:lnTo>
                  <a:lnTo>
                    <a:pt x="1334" y="1121"/>
                  </a:lnTo>
                  <a:lnTo>
                    <a:pt x="1332" y="1121"/>
                  </a:lnTo>
                  <a:lnTo>
                    <a:pt x="1332" y="1119"/>
                  </a:lnTo>
                  <a:lnTo>
                    <a:pt x="1334" y="1118"/>
                  </a:lnTo>
                  <a:lnTo>
                    <a:pt x="1332" y="1118"/>
                  </a:lnTo>
                  <a:lnTo>
                    <a:pt x="1332" y="1119"/>
                  </a:lnTo>
                  <a:lnTo>
                    <a:pt x="1331" y="1118"/>
                  </a:lnTo>
                  <a:lnTo>
                    <a:pt x="1332" y="1116"/>
                  </a:lnTo>
                  <a:lnTo>
                    <a:pt x="1331" y="1116"/>
                  </a:lnTo>
                  <a:lnTo>
                    <a:pt x="1331" y="1114"/>
                  </a:lnTo>
                  <a:lnTo>
                    <a:pt x="1332" y="1114"/>
                  </a:lnTo>
                  <a:lnTo>
                    <a:pt x="1332" y="1112"/>
                  </a:lnTo>
                  <a:lnTo>
                    <a:pt x="1331" y="1114"/>
                  </a:lnTo>
                  <a:lnTo>
                    <a:pt x="1331" y="1116"/>
                  </a:lnTo>
                  <a:lnTo>
                    <a:pt x="1331" y="1118"/>
                  </a:lnTo>
                  <a:lnTo>
                    <a:pt x="1329" y="1118"/>
                  </a:lnTo>
                  <a:lnTo>
                    <a:pt x="1331" y="1118"/>
                  </a:lnTo>
                  <a:lnTo>
                    <a:pt x="1331" y="1119"/>
                  </a:lnTo>
                  <a:lnTo>
                    <a:pt x="1332" y="1119"/>
                  </a:lnTo>
                  <a:lnTo>
                    <a:pt x="1332" y="1121"/>
                  </a:lnTo>
                  <a:lnTo>
                    <a:pt x="1334" y="1121"/>
                  </a:lnTo>
                  <a:lnTo>
                    <a:pt x="1334" y="1123"/>
                  </a:lnTo>
                  <a:lnTo>
                    <a:pt x="1336" y="1123"/>
                  </a:lnTo>
                  <a:lnTo>
                    <a:pt x="1338" y="1123"/>
                  </a:lnTo>
                  <a:lnTo>
                    <a:pt x="1338" y="1125"/>
                  </a:lnTo>
                  <a:lnTo>
                    <a:pt x="1339" y="1125"/>
                  </a:lnTo>
                  <a:lnTo>
                    <a:pt x="1339" y="1126"/>
                  </a:lnTo>
                  <a:lnTo>
                    <a:pt x="1338" y="1126"/>
                  </a:lnTo>
                  <a:lnTo>
                    <a:pt x="1336" y="1126"/>
                  </a:lnTo>
                  <a:lnTo>
                    <a:pt x="1336" y="1128"/>
                  </a:lnTo>
                  <a:lnTo>
                    <a:pt x="1334" y="1130"/>
                  </a:lnTo>
                  <a:lnTo>
                    <a:pt x="1332" y="1130"/>
                  </a:lnTo>
                  <a:lnTo>
                    <a:pt x="1332" y="1132"/>
                  </a:lnTo>
                  <a:lnTo>
                    <a:pt x="1331" y="1132"/>
                  </a:lnTo>
                  <a:lnTo>
                    <a:pt x="1331" y="1130"/>
                  </a:lnTo>
                  <a:lnTo>
                    <a:pt x="1329" y="1130"/>
                  </a:lnTo>
                  <a:lnTo>
                    <a:pt x="1329" y="1128"/>
                  </a:lnTo>
                  <a:lnTo>
                    <a:pt x="1327" y="1126"/>
                  </a:lnTo>
                  <a:lnTo>
                    <a:pt x="1325" y="1126"/>
                  </a:lnTo>
                  <a:lnTo>
                    <a:pt x="1325" y="1125"/>
                  </a:lnTo>
                  <a:lnTo>
                    <a:pt x="1324" y="1123"/>
                  </a:lnTo>
                  <a:lnTo>
                    <a:pt x="1324" y="1119"/>
                  </a:lnTo>
                  <a:lnTo>
                    <a:pt x="1325" y="1119"/>
                  </a:lnTo>
                  <a:lnTo>
                    <a:pt x="1325" y="1118"/>
                  </a:lnTo>
                  <a:lnTo>
                    <a:pt x="1325" y="1116"/>
                  </a:lnTo>
                  <a:lnTo>
                    <a:pt x="1325" y="1114"/>
                  </a:lnTo>
                  <a:lnTo>
                    <a:pt x="1327" y="1112"/>
                  </a:lnTo>
                  <a:lnTo>
                    <a:pt x="1329" y="1111"/>
                  </a:lnTo>
                  <a:lnTo>
                    <a:pt x="1329" y="1109"/>
                  </a:lnTo>
                  <a:lnTo>
                    <a:pt x="1329" y="1107"/>
                  </a:lnTo>
                  <a:lnTo>
                    <a:pt x="1329" y="1105"/>
                  </a:lnTo>
                  <a:lnTo>
                    <a:pt x="1329" y="1104"/>
                  </a:lnTo>
                  <a:lnTo>
                    <a:pt x="1331" y="1102"/>
                  </a:lnTo>
                  <a:close/>
                  <a:moveTo>
                    <a:pt x="1383" y="1109"/>
                  </a:moveTo>
                  <a:lnTo>
                    <a:pt x="1385" y="1111"/>
                  </a:lnTo>
                  <a:lnTo>
                    <a:pt x="1385" y="1112"/>
                  </a:lnTo>
                  <a:lnTo>
                    <a:pt x="1385" y="1114"/>
                  </a:lnTo>
                  <a:lnTo>
                    <a:pt x="1385" y="1116"/>
                  </a:lnTo>
                  <a:lnTo>
                    <a:pt x="1385" y="1118"/>
                  </a:lnTo>
                  <a:lnTo>
                    <a:pt x="1385" y="1119"/>
                  </a:lnTo>
                  <a:lnTo>
                    <a:pt x="1385" y="1121"/>
                  </a:lnTo>
                  <a:lnTo>
                    <a:pt x="1385" y="1123"/>
                  </a:lnTo>
                  <a:lnTo>
                    <a:pt x="1385" y="1125"/>
                  </a:lnTo>
                  <a:lnTo>
                    <a:pt x="1386" y="1126"/>
                  </a:lnTo>
                  <a:lnTo>
                    <a:pt x="1386" y="1128"/>
                  </a:lnTo>
                  <a:lnTo>
                    <a:pt x="1386" y="1130"/>
                  </a:lnTo>
                  <a:lnTo>
                    <a:pt x="1386" y="1132"/>
                  </a:lnTo>
                  <a:lnTo>
                    <a:pt x="1386" y="1133"/>
                  </a:lnTo>
                  <a:lnTo>
                    <a:pt x="1386" y="1135"/>
                  </a:lnTo>
                  <a:lnTo>
                    <a:pt x="1388" y="1137"/>
                  </a:lnTo>
                  <a:lnTo>
                    <a:pt x="1390" y="1139"/>
                  </a:lnTo>
                  <a:lnTo>
                    <a:pt x="1390" y="1140"/>
                  </a:lnTo>
                  <a:lnTo>
                    <a:pt x="1390" y="1142"/>
                  </a:lnTo>
                  <a:lnTo>
                    <a:pt x="1390" y="1144"/>
                  </a:lnTo>
                  <a:lnTo>
                    <a:pt x="1392" y="1146"/>
                  </a:lnTo>
                  <a:lnTo>
                    <a:pt x="1392" y="1147"/>
                  </a:lnTo>
                  <a:lnTo>
                    <a:pt x="1390" y="1147"/>
                  </a:lnTo>
                  <a:lnTo>
                    <a:pt x="1390" y="1149"/>
                  </a:lnTo>
                  <a:lnTo>
                    <a:pt x="1388" y="1149"/>
                  </a:lnTo>
                  <a:lnTo>
                    <a:pt x="1386" y="1149"/>
                  </a:lnTo>
                  <a:lnTo>
                    <a:pt x="1385" y="1147"/>
                  </a:lnTo>
                  <a:lnTo>
                    <a:pt x="1383" y="1146"/>
                  </a:lnTo>
                  <a:lnTo>
                    <a:pt x="1381" y="1146"/>
                  </a:lnTo>
                  <a:lnTo>
                    <a:pt x="1381" y="1142"/>
                  </a:lnTo>
                  <a:lnTo>
                    <a:pt x="1381" y="1140"/>
                  </a:lnTo>
                  <a:lnTo>
                    <a:pt x="1381" y="1139"/>
                  </a:lnTo>
                  <a:lnTo>
                    <a:pt x="1381" y="1137"/>
                  </a:lnTo>
                  <a:lnTo>
                    <a:pt x="1381" y="1135"/>
                  </a:lnTo>
                  <a:lnTo>
                    <a:pt x="1381" y="1133"/>
                  </a:lnTo>
                  <a:lnTo>
                    <a:pt x="1379" y="1133"/>
                  </a:lnTo>
                  <a:lnTo>
                    <a:pt x="1378" y="1132"/>
                  </a:lnTo>
                  <a:lnTo>
                    <a:pt x="1379" y="1132"/>
                  </a:lnTo>
                  <a:lnTo>
                    <a:pt x="1379" y="1130"/>
                  </a:lnTo>
                  <a:lnTo>
                    <a:pt x="1381" y="1128"/>
                  </a:lnTo>
                  <a:lnTo>
                    <a:pt x="1379" y="1128"/>
                  </a:lnTo>
                  <a:lnTo>
                    <a:pt x="1379" y="1126"/>
                  </a:lnTo>
                  <a:lnTo>
                    <a:pt x="1381" y="1126"/>
                  </a:lnTo>
                  <a:lnTo>
                    <a:pt x="1381" y="1125"/>
                  </a:lnTo>
                  <a:lnTo>
                    <a:pt x="1379" y="1125"/>
                  </a:lnTo>
                  <a:lnTo>
                    <a:pt x="1379" y="1123"/>
                  </a:lnTo>
                  <a:lnTo>
                    <a:pt x="1378" y="1123"/>
                  </a:lnTo>
                  <a:lnTo>
                    <a:pt x="1376" y="1123"/>
                  </a:lnTo>
                  <a:lnTo>
                    <a:pt x="1376" y="1121"/>
                  </a:lnTo>
                  <a:lnTo>
                    <a:pt x="1376" y="1123"/>
                  </a:lnTo>
                  <a:lnTo>
                    <a:pt x="1378" y="1123"/>
                  </a:lnTo>
                  <a:lnTo>
                    <a:pt x="1379" y="1125"/>
                  </a:lnTo>
                  <a:lnTo>
                    <a:pt x="1381" y="1125"/>
                  </a:lnTo>
                  <a:lnTo>
                    <a:pt x="1381" y="1126"/>
                  </a:lnTo>
                  <a:lnTo>
                    <a:pt x="1379" y="1126"/>
                  </a:lnTo>
                  <a:lnTo>
                    <a:pt x="1378" y="1126"/>
                  </a:lnTo>
                  <a:lnTo>
                    <a:pt x="1379" y="1128"/>
                  </a:lnTo>
                  <a:lnTo>
                    <a:pt x="1379" y="1130"/>
                  </a:lnTo>
                  <a:lnTo>
                    <a:pt x="1378" y="1130"/>
                  </a:lnTo>
                  <a:lnTo>
                    <a:pt x="1378" y="1132"/>
                  </a:lnTo>
                  <a:lnTo>
                    <a:pt x="1376" y="1130"/>
                  </a:lnTo>
                  <a:lnTo>
                    <a:pt x="1374" y="1128"/>
                  </a:lnTo>
                  <a:lnTo>
                    <a:pt x="1374" y="1126"/>
                  </a:lnTo>
                  <a:lnTo>
                    <a:pt x="1372" y="1126"/>
                  </a:lnTo>
                  <a:lnTo>
                    <a:pt x="1372" y="1125"/>
                  </a:lnTo>
                  <a:lnTo>
                    <a:pt x="1372" y="1123"/>
                  </a:lnTo>
                  <a:lnTo>
                    <a:pt x="1374" y="1123"/>
                  </a:lnTo>
                  <a:lnTo>
                    <a:pt x="1374" y="1121"/>
                  </a:lnTo>
                  <a:lnTo>
                    <a:pt x="1372" y="1121"/>
                  </a:lnTo>
                  <a:lnTo>
                    <a:pt x="1371" y="1121"/>
                  </a:lnTo>
                  <a:lnTo>
                    <a:pt x="1371" y="1119"/>
                  </a:lnTo>
                  <a:lnTo>
                    <a:pt x="1372" y="1119"/>
                  </a:lnTo>
                  <a:lnTo>
                    <a:pt x="1374" y="1118"/>
                  </a:lnTo>
                  <a:lnTo>
                    <a:pt x="1372" y="1116"/>
                  </a:lnTo>
                  <a:lnTo>
                    <a:pt x="1371" y="1116"/>
                  </a:lnTo>
                  <a:lnTo>
                    <a:pt x="1371" y="1114"/>
                  </a:lnTo>
                  <a:lnTo>
                    <a:pt x="1372" y="1112"/>
                  </a:lnTo>
                  <a:lnTo>
                    <a:pt x="1372" y="1114"/>
                  </a:lnTo>
                  <a:lnTo>
                    <a:pt x="1374" y="1114"/>
                  </a:lnTo>
                  <a:lnTo>
                    <a:pt x="1376" y="1114"/>
                  </a:lnTo>
                  <a:lnTo>
                    <a:pt x="1376" y="1116"/>
                  </a:lnTo>
                  <a:lnTo>
                    <a:pt x="1376" y="1114"/>
                  </a:lnTo>
                  <a:lnTo>
                    <a:pt x="1374" y="1114"/>
                  </a:lnTo>
                  <a:lnTo>
                    <a:pt x="1372" y="1112"/>
                  </a:lnTo>
                  <a:lnTo>
                    <a:pt x="1372" y="1111"/>
                  </a:lnTo>
                  <a:lnTo>
                    <a:pt x="1374" y="1111"/>
                  </a:lnTo>
                  <a:lnTo>
                    <a:pt x="1376" y="1109"/>
                  </a:lnTo>
                  <a:lnTo>
                    <a:pt x="1378" y="1109"/>
                  </a:lnTo>
                  <a:lnTo>
                    <a:pt x="1376" y="1109"/>
                  </a:lnTo>
                  <a:lnTo>
                    <a:pt x="1374" y="1109"/>
                  </a:lnTo>
                  <a:lnTo>
                    <a:pt x="1372" y="1111"/>
                  </a:lnTo>
                  <a:lnTo>
                    <a:pt x="1371" y="1111"/>
                  </a:lnTo>
                  <a:lnTo>
                    <a:pt x="1372" y="1112"/>
                  </a:lnTo>
                  <a:lnTo>
                    <a:pt x="1371" y="1112"/>
                  </a:lnTo>
                  <a:lnTo>
                    <a:pt x="1371" y="1111"/>
                  </a:lnTo>
                  <a:lnTo>
                    <a:pt x="1369" y="1111"/>
                  </a:lnTo>
                  <a:lnTo>
                    <a:pt x="1369" y="1112"/>
                  </a:lnTo>
                  <a:lnTo>
                    <a:pt x="1369" y="1111"/>
                  </a:lnTo>
                  <a:lnTo>
                    <a:pt x="1367" y="1111"/>
                  </a:lnTo>
                  <a:lnTo>
                    <a:pt x="1367" y="1109"/>
                  </a:lnTo>
                  <a:lnTo>
                    <a:pt x="1367" y="1107"/>
                  </a:lnTo>
                  <a:lnTo>
                    <a:pt x="1369" y="1107"/>
                  </a:lnTo>
                  <a:lnTo>
                    <a:pt x="1371" y="1107"/>
                  </a:lnTo>
                  <a:lnTo>
                    <a:pt x="1371" y="1105"/>
                  </a:lnTo>
                  <a:lnTo>
                    <a:pt x="1369" y="1104"/>
                  </a:lnTo>
                  <a:lnTo>
                    <a:pt x="1371" y="1104"/>
                  </a:lnTo>
                  <a:lnTo>
                    <a:pt x="1371" y="1102"/>
                  </a:lnTo>
                  <a:lnTo>
                    <a:pt x="1371" y="1100"/>
                  </a:lnTo>
                  <a:lnTo>
                    <a:pt x="1371" y="1098"/>
                  </a:lnTo>
                  <a:lnTo>
                    <a:pt x="1372" y="1098"/>
                  </a:lnTo>
                  <a:lnTo>
                    <a:pt x="1374" y="1097"/>
                  </a:lnTo>
                  <a:lnTo>
                    <a:pt x="1376" y="1097"/>
                  </a:lnTo>
                  <a:lnTo>
                    <a:pt x="1376" y="1098"/>
                  </a:lnTo>
                  <a:lnTo>
                    <a:pt x="1378" y="1100"/>
                  </a:lnTo>
                  <a:lnTo>
                    <a:pt x="1379" y="1100"/>
                  </a:lnTo>
                  <a:lnTo>
                    <a:pt x="1379" y="1102"/>
                  </a:lnTo>
                  <a:lnTo>
                    <a:pt x="1381" y="1102"/>
                  </a:lnTo>
                  <a:lnTo>
                    <a:pt x="1381" y="1104"/>
                  </a:lnTo>
                  <a:lnTo>
                    <a:pt x="1381" y="1105"/>
                  </a:lnTo>
                  <a:lnTo>
                    <a:pt x="1383" y="1105"/>
                  </a:lnTo>
                  <a:lnTo>
                    <a:pt x="1383" y="1107"/>
                  </a:lnTo>
                  <a:lnTo>
                    <a:pt x="1383" y="1109"/>
                  </a:lnTo>
                  <a:close/>
                  <a:moveTo>
                    <a:pt x="1350" y="1107"/>
                  </a:moveTo>
                  <a:lnTo>
                    <a:pt x="1350" y="1109"/>
                  </a:lnTo>
                  <a:lnTo>
                    <a:pt x="1351" y="1111"/>
                  </a:lnTo>
                  <a:lnTo>
                    <a:pt x="1351" y="1112"/>
                  </a:lnTo>
                  <a:lnTo>
                    <a:pt x="1353" y="1112"/>
                  </a:lnTo>
                  <a:lnTo>
                    <a:pt x="1353" y="1114"/>
                  </a:lnTo>
                  <a:lnTo>
                    <a:pt x="1355" y="1114"/>
                  </a:lnTo>
                  <a:lnTo>
                    <a:pt x="1355" y="1116"/>
                  </a:lnTo>
                  <a:lnTo>
                    <a:pt x="1355" y="1118"/>
                  </a:lnTo>
                  <a:lnTo>
                    <a:pt x="1351" y="1118"/>
                  </a:lnTo>
                  <a:lnTo>
                    <a:pt x="1350" y="1119"/>
                  </a:lnTo>
                  <a:lnTo>
                    <a:pt x="1348" y="1118"/>
                  </a:lnTo>
                  <a:lnTo>
                    <a:pt x="1346" y="1118"/>
                  </a:lnTo>
                  <a:lnTo>
                    <a:pt x="1345" y="1116"/>
                  </a:lnTo>
                  <a:lnTo>
                    <a:pt x="1346" y="1114"/>
                  </a:lnTo>
                  <a:lnTo>
                    <a:pt x="1346" y="1112"/>
                  </a:lnTo>
                  <a:lnTo>
                    <a:pt x="1345" y="1112"/>
                  </a:lnTo>
                  <a:lnTo>
                    <a:pt x="1345" y="1111"/>
                  </a:lnTo>
                  <a:lnTo>
                    <a:pt x="1346" y="1111"/>
                  </a:lnTo>
                  <a:lnTo>
                    <a:pt x="1348" y="1111"/>
                  </a:lnTo>
                  <a:lnTo>
                    <a:pt x="1348" y="1109"/>
                  </a:lnTo>
                  <a:lnTo>
                    <a:pt x="1348" y="1111"/>
                  </a:lnTo>
                  <a:lnTo>
                    <a:pt x="1346" y="1111"/>
                  </a:lnTo>
                  <a:lnTo>
                    <a:pt x="1345" y="1111"/>
                  </a:lnTo>
                  <a:lnTo>
                    <a:pt x="1345" y="1112"/>
                  </a:lnTo>
                  <a:lnTo>
                    <a:pt x="1345" y="1114"/>
                  </a:lnTo>
                  <a:lnTo>
                    <a:pt x="1345" y="1116"/>
                  </a:lnTo>
                  <a:lnTo>
                    <a:pt x="1343" y="1116"/>
                  </a:lnTo>
                  <a:lnTo>
                    <a:pt x="1341" y="1114"/>
                  </a:lnTo>
                  <a:lnTo>
                    <a:pt x="1341" y="1112"/>
                  </a:lnTo>
                  <a:lnTo>
                    <a:pt x="1341" y="1111"/>
                  </a:lnTo>
                  <a:lnTo>
                    <a:pt x="1341" y="1109"/>
                  </a:lnTo>
                  <a:lnTo>
                    <a:pt x="1341" y="1111"/>
                  </a:lnTo>
                  <a:lnTo>
                    <a:pt x="1339" y="1111"/>
                  </a:lnTo>
                  <a:lnTo>
                    <a:pt x="1339" y="1109"/>
                  </a:lnTo>
                  <a:lnTo>
                    <a:pt x="1341" y="1109"/>
                  </a:lnTo>
                  <a:lnTo>
                    <a:pt x="1339" y="1107"/>
                  </a:lnTo>
                  <a:lnTo>
                    <a:pt x="1341" y="1107"/>
                  </a:lnTo>
                  <a:lnTo>
                    <a:pt x="1341" y="1105"/>
                  </a:lnTo>
                  <a:lnTo>
                    <a:pt x="1339" y="1104"/>
                  </a:lnTo>
                  <a:lnTo>
                    <a:pt x="1341" y="1102"/>
                  </a:lnTo>
                  <a:lnTo>
                    <a:pt x="1341" y="1100"/>
                  </a:lnTo>
                  <a:lnTo>
                    <a:pt x="1341" y="1098"/>
                  </a:lnTo>
                  <a:lnTo>
                    <a:pt x="1343" y="1098"/>
                  </a:lnTo>
                  <a:lnTo>
                    <a:pt x="1343" y="1097"/>
                  </a:lnTo>
                  <a:lnTo>
                    <a:pt x="1343" y="1095"/>
                  </a:lnTo>
                  <a:lnTo>
                    <a:pt x="1345" y="1095"/>
                  </a:lnTo>
                  <a:lnTo>
                    <a:pt x="1345" y="1097"/>
                  </a:lnTo>
                  <a:lnTo>
                    <a:pt x="1346" y="1097"/>
                  </a:lnTo>
                  <a:lnTo>
                    <a:pt x="1348" y="1097"/>
                  </a:lnTo>
                  <a:lnTo>
                    <a:pt x="1350" y="1097"/>
                  </a:lnTo>
                  <a:lnTo>
                    <a:pt x="1350" y="1098"/>
                  </a:lnTo>
                  <a:lnTo>
                    <a:pt x="1351" y="1098"/>
                  </a:lnTo>
                  <a:lnTo>
                    <a:pt x="1350" y="1100"/>
                  </a:lnTo>
                  <a:lnTo>
                    <a:pt x="1350" y="1102"/>
                  </a:lnTo>
                  <a:lnTo>
                    <a:pt x="1350" y="1104"/>
                  </a:lnTo>
                  <a:lnTo>
                    <a:pt x="1350" y="1105"/>
                  </a:lnTo>
                  <a:lnTo>
                    <a:pt x="1350" y="1107"/>
                  </a:lnTo>
                  <a:close/>
                  <a:moveTo>
                    <a:pt x="1339" y="1102"/>
                  </a:moveTo>
                  <a:lnTo>
                    <a:pt x="1338" y="1102"/>
                  </a:lnTo>
                  <a:lnTo>
                    <a:pt x="1336" y="1102"/>
                  </a:lnTo>
                  <a:lnTo>
                    <a:pt x="1334" y="1102"/>
                  </a:lnTo>
                  <a:lnTo>
                    <a:pt x="1334" y="1100"/>
                  </a:lnTo>
                  <a:lnTo>
                    <a:pt x="1334" y="1098"/>
                  </a:lnTo>
                  <a:lnTo>
                    <a:pt x="1334" y="1097"/>
                  </a:lnTo>
                  <a:lnTo>
                    <a:pt x="1336" y="1095"/>
                  </a:lnTo>
                  <a:lnTo>
                    <a:pt x="1338" y="1095"/>
                  </a:lnTo>
                  <a:lnTo>
                    <a:pt x="1338" y="1093"/>
                  </a:lnTo>
                  <a:lnTo>
                    <a:pt x="1339" y="1093"/>
                  </a:lnTo>
                  <a:lnTo>
                    <a:pt x="1339" y="1095"/>
                  </a:lnTo>
                  <a:lnTo>
                    <a:pt x="1339" y="1097"/>
                  </a:lnTo>
                  <a:lnTo>
                    <a:pt x="1341" y="1097"/>
                  </a:lnTo>
                  <a:lnTo>
                    <a:pt x="1339" y="1097"/>
                  </a:lnTo>
                  <a:lnTo>
                    <a:pt x="1339" y="1098"/>
                  </a:lnTo>
                  <a:lnTo>
                    <a:pt x="1341" y="1098"/>
                  </a:lnTo>
                  <a:lnTo>
                    <a:pt x="1341" y="1100"/>
                  </a:lnTo>
                  <a:lnTo>
                    <a:pt x="1339" y="1102"/>
                  </a:lnTo>
                  <a:close/>
                  <a:moveTo>
                    <a:pt x="1362" y="1081"/>
                  </a:moveTo>
                  <a:lnTo>
                    <a:pt x="1364" y="1081"/>
                  </a:lnTo>
                  <a:lnTo>
                    <a:pt x="1364" y="1083"/>
                  </a:lnTo>
                  <a:lnTo>
                    <a:pt x="1365" y="1083"/>
                  </a:lnTo>
                  <a:lnTo>
                    <a:pt x="1365" y="1084"/>
                  </a:lnTo>
                  <a:lnTo>
                    <a:pt x="1365" y="1086"/>
                  </a:lnTo>
                  <a:lnTo>
                    <a:pt x="1367" y="1086"/>
                  </a:lnTo>
                  <a:lnTo>
                    <a:pt x="1367" y="1088"/>
                  </a:lnTo>
                  <a:lnTo>
                    <a:pt x="1367" y="1090"/>
                  </a:lnTo>
                  <a:lnTo>
                    <a:pt x="1369" y="1086"/>
                  </a:lnTo>
                  <a:lnTo>
                    <a:pt x="1371" y="1086"/>
                  </a:lnTo>
                  <a:lnTo>
                    <a:pt x="1372" y="1084"/>
                  </a:lnTo>
                  <a:lnTo>
                    <a:pt x="1372" y="1086"/>
                  </a:lnTo>
                  <a:lnTo>
                    <a:pt x="1374" y="1088"/>
                  </a:lnTo>
                  <a:lnTo>
                    <a:pt x="1374" y="1090"/>
                  </a:lnTo>
                  <a:lnTo>
                    <a:pt x="1374" y="1091"/>
                  </a:lnTo>
                  <a:lnTo>
                    <a:pt x="1374" y="1093"/>
                  </a:lnTo>
                  <a:lnTo>
                    <a:pt x="1374" y="1095"/>
                  </a:lnTo>
                  <a:lnTo>
                    <a:pt x="1374" y="1097"/>
                  </a:lnTo>
                  <a:lnTo>
                    <a:pt x="1372" y="1098"/>
                  </a:lnTo>
                  <a:lnTo>
                    <a:pt x="1371" y="1098"/>
                  </a:lnTo>
                  <a:lnTo>
                    <a:pt x="1369" y="1098"/>
                  </a:lnTo>
                  <a:lnTo>
                    <a:pt x="1369" y="1100"/>
                  </a:lnTo>
                  <a:lnTo>
                    <a:pt x="1367" y="1098"/>
                  </a:lnTo>
                  <a:lnTo>
                    <a:pt x="1367" y="1100"/>
                  </a:lnTo>
                  <a:lnTo>
                    <a:pt x="1369" y="1100"/>
                  </a:lnTo>
                  <a:lnTo>
                    <a:pt x="1371" y="1100"/>
                  </a:lnTo>
                  <a:lnTo>
                    <a:pt x="1371" y="1102"/>
                  </a:lnTo>
                  <a:lnTo>
                    <a:pt x="1371" y="1104"/>
                  </a:lnTo>
                  <a:lnTo>
                    <a:pt x="1369" y="1104"/>
                  </a:lnTo>
                  <a:lnTo>
                    <a:pt x="1369" y="1105"/>
                  </a:lnTo>
                  <a:lnTo>
                    <a:pt x="1371" y="1105"/>
                  </a:lnTo>
                  <a:lnTo>
                    <a:pt x="1369" y="1107"/>
                  </a:lnTo>
                  <a:lnTo>
                    <a:pt x="1367" y="1107"/>
                  </a:lnTo>
                  <a:lnTo>
                    <a:pt x="1367" y="1109"/>
                  </a:lnTo>
                  <a:lnTo>
                    <a:pt x="1367" y="1111"/>
                  </a:lnTo>
                  <a:lnTo>
                    <a:pt x="1367" y="1112"/>
                  </a:lnTo>
                  <a:lnTo>
                    <a:pt x="1365" y="1112"/>
                  </a:lnTo>
                  <a:lnTo>
                    <a:pt x="1365" y="1114"/>
                  </a:lnTo>
                  <a:lnTo>
                    <a:pt x="1364" y="1114"/>
                  </a:lnTo>
                  <a:lnTo>
                    <a:pt x="1362" y="1114"/>
                  </a:lnTo>
                  <a:lnTo>
                    <a:pt x="1362" y="1116"/>
                  </a:lnTo>
                  <a:lnTo>
                    <a:pt x="1360" y="1116"/>
                  </a:lnTo>
                  <a:lnTo>
                    <a:pt x="1358" y="1114"/>
                  </a:lnTo>
                  <a:lnTo>
                    <a:pt x="1357" y="1114"/>
                  </a:lnTo>
                  <a:lnTo>
                    <a:pt x="1355" y="1112"/>
                  </a:lnTo>
                  <a:lnTo>
                    <a:pt x="1353" y="1111"/>
                  </a:lnTo>
                  <a:lnTo>
                    <a:pt x="1351" y="1111"/>
                  </a:lnTo>
                  <a:lnTo>
                    <a:pt x="1351" y="1109"/>
                  </a:lnTo>
                  <a:lnTo>
                    <a:pt x="1353" y="1109"/>
                  </a:lnTo>
                  <a:lnTo>
                    <a:pt x="1353" y="1111"/>
                  </a:lnTo>
                  <a:lnTo>
                    <a:pt x="1355" y="1112"/>
                  </a:lnTo>
                  <a:lnTo>
                    <a:pt x="1357" y="1112"/>
                  </a:lnTo>
                  <a:lnTo>
                    <a:pt x="1357" y="1111"/>
                  </a:lnTo>
                  <a:lnTo>
                    <a:pt x="1358" y="1111"/>
                  </a:lnTo>
                  <a:lnTo>
                    <a:pt x="1360" y="1111"/>
                  </a:lnTo>
                  <a:lnTo>
                    <a:pt x="1358" y="1111"/>
                  </a:lnTo>
                  <a:lnTo>
                    <a:pt x="1357" y="1111"/>
                  </a:lnTo>
                  <a:lnTo>
                    <a:pt x="1355" y="1111"/>
                  </a:lnTo>
                  <a:lnTo>
                    <a:pt x="1353" y="1111"/>
                  </a:lnTo>
                  <a:lnTo>
                    <a:pt x="1353" y="1109"/>
                  </a:lnTo>
                  <a:lnTo>
                    <a:pt x="1351" y="1109"/>
                  </a:lnTo>
                  <a:lnTo>
                    <a:pt x="1353" y="1109"/>
                  </a:lnTo>
                  <a:lnTo>
                    <a:pt x="1355" y="1109"/>
                  </a:lnTo>
                  <a:lnTo>
                    <a:pt x="1357" y="1109"/>
                  </a:lnTo>
                  <a:lnTo>
                    <a:pt x="1357" y="1107"/>
                  </a:lnTo>
                  <a:lnTo>
                    <a:pt x="1358" y="1105"/>
                  </a:lnTo>
                  <a:lnTo>
                    <a:pt x="1357" y="1105"/>
                  </a:lnTo>
                  <a:lnTo>
                    <a:pt x="1355" y="1107"/>
                  </a:lnTo>
                  <a:lnTo>
                    <a:pt x="1355" y="1109"/>
                  </a:lnTo>
                  <a:lnTo>
                    <a:pt x="1355" y="1107"/>
                  </a:lnTo>
                  <a:lnTo>
                    <a:pt x="1353" y="1107"/>
                  </a:lnTo>
                  <a:lnTo>
                    <a:pt x="1351" y="1107"/>
                  </a:lnTo>
                  <a:lnTo>
                    <a:pt x="1351" y="1105"/>
                  </a:lnTo>
                  <a:lnTo>
                    <a:pt x="1350" y="1105"/>
                  </a:lnTo>
                  <a:lnTo>
                    <a:pt x="1350" y="1102"/>
                  </a:lnTo>
                  <a:lnTo>
                    <a:pt x="1351" y="1102"/>
                  </a:lnTo>
                  <a:lnTo>
                    <a:pt x="1351" y="1100"/>
                  </a:lnTo>
                  <a:lnTo>
                    <a:pt x="1351" y="1102"/>
                  </a:lnTo>
                  <a:lnTo>
                    <a:pt x="1353" y="1104"/>
                  </a:lnTo>
                  <a:lnTo>
                    <a:pt x="1355" y="1104"/>
                  </a:lnTo>
                  <a:lnTo>
                    <a:pt x="1355" y="1102"/>
                  </a:lnTo>
                  <a:lnTo>
                    <a:pt x="1357" y="1102"/>
                  </a:lnTo>
                  <a:lnTo>
                    <a:pt x="1357" y="1100"/>
                  </a:lnTo>
                  <a:lnTo>
                    <a:pt x="1357" y="1098"/>
                  </a:lnTo>
                  <a:lnTo>
                    <a:pt x="1357" y="1100"/>
                  </a:lnTo>
                  <a:lnTo>
                    <a:pt x="1355" y="1102"/>
                  </a:lnTo>
                  <a:lnTo>
                    <a:pt x="1353" y="1102"/>
                  </a:lnTo>
                  <a:lnTo>
                    <a:pt x="1351" y="1102"/>
                  </a:lnTo>
                  <a:lnTo>
                    <a:pt x="1351" y="1100"/>
                  </a:lnTo>
                  <a:lnTo>
                    <a:pt x="1351" y="1098"/>
                  </a:lnTo>
                  <a:lnTo>
                    <a:pt x="1351" y="1097"/>
                  </a:lnTo>
                  <a:lnTo>
                    <a:pt x="1350" y="1097"/>
                  </a:lnTo>
                  <a:lnTo>
                    <a:pt x="1348" y="1097"/>
                  </a:lnTo>
                  <a:lnTo>
                    <a:pt x="1348" y="1095"/>
                  </a:lnTo>
                  <a:lnTo>
                    <a:pt x="1346" y="1095"/>
                  </a:lnTo>
                  <a:lnTo>
                    <a:pt x="1345" y="1095"/>
                  </a:lnTo>
                  <a:lnTo>
                    <a:pt x="1345" y="1093"/>
                  </a:lnTo>
                  <a:lnTo>
                    <a:pt x="1346" y="1093"/>
                  </a:lnTo>
                  <a:lnTo>
                    <a:pt x="1348" y="1093"/>
                  </a:lnTo>
                  <a:lnTo>
                    <a:pt x="1350" y="1093"/>
                  </a:lnTo>
                  <a:lnTo>
                    <a:pt x="1351" y="1091"/>
                  </a:lnTo>
                  <a:lnTo>
                    <a:pt x="1353" y="1090"/>
                  </a:lnTo>
                  <a:lnTo>
                    <a:pt x="1355" y="1090"/>
                  </a:lnTo>
                  <a:lnTo>
                    <a:pt x="1355" y="1088"/>
                  </a:lnTo>
                  <a:lnTo>
                    <a:pt x="1357" y="1088"/>
                  </a:lnTo>
                  <a:lnTo>
                    <a:pt x="1358" y="1088"/>
                  </a:lnTo>
                  <a:lnTo>
                    <a:pt x="1357" y="1086"/>
                  </a:lnTo>
                  <a:lnTo>
                    <a:pt x="1358" y="1086"/>
                  </a:lnTo>
                  <a:lnTo>
                    <a:pt x="1360" y="1086"/>
                  </a:lnTo>
                  <a:lnTo>
                    <a:pt x="1360" y="1088"/>
                  </a:lnTo>
                  <a:lnTo>
                    <a:pt x="1362" y="1088"/>
                  </a:lnTo>
                  <a:lnTo>
                    <a:pt x="1362" y="1090"/>
                  </a:lnTo>
                  <a:lnTo>
                    <a:pt x="1364" y="1090"/>
                  </a:lnTo>
                  <a:lnTo>
                    <a:pt x="1362" y="1091"/>
                  </a:lnTo>
                  <a:lnTo>
                    <a:pt x="1360" y="1091"/>
                  </a:lnTo>
                  <a:lnTo>
                    <a:pt x="1358" y="1091"/>
                  </a:lnTo>
                  <a:lnTo>
                    <a:pt x="1357" y="1093"/>
                  </a:lnTo>
                  <a:lnTo>
                    <a:pt x="1358" y="1093"/>
                  </a:lnTo>
                  <a:lnTo>
                    <a:pt x="1358" y="1091"/>
                  </a:lnTo>
                  <a:lnTo>
                    <a:pt x="1360" y="1091"/>
                  </a:lnTo>
                  <a:lnTo>
                    <a:pt x="1362" y="1091"/>
                  </a:lnTo>
                  <a:lnTo>
                    <a:pt x="1364" y="1091"/>
                  </a:lnTo>
                  <a:lnTo>
                    <a:pt x="1364" y="1090"/>
                  </a:lnTo>
                  <a:lnTo>
                    <a:pt x="1362" y="1088"/>
                  </a:lnTo>
                  <a:lnTo>
                    <a:pt x="1360" y="1086"/>
                  </a:lnTo>
                  <a:lnTo>
                    <a:pt x="1360" y="1084"/>
                  </a:lnTo>
                  <a:lnTo>
                    <a:pt x="1358" y="1084"/>
                  </a:lnTo>
                  <a:lnTo>
                    <a:pt x="1357" y="1086"/>
                  </a:lnTo>
                  <a:lnTo>
                    <a:pt x="1357" y="1088"/>
                  </a:lnTo>
                  <a:lnTo>
                    <a:pt x="1355" y="1088"/>
                  </a:lnTo>
                  <a:lnTo>
                    <a:pt x="1355" y="1086"/>
                  </a:lnTo>
                  <a:lnTo>
                    <a:pt x="1355" y="1084"/>
                  </a:lnTo>
                  <a:lnTo>
                    <a:pt x="1353" y="1084"/>
                  </a:lnTo>
                  <a:lnTo>
                    <a:pt x="1353" y="1083"/>
                  </a:lnTo>
                  <a:lnTo>
                    <a:pt x="1351" y="1083"/>
                  </a:lnTo>
                  <a:lnTo>
                    <a:pt x="1351" y="1081"/>
                  </a:lnTo>
                  <a:lnTo>
                    <a:pt x="1353" y="1081"/>
                  </a:lnTo>
                  <a:lnTo>
                    <a:pt x="1355" y="1081"/>
                  </a:lnTo>
                  <a:lnTo>
                    <a:pt x="1358" y="1081"/>
                  </a:lnTo>
                  <a:lnTo>
                    <a:pt x="1358" y="1079"/>
                  </a:lnTo>
                  <a:lnTo>
                    <a:pt x="1360" y="1079"/>
                  </a:lnTo>
                  <a:lnTo>
                    <a:pt x="1362" y="1079"/>
                  </a:lnTo>
                  <a:lnTo>
                    <a:pt x="1362" y="1081"/>
                  </a:lnTo>
                  <a:close/>
                  <a:moveTo>
                    <a:pt x="1365" y="1072"/>
                  </a:moveTo>
                  <a:lnTo>
                    <a:pt x="1365" y="1074"/>
                  </a:lnTo>
                  <a:lnTo>
                    <a:pt x="1364" y="1074"/>
                  </a:lnTo>
                  <a:lnTo>
                    <a:pt x="1364" y="1076"/>
                  </a:lnTo>
                  <a:lnTo>
                    <a:pt x="1362" y="1076"/>
                  </a:lnTo>
                  <a:lnTo>
                    <a:pt x="1362" y="1077"/>
                  </a:lnTo>
                  <a:lnTo>
                    <a:pt x="1360" y="1077"/>
                  </a:lnTo>
                  <a:lnTo>
                    <a:pt x="1360" y="1076"/>
                  </a:lnTo>
                  <a:lnTo>
                    <a:pt x="1360" y="1074"/>
                  </a:lnTo>
                  <a:lnTo>
                    <a:pt x="1360" y="1072"/>
                  </a:lnTo>
                  <a:lnTo>
                    <a:pt x="1362" y="1072"/>
                  </a:lnTo>
                  <a:lnTo>
                    <a:pt x="1364" y="1072"/>
                  </a:lnTo>
                  <a:lnTo>
                    <a:pt x="1365" y="1072"/>
                  </a:lnTo>
                  <a:close/>
                  <a:moveTo>
                    <a:pt x="1345" y="1077"/>
                  </a:moveTo>
                  <a:lnTo>
                    <a:pt x="1346" y="1077"/>
                  </a:lnTo>
                  <a:lnTo>
                    <a:pt x="1348" y="1077"/>
                  </a:lnTo>
                  <a:lnTo>
                    <a:pt x="1350" y="1077"/>
                  </a:lnTo>
                  <a:lnTo>
                    <a:pt x="1351" y="1077"/>
                  </a:lnTo>
                  <a:lnTo>
                    <a:pt x="1351" y="1079"/>
                  </a:lnTo>
                  <a:lnTo>
                    <a:pt x="1350" y="1081"/>
                  </a:lnTo>
                  <a:lnTo>
                    <a:pt x="1350" y="1083"/>
                  </a:lnTo>
                  <a:lnTo>
                    <a:pt x="1348" y="1083"/>
                  </a:lnTo>
                  <a:lnTo>
                    <a:pt x="1350" y="1083"/>
                  </a:lnTo>
                  <a:lnTo>
                    <a:pt x="1350" y="1084"/>
                  </a:lnTo>
                  <a:lnTo>
                    <a:pt x="1351" y="1084"/>
                  </a:lnTo>
                  <a:lnTo>
                    <a:pt x="1353" y="1086"/>
                  </a:lnTo>
                  <a:lnTo>
                    <a:pt x="1355" y="1086"/>
                  </a:lnTo>
                  <a:lnTo>
                    <a:pt x="1355" y="1088"/>
                  </a:lnTo>
                  <a:lnTo>
                    <a:pt x="1353" y="1088"/>
                  </a:lnTo>
                  <a:lnTo>
                    <a:pt x="1353" y="1090"/>
                  </a:lnTo>
                  <a:lnTo>
                    <a:pt x="1351" y="1090"/>
                  </a:lnTo>
                  <a:lnTo>
                    <a:pt x="1350" y="1090"/>
                  </a:lnTo>
                  <a:lnTo>
                    <a:pt x="1348" y="1090"/>
                  </a:lnTo>
                  <a:lnTo>
                    <a:pt x="1346" y="1090"/>
                  </a:lnTo>
                  <a:lnTo>
                    <a:pt x="1346" y="1088"/>
                  </a:lnTo>
                  <a:lnTo>
                    <a:pt x="1345" y="1086"/>
                  </a:lnTo>
                  <a:lnTo>
                    <a:pt x="1343" y="1084"/>
                  </a:lnTo>
                  <a:lnTo>
                    <a:pt x="1343" y="1083"/>
                  </a:lnTo>
                  <a:lnTo>
                    <a:pt x="1343" y="1081"/>
                  </a:lnTo>
                  <a:lnTo>
                    <a:pt x="1341" y="1081"/>
                  </a:lnTo>
                  <a:lnTo>
                    <a:pt x="1343" y="1079"/>
                  </a:lnTo>
                  <a:lnTo>
                    <a:pt x="1343" y="1077"/>
                  </a:lnTo>
                  <a:lnTo>
                    <a:pt x="1343" y="1076"/>
                  </a:lnTo>
                  <a:lnTo>
                    <a:pt x="1343" y="1074"/>
                  </a:lnTo>
                  <a:lnTo>
                    <a:pt x="1343" y="1072"/>
                  </a:lnTo>
                  <a:lnTo>
                    <a:pt x="1343" y="1074"/>
                  </a:lnTo>
                  <a:lnTo>
                    <a:pt x="1345" y="1074"/>
                  </a:lnTo>
                  <a:lnTo>
                    <a:pt x="1345" y="1076"/>
                  </a:lnTo>
                  <a:lnTo>
                    <a:pt x="1345" y="1077"/>
                  </a:lnTo>
                  <a:close/>
                  <a:moveTo>
                    <a:pt x="1374" y="1076"/>
                  </a:moveTo>
                  <a:lnTo>
                    <a:pt x="1376" y="1076"/>
                  </a:lnTo>
                  <a:lnTo>
                    <a:pt x="1378" y="1076"/>
                  </a:lnTo>
                  <a:lnTo>
                    <a:pt x="1378" y="1077"/>
                  </a:lnTo>
                  <a:lnTo>
                    <a:pt x="1376" y="1077"/>
                  </a:lnTo>
                  <a:lnTo>
                    <a:pt x="1376" y="1079"/>
                  </a:lnTo>
                  <a:lnTo>
                    <a:pt x="1374" y="1081"/>
                  </a:lnTo>
                  <a:lnTo>
                    <a:pt x="1374" y="1083"/>
                  </a:lnTo>
                  <a:lnTo>
                    <a:pt x="1374" y="1084"/>
                  </a:lnTo>
                  <a:lnTo>
                    <a:pt x="1374" y="1086"/>
                  </a:lnTo>
                  <a:lnTo>
                    <a:pt x="1374" y="1084"/>
                  </a:lnTo>
                  <a:lnTo>
                    <a:pt x="1372" y="1084"/>
                  </a:lnTo>
                  <a:lnTo>
                    <a:pt x="1372" y="1083"/>
                  </a:lnTo>
                  <a:lnTo>
                    <a:pt x="1371" y="1083"/>
                  </a:lnTo>
                  <a:lnTo>
                    <a:pt x="1371" y="1084"/>
                  </a:lnTo>
                  <a:lnTo>
                    <a:pt x="1371" y="1086"/>
                  </a:lnTo>
                  <a:lnTo>
                    <a:pt x="1369" y="1086"/>
                  </a:lnTo>
                  <a:lnTo>
                    <a:pt x="1367" y="1086"/>
                  </a:lnTo>
                  <a:lnTo>
                    <a:pt x="1365" y="1084"/>
                  </a:lnTo>
                  <a:lnTo>
                    <a:pt x="1365" y="1083"/>
                  </a:lnTo>
                  <a:lnTo>
                    <a:pt x="1365" y="1081"/>
                  </a:lnTo>
                  <a:lnTo>
                    <a:pt x="1364" y="1081"/>
                  </a:lnTo>
                  <a:lnTo>
                    <a:pt x="1364" y="1079"/>
                  </a:lnTo>
                  <a:lnTo>
                    <a:pt x="1364" y="1077"/>
                  </a:lnTo>
                  <a:lnTo>
                    <a:pt x="1362" y="1077"/>
                  </a:lnTo>
                  <a:lnTo>
                    <a:pt x="1364" y="1077"/>
                  </a:lnTo>
                  <a:lnTo>
                    <a:pt x="1364" y="1076"/>
                  </a:lnTo>
                  <a:lnTo>
                    <a:pt x="1365" y="1076"/>
                  </a:lnTo>
                  <a:lnTo>
                    <a:pt x="1365" y="1074"/>
                  </a:lnTo>
                  <a:lnTo>
                    <a:pt x="1365" y="1072"/>
                  </a:lnTo>
                  <a:lnTo>
                    <a:pt x="1367" y="1070"/>
                  </a:lnTo>
                  <a:lnTo>
                    <a:pt x="1369" y="1070"/>
                  </a:lnTo>
                  <a:lnTo>
                    <a:pt x="1372" y="1070"/>
                  </a:lnTo>
                  <a:lnTo>
                    <a:pt x="1374" y="1070"/>
                  </a:lnTo>
                  <a:lnTo>
                    <a:pt x="1372" y="1072"/>
                  </a:lnTo>
                  <a:lnTo>
                    <a:pt x="1372" y="1074"/>
                  </a:lnTo>
                  <a:lnTo>
                    <a:pt x="1372" y="1076"/>
                  </a:lnTo>
                  <a:lnTo>
                    <a:pt x="1374" y="1076"/>
                  </a:lnTo>
                  <a:close/>
                  <a:moveTo>
                    <a:pt x="1348" y="1074"/>
                  </a:moveTo>
                  <a:lnTo>
                    <a:pt x="1346" y="1074"/>
                  </a:lnTo>
                  <a:lnTo>
                    <a:pt x="1346" y="1072"/>
                  </a:lnTo>
                  <a:lnTo>
                    <a:pt x="1345" y="1072"/>
                  </a:lnTo>
                  <a:lnTo>
                    <a:pt x="1345" y="1070"/>
                  </a:lnTo>
                  <a:lnTo>
                    <a:pt x="1343" y="1070"/>
                  </a:lnTo>
                  <a:lnTo>
                    <a:pt x="1343" y="1069"/>
                  </a:lnTo>
                  <a:lnTo>
                    <a:pt x="1345" y="1069"/>
                  </a:lnTo>
                  <a:lnTo>
                    <a:pt x="1346" y="1069"/>
                  </a:lnTo>
                  <a:lnTo>
                    <a:pt x="1348" y="1069"/>
                  </a:lnTo>
                  <a:lnTo>
                    <a:pt x="1348" y="1070"/>
                  </a:lnTo>
                  <a:lnTo>
                    <a:pt x="1350" y="1070"/>
                  </a:lnTo>
                  <a:lnTo>
                    <a:pt x="1350" y="1072"/>
                  </a:lnTo>
                  <a:lnTo>
                    <a:pt x="1348" y="1072"/>
                  </a:lnTo>
                  <a:lnTo>
                    <a:pt x="1348" y="1074"/>
                  </a:lnTo>
                  <a:close/>
                  <a:moveTo>
                    <a:pt x="1343" y="1069"/>
                  </a:moveTo>
                  <a:lnTo>
                    <a:pt x="1341" y="1067"/>
                  </a:lnTo>
                  <a:lnTo>
                    <a:pt x="1341" y="1063"/>
                  </a:lnTo>
                  <a:lnTo>
                    <a:pt x="1343" y="1063"/>
                  </a:lnTo>
                  <a:lnTo>
                    <a:pt x="1343" y="1062"/>
                  </a:lnTo>
                  <a:lnTo>
                    <a:pt x="1345" y="1062"/>
                  </a:lnTo>
                  <a:lnTo>
                    <a:pt x="1346" y="1062"/>
                  </a:lnTo>
                  <a:lnTo>
                    <a:pt x="1346" y="1063"/>
                  </a:lnTo>
                  <a:lnTo>
                    <a:pt x="1345" y="1065"/>
                  </a:lnTo>
                  <a:lnTo>
                    <a:pt x="1346" y="1067"/>
                  </a:lnTo>
                  <a:lnTo>
                    <a:pt x="1346" y="1069"/>
                  </a:lnTo>
                  <a:lnTo>
                    <a:pt x="1345" y="1069"/>
                  </a:lnTo>
                  <a:lnTo>
                    <a:pt x="1343" y="1069"/>
                  </a:lnTo>
                  <a:close/>
                  <a:moveTo>
                    <a:pt x="1339" y="1077"/>
                  </a:moveTo>
                  <a:lnTo>
                    <a:pt x="1338" y="1077"/>
                  </a:lnTo>
                  <a:lnTo>
                    <a:pt x="1338" y="1076"/>
                  </a:lnTo>
                  <a:lnTo>
                    <a:pt x="1336" y="1076"/>
                  </a:lnTo>
                  <a:lnTo>
                    <a:pt x="1336" y="1070"/>
                  </a:lnTo>
                  <a:lnTo>
                    <a:pt x="1338" y="1070"/>
                  </a:lnTo>
                  <a:lnTo>
                    <a:pt x="1338" y="1069"/>
                  </a:lnTo>
                  <a:lnTo>
                    <a:pt x="1338" y="1067"/>
                  </a:lnTo>
                  <a:lnTo>
                    <a:pt x="1338" y="1065"/>
                  </a:lnTo>
                  <a:lnTo>
                    <a:pt x="1338" y="1063"/>
                  </a:lnTo>
                  <a:lnTo>
                    <a:pt x="1338" y="1062"/>
                  </a:lnTo>
                  <a:lnTo>
                    <a:pt x="1339" y="1062"/>
                  </a:lnTo>
                  <a:lnTo>
                    <a:pt x="1339" y="1067"/>
                  </a:lnTo>
                  <a:lnTo>
                    <a:pt x="1339" y="1069"/>
                  </a:lnTo>
                  <a:lnTo>
                    <a:pt x="1341" y="1069"/>
                  </a:lnTo>
                  <a:lnTo>
                    <a:pt x="1341" y="1070"/>
                  </a:lnTo>
                  <a:lnTo>
                    <a:pt x="1341" y="1072"/>
                  </a:lnTo>
                  <a:lnTo>
                    <a:pt x="1341" y="1074"/>
                  </a:lnTo>
                  <a:lnTo>
                    <a:pt x="1341" y="1076"/>
                  </a:lnTo>
                  <a:lnTo>
                    <a:pt x="1339" y="1077"/>
                  </a:lnTo>
                  <a:close/>
                  <a:moveTo>
                    <a:pt x="1346" y="1053"/>
                  </a:moveTo>
                  <a:lnTo>
                    <a:pt x="1348" y="1053"/>
                  </a:lnTo>
                  <a:lnTo>
                    <a:pt x="1348" y="1051"/>
                  </a:lnTo>
                  <a:lnTo>
                    <a:pt x="1348" y="1053"/>
                  </a:lnTo>
                  <a:lnTo>
                    <a:pt x="1346" y="1055"/>
                  </a:lnTo>
                  <a:lnTo>
                    <a:pt x="1345" y="1056"/>
                  </a:lnTo>
                  <a:lnTo>
                    <a:pt x="1343" y="1058"/>
                  </a:lnTo>
                  <a:lnTo>
                    <a:pt x="1341" y="1060"/>
                  </a:lnTo>
                  <a:lnTo>
                    <a:pt x="1339" y="1060"/>
                  </a:lnTo>
                  <a:lnTo>
                    <a:pt x="1339" y="1058"/>
                  </a:lnTo>
                  <a:lnTo>
                    <a:pt x="1339" y="1056"/>
                  </a:lnTo>
                  <a:lnTo>
                    <a:pt x="1341" y="1056"/>
                  </a:lnTo>
                  <a:lnTo>
                    <a:pt x="1341" y="1055"/>
                  </a:lnTo>
                  <a:lnTo>
                    <a:pt x="1341" y="1053"/>
                  </a:lnTo>
                  <a:lnTo>
                    <a:pt x="1341" y="1051"/>
                  </a:lnTo>
                  <a:lnTo>
                    <a:pt x="1343" y="1051"/>
                  </a:lnTo>
                  <a:lnTo>
                    <a:pt x="1345" y="1051"/>
                  </a:lnTo>
                  <a:lnTo>
                    <a:pt x="1345" y="1053"/>
                  </a:lnTo>
                  <a:lnTo>
                    <a:pt x="1346" y="1053"/>
                  </a:lnTo>
                  <a:close/>
                  <a:moveTo>
                    <a:pt x="1346" y="1051"/>
                  </a:moveTo>
                  <a:lnTo>
                    <a:pt x="1345" y="1051"/>
                  </a:lnTo>
                  <a:lnTo>
                    <a:pt x="1345" y="1050"/>
                  </a:lnTo>
                  <a:lnTo>
                    <a:pt x="1345" y="1048"/>
                  </a:lnTo>
                  <a:lnTo>
                    <a:pt x="1346" y="1046"/>
                  </a:lnTo>
                  <a:lnTo>
                    <a:pt x="1348" y="1044"/>
                  </a:lnTo>
                  <a:lnTo>
                    <a:pt x="1350" y="1046"/>
                  </a:lnTo>
                  <a:lnTo>
                    <a:pt x="1350" y="1048"/>
                  </a:lnTo>
                  <a:lnTo>
                    <a:pt x="1351" y="1050"/>
                  </a:lnTo>
                  <a:lnTo>
                    <a:pt x="1350" y="1050"/>
                  </a:lnTo>
                  <a:lnTo>
                    <a:pt x="1350" y="1051"/>
                  </a:lnTo>
                  <a:lnTo>
                    <a:pt x="1348" y="1051"/>
                  </a:lnTo>
                  <a:lnTo>
                    <a:pt x="1346" y="1051"/>
                  </a:lnTo>
                  <a:close/>
                  <a:moveTo>
                    <a:pt x="1357" y="1050"/>
                  </a:moveTo>
                  <a:lnTo>
                    <a:pt x="1355" y="1050"/>
                  </a:lnTo>
                  <a:lnTo>
                    <a:pt x="1353" y="1050"/>
                  </a:lnTo>
                  <a:lnTo>
                    <a:pt x="1351" y="1050"/>
                  </a:lnTo>
                  <a:lnTo>
                    <a:pt x="1351" y="1048"/>
                  </a:lnTo>
                  <a:lnTo>
                    <a:pt x="1350" y="1046"/>
                  </a:lnTo>
                  <a:lnTo>
                    <a:pt x="1351" y="1046"/>
                  </a:lnTo>
                  <a:lnTo>
                    <a:pt x="1351" y="1044"/>
                  </a:lnTo>
                  <a:lnTo>
                    <a:pt x="1353" y="1044"/>
                  </a:lnTo>
                  <a:lnTo>
                    <a:pt x="1355" y="1046"/>
                  </a:lnTo>
                  <a:lnTo>
                    <a:pt x="1355" y="1048"/>
                  </a:lnTo>
                  <a:lnTo>
                    <a:pt x="1357" y="1048"/>
                  </a:lnTo>
                  <a:lnTo>
                    <a:pt x="1357" y="1050"/>
                  </a:lnTo>
                  <a:close/>
                  <a:moveTo>
                    <a:pt x="1372" y="1051"/>
                  </a:moveTo>
                  <a:lnTo>
                    <a:pt x="1372" y="1055"/>
                  </a:lnTo>
                  <a:lnTo>
                    <a:pt x="1372" y="1060"/>
                  </a:lnTo>
                  <a:lnTo>
                    <a:pt x="1371" y="1062"/>
                  </a:lnTo>
                  <a:lnTo>
                    <a:pt x="1372" y="1063"/>
                  </a:lnTo>
                  <a:lnTo>
                    <a:pt x="1374" y="1065"/>
                  </a:lnTo>
                  <a:lnTo>
                    <a:pt x="1376" y="1065"/>
                  </a:lnTo>
                  <a:lnTo>
                    <a:pt x="1376" y="1067"/>
                  </a:lnTo>
                  <a:lnTo>
                    <a:pt x="1378" y="1067"/>
                  </a:lnTo>
                  <a:lnTo>
                    <a:pt x="1376" y="1069"/>
                  </a:lnTo>
                  <a:lnTo>
                    <a:pt x="1374" y="1069"/>
                  </a:lnTo>
                  <a:lnTo>
                    <a:pt x="1372" y="1069"/>
                  </a:lnTo>
                  <a:lnTo>
                    <a:pt x="1372" y="1070"/>
                  </a:lnTo>
                  <a:lnTo>
                    <a:pt x="1371" y="1070"/>
                  </a:lnTo>
                  <a:lnTo>
                    <a:pt x="1369" y="1070"/>
                  </a:lnTo>
                  <a:lnTo>
                    <a:pt x="1367" y="1070"/>
                  </a:lnTo>
                  <a:lnTo>
                    <a:pt x="1365" y="1070"/>
                  </a:lnTo>
                  <a:lnTo>
                    <a:pt x="1365" y="1069"/>
                  </a:lnTo>
                  <a:lnTo>
                    <a:pt x="1364" y="1069"/>
                  </a:lnTo>
                  <a:lnTo>
                    <a:pt x="1362" y="1069"/>
                  </a:lnTo>
                  <a:lnTo>
                    <a:pt x="1362" y="1067"/>
                  </a:lnTo>
                  <a:lnTo>
                    <a:pt x="1364" y="1067"/>
                  </a:lnTo>
                  <a:lnTo>
                    <a:pt x="1364" y="1065"/>
                  </a:lnTo>
                  <a:lnTo>
                    <a:pt x="1362" y="1065"/>
                  </a:lnTo>
                  <a:lnTo>
                    <a:pt x="1362" y="1063"/>
                  </a:lnTo>
                  <a:lnTo>
                    <a:pt x="1362" y="1062"/>
                  </a:lnTo>
                  <a:lnTo>
                    <a:pt x="1362" y="1060"/>
                  </a:lnTo>
                  <a:lnTo>
                    <a:pt x="1360" y="1058"/>
                  </a:lnTo>
                  <a:lnTo>
                    <a:pt x="1360" y="1060"/>
                  </a:lnTo>
                  <a:lnTo>
                    <a:pt x="1360" y="1062"/>
                  </a:lnTo>
                  <a:lnTo>
                    <a:pt x="1360" y="1063"/>
                  </a:lnTo>
                  <a:lnTo>
                    <a:pt x="1362" y="1063"/>
                  </a:lnTo>
                  <a:lnTo>
                    <a:pt x="1360" y="1063"/>
                  </a:lnTo>
                  <a:lnTo>
                    <a:pt x="1360" y="1065"/>
                  </a:lnTo>
                  <a:lnTo>
                    <a:pt x="1362" y="1065"/>
                  </a:lnTo>
                  <a:lnTo>
                    <a:pt x="1362" y="1067"/>
                  </a:lnTo>
                  <a:lnTo>
                    <a:pt x="1362" y="1069"/>
                  </a:lnTo>
                  <a:lnTo>
                    <a:pt x="1364" y="1069"/>
                  </a:lnTo>
                  <a:lnTo>
                    <a:pt x="1364" y="1070"/>
                  </a:lnTo>
                  <a:lnTo>
                    <a:pt x="1365" y="1070"/>
                  </a:lnTo>
                  <a:lnTo>
                    <a:pt x="1364" y="1070"/>
                  </a:lnTo>
                  <a:lnTo>
                    <a:pt x="1364" y="1072"/>
                  </a:lnTo>
                  <a:lnTo>
                    <a:pt x="1362" y="1072"/>
                  </a:lnTo>
                  <a:lnTo>
                    <a:pt x="1360" y="1072"/>
                  </a:lnTo>
                  <a:lnTo>
                    <a:pt x="1360" y="1076"/>
                  </a:lnTo>
                  <a:lnTo>
                    <a:pt x="1360" y="1077"/>
                  </a:lnTo>
                  <a:lnTo>
                    <a:pt x="1358" y="1077"/>
                  </a:lnTo>
                  <a:lnTo>
                    <a:pt x="1358" y="1079"/>
                  </a:lnTo>
                  <a:lnTo>
                    <a:pt x="1357" y="1079"/>
                  </a:lnTo>
                  <a:lnTo>
                    <a:pt x="1355" y="1079"/>
                  </a:lnTo>
                  <a:lnTo>
                    <a:pt x="1353" y="1079"/>
                  </a:lnTo>
                  <a:lnTo>
                    <a:pt x="1351" y="1079"/>
                  </a:lnTo>
                  <a:lnTo>
                    <a:pt x="1351" y="1077"/>
                  </a:lnTo>
                  <a:lnTo>
                    <a:pt x="1350" y="1077"/>
                  </a:lnTo>
                  <a:lnTo>
                    <a:pt x="1350" y="1076"/>
                  </a:lnTo>
                  <a:lnTo>
                    <a:pt x="1350" y="1074"/>
                  </a:lnTo>
                  <a:lnTo>
                    <a:pt x="1350" y="1072"/>
                  </a:lnTo>
                  <a:lnTo>
                    <a:pt x="1350" y="1070"/>
                  </a:lnTo>
                  <a:lnTo>
                    <a:pt x="1348" y="1069"/>
                  </a:lnTo>
                  <a:lnTo>
                    <a:pt x="1348" y="1067"/>
                  </a:lnTo>
                  <a:lnTo>
                    <a:pt x="1350" y="1067"/>
                  </a:lnTo>
                  <a:lnTo>
                    <a:pt x="1351" y="1067"/>
                  </a:lnTo>
                  <a:lnTo>
                    <a:pt x="1351" y="1065"/>
                  </a:lnTo>
                  <a:lnTo>
                    <a:pt x="1350" y="1065"/>
                  </a:lnTo>
                  <a:lnTo>
                    <a:pt x="1350" y="1067"/>
                  </a:lnTo>
                  <a:lnTo>
                    <a:pt x="1348" y="1067"/>
                  </a:lnTo>
                  <a:lnTo>
                    <a:pt x="1346" y="1067"/>
                  </a:lnTo>
                  <a:lnTo>
                    <a:pt x="1346" y="1065"/>
                  </a:lnTo>
                  <a:lnTo>
                    <a:pt x="1348" y="1063"/>
                  </a:lnTo>
                  <a:lnTo>
                    <a:pt x="1346" y="1062"/>
                  </a:lnTo>
                  <a:lnTo>
                    <a:pt x="1346" y="1060"/>
                  </a:lnTo>
                  <a:lnTo>
                    <a:pt x="1346" y="1058"/>
                  </a:lnTo>
                  <a:lnTo>
                    <a:pt x="1348" y="1056"/>
                  </a:lnTo>
                  <a:lnTo>
                    <a:pt x="1348" y="1055"/>
                  </a:lnTo>
                  <a:lnTo>
                    <a:pt x="1350" y="1055"/>
                  </a:lnTo>
                  <a:lnTo>
                    <a:pt x="1350" y="1051"/>
                  </a:lnTo>
                  <a:lnTo>
                    <a:pt x="1351" y="1051"/>
                  </a:lnTo>
                  <a:lnTo>
                    <a:pt x="1353" y="1051"/>
                  </a:lnTo>
                  <a:lnTo>
                    <a:pt x="1353" y="1053"/>
                  </a:lnTo>
                  <a:lnTo>
                    <a:pt x="1355" y="1053"/>
                  </a:lnTo>
                  <a:lnTo>
                    <a:pt x="1357" y="1053"/>
                  </a:lnTo>
                  <a:lnTo>
                    <a:pt x="1358" y="1051"/>
                  </a:lnTo>
                  <a:lnTo>
                    <a:pt x="1360" y="1051"/>
                  </a:lnTo>
                  <a:lnTo>
                    <a:pt x="1362" y="1051"/>
                  </a:lnTo>
                  <a:lnTo>
                    <a:pt x="1364" y="1051"/>
                  </a:lnTo>
                  <a:lnTo>
                    <a:pt x="1365" y="1050"/>
                  </a:lnTo>
                  <a:lnTo>
                    <a:pt x="1365" y="1048"/>
                  </a:lnTo>
                  <a:lnTo>
                    <a:pt x="1369" y="1046"/>
                  </a:lnTo>
                  <a:lnTo>
                    <a:pt x="1371" y="1044"/>
                  </a:lnTo>
                  <a:lnTo>
                    <a:pt x="1372" y="1044"/>
                  </a:lnTo>
                  <a:lnTo>
                    <a:pt x="1372" y="1043"/>
                  </a:lnTo>
                  <a:lnTo>
                    <a:pt x="1374" y="1043"/>
                  </a:lnTo>
                  <a:lnTo>
                    <a:pt x="1374" y="1044"/>
                  </a:lnTo>
                  <a:lnTo>
                    <a:pt x="1372" y="1046"/>
                  </a:lnTo>
                  <a:lnTo>
                    <a:pt x="1372" y="1051"/>
                  </a:lnTo>
                  <a:close/>
                  <a:moveTo>
                    <a:pt x="1248" y="1055"/>
                  </a:moveTo>
                  <a:lnTo>
                    <a:pt x="1247" y="1053"/>
                  </a:lnTo>
                  <a:lnTo>
                    <a:pt x="1245" y="1053"/>
                  </a:lnTo>
                  <a:lnTo>
                    <a:pt x="1243" y="1051"/>
                  </a:lnTo>
                  <a:lnTo>
                    <a:pt x="1241" y="1050"/>
                  </a:lnTo>
                  <a:lnTo>
                    <a:pt x="1241" y="1048"/>
                  </a:lnTo>
                  <a:lnTo>
                    <a:pt x="1240" y="1046"/>
                  </a:lnTo>
                  <a:lnTo>
                    <a:pt x="1240" y="1044"/>
                  </a:lnTo>
                  <a:lnTo>
                    <a:pt x="1240" y="1043"/>
                  </a:lnTo>
                  <a:lnTo>
                    <a:pt x="1240" y="1041"/>
                  </a:lnTo>
                  <a:lnTo>
                    <a:pt x="1241" y="1039"/>
                  </a:lnTo>
                  <a:lnTo>
                    <a:pt x="1243" y="1041"/>
                  </a:lnTo>
                  <a:lnTo>
                    <a:pt x="1245" y="1043"/>
                  </a:lnTo>
                  <a:lnTo>
                    <a:pt x="1247" y="1044"/>
                  </a:lnTo>
                  <a:lnTo>
                    <a:pt x="1248" y="1044"/>
                  </a:lnTo>
                  <a:lnTo>
                    <a:pt x="1248" y="1046"/>
                  </a:lnTo>
                  <a:lnTo>
                    <a:pt x="1250" y="1048"/>
                  </a:lnTo>
                  <a:lnTo>
                    <a:pt x="1250" y="1050"/>
                  </a:lnTo>
                  <a:lnTo>
                    <a:pt x="1250" y="1051"/>
                  </a:lnTo>
                  <a:lnTo>
                    <a:pt x="1250" y="1053"/>
                  </a:lnTo>
                  <a:lnTo>
                    <a:pt x="1248" y="1053"/>
                  </a:lnTo>
                  <a:lnTo>
                    <a:pt x="1248" y="1055"/>
                  </a:lnTo>
                  <a:close/>
                  <a:moveTo>
                    <a:pt x="433" y="14"/>
                  </a:moveTo>
                  <a:lnTo>
                    <a:pt x="435" y="16"/>
                  </a:lnTo>
                  <a:lnTo>
                    <a:pt x="437" y="16"/>
                  </a:lnTo>
                  <a:lnTo>
                    <a:pt x="439" y="16"/>
                  </a:lnTo>
                  <a:lnTo>
                    <a:pt x="440" y="16"/>
                  </a:lnTo>
                  <a:lnTo>
                    <a:pt x="442" y="16"/>
                  </a:lnTo>
                  <a:lnTo>
                    <a:pt x="444" y="16"/>
                  </a:lnTo>
                  <a:lnTo>
                    <a:pt x="446" y="18"/>
                  </a:lnTo>
                  <a:lnTo>
                    <a:pt x="444" y="18"/>
                  </a:lnTo>
                  <a:lnTo>
                    <a:pt x="444" y="20"/>
                  </a:lnTo>
                  <a:lnTo>
                    <a:pt x="444" y="21"/>
                  </a:lnTo>
                  <a:lnTo>
                    <a:pt x="442" y="23"/>
                  </a:lnTo>
                  <a:lnTo>
                    <a:pt x="440" y="25"/>
                  </a:lnTo>
                  <a:lnTo>
                    <a:pt x="440" y="27"/>
                  </a:lnTo>
                  <a:lnTo>
                    <a:pt x="439" y="27"/>
                  </a:lnTo>
                  <a:lnTo>
                    <a:pt x="437" y="28"/>
                  </a:lnTo>
                  <a:lnTo>
                    <a:pt x="435" y="30"/>
                  </a:lnTo>
                  <a:lnTo>
                    <a:pt x="433" y="30"/>
                  </a:lnTo>
                  <a:lnTo>
                    <a:pt x="432" y="32"/>
                  </a:lnTo>
                  <a:lnTo>
                    <a:pt x="430" y="32"/>
                  </a:lnTo>
                  <a:lnTo>
                    <a:pt x="430" y="34"/>
                  </a:lnTo>
                  <a:lnTo>
                    <a:pt x="428" y="34"/>
                  </a:lnTo>
                  <a:lnTo>
                    <a:pt x="426" y="34"/>
                  </a:lnTo>
                  <a:lnTo>
                    <a:pt x="425" y="35"/>
                  </a:lnTo>
                  <a:lnTo>
                    <a:pt x="423" y="37"/>
                  </a:lnTo>
                  <a:lnTo>
                    <a:pt x="423" y="39"/>
                  </a:lnTo>
                  <a:lnTo>
                    <a:pt x="423" y="41"/>
                  </a:lnTo>
                  <a:lnTo>
                    <a:pt x="423" y="42"/>
                  </a:lnTo>
                  <a:lnTo>
                    <a:pt x="423" y="44"/>
                  </a:lnTo>
                  <a:lnTo>
                    <a:pt x="423" y="46"/>
                  </a:lnTo>
                  <a:lnTo>
                    <a:pt x="423" y="48"/>
                  </a:lnTo>
                  <a:lnTo>
                    <a:pt x="423" y="49"/>
                  </a:lnTo>
                  <a:lnTo>
                    <a:pt x="423" y="51"/>
                  </a:lnTo>
                  <a:lnTo>
                    <a:pt x="425" y="55"/>
                  </a:lnTo>
                  <a:lnTo>
                    <a:pt x="426" y="55"/>
                  </a:lnTo>
                  <a:lnTo>
                    <a:pt x="430" y="55"/>
                  </a:lnTo>
                  <a:lnTo>
                    <a:pt x="432" y="55"/>
                  </a:lnTo>
                  <a:lnTo>
                    <a:pt x="435" y="55"/>
                  </a:lnTo>
                  <a:lnTo>
                    <a:pt x="437" y="53"/>
                  </a:lnTo>
                  <a:lnTo>
                    <a:pt x="439" y="55"/>
                  </a:lnTo>
                  <a:lnTo>
                    <a:pt x="440" y="55"/>
                  </a:lnTo>
                  <a:lnTo>
                    <a:pt x="442" y="55"/>
                  </a:lnTo>
                  <a:lnTo>
                    <a:pt x="444" y="55"/>
                  </a:lnTo>
                  <a:lnTo>
                    <a:pt x="446" y="55"/>
                  </a:lnTo>
                  <a:lnTo>
                    <a:pt x="447" y="56"/>
                  </a:lnTo>
                  <a:lnTo>
                    <a:pt x="447" y="58"/>
                  </a:lnTo>
                  <a:lnTo>
                    <a:pt x="449" y="60"/>
                  </a:lnTo>
                  <a:lnTo>
                    <a:pt x="451" y="62"/>
                  </a:lnTo>
                  <a:lnTo>
                    <a:pt x="453" y="60"/>
                  </a:lnTo>
                  <a:lnTo>
                    <a:pt x="453" y="58"/>
                  </a:lnTo>
                  <a:lnTo>
                    <a:pt x="454" y="56"/>
                  </a:lnTo>
                  <a:lnTo>
                    <a:pt x="458" y="55"/>
                  </a:lnTo>
                  <a:lnTo>
                    <a:pt x="461" y="53"/>
                  </a:lnTo>
                  <a:lnTo>
                    <a:pt x="465" y="51"/>
                  </a:lnTo>
                  <a:lnTo>
                    <a:pt x="465" y="49"/>
                  </a:lnTo>
                  <a:lnTo>
                    <a:pt x="467" y="48"/>
                  </a:lnTo>
                  <a:lnTo>
                    <a:pt x="467" y="46"/>
                  </a:lnTo>
                  <a:lnTo>
                    <a:pt x="468" y="46"/>
                  </a:lnTo>
                  <a:lnTo>
                    <a:pt x="470" y="44"/>
                  </a:lnTo>
                  <a:lnTo>
                    <a:pt x="472" y="44"/>
                  </a:lnTo>
                  <a:lnTo>
                    <a:pt x="474" y="44"/>
                  </a:lnTo>
                  <a:lnTo>
                    <a:pt x="477" y="42"/>
                  </a:lnTo>
                  <a:lnTo>
                    <a:pt x="479" y="42"/>
                  </a:lnTo>
                  <a:lnTo>
                    <a:pt x="481" y="42"/>
                  </a:lnTo>
                  <a:lnTo>
                    <a:pt x="482" y="42"/>
                  </a:lnTo>
                  <a:lnTo>
                    <a:pt x="482" y="41"/>
                  </a:lnTo>
                  <a:lnTo>
                    <a:pt x="484" y="41"/>
                  </a:lnTo>
                  <a:lnTo>
                    <a:pt x="484" y="39"/>
                  </a:lnTo>
                  <a:lnTo>
                    <a:pt x="486" y="39"/>
                  </a:lnTo>
                  <a:lnTo>
                    <a:pt x="486" y="37"/>
                  </a:lnTo>
                  <a:lnTo>
                    <a:pt x="486" y="35"/>
                  </a:lnTo>
                  <a:lnTo>
                    <a:pt x="489" y="35"/>
                  </a:lnTo>
                  <a:lnTo>
                    <a:pt x="491" y="35"/>
                  </a:lnTo>
                  <a:lnTo>
                    <a:pt x="493" y="35"/>
                  </a:lnTo>
                  <a:lnTo>
                    <a:pt x="495" y="35"/>
                  </a:lnTo>
                  <a:lnTo>
                    <a:pt x="517" y="67"/>
                  </a:lnTo>
                  <a:lnTo>
                    <a:pt x="519" y="69"/>
                  </a:lnTo>
                  <a:lnTo>
                    <a:pt x="521" y="70"/>
                  </a:lnTo>
                  <a:lnTo>
                    <a:pt x="524" y="72"/>
                  </a:lnTo>
                  <a:lnTo>
                    <a:pt x="524" y="74"/>
                  </a:lnTo>
                  <a:lnTo>
                    <a:pt x="542" y="65"/>
                  </a:lnTo>
                  <a:lnTo>
                    <a:pt x="544" y="67"/>
                  </a:lnTo>
                  <a:lnTo>
                    <a:pt x="544" y="69"/>
                  </a:lnTo>
                  <a:lnTo>
                    <a:pt x="545" y="72"/>
                  </a:lnTo>
                  <a:lnTo>
                    <a:pt x="545" y="74"/>
                  </a:lnTo>
                  <a:lnTo>
                    <a:pt x="542" y="76"/>
                  </a:lnTo>
                  <a:lnTo>
                    <a:pt x="542" y="77"/>
                  </a:lnTo>
                  <a:lnTo>
                    <a:pt x="544" y="79"/>
                  </a:lnTo>
                  <a:lnTo>
                    <a:pt x="545" y="79"/>
                  </a:lnTo>
                  <a:lnTo>
                    <a:pt x="545" y="81"/>
                  </a:lnTo>
                  <a:lnTo>
                    <a:pt x="545" y="83"/>
                  </a:lnTo>
                  <a:lnTo>
                    <a:pt x="545" y="84"/>
                  </a:lnTo>
                  <a:lnTo>
                    <a:pt x="547" y="88"/>
                  </a:lnTo>
                  <a:lnTo>
                    <a:pt x="549" y="88"/>
                  </a:lnTo>
                  <a:lnTo>
                    <a:pt x="552" y="90"/>
                  </a:lnTo>
                  <a:lnTo>
                    <a:pt x="554" y="88"/>
                  </a:lnTo>
                  <a:lnTo>
                    <a:pt x="556" y="88"/>
                  </a:lnTo>
                  <a:lnTo>
                    <a:pt x="558" y="86"/>
                  </a:lnTo>
                  <a:lnTo>
                    <a:pt x="559" y="86"/>
                  </a:lnTo>
                  <a:lnTo>
                    <a:pt x="561" y="88"/>
                  </a:lnTo>
                  <a:lnTo>
                    <a:pt x="561" y="90"/>
                  </a:lnTo>
                  <a:lnTo>
                    <a:pt x="563" y="90"/>
                  </a:lnTo>
                  <a:lnTo>
                    <a:pt x="563" y="91"/>
                  </a:lnTo>
                  <a:lnTo>
                    <a:pt x="565" y="95"/>
                  </a:lnTo>
                  <a:lnTo>
                    <a:pt x="566" y="95"/>
                  </a:lnTo>
                  <a:lnTo>
                    <a:pt x="568" y="97"/>
                  </a:lnTo>
                  <a:lnTo>
                    <a:pt x="570" y="97"/>
                  </a:lnTo>
                  <a:lnTo>
                    <a:pt x="570" y="100"/>
                  </a:lnTo>
                  <a:lnTo>
                    <a:pt x="570" y="102"/>
                  </a:lnTo>
                  <a:lnTo>
                    <a:pt x="570" y="104"/>
                  </a:lnTo>
                  <a:lnTo>
                    <a:pt x="570" y="105"/>
                  </a:lnTo>
                  <a:lnTo>
                    <a:pt x="570" y="109"/>
                  </a:lnTo>
                  <a:lnTo>
                    <a:pt x="570" y="111"/>
                  </a:lnTo>
                  <a:lnTo>
                    <a:pt x="570" y="112"/>
                  </a:lnTo>
                  <a:lnTo>
                    <a:pt x="572" y="114"/>
                  </a:lnTo>
                  <a:lnTo>
                    <a:pt x="572" y="116"/>
                  </a:lnTo>
                  <a:lnTo>
                    <a:pt x="573" y="118"/>
                  </a:lnTo>
                  <a:lnTo>
                    <a:pt x="573" y="119"/>
                  </a:lnTo>
                  <a:lnTo>
                    <a:pt x="573" y="121"/>
                  </a:lnTo>
                  <a:lnTo>
                    <a:pt x="575" y="123"/>
                  </a:lnTo>
                  <a:lnTo>
                    <a:pt x="577" y="123"/>
                  </a:lnTo>
                  <a:lnTo>
                    <a:pt x="580" y="121"/>
                  </a:lnTo>
                  <a:lnTo>
                    <a:pt x="582" y="119"/>
                  </a:lnTo>
                  <a:lnTo>
                    <a:pt x="584" y="119"/>
                  </a:lnTo>
                  <a:lnTo>
                    <a:pt x="587" y="119"/>
                  </a:lnTo>
                  <a:lnTo>
                    <a:pt x="593" y="119"/>
                  </a:lnTo>
                  <a:lnTo>
                    <a:pt x="596" y="119"/>
                  </a:lnTo>
                  <a:lnTo>
                    <a:pt x="621" y="112"/>
                  </a:lnTo>
                  <a:lnTo>
                    <a:pt x="622" y="112"/>
                  </a:lnTo>
                  <a:lnTo>
                    <a:pt x="635" y="132"/>
                  </a:lnTo>
                  <a:lnTo>
                    <a:pt x="636" y="135"/>
                  </a:lnTo>
                  <a:lnTo>
                    <a:pt x="638" y="135"/>
                  </a:lnTo>
                  <a:lnTo>
                    <a:pt x="640" y="137"/>
                  </a:lnTo>
                  <a:lnTo>
                    <a:pt x="640" y="139"/>
                  </a:lnTo>
                  <a:lnTo>
                    <a:pt x="642" y="140"/>
                  </a:lnTo>
                  <a:lnTo>
                    <a:pt x="643" y="140"/>
                  </a:lnTo>
                  <a:lnTo>
                    <a:pt x="645" y="146"/>
                  </a:lnTo>
                  <a:lnTo>
                    <a:pt x="647" y="156"/>
                  </a:lnTo>
                  <a:lnTo>
                    <a:pt x="647" y="158"/>
                  </a:lnTo>
                  <a:lnTo>
                    <a:pt x="649" y="163"/>
                  </a:lnTo>
                  <a:lnTo>
                    <a:pt x="650" y="167"/>
                  </a:lnTo>
                  <a:lnTo>
                    <a:pt x="652" y="172"/>
                  </a:lnTo>
                  <a:lnTo>
                    <a:pt x="652" y="177"/>
                  </a:lnTo>
                  <a:lnTo>
                    <a:pt x="650" y="184"/>
                  </a:lnTo>
                  <a:lnTo>
                    <a:pt x="642" y="196"/>
                  </a:lnTo>
                  <a:lnTo>
                    <a:pt x="640" y="203"/>
                  </a:lnTo>
                  <a:lnTo>
                    <a:pt x="638" y="210"/>
                  </a:lnTo>
                  <a:lnTo>
                    <a:pt x="638" y="219"/>
                  </a:lnTo>
                  <a:lnTo>
                    <a:pt x="638" y="226"/>
                  </a:lnTo>
                  <a:lnTo>
                    <a:pt x="638" y="233"/>
                  </a:lnTo>
                  <a:lnTo>
                    <a:pt x="638" y="235"/>
                  </a:lnTo>
                  <a:lnTo>
                    <a:pt x="636" y="247"/>
                  </a:lnTo>
                  <a:lnTo>
                    <a:pt x="628" y="257"/>
                  </a:lnTo>
                  <a:lnTo>
                    <a:pt x="626" y="266"/>
                  </a:lnTo>
                  <a:lnTo>
                    <a:pt x="621" y="273"/>
                  </a:lnTo>
                  <a:lnTo>
                    <a:pt x="617" y="282"/>
                  </a:lnTo>
                  <a:lnTo>
                    <a:pt x="614" y="287"/>
                  </a:lnTo>
                  <a:lnTo>
                    <a:pt x="612" y="291"/>
                  </a:lnTo>
                  <a:lnTo>
                    <a:pt x="614" y="292"/>
                  </a:lnTo>
                  <a:lnTo>
                    <a:pt x="614" y="294"/>
                  </a:lnTo>
                  <a:lnTo>
                    <a:pt x="615" y="296"/>
                  </a:lnTo>
                  <a:lnTo>
                    <a:pt x="615" y="298"/>
                  </a:lnTo>
                  <a:lnTo>
                    <a:pt x="617" y="299"/>
                  </a:lnTo>
                  <a:lnTo>
                    <a:pt x="617" y="301"/>
                  </a:lnTo>
                  <a:lnTo>
                    <a:pt x="619" y="305"/>
                  </a:lnTo>
                  <a:lnTo>
                    <a:pt x="619" y="308"/>
                  </a:lnTo>
                  <a:lnTo>
                    <a:pt x="621" y="310"/>
                  </a:lnTo>
                  <a:lnTo>
                    <a:pt x="619" y="317"/>
                  </a:lnTo>
                  <a:lnTo>
                    <a:pt x="619" y="324"/>
                  </a:lnTo>
                  <a:lnTo>
                    <a:pt x="617" y="327"/>
                  </a:lnTo>
                  <a:lnTo>
                    <a:pt x="615" y="334"/>
                  </a:lnTo>
                  <a:lnTo>
                    <a:pt x="619" y="345"/>
                  </a:lnTo>
                  <a:lnTo>
                    <a:pt x="628" y="361"/>
                  </a:lnTo>
                  <a:lnTo>
                    <a:pt x="631" y="369"/>
                  </a:lnTo>
                  <a:lnTo>
                    <a:pt x="631" y="383"/>
                  </a:lnTo>
                  <a:lnTo>
                    <a:pt x="631" y="392"/>
                  </a:lnTo>
                  <a:lnTo>
                    <a:pt x="633" y="399"/>
                  </a:lnTo>
                  <a:lnTo>
                    <a:pt x="635" y="411"/>
                  </a:lnTo>
                  <a:lnTo>
                    <a:pt x="635" y="417"/>
                  </a:lnTo>
                  <a:lnTo>
                    <a:pt x="636" y="424"/>
                  </a:lnTo>
                  <a:lnTo>
                    <a:pt x="640" y="427"/>
                  </a:lnTo>
                  <a:lnTo>
                    <a:pt x="640" y="432"/>
                  </a:lnTo>
                  <a:lnTo>
                    <a:pt x="642" y="436"/>
                  </a:lnTo>
                  <a:lnTo>
                    <a:pt x="643" y="441"/>
                  </a:lnTo>
                  <a:lnTo>
                    <a:pt x="643" y="446"/>
                  </a:lnTo>
                  <a:lnTo>
                    <a:pt x="645" y="452"/>
                  </a:lnTo>
                  <a:lnTo>
                    <a:pt x="645" y="455"/>
                  </a:lnTo>
                  <a:lnTo>
                    <a:pt x="649" y="460"/>
                  </a:lnTo>
                  <a:lnTo>
                    <a:pt x="650" y="466"/>
                  </a:lnTo>
                  <a:lnTo>
                    <a:pt x="652" y="473"/>
                  </a:lnTo>
                  <a:lnTo>
                    <a:pt x="652" y="478"/>
                  </a:lnTo>
                  <a:lnTo>
                    <a:pt x="652" y="481"/>
                  </a:lnTo>
                  <a:lnTo>
                    <a:pt x="654" y="487"/>
                  </a:lnTo>
                  <a:lnTo>
                    <a:pt x="654" y="490"/>
                  </a:lnTo>
                  <a:lnTo>
                    <a:pt x="656" y="495"/>
                  </a:lnTo>
                  <a:lnTo>
                    <a:pt x="656" y="499"/>
                  </a:lnTo>
                  <a:lnTo>
                    <a:pt x="656" y="502"/>
                  </a:lnTo>
                  <a:lnTo>
                    <a:pt x="657" y="509"/>
                  </a:lnTo>
                  <a:lnTo>
                    <a:pt x="659" y="514"/>
                  </a:lnTo>
                  <a:lnTo>
                    <a:pt x="663" y="520"/>
                  </a:lnTo>
                  <a:lnTo>
                    <a:pt x="666" y="527"/>
                  </a:lnTo>
                  <a:lnTo>
                    <a:pt x="670" y="530"/>
                  </a:lnTo>
                  <a:lnTo>
                    <a:pt x="671" y="530"/>
                  </a:lnTo>
                  <a:lnTo>
                    <a:pt x="671" y="535"/>
                  </a:lnTo>
                  <a:lnTo>
                    <a:pt x="671" y="539"/>
                  </a:lnTo>
                  <a:lnTo>
                    <a:pt x="670" y="541"/>
                  </a:lnTo>
                  <a:lnTo>
                    <a:pt x="670" y="544"/>
                  </a:lnTo>
                  <a:lnTo>
                    <a:pt x="668" y="548"/>
                  </a:lnTo>
                  <a:lnTo>
                    <a:pt x="668" y="553"/>
                  </a:lnTo>
                  <a:lnTo>
                    <a:pt x="666" y="555"/>
                  </a:lnTo>
                  <a:lnTo>
                    <a:pt x="664" y="556"/>
                  </a:lnTo>
                  <a:lnTo>
                    <a:pt x="661" y="560"/>
                  </a:lnTo>
                  <a:lnTo>
                    <a:pt x="654" y="563"/>
                  </a:lnTo>
                  <a:lnTo>
                    <a:pt x="650" y="567"/>
                  </a:lnTo>
                  <a:lnTo>
                    <a:pt x="649" y="570"/>
                  </a:lnTo>
                  <a:lnTo>
                    <a:pt x="652" y="576"/>
                  </a:lnTo>
                  <a:lnTo>
                    <a:pt x="656" y="583"/>
                  </a:lnTo>
                  <a:lnTo>
                    <a:pt x="656" y="588"/>
                  </a:lnTo>
                  <a:lnTo>
                    <a:pt x="656" y="595"/>
                  </a:lnTo>
                  <a:lnTo>
                    <a:pt x="654" y="602"/>
                  </a:lnTo>
                  <a:lnTo>
                    <a:pt x="652" y="607"/>
                  </a:lnTo>
                  <a:lnTo>
                    <a:pt x="652" y="611"/>
                  </a:lnTo>
                  <a:lnTo>
                    <a:pt x="650" y="616"/>
                  </a:lnTo>
                  <a:lnTo>
                    <a:pt x="649" y="621"/>
                  </a:lnTo>
                  <a:lnTo>
                    <a:pt x="647" y="626"/>
                  </a:lnTo>
                  <a:lnTo>
                    <a:pt x="645" y="632"/>
                  </a:lnTo>
                  <a:lnTo>
                    <a:pt x="642" y="639"/>
                  </a:lnTo>
                  <a:lnTo>
                    <a:pt x="638" y="642"/>
                  </a:lnTo>
                  <a:lnTo>
                    <a:pt x="636" y="647"/>
                  </a:lnTo>
                  <a:lnTo>
                    <a:pt x="631" y="653"/>
                  </a:lnTo>
                  <a:lnTo>
                    <a:pt x="629" y="660"/>
                  </a:lnTo>
                  <a:lnTo>
                    <a:pt x="628" y="668"/>
                  </a:lnTo>
                  <a:lnTo>
                    <a:pt x="628" y="675"/>
                  </a:lnTo>
                  <a:lnTo>
                    <a:pt x="629" y="682"/>
                  </a:lnTo>
                  <a:lnTo>
                    <a:pt x="629" y="686"/>
                  </a:lnTo>
                  <a:lnTo>
                    <a:pt x="624" y="695"/>
                  </a:lnTo>
                  <a:lnTo>
                    <a:pt x="621" y="702"/>
                  </a:lnTo>
                  <a:lnTo>
                    <a:pt x="628" y="703"/>
                  </a:lnTo>
                  <a:lnTo>
                    <a:pt x="633" y="703"/>
                  </a:lnTo>
                  <a:lnTo>
                    <a:pt x="635" y="703"/>
                  </a:lnTo>
                  <a:lnTo>
                    <a:pt x="636" y="705"/>
                  </a:lnTo>
                  <a:lnTo>
                    <a:pt x="635" y="716"/>
                  </a:lnTo>
                  <a:lnTo>
                    <a:pt x="631" y="740"/>
                  </a:lnTo>
                  <a:lnTo>
                    <a:pt x="622" y="791"/>
                  </a:lnTo>
                  <a:lnTo>
                    <a:pt x="626" y="791"/>
                  </a:lnTo>
                  <a:lnTo>
                    <a:pt x="628" y="791"/>
                  </a:lnTo>
                  <a:lnTo>
                    <a:pt x="650" y="792"/>
                  </a:lnTo>
                  <a:lnTo>
                    <a:pt x="652" y="792"/>
                  </a:lnTo>
                  <a:lnTo>
                    <a:pt x="654" y="791"/>
                  </a:lnTo>
                  <a:lnTo>
                    <a:pt x="656" y="791"/>
                  </a:lnTo>
                  <a:lnTo>
                    <a:pt x="657" y="791"/>
                  </a:lnTo>
                  <a:lnTo>
                    <a:pt x="659" y="789"/>
                  </a:lnTo>
                  <a:lnTo>
                    <a:pt x="661" y="791"/>
                  </a:lnTo>
                  <a:lnTo>
                    <a:pt x="661" y="789"/>
                  </a:lnTo>
                  <a:lnTo>
                    <a:pt x="663" y="794"/>
                  </a:lnTo>
                  <a:lnTo>
                    <a:pt x="664" y="796"/>
                  </a:lnTo>
                  <a:lnTo>
                    <a:pt x="666" y="801"/>
                  </a:lnTo>
                  <a:lnTo>
                    <a:pt x="663" y="803"/>
                  </a:lnTo>
                  <a:lnTo>
                    <a:pt x="663" y="806"/>
                  </a:lnTo>
                  <a:lnTo>
                    <a:pt x="664" y="810"/>
                  </a:lnTo>
                  <a:lnTo>
                    <a:pt x="666" y="813"/>
                  </a:lnTo>
                  <a:lnTo>
                    <a:pt x="668" y="817"/>
                  </a:lnTo>
                  <a:lnTo>
                    <a:pt x="670" y="822"/>
                  </a:lnTo>
                  <a:lnTo>
                    <a:pt x="670" y="824"/>
                  </a:lnTo>
                  <a:lnTo>
                    <a:pt x="668" y="829"/>
                  </a:lnTo>
                  <a:lnTo>
                    <a:pt x="668" y="834"/>
                  </a:lnTo>
                  <a:lnTo>
                    <a:pt x="668" y="838"/>
                  </a:lnTo>
                  <a:lnTo>
                    <a:pt x="670" y="843"/>
                  </a:lnTo>
                  <a:lnTo>
                    <a:pt x="668" y="847"/>
                  </a:lnTo>
                  <a:lnTo>
                    <a:pt x="668" y="854"/>
                  </a:lnTo>
                  <a:lnTo>
                    <a:pt x="670" y="857"/>
                  </a:lnTo>
                  <a:lnTo>
                    <a:pt x="671" y="859"/>
                  </a:lnTo>
                  <a:lnTo>
                    <a:pt x="673" y="862"/>
                  </a:lnTo>
                  <a:lnTo>
                    <a:pt x="675" y="866"/>
                  </a:lnTo>
                  <a:lnTo>
                    <a:pt x="678" y="869"/>
                  </a:lnTo>
                  <a:lnTo>
                    <a:pt x="682" y="871"/>
                  </a:lnTo>
                  <a:lnTo>
                    <a:pt x="685" y="875"/>
                  </a:lnTo>
                  <a:lnTo>
                    <a:pt x="687" y="876"/>
                  </a:lnTo>
                  <a:lnTo>
                    <a:pt x="691" y="878"/>
                  </a:lnTo>
                  <a:lnTo>
                    <a:pt x="692" y="880"/>
                  </a:lnTo>
                  <a:lnTo>
                    <a:pt x="694" y="882"/>
                  </a:lnTo>
                  <a:lnTo>
                    <a:pt x="696" y="882"/>
                  </a:lnTo>
                  <a:lnTo>
                    <a:pt x="697" y="882"/>
                  </a:lnTo>
                  <a:lnTo>
                    <a:pt x="703" y="882"/>
                  </a:lnTo>
                  <a:lnTo>
                    <a:pt x="708" y="885"/>
                  </a:lnTo>
                  <a:lnTo>
                    <a:pt x="711" y="887"/>
                  </a:lnTo>
                  <a:lnTo>
                    <a:pt x="715" y="889"/>
                  </a:lnTo>
                  <a:lnTo>
                    <a:pt x="717" y="890"/>
                  </a:lnTo>
                  <a:lnTo>
                    <a:pt x="718" y="892"/>
                  </a:lnTo>
                  <a:lnTo>
                    <a:pt x="720" y="892"/>
                  </a:lnTo>
                  <a:lnTo>
                    <a:pt x="722" y="894"/>
                  </a:lnTo>
                  <a:lnTo>
                    <a:pt x="727" y="892"/>
                  </a:lnTo>
                  <a:lnTo>
                    <a:pt x="729" y="892"/>
                  </a:lnTo>
                  <a:lnTo>
                    <a:pt x="731" y="890"/>
                  </a:lnTo>
                  <a:lnTo>
                    <a:pt x="732" y="890"/>
                  </a:lnTo>
                  <a:lnTo>
                    <a:pt x="734" y="890"/>
                  </a:lnTo>
                  <a:lnTo>
                    <a:pt x="736" y="890"/>
                  </a:lnTo>
                  <a:lnTo>
                    <a:pt x="738" y="890"/>
                  </a:lnTo>
                  <a:lnTo>
                    <a:pt x="739" y="889"/>
                  </a:lnTo>
                  <a:lnTo>
                    <a:pt x="741" y="889"/>
                  </a:lnTo>
                  <a:lnTo>
                    <a:pt x="743" y="889"/>
                  </a:lnTo>
                  <a:lnTo>
                    <a:pt x="745" y="889"/>
                  </a:lnTo>
                  <a:lnTo>
                    <a:pt x="746" y="889"/>
                  </a:lnTo>
                  <a:lnTo>
                    <a:pt x="746" y="887"/>
                  </a:lnTo>
                  <a:lnTo>
                    <a:pt x="748" y="887"/>
                  </a:lnTo>
                  <a:lnTo>
                    <a:pt x="750" y="887"/>
                  </a:lnTo>
                  <a:lnTo>
                    <a:pt x="752" y="887"/>
                  </a:lnTo>
                  <a:lnTo>
                    <a:pt x="753" y="887"/>
                  </a:lnTo>
                  <a:lnTo>
                    <a:pt x="755" y="887"/>
                  </a:lnTo>
                  <a:lnTo>
                    <a:pt x="757" y="887"/>
                  </a:lnTo>
                  <a:lnTo>
                    <a:pt x="759" y="885"/>
                  </a:lnTo>
                  <a:lnTo>
                    <a:pt x="760" y="885"/>
                  </a:lnTo>
                  <a:lnTo>
                    <a:pt x="762" y="885"/>
                  </a:lnTo>
                  <a:lnTo>
                    <a:pt x="764" y="885"/>
                  </a:lnTo>
                  <a:lnTo>
                    <a:pt x="766" y="883"/>
                  </a:lnTo>
                  <a:lnTo>
                    <a:pt x="767" y="883"/>
                  </a:lnTo>
                  <a:lnTo>
                    <a:pt x="769" y="883"/>
                  </a:lnTo>
                  <a:lnTo>
                    <a:pt x="771" y="883"/>
                  </a:lnTo>
                  <a:lnTo>
                    <a:pt x="773" y="882"/>
                  </a:lnTo>
                  <a:lnTo>
                    <a:pt x="774" y="882"/>
                  </a:lnTo>
                  <a:lnTo>
                    <a:pt x="776" y="882"/>
                  </a:lnTo>
                  <a:lnTo>
                    <a:pt x="778" y="883"/>
                  </a:lnTo>
                  <a:lnTo>
                    <a:pt x="780" y="883"/>
                  </a:lnTo>
                  <a:lnTo>
                    <a:pt x="781" y="885"/>
                  </a:lnTo>
                  <a:lnTo>
                    <a:pt x="783" y="885"/>
                  </a:lnTo>
                  <a:lnTo>
                    <a:pt x="783" y="887"/>
                  </a:lnTo>
                  <a:lnTo>
                    <a:pt x="785" y="887"/>
                  </a:lnTo>
                  <a:lnTo>
                    <a:pt x="787" y="887"/>
                  </a:lnTo>
                  <a:lnTo>
                    <a:pt x="787" y="889"/>
                  </a:lnTo>
                  <a:lnTo>
                    <a:pt x="788" y="889"/>
                  </a:lnTo>
                  <a:lnTo>
                    <a:pt x="790" y="889"/>
                  </a:lnTo>
                  <a:lnTo>
                    <a:pt x="790" y="890"/>
                  </a:lnTo>
                  <a:lnTo>
                    <a:pt x="792" y="890"/>
                  </a:lnTo>
                  <a:lnTo>
                    <a:pt x="794" y="890"/>
                  </a:lnTo>
                  <a:lnTo>
                    <a:pt x="795" y="890"/>
                  </a:lnTo>
                  <a:lnTo>
                    <a:pt x="795" y="892"/>
                  </a:lnTo>
                  <a:lnTo>
                    <a:pt x="797" y="892"/>
                  </a:lnTo>
                  <a:lnTo>
                    <a:pt x="799" y="892"/>
                  </a:lnTo>
                  <a:lnTo>
                    <a:pt x="801" y="892"/>
                  </a:lnTo>
                  <a:lnTo>
                    <a:pt x="801" y="894"/>
                  </a:lnTo>
                  <a:lnTo>
                    <a:pt x="802" y="894"/>
                  </a:lnTo>
                  <a:lnTo>
                    <a:pt x="806" y="894"/>
                  </a:lnTo>
                  <a:lnTo>
                    <a:pt x="808" y="894"/>
                  </a:lnTo>
                  <a:lnTo>
                    <a:pt x="809" y="896"/>
                  </a:lnTo>
                  <a:lnTo>
                    <a:pt x="811" y="896"/>
                  </a:lnTo>
                  <a:lnTo>
                    <a:pt x="813" y="896"/>
                  </a:lnTo>
                  <a:lnTo>
                    <a:pt x="815" y="896"/>
                  </a:lnTo>
                  <a:lnTo>
                    <a:pt x="816" y="896"/>
                  </a:lnTo>
                  <a:lnTo>
                    <a:pt x="818" y="896"/>
                  </a:lnTo>
                  <a:lnTo>
                    <a:pt x="820" y="896"/>
                  </a:lnTo>
                  <a:lnTo>
                    <a:pt x="822" y="896"/>
                  </a:lnTo>
                  <a:lnTo>
                    <a:pt x="823" y="897"/>
                  </a:lnTo>
                  <a:lnTo>
                    <a:pt x="825" y="897"/>
                  </a:lnTo>
                  <a:lnTo>
                    <a:pt x="827" y="897"/>
                  </a:lnTo>
                  <a:lnTo>
                    <a:pt x="829" y="897"/>
                  </a:lnTo>
                  <a:lnTo>
                    <a:pt x="830" y="899"/>
                  </a:lnTo>
                  <a:lnTo>
                    <a:pt x="832" y="899"/>
                  </a:lnTo>
                  <a:lnTo>
                    <a:pt x="832" y="901"/>
                  </a:lnTo>
                  <a:lnTo>
                    <a:pt x="834" y="901"/>
                  </a:lnTo>
                  <a:lnTo>
                    <a:pt x="836" y="901"/>
                  </a:lnTo>
                  <a:lnTo>
                    <a:pt x="837" y="903"/>
                  </a:lnTo>
                  <a:lnTo>
                    <a:pt x="839" y="903"/>
                  </a:lnTo>
                  <a:lnTo>
                    <a:pt x="841" y="903"/>
                  </a:lnTo>
                  <a:lnTo>
                    <a:pt x="843" y="903"/>
                  </a:lnTo>
                  <a:lnTo>
                    <a:pt x="844" y="903"/>
                  </a:lnTo>
                  <a:lnTo>
                    <a:pt x="846" y="903"/>
                  </a:lnTo>
                  <a:lnTo>
                    <a:pt x="850" y="903"/>
                  </a:lnTo>
                  <a:lnTo>
                    <a:pt x="853" y="899"/>
                  </a:lnTo>
                  <a:lnTo>
                    <a:pt x="855" y="896"/>
                  </a:lnTo>
                  <a:lnTo>
                    <a:pt x="857" y="896"/>
                  </a:lnTo>
                  <a:lnTo>
                    <a:pt x="858" y="894"/>
                  </a:lnTo>
                  <a:lnTo>
                    <a:pt x="862" y="897"/>
                  </a:lnTo>
                  <a:lnTo>
                    <a:pt x="865" y="899"/>
                  </a:lnTo>
                  <a:lnTo>
                    <a:pt x="867" y="904"/>
                  </a:lnTo>
                  <a:lnTo>
                    <a:pt x="869" y="908"/>
                  </a:lnTo>
                  <a:lnTo>
                    <a:pt x="869" y="911"/>
                  </a:lnTo>
                  <a:lnTo>
                    <a:pt x="869" y="915"/>
                  </a:lnTo>
                  <a:lnTo>
                    <a:pt x="867" y="920"/>
                  </a:lnTo>
                  <a:lnTo>
                    <a:pt x="864" y="927"/>
                  </a:lnTo>
                  <a:lnTo>
                    <a:pt x="864" y="931"/>
                  </a:lnTo>
                  <a:lnTo>
                    <a:pt x="864" y="932"/>
                  </a:lnTo>
                  <a:lnTo>
                    <a:pt x="862" y="938"/>
                  </a:lnTo>
                  <a:lnTo>
                    <a:pt x="858" y="941"/>
                  </a:lnTo>
                  <a:lnTo>
                    <a:pt x="855" y="946"/>
                  </a:lnTo>
                  <a:lnTo>
                    <a:pt x="855" y="952"/>
                  </a:lnTo>
                  <a:lnTo>
                    <a:pt x="853" y="957"/>
                  </a:lnTo>
                  <a:lnTo>
                    <a:pt x="853" y="964"/>
                  </a:lnTo>
                  <a:lnTo>
                    <a:pt x="853" y="969"/>
                  </a:lnTo>
                  <a:lnTo>
                    <a:pt x="851" y="973"/>
                  </a:lnTo>
                  <a:lnTo>
                    <a:pt x="850" y="978"/>
                  </a:lnTo>
                  <a:lnTo>
                    <a:pt x="848" y="983"/>
                  </a:lnTo>
                  <a:lnTo>
                    <a:pt x="844" y="987"/>
                  </a:lnTo>
                  <a:lnTo>
                    <a:pt x="841" y="990"/>
                  </a:lnTo>
                  <a:lnTo>
                    <a:pt x="837" y="992"/>
                  </a:lnTo>
                  <a:lnTo>
                    <a:pt x="834" y="994"/>
                  </a:lnTo>
                  <a:lnTo>
                    <a:pt x="827" y="995"/>
                  </a:lnTo>
                  <a:lnTo>
                    <a:pt x="822" y="997"/>
                  </a:lnTo>
                  <a:lnTo>
                    <a:pt x="818" y="1001"/>
                  </a:lnTo>
                  <a:lnTo>
                    <a:pt x="815" y="1004"/>
                  </a:lnTo>
                  <a:lnTo>
                    <a:pt x="813" y="1009"/>
                  </a:lnTo>
                  <a:lnTo>
                    <a:pt x="811" y="1013"/>
                  </a:lnTo>
                  <a:lnTo>
                    <a:pt x="813" y="1015"/>
                  </a:lnTo>
                  <a:lnTo>
                    <a:pt x="815" y="1016"/>
                  </a:lnTo>
                  <a:lnTo>
                    <a:pt x="818" y="1020"/>
                  </a:lnTo>
                  <a:lnTo>
                    <a:pt x="822" y="1020"/>
                  </a:lnTo>
                  <a:lnTo>
                    <a:pt x="825" y="1022"/>
                  </a:lnTo>
                  <a:lnTo>
                    <a:pt x="829" y="1023"/>
                  </a:lnTo>
                  <a:lnTo>
                    <a:pt x="830" y="1027"/>
                  </a:lnTo>
                  <a:lnTo>
                    <a:pt x="836" y="1029"/>
                  </a:lnTo>
                  <a:lnTo>
                    <a:pt x="839" y="1030"/>
                  </a:lnTo>
                  <a:lnTo>
                    <a:pt x="846" y="1029"/>
                  </a:lnTo>
                  <a:lnTo>
                    <a:pt x="850" y="1030"/>
                  </a:lnTo>
                  <a:lnTo>
                    <a:pt x="855" y="1027"/>
                  </a:lnTo>
                  <a:lnTo>
                    <a:pt x="862" y="1023"/>
                  </a:lnTo>
                  <a:lnTo>
                    <a:pt x="865" y="1023"/>
                  </a:lnTo>
                  <a:lnTo>
                    <a:pt x="871" y="1023"/>
                  </a:lnTo>
                  <a:lnTo>
                    <a:pt x="874" y="1023"/>
                  </a:lnTo>
                  <a:lnTo>
                    <a:pt x="879" y="1022"/>
                  </a:lnTo>
                  <a:lnTo>
                    <a:pt x="881" y="1023"/>
                  </a:lnTo>
                  <a:lnTo>
                    <a:pt x="883" y="1023"/>
                  </a:lnTo>
                  <a:lnTo>
                    <a:pt x="885" y="1023"/>
                  </a:lnTo>
                  <a:lnTo>
                    <a:pt x="888" y="1023"/>
                  </a:lnTo>
                  <a:lnTo>
                    <a:pt x="892" y="1023"/>
                  </a:lnTo>
                  <a:lnTo>
                    <a:pt x="895" y="1027"/>
                  </a:lnTo>
                  <a:lnTo>
                    <a:pt x="900" y="1027"/>
                  </a:lnTo>
                  <a:lnTo>
                    <a:pt x="907" y="1029"/>
                  </a:lnTo>
                  <a:lnTo>
                    <a:pt x="913" y="1027"/>
                  </a:lnTo>
                  <a:lnTo>
                    <a:pt x="916" y="1027"/>
                  </a:lnTo>
                  <a:lnTo>
                    <a:pt x="921" y="1027"/>
                  </a:lnTo>
                  <a:lnTo>
                    <a:pt x="923" y="1030"/>
                  </a:lnTo>
                  <a:lnTo>
                    <a:pt x="927" y="1034"/>
                  </a:lnTo>
                  <a:lnTo>
                    <a:pt x="930" y="1034"/>
                  </a:lnTo>
                  <a:lnTo>
                    <a:pt x="932" y="1034"/>
                  </a:lnTo>
                  <a:lnTo>
                    <a:pt x="934" y="1034"/>
                  </a:lnTo>
                  <a:lnTo>
                    <a:pt x="937" y="1036"/>
                  </a:lnTo>
                  <a:lnTo>
                    <a:pt x="937" y="1037"/>
                  </a:lnTo>
                  <a:lnTo>
                    <a:pt x="939" y="1039"/>
                  </a:lnTo>
                  <a:lnTo>
                    <a:pt x="942" y="1041"/>
                  </a:lnTo>
                  <a:lnTo>
                    <a:pt x="942" y="1043"/>
                  </a:lnTo>
                  <a:lnTo>
                    <a:pt x="944" y="1043"/>
                  </a:lnTo>
                  <a:lnTo>
                    <a:pt x="944" y="1041"/>
                  </a:lnTo>
                  <a:lnTo>
                    <a:pt x="946" y="1041"/>
                  </a:lnTo>
                  <a:lnTo>
                    <a:pt x="946" y="1039"/>
                  </a:lnTo>
                  <a:lnTo>
                    <a:pt x="948" y="1039"/>
                  </a:lnTo>
                  <a:lnTo>
                    <a:pt x="948" y="1037"/>
                  </a:lnTo>
                  <a:lnTo>
                    <a:pt x="948" y="1036"/>
                  </a:lnTo>
                  <a:lnTo>
                    <a:pt x="946" y="1034"/>
                  </a:lnTo>
                  <a:lnTo>
                    <a:pt x="946" y="1032"/>
                  </a:lnTo>
                  <a:lnTo>
                    <a:pt x="948" y="1032"/>
                  </a:lnTo>
                  <a:lnTo>
                    <a:pt x="948" y="1030"/>
                  </a:lnTo>
                  <a:lnTo>
                    <a:pt x="946" y="1029"/>
                  </a:lnTo>
                  <a:lnTo>
                    <a:pt x="944" y="1027"/>
                  </a:lnTo>
                  <a:lnTo>
                    <a:pt x="942" y="1025"/>
                  </a:lnTo>
                  <a:lnTo>
                    <a:pt x="942" y="1023"/>
                  </a:lnTo>
                  <a:lnTo>
                    <a:pt x="941" y="1022"/>
                  </a:lnTo>
                  <a:lnTo>
                    <a:pt x="941" y="1020"/>
                  </a:lnTo>
                  <a:lnTo>
                    <a:pt x="941" y="1018"/>
                  </a:lnTo>
                  <a:lnTo>
                    <a:pt x="941" y="1016"/>
                  </a:lnTo>
                  <a:lnTo>
                    <a:pt x="941" y="1015"/>
                  </a:lnTo>
                  <a:lnTo>
                    <a:pt x="939" y="1013"/>
                  </a:lnTo>
                  <a:lnTo>
                    <a:pt x="939" y="1011"/>
                  </a:lnTo>
                  <a:lnTo>
                    <a:pt x="939" y="1008"/>
                  </a:lnTo>
                  <a:lnTo>
                    <a:pt x="939" y="1006"/>
                  </a:lnTo>
                  <a:lnTo>
                    <a:pt x="941" y="1001"/>
                  </a:lnTo>
                  <a:lnTo>
                    <a:pt x="942" y="999"/>
                  </a:lnTo>
                  <a:lnTo>
                    <a:pt x="944" y="997"/>
                  </a:lnTo>
                  <a:lnTo>
                    <a:pt x="944" y="995"/>
                  </a:lnTo>
                  <a:lnTo>
                    <a:pt x="944" y="994"/>
                  </a:lnTo>
                  <a:lnTo>
                    <a:pt x="944" y="992"/>
                  </a:lnTo>
                  <a:lnTo>
                    <a:pt x="942" y="990"/>
                  </a:lnTo>
                  <a:lnTo>
                    <a:pt x="941" y="990"/>
                  </a:lnTo>
                  <a:lnTo>
                    <a:pt x="939" y="990"/>
                  </a:lnTo>
                  <a:lnTo>
                    <a:pt x="937" y="988"/>
                  </a:lnTo>
                  <a:lnTo>
                    <a:pt x="935" y="988"/>
                  </a:lnTo>
                  <a:lnTo>
                    <a:pt x="934" y="987"/>
                  </a:lnTo>
                  <a:lnTo>
                    <a:pt x="932" y="985"/>
                  </a:lnTo>
                  <a:lnTo>
                    <a:pt x="937" y="978"/>
                  </a:lnTo>
                  <a:lnTo>
                    <a:pt x="937" y="976"/>
                  </a:lnTo>
                  <a:lnTo>
                    <a:pt x="939" y="976"/>
                  </a:lnTo>
                  <a:lnTo>
                    <a:pt x="941" y="978"/>
                  </a:lnTo>
                  <a:lnTo>
                    <a:pt x="942" y="976"/>
                  </a:lnTo>
                  <a:lnTo>
                    <a:pt x="942" y="974"/>
                  </a:lnTo>
                  <a:lnTo>
                    <a:pt x="944" y="974"/>
                  </a:lnTo>
                  <a:lnTo>
                    <a:pt x="944" y="973"/>
                  </a:lnTo>
                  <a:lnTo>
                    <a:pt x="949" y="971"/>
                  </a:lnTo>
                  <a:lnTo>
                    <a:pt x="951" y="969"/>
                  </a:lnTo>
                  <a:lnTo>
                    <a:pt x="951" y="967"/>
                  </a:lnTo>
                  <a:lnTo>
                    <a:pt x="951" y="966"/>
                  </a:lnTo>
                  <a:lnTo>
                    <a:pt x="951" y="964"/>
                  </a:lnTo>
                  <a:lnTo>
                    <a:pt x="951" y="962"/>
                  </a:lnTo>
                  <a:lnTo>
                    <a:pt x="953" y="962"/>
                  </a:lnTo>
                  <a:lnTo>
                    <a:pt x="955" y="962"/>
                  </a:lnTo>
                  <a:lnTo>
                    <a:pt x="956" y="962"/>
                  </a:lnTo>
                  <a:lnTo>
                    <a:pt x="958" y="962"/>
                  </a:lnTo>
                  <a:lnTo>
                    <a:pt x="960" y="960"/>
                  </a:lnTo>
                  <a:lnTo>
                    <a:pt x="960" y="959"/>
                  </a:lnTo>
                  <a:lnTo>
                    <a:pt x="960" y="957"/>
                  </a:lnTo>
                  <a:lnTo>
                    <a:pt x="956" y="957"/>
                  </a:lnTo>
                  <a:lnTo>
                    <a:pt x="955" y="955"/>
                  </a:lnTo>
                  <a:lnTo>
                    <a:pt x="956" y="955"/>
                  </a:lnTo>
                  <a:lnTo>
                    <a:pt x="958" y="953"/>
                  </a:lnTo>
                  <a:lnTo>
                    <a:pt x="960" y="953"/>
                  </a:lnTo>
                  <a:lnTo>
                    <a:pt x="960" y="952"/>
                  </a:lnTo>
                  <a:lnTo>
                    <a:pt x="962" y="952"/>
                  </a:lnTo>
                  <a:lnTo>
                    <a:pt x="962" y="950"/>
                  </a:lnTo>
                  <a:lnTo>
                    <a:pt x="963" y="948"/>
                  </a:lnTo>
                  <a:lnTo>
                    <a:pt x="963" y="946"/>
                  </a:lnTo>
                  <a:lnTo>
                    <a:pt x="963" y="945"/>
                  </a:lnTo>
                  <a:lnTo>
                    <a:pt x="965" y="945"/>
                  </a:lnTo>
                  <a:lnTo>
                    <a:pt x="965" y="943"/>
                  </a:lnTo>
                  <a:lnTo>
                    <a:pt x="965" y="941"/>
                  </a:lnTo>
                  <a:lnTo>
                    <a:pt x="963" y="941"/>
                  </a:lnTo>
                  <a:lnTo>
                    <a:pt x="963" y="939"/>
                  </a:lnTo>
                  <a:lnTo>
                    <a:pt x="962" y="938"/>
                  </a:lnTo>
                  <a:lnTo>
                    <a:pt x="962" y="936"/>
                  </a:lnTo>
                  <a:lnTo>
                    <a:pt x="960" y="934"/>
                  </a:lnTo>
                  <a:lnTo>
                    <a:pt x="960" y="932"/>
                  </a:lnTo>
                  <a:lnTo>
                    <a:pt x="960" y="931"/>
                  </a:lnTo>
                  <a:lnTo>
                    <a:pt x="960" y="929"/>
                  </a:lnTo>
                  <a:lnTo>
                    <a:pt x="960" y="927"/>
                  </a:lnTo>
                  <a:lnTo>
                    <a:pt x="960" y="925"/>
                  </a:lnTo>
                  <a:lnTo>
                    <a:pt x="960" y="924"/>
                  </a:lnTo>
                  <a:lnTo>
                    <a:pt x="960" y="922"/>
                  </a:lnTo>
                  <a:lnTo>
                    <a:pt x="960" y="920"/>
                  </a:lnTo>
                  <a:lnTo>
                    <a:pt x="958" y="920"/>
                  </a:lnTo>
                  <a:lnTo>
                    <a:pt x="958" y="918"/>
                  </a:lnTo>
                  <a:lnTo>
                    <a:pt x="958" y="917"/>
                  </a:lnTo>
                  <a:lnTo>
                    <a:pt x="958" y="915"/>
                  </a:lnTo>
                  <a:lnTo>
                    <a:pt x="960" y="910"/>
                  </a:lnTo>
                  <a:lnTo>
                    <a:pt x="962" y="906"/>
                  </a:lnTo>
                  <a:lnTo>
                    <a:pt x="962" y="904"/>
                  </a:lnTo>
                  <a:lnTo>
                    <a:pt x="962" y="903"/>
                  </a:lnTo>
                  <a:lnTo>
                    <a:pt x="962" y="901"/>
                  </a:lnTo>
                  <a:lnTo>
                    <a:pt x="962" y="899"/>
                  </a:lnTo>
                  <a:lnTo>
                    <a:pt x="963" y="897"/>
                  </a:lnTo>
                  <a:lnTo>
                    <a:pt x="962" y="897"/>
                  </a:lnTo>
                  <a:lnTo>
                    <a:pt x="962" y="896"/>
                  </a:lnTo>
                  <a:lnTo>
                    <a:pt x="963" y="894"/>
                  </a:lnTo>
                  <a:lnTo>
                    <a:pt x="963" y="892"/>
                  </a:lnTo>
                  <a:lnTo>
                    <a:pt x="963" y="890"/>
                  </a:lnTo>
                  <a:lnTo>
                    <a:pt x="963" y="889"/>
                  </a:lnTo>
                  <a:lnTo>
                    <a:pt x="963" y="887"/>
                  </a:lnTo>
                  <a:lnTo>
                    <a:pt x="963" y="885"/>
                  </a:lnTo>
                  <a:lnTo>
                    <a:pt x="963" y="883"/>
                  </a:lnTo>
                  <a:lnTo>
                    <a:pt x="963" y="882"/>
                  </a:lnTo>
                  <a:lnTo>
                    <a:pt x="963" y="880"/>
                  </a:lnTo>
                  <a:lnTo>
                    <a:pt x="963" y="878"/>
                  </a:lnTo>
                  <a:lnTo>
                    <a:pt x="965" y="878"/>
                  </a:lnTo>
                  <a:lnTo>
                    <a:pt x="965" y="876"/>
                  </a:lnTo>
                  <a:lnTo>
                    <a:pt x="965" y="875"/>
                  </a:lnTo>
                  <a:lnTo>
                    <a:pt x="967" y="875"/>
                  </a:lnTo>
                  <a:lnTo>
                    <a:pt x="967" y="873"/>
                  </a:lnTo>
                  <a:lnTo>
                    <a:pt x="967" y="871"/>
                  </a:lnTo>
                  <a:lnTo>
                    <a:pt x="967" y="869"/>
                  </a:lnTo>
                  <a:lnTo>
                    <a:pt x="965" y="869"/>
                  </a:lnTo>
                  <a:lnTo>
                    <a:pt x="965" y="868"/>
                  </a:lnTo>
                  <a:lnTo>
                    <a:pt x="963" y="866"/>
                  </a:lnTo>
                  <a:lnTo>
                    <a:pt x="962" y="866"/>
                  </a:lnTo>
                  <a:lnTo>
                    <a:pt x="962" y="864"/>
                  </a:lnTo>
                  <a:lnTo>
                    <a:pt x="960" y="862"/>
                  </a:lnTo>
                  <a:lnTo>
                    <a:pt x="960" y="861"/>
                  </a:lnTo>
                  <a:lnTo>
                    <a:pt x="962" y="861"/>
                  </a:lnTo>
                  <a:lnTo>
                    <a:pt x="963" y="859"/>
                  </a:lnTo>
                  <a:lnTo>
                    <a:pt x="965" y="859"/>
                  </a:lnTo>
                  <a:lnTo>
                    <a:pt x="965" y="861"/>
                  </a:lnTo>
                  <a:lnTo>
                    <a:pt x="967" y="861"/>
                  </a:lnTo>
                  <a:lnTo>
                    <a:pt x="969" y="861"/>
                  </a:lnTo>
                  <a:lnTo>
                    <a:pt x="970" y="859"/>
                  </a:lnTo>
                  <a:lnTo>
                    <a:pt x="972" y="855"/>
                  </a:lnTo>
                  <a:lnTo>
                    <a:pt x="974" y="854"/>
                  </a:lnTo>
                  <a:lnTo>
                    <a:pt x="976" y="854"/>
                  </a:lnTo>
                  <a:lnTo>
                    <a:pt x="977" y="854"/>
                  </a:lnTo>
                  <a:lnTo>
                    <a:pt x="977" y="855"/>
                  </a:lnTo>
                  <a:lnTo>
                    <a:pt x="979" y="855"/>
                  </a:lnTo>
                  <a:lnTo>
                    <a:pt x="981" y="855"/>
                  </a:lnTo>
                  <a:lnTo>
                    <a:pt x="983" y="855"/>
                  </a:lnTo>
                  <a:lnTo>
                    <a:pt x="984" y="855"/>
                  </a:lnTo>
                  <a:lnTo>
                    <a:pt x="984" y="854"/>
                  </a:lnTo>
                  <a:lnTo>
                    <a:pt x="986" y="854"/>
                  </a:lnTo>
                  <a:lnTo>
                    <a:pt x="986" y="852"/>
                  </a:lnTo>
                  <a:lnTo>
                    <a:pt x="988" y="854"/>
                  </a:lnTo>
                  <a:lnTo>
                    <a:pt x="988" y="855"/>
                  </a:lnTo>
                  <a:lnTo>
                    <a:pt x="990" y="855"/>
                  </a:lnTo>
                  <a:lnTo>
                    <a:pt x="991" y="855"/>
                  </a:lnTo>
                  <a:lnTo>
                    <a:pt x="993" y="855"/>
                  </a:lnTo>
                  <a:lnTo>
                    <a:pt x="995" y="855"/>
                  </a:lnTo>
                  <a:lnTo>
                    <a:pt x="997" y="855"/>
                  </a:lnTo>
                  <a:lnTo>
                    <a:pt x="998" y="855"/>
                  </a:lnTo>
                  <a:lnTo>
                    <a:pt x="1000" y="854"/>
                  </a:lnTo>
                  <a:lnTo>
                    <a:pt x="1002" y="854"/>
                  </a:lnTo>
                  <a:lnTo>
                    <a:pt x="1004" y="854"/>
                  </a:lnTo>
                  <a:lnTo>
                    <a:pt x="1005" y="852"/>
                  </a:lnTo>
                  <a:lnTo>
                    <a:pt x="1005" y="850"/>
                  </a:lnTo>
                  <a:lnTo>
                    <a:pt x="1007" y="850"/>
                  </a:lnTo>
                  <a:lnTo>
                    <a:pt x="1007" y="848"/>
                  </a:lnTo>
                  <a:lnTo>
                    <a:pt x="1009" y="848"/>
                  </a:lnTo>
                  <a:lnTo>
                    <a:pt x="1009" y="847"/>
                  </a:lnTo>
                  <a:lnTo>
                    <a:pt x="1011" y="845"/>
                  </a:lnTo>
                  <a:lnTo>
                    <a:pt x="1011" y="843"/>
                  </a:lnTo>
                  <a:lnTo>
                    <a:pt x="1011" y="841"/>
                  </a:lnTo>
                  <a:lnTo>
                    <a:pt x="1012" y="841"/>
                  </a:lnTo>
                  <a:lnTo>
                    <a:pt x="1012" y="840"/>
                  </a:lnTo>
                  <a:lnTo>
                    <a:pt x="1012" y="838"/>
                  </a:lnTo>
                  <a:lnTo>
                    <a:pt x="1014" y="836"/>
                  </a:lnTo>
                  <a:lnTo>
                    <a:pt x="1014" y="834"/>
                  </a:lnTo>
                  <a:lnTo>
                    <a:pt x="1014" y="833"/>
                  </a:lnTo>
                  <a:lnTo>
                    <a:pt x="1014" y="831"/>
                  </a:lnTo>
                  <a:lnTo>
                    <a:pt x="1014" y="829"/>
                  </a:lnTo>
                  <a:lnTo>
                    <a:pt x="1012" y="829"/>
                  </a:lnTo>
                  <a:lnTo>
                    <a:pt x="1011" y="829"/>
                  </a:lnTo>
                  <a:lnTo>
                    <a:pt x="1009" y="827"/>
                  </a:lnTo>
                  <a:lnTo>
                    <a:pt x="1007" y="827"/>
                  </a:lnTo>
                  <a:lnTo>
                    <a:pt x="1005" y="827"/>
                  </a:lnTo>
                  <a:lnTo>
                    <a:pt x="1005" y="829"/>
                  </a:lnTo>
                  <a:lnTo>
                    <a:pt x="1004" y="829"/>
                  </a:lnTo>
                  <a:lnTo>
                    <a:pt x="1002" y="829"/>
                  </a:lnTo>
                  <a:lnTo>
                    <a:pt x="1002" y="831"/>
                  </a:lnTo>
                  <a:lnTo>
                    <a:pt x="1000" y="833"/>
                  </a:lnTo>
                  <a:lnTo>
                    <a:pt x="998" y="833"/>
                  </a:lnTo>
                  <a:lnTo>
                    <a:pt x="997" y="833"/>
                  </a:lnTo>
                  <a:lnTo>
                    <a:pt x="995" y="833"/>
                  </a:lnTo>
                  <a:lnTo>
                    <a:pt x="993" y="833"/>
                  </a:lnTo>
                  <a:lnTo>
                    <a:pt x="995" y="831"/>
                  </a:lnTo>
                  <a:lnTo>
                    <a:pt x="995" y="829"/>
                  </a:lnTo>
                  <a:lnTo>
                    <a:pt x="997" y="827"/>
                  </a:lnTo>
                  <a:lnTo>
                    <a:pt x="997" y="826"/>
                  </a:lnTo>
                  <a:lnTo>
                    <a:pt x="997" y="824"/>
                  </a:lnTo>
                  <a:lnTo>
                    <a:pt x="998" y="822"/>
                  </a:lnTo>
                  <a:lnTo>
                    <a:pt x="998" y="820"/>
                  </a:lnTo>
                  <a:lnTo>
                    <a:pt x="998" y="819"/>
                  </a:lnTo>
                  <a:lnTo>
                    <a:pt x="998" y="817"/>
                  </a:lnTo>
                  <a:lnTo>
                    <a:pt x="998" y="815"/>
                  </a:lnTo>
                  <a:lnTo>
                    <a:pt x="1000" y="815"/>
                  </a:lnTo>
                  <a:lnTo>
                    <a:pt x="1000" y="813"/>
                  </a:lnTo>
                  <a:lnTo>
                    <a:pt x="1000" y="812"/>
                  </a:lnTo>
                  <a:lnTo>
                    <a:pt x="1002" y="812"/>
                  </a:lnTo>
                  <a:lnTo>
                    <a:pt x="1004" y="812"/>
                  </a:lnTo>
                  <a:lnTo>
                    <a:pt x="1004" y="810"/>
                  </a:lnTo>
                  <a:lnTo>
                    <a:pt x="1005" y="810"/>
                  </a:lnTo>
                  <a:lnTo>
                    <a:pt x="1005" y="808"/>
                  </a:lnTo>
                  <a:lnTo>
                    <a:pt x="1007" y="808"/>
                  </a:lnTo>
                  <a:lnTo>
                    <a:pt x="1009" y="808"/>
                  </a:lnTo>
                  <a:lnTo>
                    <a:pt x="1011" y="808"/>
                  </a:lnTo>
                  <a:lnTo>
                    <a:pt x="1012" y="808"/>
                  </a:lnTo>
                  <a:lnTo>
                    <a:pt x="1012" y="810"/>
                  </a:lnTo>
                  <a:lnTo>
                    <a:pt x="1014" y="810"/>
                  </a:lnTo>
                  <a:lnTo>
                    <a:pt x="1016" y="810"/>
                  </a:lnTo>
                  <a:lnTo>
                    <a:pt x="1018" y="810"/>
                  </a:lnTo>
                  <a:lnTo>
                    <a:pt x="1018" y="812"/>
                  </a:lnTo>
                  <a:lnTo>
                    <a:pt x="1019" y="812"/>
                  </a:lnTo>
                  <a:lnTo>
                    <a:pt x="1021" y="812"/>
                  </a:lnTo>
                  <a:lnTo>
                    <a:pt x="1021" y="813"/>
                  </a:lnTo>
                  <a:lnTo>
                    <a:pt x="1023" y="813"/>
                  </a:lnTo>
                  <a:lnTo>
                    <a:pt x="1023" y="812"/>
                  </a:lnTo>
                  <a:lnTo>
                    <a:pt x="1023" y="810"/>
                  </a:lnTo>
                  <a:lnTo>
                    <a:pt x="1023" y="808"/>
                  </a:lnTo>
                  <a:lnTo>
                    <a:pt x="1023" y="806"/>
                  </a:lnTo>
                  <a:lnTo>
                    <a:pt x="1023" y="805"/>
                  </a:lnTo>
                  <a:lnTo>
                    <a:pt x="1024" y="803"/>
                  </a:lnTo>
                  <a:lnTo>
                    <a:pt x="1024" y="801"/>
                  </a:lnTo>
                  <a:lnTo>
                    <a:pt x="1024" y="799"/>
                  </a:lnTo>
                  <a:lnTo>
                    <a:pt x="1024" y="798"/>
                  </a:lnTo>
                  <a:lnTo>
                    <a:pt x="1024" y="796"/>
                  </a:lnTo>
                  <a:lnTo>
                    <a:pt x="1024" y="794"/>
                  </a:lnTo>
                  <a:lnTo>
                    <a:pt x="1024" y="792"/>
                  </a:lnTo>
                  <a:lnTo>
                    <a:pt x="1023" y="791"/>
                  </a:lnTo>
                  <a:lnTo>
                    <a:pt x="1021" y="789"/>
                  </a:lnTo>
                  <a:lnTo>
                    <a:pt x="1019" y="787"/>
                  </a:lnTo>
                  <a:lnTo>
                    <a:pt x="1019" y="785"/>
                  </a:lnTo>
                  <a:lnTo>
                    <a:pt x="1019" y="784"/>
                  </a:lnTo>
                  <a:lnTo>
                    <a:pt x="1019" y="782"/>
                  </a:lnTo>
                  <a:lnTo>
                    <a:pt x="1021" y="782"/>
                  </a:lnTo>
                  <a:lnTo>
                    <a:pt x="1021" y="780"/>
                  </a:lnTo>
                  <a:lnTo>
                    <a:pt x="1023" y="780"/>
                  </a:lnTo>
                  <a:lnTo>
                    <a:pt x="1024" y="780"/>
                  </a:lnTo>
                  <a:lnTo>
                    <a:pt x="1026" y="780"/>
                  </a:lnTo>
                  <a:lnTo>
                    <a:pt x="1026" y="782"/>
                  </a:lnTo>
                  <a:lnTo>
                    <a:pt x="1026" y="784"/>
                  </a:lnTo>
                  <a:lnTo>
                    <a:pt x="1028" y="784"/>
                  </a:lnTo>
                  <a:lnTo>
                    <a:pt x="1030" y="782"/>
                  </a:lnTo>
                  <a:lnTo>
                    <a:pt x="1031" y="782"/>
                  </a:lnTo>
                  <a:lnTo>
                    <a:pt x="1033" y="782"/>
                  </a:lnTo>
                  <a:lnTo>
                    <a:pt x="1033" y="780"/>
                  </a:lnTo>
                  <a:lnTo>
                    <a:pt x="1035" y="780"/>
                  </a:lnTo>
                  <a:lnTo>
                    <a:pt x="1038" y="780"/>
                  </a:lnTo>
                  <a:lnTo>
                    <a:pt x="1040" y="782"/>
                  </a:lnTo>
                  <a:lnTo>
                    <a:pt x="1042" y="782"/>
                  </a:lnTo>
                  <a:lnTo>
                    <a:pt x="1044" y="784"/>
                  </a:lnTo>
                  <a:lnTo>
                    <a:pt x="1045" y="784"/>
                  </a:lnTo>
                  <a:lnTo>
                    <a:pt x="1045" y="785"/>
                  </a:lnTo>
                  <a:lnTo>
                    <a:pt x="1045" y="787"/>
                  </a:lnTo>
                  <a:lnTo>
                    <a:pt x="1045" y="789"/>
                  </a:lnTo>
                  <a:lnTo>
                    <a:pt x="1045" y="791"/>
                  </a:lnTo>
                  <a:lnTo>
                    <a:pt x="1045" y="792"/>
                  </a:lnTo>
                  <a:lnTo>
                    <a:pt x="1047" y="794"/>
                  </a:lnTo>
                  <a:lnTo>
                    <a:pt x="1049" y="796"/>
                  </a:lnTo>
                  <a:lnTo>
                    <a:pt x="1051" y="796"/>
                  </a:lnTo>
                  <a:lnTo>
                    <a:pt x="1052" y="798"/>
                  </a:lnTo>
                  <a:lnTo>
                    <a:pt x="1052" y="799"/>
                  </a:lnTo>
                  <a:lnTo>
                    <a:pt x="1054" y="801"/>
                  </a:lnTo>
                  <a:lnTo>
                    <a:pt x="1054" y="803"/>
                  </a:lnTo>
                  <a:lnTo>
                    <a:pt x="1054" y="805"/>
                  </a:lnTo>
                  <a:lnTo>
                    <a:pt x="1054" y="806"/>
                  </a:lnTo>
                  <a:lnTo>
                    <a:pt x="1056" y="806"/>
                  </a:lnTo>
                  <a:lnTo>
                    <a:pt x="1056" y="808"/>
                  </a:lnTo>
                  <a:lnTo>
                    <a:pt x="1058" y="810"/>
                  </a:lnTo>
                  <a:lnTo>
                    <a:pt x="1059" y="812"/>
                  </a:lnTo>
                  <a:lnTo>
                    <a:pt x="1063" y="815"/>
                  </a:lnTo>
                  <a:lnTo>
                    <a:pt x="1068" y="817"/>
                  </a:lnTo>
                  <a:lnTo>
                    <a:pt x="1075" y="817"/>
                  </a:lnTo>
                  <a:lnTo>
                    <a:pt x="1079" y="817"/>
                  </a:lnTo>
                  <a:lnTo>
                    <a:pt x="1080" y="817"/>
                  </a:lnTo>
                  <a:lnTo>
                    <a:pt x="1082" y="817"/>
                  </a:lnTo>
                  <a:lnTo>
                    <a:pt x="1084" y="817"/>
                  </a:lnTo>
                  <a:lnTo>
                    <a:pt x="1084" y="819"/>
                  </a:lnTo>
                  <a:lnTo>
                    <a:pt x="1086" y="820"/>
                  </a:lnTo>
                  <a:lnTo>
                    <a:pt x="1086" y="822"/>
                  </a:lnTo>
                  <a:lnTo>
                    <a:pt x="1087" y="824"/>
                  </a:lnTo>
                  <a:lnTo>
                    <a:pt x="1087" y="826"/>
                  </a:lnTo>
                  <a:lnTo>
                    <a:pt x="1089" y="827"/>
                  </a:lnTo>
                  <a:lnTo>
                    <a:pt x="1091" y="831"/>
                  </a:lnTo>
                  <a:lnTo>
                    <a:pt x="1089" y="836"/>
                  </a:lnTo>
                  <a:lnTo>
                    <a:pt x="1089" y="838"/>
                  </a:lnTo>
                  <a:lnTo>
                    <a:pt x="1091" y="838"/>
                  </a:lnTo>
                  <a:lnTo>
                    <a:pt x="1094" y="838"/>
                  </a:lnTo>
                  <a:lnTo>
                    <a:pt x="1098" y="840"/>
                  </a:lnTo>
                  <a:lnTo>
                    <a:pt x="1103" y="840"/>
                  </a:lnTo>
                  <a:lnTo>
                    <a:pt x="1105" y="840"/>
                  </a:lnTo>
                  <a:lnTo>
                    <a:pt x="1110" y="841"/>
                  </a:lnTo>
                  <a:lnTo>
                    <a:pt x="1114" y="841"/>
                  </a:lnTo>
                  <a:lnTo>
                    <a:pt x="1117" y="841"/>
                  </a:lnTo>
                  <a:lnTo>
                    <a:pt x="1119" y="841"/>
                  </a:lnTo>
                  <a:lnTo>
                    <a:pt x="1121" y="841"/>
                  </a:lnTo>
                  <a:lnTo>
                    <a:pt x="1124" y="841"/>
                  </a:lnTo>
                  <a:lnTo>
                    <a:pt x="1126" y="843"/>
                  </a:lnTo>
                  <a:lnTo>
                    <a:pt x="1128" y="843"/>
                  </a:lnTo>
                  <a:lnTo>
                    <a:pt x="1129" y="841"/>
                  </a:lnTo>
                  <a:lnTo>
                    <a:pt x="1129" y="840"/>
                  </a:lnTo>
                  <a:lnTo>
                    <a:pt x="1131" y="840"/>
                  </a:lnTo>
                  <a:lnTo>
                    <a:pt x="1129" y="838"/>
                  </a:lnTo>
                  <a:lnTo>
                    <a:pt x="1129" y="836"/>
                  </a:lnTo>
                  <a:lnTo>
                    <a:pt x="1129" y="834"/>
                  </a:lnTo>
                  <a:lnTo>
                    <a:pt x="1128" y="831"/>
                  </a:lnTo>
                  <a:lnTo>
                    <a:pt x="1128" y="829"/>
                  </a:lnTo>
                  <a:lnTo>
                    <a:pt x="1126" y="827"/>
                  </a:lnTo>
                  <a:lnTo>
                    <a:pt x="1126" y="826"/>
                  </a:lnTo>
                  <a:lnTo>
                    <a:pt x="1124" y="822"/>
                  </a:lnTo>
                  <a:lnTo>
                    <a:pt x="1122" y="819"/>
                  </a:lnTo>
                  <a:lnTo>
                    <a:pt x="1121" y="815"/>
                  </a:lnTo>
                  <a:lnTo>
                    <a:pt x="1121" y="813"/>
                  </a:lnTo>
                  <a:lnTo>
                    <a:pt x="1119" y="812"/>
                  </a:lnTo>
                  <a:lnTo>
                    <a:pt x="1119" y="810"/>
                  </a:lnTo>
                  <a:lnTo>
                    <a:pt x="1117" y="808"/>
                  </a:lnTo>
                  <a:lnTo>
                    <a:pt x="1115" y="806"/>
                  </a:lnTo>
                  <a:lnTo>
                    <a:pt x="1114" y="805"/>
                  </a:lnTo>
                  <a:lnTo>
                    <a:pt x="1112" y="803"/>
                  </a:lnTo>
                  <a:lnTo>
                    <a:pt x="1110" y="799"/>
                  </a:lnTo>
                  <a:lnTo>
                    <a:pt x="1110" y="796"/>
                  </a:lnTo>
                  <a:lnTo>
                    <a:pt x="1108" y="792"/>
                  </a:lnTo>
                  <a:lnTo>
                    <a:pt x="1108" y="791"/>
                  </a:lnTo>
                  <a:lnTo>
                    <a:pt x="1107" y="787"/>
                  </a:lnTo>
                  <a:lnTo>
                    <a:pt x="1107" y="785"/>
                  </a:lnTo>
                  <a:lnTo>
                    <a:pt x="1105" y="784"/>
                  </a:lnTo>
                  <a:lnTo>
                    <a:pt x="1103" y="780"/>
                  </a:lnTo>
                  <a:lnTo>
                    <a:pt x="1101" y="773"/>
                  </a:lnTo>
                  <a:lnTo>
                    <a:pt x="1101" y="772"/>
                  </a:lnTo>
                  <a:lnTo>
                    <a:pt x="1100" y="768"/>
                  </a:lnTo>
                  <a:lnTo>
                    <a:pt x="1100" y="765"/>
                  </a:lnTo>
                  <a:lnTo>
                    <a:pt x="1100" y="763"/>
                  </a:lnTo>
                  <a:lnTo>
                    <a:pt x="1100" y="761"/>
                  </a:lnTo>
                  <a:lnTo>
                    <a:pt x="1101" y="758"/>
                  </a:lnTo>
                  <a:lnTo>
                    <a:pt x="1101" y="754"/>
                  </a:lnTo>
                  <a:lnTo>
                    <a:pt x="1101" y="752"/>
                  </a:lnTo>
                  <a:lnTo>
                    <a:pt x="1101" y="749"/>
                  </a:lnTo>
                  <a:lnTo>
                    <a:pt x="1103" y="747"/>
                  </a:lnTo>
                  <a:lnTo>
                    <a:pt x="1103" y="744"/>
                  </a:lnTo>
                  <a:lnTo>
                    <a:pt x="1103" y="740"/>
                  </a:lnTo>
                  <a:lnTo>
                    <a:pt x="1103" y="738"/>
                  </a:lnTo>
                  <a:lnTo>
                    <a:pt x="1103" y="737"/>
                  </a:lnTo>
                  <a:lnTo>
                    <a:pt x="1103" y="733"/>
                  </a:lnTo>
                  <a:lnTo>
                    <a:pt x="1105" y="731"/>
                  </a:lnTo>
                  <a:lnTo>
                    <a:pt x="1103" y="730"/>
                  </a:lnTo>
                  <a:lnTo>
                    <a:pt x="1101" y="728"/>
                  </a:lnTo>
                  <a:lnTo>
                    <a:pt x="1100" y="726"/>
                  </a:lnTo>
                  <a:lnTo>
                    <a:pt x="1098" y="724"/>
                  </a:lnTo>
                  <a:lnTo>
                    <a:pt x="1096" y="721"/>
                  </a:lnTo>
                  <a:lnTo>
                    <a:pt x="1094" y="719"/>
                  </a:lnTo>
                  <a:lnTo>
                    <a:pt x="1094" y="717"/>
                  </a:lnTo>
                  <a:lnTo>
                    <a:pt x="1094" y="716"/>
                  </a:lnTo>
                  <a:lnTo>
                    <a:pt x="1093" y="714"/>
                  </a:lnTo>
                  <a:lnTo>
                    <a:pt x="1093" y="712"/>
                  </a:lnTo>
                  <a:lnTo>
                    <a:pt x="1096" y="710"/>
                  </a:lnTo>
                  <a:lnTo>
                    <a:pt x="1098" y="709"/>
                  </a:lnTo>
                  <a:lnTo>
                    <a:pt x="1100" y="707"/>
                  </a:lnTo>
                  <a:lnTo>
                    <a:pt x="1101" y="705"/>
                  </a:lnTo>
                  <a:lnTo>
                    <a:pt x="1101" y="703"/>
                  </a:lnTo>
                  <a:lnTo>
                    <a:pt x="1103" y="700"/>
                  </a:lnTo>
                  <a:lnTo>
                    <a:pt x="1103" y="698"/>
                  </a:lnTo>
                  <a:lnTo>
                    <a:pt x="1103" y="696"/>
                  </a:lnTo>
                  <a:lnTo>
                    <a:pt x="1103" y="695"/>
                  </a:lnTo>
                  <a:lnTo>
                    <a:pt x="1105" y="693"/>
                  </a:lnTo>
                  <a:lnTo>
                    <a:pt x="1105" y="691"/>
                  </a:lnTo>
                  <a:lnTo>
                    <a:pt x="1107" y="689"/>
                  </a:lnTo>
                  <a:lnTo>
                    <a:pt x="1108" y="688"/>
                  </a:lnTo>
                  <a:lnTo>
                    <a:pt x="1110" y="688"/>
                  </a:lnTo>
                  <a:lnTo>
                    <a:pt x="1112" y="686"/>
                  </a:lnTo>
                  <a:lnTo>
                    <a:pt x="1114" y="686"/>
                  </a:lnTo>
                  <a:lnTo>
                    <a:pt x="1115" y="684"/>
                  </a:lnTo>
                  <a:lnTo>
                    <a:pt x="1117" y="684"/>
                  </a:lnTo>
                  <a:lnTo>
                    <a:pt x="1119" y="684"/>
                  </a:lnTo>
                  <a:lnTo>
                    <a:pt x="1121" y="686"/>
                  </a:lnTo>
                  <a:lnTo>
                    <a:pt x="1122" y="686"/>
                  </a:lnTo>
                  <a:lnTo>
                    <a:pt x="1124" y="686"/>
                  </a:lnTo>
                  <a:lnTo>
                    <a:pt x="1122" y="684"/>
                  </a:lnTo>
                  <a:lnTo>
                    <a:pt x="1117" y="677"/>
                  </a:lnTo>
                  <a:lnTo>
                    <a:pt x="1114" y="674"/>
                  </a:lnTo>
                  <a:lnTo>
                    <a:pt x="1110" y="667"/>
                  </a:lnTo>
                  <a:lnTo>
                    <a:pt x="1110" y="665"/>
                  </a:lnTo>
                  <a:lnTo>
                    <a:pt x="1112" y="661"/>
                  </a:lnTo>
                  <a:lnTo>
                    <a:pt x="1115" y="660"/>
                  </a:lnTo>
                  <a:lnTo>
                    <a:pt x="1117" y="660"/>
                  </a:lnTo>
                  <a:lnTo>
                    <a:pt x="1119" y="658"/>
                  </a:lnTo>
                  <a:lnTo>
                    <a:pt x="1121" y="660"/>
                  </a:lnTo>
                  <a:lnTo>
                    <a:pt x="1121" y="658"/>
                  </a:lnTo>
                  <a:lnTo>
                    <a:pt x="1122" y="654"/>
                  </a:lnTo>
                  <a:lnTo>
                    <a:pt x="1124" y="653"/>
                  </a:lnTo>
                  <a:lnTo>
                    <a:pt x="1124" y="651"/>
                  </a:lnTo>
                  <a:lnTo>
                    <a:pt x="1124" y="649"/>
                  </a:lnTo>
                  <a:lnTo>
                    <a:pt x="1124" y="647"/>
                  </a:lnTo>
                  <a:lnTo>
                    <a:pt x="1126" y="646"/>
                  </a:lnTo>
                  <a:lnTo>
                    <a:pt x="1128" y="646"/>
                  </a:lnTo>
                  <a:lnTo>
                    <a:pt x="1129" y="644"/>
                  </a:lnTo>
                  <a:lnTo>
                    <a:pt x="1131" y="644"/>
                  </a:lnTo>
                  <a:lnTo>
                    <a:pt x="1131" y="642"/>
                  </a:lnTo>
                  <a:lnTo>
                    <a:pt x="1133" y="639"/>
                  </a:lnTo>
                  <a:lnTo>
                    <a:pt x="1135" y="637"/>
                  </a:lnTo>
                  <a:lnTo>
                    <a:pt x="1138" y="637"/>
                  </a:lnTo>
                  <a:lnTo>
                    <a:pt x="1138" y="635"/>
                  </a:lnTo>
                  <a:lnTo>
                    <a:pt x="1136" y="633"/>
                  </a:lnTo>
                  <a:lnTo>
                    <a:pt x="1136" y="632"/>
                  </a:lnTo>
                  <a:lnTo>
                    <a:pt x="1133" y="632"/>
                  </a:lnTo>
                  <a:lnTo>
                    <a:pt x="1129" y="628"/>
                  </a:lnTo>
                  <a:lnTo>
                    <a:pt x="1129" y="626"/>
                  </a:lnTo>
                  <a:lnTo>
                    <a:pt x="1129" y="623"/>
                  </a:lnTo>
                  <a:lnTo>
                    <a:pt x="1131" y="621"/>
                  </a:lnTo>
                  <a:lnTo>
                    <a:pt x="1131" y="619"/>
                  </a:lnTo>
                  <a:lnTo>
                    <a:pt x="1129" y="616"/>
                  </a:lnTo>
                  <a:lnTo>
                    <a:pt x="1128" y="614"/>
                  </a:lnTo>
                  <a:lnTo>
                    <a:pt x="1128" y="612"/>
                  </a:lnTo>
                  <a:lnTo>
                    <a:pt x="1128" y="611"/>
                  </a:lnTo>
                  <a:lnTo>
                    <a:pt x="1128" y="609"/>
                  </a:lnTo>
                  <a:lnTo>
                    <a:pt x="1129" y="605"/>
                  </a:lnTo>
                  <a:lnTo>
                    <a:pt x="1133" y="605"/>
                  </a:lnTo>
                  <a:lnTo>
                    <a:pt x="1136" y="604"/>
                  </a:lnTo>
                  <a:lnTo>
                    <a:pt x="1138" y="602"/>
                  </a:lnTo>
                  <a:lnTo>
                    <a:pt x="1142" y="602"/>
                  </a:lnTo>
                  <a:lnTo>
                    <a:pt x="1145" y="600"/>
                  </a:lnTo>
                  <a:lnTo>
                    <a:pt x="1147" y="600"/>
                  </a:lnTo>
                  <a:lnTo>
                    <a:pt x="1149" y="598"/>
                  </a:lnTo>
                  <a:lnTo>
                    <a:pt x="1152" y="598"/>
                  </a:lnTo>
                  <a:lnTo>
                    <a:pt x="1154" y="597"/>
                  </a:lnTo>
                  <a:lnTo>
                    <a:pt x="1156" y="597"/>
                  </a:lnTo>
                  <a:lnTo>
                    <a:pt x="1157" y="597"/>
                  </a:lnTo>
                  <a:lnTo>
                    <a:pt x="1161" y="597"/>
                  </a:lnTo>
                  <a:lnTo>
                    <a:pt x="1163" y="598"/>
                  </a:lnTo>
                  <a:lnTo>
                    <a:pt x="1166" y="600"/>
                  </a:lnTo>
                  <a:lnTo>
                    <a:pt x="1168" y="602"/>
                  </a:lnTo>
                  <a:lnTo>
                    <a:pt x="1170" y="604"/>
                  </a:lnTo>
                  <a:lnTo>
                    <a:pt x="1170" y="605"/>
                  </a:lnTo>
                  <a:lnTo>
                    <a:pt x="1171" y="607"/>
                  </a:lnTo>
                  <a:lnTo>
                    <a:pt x="1173" y="609"/>
                  </a:lnTo>
                  <a:lnTo>
                    <a:pt x="1173" y="611"/>
                  </a:lnTo>
                  <a:lnTo>
                    <a:pt x="1175" y="614"/>
                  </a:lnTo>
                  <a:lnTo>
                    <a:pt x="1175" y="616"/>
                  </a:lnTo>
                  <a:lnTo>
                    <a:pt x="1177" y="618"/>
                  </a:lnTo>
                  <a:lnTo>
                    <a:pt x="1177" y="619"/>
                  </a:lnTo>
                  <a:lnTo>
                    <a:pt x="1177" y="621"/>
                  </a:lnTo>
                  <a:lnTo>
                    <a:pt x="1178" y="623"/>
                  </a:lnTo>
                  <a:lnTo>
                    <a:pt x="1182" y="621"/>
                  </a:lnTo>
                  <a:lnTo>
                    <a:pt x="1187" y="616"/>
                  </a:lnTo>
                  <a:lnTo>
                    <a:pt x="1191" y="612"/>
                  </a:lnTo>
                  <a:lnTo>
                    <a:pt x="1192" y="612"/>
                  </a:lnTo>
                  <a:lnTo>
                    <a:pt x="1199" y="611"/>
                  </a:lnTo>
                  <a:lnTo>
                    <a:pt x="1201" y="609"/>
                  </a:lnTo>
                  <a:lnTo>
                    <a:pt x="1203" y="607"/>
                  </a:lnTo>
                  <a:lnTo>
                    <a:pt x="1208" y="602"/>
                  </a:lnTo>
                  <a:lnTo>
                    <a:pt x="1212" y="598"/>
                  </a:lnTo>
                  <a:lnTo>
                    <a:pt x="1217" y="595"/>
                  </a:lnTo>
                  <a:lnTo>
                    <a:pt x="1219" y="593"/>
                  </a:lnTo>
                  <a:lnTo>
                    <a:pt x="1222" y="595"/>
                  </a:lnTo>
                  <a:lnTo>
                    <a:pt x="1226" y="593"/>
                  </a:lnTo>
                  <a:lnTo>
                    <a:pt x="1227" y="593"/>
                  </a:lnTo>
                  <a:lnTo>
                    <a:pt x="1229" y="593"/>
                  </a:lnTo>
                  <a:lnTo>
                    <a:pt x="1231" y="595"/>
                  </a:lnTo>
                  <a:lnTo>
                    <a:pt x="1231" y="597"/>
                  </a:lnTo>
                  <a:lnTo>
                    <a:pt x="1233" y="600"/>
                  </a:lnTo>
                  <a:lnTo>
                    <a:pt x="1234" y="600"/>
                  </a:lnTo>
                  <a:lnTo>
                    <a:pt x="1240" y="600"/>
                  </a:lnTo>
                  <a:lnTo>
                    <a:pt x="1241" y="598"/>
                  </a:lnTo>
                  <a:lnTo>
                    <a:pt x="1243" y="593"/>
                  </a:lnTo>
                  <a:lnTo>
                    <a:pt x="1243" y="588"/>
                  </a:lnTo>
                  <a:lnTo>
                    <a:pt x="1245" y="583"/>
                  </a:lnTo>
                  <a:lnTo>
                    <a:pt x="1245" y="579"/>
                  </a:lnTo>
                  <a:lnTo>
                    <a:pt x="1248" y="574"/>
                  </a:lnTo>
                  <a:lnTo>
                    <a:pt x="1248" y="570"/>
                  </a:lnTo>
                  <a:lnTo>
                    <a:pt x="1248" y="567"/>
                  </a:lnTo>
                  <a:lnTo>
                    <a:pt x="1248" y="565"/>
                  </a:lnTo>
                  <a:lnTo>
                    <a:pt x="1248" y="563"/>
                  </a:lnTo>
                  <a:lnTo>
                    <a:pt x="1248" y="560"/>
                  </a:lnTo>
                  <a:lnTo>
                    <a:pt x="1248" y="558"/>
                  </a:lnTo>
                  <a:lnTo>
                    <a:pt x="1252" y="556"/>
                  </a:lnTo>
                  <a:lnTo>
                    <a:pt x="1254" y="555"/>
                  </a:lnTo>
                  <a:lnTo>
                    <a:pt x="1255" y="553"/>
                  </a:lnTo>
                  <a:lnTo>
                    <a:pt x="1257" y="551"/>
                  </a:lnTo>
                  <a:lnTo>
                    <a:pt x="1261" y="548"/>
                  </a:lnTo>
                  <a:lnTo>
                    <a:pt x="1264" y="542"/>
                  </a:lnTo>
                  <a:lnTo>
                    <a:pt x="1269" y="535"/>
                  </a:lnTo>
                  <a:lnTo>
                    <a:pt x="1271" y="535"/>
                  </a:lnTo>
                  <a:lnTo>
                    <a:pt x="1271" y="534"/>
                  </a:lnTo>
                  <a:lnTo>
                    <a:pt x="1273" y="532"/>
                  </a:lnTo>
                  <a:lnTo>
                    <a:pt x="1275" y="525"/>
                  </a:lnTo>
                  <a:lnTo>
                    <a:pt x="1278" y="523"/>
                  </a:lnTo>
                  <a:lnTo>
                    <a:pt x="1280" y="521"/>
                  </a:lnTo>
                  <a:lnTo>
                    <a:pt x="1283" y="520"/>
                  </a:lnTo>
                  <a:lnTo>
                    <a:pt x="1287" y="518"/>
                  </a:lnTo>
                  <a:lnTo>
                    <a:pt x="1287" y="514"/>
                  </a:lnTo>
                  <a:lnTo>
                    <a:pt x="1289" y="509"/>
                  </a:lnTo>
                  <a:lnTo>
                    <a:pt x="1290" y="507"/>
                  </a:lnTo>
                  <a:lnTo>
                    <a:pt x="1292" y="500"/>
                  </a:lnTo>
                  <a:lnTo>
                    <a:pt x="1292" y="497"/>
                  </a:lnTo>
                  <a:lnTo>
                    <a:pt x="1290" y="494"/>
                  </a:lnTo>
                  <a:lnTo>
                    <a:pt x="1289" y="492"/>
                  </a:lnTo>
                  <a:lnTo>
                    <a:pt x="1283" y="488"/>
                  </a:lnTo>
                  <a:lnTo>
                    <a:pt x="1283" y="485"/>
                  </a:lnTo>
                  <a:lnTo>
                    <a:pt x="1285" y="474"/>
                  </a:lnTo>
                  <a:lnTo>
                    <a:pt x="1285" y="469"/>
                  </a:lnTo>
                  <a:lnTo>
                    <a:pt x="1285" y="466"/>
                  </a:lnTo>
                  <a:lnTo>
                    <a:pt x="1287" y="462"/>
                  </a:lnTo>
                  <a:lnTo>
                    <a:pt x="1289" y="459"/>
                  </a:lnTo>
                  <a:lnTo>
                    <a:pt x="1290" y="457"/>
                  </a:lnTo>
                  <a:lnTo>
                    <a:pt x="1297" y="455"/>
                  </a:lnTo>
                  <a:lnTo>
                    <a:pt x="1303" y="455"/>
                  </a:lnTo>
                  <a:lnTo>
                    <a:pt x="1304" y="452"/>
                  </a:lnTo>
                  <a:lnTo>
                    <a:pt x="1303" y="448"/>
                  </a:lnTo>
                  <a:lnTo>
                    <a:pt x="1304" y="446"/>
                  </a:lnTo>
                  <a:lnTo>
                    <a:pt x="1306" y="446"/>
                  </a:lnTo>
                  <a:lnTo>
                    <a:pt x="1306" y="445"/>
                  </a:lnTo>
                  <a:lnTo>
                    <a:pt x="1306" y="443"/>
                  </a:lnTo>
                  <a:lnTo>
                    <a:pt x="1308" y="443"/>
                  </a:lnTo>
                  <a:lnTo>
                    <a:pt x="1308" y="438"/>
                  </a:lnTo>
                  <a:lnTo>
                    <a:pt x="1306" y="438"/>
                  </a:lnTo>
                  <a:lnTo>
                    <a:pt x="1303" y="438"/>
                  </a:lnTo>
                  <a:lnTo>
                    <a:pt x="1303" y="436"/>
                  </a:lnTo>
                  <a:lnTo>
                    <a:pt x="1299" y="436"/>
                  </a:lnTo>
                  <a:lnTo>
                    <a:pt x="1297" y="434"/>
                  </a:lnTo>
                  <a:lnTo>
                    <a:pt x="1299" y="432"/>
                  </a:lnTo>
                  <a:lnTo>
                    <a:pt x="1301" y="431"/>
                  </a:lnTo>
                  <a:lnTo>
                    <a:pt x="1297" y="427"/>
                  </a:lnTo>
                  <a:lnTo>
                    <a:pt x="1296" y="424"/>
                  </a:lnTo>
                  <a:lnTo>
                    <a:pt x="1294" y="420"/>
                  </a:lnTo>
                  <a:lnTo>
                    <a:pt x="1289" y="420"/>
                  </a:lnTo>
                  <a:lnTo>
                    <a:pt x="1289" y="417"/>
                  </a:lnTo>
                  <a:lnTo>
                    <a:pt x="1289" y="415"/>
                  </a:lnTo>
                  <a:lnTo>
                    <a:pt x="1290" y="413"/>
                  </a:lnTo>
                  <a:lnTo>
                    <a:pt x="1290" y="411"/>
                  </a:lnTo>
                  <a:lnTo>
                    <a:pt x="1294" y="410"/>
                  </a:lnTo>
                  <a:lnTo>
                    <a:pt x="1294" y="408"/>
                  </a:lnTo>
                  <a:lnTo>
                    <a:pt x="1294" y="406"/>
                  </a:lnTo>
                  <a:lnTo>
                    <a:pt x="1292" y="404"/>
                  </a:lnTo>
                  <a:lnTo>
                    <a:pt x="1290" y="404"/>
                  </a:lnTo>
                  <a:lnTo>
                    <a:pt x="1285" y="404"/>
                  </a:lnTo>
                  <a:lnTo>
                    <a:pt x="1283" y="403"/>
                  </a:lnTo>
                  <a:lnTo>
                    <a:pt x="1283" y="401"/>
                  </a:lnTo>
                  <a:lnTo>
                    <a:pt x="1283" y="399"/>
                  </a:lnTo>
                  <a:lnTo>
                    <a:pt x="1285" y="399"/>
                  </a:lnTo>
                  <a:lnTo>
                    <a:pt x="1287" y="397"/>
                  </a:lnTo>
                  <a:lnTo>
                    <a:pt x="1285" y="396"/>
                  </a:lnTo>
                  <a:lnTo>
                    <a:pt x="1283" y="394"/>
                  </a:lnTo>
                  <a:lnTo>
                    <a:pt x="1283" y="392"/>
                  </a:lnTo>
                  <a:lnTo>
                    <a:pt x="1282" y="392"/>
                  </a:lnTo>
                  <a:lnTo>
                    <a:pt x="1278" y="392"/>
                  </a:lnTo>
                  <a:lnTo>
                    <a:pt x="1276" y="394"/>
                  </a:lnTo>
                  <a:lnTo>
                    <a:pt x="1275" y="394"/>
                  </a:lnTo>
                  <a:lnTo>
                    <a:pt x="1276" y="390"/>
                  </a:lnTo>
                  <a:lnTo>
                    <a:pt x="1276" y="389"/>
                  </a:lnTo>
                  <a:lnTo>
                    <a:pt x="1276" y="387"/>
                  </a:lnTo>
                  <a:lnTo>
                    <a:pt x="1275" y="387"/>
                  </a:lnTo>
                  <a:lnTo>
                    <a:pt x="1273" y="387"/>
                  </a:lnTo>
                  <a:lnTo>
                    <a:pt x="1271" y="387"/>
                  </a:lnTo>
                  <a:lnTo>
                    <a:pt x="1268" y="383"/>
                  </a:lnTo>
                  <a:lnTo>
                    <a:pt x="1266" y="383"/>
                  </a:lnTo>
                  <a:lnTo>
                    <a:pt x="1264" y="383"/>
                  </a:lnTo>
                  <a:lnTo>
                    <a:pt x="1261" y="380"/>
                  </a:lnTo>
                  <a:lnTo>
                    <a:pt x="1261" y="376"/>
                  </a:lnTo>
                  <a:lnTo>
                    <a:pt x="1257" y="378"/>
                  </a:lnTo>
                  <a:lnTo>
                    <a:pt x="1257" y="375"/>
                  </a:lnTo>
                  <a:lnTo>
                    <a:pt x="1257" y="373"/>
                  </a:lnTo>
                  <a:lnTo>
                    <a:pt x="1254" y="371"/>
                  </a:lnTo>
                  <a:lnTo>
                    <a:pt x="1254" y="369"/>
                  </a:lnTo>
                  <a:lnTo>
                    <a:pt x="1257" y="368"/>
                  </a:lnTo>
                  <a:lnTo>
                    <a:pt x="1257" y="366"/>
                  </a:lnTo>
                  <a:lnTo>
                    <a:pt x="1257" y="364"/>
                  </a:lnTo>
                  <a:lnTo>
                    <a:pt x="1257" y="361"/>
                  </a:lnTo>
                  <a:lnTo>
                    <a:pt x="1254" y="361"/>
                  </a:lnTo>
                  <a:lnTo>
                    <a:pt x="1252" y="359"/>
                  </a:lnTo>
                  <a:lnTo>
                    <a:pt x="1250" y="354"/>
                  </a:lnTo>
                  <a:lnTo>
                    <a:pt x="1250" y="350"/>
                  </a:lnTo>
                  <a:lnTo>
                    <a:pt x="1248" y="347"/>
                  </a:lnTo>
                  <a:lnTo>
                    <a:pt x="1247" y="343"/>
                  </a:lnTo>
                  <a:lnTo>
                    <a:pt x="1248" y="343"/>
                  </a:lnTo>
                  <a:lnTo>
                    <a:pt x="1250" y="343"/>
                  </a:lnTo>
                  <a:lnTo>
                    <a:pt x="1252" y="345"/>
                  </a:lnTo>
                  <a:lnTo>
                    <a:pt x="1254" y="345"/>
                  </a:lnTo>
                  <a:lnTo>
                    <a:pt x="1255" y="343"/>
                  </a:lnTo>
                  <a:lnTo>
                    <a:pt x="1257" y="343"/>
                  </a:lnTo>
                  <a:lnTo>
                    <a:pt x="1259" y="343"/>
                  </a:lnTo>
                  <a:lnTo>
                    <a:pt x="1261" y="343"/>
                  </a:lnTo>
                  <a:lnTo>
                    <a:pt x="1262" y="341"/>
                  </a:lnTo>
                  <a:lnTo>
                    <a:pt x="1264" y="341"/>
                  </a:lnTo>
                  <a:lnTo>
                    <a:pt x="1266" y="341"/>
                  </a:lnTo>
                  <a:lnTo>
                    <a:pt x="1266" y="340"/>
                  </a:lnTo>
                  <a:lnTo>
                    <a:pt x="1269" y="340"/>
                  </a:lnTo>
                  <a:lnTo>
                    <a:pt x="1269" y="338"/>
                  </a:lnTo>
                  <a:lnTo>
                    <a:pt x="1271" y="338"/>
                  </a:lnTo>
                  <a:lnTo>
                    <a:pt x="1273" y="336"/>
                  </a:lnTo>
                  <a:lnTo>
                    <a:pt x="1275" y="336"/>
                  </a:lnTo>
                  <a:lnTo>
                    <a:pt x="1276" y="334"/>
                  </a:lnTo>
                  <a:lnTo>
                    <a:pt x="1276" y="333"/>
                  </a:lnTo>
                  <a:lnTo>
                    <a:pt x="1278" y="331"/>
                  </a:lnTo>
                  <a:lnTo>
                    <a:pt x="1278" y="329"/>
                  </a:lnTo>
                  <a:lnTo>
                    <a:pt x="1280" y="329"/>
                  </a:lnTo>
                  <a:lnTo>
                    <a:pt x="1280" y="327"/>
                  </a:lnTo>
                  <a:lnTo>
                    <a:pt x="1282" y="326"/>
                  </a:lnTo>
                  <a:lnTo>
                    <a:pt x="1282" y="324"/>
                  </a:lnTo>
                  <a:lnTo>
                    <a:pt x="1283" y="322"/>
                  </a:lnTo>
                  <a:lnTo>
                    <a:pt x="1283" y="320"/>
                  </a:lnTo>
                  <a:lnTo>
                    <a:pt x="1285" y="319"/>
                  </a:lnTo>
                  <a:lnTo>
                    <a:pt x="1287" y="317"/>
                  </a:lnTo>
                  <a:lnTo>
                    <a:pt x="1289" y="315"/>
                  </a:lnTo>
                  <a:lnTo>
                    <a:pt x="1290" y="315"/>
                  </a:lnTo>
                  <a:lnTo>
                    <a:pt x="1292" y="315"/>
                  </a:lnTo>
                  <a:lnTo>
                    <a:pt x="1294" y="313"/>
                  </a:lnTo>
                  <a:lnTo>
                    <a:pt x="1296" y="313"/>
                  </a:lnTo>
                  <a:lnTo>
                    <a:pt x="1297" y="313"/>
                  </a:lnTo>
                  <a:lnTo>
                    <a:pt x="1299" y="313"/>
                  </a:lnTo>
                  <a:lnTo>
                    <a:pt x="1301" y="315"/>
                  </a:lnTo>
                  <a:lnTo>
                    <a:pt x="1303" y="315"/>
                  </a:lnTo>
                  <a:lnTo>
                    <a:pt x="1304" y="317"/>
                  </a:lnTo>
                  <a:lnTo>
                    <a:pt x="1304" y="319"/>
                  </a:lnTo>
                  <a:lnTo>
                    <a:pt x="1306" y="319"/>
                  </a:lnTo>
                  <a:lnTo>
                    <a:pt x="1308" y="319"/>
                  </a:lnTo>
                  <a:lnTo>
                    <a:pt x="1310" y="319"/>
                  </a:lnTo>
                  <a:lnTo>
                    <a:pt x="1311" y="319"/>
                  </a:lnTo>
                  <a:lnTo>
                    <a:pt x="1313" y="319"/>
                  </a:lnTo>
                  <a:lnTo>
                    <a:pt x="1315" y="317"/>
                  </a:lnTo>
                  <a:lnTo>
                    <a:pt x="1317" y="317"/>
                  </a:lnTo>
                  <a:lnTo>
                    <a:pt x="1320" y="315"/>
                  </a:lnTo>
                  <a:lnTo>
                    <a:pt x="1322" y="315"/>
                  </a:lnTo>
                  <a:lnTo>
                    <a:pt x="1325" y="313"/>
                  </a:lnTo>
                  <a:lnTo>
                    <a:pt x="1327" y="313"/>
                  </a:lnTo>
                  <a:lnTo>
                    <a:pt x="1329" y="313"/>
                  </a:lnTo>
                  <a:lnTo>
                    <a:pt x="1332" y="313"/>
                  </a:lnTo>
                  <a:lnTo>
                    <a:pt x="1336" y="313"/>
                  </a:lnTo>
                  <a:lnTo>
                    <a:pt x="1338" y="313"/>
                  </a:lnTo>
                  <a:lnTo>
                    <a:pt x="1341" y="313"/>
                  </a:lnTo>
                  <a:lnTo>
                    <a:pt x="1343" y="313"/>
                  </a:lnTo>
                  <a:lnTo>
                    <a:pt x="1346" y="312"/>
                  </a:lnTo>
                  <a:lnTo>
                    <a:pt x="1348" y="312"/>
                  </a:lnTo>
                  <a:lnTo>
                    <a:pt x="1350" y="312"/>
                  </a:lnTo>
                  <a:lnTo>
                    <a:pt x="1353" y="312"/>
                  </a:lnTo>
                  <a:lnTo>
                    <a:pt x="1357" y="310"/>
                  </a:lnTo>
                  <a:lnTo>
                    <a:pt x="1358" y="310"/>
                  </a:lnTo>
                  <a:lnTo>
                    <a:pt x="1362" y="308"/>
                  </a:lnTo>
                  <a:lnTo>
                    <a:pt x="1364" y="308"/>
                  </a:lnTo>
                  <a:lnTo>
                    <a:pt x="1365" y="306"/>
                  </a:lnTo>
                  <a:lnTo>
                    <a:pt x="1367" y="306"/>
                  </a:lnTo>
                  <a:lnTo>
                    <a:pt x="1369" y="305"/>
                  </a:lnTo>
                  <a:lnTo>
                    <a:pt x="1371" y="305"/>
                  </a:lnTo>
                  <a:lnTo>
                    <a:pt x="1371" y="303"/>
                  </a:lnTo>
                  <a:lnTo>
                    <a:pt x="1372" y="303"/>
                  </a:lnTo>
                  <a:lnTo>
                    <a:pt x="1372" y="301"/>
                  </a:lnTo>
                  <a:lnTo>
                    <a:pt x="1374" y="301"/>
                  </a:lnTo>
                  <a:lnTo>
                    <a:pt x="1376" y="299"/>
                  </a:lnTo>
                  <a:lnTo>
                    <a:pt x="1376" y="296"/>
                  </a:lnTo>
                  <a:lnTo>
                    <a:pt x="1376" y="294"/>
                  </a:lnTo>
                  <a:lnTo>
                    <a:pt x="1376" y="292"/>
                  </a:lnTo>
                  <a:lnTo>
                    <a:pt x="1378" y="291"/>
                  </a:lnTo>
                  <a:lnTo>
                    <a:pt x="1376" y="289"/>
                  </a:lnTo>
                  <a:lnTo>
                    <a:pt x="1374" y="287"/>
                  </a:lnTo>
                  <a:lnTo>
                    <a:pt x="1372" y="287"/>
                  </a:lnTo>
                  <a:lnTo>
                    <a:pt x="1371" y="285"/>
                  </a:lnTo>
                  <a:lnTo>
                    <a:pt x="1369" y="285"/>
                  </a:lnTo>
                  <a:lnTo>
                    <a:pt x="1367" y="284"/>
                  </a:lnTo>
                  <a:lnTo>
                    <a:pt x="1365" y="282"/>
                  </a:lnTo>
                  <a:lnTo>
                    <a:pt x="1364" y="280"/>
                  </a:lnTo>
                  <a:lnTo>
                    <a:pt x="1362" y="278"/>
                  </a:lnTo>
                  <a:lnTo>
                    <a:pt x="1362" y="277"/>
                  </a:lnTo>
                  <a:lnTo>
                    <a:pt x="1364" y="277"/>
                  </a:lnTo>
                  <a:lnTo>
                    <a:pt x="1365" y="275"/>
                  </a:lnTo>
                  <a:lnTo>
                    <a:pt x="1369" y="275"/>
                  </a:lnTo>
                  <a:lnTo>
                    <a:pt x="1371" y="275"/>
                  </a:lnTo>
                  <a:lnTo>
                    <a:pt x="1372" y="275"/>
                  </a:lnTo>
                  <a:lnTo>
                    <a:pt x="1374" y="275"/>
                  </a:lnTo>
                  <a:lnTo>
                    <a:pt x="1378" y="275"/>
                  </a:lnTo>
                  <a:lnTo>
                    <a:pt x="1381" y="273"/>
                  </a:lnTo>
                  <a:lnTo>
                    <a:pt x="1383" y="273"/>
                  </a:lnTo>
                  <a:lnTo>
                    <a:pt x="1385" y="273"/>
                  </a:lnTo>
                  <a:lnTo>
                    <a:pt x="1386" y="273"/>
                  </a:lnTo>
                  <a:lnTo>
                    <a:pt x="1388" y="271"/>
                  </a:lnTo>
                  <a:lnTo>
                    <a:pt x="1390" y="270"/>
                  </a:lnTo>
                  <a:lnTo>
                    <a:pt x="1392" y="268"/>
                  </a:lnTo>
                  <a:lnTo>
                    <a:pt x="1393" y="266"/>
                  </a:lnTo>
                  <a:lnTo>
                    <a:pt x="1395" y="266"/>
                  </a:lnTo>
                  <a:lnTo>
                    <a:pt x="1397" y="264"/>
                  </a:lnTo>
                  <a:lnTo>
                    <a:pt x="1399" y="263"/>
                  </a:lnTo>
                  <a:lnTo>
                    <a:pt x="1400" y="263"/>
                  </a:lnTo>
                  <a:lnTo>
                    <a:pt x="1402" y="263"/>
                  </a:lnTo>
                  <a:lnTo>
                    <a:pt x="1404" y="263"/>
                  </a:lnTo>
                  <a:lnTo>
                    <a:pt x="1407" y="263"/>
                  </a:lnTo>
                  <a:lnTo>
                    <a:pt x="1409" y="263"/>
                  </a:lnTo>
                  <a:lnTo>
                    <a:pt x="1411" y="263"/>
                  </a:lnTo>
                  <a:lnTo>
                    <a:pt x="1414" y="263"/>
                  </a:lnTo>
                  <a:lnTo>
                    <a:pt x="1418" y="263"/>
                  </a:lnTo>
                  <a:lnTo>
                    <a:pt x="1420" y="264"/>
                  </a:lnTo>
                  <a:lnTo>
                    <a:pt x="1421" y="264"/>
                  </a:lnTo>
                  <a:lnTo>
                    <a:pt x="1423" y="264"/>
                  </a:lnTo>
                  <a:lnTo>
                    <a:pt x="1425" y="264"/>
                  </a:lnTo>
                  <a:lnTo>
                    <a:pt x="1428" y="264"/>
                  </a:lnTo>
                  <a:lnTo>
                    <a:pt x="1430" y="266"/>
                  </a:lnTo>
                  <a:lnTo>
                    <a:pt x="1432" y="266"/>
                  </a:lnTo>
                  <a:lnTo>
                    <a:pt x="1434" y="266"/>
                  </a:lnTo>
                  <a:lnTo>
                    <a:pt x="1435" y="268"/>
                  </a:lnTo>
                  <a:lnTo>
                    <a:pt x="1437" y="268"/>
                  </a:lnTo>
                  <a:lnTo>
                    <a:pt x="1439" y="268"/>
                  </a:lnTo>
                  <a:lnTo>
                    <a:pt x="1441" y="270"/>
                  </a:lnTo>
                  <a:lnTo>
                    <a:pt x="1444" y="270"/>
                  </a:lnTo>
                  <a:lnTo>
                    <a:pt x="1448" y="271"/>
                  </a:lnTo>
                  <a:lnTo>
                    <a:pt x="1449" y="271"/>
                  </a:lnTo>
                  <a:lnTo>
                    <a:pt x="1451" y="271"/>
                  </a:lnTo>
                  <a:lnTo>
                    <a:pt x="1453" y="273"/>
                  </a:lnTo>
                  <a:lnTo>
                    <a:pt x="1455" y="273"/>
                  </a:lnTo>
                  <a:lnTo>
                    <a:pt x="1456" y="275"/>
                  </a:lnTo>
                  <a:lnTo>
                    <a:pt x="1458" y="275"/>
                  </a:lnTo>
                  <a:lnTo>
                    <a:pt x="1460" y="275"/>
                  </a:lnTo>
                  <a:lnTo>
                    <a:pt x="1462" y="277"/>
                  </a:lnTo>
                  <a:lnTo>
                    <a:pt x="1462" y="278"/>
                  </a:lnTo>
                  <a:lnTo>
                    <a:pt x="1463" y="278"/>
                  </a:lnTo>
                  <a:lnTo>
                    <a:pt x="1465" y="278"/>
                  </a:lnTo>
                  <a:lnTo>
                    <a:pt x="1467" y="280"/>
                  </a:lnTo>
                  <a:lnTo>
                    <a:pt x="1469" y="282"/>
                  </a:lnTo>
                  <a:lnTo>
                    <a:pt x="1470" y="282"/>
                  </a:lnTo>
                  <a:lnTo>
                    <a:pt x="1474" y="284"/>
                  </a:lnTo>
                  <a:lnTo>
                    <a:pt x="1476" y="285"/>
                  </a:lnTo>
                  <a:lnTo>
                    <a:pt x="1477" y="285"/>
                  </a:lnTo>
                  <a:lnTo>
                    <a:pt x="1479" y="287"/>
                  </a:lnTo>
                  <a:lnTo>
                    <a:pt x="1481" y="287"/>
                  </a:lnTo>
                  <a:lnTo>
                    <a:pt x="1483" y="289"/>
                  </a:lnTo>
                  <a:lnTo>
                    <a:pt x="1484" y="289"/>
                  </a:lnTo>
                  <a:lnTo>
                    <a:pt x="1486" y="291"/>
                  </a:lnTo>
                  <a:lnTo>
                    <a:pt x="1488" y="292"/>
                  </a:lnTo>
                  <a:lnTo>
                    <a:pt x="1490" y="292"/>
                  </a:lnTo>
                  <a:lnTo>
                    <a:pt x="1491" y="294"/>
                  </a:lnTo>
                  <a:lnTo>
                    <a:pt x="1491" y="296"/>
                  </a:lnTo>
                  <a:lnTo>
                    <a:pt x="1493" y="296"/>
                  </a:lnTo>
                  <a:lnTo>
                    <a:pt x="1497" y="298"/>
                  </a:lnTo>
                  <a:lnTo>
                    <a:pt x="1497" y="299"/>
                  </a:lnTo>
                  <a:lnTo>
                    <a:pt x="1498" y="299"/>
                  </a:lnTo>
                  <a:lnTo>
                    <a:pt x="1500" y="301"/>
                  </a:lnTo>
                  <a:lnTo>
                    <a:pt x="1502" y="301"/>
                  </a:lnTo>
                  <a:lnTo>
                    <a:pt x="1502" y="303"/>
                  </a:lnTo>
                  <a:lnTo>
                    <a:pt x="1504" y="303"/>
                  </a:lnTo>
                  <a:lnTo>
                    <a:pt x="1504" y="305"/>
                  </a:lnTo>
                  <a:lnTo>
                    <a:pt x="1505" y="305"/>
                  </a:lnTo>
                  <a:lnTo>
                    <a:pt x="1505" y="306"/>
                  </a:lnTo>
                  <a:lnTo>
                    <a:pt x="1507" y="308"/>
                  </a:lnTo>
                  <a:lnTo>
                    <a:pt x="1509" y="310"/>
                  </a:lnTo>
                  <a:lnTo>
                    <a:pt x="1509" y="312"/>
                  </a:lnTo>
                  <a:lnTo>
                    <a:pt x="1511" y="313"/>
                  </a:lnTo>
                  <a:lnTo>
                    <a:pt x="1511" y="315"/>
                  </a:lnTo>
                  <a:lnTo>
                    <a:pt x="1509" y="317"/>
                  </a:lnTo>
                  <a:lnTo>
                    <a:pt x="1509" y="319"/>
                  </a:lnTo>
                  <a:lnTo>
                    <a:pt x="1509" y="320"/>
                  </a:lnTo>
                  <a:lnTo>
                    <a:pt x="1507" y="322"/>
                  </a:lnTo>
                  <a:lnTo>
                    <a:pt x="1505" y="324"/>
                  </a:lnTo>
                  <a:lnTo>
                    <a:pt x="1505" y="327"/>
                  </a:lnTo>
                  <a:lnTo>
                    <a:pt x="1504" y="329"/>
                  </a:lnTo>
                  <a:lnTo>
                    <a:pt x="1504" y="331"/>
                  </a:lnTo>
                  <a:lnTo>
                    <a:pt x="1502" y="331"/>
                  </a:lnTo>
                  <a:lnTo>
                    <a:pt x="1502" y="333"/>
                  </a:lnTo>
                  <a:lnTo>
                    <a:pt x="1500" y="334"/>
                  </a:lnTo>
                  <a:lnTo>
                    <a:pt x="1500" y="336"/>
                  </a:lnTo>
                  <a:lnTo>
                    <a:pt x="1500" y="338"/>
                  </a:lnTo>
                  <a:lnTo>
                    <a:pt x="1500" y="340"/>
                  </a:lnTo>
                  <a:lnTo>
                    <a:pt x="1502" y="340"/>
                  </a:lnTo>
                  <a:lnTo>
                    <a:pt x="1504" y="340"/>
                  </a:lnTo>
                  <a:lnTo>
                    <a:pt x="1504" y="338"/>
                  </a:lnTo>
                  <a:lnTo>
                    <a:pt x="1505" y="338"/>
                  </a:lnTo>
                  <a:lnTo>
                    <a:pt x="1507" y="338"/>
                  </a:lnTo>
                  <a:lnTo>
                    <a:pt x="1509" y="338"/>
                  </a:lnTo>
                  <a:lnTo>
                    <a:pt x="1511" y="341"/>
                  </a:lnTo>
                  <a:lnTo>
                    <a:pt x="1514" y="345"/>
                  </a:lnTo>
                  <a:lnTo>
                    <a:pt x="1516" y="347"/>
                  </a:lnTo>
                  <a:lnTo>
                    <a:pt x="1519" y="350"/>
                  </a:lnTo>
                  <a:lnTo>
                    <a:pt x="1521" y="352"/>
                  </a:lnTo>
                  <a:lnTo>
                    <a:pt x="1523" y="354"/>
                  </a:lnTo>
                  <a:lnTo>
                    <a:pt x="1525" y="355"/>
                  </a:lnTo>
                  <a:lnTo>
                    <a:pt x="1530" y="357"/>
                  </a:lnTo>
                  <a:lnTo>
                    <a:pt x="1533" y="357"/>
                  </a:lnTo>
                  <a:lnTo>
                    <a:pt x="1539" y="357"/>
                  </a:lnTo>
                  <a:lnTo>
                    <a:pt x="1540" y="355"/>
                  </a:lnTo>
                  <a:lnTo>
                    <a:pt x="1544" y="355"/>
                  </a:lnTo>
                  <a:lnTo>
                    <a:pt x="1544" y="354"/>
                  </a:lnTo>
                  <a:lnTo>
                    <a:pt x="1547" y="354"/>
                  </a:lnTo>
                  <a:lnTo>
                    <a:pt x="1549" y="352"/>
                  </a:lnTo>
                  <a:lnTo>
                    <a:pt x="1553" y="350"/>
                  </a:lnTo>
                  <a:lnTo>
                    <a:pt x="1556" y="348"/>
                  </a:lnTo>
                  <a:lnTo>
                    <a:pt x="1558" y="347"/>
                  </a:lnTo>
                  <a:lnTo>
                    <a:pt x="1561" y="345"/>
                  </a:lnTo>
                  <a:lnTo>
                    <a:pt x="1563" y="343"/>
                  </a:lnTo>
                  <a:lnTo>
                    <a:pt x="1565" y="343"/>
                  </a:lnTo>
                  <a:lnTo>
                    <a:pt x="1567" y="341"/>
                  </a:lnTo>
                  <a:lnTo>
                    <a:pt x="1568" y="341"/>
                  </a:lnTo>
                  <a:lnTo>
                    <a:pt x="1570" y="341"/>
                  </a:lnTo>
                  <a:lnTo>
                    <a:pt x="1572" y="341"/>
                  </a:lnTo>
                  <a:lnTo>
                    <a:pt x="1574" y="341"/>
                  </a:lnTo>
                  <a:lnTo>
                    <a:pt x="1575" y="341"/>
                  </a:lnTo>
                  <a:lnTo>
                    <a:pt x="1577" y="340"/>
                  </a:lnTo>
                  <a:lnTo>
                    <a:pt x="1579" y="340"/>
                  </a:lnTo>
                  <a:lnTo>
                    <a:pt x="1582" y="338"/>
                  </a:lnTo>
                  <a:lnTo>
                    <a:pt x="1584" y="338"/>
                  </a:lnTo>
                  <a:lnTo>
                    <a:pt x="1588" y="336"/>
                  </a:lnTo>
                  <a:lnTo>
                    <a:pt x="1591" y="334"/>
                  </a:lnTo>
                  <a:lnTo>
                    <a:pt x="1593" y="334"/>
                  </a:lnTo>
                  <a:lnTo>
                    <a:pt x="1598" y="333"/>
                  </a:lnTo>
                  <a:lnTo>
                    <a:pt x="1602" y="331"/>
                  </a:lnTo>
                  <a:lnTo>
                    <a:pt x="1605" y="331"/>
                  </a:lnTo>
                  <a:lnTo>
                    <a:pt x="1609" y="329"/>
                  </a:lnTo>
                  <a:lnTo>
                    <a:pt x="1612" y="329"/>
                  </a:lnTo>
                  <a:lnTo>
                    <a:pt x="1614" y="329"/>
                  </a:lnTo>
                  <a:lnTo>
                    <a:pt x="1617" y="329"/>
                  </a:lnTo>
                  <a:lnTo>
                    <a:pt x="1619" y="327"/>
                  </a:lnTo>
                  <a:lnTo>
                    <a:pt x="1621" y="327"/>
                  </a:lnTo>
                  <a:lnTo>
                    <a:pt x="1623" y="327"/>
                  </a:lnTo>
                  <a:lnTo>
                    <a:pt x="1624" y="327"/>
                  </a:lnTo>
                  <a:lnTo>
                    <a:pt x="1626" y="329"/>
                  </a:lnTo>
                  <a:lnTo>
                    <a:pt x="1628" y="331"/>
                  </a:lnTo>
                  <a:lnTo>
                    <a:pt x="1628" y="333"/>
                  </a:lnTo>
                  <a:lnTo>
                    <a:pt x="1630" y="336"/>
                  </a:lnTo>
                  <a:lnTo>
                    <a:pt x="1631" y="338"/>
                  </a:lnTo>
                  <a:lnTo>
                    <a:pt x="1635" y="341"/>
                  </a:lnTo>
                  <a:lnTo>
                    <a:pt x="1638" y="345"/>
                  </a:lnTo>
                  <a:lnTo>
                    <a:pt x="1642" y="348"/>
                  </a:lnTo>
                  <a:lnTo>
                    <a:pt x="1644" y="352"/>
                  </a:lnTo>
                  <a:lnTo>
                    <a:pt x="1645" y="355"/>
                  </a:lnTo>
                  <a:lnTo>
                    <a:pt x="1647" y="357"/>
                  </a:lnTo>
                  <a:lnTo>
                    <a:pt x="1649" y="361"/>
                  </a:lnTo>
                  <a:lnTo>
                    <a:pt x="1651" y="362"/>
                  </a:lnTo>
                  <a:lnTo>
                    <a:pt x="1652" y="364"/>
                  </a:lnTo>
                  <a:lnTo>
                    <a:pt x="1654" y="366"/>
                  </a:lnTo>
                  <a:lnTo>
                    <a:pt x="1656" y="366"/>
                  </a:lnTo>
                  <a:lnTo>
                    <a:pt x="1658" y="369"/>
                  </a:lnTo>
                  <a:lnTo>
                    <a:pt x="1659" y="369"/>
                  </a:lnTo>
                  <a:lnTo>
                    <a:pt x="1661" y="371"/>
                  </a:lnTo>
                  <a:lnTo>
                    <a:pt x="1663" y="373"/>
                  </a:lnTo>
                  <a:lnTo>
                    <a:pt x="1665" y="375"/>
                  </a:lnTo>
                  <a:lnTo>
                    <a:pt x="1666" y="376"/>
                  </a:lnTo>
                  <a:lnTo>
                    <a:pt x="1668" y="378"/>
                  </a:lnTo>
                  <a:lnTo>
                    <a:pt x="1670" y="380"/>
                  </a:lnTo>
                  <a:lnTo>
                    <a:pt x="1670" y="382"/>
                  </a:lnTo>
                  <a:lnTo>
                    <a:pt x="1672" y="383"/>
                  </a:lnTo>
                  <a:lnTo>
                    <a:pt x="1672" y="385"/>
                  </a:lnTo>
                  <a:lnTo>
                    <a:pt x="1673" y="387"/>
                  </a:lnTo>
                  <a:lnTo>
                    <a:pt x="1675" y="390"/>
                  </a:lnTo>
                  <a:lnTo>
                    <a:pt x="1677" y="392"/>
                  </a:lnTo>
                  <a:lnTo>
                    <a:pt x="1678" y="394"/>
                  </a:lnTo>
                  <a:lnTo>
                    <a:pt x="1680" y="396"/>
                  </a:lnTo>
                  <a:lnTo>
                    <a:pt x="1682" y="397"/>
                  </a:lnTo>
                  <a:lnTo>
                    <a:pt x="1684" y="397"/>
                  </a:lnTo>
                  <a:lnTo>
                    <a:pt x="1685" y="399"/>
                  </a:lnTo>
                  <a:lnTo>
                    <a:pt x="1687" y="401"/>
                  </a:lnTo>
                  <a:lnTo>
                    <a:pt x="1689" y="401"/>
                  </a:lnTo>
                  <a:lnTo>
                    <a:pt x="1689" y="403"/>
                  </a:lnTo>
                  <a:lnTo>
                    <a:pt x="1691" y="404"/>
                  </a:lnTo>
                  <a:lnTo>
                    <a:pt x="1691" y="406"/>
                  </a:lnTo>
                  <a:lnTo>
                    <a:pt x="1691" y="410"/>
                  </a:lnTo>
                  <a:lnTo>
                    <a:pt x="1691" y="411"/>
                  </a:lnTo>
                  <a:lnTo>
                    <a:pt x="1691" y="413"/>
                  </a:lnTo>
                  <a:lnTo>
                    <a:pt x="1689" y="415"/>
                  </a:lnTo>
                  <a:lnTo>
                    <a:pt x="1687" y="422"/>
                  </a:lnTo>
                  <a:lnTo>
                    <a:pt x="1687" y="424"/>
                  </a:lnTo>
                  <a:lnTo>
                    <a:pt x="1687" y="427"/>
                  </a:lnTo>
                  <a:lnTo>
                    <a:pt x="1687" y="431"/>
                  </a:lnTo>
                  <a:lnTo>
                    <a:pt x="1687" y="432"/>
                  </a:lnTo>
                  <a:lnTo>
                    <a:pt x="1685" y="436"/>
                  </a:lnTo>
                  <a:lnTo>
                    <a:pt x="1685" y="438"/>
                  </a:lnTo>
                  <a:lnTo>
                    <a:pt x="1684" y="439"/>
                  </a:lnTo>
                  <a:lnTo>
                    <a:pt x="1684" y="443"/>
                  </a:lnTo>
                  <a:lnTo>
                    <a:pt x="1682" y="445"/>
                  </a:lnTo>
                  <a:lnTo>
                    <a:pt x="1682" y="446"/>
                  </a:lnTo>
                  <a:lnTo>
                    <a:pt x="1682" y="448"/>
                  </a:lnTo>
                  <a:lnTo>
                    <a:pt x="1680" y="452"/>
                  </a:lnTo>
                  <a:lnTo>
                    <a:pt x="1680" y="457"/>
                  </a:lnTo>
                  <a:lnTo>
                    <a:pt x="1680" y="460"/>
                  </a:lnTo>
                  <a:lnTo>
                    <a:pt x="1680" y="462"/>
                  </a:lnTo>
                  <a:lnTo>
                    <a:pt x="1678" y="466"/>
                  </a:lnTo>
                  <a:lnTo>
                    <a:pt x="1678" y="467"/>
                  </a:lnTo>
                  <a:lnTo>
                    <a:pt x="1677" y="471"/>
                  </a:lnTo>
                  <a:lnTo>
                    <a:pt x="1677" y="473"/>
                  </a:lnTo>
                  <a:lnTo>
                    <a:pt x="1675" y="474"/>
                  </a:lnTo>
                  <a:lnTo>
                    <a:pt x="1673" y="476"/>
                  </a:lnTo>
                  <a:lnTo>
                    <a:pt x="1672" y="476"/>
                  </a:lnTo>
                  <a:lnTo>
                    <a:pt x="1670" y="478"/>
                  </a:lnTo>
                  <a:lnTo>
                    <a:pt x="1668" y="480"/>
                  </a:lnTo>
                  <a:lnTo>
                    <a:pt x="1666" y="480"/>
                  </a:lnTo>
                  <a:lnTo>
                    <a:pt x="1665" y="480"/>
                  </a:lnTo>
                  <a:lnTo>
                    <a:pt x="1663" y="480"/>
                  </a:lnTo>
                  <a:lnTo>
                    <a:pt x="1661" y="480"/>
                  </a:lnTo>
                  <a:lnTo>
                    <a:pt x="1659" y="478"/>
                  </a:lnTo>
                  <a:lnTo>
                    <a:pt x="1656" y="478"/>
                  </a:lnTo>
                  <a:lnTo>
                    <a:pt x="1654" y="476"/>
                  </a:lnTo>
                  <a:lnTo>
                    <a:pt x="1652" y="474"/>
                  </a:lnTo>
                  <a:lnTo>
                    <a:pt x="1651" y="474"/>
                  </a:lnTo>
                  <a:lnTo>
                    <a:pt x="1649" y="473"/>
                  </a:lnTo>
                  <a:lnTo>
                    <a:pt x="1647" y="473"/>
                  </a:lnTo>
                  <a:lnTo>
                    <a:pt x="1645" y="473"/>
                  </a:lnTo>
                  <a:lnTo>
                    <a:pt x="1644" y="473"/>
                  </a:lnTo>
                  <a:lnTo>
                    <a:pt x="1642" y="473"/>
                  </a:lnTo>
                  <a:lnTo>
                    <a:pt x="1640" y="474"/>
                  </a:lnTo>
                  <a:lnTo>
                    <a:pt x="1640" y="478"/>
                  </a:lnTo>
                  <a:lnTo>
                    <a:pt x="1642" y="480"/>
                  </a:lnTo>
                  <a:lnTo>
                    <a:pt x="1642" y="481"/>
                  </a:lnTo>
                  <a:lnTo>
                    <a:pt x="1644" y="481"/>
                  </a:lnTo>
                  <a:lnTo>
                    <a:pt x="1644" y="483"/>
                  </a:lnTo>
                  <a:lnTo>
                    <a:pt x="1644" y="485"/>
                  </a:lnTo>
                  <a:lnTo>
                    <a:pt x="1644" y="487"/>
                  </a:lnTo>
                  <a:lnTo>
                    <a:pt x="1644" y="488"/>
                  </a:lnTo>
                  <a:lnTo>
                    <a:pt x="1642" y="490"/>
                  </a:lnTo>
                  <a:lnTo>
                    <a:pt x="1642" y="492"/>
                  </a:lnTo>
                  <a:lnTo>
                    <a:pt x="1640" y="495"/>
                  </a:lnTo>
                  <a:lnTo>
                    <a:pt x="1638" y="497"/>
                  </a:lnTo>
                  <a:lnTo>
                    <a:pt x="1638" y="499"/>
                  </a:lnTo>
                  <a:lnTo>
                    <a:pt x="1637" y="499"/>
                  </a:lnTo>
                  <a:lnTo>
                    <a:pt x="1635" y="502"/>
                  </a:lnTo>
                  <a:lnTo>
                    <a:pt x="1635" y="506"/>
                  </a:lnTo>
                  <a:lnTo>
                    <a:pt x="1633" y="509"/>
                  </a:lnTo>
                  <a:lnTo>
                    <a:pt x="1631" y="513"/>
                  </a:lnTo>
                  <a:lnTo>
                    <a:pt x="1630" y="514"/>
                  </a:lnTo>
                  <a:lnTo>
                    <a:pt x="1628" y="518"/>
                  </a:lnTo>
                  <a:lnTo>
                    <a:pt x="1628" y="520"/>
                  </a:lnTo>
                  <a:lnTo>
                    <a:pt x="1626" y="523"/>
                  </a:lnTo>
                  <a:lnTo>
                    <a:pt x="1624" y="525"/>
                  </a:lnTo>
                  <a:lnTo>
                    <a:pt x="1624" y="527"/>
                  </a:lnTo>
                  <a:lnTo>
                    <a:pt x="1623" y="530"/>
                  </a:lnTo>
                  <a:lnTo>
                    <a:pt x="1621" y="532"/>
                  </a:lnTo>
                  <a:lnTo>
                    <a:pt x="1621" y="534"/>
                  </a:lnTo>
                  <a:lnTo>
                    <a:pt x="1619" y="535"/>
                  </a:lnTo>
                  <a:lnTo>
                    <a:pt x="1617" y="537"/>
                  </a:lnTo>
                  <a:lnTo>
                    <a:pt x="1616" y="539"/>
                  </a:lnTo>
                  <a:lnTo>
                    <a:pt x="1616" y="541"/>
                  </a:lnTo>
                  <a:lnTo>
                    <a:pt x="1614" y="542"/>
                  </a:lnTo>
                  <a:lnTo>
                    <a:pt x="1610" y="542"/>
                  </a:lnTo>
                  <a:lnTo>
                    <a:pt x="1609" y="544"/>
                  </a:lnTo>
                  <a:lnTo>
                    <a:pt x="1603" y="546"/>
                  </a:lnTo>
                  <a:lnTo>
                    <a:pt x="1602" y="548"/>
                  </a:lnTo>
                  <a:lnTo>
                    <a:pt x="1598" y="549"/>
                  </a:lnTo>
                  <a:lnTo>
                    <a:pt x="1596" y="551"/>
                  </a:lnTo>
                  <a:lnTo>
                    <a:pt x="1593" y="553"/>
                  </a:lnTo>
                  <a:lnTo>
                    <a:pt x="1591" y="553"/>
                  </a:lnTo>
                  <a:lnTo>
                    <a:pt x="1589" y="555"/>
                  </a:lnTo>
                  <a:lnTo>
                    <a:pt x="1586" y="556"/>
                  </a:lnTo>
                  <a:lnTo>
                    <a:pt x="1584" y="556"/>
                  </a:lnTo>
                  <a:lnTo>
                    <a:pt x="1581" y="558"/>
                  </a:lnTo>
                  <a:lnTo>
                    <a:pt x="1577" y="560"/>
                  </a:lnTo>
                  <a:lnTo>
                    <a:pt x="1575" y="560"/>
                  </a:lnTo>
                  <a:lnTo>
                    <a:pt x="1572" y="562"/>
                  </a:lnTo>
                  <a:lnTo>
                    <a:pt x="1568" y="563"/>
                  </a:lnTo>
                  <a:lnTo>
                    <a:pt x="1567" y="563"/>
                  </a:lnTo>
                  <a:lnTo>
                    <a:pt x="1565" y="565"/>
                  </a:lnTo>
                  <a:lnTo>
                    <a:pt x="1563" y="565"/>
                  </a:lnTo>
                  <a:lnTo>
                    <a:pt x="1561" y="567"/>
                  </a:lnTo>
                  <a:lnTo>
                    <a:pt x="1560" y="567"/>
                  </a:lnTo>
                  <a:lnTo>
                    <a:pt x="1558" y="569"/>
                  </a:lnTo>
                  <a:lnTo>
                    <a:pt x="1556" y="570"/>
                  </a:lnTo>
                  <a:lnTo>
                    <a:pt x="1554" y="570"/>
                  </a:lnTo>
                  <a:lnTo>
                    <a:pt x="1553" y="574"/>
                  </a:lnTo>
                  <a:lnTo>
                    <a:pt x="1551" y="576"/>
                  </a:lnTo>
                  <a:lnTo>
                    <a:pt x="1547" y="577"/>
                  </a:lnTo>
                  <a:lnTo>
                    <a:pt x="1546" y="579"/>
                  </a:lnTo>
                  <a:lnTo>
                    <a:pt x="1542" y="583"/>
                  </a:lnTo>
                  <a:lnTo>
                    <a:pt x="1539" y="583"/>
                  </a:lnTo>
                  <a:lnTo>
                    <a:pt x="1537" y="586"/>
                  </a:lnTo>
                  <a:lnTo>
                    <a:pt x="1535" y="588"/>
                  </a:lnTo>
                  <a:lnTo>
                    <a:pt x="1533" y="590"/>
                  </a:lnTo>
                  <a:lnTo>
                    <a:pt x="1532" y="591"/>
                  </a:lnTo>
                  <a:lnTo>
                    <a:pt x="1528" y="595"/>
                  </a:lnTo>
                  <a:lnTo>
                    <a:pt x="1526" y="597"/>
                  </a:lnTo>
                  <a:lnTo>
                    <a:pt x="1523" y="600"/>
                  </a:lnTo>
                  <a:lnTo>
                    <a:pt x="1521" y="602"/>
                  </a:lnTo>
                  <a:lnTo>
                    <a:pt x="1519" y="604"/>
                  </a:lnTo>
                  <a:lnTo>
                    <a:pt x="1518" y="607"/>
                  </a:lnTo>
                  <a:lnTo>
                    <a:pt x="1516" y="607"/>
                  </a:lnTo>
                  <a:lnTo>
                    <a:pt x="1514" y="611"/>
                  </a:lnTo>
                  <a:lnTo>
                    <a:pt x="1512" y="612"/>
                  </a:lnTo>
                  <a:lnTo>
                    <a:pt x="1511" y="614"/>
                  </a:lnTo>
                  <a:lnTo>
                    <a:pt x="1509" y="616"/>
                  </a:lnTo>
                  <a:lnTo>
                    <a:pt x="1509" y="618"/>
                  </a:lnTo>
                  <a:lnTo>
                    <a:pt x="1504" y="621"/>
                  </a:lnTo>
                  <a:lnTo>
                    <a:pt x="1502" y="623"/>
                  </a:lnTo>
                  <a:lnTo>
                    <a:pt x="1500" y="625"/>
                  </a:lnTo>
                  <a:lnTo>
                    <a:pt x="1497" y="626"/>
                  </a:lnTo>
                  <a:lnTo>
                    <a:pt x="1493" y="628"/>
                  </a:lnTo>
                  <a:lnTo>
                    <a:pt x="1491" y="628"/>
                  </a:lnTo>
                  <a:lnTo>
                    <a:pt x="1490" y="630"/>
                  </a:lnTo>
                  <a:lnTo>
                    <a:pt x="1490" y="632"/>
                  </a:lnTo>
                  <a:lnTo>
                    <a:pt x="1488" y="633"/>
                  </a:lnTo>
                  <a:lnTo>
                    <a:pt x="1486" y="633"/>
                  </a:lnTo>
                  <a:lnTo>
                    <a:pt x="1483" y="635"/>
                  </a:lnTo>
                  <a:lnTo>
                    <a:pt x="1481" y="635"/>
                  </a:lnTo>
                  <a:lnTo>
                    <a:pt x="1479" y="635"/>
                  </a:lnTo>
                  <a:lnTo>
                    <a:pt x="1479" y="637"/>
                  </a:lnTo>
                  <a:lnTo>
                    <a:pt x="1479" y="640"/>
                  </a:lnTo>
                  <a:lnTo>
                    <a:pt x="1479" y="642"/>
                  </a:lnTo>
                  <a:lnTo>
                    <a:pt x="1477" y="644"/>
                  </a:lnTo>
                  <a:lnTo>
                    <a:pt x="1476" y="647"/>
                  </a:lnTo>
                  <a:lnTo>
                    <a:pt x="1476" y="651"/>
                  </a:lnTo>
                  <a:lnTo>
                    <a:pt x="1472" y="653"/>
                  </a:lnTo>
                  <a:lnTo>
                    <a:pt x="1470" y="653"/>
                  </a:lnTo>
                  <a:lnTo>
                    <a:pt x="1469" y="653"/>
                  </a:lnTo>
                  <a:lnTo>
                    <a:pt x="1467" y="653"/>
                  </a:lnTo>
                  <a:lnTo>
                    <a:pt x="1465" y="654"/>
                  </a:lnTo>
                  <a:lnTo>
                    <a:pt x="1463" y="654"/>
                  </a:lnTo>
                  <a:lnTo>
                    <a:pt x="1463" y="656"/>
                  </a:lnTo>
                  <a:lnTo>
                    <a:pt x="1462" y="656"/>
                  </a:lnTo>
                  <a:lnTo>
                    <a:pt x="1460" y="658"/>
                  </a:lnTo>
                  <a:lnTo>
                    <a:pt x="1458" y="658"/>
                  </a:lnTo>
                  <a:lnTo>
                    <a:pt x="1458" y="660"/>
                  </a:lnTo>
                  <a:lnTo>
                    <a:pt x="1458" y="663"/>
                  </a:lnTo>
                  <a:lnTo>
                    <a:pt x="1456" y="665"/>
                  </a:lnTo>
                  <a:lnTo>
                    <a:pt x="1453" y="665"/>
                  </a:lnTo>
                  <a:lnTo>
                    <a:pt x="1453" y="667"/>
                  </a:lnTo>
                  <a:lnTo>
                    <a:pt x="1453" y="668"/>
                  </a:lnTo>
                  <a:lnTo>
                    <a:pt x="1453" y="670"/>
                  </a:lnTo>
                  <a:lnTo>
                    <a:pt x="1455" y="672"/>
                  </a:lnTo>
                  <a:lnTo>
                    <a:pt x="1455" y="674"/>
                  </a:lnTo>
                  <a:lnTo>
                    <a:pt x="1456" y="677"/>
                  </a:lnTo>
                  <a:lnTo>
                    <a:pt x="1458" y="679"/>
                  </a:lnTo>
                  <a:lnTo>
                    <a:pt x="1458" y="681"/>
                  </a:lnTo>
                  <a:lnTo>
                    <a:pt x="1458" y="682"/>
                  </a:lnTo>
                  <a:lnTo>
                    <a:pt x="1458" y="684"/>
                  </a:lnTo>
                  <a:lnTo>
                    <a:pt x="1458" y="688"/>
                  </a:lnTo>
                  <a:lnTo>
                    <a:pt x="1456" y="689"/>
                  </a:lnTo>
                  <a:lnTo>
                    <a:pt x="1456" y="691"/>
                  </a:lnTo>
                  <a:lnTo>
                    <a:pt x="1456" y="695"/>
                  </a:lnTo>
                  <a:lnTo>
                    <a:pt x="1456" y="696"/>
                  </a:lnTo>
                  <a:lnTo>
                    <a:pt x="1456" y="698"/>
                  </a:lnTo>
                  <a:lnTo>
                    <a:pt x="1455" y="700"/>
                  </a:lnTo>
                  <a:lnTo>
                    <a:pt x="1455" y="702"/>
                  </a:lnTo>
                  <a:lnTo>
                    <a:pt x="1453" y="703"/>
                  </a:lnTo>
                  <a:lnTo>
                    <a:pt x="1451" y="705"/>
                  </a:lnTo>
                  <a:lnTo>
                    <a:pt x="1449" y="705"/>
                  </a:lnTo>
                  <a:lnTo>
                    <a:pt x="1448" y="705"/>
                  </a:lnTo>
                  <a:lnTo>
                    <a:pt x="1446" y="705"/>
                  </a:lnTo>
                  <a:lnTo>
                    <a:pt x="1444" y="705"/>
                  </a:lnTo>
                  <a:lnTo>
                    <a:pt x="1444" y="707"/>
                  </a:lnTo>
                  <a:lnTo>
                    <a:pt x="1442" y="707"/>
                  </a:lnTo>
                  <a:lnTo>
                    <a:pt x="1442" y="709"/>
                  </a:lnTo>
                  <a:lnTo>
                    <a:pt x="1442" y="710"/>
                  </a:lnTo>
                  <a:lnTo>
                    <a:pt x="1442" y="712"/>
                  </a:lnTo>
                  <a:lnTo>
                    <a:pt x="1444" y="716"/>
                  </a:lnTo>
                  <a:lnTo>
                    <a:pt x="1446" y="717"/>
                  </a:lnTo>
                  <a:lnTo>
                    <a:pt x="1448" y="721"/>
                  </a:lnTo>
                  <a:lnTo>
                    <a:pt x="1449" y="723"/>
                  </a:lnTo>
                  <a:lnTo>
                    <a:pt x="1451" y="726"/>
                  </a:lnTo>
                  <a:lnTo>
                    <a:pt x="1453" y="728"/>
                  </a:lnTo>
                  <a:lnTo>
                    <a:pt x="1456" y="730"/>
                  </a:lnTo>
                  <a:lnTo>
                    <a:pt x="1460" y="731"/>
                  </a:lnTo>
                  <a:lnTo>
                    <a:pt x="1462" y="735"/>
                  </a:lnTo>
                  <a:lnTo>
                    <a:pt x="1463" y="737"/>
                  </a:lnTo>
                  <a:lnTo>
                    <a:pt x="1465" y="738"/>
                  </a:lnTo>
                  <a:lnTo>
                    <a:pt x="1469" y="742"/>
                  </a:lnTo>
                  <a:lnTo>
                    <a:pt x="1470" y="745"/>
                  </a:lnTo>
                  <a:lnTo>
                    <a:pt x="1472" y="749"/>
                  </a:lnTo>
                  <a:lnTo>
                    <a:pt x="1472" y="752"/>
                  </a:lnTo>
                  <a:lnTo>
                    <a:pt x="1472" y="756"/>
                  </a:lnTo>
                  <a:lnTo>
                    <a:pt x="1472" y="758"/>
                  </a:lnTo>
                  <a:lnTo>
                    <a:pt x="1472" y="761"/>
                  </a:lnTo>
                  <a:lnTo>
                    <a:pt x="1470" y="765"/>
                  </a:lnTo>
                  <a:lnTo>
                    <a:pt x="1470" y="766"/>
                  </a:lnTo>
                  <a:lnTo>
                    <a:pt x="1469" y="770"/>
                  </a:lnTo>
                  <a:lnTo>
                    <a:pt x="1469" y="772"/>
                  </a:lnTo>
                  <a:lnTo>
                    <a:pt x="1467" y="775"/>
                  </a:lnTo>
                  <a:lnTo>
                    <a:pt x="1465" y="777"/>
                  </a:lnTo>
                  <a:lnTo>
                    <a:pt x="1463" y="780"/>
                  </a:lnTo>
                  <a:lnTo>
                    <a:pt x="1462" y="782"/>
                  </a:lnTo>
                  <a:lnTo>
                    <a:pt x="1462" y="784"/>
                  </a:lnTo>
                  <a:lnTo>
                    <a:pt x="1460" y="785"/>
                  </a:lnTo>
                  <a:lnTo>
                    <a:pt x="1460" y="787"/>
                  </a:lnTo>
                  <a:lnTo>
                    <a:pt x="1458" y="791"/>
                  </a:lnTo>
                  <a:lnTo>
                    <a:pt x="1458" y="796"/>
                  </a:lnTo>
                  <a:lnTo>
                    <a:pt x="1458" y="798"/>
                  </a:lnTo>
                  <a:lnTo>
                    <a:pt x="1458" y="801"/>
                  </a:lnTo>
                  <a:lnTo>
                    <a:pt x="1456" y="805"/>
                  </a:lnTo>
                  <a:lnTo>
                    <a:pt x="1455" y="806"/>
                  </a:lnTo>
                  <a:lnTo>
                    <a:pt x="1455" y="810"/>
                  </a:lnTo>
                  <a:lnTo>
                    <a:pt x="1455" y="813"/>
                  </a:lnTo>
                  <a:lnTo>
                    <a:pt x="1453" y="815"/>
                  </a:lnTo>
                  <a:lnTo>
                    <a:pt x="1453" y="817"/>
                  </a:lnTo>
                  <a:lnTo>
                    <a:pt x="1453" y="822"/>
                  </a:lnTo>
                  <a:lnTo>
                    <a:pt x="1453" y="826"/>
                  </a:lnTo>
                  <a:lnTo>
                    <a:pt x="1453" y="827"/>
                  </a:lnTo>
                  <a:lnTo>
                    <a:pt x="1451" y="831"/>
                  </a:lnTo>
                  <a:lnTo>
                    <a:pt x="1451" y="833"/>
                  </a:lnTo>
                  <a:lnTo>
                    <a:pt x="1449" y="836"/>
                  </a:lnTo>
                  <a:lnTo>
                    <a:pt x="1449" y="838"/>
                  </a:lnTo>
                  <a:lnTo>
                    <a:pt x="1448" y="841"/>
                  </a:lnTo>
                  <a:lnTo>
                    <a:pt x="1446" y="845"/>
                  </a:lnTo>
                  <a:lnTo>
                    <a:pt x="1444" y="847"/>
                  </a:lnTo>
                  <a:lnTo>
                    <a:pt x="1444" y="850"/>
                  </a:lnTo>
                  <a:lnTo>
                    <a:pt x="1442" y="854"/>
                  </a:lnTo>
                  <a:lnTo>
                    <a:pt x="1442" y="857"/>
                  </a:lnTo>
                  <a:lnTo>
                    <a:pt x="1441" y="861"/>
                  </a:lnTo>
                  <a:lnTo>
                    <a:pt x="1439" y="864"/>
                  </a:lnTo>
                  <a:lnTo>
                    <a:pt x="1439" y="866"/>
                  </a:lnTo>
                  <a:lnTo>
                    <a:pt x="1439" y="871"/>
                  </a:lnTo>
                  <a:lnTo>
                    <a:pt x="1439" y="875"/>
                  </a:lnTo>
                  <a:lnTo>
                    <a:pt x="1441" y="878"/>
                  </a:lnTo>
                  <a:lnTo>
                    <a:pt x="1441" y="882"/>
                  </a:lnTo>
                  <a:lnTo>
                    <a:pt x="1441" y="885"/>
                  </a:lnTo>
                  <a:lnTo>
                    <a:pt x="1442" y="889"/>
                  </a:lnTo>
                  <a:lnTo>
                    <a:pt x="1441" y="892"/>
                  </a:lnTo>
                  <a:lnTo>
                    <a:pt x="1441" y="896"/>
                  </a:lnTo>
                  <a:lnTo>
                    <a:pt x="1441" y="901"/>
                  </a:lnTo>
                  <a:lnTo>
                    <a:pt x="1439" y="904"/>
                  </a:lnTo>
                  <a:lnTo>
                    <a:pt x="1439" y="910"/>
                  </a:lnTo>
                  <a:lnTo>
                    <a:pt x="1437" y="915"/>
                  </a:lnTo>
                  <a:lnTo>
                    <a:pt x="1437" y="918"/>
                  </a:lnTo>
                  <a:lnTo>
                    <a:pt x="1435" y="922"/>
                  </a:lnTo>
                  <a:lnTo>
                    <a:pt x="1435" y="924"/>
                  </a:lnTo>
                  <a:lnTo>
                    <a:pt x="1434" y="925"/>
                  </a:lnTo>
                  <a:lnTo>
                    <a:pt x="1428" y="931"/>
                  </a:lnTo>
                  <a:lnTo>
                    <a:pt x="1427" y="932"/>
                  </a:lnTo>
                  <a:lnTo>
                    <a:pt x="1423" y="936"/>
                  </a:lnTo>
                  <a:lnTo>
                    <a:pt x="1420" y="939"/>
                  </a:lnTo>
                  <a:lnTo>
                    <a:pt x="1416" y="941"/>
                  </a:lnTo>
                  <a:lnTo>
                    <a:pt x="1413" y="945"/>
                  </a:lnTo>
                  <a:lnTo>
                    <a:pt x="1411" y="946"/>
                  </a:lnTo>
                  <a:lnTo>
                    <a:pt x="1409" y="948"/>
                  </a:lnTo>
                  <a:lnTo>
                    <a:pt x="1409" y="952"/>
                  </a:lnTo>
                  <a:lnTo>
                    <a:pt x="1407" y="953"/>
                  </a:lnTo>
                  <a:lnTo>
                    <a:pt x="1406" y="955"/>
                  </a:lnTo>
                  <a:lnTo>
                    <a:pt x="1407" y="959"/>
                  </a:lnTo>
                  <a:lnTo>
                    <a:pt x="1409" y="960"/>
                  </a:lnTo>
                  <a:lnTo>
                    <a:pt x="1407" y="960"/>
                  </a:lnTo>
                  <a:lnTo>
                    <a:pt x="1406" y="962"/>
                  </a:lnTo>
                  <a:lnTo>
                    <a:pt x="1406" y="964"/>
                  </a:lnTo>
                  <a:lnTo>
                    <a:pt x="1406" y="966"/>
                  </a:lnTo>
                  <a:lnTo>
                    <a:pt x="1404" y="964"/>
                  </a:lnTo>
                  <a:lnTo>
                    <a:pt x="1402" y="967"/>
                  </a:lnTo>
                  <a:lnTo>
                    <a:pt x="1400" y="969"/>
                  </a:lnTo>
                  <a:lnTo>
                    <a:pt x="1399" y="969"/>
                  </a:lnTo>
                  <a:lnTo>
                    <a:pt x="1397" y="971"/>
                  </a:lnTo>
                  <a:lnTo>
                    <a:pt x="1397" y="973"/>
                  </a:lnTo>
                  <a:lnTo>
                    <a:pt x="1395" y="974"/>
                  </a:lnTo>
                  <a:lnTo>
                    <a:pt x="1393" y="976"/>
                  </a:lnTo>
                  <a:lnTo>
                    <a:pt x="1395" y="976"/>
                  </a:lnTo>
                  <a:lnTo>
                    <a:pt x="1397" y="978"/>
                  </a:lnTo>
                  <a:lnTo>
                    <a:pt x="1399" y="980"/>
                  </a:lnTo>
                  <a:lnTo>
                    <a:pt x="1399" y="981"/>
                  </a:lnTo>
                  <a:lnTo>
                    <a:pt x="1397" y="981"/>
                  </a:lnTo>
                  <a:lnTo>
                    <a:pt x="1395" y="981"/>
                  </a:lnTo>
                  <a:lnTo>
                    <a:pt x="1393" y="983"/>
                  </a:lnTo>
                  <a:lnTo>
                    <a:pt x="1393" y="981"/>
                  </a:lnTo>
                  <a:lnTo>
                    <a:pt x="1392" y="983"/>
                  </a:lnTo>
                  <a:lnTo>
                    <a:pt x="1392" y="985"/>
                  </a:lnTo>
                  <a:lnTo>
                    <a:pt x="1392" y="987"/>
                  </a:lnTo>
                  <a:lnTo>
                    <a:pt x="1386" y="990"/>
                  </a:lnTo>
                  <a:lnTo>
                    <a:pt x="1386" y="992"/>
                  </a:lnTo>
                  <a:lnTo>
                    <a:pt x="1386" y="994"/>
                  </a:lnTo>
                  <a:lnTo>
                    <a:pt x="1385" y="997"/>
                  </a:lnTo>
                  <a:lnTo>
                    <a:pt x="1381" y="997"/>
                  </a:lnTo>
                  <a:lnTo>
                    <a:pt x="1379" y="997"/>
                  </a:lnTo>
                  <a:lnTo>
                    <a:pt x="1379" y="1001"/>
                  </a:lnTo>
                  <a:lnTo>
                    <a:pt x="1379" y="1002"/>
                  </a:lnTo>
                  <a:lnTo>
                    <a:pt x="1381" y="1004"/>
                  </a:lnTo>
                  <a:lnTo>
                    <a:pt x="1381" y="1006"/>
                  </a:lnTo>
                  <a:lnTo>
                    <a:pt x="1381" y="1008"/>
                  </a:lnTo>
                  <a:lnTo>
                    <a:pt x="1379" y="1009"/>
                  </a:lnTo>
                  <a:lnTo>
                    <a:pt x="1376" y="1011"/>
                  </a:lnTo>
                  <a:lnTo>
                    <a:pt x="1372" y="1011"/>
                  </a:lnTo>
                  <a:lnTo>
                    <a:pt x="1371" y="1011"/>
                  </a:lnTo>
                  <a:lnTo>
                    <a:pt x="1369" y="1013"/>
                  </a:lnTo>
                  <a:lnTo>
                    <a:pt x="1367" y="1015"/>
                  </a:lnTo>
                  <a:lnTo>
                    <a:pt x="1365" y="1018"/>
                  </a:lnTo>
                  <a:lnTo>
                    <a:pt x="1364" y="1022"/>
                  </a:lnTo>
                  <a:lnTo>
                    <a:pt x="1364" y="1025"/>
                  </a:lnTo>
                  <a:lnTo>
                    <a:pt x="1365" y="1029"/>
                  </a:lnTo>
                  <a:lnTo>
                    <a:pt x="1367" y="1030"/>
                  </a:lnTo>
                  <a:lnTo>
                    <a:pt x="1369" y="1032"/>
                  </a:lnTo>
                  <a:lnTo>
                    <a:pt x="1371" y="1034"/>
                  </a:lnTo>
                  <a:lnTo>
                    <a:pt x="1372" y="1036"/>
                  </a:lnTo>
                  <a:lnTo>
                    <a:pt x="1371" y="1036"/>
                  </a:lnTo>
                  <a:lnTo>
                    <a:pt x="1372" y="1036"/>
                  </a:lnTo>
                  <a:lnTo>
                    <a:pt x="1371" y="1036"/>
                  </a:lnTo>
                  <a:lnTo>
                    <a:pt x="1369" y="1036"/>
                  </a:lnTo>
                  <a:lnTo>
                    <a:pt x="1371" y="1037"/>
                  </a:lnTo>
                  <a:lnTo>
                    <a:pt x="1372" y="1039"/>
                  </a:lnTo>
                  <a:lnTo>
                    <a:pt x="1372" y="1041"/>
                  </a:lnTo>
                  <a:lnTo>
                    <a:pt x="1371" y="1043"/>
                  </a:lnTo>
                  <a:lnTo>
                    <a:pt x="1369" y="1044"/>
                  </a:lnTo>
                  <a:lnTo>
                    <a:pt x="1369" y="1043"/>
                  </a:lnTo>
                  <a:lnTo>
                    <a:pt x="1367" y="1044"/>
                  </a:lnTo>
                  <a:lnTo>
                    <a:pt x="1365" y="1044"/>
                  </a:lnTo>
                  <a:lnTo>
                    <a:pt x="1365" y="1046"/>
                  </a:lnTo>
                  <a:lnTo>
                    <a:pt x="1364" y="1046"/>
                  </a:lnTo>
                  <a:lnTo>
                    <a:pt x="1362" y="1046"/>
                  </a:lnTo>
                  <a:lnTo>
                    <a:pt x="1360" y="1048"/>
                  </a:lnTo>
                  <a:lnTo>
                    <a:pt x="1358" y="1048"/>
                  </a:lnTo>
                  <a:lnTo>
                    <a:pt x="1357" y="1048"/>
                  </a:lnTo>
                  <a:lnTo>
                    <a:pt x="1355" y="1046"/>
                  </a:lnTo>
                  <a:lnTo>
                    <a:pt x="1353" y="1044"/>
                  </a:lnTo>
                  <a:lnTo>
                    <a:pt x="1351" y="1044"/>
                  </a:lnTo>
                  <a:lnTo>
                    <a:pt x="1350" y="1044"/>
                  </a:lnTo>
                  <a:lnTo>
                    <a:pt x="1348" y="1044"/>
                  </a:lnTo>
                  <a:lnTo>
                    <a:pt x="1346" y="1044"/>
                  </a:lnTo>
                  <a:lnTo>
                    <a:pt x="1345" y="1044"/>
                  </a:lnTo>
                  <a:lnTo>
                    <a:pt x="1345" y="1046"/>
                  </a:lnTo>
                  <a:lnTo>
                    <a:pt x="1343" y="1046"/>
                  </a:lnTo>
                  <a:lnTo>
                    <a:pt x="1341" y="1048"/>
                  </a:lnTo>
                  <a:lnTo>
                    <a:pt x="1341" y="1050"/>
                  </a:lnTo>
                  <a:lnTo>
                    <a:pt x="1339" y="1050"/>
                  </a:lnTo>
                  <a:lnTo>
                    <a:pt x="1338" y="1051"/>
                  </a:lnTo>
                  <a:lnTo>
                    <a:pt x="1338" y="1053"/>
                  </a:lnTo>
                  <a:lnTo>
                    <a:pt x="1336" y="1056"/>
                  </a:lnTo>
                  <a:lnTo>
                    <a:pt x="1336" y="1058"/>
                  </a:lnTo>
                  <a:lnTo>
                    <a:pt x="1336" y="1060"/>
                  </a:lnTo>
                  <a:lnTo>
                    <a:pt x="1334" y="1060"/>
                  </a:lnTo>
                  <a:lnTo>
                    <a:pt x="1334" y="1062"/>
                  </a:lnTo>
                  <a:lnTo>
                    <a:pt x="1332" y="1062"/>
                  </a:lnTo>
                  <a:lnTo>
                    <a:pt x="1332" y="1065"/>
                  </a:lnTo>
                  <a:lnTo>
                    <a:pt x="1332" y="1067"/>
                  </a:lnTo>
                  <a:lnTo>
                    <a:pt x="1332" y="1069"/>
                  </a:lnTo>
                  <a:lnTo>
                    <a:pt x="1332" y="1070"/>
                  </a:lnTo>
                  <a:lnTo>
                    <a:pt x="1331" y="1072"/>
                  </a:lnTo>
                  <a:lnTo>
                    <a:pt x="1331" y="1074"/>
                  </a:lnTo>
                  <a:lnTo>
                    <a:pt x="1332" y="1076"/>
                  </a:lnTo>
                  <a:lnTo>
                    <a:pt x="1332" y="1077"/>
                  </a:lnTo>
                  <a:lnTo>
                    <a:pt x="1334" y="1079"/>
                  </a:lnTo>
                  <a:lnTo>
                    <a:pt x="1334" y="1081"/>
                  </a:lnTo>
                  <a:lnTo>
                    <a:pt x="1336" y="1081"/>
                  </a:lnTo>
                  <a:lnTo>
                    <a:pt x="1336" y="1083"/>
                  </a:lnTo>
                  <a:lnTo>
                    <a:pt x="1336" y="1084"/>
                  </a:lnTo>
                  <a:lnTo>
                    <a:pt x="1336" y="1086"/>
                  </a:lnTo>
                  <a:lnTo>
                    <a:pt x="1334" y="1086"/>
                  </a:lnTo>
                  <a:lnTo>
                    <a:pt x="1332" y="1086"/>
                  </a:lnTo>
                  <a:lnTo>
                    <a:pt x="1331" y="1088"/>
                  </a:lnTo>
                  <a:lnTo>
                    <a:pt x="1329" y="1088"/>
                  </a:lnTo>
                  <a:lnTo>
                    <a:pt x="1327" y="1086"/>
                  </a:lnTo>
                  <a:lnTo>
                    <a:pt x="1325" y="1086"/>
                  </a:lnTo>
                  <a:lnTo>
                    <a:pt x="1324" y="1084"/>
                  </a:lnTo>
                  <a:lnTo>
                    <a:pt x="1324" y="1083"/>
                  </a:lnTo>
                  <a:lnTo>
                    <a:pt x="1324" y="1084"/>
                  </a:lnTo>
                  <a:lnTo>
                    <a:pt x="1324" y="1086"/>
                  </a:lnTo>
                  <a:lnTo>
                    <a:pt x="1325" y="1086"/>
                  </a:lnTo>
                  <a:lnTo>
                    <a:pt x="1327" y="1086"/>
                  </a:lnTo>
                  <a:lnTo>
                    <a:pt x="1327" y="1088"/>
                  </a:lnTo>
                  <a:lnTo>
                    <a:pt x="1327" y="1090"/>
                  </a:lnTo>
                  <a:lnTo>
                    <a:pt x="1327" y="1091"/>
                  </a:lnTo>
                  <a:lnTo>
                    <a:pt x="1325" y="1091"/>
                  </a:lnTo>
                  <a:lnTo>
                    <a:pt x="1324" y="1091"/>
                  </a:lnTo>
                  <a:lnTo>
                    <a:pt x="1322" y="1091"/>
                  </a:lnTo>
                  <a:lnTo>
                    <a:pt x="1320" y="1091"/>
                  </a:lnTo>
                  <a:lnTo>
                    <a:pt x="1318" y="1093"/>
                  </a:lnTo>
                  <a:lnTo>
                    <a:pt x="1317" y="1093"/>
                  </a:lnTo>
                  <a:lnTo>
                    <a:pt x="1315" y="1091"/>
                  </a:lnTo>
                  <a:lnTo>
                    <a:pt x="1313" y="1090"/>
                  </a:lnTo>
                  <a:lnTo>
                    <a:pt x="1311" y="1090"/>
                  </a:lnTo>
                  <a:lnTo>
                    <a:pt x="1310" y="1090"/>
                  </a:lnTo>
                  <a:lnTo>
                    <a:pt x="1308" y="1090"/>
                  </a:lnTo>
                  <a:lnTo>
                    <a:pt x="1308" y="1088"/>
                  </a:lnTo>
                  <a:lnTo>
                    <a:pt x="1308" y="1086"/>
                  </a:lnTo>
                  <a:lnTo>
                    <a:pt x="1308" y="1084"/>
                  </a:lnTo>
                  <a:lnTo>
                    <a:pt x="1310" y="1084"/>
                  </a:lnTo>
                  <a:lnTo>
                    <a:pt x="1310" y="1083"/>
                  </a:lnTo>
                  <a:lnTo>
                    <a:pt x="1310" y="1081"/>
                  </a:lnTo>
                  <a:lnTo>
                    <a:pt x="1310" y="1079"/>
                  </a:lnTo>
                  <a:lnTo>
                    <a:pt x="1311" y="1079"/>
                  </a:lnTo>
                  <a:lnTo>
                    <a:pt x="1311" y="1077"/>
                  </a:lnTo>
                  <a:lnTo>
                    <a:pt x="1313" y="1077"/>
                  </a:lnTo>
                  <a:lnTo>
                    <a:pt x="1313" y="1079"/>
                  </a:lnTo>
                  <a:lnTo>
                    <a:pt x="1315" y="1079"/>
                  </a:lnTo>
                  <a:lnTo>
                    <a:pt x="1313" y="1079"/>
                  </a:lnTo>
                  <a:lnTo>
                    <a:pt x="1313" y="1077"/>
                  </a:lnTo>
                  <a:lnTo>
                    <a:pt x="1315" y="1077"/>
                  </a:lnTo>
                  <a:lnTo>
                    <a:pt x="1317" y="1079"/>
                  </a:lnTo>
                  <a:lnTo>
                    <a:pt x="1317" y="1077"/>
                  </a:lnTo>
                  <a:lnTo>
                    <a:pt x="1318" y="1077"/>
                  </a:lnTo>
                  <a:lnTo>
                    <a:pt x="1320" y="1077"/>
                  </a:lnTo>
                  <a:lnTo>
                    <a:pt x="1320" y="1076"/>
                  </a:lnTo>
                  <a:lnTo>
                    <a:pt x="1322" y="1076"/>
                  </a:lnTo>
                  <a:lnTo>
                    <a:pt x="1324" y="1072"/>
                  </a:lnTo>
                  <a:lnTo>
                    <a:pt x="1325" y="1072"/>
                  </a:lnTo>
                  <a:lnTo>
                    <a:pt x="1327" y="1072"/>
                  </a:lnTo>
                  <a:lnTo>
                    <a:pt x="1327" y="1070"/>
                  </a:lnTo>
                  <a:lnTo>
                    <a:pt x="1327" y="1069"/>
                  </a:lnTo>
                  <a:lnTo>
                    <a:pt x="1327" y="1067"/>
                  </a:lnTo>
                  <a:lnTo>
                    <a:pt x="1325" y="1065"/>
                  </a:lnTo>
                  <a:lnTo>
                    <a:pt x="1324" y="1063"/>
                  </a:lnTo>
                  <a:lnTo>
                    <a:pt x="1324" y="1062"/>
                  </a:lnTo>
                  <a:lnTo>
                    <a:pt x="1322" y="1062"/>
                  </a:lnTo>
                  <a:lnTo>
                    <a:pt x="1322" y="1063"/>
                  </a:lnTo>
                  <a:lnTo>
                    <a:pt x="1324" y="1063"/>
                  </a:lnTo>
                  <a:lnTo>
                    <a:pt x="1324" y="1065"/>
                  </a:lnTo>
                  <a:lnTo>
                    <a:pt x="1325" y="1065"/>
                  </a:lnTo>
                  <a:lnTo>
                    <a:pt x="1325" y="1067"/>
                  </a:lnTo>
                  <a:lnTo>
                    <a:pt x="1325" y="1069"/>
                  </a:lnTo>
                  <a:lnTo>
                    <a:pt x="1325" y="1070"/>
                  </a:lnTo>
                  <a:lnTo>
                    <a:pt x="1325" y="1072"/>
                  </a:lnTo>
                  <a:lnTo>
                    <a:pt x="1324" y="1072"/>
                  </a:lnTo>
                  <a:lnTo>
                    <a:pt x="1322" y="1072"/>
                  </a:lnTo>
                  <a:lnTo>
                    <a:pt x="1320" y="1072"/>
                  </a:lnTo>
                  <a:lnTo>
                    <a:pt x="1320" y="1074"/>
                  </a:lnTo>
                  <a:lnTo>
                    <a:pt x="1320" y="1076"/>
                  </a:lnTo>
                  <a:lnTo>
                    <a:pt x="1318" y="1076"/>
                  </a:lnTo>
                  <a:lnTo>
                    <a:pt x="1318" y="1077"/>
                  </a:lnTo>
                  <a:lnTo>
                    <a:pt x="1317" y="1077"/>
                  </a:lnTo>
                  <a:lnTo>
                    <a:pt x="1317" y="1076"/>
                  </a:lnTo>
                  <a:lnTo>
                    <a:pt x="1315" y="1076"/>
                  </a:lnTo>
                  <a:lnTo>
                    <a:pt x="1313" y="1074"/>
                  </a:lnTo>
                  <a:lnTo>
                    <a:pt x="1313" y="1072"/>
                  </a:lnTo>
                  <a:lnTo>
                    <a:pt x="1311" y="1072"/>
                  </a:lnTo>
                  <a:lnTo>
                    <a:pt x="1311" y="1070"/>
                  </a:lnTo>
                  <a:lnTo>
                    <a:pt x="1310" y="1070"/>
                  </a:lnTo>
                  <a:lnTo>
                    <a:pt x="1310" y="1069"/>
                  </a:lnTo>
                  <a:lnTo>
                    <a:pt x="1310" y="1067"/>
                  </a:lnTo>
                  <a:lnTo>
                    <a:pt x="1310" y="1065"/>
                  </a:lnTo>
                  <a:lnTo>
                    <a:pt x="1311" y="1065"/>
                  </a:lnTo>
                  <a:lnTo>
                    <a:pt x="1311" y="1063"/>
                  </a:lnTo>
                  <a:lnTo>
                    <a:pt x="1313" y="1063"/>
                  </a:lnTo>
                  <a:lnTo>
                    <a:pt x="1313" y="1062"/>
                  </a:lnTo>
                  <a:lnTo>
                    <a:pt x="1313" y="1060"/>
                  </a:lnTo>
                  <a:lnTo>
                    <a:pt x="1313" y="1058"/>
                  </a:lnTo>
                  <a:lnTo>
                    <a:pt x="1315" y="1058"/>
                  </a:lnTo>
                  <a:lnTo>
                    <a:pt x="1317" y="1058"/>
                  </a:lnTo>
                  <a:lnTo>
                    <a:pt x="1318" y="1056"/>
                  </a:lnTo>
                  <a:lnTo>
                    <a:pt x="1317" y="1058"/>
                  </a:lnTo>
                  <a:lnTo>
                    <a:pt x="1315" y="1058"/>
                  </a:lnTo>
                  <a:lnTo>
                    <a:pt x="1315" y="1056"/>
                  </a:lnTo>
                  <a:lnTo>
                    <a:pt x="1313" y="1056"/>
                  </a:lnTo>
                  <a:lnTo>
                    <a:pt x="1313" y="1058"/>
                  </a:lnTo>
                  <a:lnTo>
                    <a:pt x="1311" y="1060"/>
                  </a:lnTo>
                  <a:lnTo>
                    <a:pt x="1311" y="1062"/>
                  </a:lnTo>
                  <a:lnTo>
                    <a:pt x="1311" y="1063"/>
                  </a:lnTo>
                  <a:lnTo>
                    <a:pt x="1310" y="1063"/>
                  </a:lnTo>
                  <a:lnTo>
                    <a:pt x="1310" y="1065"/>
                  </a:lnTo>
                  <a:lnTo>
                    <a:pt x="1310" y="1067"/>
                  </a:lnTo>
                  <a:lnTo>
                    <a:pt x="1308" y="1067"/>
                  </a:lnTo>
                  <a:lnTo>
                    <a:pt x="1308" y="1069"/>
                  </a:lnTo>
                  <a:lnTo>
                    <a:pt x="1308" y="1070"/>
                  </a:lnTo>
                  <a:lnTo>
                    <a:pt x="1306" y="1072"/>
                  </a:lnTo>
                  <a:lnTo>
                    <a:pt x="1306" y="1074"/>
                  </a:lnTo>
                  <a:lnTo>
                    <a:pt x="1304" y="1074"/>
                  </a:lnTo>
                  <a:lnTo>
                    <a:pt x="1304" y="1076"/>
                  </a:lnTo>
                  <a:lnTo>
                    <a:pt x="1303" y="1076"/>
                  </a:lnTo>
                  <a:lnTo>
                    <a:pt x="1301" y="1076"/>
                  </a:lnTo>
                  <a:lnTo>
                    <a:pt x="1299" y="1076"/>
                  </a:lnTo>
                  <a:lnTo>
                    <a:pt x="1299" y="1077"/>
                  </a:lnTo>
                  <a:lnTo>
                    <a:pt x="1297" y="1077"/>
                  </a:lnTo>
                  <a:lnTo>
                    <a:pt x="1296" y="1079"/>
                  </a:lnTo>
                  <a:lnTo>
                    <a:pt x="1294" y="1079"/>
                  </a:lnTo>
                  <a:lnTo>
                    <a:pt x="1294" y="1077"/>
                  </a:lnTo>
                  <a:lnTo>
                    <a:pt x="1292" y="1077"/>
                  </a:lnTo>
                  <a:lnTo>
                    <a:pt x="1290" y="1077"/>
                  </a:lnTo>
                  <a:lnTo>
                    <a:pt x="1290" y="1076"/>
                  </a:lnTo>
                  <a:lnTo>
                    <a:pt x="1289" y="1074"/>
                  </a:lnTo>
                  <a:lnTo>
                    <a:pt x="1289" y="1072"/>
                  </a:lnTo>
                  <a:lnTo>
                    <a:pt x="1287" y="1072"/>
                  </a:lnTo>
                  <a:lnTo>
                    <a:pt x="1289" y="1074"/>
                  </a:lnTo>
                  <a:lnTo>
                    <a:pt x="1289" y="1076"/>
                  </a:lnTo>
                  <a:lnTo>
                    <a:pt x="1287" y="1076"/>
                  </a:lnTo>
                  <a:lnTo>
                    <a:pt x="1287" y="1077"/>
                  </a:lnTo>
                  <a:lnTo>
                    <a:pt x="1287" y="1076"/>
                  </a:lnTo>
                  <a:lnTo>
                    <a:pt x="1285" y="1074"/>
                  </a:lnTo>
                  <a:lnTo>
                    <a:pt x="1283" y="1074"/>
                  </a:lnTo>
                  <a:lnTo>
                    <a:pt x="1283" y="1072"/>
                  </a:lnTo>
                  <a:lnTo>
                    <a:pt x="1282" y="1072"/>
                  </a:lnTo>
                  <a:lnTo>
                    <a:pt x="1282" y="1070"/>
                  </a:lnTo>
                  <a:lnTo>
                    <a:pt x="1280" y="1070"/>
                  </a:lnTo>
                  <a:lnTo>
                    <a:pt x="1280" y="1069"/>
                  </a:lnTo>
                  <a:lnTo>
                    <a:pt x="1282" y="1069"/>
                  </a:lnTo>
                  <a:lnTo>
                    <a:pt x="1282" y="1067"/>
                  </a:lnTo>
                  <a:lnTo>
                    <a:pt x="1283" y="1067"/>
                  </a:lnTo>
                  <a:lnTo>
                    <a:pt x="1283" y="1065"/>
                  </a:lnTo>
                  <a:lnTo>
                    <a:pt x="1285" y="1065"/>
                  </a:lnTo>
                  <a:lnTo>
                    <a:pt x="1287" y="1063"/>
                  </a:lnTo>
                  <a:lnTo>
                    <a:pt x="1289" y="1063"/>
                  </a:lnTo>
                  <a:lnTo>
                    <a:pt x="1290" y="1063"/>
                  </a:lnTo>
                  <a:lnTo>
                    <a:pt x="1292" y="1063"/>
                  </a:lnTo>
                  <a:lnTo>
                    <a:pt x="1292" y="1062"/>
                  </a:lnTo>
                  <a:lnTo>
                    <a:pt x="1290" y="1062"/>
                  </a:lnTo>
                  <a:lnTo>
                    <a:pt x="1290" y="1060"/>
                  </a:lnTo>
                  <a:lnTo>
                    <a:pt x="1292" y="1060"/>
                  </a:lnTo>
                  <a:lnTo>
                    <a:pt x="1292" y="1062"/>
                  </a:lnTo>
                  <a:lnTo>
                    <a:pt x="1294" y="1062"/>
                  </a:lnTo>
                  <a:lnTo>
                    <a:pt x="1296" y="1062"/>
                  </a:lnTo>
                  <a:lnTo>
                    <a:pt x="1296" y="1060"/>
                  </a:lnTo>
                  <a:lnTo>
                    <a:pt x="1296" y="1062"/>
                  </a:lnTo>
                  <a:lnTo>
                    <a:pt x="1297" y="1062"/>
                  </a:lnTo>
                  <a:lnTo>
                    <a:pt x="1297" y="1063"/>
                  </a:lnTo>
                  <a:lnTo>
                    <a:pt x="1299" y="1063"/>
                  </a:lnTo>
                  <a:lnTo>
                    <a:pt x="1299" y="1062"/>
                  </a:lnTo>
                  <a:lnTo>
                    <a:pt x="1299" y="1060"/>
                  </a:lnTo>
                  <a:lnTo>
                    <a:pt x="1301" y="1062"/>
                  </a:lnTo>
                  <a:lnTo>
                    <a:pt x="1301" y="1060"/>
                  </a:lnTo>
                  <a:lnTo>
                    <a:pt x="1299" y="1058"/>
                  </a:lnTo>
                  <a:lnTo>
                    <a:pt x="1301" y="1058"/>
                  </a:lnTo>
                  <a:lnTo>
                    <a:pt x="1301" y="1056"/>
                  </a:lnTo>
                  <a:lnTo>
                    <a:pt x="1301" y="1055"/>
                  </a:lnTo>
                  <a:lnTo>
                    <a:pt x="1299" y="1055"/>
                  </a:lnTo>
                  <a:lnTo>
                    <a:pt x="1297" y="1055"/>
                  </a:lnTo>
                  <a:lnTo>
                    <a:pt x="1299" y="1055"/>
                  </a:lnTo>
                  <a:lnTo>
                    <a:pt x="1299" y="1056"/>
                  </a:lnTo>
                  <a:lnTo>
                    <a:pt x="1299" y="1058"/>
                  </a:lnTo>
                  <a:lnTo>
                    <a:pt x="1299" y="1060"/>
                  </a:lnTo>
                  <a:lnTo>
                    <a:pt x="1299" y="1062"/>
                  </a:lnTo>
                  <a:lnTo>
                    <a:pt x="1297" y="1062"/>
                  </a:lnTo>
                  <a:lnTo>
                    <a:pt x="1297" y="1060"/>
                  </a:lnTo>
                  <a:lnTo>
                    <a:pt x="1296" y="1060"/>
                  </a:lnTo>
                  <a:lnTo>
                    <a:pt x="1294" y="1062"/>
                  </a:lnTo>
                  <a:lnTo>
                    <a:pt x="1294" y="1060"/>
                  </a:lnTo>
                  <a:lnTo>
                    <a:pt x="1292" y="1060"/>
                  </a:lnTo>
                  <a:lnTo>
                    <a:pt x="1290" y="1060"/>
                  </a:lnTo>
                  <a:lnTo>
                    <a:pt x="1289" y="1060"/>
                  </a:lnTo>
                  <a:lnTo>
                    <a:pt x="1289" y="1062"/>
                  </a:lnTo>
                  <a:lnTo>
                    <a:pt x="1290" y="1062"/>
                  </a:lnTo>
                  <a:lnTo>
                    <a:pt x="1290" y="1063"/>
                  </a:lnTo>
                  <a:lnTo>
                    <a:pt x="1289" y="1063"/>
                  </a:lnTo>
                  <a:lnTo>
                    <a:pt x="1287" y="1063"/>
                  </a:lnTo>
                  <a:lnTo>
                    <a:pt x="1285" y="1062"/>
                  </a:lnTo>
                  <a:lnTo>
                    <a:pt x="1285" y="1060"/>
                  </a:lnTo>
                  <a:lnTo>
                    <a:pt x="1287" y="1060"/>
                  </a:lnTo>
                  <a:lnTo>
                    <a:pt x="1287" y="1058"/>
                  </a:lnTo>
                  <a:lnTo>
                    <a:pt x="1287" y="1056"/>
                  </a:lnTo>
                  <a:lnTo>
                    <a:pt x="1289" y="1056"/>
                  </a:lnTo>
                  <a:lnTo>
                    <a:pt x="1289" y="1055"/>
                  </a:lnTo>
                  <a:lnTo>
                    <a:pt x="1289" y="1053"/>
                  </a:lnTo>
                  <a:lnTo>
                    <a:pt x="1290" y="1051"/>
                  </a:lnTo>
                  <a:lnTo>
                    <a:pt x="1290" y="1048"/>
                  </a:lnTo>
                  <a:lnTo>
                    <a:pt x="1290" y="1046"/>
                  </a:lnTo>
                  <a:lnTo>
                    <a:pt x="1292" y="1044"/>
                  </a:lnTo>
                  <a:lnTo>
                    <a:pt x="1292" y="1043"/>
                  </a:lnTo>
                  <a:lnTo>
                    <a:pt x="1292" y="1041"/>
                  </a:lnTo>
                  <a:lnTo>
                    <a:pt x="1292" y="1039"/>
                  </a:lnTo>
                  <a:lnTo>
                    <a:pt x="1290" y="1037"/>
                  </a:lnTo>
                  <a:lnTo>
                    <a:pt x="1290" y="1036"/>
                  </a:lnTo>
                  <a:lnTo>
                    <a:pt x="1287" y="1036"/>
                  </a:lnTo>
                  <a:lnTo>
                    <a:pt x="1289" y="1037"/>
                  </a:lnTo>
                  <a:lnTo>
                    <a:pt x="1289" y="1039"/>
                  </a:lnTo>
                  <a:lnTo>
                    <a:pt x="1290" y="1043"/>
                  </a:lnTo>
                  <a:lnTo>
                    <a:pt x="1290" y="1044"/>
                  </a:lnTo>
                  <a:lnTo>
                    <a:pt x="1289" y="1046"/>
                  </a:lnTo>
                  <a:lnTo>
                    <a:pt x="1287" y="1050"/>
                  </a:lnTo>
                  <a:lnTo>
                    <a:pt x="1287" y="1051"/>
                  </a:lnTo>
                  <a:lnTo>
                    <a:pt x="1287" y="1053"/>
                  </a:lnTo>
                  <a:lnTo>
                    <a:pt x="1287" y="1055"/>
                  </a:lnTo>
                  <a:lnTo>
                    <a:pt x="1287" y="1056"/>
                  </a:lnTo>
                  <a:lnTo>
                    <a:pt x="1285" y="1056"/>
                  </a:lnTo>
                  <a:lnTo>
                    <a:pt x="1285" y="1058"/>
                  </a:lnTo>
                  <a:lnTo>
                    <a:pt x="1283" y="1058"/>
                  </a:lnTo>
                  <a:lnTo>
                    <a:pt x="1282" y="1058"/>
                  </a:lnTo>
                  <a:lnTo>
                    <a:pt x="1282" y="1060"/>
                  </a:lnTo>
                  <a:lnTo>
                    <a:pt x="1280" y="1060"/>
                  </a:lnTo>
                  <a:lnTo>
                    <a:pt x="1278" y="1060"/>
                  </a:lnTo>
                  <a:lnTo>
                    <a:pt x="1276" y="1060"/>
                  </a:lnTo>
                  <a:lnTo>
                    <a:pt x="1275" y="1060"/>
                  </a:lnTo>
                  <a:lnTo>
                    <a:pt x="1273" y="1060"/>
                  </a:lnTo>
                  <a:lnTo>
                    <a:pt x="1273" y="1058"/>
                  </a:lnTo>
                  <a:lnTo>
                    <a:pt x="1271" y="1058"/>
                  </a:lnTo>
                  <a:lnTo>
                    <a:pt x="1271" y="1056"/>
                  </a:lnTo>
                  <a:lnTo>
                    <a:pt x="1273" y="1056"/>
                  </a:lnTo>
                  <a:lnTo>
                    <a:pt x="1273" y="1055"/>
                  </a:lnTo>
                  <a:lnTo>
                    <a:pt x="1271" y="1056"/>
                  </a:lnTo>
                  <a:lnTo>
                    <a:pt x="1269" y="1056"/>
                  </a:lnTo>
                  <a:lnTo>
                    <a:pt x="1268" y="1055"/>
                  </a:lnTo>
                  <a:lnTo>
                    <a:pt x="1266" y="1055"/>
                  </a:lnTo>
                  <a:lnTo>
                    <a:pt x="1266" y="1053"/>
                  </a:lnTo>
                  <a:lnTo>
                    <a:pt x="1264" y="1053"/>
                  </a:lnTo>
                  <a:lnTo>
                    <a:pt x="1262" y="1051"/>
                  </a:lnTo>
                  <a:lnTo>
                    <a:pt x="1262" y="1050"/>
                  </a:lnTo>
                  <a:lnTo>
                    <a:pt x="1261" y="1050"/>
                  </a:lnTo>
                  <a:lnTo>
                    <a:pt x="1261" y="1048"/>
                  </a:lnTo>
                  <a:lnTo>
                    <a:pt x="1261" y="1046"/>
                  </a:lnTo>
                  <a:lnTo>
                    <a:pt x="1262" y="1044"/>
                  </a:lnTo>
                  <a:lnTo>
                    <a:pt x="1262" y="1043"/>
                  </a:lnTo>
                  <a:lnTo>
                    <a:pt x="1262" y="1041"/>
                  </a:lnTo>
                  <a:lnTo>
                    <a:pt x="1264" y="1041"/>
                  </a:lnTo>
                  <a:lnTo>
                    <a:pt x="1264" y="1043"/>
                  </a:lnTo>
                  <a:lnTo>
                    <a:pt x="1264" y="1044"/>
                  </a:lnTo>
                  <a:lnTo>
                    <a:pt x="1266" y="1044"/>
                  </a:lnTo>
                  <a:lnTo>
                    <a:pt x="1268" y="1044"/>
                  </a:lnTo>
                  <a:lnTo>
                    <a:pt x="1268" y="1043"/>
                  </a:lnTo>
                  <a:lnTo>
                    <a:pt x="1268" y="1041"/>
                  </a:lnTo>
                  <a:lnTo>
                    <a:pt x="1269" y="1039"/>
                  </a:lnTo>
                  <a:lnTo>
                    <a:pt x="1271" y="1039"/>
                  </a:lnTo>
                  <a:lnTo>
                    <a:pt x="1273" y="1037"/>
                  </a:lnTo>
                  <a:lnTo>
                    <a:pt x="1271" y="1037"/>
                  </a:lnTo>
                  <a:lnTo>
                    <a:pt x="1269" y="1037"/>
                  </a:lnTo>
                  <a:lnTo>
                    <a:pt x="1269" y="1039"/>
                  </a:lnTo>
                  <a:lnTo>
                    <a:pt x="1268" y="1039"/>
                  </a:lnTo>
                  <a:lnTo>
                    <a:pt x="1268" y="1041"/>
                  </a:lnTo>
                  <a:lnTo>
                    <a:pt x="1268" y="1043"/>
                  </a:lnTo>
                  <a:lnTo>
                    <a:pt x="1266" y="1044"/>
                  </a:lnTo>
                  <a:lnTo>
                    <a:pt x="1264" y="1044"/>
                  </a:lnTo>
                  <a:lnTo>
                    <a:pt x="1264" y="1043"/>
                  </a:lnTo>
                  <a:lnTo>
                    <a:pt x="1264" y="1041"/>
                  </a:lnTo>
                  <a:lnTo>
                    <a:pt x="1262" y="1041"/>
                  </a:lnTo>
                  <a:lnTo>
                    <a:pt x="1261" y="1043"/>
                  </a:lnTo>
                  <a:lnTo>
                    <a:pt x="1259" y="1043"/>
                  </a:lnTo>
                  <a:lnTo>
                    <a:pt x="1257" y="1043"/>
                  </a:lnTo>
                  <a:lnTo>
                    <a:pt x="1257" y="1041"/>
                  </a:lnTo>
                  <a:lnTo>
                    <a:pt x="1255" y="1039"/>
                  </a:lnTo>
                  <a:lnTo>
                    <a:pt x="1254" y="1039"/>
                  </a:lnTo>
                  <a:lnTo>
                    <a:pt x="1254" y="1037"/>
                  </a:lnTo>
                  <a:lnTo>
                    <a:pt x="1252" y="1037"/>
                  </a:lnTo>
                  <a:lnTo>
                    <a:pt x="1240" y="1037"/>
                  </a:lnTo>
                  <a:lnTo>
                    <a:pt x="1236" y="1041"/>
                  </a:lnTo>
                  <a:lnTo>
                    <a:pt x="1236" y="1043"/>
                  </a:lnTo>
                  <a:lnTo>
                    <a:pt x="1234" y="1043"/>
                  </a:lnTo>
                  <a:lnTo>
                    <a:pt x="1231" y="1046"/>
                  </a:lnTo>
                  <a:lnTo>
                    <a:pt x="1233" y="1048"/>
                  </a:lnTo>
                  <a:lnTo>
                    <a:pt x="1233" y="1050"/>
                  </a:lnTo>
                  <a:lnTo>
                    <a:pt x="1234" y="1051"/>
                  </a:lnTo>
                  <a:lnTo>
                    <a:pt x="1234" y="1053"/>
                  </a:lnTo>
                  <a:lnTo>
                    <a:pt x="1236" y="1053"/>
                  </a:lnTo>
                  <a:lnTo>
                    <a:pt x="1236" y="1055"/>
                  </a:lnTo>
                  <a:lnTo>
                    <a:pt x="1236" y="1056"/>
                  </a:lnTo>
                  <a:lnTo>
                    <a:pt x="1238" y="1056"/>
                  </a:lnTo>
                  <a:lnTo>
                    <a:pt x="1241" y="1058"/>
                  </a:lnTo>
                  <a:lnTo>
                    <a:pt x="1243" y="1060"/>
                  </a:lnTo>
                  <a:lnTo>
                    <a:pt x="1245" y="1060"/>
                  </a:lnTo>
                  <a:lnTo>
                    <a:pt x="1245" y="1062"/>
                  </a:lnTo>
                  <a:lnTo>
                    <a:pt x="1247" y="1062"/>
                  </a:lnTo>
                  <a:lnTo>
                    <a:pt x="1248" y="1062"/>
                  </a:lnTo>
                  <a:lnTo>
                    <a:pt x="1248" y="1063"/>
                  </a:lnTo>
                  <a:lnTo>
                    <a:pt x="1252" y="1067"/>
                  </a:lnTo>
                  <a:lnTo>
                    <a:pt x="1254" y="1069"/>
                  </a:lnTo>
                  <a:lnTo>
                    <a:pt x="1255" y="1070"/>
                  </a:lnTo>
                  <a:lnTo>
                    <a:pt x="1255" y="1072"/>
                  </a:lnTo>
                  <a:lnTo>
                    <a:pt x="1254" y="1072"/>
                  </a:lnTo>
                  <a:lnTo>
                    <a:pt x="1254" y="1074"/>
                  </a:lnTo>
                  <a:lnTo>
                    <a:pt x="1254" y="1076"/>
                  </a:lnTo>
                  <a:lnTo>
                    <a:pt x="1254" y="1077"/>
                  </a:lnTo>
                  <a:lnTo>
                    <a:pt x="1254" y="1079"/>
                  </a:lnTo>
                  <a:lnTo>
                    <a:pt x="1254" y="1081"/>
                  </a:lnTo>
                  <a:lnTo>
                    <a:pt x="1254" y="1079"/>
                  </a:lnTo>
                  <a:lnTo>
                    <a:pt x="1252" y="1079"/>
                  </a:lnTo>
                  <a:lnTo>
                    <a:pt x="1252" y="1077"/>
                  </a:lnTo>
                  <a:lnTo>
                    <a:pt x="1250" y="1076"/>
                  </a:lnTo>
                  <a:lnTo>
                    <a:pt x="1250" y="1074"/>
                  </a:lnTo>
                  <a:lnTo>
                    <a:pt x="1248" y="1072"/>
                  </a:lnTo>
                  <a:lnTo>
                    <a:pt x="1247" y="1072"/>
                  </a:lnTo>
                  <a:lnTo>
                    <a:pt x="1248" y="1072"/>
                  </a:lnTo>
                  <a:lnTo>
                    <a:pt x="1248" y="1076"/>
                  </a:lnTo>
                  <a:lnTo>
                    <a:pt x="1250" y="1076"/>
                  </a:lnTo>
                  <a:lnTo>
                    <a:pt x="1250" y="1077"/>
                  </a:lnTo>
                  <a:lnTo>
                    <a:pt x="1252" y="1079"/>
                  </a:lnTo>
                  <a:lnTo>
                    <a:pt x="1252" y="1081"/>
                  </a:lnTo>
                  <a:lnTo>
                    <a:pt x="1254" y="1081"/>
                  </a:lnTo>
                  <a:lnTo>
                    <a:pt x="1254" y="1083"/>
                  </a:lnTo>
                  <a:lnTo>
                    <a:pt x="1252" y="1083"/>
                  </a:lnTo>
                  <a:lnTo>
                    <a:pt x="1250" y="1081"/>
                  </a:lnTo>
                  <a:lnTo>
                    <a:pt x="1250" y="1083"/>
                  </a:lnTo>
                  <a:lnTo>
                    <a:pt x="1250" y="1081"/>
                  </a:lnTo>
                  <a:lnTo>
                    <a:pt x="1250" y="1083"/>
                  </a:lnTo>
                  <a:lnTo>
                    <a:pt x="1248" y="1083"/>
                  </a:lnTo>
                  <a:lnTo>
                    <a:pt x="1247" y="1083"/>
                  </a:lnTo>
                  <a:lnTo>
                    <a:pt x="1247" y="1084"/>
                  </a:lnTo>
                  <a:lnTo>
                    <a:pt x="1245" y="1084"/>
                  </a:lnTo>
                  <a:lnTo>
                    <a:pt x="1243" y="1084"/>
                  </a:lnTo>
                  <a:lnTo>
                    <a:pt x="1243" y="1083"/>
                  </a:lnTo>
                  <a:lnTo>
                    <a:pt x="1241" y="1083"/>
                  </a:lnTo>
                  <a:lnTo>
                    <a:pt x="1240" y="1083"/>
                  </a:lnTo>
                  <a:lnTo>
                    <a:pt x="1241" y="1083"/>
                  </a:lnTo>
                  <a:lnTo>
                    <a:pt x="1241" y="1084"/>
                  </a:lnTo>
                  <a:lnTo>
                    <a:pt x="1243" y="1084"/>
                  </a:lnTo>
                  <a:lnTo>
                    <a:pt x="1243" y="1086"/>
                  </a:lnTo>
                  <a:lnTo>
                    <a:pt x="1245" y="1084"/>
                  </a:lnTo>
                  <a:lnTo>
                    <a:pt x="1247" y="1086"/>
                  </a:lnTo>
                  <a:lnTo>
                    <a:pt x="1247" y="1084"/>
                  </a:lnTo>
                  <a:lnTo>
                    <a:pt x="1248" y="1083"/>
                  </a:lnTo>
                  <a:lnTo>
                    <a:pt x="1248" y="1084"/>
                  </a:lnTo>
                  <a:lnTo>
                    <a:pt x="1250" y="1083"/>
                  </a:lnTo>
                  <a:lnTo>
                    <a:pt x="1252" y="1083"/>
                  </a:lnTo>
                  <a:lnTo>
                    <a:pt x="1252" y="1084"/>
                  </a:lnTo>
                  <a:lnTo>
                    <a:pt x="1254" y="1083"/>
                  </a:lnTo>
                  <a:lnTo>
                    <a:pt x="1255" y="1083"/>
                  </a:lnTo>
                  <a:lnTo>
                    <a:pt x="1255" y="1084"/>
                  </a:lnTo>
                  <a:lnTo>
                    <a:pt x="1257" y="1086"/>
                  </a:lnTo>
                  <a:lnTo>
                    <a:pt x="1257" y="1088"/>
                  </a:lnTo>
                  <a:lnTo>
                    <a:pt x="1257" y="1090"/>
                  </a:lnTo>
                  <a:lnTo>
                    <a:pt x="1259" y="1091"/>
                  </a:lnTo>
                  <a:lnTo>
                    <a:pt x="1257" y="1093"/>
                  </a:lnTo>
                  <a:lnTo>
                    <a:pt x="1257" y="1095"/>
                  </a:lnTo>
                  <a:lnTo>
                    <a:pt x="1257" y="1097"/>
                  </a:lnTo>
                  <a:lnTo>
                    <a:pt x="1257" y="1098"/>
                  </a:lnTo>
                  <a:lnTo>
                    <a:pt x="1257" y="1100"/>
                  </a:lnTo>
                  <a:lnTo>
                    <a:pt x="1257" y="1102"/>
                  </a:lnTo>
                  <a:lnTo>
                    <a:pt x="1257" y="1104"/>
                  </a:lnTo>
                  <a:lnTo>
                    <a:pt x="1255" y="1104"/>
                  </a:lnTo>
                  <a:lnTo>
                    <a:pt x="1254" y="1102"/>
                  </a:lnTo>
                  <a:lnTo>
                    <a:pt x="1254" y="1100"/>
                  </a:lnTo>
                  <a:lnTo>
                    <a:pt x="1254" y="1098"/>
                  </a:lnTo>
                  <a:lnTo>
                    <a:pt x="1252" y="1097"/>
                  </a:lnTo>
                  <a:lnTo>
                    <a:pt x="1250" y="1095"/>
                  </a:lnTo>
                  <a:lnTo>
                    <a:pt x="1248" y="1095"/>
                  </a:lnTo>
                  <a:lnTo>
                    <a:pt x="1247" y="1095"/>
                  </a:lnTo>
                  <a:lnTo>
                    <a:pt x="1247" y="1093"/>
                  </a:lnTo>
                  <a:lnTo>
                    <a:pt x="1243" y="1093"/>
                  </a:lnTo>
                  <a:lnTo>
                    <a:pt x="1241" y="1093"/>
                  </a:lnTo>
                  <a:lnTo>
                    <a:pt x="1240" y="1093"/>
                  </a:lnTo>
                  <a:lnTo>
                    <a:pt x="1236" y="1093"/>
                  </a:lnTo>
                  <a:lnTo>
                    <a:pt x="1234" y="1095"/>
                  </a:lnTo>
                  <a:lnTo>
                    <a:pt x="1233" y="1095"/>
                  </a:lnTo>
                  <a:lnTo>
                    <a:pt x="1231" y="1095"/>
                  </a:lnTo>
                  <a:lnTo>
                    <a:pt x="1231" y="1097"/>
                  </a:lnTo>
                  <a:lnTo>
                    <a:pt x="1229" y="1098"/>
                  </a:lnTo>
                  <a:lnTo>
                    <a:pt x="1227" y="1098"/>
                  </a:lnTo>
                  <a:lnTo>
                    <a:pt x="1227" y="1100"/>
                  </a:lnTo>
                  <a:lnTo>
                    <a:pt x="1227" y="1102"/>
                  </a:lnTo>
                  <a:lnTo>
                    <a:pt x="1226" y="1102"/>
                  </a:lnTo>
                  <a:lnTo>
                    <a:pt x="1222" y="1102"/>
                  </a:lnTo>
                  <a:lnTo>
                    <a:pt x="1220" y="1100"/>
                  </a:lnTo>
                  <a:lnTo>
                    <a:pt x="1220" y="1098"/>
                  </a:lnTo>
                  <a:lnTo>
                    <a:pt x="1220" y="1097"/>
                  </a:lnTo>
                  <a:lnTo>
                    <a:pt x="1222" y="1097"/>
                  </a:lnTo>
                  <a:lnTo>
                    <a:pt x="1222" y="1095"/>
                  </a:lnTo>
                  <a:lnTo>
                    <a:pt x="1220" y="1095"/>
                  </a:lnTo>
                  <a:lnTo>
                    <a:pt x="1220" y="1093"/>
                  </a:lnTo>
                  <a:lnTo>
                    <a:pt x="1219" y="1093"/>
                  </a:lnTo>
                  <a:lnTo>
                    <a:pt x="1219" y="1095"/>
                  </a:lnTo>
                  <a:lnTo>
                    <a:pt x="1219" y="1097"/>
                  </a:lnTo>
                  <a:lnTo>
                    <a:pt x="1220" y="1097"/>
                  </a:lnTo>
                  <a:lnTo>
                    <a:pt x="1220" y="1098"/>
                  </a:lnTo>
                  <a:lnTo>
                    <a:pt x="1220" y="1100"/>
                  </a:lnTo>
                  <a:lnTo>
                    <a:pt x="1219" y="1100"/>
                  </a:lnTo>
                  <a:lnTo>
                    <a:pt x="1219" y="1098"/>
                  </a:lnTo>
                  <a:lnTo>
                    <a:pt x="1217" y="1097"/>
                  </a:lnTo>
                  <a:lnTo>
                    <a:pt x="1217" y="1095"/>
                  </a:lnTo>
                  <a:lnTo>
                    <a:pt x="1217" y="1097"/>
                  </a:lnTo>
                  <a:lnTo>
                    <a:pt x="1215" y="1095"/>
                  </a:lnTo>
                  <a:lnTo>
                    <a:pt x="1215" y="1097"/>
                  </a:lnTo>
                  <a:lnTo>
                    <a:pt x="1217" y="1097"/>
                  </a:lnTo>
                  <a:lnTo>
                    <a:pt x="1217" y="1098"/>
                  </a:lnTo>
                  <a:lnTo>
                    <a:pt x="1215" y="1098"/>
                  </a:lnTo>
                  <a:lnTo>
                    <a:pt x="1213" y="1098"/>
                  </a:lnTo>
                  <a:lnTo>
                    <a:pt x="1212" y="1098"/>
                  </a:lnTo>
                  <a:lnTo>
                    <a:pt x="1212" y="1097"/>
                  </a:lnTo>
                  <a:lnTo>
                    <a:pt x="1212" y="1098"/>
                  </a:lnTo>
                  <a:lnTo>
                    <a:pt x="1210" y="1097"/>
                  </a:lnTo>
                  <a:lnTo>
                    <a:pt x="1210" y="1098"/>
                  </a:lnTo>
                  <a:lnTo>
                    <a:pt x="1212" y="1098"/>
                  </a:lnTo>
                  <a:lnTo>
                    <a:pt x="1212" y="1100"/>
                  </a:lnTo>
                  <a:lnTo>
                    <a:pt x="1212" y="1102"/>
                  </a:lnTo>
                  <a:lnTo>
                    <a:pt x="1212" y="1100"/>
                  </a:lnTo>
                  <a:lnTo>
                    <a:pt x="1213" y="1100"/>
                  </a:lnTo>
                  <a:lnTo>
                    <a:pt x="1215" y="1100"/>
                  </a:lnTo>
                  <a:lnTo>
                    <a:pt x="1217" y="1100"/>
                  </a:lnTo>
                  <a:lnTo>
                    <a:pt x="1219" y="1100"/>
                  </a:lnTo>
                  <a:lnTo>
                    <a:pt x="1219" y="1102"/>
                  </a:lnTo>
                  <a:lnTo>
                    <a:pt x="1220" y="1102"/>
                  </a:lnTo>
                  <a:lnTo>
                    <a:pt x="1222" y="1102"/>
                  </a:lnTo>
                  <a:lnTo>
                    <a:pt x="1220" y="1102"/>
                  </a:lnTo>
                  <a:lnTo>
                    <a:pt x="1220" y="1104"/>
                  </a:lnTo>
                  <a:lnTo>
                    <a:pt x="1219" y="1104"/>
                  </a:lnTo>
                  <a:lnTo>
                    <a:pt x="1219" y="1105"/>
                  </a:lnTo>
                  <a:lnTo>
                    <a:pt x="1219" y="1107"/>
                  </a:lnTo>
                  <a:lnTo>
                    <a:pt x="1220" y="1107"/>
                  </a:lnTo>
                  <a:lnTo>
                    <a:pt x="1220" y="1109"/>
                  </a:lnTo>
                  <a:lnTo>
                    <a:pt x="1220" y="1111"/>
                  </a:lnTo>
                  <a:lnTo>
                    <a:pt x="1222" y="1109"/>
                  </a:lnTo>
                  <a:lnTo>
                    <a:pt x="1220" y="1107"/>
                  </a:lnTo>
                  <a:lnTo>
                    <a:pt x="1220" y="1105"/>
                  </a:lnTo>
                  <a:lnTo>
                    <a:pt x="1220" y="1104"/>
                  </a:lnTo>
                  <a:lnTo>
                    <a:pt x="1222" y="1104"/>
                  </a:lnTo>
                  <a:lnTo>
                    <a:pt x="1224" y="1104"/>
                  </a:lnTo>
                  <a:lnTo>
                    <a:pt x="1226" y="1104"/>
                  </a:lnTo>
                  <a:lnTo>
                    <a:pt x="1227" y="1104"/>
                  </a:lnTo>
                  <a:lnTo>
                    <a:pt x="1227" y="1102"/>
                  </a:lnTo>
                  <a:lnTo>
                    <a:pt x="1229" y="1102"/>
                  </a:lnTo>
                  <a:lnTo>
                    <a:pt x="1229" y="1100"/>
                  </a:lnTo>
                  <a:lnTo>
                    <a:pt x="1231" y="1098"/>
                  </a:lnTo>
                  <a:lnTo>
                    <a:pt x="1231" y="1097"/>
                  </a:lnTo>
                  <a:lnTo>
                    <a:pt x="1233" y="1097"/>
                  </a:lnTo>
                  <a:lnTo>
                    <a:pt x="1234" y="1097"/>
                  </a:lnTo>
                  <a:lnTo>
                    <a:pt x="1234" y="1098"/>
                  </a:lnTo>
                  <a:lnTo>
                    <a:pt x="1236" y="1098"/>
                  </a:lnTo>
                  <a:lnTo>
                    <a:pt x="1236" y="1100"/>
                  </a:lnTo>
                  <a:lnTo>
                    <a:pt x="1238" y="1100"/>
                  </a:lnTo>
                  <a:lnTo>
                    <a:pt x="1238" y="1102"/>
                  </a:lnTo>
                  <a:lnTo>
                    <a:pt x="1238" y="1100"/>
                  </a:lnTo>
                  <a:lnTo>
                    <a:pt x="1236" y="1100"/>
                  </a:lnTo>
                  <a:lnTo>
                    <a:pt x="1236" y="1098"/>
                  </a:lnTo>
                  <a:lnTo>
                    <a:pt x="1236" y="1097"/>
                  </a:lnTo>
                  <a:lnTo>
                    <a:pt x="1236" y="1095"/>
                  </a:lnTo>
                  <a:lnTo>
                    <a:pt x="1238" y="1095"/>
                  </a:lnTo>
                  <a:lnTo>
                    <a:pt x="1240" y="1095"/>
                  </a:lnTo>
                  <a:lnTo>
                    <a:pt x="1241" y="1095"/>
                  </a:lnTo>
                  <a:lnTo>
                    <a:pt x="1243" y="1095"/>
                  </a:lnTo>
                  <a:lnTo>
                    <a:pt x="1245" y="1097"/>
                  </a:lnTo>
                  <a:lnTo>
                    <a:pt x="1247" y="1097"/>
                  </a:lnTo>
                  <a:lnTo>
                    <a:pt x="1248" y="1097"/>
                  </a:lnTo>
                  <a:lnTo>
                    <a:pt x="1248" y="1098"/>
                  </a:lnTo>
                  <a:lnTo>
                    <a:pt x="1247" y="1100"/>
                  </a:lnTo>
                  <a:lnTo>
                    <a:pt x="1245" y="1100"/>
                  </a:lnTo>
                  <a:lnTo>
                    <a:pt x="1243" y="1100"/>
                  </a:lnTo>
                  <a:lnTo>
                    <a:pt x="1243" y="1102"/>
                  </a:lnTo>
                  <a:lnTo>
                    <a:pt x="1243" y="1104"/>
                  </a:lnTo>
                  <a:lnTo>
                    <a:pt x="1245" y="1104"/>
                  </a:lnTo>
                  <a:lnTo>
                    <a:pt x="1243" y="1104"/>
                  </a:lnTo>
                  <a:lnTo>
                    <a:pt x="1243" y="1105"/>
                  </a:lnTo>
                  <a:lnTo>
                    <a:pt x="1243" y="1104"/>
                  </a:lnTo>
                  <a:lnTo>
                    <a:pt x="1241" y="1104"/>
                  </a:lnTo>
                  <a:lnTo>
                    <a:pt x="1241" y="1102"/>
                  </a:lnTo>
                  <a:lnTo>
                    <a:pt x="1240" y="1104"/>
                  </a:lnTo>
                  <a:lnTo>
                    <a:pt x="1238" y="1104"/>
                  </a:lnTo>
                  <a:lnTo>
                    <a:pt x="1238" y="1105"/>
                  </a:lnTo>
                  <a:lnTo>
                    <a:pt x="1240" y="1105"/>
                  </a:lnTo>
                  <a:lnTo>
                    <a:pt x="1241" y="1105"/>
                  </a:lnTo>
                  <a:lnTo>
                    <a:pt x="1241" y="1107"/>
                  </a:lnTo>
                  <a:lnTo>
                    <a:pt x="1240" y="1107"/>
                  </a:lnTo>
                  <a:lnTo>
                    <a:pt x="1238" y="1107"/>
                  </a:lnTo>
                  <a:lnTo>
                    <a:pt x="1238" y="1109"/>
                  </a:lnTo>
                  <a:lnTo>
                    <a:pt x="1240" y="1107"/>
                  </a:lnTo>
                  <a:lnTo>
                    <a:pt x="1240" y="1109"/>
                  </a:lnTo>
                  <a:lnTo>
                    <a:pt x="1240" y="1107"/>
                  </a:lnTo>
                  <a:lnTo>
                    <a:pt x="1241" y="1107"/>
                  </a:lnTo>
                  <a:lnTo>
                    <a:pt x="1241" y="1105"/>
                  </a:lnTo>
                  <a:lnTo>
                    <a:pt x="1240" y="1105"/>
                  </a:lnTo>
                  <a:lnTo>
                    <a:pt x="1240" y="1104"/>
                  </a:lnTo>
                  <a:lnTo>
                    <a:pt x="1241" y="1104"/>
                  </a:lnTo>
                  <a:lnTo>
                    <a:pt x="1243" y="1105"/>
                  </a:lnTo>
                  <a:lnTo>
                    <a:pt x="1245" y="1105"/>
                  </a:lnTo>
                  <a:lnTo>
                    <a:pt x="1245" y="1104"/>
                  </a:lnTo>
                  <a:lnTo>
                    <a:pt x="1243" y="1102"/>
                  </a:lnTo>
                  <a:lnTo>
                    <a:pt x="1243" y="1100"/>
                  </a:lnTo>
                  <a:lnTo>
                    <a:pt x="1245" y="1100"/>
                  </a:lnTo>
                  <a:lnTo>
                    <a:pt x="1247" y="1100"/>
                  </a:lnTo>
                  <a:lnTo>
                    <a:pt x="1248" y="1098"/>
                  </a:lnTo>
                  <a:lnTo>
                    <a:pt x="1248" y="1097"/>
                  </a:lnTo>
                  <a:lnTo>
                    <a:pt x="1247" y="1097"/>
                  </a:lnTo>
                  <a:lnTo>
                    <a:pt x="1248" y="1097"/>
                  </a:lnTo>
                  <a:lnTo>
                    <a:pt x="1250" y="1097"/>
                  </a:lnTo>
                  <a:lnTo>
                    <a:pt x="1250" y="1098"/>
                  </a:lnTo>
                  <a:lnTo>
                    <a:pt x="1252" y="1098"/>
                  </a:lnTo>
                  <a:lnTo>
                    <a:pt x="1252" y="1100"/>
                  </a:lnTo>
                  <a:lnTo>
                    <a:pt x="1252" y="1102"/>
                  </a:lnTo>
                  <a:lnTo>
                    <a:pt x="1252" y="1104"/>
                  </a:lnTo>
                  <a:lnTo>
                    <a:pt x="1254" y="1105"/>
                  </a:lnTo>
                  <a:lnTo>
                    <a:pt x="1254" y="1107"/>
                  </a:lnTo>
                  <a:lnTo>
                    <a:pt x="1255" y="1107"/>
                  </a:lnTo>
                  <a:lnTo>
                    <a:pt x="1257" y="1109"/>
                  </a:lnTo>
                  <a:lnTo>
                    <a:pt x="1259" y="1111"/>
                  </a:lnTo>
                  <a:lnTo>
                    <a:pt x="1259" y="1112"/>
                  </a:lnTo>
                  <a:lnTo>
                    <a:pt x="1257" y="1112"/>
                  </a:lnTo>
                  <a:lnTo>
                    <a:pt x="1257" y="1114"/>
                  </a:lnTo>
                  <a:lnTo>
                    <a:pt x="1257" y="1116"/>
                  </a:lnTo>
                  <a:lnTo>
                    <a:pt x="1255" y="1116"/>
                  </a:lnTo>
                  <a:lnTo>
                    <a:pt x="1255" y="1118"/>
                  </a:lnTo>
                  <a:lnTo>
                    <a:pt x="1255" y="1119"/>
                  </a:lnTo>
                  <a:lnTo>
                    <a:pt x="1255" y="1121"/>
                  </a:lnTo>
                  <a:lnTo>
                    <a:pt x="1254" y="1121"/>
                  </a:lnTo>
                  <a:lnTo>
                    <a:pt x="1252" y="1121"/>
                  </a:lnTo>
                  <a:lnTo>
                    <a:pt x="1252" y="1123"/>
                  </a:lnTo>
                  <a:lnTo>
                    <a:pt x="1250" y="1123"/>
                  </a:lnTo>
                  <a:lnTo>
                    <a:pt x="1250" y="1121"/>
                  </a:lnTo>
                  <a:lnTo>
                    <a:pt x="1250" y="1119"/>
                  </a:lnTo>
                  <a:lnTo>
                    <a:pt x="1248" y="1119"/>
                  </a:lnTo>
                  <a:lnTo>
                    <a:pt x="1248" y="1121"/>
                  </a:lnTo>
                  <a:lnTo>
                    <a:pt x="1247" y="1121"/>
                  </a:lnTo>
                  <a:lnTo>
                    <a:pt x="1247" y="1123"/>
                  </a:lnTo>
                  <a:lnTo>
                    <a:pt x="1248" y="1123"/>
                  </a:lnTo>
                  <a:lnTo>
                    <a:pt x="1247" y="1123"/>
                  </a:lnTo>
                  <a:lnTo>
                    <a:pt x="1245" y="1123"/>
                  </a:lnTo>
                  <a:lnTo>
                    <a:pt x="1243" y="1123"/>
                  </a:lnTo>
                  <a:lnTo>
                    <a:pt x="1243" y="1121"/>
                  </a:lnTo>
                  <a:lnTo>
                    <a:pt x="1243" y="1123"/>
                  </a:lnTo>
                  <a:lnTo>
                    <a:pt x="1243" y="1125"/>
                  </a:lnTo>
                  <a:lnTo>
                    <a:pt x="1245" y="1125"/>
                  </a:lnTo>
                  <a:lnTo>
                    <a:pt x="1245" y="1123"/>
                  </a:lnTo>
                  <a:lnTo>
                    <a:pt x="1247" y="1123"/>
                  </a:lnTo>
                  <a:lnTo>
                    <a:pt x="1248" y="1123"/>
                  </a:lnTo>
                  <a:lnTo>
                    <a:pt x="1248" y="1121"/>
                  </a:lnTo>
                  <a:lnTo>
                    <a:pt x="1247" y="1121"/>
                  </a:lnTo>
                  <a:lnTo>
                    <a:pt x="1248" y="1121"/>
                  </a:lnTo>
                  <a:lnTo>
                    <a:pt x="1250" y="1119"/>
                  </a:lnTo>
                  <a:lnTo>
                    <a:pt x="1250" y="1121"/>
                  </a:lnTo>
                  <a:lnTo>
                    <a:pt x="1250" y="1123"/>
                  </a:lnTo>
                  <a:lnTo>
                    <a:pt x="1252" y="1125"/>
                  </a:lnTo>
                  <a:lnTo>
                    <a:pt x="1252" y="1126"/>
                  </a:lnTo>
                  <a:lnTo>
                    <a:pt x="1252" y="1128"/>
                  </a:lnTo>
                  <a:lnTo>
                    <a:pt x="1252" y="1130"/>
                  </a:lnTo>
                  <a:lnTo>
                    <a:pt x="1250" y="1130"/>
                  </a:lnTo>
                  <a:lnTo>
                    <a:pt x="1250" y="1132"/>
                  </a:lnTo>
                  <a:lnTo>
                    <a:pt x="1248" y="1132"/>
                  </a:lnTo>
                  <a:lnTo>
                    <a:pt x="1248" y="1133"/>
                  </a:lnTo>
                  <a:lnTo>
                    <a:pt x="1247" y="1133"/>
                  </a:lnTo>
                  <a:lnTo>
                    <a:pt x="1247" y="1135"/>
                  </a:lnTo>
                  <a:lnTo>
                    <a:pt x="1245" y="1135"/>
                  </a:lnTo>
                  <a:lnTo>
                    <a:pt x="1243" y="1133"/>
                  </a:lnTo>
                  <a:lnTo>
                    <a:pt x="1241" y="1133"/>
                  </a:lnTo>
                  <a:lnTo>
                    <a:pt x="1240" y="1132"/>
                  </a:lnTo>
                  <a:lnTo>
                    <a:pt x="1240" y="1130"/>
                  </a:lnTo>
                  <a:lnTo>
                    <a:pt x="1238" y="1128"/>
                  </a:lnTo>
                  <a:lnTo>
                    <a:pt x="1236" y="1130"/>
                  </a:lnTo>
                  <a:lnTo>
                    <a:pt x="1234" y="1130"/>
                  </a:lnTo>
                  <a:lnTo>
                    <a:pt x="1234" y="1128"/>
                  </a:lnTo>
                  <a:lnTo>
                    <a:pt x="1236" y="1126"/>
                  </a:lnTo>
                  <a:lnTo>
                    <a:pt x="1234" y="1125"/>
                  </a:lnTo>
                  <a:lnTo>
                    <a:pt x="1233" y="1125"/>
                  </a:lnTo>
                  <a:lnTo>
                    <a:pt x="1231" y="1125"/>
                  </a:lnTo>
                  <a:lnTo>
                    <a:pt x="1229" y="1125"/>
                  </a:lnTo>
                  <a:lnTo>
                    <a:pt x="1227" y="1125"/>
                  </a:lnTo>
                  <a:lnTo>
                    <a:pt x="1226" y="1123"/>
                  </a:lnTo>
                  <a:lnTo>
                    <a:pt x="1224" y="1125"/>
                  </a:lnTo>
                  <a:lnTo>
                    <a:pt x="1222" y="1125"/>
                  </a:lnTo>
                  <a:lnTo>
                    <a:pt x="1224" y="1125"/>
                  </a:lnTo>
                  <a:lnTo>
                    <a:pt x="1226" y="1125"/>
                  </a:lnTo>
                  <a:lnTo>
                    <a:pt x="1227" y="1125"/>
                  </a:lnTo>
                  <a:lnTo>
                    <a:pt x="1231" y="1125"/>
                  </a:lnTo>
                  <a:lnTo>
                    <a:pt x="1233" y="1125"/>
                  </a:lnTo>
                  <a:lnTo>
                    <a:pt x="1234" y="1125"/>
                  </a:lnTo>
                  <a:lnTo>
                    <a:pt x="1234" y="1126"/>
                  </a:lnTo>
                  <a:lnTo>
                    <a:pt x="1234" y="1128"/>
                  </a:lnTo>
                  <a:lnTo>
                    <a:pt x="1234" y="1130"/>
                  </a:lnTo>
                  <a:lnTo>
                    <a:pt x="1233" y="1130"/>
                  </a:lnTo>
                  <a:lnTo>
                    <a:pt x="1233" y="1132"/>
                  </a:lnTo>
                  <a:lnTo>
                    <a:pt x="1231" y="1132"/>
                  </a:lnTo>
                  <a:lnTo>
                    <a:pt x="1229" y="1130"/>
                  </a:lnTo>
                  <a:lnTo>
                    <a:pt x="1229" y="1132"/>
                  </a:lnTo>
                  <a:lnTo>
                    <a:pt x="1231" y="1132"/>
                  </a:lnTo>
                  <a:lnTo>
                    <a:pt x="1233" y="1132"/>
                  </a:lnTo>
                  <a:lnTo>
                    <a:pt x="1234" y="1132"/>
                  </a:lnTo>
                  <a:lnTo>
                    <a:pt x="1236" y="1132"/>
                  </a:lnTo>
                  <a:lnTo>
                    <a:pt x="1236" y="1130"/>
                  </a:lnTo>
                  <a:lnTo>
                    <a:pt x="1238" y="1130"/>
                  </a:lnTo>
                  <a:lnTo>
                    <a:pt x="1240" y="1130"/>
                  </a:lnTo>
                  <a:lnTo>
                    <a:pt x="1240" y="1132"/>
                  </a:lnTo>
                  <a:lnTo>
                    <a:pt x="1240" y="1133"/>
                  </a:lnTo>
                  <a:lnTo>
                    <a:pt x="1238" y="1135"/>
                  </a:lnTo>
                  <a:lnTo>
                    <a:pt x="1238" y="1137"/>
                  </a:lnTo>
                  <a:lnTo>
                    <a:pt x="1236" y="1137"/>
                  </a:lnTo>
                  <a:lnTo>
                    <a:pt x="1234" y="1137"/>
                  </a:lnTo>
                  <a:lnTo>
                    <a:pt x="1233" y="1135"/>
                  </a:lnTo>
                  <a:lnTo>
                    <a:pt x="1231" y="1135"/>
                  </a:lnTo>
                  <a:lnTo>
                    <a:pt x="1231" y="1137"/>
                  </a:lnTo>
                  <a:lnTo>
                    <a:pt x="1229" y="1137"/>
                  </a:lnTo>
                  <a:lnTo>
                    <a:pt x="1227" y="1135"/>
                  </a:lnTo>
                  <a:lnTo>
                    <a:pt x="1226" y="1135"/>
                  </a:lnTo>
                  <a:lnTo>
                    <a:pt x="1227" y="1133"/>
                  </a:lnTo>
                  <a:lnTo>
                    <a:pt x="1226" y="1133"/>
                  </a:lnTo>
                  <a:lnTo>
                    <a:pt x="1226" y="1135"/>
                  </a:lnTo>
                  <a:lnTo>
                    <a:pt x="1226" y="1137"/>
                  </a:lnTo>
                  <a:lnTo>
                    <a:pt x="1227" y="1137"/>
                  </a:lnTo>
                  <a:lnTo>
                    <a:pt x="1229" y="1137"/>
                  </a:lnTo>
                  <a:lnTo>
                    <a:pt x="1229" y="1139"/>
                  </a:lnTo>
                  <a:lnTo>
                    <a:pt x="1231" y="1139"/>
                  </a:lnTo>
                  <a:lnTo>
                    <a:pt x="1231" y="1137"/>
                  </a:lnTo>
                  <a:lnTo>
                    <a:pt x="1233" y="1137"/>
                  </a:lnTo>
                  <a:lnTo>
                    <a:pt x="1233" y="1135"/>
                  </a:lnTo>
                  <a:lnTo>
                    <a:pt x="1233" y="1137"/>
                  </a:lnTo>
                  <a:lnTo>
                    <a:pt x="1233" y="1139"/>
                  </a:lnTo>
                  <a:lnTo>
                    <a:pt x="1231" y="1139"/>
                  </a:lnTo>
                  <a:lnTo>
                    <a:pt x="1229" y="1139"/>
                  </a:lnTo>
                  <a:lnTo>
                    <a:pt x="1227" y="1139"/>
                  </a:lnTo>
                  <a:lnTo>
                    <a:pt x="1226" y="1139"/>
                  </a:lnTo>
                  <a:lnTo>
                    <a:pt x="1224" y="1139"/>
                  </a:lnTo>
                  <a:lnTo>
                    <a:pt x="1222" y="1139"/>
                  </a:lnTo>
                  <a:lnTo>
                    <a:pt x="1224" y="1139"/>
                  </a:lnTo>
                  <a:lnTo>
                    <a:pt x="1226" y="1139"/>
                  </a:lnTo>
                  <a:lnTo>
                    <a:pt x="1226" y="1140"/>
                  </a:lnTo>
                  <a:lnTo>
                    <a:pt x="1227" y="1140"/>
                  </a:lnTo>
                  <a:lnTo>
                    <a:pt x="1229" y="1140"/>
                  </a:lnTo>
                  <a:lnTo>
                    <a:pt x="1231" y="1140"/>
                  </a:lnTo>
                  <a:lnTo>
                    <a:pt x="1233" y="1139"/>
                  </a:lnTo>
                  <a:lnTo>
                    <a:pt x="1234" y="1139"/>
                  </a:lnTo>
                  <a:lnTo>
                    <a:pt x="1236" y="1139"/>
                  </a:lnTo>
                  <a:lnTo>
                    <a:pt x="1236" y="1137"/>
                  </a:lnTo>
                  <a:lnTo>
                    <a:pt x="1238" y="1137"/>
                  </a:lnTo>
                  <a:lnTo>
                    <a:pt x="1238" y="1135"/>
                  </a:lnTo>
                  <a:lnTo>
                    <a:pt x="1240" y="1135"/>
                  </a:lnTo>
                  <a:lnTo>
                    <a:pt x="1241" y="1133"/>
                  </a:lnTo>
                  <a:lnTo>
                    <a:pt x="1243" y="1135"/>
                  </a:lnTo>
                  <a:lnTo>
                    <a:pt x="1245" y="1137"/>
                  </a:lnTo>
                  <a:lnTo>
                    <a:pt x="1247" y="1137"/>
                  </a:lnTo>
                  <a:lnTo>
                    <a:pt x="1248" y="1137"/>
                  </a:lnTo>
                  <a:lnTo>
                    <a:pt x="1247" y="1139"/>
                  </a:lnTo>
                  <a:lnTo>
                    <a:pt x="1245" y="1140"/>
                  </a:lnTo>
                  <a:lnTo>
                    <a:pt x="1245" y="1142"/>
                  </a:lnTo>
                  <a:lnTo>
                    <a:pt x="1243" y="1144"/>
                  </a:lnTo>
                  <a:lnTo>
                    <a:pt x="1243" y="1146"/>
                  </a:lnTo>
                  <a:lnTo>
                    <a:pt x="1243" y="1147"/>
                  </a:lnTo>
                  <a:lnTo>
                    <a:pt x="1243" y="1149"/>
                  </a:lnTo>
                  <a:lnTo>
                    <a:pt x="1241" y="1149"/>
                  </a:lnTo>
                  <a:lnTo>
                    <a:pt x="1241" y="1151"/>
                  </a:lnTo>
                  <a:lnTo>
                    <a:pt x="1240" y="1153"/>
                  </a:lnTo>
                  <a:lnTo>
                    <a:pt x="1238" y="1153"/>
                  </a:lnTo>
                  <a:lnTo>
                    <a:pt x="1236" y="1153"/>
                  </a:lnTo>
                  <a:lnTo>
                    <a:pt x="1234" y="1151"/>
                  </a:lnTo>
                  <a:lnTo>
                    <a:pt x="1233" y="1151"/>
                  </a:lnTo>
                  <a:lnTo>
                    <a:pt x="1229" y="1151"/>
                  </a:lnTo>
                  <a:lnTo>
                    <a:pt x="1227" y="1151"/>
                  </a:lnTo>
                  <a:lnTo>
                    <a:pt x="1227" y="1149"/>
                  </a:lnTo>
                  <a:lnTo>
                    <a:pt x="1226" y="1149"/>
                  </a:lnTo>
                  <a:lnTo>
                    <a:pt x="1224" y="1149"/>
                  </a:lnTo>
                  <a:lnTo>
                    <a:pt x="1222" y="1149"/>
                  </a:lnTo>
                  <a:lnTo>
                    <a:pt x="1220" y="1149"/>
                  </a:lnTo>
                  <a:lnTo>
                    <a:pt x="1219" y="1147"/>
                  </a:lnTo>
                  <a:lnTo>
                    <a:pt x="1217" y="1147"/>
                  </a:lnTo>
                  <a:lnTo>
                    <a:pt x="1213" y="1147"/>
                  </a:lnTo>
                  <a:lnTo>
                    <a:pt x="1210" y="1147"/>
                  </a:lnTo>
                  <a:lnTo>
                    <a:pt x="1208" y="1147"/>
                  </a:lnTo>
                  <a:lnTo>
                    <a:pt x="1206" y="1147"/>
                  </a:lnTo>
                  <a:lnTo>
                    <a:pt x="1203" y="1147"/>
                  </a:lnTo>
                  <a:lnTo>
                    <a:pt x="1201" y="1147"/>
                  </a:lnTo>
                  <a:lnTo>
                    <a:pt x="1198" y="1147"/>
                  </a:lnTo>
                  <a:lnTo>
                    <a:pt x="1196" y="1147"/>
                  </a:lnTo>
                  <a:lnTo>
                    <a:pt x="1194" y="1147"/>
                  </a:lnTo>
                  <a:lnTo>
                    <a:pt x="1189" y="1147"/>
                  </a:lnTo>
                  <a:lnTo>
                    <a:pt x="1185" y="1147"/>
                  </a:lnTo>
                  <a:lnTo>
                    <a:pt x="1182" y="1147"/>
                  </a:lnTo>
                  <a:lnTo>
                    <a:pt x="1178" y="1147"/>
                  </a:lnTo>
                  <a:lnTo>
                    <a:pt x="1175" y="1147"/>
                  </a:lnTo>
                  <a:lnTo>
                    <a:pt x="1170" y="1147"/>
                  </a:lnTo>
                  <a:lnTo>
                    <a:pt x="1166" y="1147"/>
                  </a:lnTo>
                  <a:lnTo>
                    <a:pt x="1164" y="1147"/>
                  </a:lnTo>
                  <a:lnTo>
                    <a:pt x="1161" y="1147"/>
                  </a:lnTo>
                  <a:lnTo>
                    <a:pt x="1157" y="1147"/>
                  </a:lnTo>
                  <a:lnTo>
                    <a:pt x="1154" y="1149"/>
                  </a:lnTo>
                  <a:lnTo>
                    <a:pt x="1149" y="1149"/>
                  </a:lnTo>
                  <a:lnTo>
                    <a:pt x="1147" y="1147"/>
                  </a:lnTo>
                  <a:lnTo>
                    <a:pt x="1143" y="1149"/>
                  </a:lnTo>
                  <a:lnTo>
                    <a:pt x="1142" y="1149"/>
                  </a:lnTo>
                  <a:lnTo>
                    <a:pt x="1140" y="1149"/>
                  </a:lnTo>
                  <a:lnTo>
                    <a:pt x="1135" y="1149"/>
                  </a:lnTo>
                  <a:lnTo>
                    <a:pt x="1131" y="1149"/>
                  </a:lnTo>
                  <a:lnTo>
                    <a:pt x="1129" y="1151"/>
                  </a:lnTo>
                  <a:lnTo>
                    <a:pt x="1126" y="1151"/>
                  </a:lnTo>
                  <a:lnTo>
                    <a:pt x="1119" y="1151"/>
                  </a:lnTo>
                  <a:lnTo>
                    <a:pt x="1115" y="1151"/>
                  </a:lnTo>
                  <a:lnTo>
                    <a:pt x="1112" y="1151"/>
                  </a:lnTo>
                  <a:lnTo>
                    <a:pt x="1108" y="1151"/>
                  </a:lnTo>
                  <a:lnTo>
                    <a:pt x="1105" y="1153"/>
                  </a:lnTo>
                  <a:lnTo>
                    <a:pt x="1101" y="1153"/>
                  </a:lnTo>
                  <a:lnTo>
                    <a:pt x="1096" y="1153"/>
                  </a:lnTo>
                  <a:lnTo>
                    <a:pt x="1089" y="1154"/>
                  </a:lnTo>
                  <a:lnTo>
                    <a:pt x="1084" y="1154"/>
                  </a:lnTo>
                  <a:lnTo>
                    <a:pt x="1079" y="1154"/>
                  </a:lnTo>
                  <a:lnTo>
                    <a:pt x="1070" y="1156"/>
                  </a:lnTo>
                  <a:lnTo>
                    <a:pt x="1063" y="1156"/>
                  </a:lnTo>
                  <a:lnTo>
                    <a:pt x="1059" y="1158"/>
                  </a:lnTo>
                  <a:lnTo>
                    <a:pt x="1054" y="1158"/>
                  </a:lnTo>
                  <a:lnTo>
                    <a:pt x="1049" y="1158"/>
                  </a:lnTo>
                  <a:lnTo>
                    <a:pt x="1047" y="1160"/>
                  </a:lnTo>
                  <a:lnTo>
                    <a:pt x="1042" y="1160"/>
                  </a:lnTo>
                  <a:lnTo>
                    <a:pt x="1038" y="1160"/>
                  </a:lnTo>
                  <a:lnTo>
                    <a:pt x="1037" y="1161"/>
                  </a:lnTo>
                  <a:lnTo>
                    <a:pt x="1033" y="1161"/>
                  </a:lnTo>
                  <a:lnTo>
                    <a:pt x="1031" y="1161"/>
                  </a:lnTo>
                  <a:lnTo>
                    <a:pt x="1028" y="1163"/>
                  </a:lnTo>
                  <a:lnTo>
                    <a:pt x="1024" y="1163"/>
                  </a:lnTo>
                  <a:lnTo>
                    <a:pt x="1021" y="1163"/>
                  </a:lnTo>
                  <a:lnTo>
                    <a:pt x="1019" y="1163"/>
                  </a:lnTo>
                  <a:lnTo>
                    <a:pt x="1016" y="1165"/>
                  </a:lnTo>
                  <a:lnTo>
                    <a:pt x="1014" y="1165"/>
                  </a:lnTo>
                  <a:lnTo>
                    <a:pt x="1009" y="1167"/>
                  </a:lnTo>
                  <a:lnTo>
                    <a:pt x="1007" y="1168"/>
                  </a:lnTo>
                  <a:lnTo>
                    <a:pt x="1005" y="1170"/>
                  </a:lnTo>
                  <a:lnTo>
                    <a:pt x="1002" y="1172"/>
                  </a:lnTo>
                  <a:lnTo>
                    <a:pt x="998" y="1174"/>
                  </a:lnTo>
                  <a:lnTo>
                    <a:pt x="995" y="1174"/>
                  </a:lnTo>
                  <a:lnTo>
                    <a:pt x="993" y="1175"/>
                  </a:lnTo>
                  <a:lnTo>
                    <a:pt x="991" y="1175"/>
                  </a:lnTo>
                  <a:lnTo>
                    <a:pt x="988" y="1175"/>
                  </a:lnTo>
                  <a:lnTo>
                    <a:pt x="986" y="1175"/>
                  </a:lnTo>
                  <a:lnTo>
                    <a:pt x="984" y="1177"/>
                  </a:lnTo>
                  <a:lnTo>
                    <a:pt x="979" y="1181"/>
                  </a:lnTo>
                  <a:lnTo>
                    <a:pt x="977" y="1182"/>
                  </a:lnTo>
                  <a:lnTo>
                    <a:pt x="974" y="1182"/>
                  </a:lnTo>
                  <a:lnTo>
                    <a:pt x="970" y="1182"/>
                  </a:lnTo>
                  <a:lnTo>
                    <a:pt x="963" y="1182"/>
                  </a:lnTo>
                  <a:lnTo>
                    <a:pt x="960" y="1182"/>
                  </a:lnTo>
                  <a:lnTo>
                    <a:pt x="956" y="1182"/>
                  </a:lnTo>
                  <a:lnTo>
                    <a:pt x="951" y="1182"/>
                  </a:lnTo>
                  <a:lnTo>
                    <a:pt x="948" y="1182"/>
                  </a:lnTo>
                  <a:lnTo>
                    <a:pt x="942" y="1184"/>
                  </a:lnTo>
                  <a:lnTo>
                    <a:pt x="939" y="1184"/>
                  </a:lnTo>
                  <a:lnTo>
                    <a:pt x="934" y="1186"/>
                  </a:lnTo>
                  <a:lnTo>
                    <a:pt x="928" y="1188"/>
                  </a:lnTo>
                  <a:lnTo>
                    <a:pt x="925" y="1188"/>
                  </a:lnTo>
                  <a:lnTo>
                    <a:pt x="923" y="1188"/>
                  </a:lnTo>
                  <a:lnTo>
                    <a:pt x="921" y="1188"/>
                  </a:lnTo>
                  <a:lnTo>
                    <a:pt x="916" y="1189"/>
                  </a:lnTo>
                  <a:lnTo>
                    <a:pt x="914" y="1191"/>
                  </a:lnTo>
                  <a:lnTo>
                    <a:pt x="909" y="1188"/>
                  </a:lnTo>
                  <a:lnTo>
                    <a:pt x="902" y="1188"/>
                  </a:lnTo>
                  <a:lnTo>
                    <a:pt x="899" y="1186"/>
                  </a:lnTo>
                  <a:lnTo>
                    <a:pt x="897" y="1186"/>
                  </a:lnTo>
                  <a:lnTo>
                    <a:pt x="892" y="1186"/>
                  </a:lnTo>
                  <a:lnTo>
                    <a:pt x="886" y="1186"/>
                  </a:lnTo>
                  <a:lnTo>
                    <a:pt x="883" y="1184"/>
                  </a:lnTo>
                  <a:lnTo>
                    <a:pt x="881" y="1184"/>
                  </a:lnTo>
                  <a:lnTo>
                    <a:pt x="879" y="1188"/>
                  </a:lnTo>
                  <a:lnTo>
                    <a:pt x="881" y="1193"/>
                  </a:lnTo>
                  <a:lnTo>
                    <a:pt x="883" y="1195"/>
                  </a:lnTo>
                  <a:lnTo>
                    <a:pt x="879" y="1196"/>
                  </a:lnTo>
                  <a:lnTo>
                    <a:pt x="878" y="1196"/>
                  </a:lnTo>
                  <a:lnTo>
                    <a:pt x="874" y="1196"/>
                  </a:lnTo>
                  <a:lnTo>
                    <a:pt x="869" y="1200"/>
                  </a:lnTo>
                  <a:lnTo>
                    <a:pt x="865" y="1200"/>
                  </a:lnTo>
                  <a:lnTo>
                    <a:pt x="862" y="1202"/>
                  </a:lnTo>
                  <a:lnTo>
                    <a:pt x="857" y="1203"/>
                  </a:lnTo>
                  <a:lnTo>
                    <a:pt x="855" y="1203"/>
                  </a:lnTo>
                  <a:lnTo>
                    <a:pt x="853" y="1203"/>
                  </a:lnTo>
                  <a:lnTo>
                    <a:pt x="851" y="1203"/>
                  </a:lnTo>
                  <a:lnTo>
                    <a:pt x="846" y="1207"/>
                  </a:lnTo>
                  <a:lnTo>
                    <a:pt x="843" y="1207"/>
                  </a:lnTo>
                  <a:lnTo>
                    <a:pt x="839" y="1209"/>
                  </a:lnTo>
                  <a:lnTo>
                    <a:pt x="834" y="1210"/>
                  </a:lnTo>
                  <a:lnTo>
                    <a:pt x="829" y="1210"/>
                  </a:lnTo>
                  <a:lnTo>
                    <a:pt x="825" y="1209"/>
                  </a:lnTo>
                  <a:lnTo>
                    <a:pt x="820" y="1209"/>
                  </a:lnTo>
                  <a:lnTo>
                    <a:pt x="816" y="1209"/>
                  </a:lnTo>
                  <a:lnTo>
                    <a:pt x="813" y="1209"/>
                  </a:lnTo>
                  <a:lnTo>
                    <a:pt x="811" y="1209"/>
                  </a:lnTo>
                  <a:lnTo>
                    <a:pt x="809" y="1209"/>
                  </a:lnTo>
                  <a:lnTo>
                    <a:pt x="809" y="1207"/>
                  </a:lnTo>
                  <a:lnTo>
                    <a:pt x="808" y="1205"/>
                  </a:lnTo>
                  <a:lnTo>
                    <a:pt x="809" y="1200"/>
                  </a:lnTo>
                  <a:lnTo>
                    <a:pt x="809" y="1198"/>
                  </a:lnTo>
                  <a:lnTo>
                    <a:pt x="811" y="1196"/>
                  </a:lnTo>
                  <a:lnTo>
                    <a:pt x="813" y="1195"/>
                  </a:lnTo>
                  <a:lnTo>
                    <a:pt x="816" y="1193"/>
                  </a:lnTo>
                  <a:lnTo>
                    <a:pt x="818" y="1189"/>
                  </a:lnTo>
                  <a:lnTo>
                    <a:pt x="820" y="1186"/>
                  </a:lnTo>
                  <a:lnTo>
                    <a:pt x="823" y="1182"/>
                  </a:lnTo>
                  <a:lnTo>
                    <a:pt x="818" y="1179"/>
                  </a:lnTo>
                  <a:lnTo>
                    <a:pt x="815" y="1182"/>
                  </a:lnTo>
                  <a:lnTo>
                    <a:pt x="811" y="1182"/>
                  </a:lnTo>
                  <a:lnTo>
                    <a:pt x="809" y="1179"/>
                  </a:lnTo>
                  <a:lnTo>
                    <a:pt x="808" y="1179"/>
                  </a:lnTo>
                  <a:lnTo>
                    <a:pt x="806" y="1179"/>
                  </a:lnTo>
                  <a:lnTo>
                    <a:pt x="802" y="1179"/>
                  </a:lnTo>
                  <a:lnTo>
                    <a:pt x="801" y="1181"/>
                  </a:lnTo>
                  <a:lnTo>
                    <a:pt x="801" y="1182"/>
                  </a:lnTo>
                  <a:lnTo>
                    <a:pt x="799" y="1184"/>
                  </a:lnTo>
                  <a:lnTo>
                    <a:pt x="795" y="1182"/>
                  </a:lnTo>
                  <a:lnTo>
                    <a:pt x="792" y="1181"/>
                  </a:lnTo>
                  <a:lnTo>
                    <a:pt x="787" y="1181"/>
                  </a:lnTo>
                  <a:lnTo>
                    <a:pt x="788" y="1182"/>
                  </a:lnTo>
                  <a:lnTo>
                    <a:pt x="788" y="1184"/>
                  </a:lnTo>
                  <a:lnTo>
                    <a:pt x="785" y="1186"/>
                  </a:lnTo>
                  <a:lnTo>
                    <a:pt x="783" y="1186"/>
                  </a:lnTo>
                  <a:lnTo>
                    <a:pt x="781" y="1188"/>
                  </a:lnTo>
                  <a:lnTo>
                    <a:pt x="780" y="1188"/>
                  </a:lnTo>
                  <a:lnTo>
                    <a:pt x="778" y="1188"/>
                  </a:lnTo>
                  <a:lnTo>
                    <a:pt x="774" y="1189"/>
                  </a:lnTo>
                  <a:lnTo>
                    <a:pt x="771" y="1189"/>
                  </a:lnTo>
                  <a:lnTo>
                    <a:pt x="767" y="1191"/>
                  </a:lnTo>
                  <a:lnTo>
                    <a:pt x="764" y="1193"/>
                  </a:lnTo>
                  <a:lnTo>
                    <a:pt x="764" y="1196"/>
                  </a:lnTo>
                  <a:lnTo>
                    <a:pt x="767" y="1198"/>
                  </a:lnTo>
                  <a:lnTo>
                    <a:pt x="769" y="1202"/>
                  </a:lnTo>
                  <a:lnTo>
                    <a:pt x="767" y="1203"/>
                  </a:lnTo>
                  <a:lnTo>
                    <a:pt x="767" y="1205"/>
                  </a:lnTo>
                  <a:lnTo>
                    <a:pt x="764" y="1207"/>
                  </a:lnTo>
                  <a:lnTo>
                    <a:pt x="762" y="1209"/>
                  </a:lnTo>
                  <a:lnTo>
                    <a:pt x="759" y="1210"/>
                  </a:lnTo>
                  <a:lnTo>
                    <a:pt x="757" y="1210"/>
                  </a:lnTo>
                  <a:lnTo>
                    <a:pt x="753" y="1210"/>
                  </a:lnTo>
                  <a:lnTo>
                    <a:pt x="750" y="1207"/>
                  </a:lnTo>
                  <a:lnTo>
                    <a:pt x="748" y="1209"/>
                  </a:lnTo>
                  <a:lnTo>
                    <a:pt x="750" y="1210"/>
                  </a:lnTo>
                  <a:lnTo>
                    <a:pt x="750" y="1212"/>
                  </a:lnTo>
                  <a:lnTo>
                    <a:pt x="746" y="1212"/>
                  </a:lnTo>
                  <a:lnTo>
                    <a:pt x="743" y="1212"/>
                  </a:lnTo>
                  <a:lnTo>
                    <a:pt x="739" y="1210"/>
                  </a:lnTo>
                  <a:lnTo>
                    <a:pt x="736" y="1209"/>
                  </a:lnTo>
                  <a:lnTo>
                    <a:pt x="729" y="1207"/>
                  </a:lnTo>
                  <a:lnTo>
                    <a:pt x="725" y="1205"/>
                  </a:lnTo>
                  <a:lnTo>
                    <a:pt x="720" y="1205"/>
                  </a:lnTo>
                  <a:lnTo>
                    <a:pt x="718" y="1205"/>
                  </a:lnTo>
                  <a:lnTo>
                    <a:pt x="717" y="1205"/>
                  </a:lnTo>
                  <a:lnTo>
                    <a:pt x="711" y="1203"/>
                  </a:lnTo>
                  <a:lnTo>
                    <a:pt x="706" y="1203"/>
                  </a:lnTo>
                  <a:lnTo>
                    <a:pt x="704" y="1209"/>
                  </a:lnTo>
                  <a:lnTo>
                    <a:pt x="708" y="1210"/>
                  </a:lnTo>
                  <a:lnTo>
                    <a:pt x="711" y="1212"/>
                  </a:lnTo>
                  <a:lnTo>
                    <a:pt x="711" y="1214"/>
                  </a:lnTo>
                  <a:lnTo>
                    <a:pt x="713" y="1216"/>
                  </a:lnTo>
                  <a:lnTo>
                    <a:pt x="711" y="1217"/>
                  </a:lnTo>
                  <a:lnTo>
                    <a:pt x="710" y="1217"/>
                  </a:lnTo>
                  <a:lnTo>
                    <a:pt x="708" y="1217"/>
                  </a:lnTo>
                  <a:lnTo>
                    <a:pt x="704" y="1217"/>
                  </a:lnTo>
                  <a:lnTo>
                    <a:pt x="701" y="1217"/>
                  </a:lnTo>
                  <a:lnTo>
                    <a:pt x="697" y="1217"/>
                  </a:lnTo>
                  <a:lnTo>
                    <a:pt x="691" y="1219"/>
                  </a:lnTo>
                  <a:lnTo>
                    <a:pt x="687" y="1219"/>
                  </a:lnTo>
                  <a:lnTo>
                    <a:pt x="684" y="1221"/>
                  </a:lnTo>
                  <a:lnTo>
                    <a:pt x="678" y="1221"/>
                  </a:lnTo>
                  <a:lnTo>
                    <a:pt x="671" y="1221"/>
                  </a:lnTo>
                  <a:lnTo>
                    <a:pt x="668" y="1221"/>
                  </a:lnTo>
                  <a:lnTo>
                    <a:pt x="666" y="1221"/>
                  </a:lnTo>
                  <a:lnTo>
                    <a:pt x="664" y="1221"/>
                  </a:lnTo>
                  <a:lnTo>
                    <a:pt x="659" y="1221"/>
                  </a:lnTo>
                  <a:lnTo>
                    <a:pt x="656" y="1219"/>
                  </a:lnTo>
                  <a:lnTo>
                    <a:pt x="654" y="1217"/>
                  </a:lnTo>
                  <a:lnTo>
                    <a:pt x="649" y="1221"/>
                  </a:lnTo>
                  <a:lnTo>
                    <a:pt x="649" y="1223"/>
                  </a:lnTo>
                  <a:lnTo>
                    <a:pt x="649" y="1224"/>
                  </a:lnTo>
                  <a:lnTo>
                    <a:pt x="647" y="1224"/>
                  </a:lnTo>
                  <a:lnTo>
                    <a:pt x="645" y="1224"/>
                  </a:lnTo>
                  <a:lnTo>
                    <a:pt x="643" y="1224"/>
                  </a:lnTo>
                  <a:lnTo>
                    <a:pt x="642" y="1224"/>
                  </a:lnTo>
                  <a:lnTo>
                    <a:pt x="640" y="1224"/>
                  </a:lnTo>
                  <a:lnTo>
                    <a:pt x="638" y="1224"/>
                  </a:lnTo>
                  <a:lnTo>
                    <a:pt x="636" y="1224"/>
                  </a:lnTo>
                  <a:lnTo>
                    <a:pt x="633" y="1226"/>
                  </a:lnTo>
                  <a:lnTo>
                    <a:pt x="631" y="1226"/>
                  </a:lnTo>
                  <a:lnTo>
                    <a:pt x="629" y="1226"/>
                  </a:lnTo>
                  <a:lnTo>
                    <a:pt x="628" y="1230"/>
                  </a:lnTo>
                  <a:lnTo>
                    <a:pt x="628" y="1231"/>
                  </a:lnTo>
                  <a:lnTo>
                    <a:pt x="626" y="1233"/>
                  </a:lnTo>
                  <a:lnTo>
                    <a:pt x="622" y="1233"/>
                  </a:lnTo>
                  <a:lnTo>
                    <a:pt x="621" y="1233"/>
                  </a:lnTo>
                  <a:lnTo>
                    <a:pt x="621" y="1231"/>
                  </a:lnTo>
                  <a:lnTo>
                    <a:pt x="619" y="1230"/>
                  </a:lnTo>
                  <a:lnTo>
                    <a:pt x="619" y="1228"/>
                  </a:lnTo>
                  <a:lnTo>
                    <a:pt x="617" y="1228"/>
                  </a:lnTo>
                  <a:lnTo>
                    <a:pt x="614" y="1226"/>
                  </a:lnTo>
                  <a:lnTo>
                    <a:pt x="610" y="1226"/>
                  </a:lnTo>
                  <a:lnTo>
                    <a:pt x="608" y="1226"/>
                  </a:lnTo>
                  <a:lnTo>
                    <a:pt x="607" y="1228"/>
                  </a:lnTo>
                  <a:lnTo>
                    <a:pt x="605" y="1228"/>
                  </a:lnTo>
                  <a:lnTo>
                    <a:pt x="603" y="1230"/>
                  </a:lnTo>
                  <a:lnTo>
                    <a:pt x="601" y="1230"/>
                  </a:lnTo>
                  <a:lnTo>
                    <a:pt x="598" y="1230"/>
                  </a:lnTo>
                  <a:lnTo>
                    <a:pt x="594" y="1230"/>
                  </a:lnTo>
                  <a:lnTo>
                    <a:pt x="591" y="1230"/>
                  </a:lnTo>
                  <a:lnTo>
                    <a:pt x="589" y="1230"/>
                  </a:lnTo>
                  <a:lnTo>
                    <a:pt x="584" y="1230"/>
                  </a:lnTo>
                  <a:lnTo>
                    <a:pt x="582" y="1230"/>
                  </a:lnTo>
                  <a:lnTo>
                    <a:pt x="580" y="1230"/>
                  </a:lnTo>
                  <a:lnTo>
                    <a:pt x="579" y="1230"/>
                  </a:lnTo>
                  <a:lnTo>
                    <a:pt x="577" y="1230"/>
                  </a:lnTo>
                  <a:lnTo>
                    <a:pt x="575" y="1230"/>
                  </a:lnTo>
                  <a:lnTo>
                    <a:pt x="573" y="1230"/>
                  </a:lnTo>
                  <a:lnTo>
                    <a:pt x="570" y="1231"/>
                  </a:lnTo>
                  <a:lnTo>
                    <a:pt x="568" y="1231"/>
                  </a:lnTo>
                  <a:lnTo>
                    <a:pt x="565" y="1231"/>
                  </a:lnTo>
                  <a:lnTo>
                    <a:pt x="563" y="1231"/>
                  </a:lnTo>
                  <a:lnTo>
                    <a:pt x="559" y="1233"/>
                  </a:lnTo>
                  <a:lnTo>
                    <a:pt x="556" y="1233"/>
                  </a:lnTo>
                  <a:lnTo>
                    <a:pt x="554" y="1233"/>
                  </a:lnTo>
                  <a:lnTo>
                    <a:pt x="552" y="1233"/>
                  </a:lnTo>
                  <a:lnTo>
                    <a:pt x="551" y="1233"/>
                  </a:lnTo>
                  <a:lnTo>
                    <a:pt x="549" y="1231"/>
                  </a:lnTo>
                  <a:lnTo>
                    <a:pt x="549" y="1230"/>
                  </a:lnTo>
                  <a:lnTo>
                    <a:pt x="547" y="1230"/>
                  </a:lnTo>
                  <a:lnTo>
                    <a:pt x="545" y="1230"/>
                  </a:lnTo>
                  <a:lnTo>
                    <a:pt x="545" y="1228"/>
                  </a:lnTo>
                  <a:lnTo>
                    <a:pt x="542" y="1230"/>
                  </a:lnTo>
                  <a:lnTo>
                    <a:pt x="538" y="1233"/>
                  </a:lnTo>
                  <a:lnTo>
                    <a:pt x="540" y="1235"/>
                  </a:lnTo>
                  <a:lnTo>
                    <a:pt x="542" y="1235"/>
                  </a:lnTo>
                  <a:lnTo>
                    <a:pt x="542" y="1237"/>
                  </a:lnTo>
                  <a:lnTo>
                    <a:pt x="540" y="1237"/>
                  </a:lnTo>
                  <a:lnTo>
                    <a:pt x="538" y="1238"/>
                  </a:lnTo>
                  <a:lnTo>
                    <a:pt x="537" y="1238"/>
                  </a:lnTo>
                  <a:lnTo>
                    <a:pt x="533" y="1237"/>
                  </a:lnTo>
                  <a:lnTo>
                    <a:pt x="530" y="1238"/>
                  </a:lnTo>
                  <a:lnTo>
                    <a:pt x="528" y="1238"/>
                  </a:lnTo>
                  <a:lnTo>
                    <a:pt x="524" y="1238"/>
                  </a:lnTo>
                  <a:lnTo>
                    <a:pt x="523" y="1238"/>
                  </a:lnTo>
                  <a:lnTo>
                    <a:pt x="519" y="1238"/>
                  </a:lnTo>
                  <a:lnTo>
                    <a:pt x="514" y="1238"/>
                  </a:lnTo>
                  <a:lnTo>
                    <a:pt x="507" y="1240"/>
                  </a:lnTo>
                  <a:lnTo>
                    <a:pt x="505" y="1240"/>
                  </a:lnTo>
                  <a:lnTo>
                    <a:pt x="503" y="1240"/>
                  </a:lnTo>
                  <a:lnTo>
                    <a:pt x="500" y="1240"/>
                  </a:lnTo>
                  <a:lnTo>
                    <a:pt x="496" y="1240"/>
                  </a:lnTo>
                  <a:lnTo>
                    <a:pt x="495" y="1242"/>
                  </a:lnTo>
                  <a:lnTo>
                    <a:pt x="493" y="1242"/>
                  </a:lnTo>
                  <a:lnTo>
                    <a:pt x="488" y="1242"/>
                  </a:lnTo>
                  <a:lnTo>
                    <a:pt x="486" y="1242"/>
                  </a:lnTo>
                  <a:lnTo>
                    <a:pt x="484" y="1242"/>
                  </a:lnTo>
                  <a:lnTo>
                    <a:pt x="479" y="1242"/>
                  </a:lnTo>
                  <a:lnTo>
                    <a:pt x="477" y="1242"/>
                  </a:lnTo>
                  <a:lnTo>
                    <a:pt x="475" y="1242"/>
                  </a:lnTo>
                  <a:lnTo>
                    <a:pt x="474" y="1242"/>
                  </a:lnTo>
                  <a:lnTo>
                    <a:pt x="472" y="1242"/>
                  </a:lnTo>
                  <a:lnTo>
                    <a:pt x="470" y="1240"/>
                  </a:lnTo>
                  <a:lnTo>
                    <a:pt x="470" y="1238"/>
                  </a:lnTo>
                  <a:lnTo>
                    <a:pt x="465" y="1242"/>
                  </a:lnTo>
                  <a:lnTo>
                    <a:pt x="467" y="1242"/>
                  </a:lnTo>
                  <a:lnTo>
                    <a:pt x="467" y="1244"/>
                  </a:lnTo>
                  <a:lnTo>
                    <a:pt x="467" y="1245"/>
                  </a:lnTo>
                  <a:lnTo>
                    <a:pt x="465" y="1245"/>
                  </a:lnTo>
                  <a:lnTo>
                    <a:pt x="463" y="1247"/>
                  </a:lnTo>
                  <a:lnTo>
                    <a:pt x="461" y="1247"/>
                  </a:lnTo>
                  <a:lnTo>
                    <a:pt x="460" y="1247"/>
                  </a:lnTo>
                  <a:lnTo>
                    <a:pt x="458" y="1247"/>
                  </a:lnTo>
                  <a:lnTo>
                    <a:pt x="456" y="1247"/>
                  </a:lnTo>
                  <a:lnTo>
                    <a:pt x="454" y="1247"/>
                  </a:lnTo>
                  <a:lnTo>
                    <a:pt x="453" y="1247"/>
                  </a:lnTo>
                  <a:lnTo>
                    <a:pt x="451" y="1247"/>
                  </a:lnTo>
                  <a:lnTo>
                    <a:pt x="449" y="1247"/>
                  </a:lnTo>
                  <a:lnTo>
                    <a:pt x="447" y="1247"/>
                  </a:lnTo>
                  <a:lnTo>
                    <a:pt x="446" y="1247"/>
                  </a:lnTo>
                  <a:lnTo>
                    <a:pt x="444" y="1247"/>
                  </a:lnTo>
                  <a:lnTo>
                    <a:pt x="444" y="1249"/>
                  </a:lnTo>
                  <a:lnTo>
                    <a:pt x="440" y="1249"/>
                  </a:lnTo>
                  <a:lnTo>
                    <a:pt x="439" y="1249"/>
                  </a:lnTo>
                  <a:lnTo>
                    <a:pt x="437" y="1249"/>
                  </a:lnTo>
                  <a:lnTo>
                    <a:pt x="435" y="1249"/>
                  </a:lnTo>
                  <a:lnTo>
                    <a:pt x="433" y="1249"/>
                  </a:lnTo>
                  <a:lnTo>
                    <a:pt x="432" y="1249"/>
                  </a:lnTo>
                  <a:lnTo>
                    <a:pt x="430" y="1249"/>
                  </a:lnTo>
                  <a:lnTo>
                    <a:pt x="428" y="1249"/>
                  </a:lnTo>
                  <a:lnTo>
                    <a:pt x="426" y="1249"/>
                  </a:lnTo>
                  <a:lnTo>
                    <a:pt x="425" y="1249"/>
                  </a:lnTo>
                  <a:lnTo>
                    <a:pt x="423" y="1249"/>
                  </a:lnTo>
                  <a:lnTo>
                    <a:pt x="421" y="1249"/>
                  </a:lnTo>
                  <a:lnTo>
                    <a:pt x="419" y="1249"/>
                  </a:lnTo>
                  <a:lnTo>
                    <a:pt x="418" y="1249"/>
                  </a:lnTo>
                  <a:lnTo>
                    <a:pt x="416" y="1249"/>
                  </a:lnTo>
                  <a:lnTo>
                    <a:pt x="414" y="1249"/>
                  </a:lnTo>
                  <a:lnTo>
                    <a:pt x="412" y="1249"/>
                  </a:lnTo>
                  <a:lnTo>
                    <a:pt x="412" y="1247"/>
                  </a:lnTo>
                  <a:lnTo>
                    <a:pt x="414" y="1245"/>
                  </a:lnTo>
                  <a:lnTo>
                    <a:pt x="411" y="1244"/>
                  </a:lnTo>
                  <a:lnTo>
                    <a:pt x="409" y="1244"/>
                  </a:lnTo>
                  <a:lnTo>
                    <a:pt x="407" y="1244"/>
                  </a:lnTo>
                  <a:lnTo>
                    <a:pt x="405" y="1244"/>
                  </a:lnTo>
                  <a:lnTo>
                    <a:pt x="404" y="1242"/>
                  </a:lnTo>
                  <a:lnTo>
                    <a:pt x="400" y="1242"/>
                  </a:lnTo>
                  <a:lnTo>
                    <a:pt x="398" y="1242"/>
                  </a:lnTo>
                  <a:lnTo>
                    <a:pt x="393" y="1240"/>
                  </a:lnTo>
                  <a:lnTo>
                    <a:pt x="390" y="1238"/>
                  </a:lnTo>
                  <a:lnTo>
                    <a:pt x="388" y="1238"/>
                  </a:lnTo>
                  <a:lnTo>
                    <a:pt x="386" y="1238"/>
                  </a:lnTo>
                  <a:lnTo>
                    <a:pt x="384" y="1238"/>
                  </a:lnTo>
                  <a:lnTo>
                    <a:pt x="384" y="1237"/>
                  </a:lnTo>
                  <a:lnTo>
                    <a:pt x="383" y="1237"/>
                  </a:lnTo>
                  <a:lnTo>
                    <a:pt x="379" y="1237"/>
                  </a:lnTo>
                  <a:lnTo>
                    <a:pt x="377" y="1235"/>
                  </a:lnTo>
                  <a:lnTo>
                    <a:pt x="376" y="1235"/>
                  </a:lnTo>
                  <a:lnTo>
                    <a:pt x="374" y="1233"/>
                  </a:lnTo>
                  <a:lnTo>
                    <a:pt x="374" y="1231"/>
                  </a:lnTo>
                  <a:lnTo>
                    <a:pt x="374" y="1230"/>
                  </a:lnTo>
                  <a:lnTo>
                    <a:pt x="370" y="1224"/>
                  </a:lnTo>
                  <a:lnTo>
                    <a:pt x="369" y="1226"/>
                  </a:lnTo>
                  <a:lnTo>
                    <a:pt x="367" y="1224"/>
                  </a:lnTo>
                  <a:lnTo>
                    <a:pt x="365" y="1223"/>
                  </a:lnTo>
                  <a:lnTo>
                    <a:pt x="364" y="1223"/>
                  </a:lnTo>
                  <a:lnTo>
                    <a:pt x="360" y="1221"/>
                  </a:lnTo>
                  <a:lnTo>
                    <a:pt x="355" y="1219"/>
                  </a:lnTo>
                  <a:lnTo>
                    <a:pt x="350" y="1216"/>
                  </a:lnTo>
                  <a:lnTo>
                    <a:pt x="348" y="1216"/>
                  </a:lnTo>
                  <a:lnTo>
                    <a:pt x="346" y="1216"/>
                  </a:lnTo>
                  <a:lnTo>
                    <a:pt x="343" y="1212"/>
                  </a:lnTo>
                  <a:lnTo>
                    <a:pt x="337" y="1210"/>
                  </a:lnTo>
                  <a:lnTo>
                    <a:pt x="334" y="1207"/>
                  </a:lnTo>
                  <a:lnTo>
                    <a:pt x="325" y="1202"/>
                  </a:lnTo>
                  <a:lnTo>
                    <a:pt x="323" y="1200"/>
                  </a:lnTo>
                  <a:lnTo>
                    <a:pt x="322" y="1196"/>
                  </a:lnTo>
                  <a:lnTo>
                    <a:pt x="320" y="1195"/>
                  </a:lnTo>
                  <a:lnTo>
                    <a:pt x="318" y="1193"/>
                  </a:lnTo>
                  <a:lnTo>
                    <a:pt x="316" y="1191"/>
                  </a:lnTo>
                  <a:lnTo>
                    <a:pt x="315" y="1189"/>
                  </a:lnTo>
                  <a:lnTo>
                    <a:pt x="311" y="1188"/>
                  </a:lnTo>
                  <a:lnTo>
                    <a:pt x="308" y="1184"/>
                  </a:lnTo>
                  <a:lnTo>
                    <a:pt x="306" y="1184"/>
                  </a:lnTo>
                  <a:lnTo>
                    <a:pt x="299" y="1179"/>
                  </a:lnTo>
                  <a:lnTo>
                    <a:pt x="297" y="1177"/>
                  </a:lnTo>
                  <a:lnTo>
                    <a:pt x="295" y="1175"/>
                  </a:lnTo>
                  <a:lnTo>
                    <a:pt x="290" y="1172"/>
                  </a:lnTo>
                  <a:lnTo>
                    <a:pt x="287" y="1170"/>
                  </a:lnTo>
                  <a:lnTo>
                    <a:pt x="285" y="1168"/>
                  </a:lnTo>
                  <a:lnTo>
                    <a:pt x="283" y="1167"/>
                  </a:lnTo>
                  <a:lnTo>
                    <a:pt x="280" y="1165"/>
                  </a:lnTo>
                  <a:lnTo>
                    <a:pt x="278" y="1163"/>
                  </a:lnTo>
                  <a:lnTo>
                    <a:pt x="274" y="1160"/>
                  </a:lnTo>
                  <a:lnTo>
                    <a:pt x="273" y="1158"/>
                  </a:lnTo>
                  <a:lnTo>
                    <a:pt x="271" y="1156"/>
                  </a:lnTo>
                  <a:lnTo>
                    <a:pt x="271" y="1153"/>
                  </a:lnTo>
                  <a:lnTo>
                    <a:pt x="269" y="1151"/>
                  </a:lnTo>
                  <a:lnTo>
                    <a:pt x="267" y="1151"/>
                  </a:lnTo>
                  <a:lnTo>
                    <a:pt x="266" y="1149"/>
                  </a:lnTo>
                  <a:lnTo>
                    <a:pt x="262" y="1144"/>
                  </a:lnTo>
                  <a:lnTo>
                    <a:pt x="260" y="1144"/>
                  </a:lnTo>
                  <a:lnTo>
                    <a:pt x="259" y="1142"/>
                  </a:lnTo>
                  <a:lnTo>
                    <a:pt x="257" y="1140"/>
                  </a:lnTo>
                  <a:lnTo>
                    <a:pt x="255" y="1139"/>
                  </a:lnTo>
                  <a:lnTo>
                    <a:pt x="255" y="1137"/>
                  </a:lnTo>
                  <a:lnTo>
                    <a:pt x="252" y="1133"/>
                  </a:lnTo>
                  <a:lnTo>
                    <a:pt x="250" y="1130"/>
                  </a:lnTo>
                  <a:lnTo>
                    <a:pt x="246" y="1128"/>
                  </a:lnTo>
                  <a:lnTo>
                    <a:pt x="246" y="1126"/>
                  </a:lnTo>
                  <a:lnTo>
                    <a:pt x="245" y="1125"/>
                  </a:lnTo>
                  <a:lnTo>
                    <a:pt x="241" y="1121"/>
                  </a:lnTo>
                  <a:lnTo>
                    <a:pt x="238" y="1114"/>
                  </a:lnTo>
                  <a:lnTo>
                    <a:pt x="236" y="1111"/>
                  </a:lnTo>
                  <a:lnTo>
                    <a:pt x="234" y="1109"/>
                  </a:lnTo>
                  <a:lnTo>
                    <a:pt x="232" y="1107"/>
                  </a:lnTo>
                  <a:lnTo>
                    <a:pt x="229" y="1102"/>
                  </a:lnTo>
                  <a:lnTo>
                    <a:pt x="229" y="1100"/>
                  </a:lnTo>
                  <a:lnTo>
                    <a:pt x="227" y="1098"/>
                  </a:lnTo>
                  <a:lnTo>
                    <a:pt x="225" y="1097"/>
                  </a:lnTo>
                  <a:lnTo>
                    <a:pt x="224" y="1093"/>
                  </a:lnTo>
                  <a:lnTo>
                    <a:pt x="222" y="1091"/>
                  </a:lnTo>
                  <a:lnTo>
                    <a:pt x="220" y="1088"/>
                  </a:lnTo>
                  <a:lnTo>
                    <a:pt x="217" y="1086"/>
                  </a:lnTo>
                  <a:lnTo>
                    <a:pt x="215" y="1084"/>
                  </a:lnTo>
                  <a:lnTo>
                    <a:pt x="213" y="1079"/>
                  </a:lnTo>
                  <a:lnTo>
                    <a:pt x="211" y="1077"/>
                  </a:lnTo>
                  <a:lnTo>
                    <a:pt x="211" y="1074"/>
                  </a:lnTo>
                  <a:lnTo>
                    <a:pt x="211" y="1072"/>
                  </a:lnTo>
                  <a:lnTo>
                    <a:pt x="213" y="1072"/>
                  </a:lnTo>
                  <a:lnTo>
                    <a:pt x="213" y="1074"/>
                  </a:lnTo>
                  <a:lnTo>
                    <a:pt x="215" y="1076"/>
                  </a:lnTo>
                  <a:lnTo>
                    <a:pt x="215" y="1077"/>
                  </a:lnTo>
                  <a:lnTo>
                    <a:pt x="217" y="1079"/>
                  </a:lnTo>
                  <a:lnTo>
                    <a:pt x="218" y="1079"/>
                  </a:lnTo>
                  <a:lnTo>
                    <a:pt x="218" y="1074"/>
                  </a:lnTo>
                  <a:lnTo>
                    <a:pt x="217" y="1074"/>
                  </a:lnTo>
                  <a:lnTo>
                    <a:pt x="211" y="1070"/>
                  </a:lnTo>
                  <a:lnTo>
                    <a:pt x="210" y="1069"/>
                  </a:lnTo>
                  <a:lnTo>
                    <a:pt x="206" y="1065"/>
                  </a:lnTo>
                  <a:lnTo>
                    <a:pt x="206" y="1063"/>
                  </a:lnTo>
                  <a:lnTo>
                    <a:pt x="206" y="1060"/>
                  </a:lnTo>
                  <a:lnTo>
                    <a:pt x="204" y="1056"/>
                  </a:lnTo>
                  <a:lnTo>
                    <a:pt x="201" y="1053"/>
                  </a:lnTo>
                  <a:lnTo>
                    <a:pt x="199" y="1050"/>
                  </a:lnTo>
                  <a:lnTo>
                    <a:pt x="197" y="1046"/>
                  </a:lnTo>
                  <a:lnTo>
                    <a:pt x="196" y="1044"/>
                  </a:lnTo>
                  <a:lnTo>
                    <a:pt x="194" y="1041"/>
                  </a:lnTo>
                  <a:lnTo>
                    <a:pt x="192" y="1037"/>
                  </a:lnTo>
                  <a:lnTo>
                    <a:pt x="187" y="1030"/>
                  </a:lnTo>
                  <a:lnTo>
                    <a:pt x="185" y="1027"/>
                  </a:lnTo>
                  <a:lnTo>
                    <a:pt x="183" y="1022"/>
                  </a:lnTo>
                  <a:lnTo>
                    <a:pt x="182" y="1020"/>
                  </a:lnTo>
                  <a:lnTo>
                    <a:pt x="180" y="1016"/>
                  </a:lnTo>
                  <a:lnTo>
                    <a:pt x="180" y="1015"/>
                  </a:lnTo>
                  <a:lnTo>
                    <a:pt x="182" y="1008"/>
                  </a:lnTo>
                  <a:lnTo>
                    <a:pt x="178" y="1004"/>
                  </a:lnTo>
                  <a:lnTo>
                    <a:pt x="176" y="1001"/>
                  </a:lnTo>
                  <a:lnTo>
                    <a:pt x="175" y="997"/>
                  </a:lnTo>
                  <a:lnTo>
                    <a:pt x="175" y="994"/>
                  </a:lnTo>
                  <a:lnTo>
                    <a:pt x="175" y="988"/>
                  </a:lnTo>
                  <a:lnTo>
                    <a:pt x="175" y="985"/>
                  </a:lnTo>
                  <a:lnTo>
                    <a:pt x="173" y="980"/>
                  </a:lnTo>
                  <a:lnTo>
                    <a:pt x="171" y="976"/>
                  </a:lnTo>
                  <a:lnTo>
                    <a:pt x="169" y="971"/>
                  </a:lnTo>
                  <a:lnTo>
                    <a:pt x="166" y="964"/>
                  </a:lnTo>
                  <a:lnTo>
                    <a:pt x="164" y="960"/>
                  </a:lnTo>
                  <a:lnTo>
                    <a:pt x="162" y="957"/>
                  </a:lnTo>
                  <a:lnTo>
                    <a:pt x="161" y="953"/>
                  </a:lnTo>
                  <a:lnTo>
                    <a:pt x="157" y="946"/>
                  </a:lnTo>
                  <a:lnTo>
                    <a:pt x="157" y="945"/>
                  </a:lnTo>
                  <a:lnTo>
                    <a:pt x="155" y="941"/>
                  </a:lnTo>
                  <a:lnTo>
                    <a:pt x="154" y="938"/>
                  </a:lnTo>
                  <a:lnTo>
                    <a:pt x="152" y="936"/>
                  </a:lnTo>
                  <a:lnTo>
                    <a:pt x="150" y="931"/>
                  </a:lnTo>
                  <a:lnTo>
                    <a:pt x="148" y="929"/>
                  </a:lnTo>
                  <a:lnTo>
                    <a:pt x="150" y="927"/>
                  </a:lnTo>
                  <a:lnTo>
                    <a:pt x="152" y="927"/>
                  </a:lnTo>
                  <a:lnTo>
                    <a:pt x="154" y="927"/>
                  </a:lnTo>
                  <a:lnTo>
                    <a:pt x="152" y="925"/>
                  </a:lnTo>
                  <a:lnTo>
                    <a:pt x="152" y="924"/>
                  </a:lnTo>
                  <a:lnTo>
                    <a:pt x="150" y="922"/>
                  </a:lnTo>
                  <a:lnTo>
                    <a:pt x="148" y="922"/>
                  </a:lnTo>
                  <a:lnTo>
                    <a:pt x="148" y="920"/>
                  </a:lnTo>
                  <a:lnTo>
                    <a:pt x="147" y="920"/>
                  </a:lnTo>
                  <a:lnTo>
                    <a:pt x="147" y="918"/>
                  </a:lnTo>
                  <a:lnTo>
                    <a:pt x="145" y="915"/>
                  </a:lnTo>
                  <a:lnTo>
                    <a:pt x="143" y="913"/>
                  </a:lnTo>
                  <a:lnTo>
                    <a:pt x="141" y="911"/>
                  </a:lnTo>
                  <a:lnTo>
                    <a:pt x="141" y="910"/>
                  </a:lnTo>
                  <a:lnTo>
                    <a:pt x="140" y="908"/>
                  </a:lnTo>
                  <a:lnTo>
                    <a:pt x="141" y="906"/>
                  </a:lnTo>
                  <a:lnTo>
                    <a:pt x="141" y="904"/>
                  </a:lnTo>
                  <a:lnTo>
                    <a:pt x="141" y="903"/>
                  </a:lnTo>
                  <a:lnTo>
                    <a:pt x="141" y="901"/>
                  </a:lnTo>
                  <a:lnTo>
                    <a:pt x="141" y="897"/>
                  </a:lnTo>
                  <a:lnTo>
                    <a:pt x="141" y="896"/>
                  </a:lnTo>
                  <a:lnTo>
                    <a:pt x="140" y="894"/>
                  </a:lnTo>
                  <a:lnTo>
                    <a:pt x="140" y="887"/>
                  </a:lnTo>
                  <a:lnTo>
                    <a:pt x="140" y="883"/>
                  </a:lnTo>
                  <a:lnTo>
                    <a:pt x="138" y="878"/>
                  </a:lnTo>
                  <a:lnTo>
                    <a:pt x="136" y="875"/>
                  </a:lnTo>
                  <a:lnTo>
                    <a:pt x="136" y="873"/>
                  </a:lnTo>
                  <a:lnTo>
                    <a:pt x="134" y="869"/>
                  </a:lnTo>
                  <a:lnTo>
                    <a:pt x="134" y="868"/>
                  </a:lnTo>
                  <a:lnTo>
                    <a:pt x="133" y="866"/>
                  </a:lnTo>
                  <a:lnTo>
                    <a:pt x="133" y="862"/>
                  </a:lnTo>
                  <a:lnTo>
                    <a:pt x="131" y="859"/>
                  </a:lnTo>
                  <a:lnTo>
                    <a:pt x="131" y="857"/>
                  </a:lnTo>
                  <a:lnTo>
                    <a:pt x="131" y="854"/>
                  </a:lnTo>
                  <a:lnTo>
                    <a:pt x="131" y="852"/>
                  </a:lnTo>
                  <a:lnTo>
                    <a:pt x="131" y="848"/>
                  </a:lnTo>
                  <a:lnTo>
                    <a:pt x="131" y="845"/>
                  </a:lnTo>
                  <a:lnTo>
                    <a:pt x="129" y="845"/>
                  </a:lnTo>
                  <a:lnTo>
                    <a:pt x="129" y="843"/>
                  </a:lnTo>
                  <a:lnTo>
                    <a:pt x="129" y="840"/>
                  </a:lnTo>
                  <a:lnTo>
                    <a:pt x="129" y="838"/>
                  </a:lnTo>
                  <a:lnTo>
                    <a:pt x="129" y="834"/>
                  </a:lnTo>
                  <a:lnTo>
                    <a:pt x="129" y="831"/>
                  </a:lnTo>
                  <a:lnTo>
                    <a:pt x="127" y="822"/>
                  </a:lnTo>
                  <a:lnTo>
                    <a:pt x="124" y="820"/>
                  </a:lnTo>
                  <a:lnTo>
                    <a:pt x="122" y="819"/>
                  </a:lnTo>
                  <a:lnTo>
                    <a:pt x="119" y="819"/>
                  </a:lnTo>
                  <a:lnTo>
                    <a:pt x="117" y="817"/>
                  </a:lnTo>
                  <a:lnTo>
                    <a:pt x="115" y="815"/>
                  </a:lnTo>
                  <a:lnTo>
                    <a:pt x="112" y="815"/>
                  </a:lnTo>
                  <a:lnTo>
                    <a:pt x="110" y="815"/>
                  </a:lnTo>
                  <a:lnTo>
                    <a:pt x="108" y="813"/>
                  </a:lnTo>
                  <a:lnTo>
                    <a:pt x="106" y="813"/>
                  </a:lnTo>
                  <a:lnTo>
                    <a:pt x="103" y="812"/>
                  </a:lnTo>
                  <a:lnTo>
                    <a:pt x="101" y="810"/>
                  </a:lnTo>
                  <a:lnTo>
                    <a:pt x="99" y="808"/>
                  </a:lnTo>
                  <a:lnTo>
                    <a:pt x="98" y="808"/>
                  </a:lnTo>
                  <a:lnTo>
                    <a:pt x="96" y="806"/>
                  </a:lnTo>
                  <a:lnTo>
                    <a:pt x="92" y="803"/>
                  </a:lnTo>
                  <a:lnTo>
                    <a:pt x="91" y="801"/>
                  </a:lnTo>
                  <a:lnTo>
                    <a:pt x="89" y="801"/>
                  </a:lnTo>
                  <a:lnTo>
                    <a:pt x="85" y="796"/>
                  </a:lnTo>
                  <a:lnTo>
                    <a:pt x="84" y="794"/>
                  </a:lnTo>
                  <a:lnTo>
                    <a:pt x="82" y="792"/>
                  </a:lnTo>
                  <a:lnTo>
                    <a:pt x="80" y="791"/>
                  </a:lnTo>
                  <a:lnTo>
                    <a:pt x="80" y="789"/>
                  </a:lnTo>
                  <a:lnTo>
                    <a:pt x="78" y="785"/>
                  </a:lnTo>
                  <a:lnTo>
                    <a:pt x="77" y="784"/>
                  </a:lnTo>
                  <a:lnTo>
                    <a:pt x="71" y="778"/>
                  </a:lnTo>
                  <a:lnTo>
                    <a:pt x="70" y="777"/>
                  </a:lnTo>
                  <a:lnTo>
                    <a:pt x="70" y="775"/>
                  </a:lnTo>
                  <a:lnTo>
                    <a:pt x="68" y="773"/>
                  </a:lnTo>
                  <a:lnTo>
                    <a:pt x="68" y="772"/>
                  </a:lnTo>
                  <a:lnTo>
                    <a:pt x="68" y="770"/>
                  </a:lnTo>
                  <a:lnTo>
                    <a:pt x="70" y="770"/>
                  </a:lnTo>
                  <a:lnTo>
                    <a:pt x="71" y="766"/>
                  </a:lnTo>
                  <a:lnTo>
                    <a:pt x="71" y="765"/>
                  </a:lnTo>
                  <a:lnTo>
                    <a:pt x="73" y="763"/>
                  </a:lnTo>
                  <a:lnTo>
                    <a:pt x="75" y="761"/>
                  </a:lnTo>
                  <a:lnTo>
                    <a:pt x="77" y="759"/>
                  </a:lnTo>
                  <a:lnTo>
                    <a:pt x="78" y="758"/>
                  </a:lnTo>
                  <a:lnTo>
                    <a:pt x="73" y="752"/>
                  </a:lnTo>
                  <a:lnTo>
                    <a:pt x="68" y="749"/>
                  </a:lnTo>
                  <a:lnTo>
                    <a:pt x="64" y="747"/>
                  </a:lnTo>
                  <a:lnTo>
                    <a:pt x="63" y="744"/>
                  </a:lnTo>
                  <a:lnTo>
                    <a:pt x="57" y="738"/>
                  </a:lnTo>
                  <a:lnTo>
                    <a:pt x="56" y="737"/>
                  </a:lnTo>
                  <a:lnTo>
                    <a:pt x="54" y="733"/>
                  </a:lnTo>
                  <a:lnTo>
                    <a:pt x="50" y="726"/>
                  </a:lnTo>
                  <a:lnTo>
                    <a:pt x="50" y="721"/>
                  </a:lnTo>
                  <a:lnTo>
                    <a:pt x="49" y="716"/>
                  </a:lnTo>
                  <a:lnTo>
                    <a:pt x="47" y="714"/>
                  </a:lnTo>
                  <a:lnTo>
                    <a:pt x="43" y="709"/>
                  </a:lnTo>
                  <a:lnTo>
                    <a:pt x="42" y="705"/>
                  </a:lnTo>
                  <a:lnTo>
                    <a:pt x="38" y="703"/>
                  </a:lnTo>
                  <a:lnTo>
                    <a:pt x="38" y="702"/>
                  </a:lnTo>
                  <a:lnTo>
                    <a:pt x="37" y="698"/>
                  </a:lnTo>
                  <a:lnTo>
                    <a:pt x="37" y="695"/>
                  </a:lnTo>
                  <a:lnTo>
                    <a:pt x="37" y="693"/>
                  </a:lnTo>
                  <a:lnTo>
                    <a:pt x="37" y="689"/>
                  </a:lnTo>
                  <a:lnTo>
                    <a:pt x="38" y="686"/>
                  </a:lnTo>
                  <a:lnTo>
                    <a:pt x="33" y="681"/>
                  </a:lnTo>
                  <a:lnTo>
                    <a:pt x="31" y="682"/>
                  </a:lnTo>
                  <a:lnTo>
                    <a:pt x="26" y="681"/>
                  </a:lnTo>
                  <a:lnTo>
                    <a:pt x="24" y="679"/>
                  </a:lnTo>
                  <a:lnTo>
                    <a:pt x="23" y="677"/>
                  </a:lnTo>
                  <a:lnTo>
                    <a:pt x="21" y="674"/>
                  </a:lnTo>
                  <a:lnTo>
                    <a:pt x="19" y="668"/>
                  </a:lnTo>
                  <a:lnTo>
                    <a:pt x="17" y="665"/>
                  </a:lnTo>
                  <a:lnTo>
                    <a:pt x="16" y="661"/>
                  </a:lnTo>
                  <a:lnTo>
                    <a:pt x="14" y="660"/>
                  </a:lnTo>
                  <a:lnTo>
                    <a:pt x="12" y="658"/>
                  </a:lnTo>
                  <a:lnTo>
                    <a:pt x="12" y="656"/>
                  </a:lnTo>
                  <a:lnTo>
                    <a:pt x="10" y="654"/>
                  </a:lnTo>
                  <a:lnTo>
                    <a:pt x="9" y="651"/>
                  </a:lnTo>
                  <a:lnTo>
                    <a:pt x="5" y="647"/>
                  </a:lnTo>
                  <a:lnTo>
                    <a:pt x="2" y="642"/>
                  </a:lnTo>
                  <a:lnTo>
                    <a:pt x="0" y="637"/>
                  </a:lnTo>
                  <a:lnTo>
                    <a:pt x="10" y="621"/>
                  </a:lnTo>
                  <a:lnTo>
                    <a:pt x="12" y="619"/>
                  </a:lnTo>
                  <a:lnTo>
                    <a:pt x="12" y="618"/>
                  </a:lnTo>
                  <a:lnTo>
                    <a:pt x="16" y="611"/>
                  </a:lnTo>
                  <a:lnTo>
                    <a:pt x="17" y="605"/>
                  </a:lnTo>
                  <a:lnTo>
                    <a:pt x="21" y="598"/>
                  </a:lnTo>
                  <a:lnTo>
                    <a:pt x="21" y="597"/>
                  </a:lnTo>
                  <a:lnTo>
                    <a:pt x="26" y="590"/>
                  </a:lnTo>
                  <a:lnTo>
                    <a:pt x="30" y="581"/>
                  </a:lnTo>
                  <a:lnTo>
                    <a:pt x="35" y="570"/>
                  </a:lnTo>
                  <a:lnTo>
                    <a:pt x="38" y="562"/>
                  </a:lnTo>
                  <a:lnTo>
                    <a:pt x="43" y="553"/>
                  </a:lnTo>
                  <a:lnTo>
                    <a:pt x="50" y="542"/>
                  </a:lnTo>
                  <a:lnTo>
                    <a:pt x="54" y="537"/>
                  </a:lnTo>
                  <a:lnTo>
                    <a:pt x="57" y="535"/>
                  </a:lnTo>
                  <a:lnTo>
                    <a:pt x="56" y="534"/>
                  </a:lnTo>
                  <a:lnTo>
                    <a:pt x="57" y="534"/>
                  </a:lnTo>
                  <a:lnTo>
                    <a:pt x="56" y="532"/>
                  </a:lnTo>
                  <a:lnTo>
                    <a:pt x="57" y="530"/>
                  </a:lnTo>
                  <a:lnTo>
                    <a:pt x="57" y="528"/>
                  </a:lnTo>
                  <a:lnTo>
                    <a:pt x="56" y="528"/>
                  </a:lnTo>
                  <a:lnTo>
                    <a:pt x="54" y="528"/>
                  </a:lnTo>
                  <a:lnTo>
                    <a:pt x="54" y="527"/>
                  </a:lnTo>
                  <a:lnTo>
                    <a:pt x="54" y="525"/>
                  </a:lnTo>
                  <a:lnTo>
                    <a:pt x="52" y="523"/>
                  </a:lnTo>
                  <a:lnTo>
                    <a:pt x="52" y="521"/>
                  </a:lnTo>
                  <a:lnTo>
                    <a:pt x="50" y="521"/>
                  </a:lnTo>
                  <a:lnTo>
                    <a:pt x="49" y="521"/>
                  </a:lnTo>
                  <a:lnTo>
                    <a:pt x="49" y="525"/>
                  </a:lnTo>
                  <a:lnTo>
                    <a:pt x="47" y="525"/>
                  </a:lnTo>
                  <a:lnTo>
                    <a:pt x="45" y="523"/>
                  </a:lnTo>
                  <a:lnTo>
                    <a:pt x="43" y="523"/>
                  </a:lnTo>
                  <a:lnTo>
                    <a:pt x="43" y="525"/>
                  </a:lnTo>
                  <a:lnTo>
                    <a:pt x="42" y="525"/>
                  </a:lnTo>
                  <a:lnTo>
                    <a:pt x="40" y="525"/>
                  </a:lnTo>
                  <a:lnTo>
                    <a:pt x="40" y="523"/>
                  </a:lnTo>
                  <a:lnTo>
                    <a:pt x="38" y="523"/>
                  </a:lnTo>
                  <a:lnTo>
                    <a:pt x="38" y="521"/>
                  </a:lnTo>
                  <a:lnTo>
                    <a:pt x="38" y="518"/>
                  </a:lnTo>
                  <a:lnTo>
                    <a:pt x="37" y="518"/>
                  </a:lnTo>
                  <a:lnTo>
                    <a:pt x="35" y="520"/>
                  </a:lnTo>
                  <a:lnTo>
                    <a:pt x="33" y="518"/>
                  </a:lnTo>
                  <a:lnTo>
                    <a:pt x="35" y="516"/>
                  </a:lnTo>
                  <a:lnTo>
                    <a:pt x="35" y="514"/>
                  </a:lnTo>
                  <a:lnTo>
                    <a:pt x="33" y="513"/>
                  </a:lnTo>
                  <a:lnTo>
                    <a:pt x="33" y="511"/>
                  </a:lnTo>
                  <a:lnTo>
                    <a:pt x="33" y="509"/>
                  </a:lnTo>
                  <a:lnTo>
                    <a:pt x="31" y="507"/>
                  </a:lnTo>
                  <a:lnTo>
                    <a:pt x="30" y="506"/>
                  </a:lnTo>
                  <a:lnTo>
                    <a:pt x="28" y="506"/>
                  </a:lnTo>
                  <a:lnTo>
                    <a:pt x="26" y="506"/>
                  </a:lnTo>
                  <a:lnTo>
                    <a:pt x="24" y="504"/>
                  </a:lnTo>
                  <a:lnTo>
                    <a:pt x="24" y="500"/>
                  </a:lnTo>
                  <a:lnTo>
                    <a:pt x="24" y="499"/>
                  </a:lnTo>
                  <a:lnTo>
                    <a:pt x="21" y="495"/>
                  </a:lnTo>
                  <a:lnTo>
                    <a:pt x="19" y="495"/>
                  </a:lnTo>
                  <a:lnTo>
                    <a:pt x="17" y="494"/>
                  </a:lnTo>
                  <a:lnTo>
                    <a:pt x="14" y="492"/>
                  </a:lnTo>
                  <a:lnTo>
                    <a:pt x="12" y="490"/>
                  </a:lnTo>
                  <a:lnTo>
                    <a:pt x="10" y="487"/>
                  </a:lnTo>
                  <a:lnTo>
                    <a:pt x="10" y="485"/>
                  </a:lnTo>
                  <a:lnTo>
                    <a:pt x="12" y="483"/>
                  </a:lnTo>
                  <a:lnTo>
                    <a:pt x="14" y="481"/>
                  </a:lnTo>
                  <a:lnTo>
                    <a:pt x="14" y="480"/>
                  </a:lnTo>
                  <a:lnTo>
                    <a:pt x="17" y="478"/>
                  </a:lnTo>
                  <a:lnTo>
                    <a:pt x="19" y="476"/>
                  </a:lnTo>
                  <a:lnTo>
                    <a:pt x="19" y="474"/>
                  </a:lnTo>
                  <a:lnTo>
                    <a:pt x="17" y="473"/>
                  </a:lnTo>
                  <a:lnTo>
                    <a:pt x="17" y="471"/>
                  </a:lnTo>
                  <a:lnTo>
                    <a:pt x="16" y="469"/>
                  </a:lnTo>
                  <a:lnTo>
                    <a:pt x="16" y="467"/>
                  </a:lnTo>
                  <a:lnTo>
                    <a:pt x="17" y="464"/>
                  </a:lnTo>
                  <a:lnTo>
                    <a:pt x="17" y="462"/>
                  </a:lnTo>
                  <a:lnTo>
                    <a:pt x="21" y="462"/>
                  </a:lnTo>
                  <a:lnTo>
                    <a:pt x="23" y="462"/>
                  </a:lnTo>
                  <a:lnTo>
                    <a:pt x="24" y="459"/>
                  </a:lnTo>
                  <a:lnTo>
                    <a:pt x="24" y="457"/>
                  </a:lnTo>
                  <a:lnTo>
                    <a:pt x="24" y="455"/>
                  </a:lnTo>
                  <a:lnTo>
                    <a:pt x="26" y="455"/>
                  </a:lnTo>
                  <a:lnTo>
                    <a:pt x="28" y="455"/>
                  </a:lnTo>
                  <a:lnTo>
                    <a:pt x="30" y="457"/>
                  </a:lnTo>
                  <a:lnTo>
                    <a:pt x="31" y="457"/>
                  </a:lnTo>
                  <a:lnTo>
                    <a:pt x="33" y="457"/>
                  </a:lnTo>
                  <a:lnTo>
                    <a:pt x="35" y="457"/>
                  </a:lnTo>
                  <a:lnTo>
                    <a:pt x="37" y="455"/>
                  </a:lnTo>
                  <a:lnTo>
                    <a:pt x="38" y="453"/>
                  </a:lnTo>
                  <a:lnTo>
                    <a:pt x="40" y="452"/>
                  </a:lnTo>
                  <a:lnTo>
                    <a:pt x="43" y="450"/>
                  </a:lnTo>
                  <a:lnTo>
                    <a:pt x="45" y="448"/>
                  </a:lnTo>
                  <a:lnTo>
                    <a:pt x="45" y="445"/>
                  </a:lnTo>
                  <a:lnTo>
                    <a:pt x="47" y="445"/>
                  </a:lnTo>
                  <a:lnTo>
                    <a:pt x="47" y="443"/>
                  </a:lnTo>
                  <a:lnTo>
                    <a:pt x="47" y="441"/>
                  </a:lnTo>
                  <a:lnTo>
                    <a:pt x="45" y="441"/>
                  </a:lnTo>
                  <a:lnTo>
                    <a:pt x="45" y="439"/>
                  </a:lnTo>
                  <a:lnTo>
                    <a:pt x="45" y="438"/>
                  </a:lnTo>
                  <a:lnTo>
                    <a:pt x="47" y="436"/>
                  </a:lnTo>
                  <a:lnTo>
                    <a:pt x="45" y="434"/>
                  </a:lnTo>
                  <a:lnTo>
                    <a:pt x="45" y="432"/>
                  </a:lnTo>
                  <a:lnTo>
                    <a:pt x="45" y="431"/>
                  </a:lnTo>
                  <a:lnTo>
                    <a:pt x="47" y="431"/>
                  </a:lnTo>
                  <a:lnTo>
                    <a:pt x="49" y="429"/>
                  </a:lnTo>
                  <a:lnTo>
                    <a:pt x="50" y="427"/>
                  </a:lnTo>
                  <a:lnTo>
                    <a:pt x="52" y="425"/>
                  </a:lnTo>
                  <a:lnTo>
                    <a:pt x="54" y="424"/>
                  </a:lnTo>
                  <a:lnTo>
                    <a:pt x="56" y="422"/>
                  </a:lnTo>
                  <a:lnTo>
                    <a:pt x="57" y="420"/>
                  </a:lnTo>
                  <a:lnTo>
                    <a:pt x="57" y="418"/>
                  </a:lnTo>
                  <a:lnTo>
                    <a:pt x="59" y="417"/>
                  </a:lnTo>
                  <a:lnTo>
                    <a:pt x="61" y="415"/>
                  </a:lnTo>
                  <a:lnTo>
                    <a:pt x="63" y="413"/>
                  </a:lnTo>
                  <a:lnTo>
                    <a:pt x="63" y="411"/>
                  </a:lnTo>
                  <a:lnTo>
                    <a:pt x="64" y="411"/>
                  </a:lnTo>
                  <a:lnTo>
                    <a:pt x="63" y="410"/>
                  </a:lnTo>
                  <a:lnTo>
                    <a:pt x="63" y="408"/>
                  </a:lnTo>
                  <a:lnTo>
                    <a:pt x="63" y="406"/>
                  </a:lnTo>
                  <a:lnTo>
                    <a:pt x="64" y="404"/>
                  </a:lnTo>
                  <a:lnTo>
                    <a:pt x="64" y="401"/>
                  </a:lnTo>
                  <a:lnTo>
                    <a:pt x="64" y="399"/>
                  </a:lnTo>
                  <a:lnTo>
                    <a:pt x="64" y="397"/>
                  </a:lnTo>
                  <a:lnTo>
                    <a:pt x="66" y="396"/>
                  </a:lnTo>
                  <a:lnTo>
                    <a:pt x="66" y="394"/>
                  </a:lnTo>
                  <a:lnTo>
                    <a:pt x="66" y="392"/>
                  </a:lnTo>
                  <a:lnTo>
                    <a:pt x="68" y="390"/>
                  </a:lnTo>
                  <a:lnTo>
                    <a:pt x="66" y="389"/>
                  </a:lnTo>
                  <a:lnTo>
                    <a:pt x="64" y="385"/>
                  </a:lnTo>
                  <a:lnTo>
                    <a:pt x="61" y="385"/>
                  </a:lnTo>
                  <a:lnTo>
                    <a:pt x="59" y="383"/>
                  </a:lnTo>
                  <a:lnTo>
                    <a:pt x="57" y="382"/>
                  </a:lnTo>
                  <a:lnTo>
                    <a:pt x="56" y="380"/>
                  </a:lnTo>
                  <a:lnTo>
                    <a:pt x="56" y="378"/>
                  </a:lnTo>
                  <a:lnTo>
                    <a:pt x="54" y="378"/>
                  </a:lnTo>
                  <a:lnTo>
                    <a:pt x="54" y="376"/>
                  </a:lnTo>
                  <a:lnTo>
                    <a:pt x="52" y="375"/>
                  </a:lnTo>
                  <a:lnTo>
                    <a:pt x="52" y="373"/>
                  </a:lnTo>
                  <a:lnTo>
                    <a:pt x="50" y="371"/>
                  </a:lnTo>
                  <a:lnTo>
                    <a:pt x="50" y="369"/>
                  </a:lnTo>
                  <a:lnTo>
                    <a:pt x="50" y="368"/>
                  </a:lnTo>
                  <a:lnTo>
                    <a:pt x="49" y="366"/>
                  </a:lnTo>
                  <a:lnTo>
                    <a:pt x="49" y="364"/>
                  </a:lnTo>
                  <a:lnTo>
                    <a:pt x="47" y="362"/>
                  </a:lnTo>
                  <a:lnTo>
                    <a:pt x="47" y="359"/>
                  </a:lnTo>
                  <a:lnTo>
                    <a:pt x="49" y="357"/>
                  </a:lnTo>
                  <a:lnTo>
                    <a:pt x="49" y="354"/>
                  </a:lnTo>
                  <a:lnTo>
                    <a:pt x="49" y="352"/>
                  </a:lnTo>
                  <a:lnTo>
                    <a:pt x="49" y="350"/>
                  </a:lnTo>
                  <a:lnTo>
                    <a:pt x="49" y="347"/>
                  </a:lnTo>
                  <a:lnTo>
                    <a:pt x="49" y="345"/>
                  </a:lnTo>
                  <a:lnTo>
                    <a:pt x="50" y="341"/>
                  </a:lnTo>
                  <a:lnTo>
                    <a:pt x="50" y="340"/>
                  </a:lnTo>
                  <a:lnTo>
                    <a:pt x="52" y="338"/>
                  </a:lnTo>
                  <a:lnTo>
                    <a:pt x="52" y="336"/>
                  </a:lnTo>
                  <a:lnTo>
                    <a:pt x="54" y="334"/>
                  </a:lnTo>
                  <a:lnTo>
                    <a:pt x="56" y="331"/>
                  </a:lnTo>
                  <a:lnTo>
                    <a:pt x="57" y="327"/>
                  </a:lnTo>
                  <a:lnTo>
                    <a:pt x="57" y="326"/>
                  </a:lnTo>
                  <a:lnTo>
                    <a:pt x="59" y="324"/>
                  </a:lnTo>
                  <a:lnTo>
                    <a:pt x="61" y="322"/>
                  </a:lnTo>
                  <a:lnTo>
                    <a:pt x="63" y="319"/>
                  </a:lnTo>
                  <a:lnTo>
                    <a:pt x="64" y="317"/>
                  </a:lnTo>
                  <a:lnTo>
                    <a:pt x="68" y="313"/>
                  </a:lnTo>
                  <a:lnTo>
                    <a:pt x="71" y="312"/>
                  </a:lnTo>
                  <a:lnTo>
                    <a:pt x="73" y="310"/>
                  </a:lnTo>
                  <a:lnTo>
                    <a:pt x="75" y="310"/>
                  </a:lnTo>
                  <a:lnTo>
                    <a:pt x="77" y="308"/>
                  </a:lnTo>
                  <a:lnTo>
                    <a:pt x="80" y="308"/>
                  </a:lnTo>
                  <a:lnTo>
                    <a:pt x="82" y="305"/>
                  </a:lnTo>
                  <a:lnTo>
                    <a:pt x="82" y="303"/>
                  </a:lnTo>
                  <a:lnTo>
                    <a:pt x="82" y="301"/>
                  </a:lnTo>
                  <a:lnTo>
                    <a:pt x="84" y="299"/>
                  </a:lnTo>
                  <a:lnTo>
                    <a:pt x="84" y="298"/>
                  </a:lnTo>
                  <a:lnTo>
                    <a:pt x="84" y="296"/>
                  </a:lnTo>
                  <a:lnTo>
                    <a:pt x="84" y="294"/>
                  </a:lnTo>
                  <a:lnTo>
                    <a:pt x="85" y="292"/>
                  </a:lnTo>
                  <a:lnTo>
                    <a:pt x="85" y="291"/>
                  </a:lnTo>
                  <a:lnTo>
                    <a:pt x="87" y="291"/>
                  </a:lnTo>
                  <a:lnTo>
                    <a:pt x="89" y="287"/>
                  </a:lnTo>
                  <a:lnTo>
                    <a:pt x="91" y="285"/>
                  </a:lnTo>
                  <a:lnTo>
                    <a:pt x="91" y="284"/>
                  </a:lnTo>
                  <a:lnTo>
                    <a:pt x="94" y="280"/>
                  </a:lnTo>
                  <a:lnTo>
                    <a:pt x="94" y="278"/>
                  </a:lnTo>
                  <a:lnTo>
                    <a:pt x="98" y="273"/>
                  </a:lnTo>
                  <a:lnTo>
                    <a:pt x="101" y="266"/>
                  </a:lnTo>
                  <a:lnTo>
                    <a:pt x="108" y="264"/>
                  </a:lnTo>
                  <a:lnTo>
                    <a:pt x="178" y="266"/>
                  </a:lnTo>
                  <a:lnTo>
                    <a:pt x="208" y="266"/>
                  </a:lnTo>
                  <a:lnTo>
                    <a:pt x="211" y="266"/>
                  </a:lnTo>
                  <a:lnTo>
                    <a:pt x="215" y="266"/>
                  </a:lnTo>
                  <a:lnTo>
                    <a:pt x="217" y="268"/>
                  </a:lnTo>
                  <a:lnTo>
                    <a:pt x="218" y="270"/>
                  </a:lnTo>
                  <a:lnTo>
                    <a:pt x="220" y="271"/>
                  </a:lnTo>
                  <a:lnTo>
                    <a:pt x="222" y="278"/>
                  </a:lnTo>
                  <a:lnTo>
                    <a:pt x="220" y="282"/>
                  </a:lnTo>
                  <a:lnTo>
                    <a:pt x="218" y="284"/>
                  </a:lnTo>
                  <a:lnTo>
                    <a:pt x="217" y="284"/>
                  </a:lnTo>
                  <a:lnTo>
                    <a:pt x="215" y="285"/>
                  </a:lnTo>
                  <a:lnTo>
                    <a:pt x="213" y="285"/>
                  </a:lnTo>
                  <a:lnTo>
                    <a:pt x="211" y="287"/>
                  </a:lnTo>
                  <a:lnTo>
                    <a:pt x="210" y="289"/>
                  </a:lnTo>
                  <a:lnTo>
                    <a:pt x="210" y="292"/>
                  </a:lnTo>
                  <a:lnTo>
                    <a:pt x="210" y="294"/>
                  </a:lnTo>
                  <a:lnTo>
                    <a:pt x="211" y="294"/>
                  </a:lnTo>
                  <a:lnTo>
                    <a:pt x="211" y="296"/>
                  </a:lnTo>
                  <a:lnTo>
                    <a:pt x="211" y="298"/>
                  </a:lnTo>
                  <a:lnTo>
                    <a:pt x="213" y="299"/>
                  </a:lnTo>
                  <a:lnTo>
                    <a:pt x="215" y="303"/>
                  </a:lnTo>
                  <a:lnTo>
                    <a:pt x="217" y="306"/>
                  </a:lnTo>
                  <a:lnTo>
                    <a:pt x="217" y="308"/>
                  </a:lnTo>
                  <a:lnTo>
                    <a:pt x="217" y="310"/>
                  </a:lnTo>
                  <a:lnTo>
                    <a:pt x="218" y="312"/>
                  </a:lnTo>
                  <a:lnTo>
                    <a:pt x="217" y="317"/>
                  </a:lnTo>
                  <a:lnTo>
                    <a:pt x="218" y="320"/>
                  </a:lnTo>
                  <a:lnTo>
                    <a:pt x="217" y="324"/>
                  </a:lnTo>
                  <a:lnTo>
                    <a:pt x="218" y="327"/>
                  </a:lnTo>
                  <a:lnTo>
                    <a:pt x="220" y="331"/>
                  </a:lnTo>
                  <a:lnTo>
                    <a:pt x="222" y="333"/>
                  </a:lnTo>
                  <a:lnTo>
                    <a:pt x="224" y="334"/>
                  </a:lnTo>
                  <a:lnTo>
                    <a:pt x="225" y="334"/>
                  </a:lnTo>
                  <a:lnTo>
                    <a:pt x="227" y="333"/>
                  </a:lnTo>
                  <a:lnTo>
                    <a:pt x="227" y="331"/>
                  </a:lnTo>
                  <a:lnTo>
                    <a:pt x="231" y="327"/>
                  </a:lnTo>
                  <a:lnTo>
                    <a:pt x="234" y="326"/>
                  </a:lnTo>
                  <a:lnTo>
                    <a:pt x="236" y="322"/>
                  </a:lnTo>
                  <a:lnTo>
                    <a:pt x="239" y="320"/>
                  </a:lnTo>
                  <a:lnTo>
                    <a:pt x="243" y="319"/>
                  </a:lnTo>
                  <a:lnTo>
                    <a:pt x="246" y="319"/>
                  </a:lnTo>
                  <a:lnTo>
                    <a:pt x="250" y="320"/>
                  </a:lnTo>
                  <a:lnTo>
                    <a:pt x="252" y="322"/>
                  </a:lnTo>
                  <a:lnTo>
                    <a:pt x="255" y="324"/>
                  </a:lnTo>
                  <a:lnTo>
                    <a:pt x="257" y="326"/>
                  </a:lnTo>
                  <a:lnTo>
                    <a:pt x="271" y="322"/>
                  </a:lnTo>
                  <a:lnTo>
                    <a:pt x="274" y="317"/>
                  </a:lnTo>
                  <a:lnTo>
                    <a:pt x="274" y="313"/>
                  </a:lnTo>
                  <a:lnTo>
                    <a:pt x="276" y="312"/>
                  </a:lnTo>
                  <a:lnTo>
                    <a:pt x="278" y="310"/>
                  </a:lnTo>
                  <a:lnTo>
                    <a:pt x="280" y="310"/>
                  </a:lnTo>
                  <a:lnTo>
                    <a:pt x="285" y="306"/>
                  </a:lnTo>
                  <a:lnTo>
                    <a:pt x="288" y="305"/>
                  </a:lnTo>
                  <a:lnTo>
                    <a:pt x="292" y="305"/>
                  </a:lnTo>
                  <a:lnTo>
                    <a:pt x="295" y="301"/>
                  </a:lnTo>
                  <a:lnTo>
                    <a:pt x="295" y="299"/>
                  </a:lnTo>
                  <a:lnTo>
                    <a:pt x="299" y="291"/>
                  </a:lnTo>
                  <a:lnTo>
                    <a:pt x="299" y="289"/>
                  </a:lnTo>
                  <a:lnTo>
                    <a:pt x="297" y="287"/>
                  </a:lnTo>
                  <a:lnTo>
                    <a:pt x="297" y="285"/>
                  </a:lnTo>
                  <a:lnTo>
                    <a:pt x="295" y="284"/>
                  </a:lnTo>
                  <a:lnTo>
                    <a:pt x="297" y="280"/>
                  </a:lnTo>
                  <a:lnTo>
                    <a:pt x="297" y="278"/>
                  </a:lnTo>
                  <a:lnTo>
                    <a:pt x="299" y="277"/>
                  </a:lnTo>
                  <a:lnTo>
                    <a:pt x="301" y="273"/>
                  </a:lnTo>
                  <a:lnTo>
                    <a:pt x="302" y="271"/>
                  </a:lnTo>
                  <a:lnTo>
                    <a:pt x="302" y="268"/>
                  </a:lnTo>
                  <a:lnTo>
                    <a:pt x="302" y="264"/>
                  </a:lnTo>
                  <a:lnTo>
                    <a:pt x="302" y="263"/>
                  </a:lnTo>
                  <a:lnTo>
                    <a:pt x="302" y="261"/>
                  </a:lnTo>
                  <a:lnTo>
                    <a:pt x="304" y="257"/>
                  </a:lnTo>
                  <a:lnTo>
                    <a:pt x="306" y="256"/>
                  </a:lnTo>
                  <a:lnTo>
                    <a:pt x="308" y="254"/>
                  </a:lnTo>
                  <a:lnTo>
                    <a:pt x="308" y="252"/>
                  </a:lnTo>
                  <a:lnTo>
                    <a:pt x="306" y="250"/>
                  </a:lnTo>
                  <a:lnTo>
                    <a:pt x="306" y="249"/>
                  </a:lnTo>
                  <a:lnTo>
                    <a:pt x="306" y="245"/>
                  </a:lnTo>
                  <a:lnTo>
                    <a:pt x="306" y="243"/>
                  </a:lnTo>
                  <a:lnTo>
                    <a:pt x="304" y="242"/>
                  </a:lnTo>
                  <a:lnTo>
                    <a:pt x="304" y="240"/>
                  </a:lnTo>
                  <a:lnTo>
                    <a:pt x="302" y="238"/>
                  </a:lnTo>
                  <a:lnTo>
                    <a:pt x="302" y="235"/>
                  </a:lnTo>
                  <a:lnTo>
                    <a:pt x="302" y="229"/>
                  </a:lnTo>
                  <a:lnTo>
                    <a:pt x="302" y="228"/>
                  </a:lnTo>
                  <a:lnTo>
                    <a:pt x="302" y="226"/>
                  </a:lnTo>
                  <a:lnTo>
                    <a:pt x="304" y="224"/>
                  </a:lnTo>
                  <a:lnTo>
                    <a:pt x="304" y="221"/>
                  </a:lnTo>
                  <a:lnTo>
                    <a:pt x="304" y="219"/>
                  </a:lnTo>
                  <a:lnTo>
                    <a:pt x="304" y="217"/>
                  </a:lnTo>
                  <a:lnTo>
                    <a:pt x="304" y="216"/>
                  </a:lnTo>
                  <a:lnTo>
                    <a:pt x="306" y="214"/>
                  </a:lnTo>
                  <a:lnTo>
                    <a:pt x="306" y="212"/>
                  </a:lnTo>
                  <a:lnTo>
                    <a:pt x="308" y="210"/>
                  </a:lnTo>
                  <a:lnTo>
                    <a:pt x="308" y="209"/>
                  </a:lnTo>
                  <a:lnTo>
                    <a:pt x="308" y="205"/>
                  </a:lnTo>
                  <a:lnTo>
                    <a:pt x="309" y="205"/>
                  </a:lnTo>
                  <a:lnTo>
                    <a:pt x="311" y="203"/>
                  </a:lnTo>
                  <a:lnTo>
                    <a:pt x="311" y="202"/>
                  </a:lnTo>
                  <a:lnTo>
                    <a:pt x="311" y="200"/>
                  </a:lnTo>
                  <a:lnTo>
                    <a:pt x="313" y="200"/>
                  </a:lnTo>
                  <a:lnTo>
                    <a:pt x="313" y="198"/>
                  </a:lnTo>
                  <a:lnTo>
                    <a:pt x="313" y="196"/>
                  </a:lnTo>
                  <a:lnTo>
                    <a:pt x="315" y="193"/>
                  </a:lnTo>
                  <a:lnTo>
                    <a:pt x="316" y="193"/>
                  </a:lnTo>
                  <a:lnTo>
                    <a:pt x="318" y="193"/>
                  </a:lnTo>
                  <a:lnTo>
                    <a:pt x="320" y="191"/>
                  </a:lnTo>
                  <a:lnTo>
                    <a:pt x="322" y="191"/>
                  </a:lnTo>
                  <a:lnTo>
                    <a:pt x="323" y="189"/>
                  </a:lnTo>
                  <a:lnTo>
                    <a:pt x="325" y="189"/>
                  </a:lnTo>
                  <a:lnTo>
                    <a:pt x="325" y="188"/>
                  </a:lnTo>
                  <a:lnTo>
                    <a:pt x="327" y="188"/>
                  </a:lnTo>
                  <a:lnTo>
                    <a:pt x="329" y="186"/>
                  </a:lnTo>
                  <a:lnTo>
                    <a:pt x="327" y="186"/>
                  </a:lnTo>
                  <a:lnTo>
                    <a:pt x="327" y="184"/>
                  </a:lnTo>
                  <a:lnTo>
                    <a:pt x="325" y="184"/>
                  </a:lnTo>
                  <a:lnTo>
                    <a:pt x="325" y="182"/>
                  </a:lnTo>
                  <a:lnTo>
                    <a:pt x="323" y="182"/>
                  </a:lnTo>
                  <a:lnTo>
                    <a:pt x="323" y="179"/>
                  </a:lnTo>
                  <a:lnTo>
                    <a:pt x="323" y="177"/>
                  </a:lnTo>
                  <a:lnTo>
                    <a:pt x="325" y="177"/>
                  </a:lnTo>
                  <a:lnTo>
                    <a:pt x="327" y="177"/>
                  </a:lnTo>
                  <a:lnTo>
                    <a:pt x="327" y="175"/>
                  </a:lnTo>
                  <a:lnTo>
                    <a:pt x="329" y="175"/>
                  </a:lnTo>
                  <a:lnTo>
                    <a:pt x="330" y="175"/>
                  </a:lnTo>
                  <a:lnTo>
                    <a:pt x="332" y="172"/>
                  </a:lnTo>
                  <a:lnTo>
                    <a:pt x="332" y="170"/>
                  </a:lnTo>
                  <a:lnTo>
                    <a:pt x="332" y="168"/>
                  </a:lnTo>
                  <a:lnTo>
                    <a:pt x="334" y="165"/>
                  </a:lnTo>
                  <a:lnTo>
                    <a:pt x="334" y="163"/>
                  </a:lnTo>
                  <a:lnTo>
                    <a:pt x="334" y="161"/>
                  </a:lnTo>
                  <a:lnTo>
                    <a:pt x="336" y="161"/>
                  </a:lnTo>
                  <a:lnTo>
                    <a:pt x="336" y="160"/>
                  </a:lnTo>
                  <a:lnTo>
                    <a:pt x="337" y="158"/>
                  </a:lnTo>
                  <a:lnTo>
                    <a:pt x="337" y="156"/>
                  </a:lnTo>
                  <a:lnTo>
                    <a:pt x="339" y="156"/>
                  </a:lnTo>
                  <a:lnTo>
                    <a:pt x="341" y="154"/>
                  </a:lnTo>
                  <a:lnTo>
                    <a:pt x="343" y="154"/>
                  </a:lnTo>
                  <a:lnTo>
                    <a:pt x="343" y="153"/>
                  </a:lnTo>
                  <a:lnTo>
                    <a:pt x="341" y="151"/>
                  </a:lnTo>
                  <a:lnTo>
                    <a:pt x="339" y="151"/>
                  </a:lnTo>
                  <a:lnTo>
                    <a:pt x="339" y="147"/>
                  </a:lnTo>
                  <a:lnTo>
                    <a:pt x="341" y="146"/>
                  </a:lnTo>
                  <a:lnTo>
                    <a:pt x="343" y="144"/>
                  </a:lnTo>
                  <a:lnTo>
                    <a:pt x="344" y="142"/>
                  </a:lnTo>
                  <a:lnTo>
                    <a:pt x="346" y="140"/>
                  </a:lnTo>
                  <a:lnTo>
                    <a:pt x="346" y="139"/>
                  </a:lnTo>
                  <a:lnTo>
                    <a:pt x="344" y="135"/>
                  </a:lnTo>
                  <a:lnTo>
                    <a:pt x="344" y="133"/>
                  </a:lnTo>
                  <a:lnTo>
                    <a:pt x="344" y="130"/>
                  </a:lnTo>
                  <a:lnTo>
                    <a:pt x="343" y="128"/>
                  </a:lnTo>
                  <a:lnTo>
                    <a:pt x="343" y="126"/>
                  </a:lnTo>
                  <a:lnTo>
                    <a:pt x="344" y="125"/>
                  </a:lnTo>
                  <a:lnTo>
                    <a:pt x="346" y="125"/>
                  </a:lnTo>
                  <a:lnTo>
                    <a:pt x="346" y="123"/>
                  </a:lnTo>
                  <a:lnTo>
                    <a:pt x="346" y="121"/>
                  </a:lnTo>
                  <a:lnTo>
                    <a:pt x="348" y="119"/>
                  </a:lnTo>
                  <a:lnTo>
                    <a:pt x="348" y="118"/>
                  </a:lnTo>
                  <a:lnTo>
                    <a:pt x="350" y="118"/>
                  </a:lnTo>
                  <a:lnTo>
                    <a:pt x="350" y="116"/>
                  </a:lnTo>
                  <a:lnTo>
                    <a:pt x="351" y="114"/>
                  </a:lnTo>
                  <a:lnTo>
                    <a:pt x="353" y="112"/>
                  </a:lnTo>
                  <a:lnTo>
                    <a:pt x="353" y="111"/>
                  </a:lnTo>
                  <a:lnTo>
                    <a:pt x="355" y="111"/>
                  </a:lnTo>
                  <a:lnTo>
                    <a:pt x="353" y="109"/>
                  </a:lnTo>
                  <a:lnTo>
                    <a:pt x="353" y="107"/>
                  </a:lnTo>
                  <a:lnTo>
                    <a:pt x="351" y="105"/>
                  </a:lnTo>
                  <a:lnTo>
                    <a:pt x="351" y="104"/>
                  </a:lnTo>
                  <a:lnTo>
                    <a:pt x="351" y="102"/>
                  </a:lnTo>
                  <a:lnTo>
                    <a:pt x="351" y="100"/>
                  </a:lnTo>
                  <a:lnTo>
                    <a:pt x="351" y="97"/>
                  </a:lnTo>
                  <a:lnTo>
                    <a:pt x="353" y="95"/>
                  </a:lnTo>
                  <a:lnTo>
                    <a:pt x="355" y="95"/>
                  </a:lnTo>
                  <a:lnTo>
                    <a:pt x="357" y="95"/>
                  </a:lnTo>
                  <a:lnTo>
                    <a:pt x="358" y="95"/>
                  </a:lnTo>
                  <a:lnTo>
                    <a:pt x="360" y="95"/>
                  </a:lnTo>
                  <a:lnTo>
                    <a:pt x="362" y="93"/>
                  </a:lnTo>
                  <a:lnTo>
                    <a:pt x="364" y="93"/>
                  </a:lnTo>
                  <a:lnTo>
                    <a:pt x="365" y="93"/>
                  </a:lnTo>
                  <a:lnTo>
                    <a:pt x="367" y="93"/>
                  </a:lnTo>
                  <a:lnTo>
                    <a:pt x="369" y="93"/>
                  </a:lnTo>
                  <a:lnTo>
                    <a:pt x="370" y="93"/>
                  </a:lnTo>
                  <a:lnTo>
                    <a:pt x="372" y="93"/>
                  </a:lnTo>
                  <a:lnTo>
                    <a:pt x="372" y="91"/>
                  </a:lnTo>
                  <a:lnTo>
                    <a:pt x="374" y="91"/>
                  </a:lnTo>
                  <a:lnTo>
                    <a:pt x="376" y="91"/>
                  </a:lnTo>
                  <a:lnTo>
                    <a:pt x="377" y="90"/>
                  </a:lnTo>
                  <a:lnTo>
                    <a:pt x="377" y="88"/>
                  </a:lnTo>
                  <a:lnTo>
                    <a:pt x="377" y="86"/>
                  </a:lnTo>
                  <a:lnTo>
                    <a:pt x="376" y="84"/>
                  </a:lnTo>
                  <a:lnTo>
                    <a:pt x="374" y="84"/>
                  </a:lnTo>
                  <a:lnTo>
                    <a:pt x="374" y="83"/>
                  </a:lnTo>
                  <a:lnTo>
                    <a:pt x="372" y="81"/>
                  </a:lnTo>
                  <a:lnTo>
                    <a:pt x="372" y="79"/>
                  </a:lnTo>
                  <a:lnTo>
                    <a:pt x="374" y="77"/>
                  </a:lnTo>
                  <a:lnTo>
                    <a:pt x="374" y="76"/>
                  </a:lnTo>
                  <a:lnTo>
                    <a:pt x="374" y="74"/>
                  </a:lnTo>
                  <a:lnTo>
                    <a:pt x="372" y="72"/>
                  </a:lnTo>
                  <a:lnTo>
                    <a:pt x="372" y="70"/>
                  </a:lnTo>
                  <a:lnTo>
                    <a:pt x="370" y="69"/>
                  </a:lnTo>
                  <a:lnTo>
                    <a:pt x="370" y="67"/>
                  </a:lnTo>
                  <a:lnTo>
                    <a:pt x="372" y="65"/>
                  </a:lnTo>
                  <a:lnTo>
                    <a:pt x="372" y="63"/>
                  </a:lnTo>
                  <a:lnTo>
                    <a:pt x="372" y="62"/>
                  </a:lnTo>
                  <a:lnTo>
                    <a:pt x="374" y="60"/>
                  </a:lnTo>
                  <a:lnTo>
                    <a:pt x="374" y="58"/>
                  </a:lnTo>
                  <a:lnTo>
                    <a:pt x="376" y="58"/>
                  </a:lnTo>
                  <a:lnTo>
                    <a:pt x="377" y="56"/>
                  </a:lnTo>
                  <a:lnTo>
                    <a:pt x="377" y="55"/>
                  </a:lnTo>
                  <a:lnTo>
                    <a:pt x="377" y="53"/>
                  </a:lnTo>
                  <a:lnTo>
                    <a:pt x="376" y="51"/>
                  </a:lnTo>
                  <a:lnTo>
                    <a:pt x="374" y="51"/>
                  </a:lnTo>
                  <a:lnTo>
                    <a:pt x="372" y="49"/>
                  </a:lnTo>
                  <a:lnTo>
                    <a:pt x="369" y="49"/>
                  </a:lnTo>
                  <a:lnTo>
                    <a:pt x="367" y="44"/>
                  </a:lnTo>
                  <a:lnTo>
                    <a:pt x="365" y="44"/>
                  </a:lnTo>
                  <a:lnTo>
                    <a:pt x="365" y="42"/>
                  </a:lnTo>
                  <a:lnTo>
                    <a:pt x="365" y="41"/>
                  </a:lnTo>
                  <a:lnTo>
                    <a:pt x="364" y="39"/>
                  </a:lnTo>
                  <a:lnTo>
                    <a:pt x="364" y="35"/>
                  </a:lnTo>
                  <a:lnTo>
                    <a:pt x="364" y="34"/>
                  </a:lnTo>
                  <a:lnTo>
                    <a:pt x="365" y="32"/>
                  </a:lnTo>
                  <a:lnTo>
                    <a:pt x="365" y="30"/>
                  </a:lnTo>
                  <a:lnTo>
                    <a:pt x="365" y="28"/>
                  </a:lnTo>
                  <a:lnTo>
                    <a:pt x="367" y="30"/>
                  </a:lnTo>
                  <a:lnTo>
                    <a:pt x="369" y="30"/>
                  </a:lnTo>
                  <a:lnTo>
                    <a:pt x="370" y="28"/>
                  </a:lnTo>
                  <a:lnTo>
                    <a:pt x="372" y="27"/>
                  </a:lnTo>
                  <a:lnTo>
                    <a:pt x="372" y="25"/>
                  </a:lnTo>
                  <a:lnTo>
                    <a:pt x="374" y="23"/>
                  </a:lnTo>
                  <a:lnTo>
                    <a:pt x="376" y="23"/>
                  </a:lnTo>
                  <a:lnTo>
                    <a:pt x="377" y="23"/>
                  </a:lnTo>
                  <a:lnTo>
                    <a:pt x="381" y="25"/>
                  </a:lnTo>
                  <a:lnTo>
                    <a:pt x="383" y="23"/>
                  </a:lnTo>
                  <a:lnTo>
                    <a:pt x="384" y="23"/>
                  </a:lnTo>
                  <a:lnTo>
                    <a:pt x="388" y="21"/>
                  </a:lnTo>
                  <a:lnTo>
                    <a:pt x="388" y="20"/>
                  </a:lnTo>
                  <a:lnTo>
                    <a:pt x="390" y="18"/>
                  </a:lnTo>
                  <a:lnTo>
                    <a:pt x="391" y="16"/>
                  </a:lnTo>
                  <a:lnTo>
                    <a:pt x="391" y="14"/>
                  </a:lnTo>
                  <a:lnTo>
                    <a:pt x="391" y="13"/>
                  </a:lnTo>
                  <a:lnTo>
                    <a:pt x="391" y="11"/>
                  </a:lnTo>
                  <a:lnTo>
                    <a:pt x="393" y="9"/>
                  </a:lnTo>
                  <a:lnTo>
                    <a:pt x="395" y="9"/>
                  </a:lnTo>
                  <a:lnTo>
                    <a:pt x="395" y="7"/>
                  </a:lnTo>
                  <a:lnTo>
                    <a:pt x="397" y="6"/>
                  </a:lnTo>
                  <a:lnTo>
                    <a:pt x="398" y="6"/>
                  </a:lnTo>
                  <a:lnTo>
                    <a:pt x="400" y="4"/>
                  </a:lnTo>
                  <a:lnTo>
                    <a:pt x="419" y="2"/>
                  </a:lnTo>
                  <a:lnTo>
                    <a:pt x="426" y="0"/>
                  </a:lnTo>
                  <a:lnTo>
                    <a:pt x="428" y="4"/>
                  </a:lnTo>
                  <a:lnTo>
                    <a:pt x="430" y="6"/>
                  </a:lnTo>
                  <a:lnTo>
                    <a:pt x="432" y="9"/>
                  </a:lnTo>
                  <a:lnTo>
                    <a:pt x="432" y="11"/>
                  </a:lnTo>
                  <a:lnTo>
                    <a:pt x="432" y="13"/>
                  </a:lnTo>
                  <a:lnTo>
                    <a:pt x="433" y="14"/>
                  </a:lnTo>
                  <a:close/>
                </a:path>
              </a:pathLst>
            </a:custGeom>
            <a:solidFill>
              <a:schemeClr val="tx2"/>
            </a:solidFill>
            <a:ln w="9525">
              <a:solidFill>
                <a:schemeClr val="bg2">
                  <a:lumMod val="20000"/>
                  <a:lumOff val="8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5"/>
            <p:cNvSpPr>
              <a:spLocks/>
            </p:cNvSpPr>
            <p:nvPr/>
          </p:nvSpPr>
          <p:spPr bwMode="auto">
            <a:xfrm>
              <a:off x="931" y="512"/>
              <a:ext cx="2674" cy="1841"/>
            </a:xfrm>
            <a:custGeom>
              <a:avLst/>
              <a:gdLst>
                <a:gd name="T0" fmla="*/ 1350 w 2674"/>
                <a:gd name="T1" fmla="*/ 334 h 1841"/>
                <a:gd name="T2" fmla="*/ 1504 w 2674"/>
                <a:gd name="T3" fmla="*/ 283 h 1841"/>
                <a:gd name="T4" fmla="*/ 1635 w 2674"/>
                <a:gd name="T5" fmla="*/ 211 h 1841"/>
                <a:gd name="T6" fmla="*/ 1791 w 2674"/>
                <a:gd name="T7" fmla="*/ 260 h 1841"/>
                <a:gd name="T8" fmla="*/ 1927 w 2674"/>
                <a:gd name="T9" fmla="*/ 339 h 1841"/>
                <a:gd name="T10" fmla="*/ 2197 w 2674"/>
                <a:gd name="T11" fmla="*/ 405 h 1841"/>
                <a:gd name="T12" fmla="*/ 2382 w 2674"/>
                <a:gd name="T13" fmla="*/ 404 h 1841"/>
                <a:gd name="T14" fmla="*/ 2457 w 2674"/>
                <a:gd name="T15" fmla="*/ 343 h 1841"/>
                <a:gd name="T16" fmla="*/ 2545 w 2674"/>
                <a:gd name="T17" fmla="*/ 332 h 1841"/>
                <a:gd name="T18" fmla="*/ 2572 w 2674"/>
                <a:gd name="T19" fmla="*/ 390 h 1841"/>
                <a:gd name="T20" fmla="*/ 2663 w 2674"/>
                <a:gd name="T21" fmla="*/ 411 h 1841"/>
                <a:gd name="T22" fmla="*/ 2670 w 2674"/>
                <a:gd name="T23" fmla="*/ 503 h 1841"/>
                <a:gd name="T24" fmla="*/ 2604 w 2674"/>
                <a:gd name="T25" fmla="*/ 535 h 1841"/>
                <a:gd name="T26" fmla="*/ 2539 w 2674"/>
                <a:gd name="T27" fmla="*/ 584 h 1841"/>
                <a:gd name="T28" fmla="*/ 2510 w 2674"/>
                <a:gd name="T29" fmla="*/ 669 h 1841"/>
                <a:gd name="T30" fmla="*/ 2454 w 2674"/>
                <a:gd name="T31" fmla="*/ 718 h 1841"/>
                <a:gd name="T32" fmla="*/ 2363 w 2674"/>
                <a:gd name="T33" fmla="*/ 752 h 1841"/>
                <a:gd name="T34" fmla="*/ 2308 w 2674"/>
                <a:gd name="T35" fmla="*/ 806 h 1841"/>
                <a:gd name="T36" fmla="*/ 2380 w 2674"/>
                <a:gd name="T37" fmla="*/ 830 h 1841"/>
                <a:gd name="T38" fmla="*/ 2368 w 2674"/>
                <a:gd name="T39" fmla="*/ 911 h 1841"/>
                <a:gd name="T40" fmla="*/ 2405 w 2674"/>
                <a:gd name="T41" fmla="*/ 954 h 1841"/>
                <a:gd name="T42" fmla="*/ 2480 w 2674"/>
                <a:gd name="T43" fmla="*/ 991 h 1841"/>
                <a:gd name="T44" fmla="*/ 2572 w 2674"/>
                <a:gd name="T45" fmla="*/ 1012 h 1841"/>
                <a:gd name="T46" fmla="*/ 2531 w 2674"/>
                <a:gd name="T47" fmla="*/ 1049 h 1841"/>
                <a:gd name="T48" fmla="*/ 2504 w 2674"/>
                <a:gd name="T49" fmla="*/ 1110 h 1841"/>
                <a:gd name="T50" fmla="*/ 2405 w 2674"/>
                <a:gd name="T51" fmla="*/ 1093 h 1841"/>
                <a:gd name="T52" fmla="*/ 2392 w 2674"/>
                <a:gd name="T53" fmla="*/ 1002 h 1841"/>
                <a:gd name="T54" fmla="*/ 2305 w 2674"/>
                <a:gd name="T55" fmla="*/ 993 h 1841"/>
                <a:gd name="T56" fmla="*/ 2232 w 2674"/>
                <a:gd name="T57" fmla="*/ 970 h 1841"/>
                <a:gd name="T58" fmla="*/ 2078 w 2674"/>
                <a:gd name="T59" fmla="*/ 1003 h 1841"/>
                <a:gd name="T60" fmla="*/ 1988 w 2674"/>
                <a:gd name="T61" fmla="*/ 1080 h 1841"/>
                <a:gd name="T62" fmla="*/ 1999 w 2674"/>
                <a:gd name="T63" fmla="*/ 1243 h 1841"/>
                <a:gd name="T64" fmla="*/ 1987 w 2674"/>
                <a:gd name="T65" fmla="*/ 1327 h 1841"/>
                <a:gd name="T66" fmla="*/ 1938 w 2674"/>
                <a:gd name="T67" fmla="*/ 1432 h 1841"/>
                <a:gd name="T68" fmla="*/ 1931 w 2674"/>
                <a:gd name="T69" fmla="*/ 1558 h 1841"/>
                <a:gd name="T70" fmla="*/ 1925 w 2674"/>
                <a:gd name="T71" fmla="*/ 1673 h 1841"/>
                <a:gd name="T72" fmla="*/ 1936 w 2674"/>
                <a:gd name="T73" fmla="*/ 1783 h 1841"/>
                <a:gd name="T74" fmla="*/ 1842 w 2674"/>
                <a:gd name="T75" fmla="*/ 1776 h 1841"/>
                <a:gd name="T76" fmla="*/ 1731 w 2674"/>
                <a:gd name="T77" fmla="*/ 1761 h 1841"/>
                <a:gd name="T78" fmla="*/ 1604 w 2674"/>
                <a:gd name="T79" fmla="*/ 1727 h 1841"/>
                <a:gd name="T80" fmla="*/ 1420 w 2674"/>
                <a:gd name="T81" fmla="*/ 1677 h 1841"/>
                <a:gd name="T82" fmla="*/ 1436 w 2674"/>
                <a:gd name="T83" fmla="*/ 1589 h 1841"/>
                <a:gd name="T84" fmla="*/ 1425 w 2674"/>
                <a:gd name="T85" fmla="*/ 1481 h 1841"/>
                <a:gd name="T86" fmla="*/ 1282 w 2674"/>
                <a:gd name="T87" fmla="*/ 1437 h 1841"/>
                <a:gd name="T88" fmla="*/ 1317 w 2674"/>
                <a:gd name="T89" fmla="*/ 1330 h 1841"/>
                <a:gd name="T90" fmla="*/ 1257 w 2674"/>
                <a:gd name="T91" fmla="*/ 1241 h 1841"/>
                <a:gd name="T92" fmla="*/ 1163 w 2674"/>
                <a:gd name="T93" fmla="*/ 1250 h 1841"/>
                <a:gd name="T94" fmla="*/ 1049 w 2674"/>
                <a:gd name="T95" fmla="*/ 1292 h 1841"/>
                <a:gd name="T96" fmla="*/ 988 w 2674"/>
                <a:gd name="T97" fmla="*/ 1229 h 1841"/>
                <a:gd name="T98" fmla="*/ 995 w 2674"/>
                <a:gd name="T99" fmla="*/ 1145 h 1841"/>
                <a:gd name="T100" fmla="*/ 896 w 2674"/>
                <a:gd name="T101" fmla="*/ 1066 h 1841"/>
                <a:gd name="T102" fmla="*/ 701 w 2674"/>
                <a:gd name="T103" fmla="*/ 1003 h 1841"/>
                <a:gd name="T104" fmla="*/ 623 w 2674"/>
                <a:gd name="T105" fmla="*/ 958 h 1841"/>
                <a:gd name="T106" fmla="*/ 562 w 2674"/>
                <a:gd name="T107" fmla="*/ 981 h 1841"/>
                <a:gd name="T108" fmla="*/ 506 w 2674"/>
                <a:gd name="T109" fmla="*/ 1045 h 1841"/>
                <a:gd name="T110" fmla="*/ 570 w 2674"/>
                <a:gd name="T111" fmla="*/ 1187 h 1841"/>
                <a:gd name="T112" fmla="*/ 497 w 2674"/>
                <a:gd name="T113" fmla="*/ 1350 h 1841"/>
                <a:gd name="T114" fmla="*/ 437 w 2674"/>
                <a:gd name="T115" fmla="*/ 1231 h 1841"/>
                <a:gd name="T116" fmla="*/ 275 w 2674"/>
                <a:gd name="T117" fmla="*/ 1082 h 1841"/>
                <a:gd name="T118" fmla="*/ 61 w 2674"/>
                <a:gd name="T119" fmla="*/ 725 h 1841"/>
                <a:gd name="T120" fmla="*/ 238 w 2674"/>
                <a:gd name="T121" fmla="*/ 218 h 1841"/>
                <a:gd name="T122" fmla="*/ 562 w 2674"/>
                <a:gd name="T123" fmla="*/ 58 h 18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674" h="1841">
                  <a:moveTo>
                    <a:pt x="903" y="56"/>
                  </a:moveTo>
                  <a:lnTo>
                    <a:pt x="913" y="58"/>
                  </a:lnTo>
                  <a:lnTo>
                    <a:pt x="925" y="63"/>
                  </a:lnTo>
                  <a:lnTo>
                    <a:pt x="937" y="68"/>
                  </a:lnTo>
                  <a:lnTo>
                    <a:pt x="944" y="70"/>
                  </a:lnTo>
                  <a:lnTo>
                    <a:pt x="948" y="70"/>
                  </a:lnTo>
                  <a:lnTo>
                    <a:pt x="958" y="73"/>
                  </a:lnTo>
                  <a:lnTo>
                    <a:pt x="967" y="77"/>
                  </a:lnTo>
                  <a:lnTo>
                    <a:pt x="976" y="80"/>
                  </a:lnTo>
                  <a:lnTo>
                    <a:pt x="990" y="89"/>
                  </a:lnTo>
                  <a:lnTo>
                    <a:pt x="999" y="94"/>
                  </a:lnTo>
                  <a:lnTo>
                    <a:pt x="1006" y="93"/>
                  </a:lnTo>
                  <a:lnTo>
                    <a:pt x="1020" y="87"/>
                  </a:lnTo>
                  <a:lnTo>
                    <a:pt x="1030" y="86"/>
                  </a:lnTo>
                  <a:lnTo>
                    <a:pt x="1044" y="86"/>
                  </a:lnTo>
                  <a:lnTo>
                    <a:pt x="1056" y="87"/>
                  </a:lnTo>
                  <a:lnTo>
                    <a:pt x="1067" y="93"/>
                  </a:lnTo>
                  <a:lnTo>
                    <a:pt x="1086" y="101"/>
                  </a:lnTo>
                  <a:lnTo>
                    <a:pt x="1097" y="110"/>
                  </a:lnTo>
                  <a:lnTo>
                    <a:pt x="1104" y="110"/>
                  </a:lnTo>
                  <a:lnTo>
                    <a:pt x="1111" y="119"/>
                  </a:lnTo>
                  <a:lnTo>
                    <a:pt x="1140" y="147"/>
                  </a:lnTo>
                  <a:lnTo>
                    <a:pt x="1184" y="189"/>
                  </a:lnTo>
                  <a:lnTo>
                    <a:pt x="1196" y="203"/>
                  </a:lnTo>
                  <a:lnTo>
                    <a:pt x="1200" y="206"/>
                  </a:lnTo>
                  <a:lnTo>
                    <a:pt x="1203" y="213"/>
                  </a:lnTo>
                  <a:lnTo>
                    <a:pt x="1209" y="222"/>
                  </a:lnTo>
                  <a:lnTo>
                    <a:pt x="1214" y="231"/>
                  </a:lnTo>
                  <a:lnTo>
                    <a:pt x="1219" y="238"/>
                  </a:lnTo>
                  <a:lnTo>
                    <a:pt x="1230" y="257"/>
                  </a:lnTo>
                  <a:lnTo>
                    <a:pt x="1233" y="264"/>
                  </a:lnTo>
                  <a:lnTo>
                    <a:pt x="1238" y="271"/>
                  </a:lnTo>
                  <a:lnTo>
                    <a:pt x="1240" y="276"/>
                  </a:lnTo>
                  <a:lnTo>
                    <a:pt x="1244" y="281"/>
                  </a:lnTo>
                  <a:lnTo>
                    <a:pt x="1252" y="292"/>
                  </a:lnTo>
                  <a:lnTo>
                    <a:pt x="1263" y="304"/>
                  </a:lnTo>
                  <a:lnTo>
                    <a:pt x="1271" y="316"/>
                  </a:lnTo>
                  <a:lnTo>
                    <a:pt x="1285" y="330"/>
                  </a:lnTo>
                  <a:lnTo>
                    <a:pt x="1292" y="339"/>
                  </a:lnTo>
                  <a:lnTo>
                    <a:pt x="1294" y="339"/>
                  </a:lnTo>
                  <a:lnTo>
                    <a:pt x="1312" y="339"/>
                  </a:lnTo>
                  <a:lnTo>
                    <a:pt x="1324" y="339"/>
                  </a:lnTo>
                  <a:lnTo>
                    <a:pt x="1331" y="337"/>
                  </a:lnTo>
                  <a:lnTo>
                    <a:pt x="1333" y="337"/>
                  </a:lnTo>
                  <a:lnTo>
                    <a:pt x="1338" y="336"/>
                  </a:lnTo>
                  <a:lnTo>
                    <a:pt x="1340" y="336"/>
                  </a:lnTo>
                  <a:lnTo>
                    <a:pt x="1341" y="336"/>
                  </a:lnTo>
                  <a:lnTo>
                    <a:pt x="1343" y="336"/>
                  </a:lnTo>
                  <a:lnTo>
                    <a:pt x="1345" y="336"/>
                  </a:lnTo>
                  <a:lnTo>
                    <a:pt x="1347" y="334"/>
                  </a:lnTo>
                  <a:lnTo>
                    <a:pt x="1350" y="334"/>
                  </a:lnTo>
                  <a:lnTo>
                    <a:pt x="1352" y="332"/>
                  </a:lnTo>
                  <a:lnTo>
                    <a:pt x="1355" y="332"/>
                  </a:lnTo>
                  <a:lnTo>
                    <a:pt x="1357" y="330"/>
                  </a:lnTo>
                  <a:lnTo>
                    <a:pt x="1361" y="329"/>
                  </a:lnTo>
                  <a:lnTo>
                    <a:pt x="1362" y="329"/>
                  </a:lnTo>
                  <a:lnTo>
                    <a:pt x="1366" y="327"/>
                  </a:lnTo>
                  <a:lnTo>
                    <a:pt x="1368" y="325"/>
                  </a:lnTo>
                  <a:lnTo>
                    <a:pt x="1369" y="323"/>
                  </a:lnTo>
                  <a:lnTo>
                    <a:pt x="1371" y="323"/>
                  </a:lnTo>
                  <a:lnTo>
                    <a:pt x="1373" y="322"/>
                  </a:lnTo>
                  <a:lnTo>
                    <a:pt x="1378" y="316"/>
                  </a:lnTo>
                  <a:lnTo>
                    <a:pt x="1380" y="315"/>
                  </a:lnTo>
                  <a:lnTo>
                    <a:pt x="1383" y="311"/>
                  </a:lnTo>
                  <a:lnTo>
                    <a:pt x="1385" y="308"/>
                  </a:lnTo>
                  <a:lnTo>
                    <a:pt x="1387" y="306"/>
                  </a:lnTo>
                  <a:lnTo>
                    <a:pt x="1389" y="302"/>
                  </a:lnTo>
                  <a:lnTo>
                    <a:pt x="1392" y="302"/>
                  </a:lnTo>
                  <a:lnTo>
                    <a:pt x="1392" y="301"/>
                  </a:lnTo>
                  <a:lnTo>
                    <a:pt x="1394" y="297"/>
                  </a:lnTo>
                  <a:lnTo>
                    <a:pt x="1396" y="295"/>
                  </a:lnTo>
                  <a:lnTo>
                    <a:pt x="1397" y="294"/>
                  </a:lnTo>
                  <a:lnTo>
                    <a:pt x="1399" y="292"/>
                  </a:lnTo>
                  <a:lnTo>
                    <a:pt x="1403" y="292"/>
                  </a:lnTo>
                  <a:lnTo>
                    <a:pt x="1406" y="292"/>
                  </a:lnTo>
                  <a:lnTo>
                    <a:pt x="1408" y="292"/>
                  </a:lnTo>
                  <a:lnTo>
                    <a:pt x="1410" y="292"/>
                  </a:lnTo>
                  <a:lnTo>
                    <a:pt x="1413" y="294"/>
                  </a:lnTo>
                  <a:lnTo>
                    <a:pt x="1418" y="295"/>
                  </a:lnTo>
                  <a:lnTo>
                    <a:pt x="1422" y="297"/>
                  </a:lnTo>
                  <a:lnTo>
                    <a:pt x="1425" y="297"/>
                  </a:lnTo>
                  <a:lnTo>
                    <a:pt x="1429" y="297"/>
                  </a:lnTo>
                  <a:lnTo>
                    <a:pt x="1434" y="297"/>
                  </a:lnTo>
                  <a:lnTo>
                    <a:pt x="1438" y="299"/>
                  </a:lnTo>
                  <a:lnTo>
                    <a:pt x="1439" y="299"/>
                  </a:lnTo>
                  <a:lnTo>
                    <a:pt x="1445" y="299"/>
                  </a:lnTo>
                  <a:lnTo>
                    <a:pt x="1448" y="301"/>
                  </a:lnTo>
                  <a:lnTo>
                    <a:pt x="1452" y="302"/>
                  </a:lnTo>
                  <a:lnTo>
                    <a:pt x="1453" y="302"/>
                  </a:lnTo>
                  <a:lnTo>
                    <a:pt x="1455" y="304"/>
                  </a:lnTo>
                  <a:lnTo>
                    <a:pt x="1459" y="304"/>
                  </a:lnTo>
                  <a:lnTo>
                    <a:pt x="1460" y="304"/>
                  </a:lnTo>
                  <a:lnTo>
                    <a:pt x="1464" y="304"/>
                  </a:lnTo>
                  <a:lnTo>
                    <a:pt x="1466" y="304"/>
                  </a:lnTo>
                  <a:lnTo>
                    <a:pt x="1473" y="301"/>
                  </a:lnTo>
                  <a:lnTo>
                    <a:pt x="1478" y="299"/>
                  </a:lnTo>
                  <a:lnTo>
                    <a:pt x="1481" y="297"/>
                  </a:lnTo>
                  <a:lnTo>
                    <a:pt x="1487" y="294"/>
                  </a:lnTo>
                  <a:lnTo>
                    <a:pt x="1490" y="292"/>
                  </a:lnTo>
                  <a:lnTo>
                    <a:pt x="1492" y="290"/>
                  </a:lnTo>
                  <a:lnTo>
                    <a:pt x="1501" y="287"/>
                  </a:lnTo>
                  <a:lnTo>
                    <a:pt x="1504" y="283"/>
                  </a:lnTo>
                  <a:lnTo>
                    <a:pt x="1508" y="281"/>
                  </a:lnTo>
                  <a:lnTo>
                    <a:pt x="1513" y="280"/>
                  </a:lnTo>
                  <a:lnTo>
                    <a:pt x="1515" y="278"/>
                  </a:lnTo>
                  <a:lnTo>
                    <a:pt x="1518" y="276"/>
                  </a:lnTo>
                  <a:lnTo>
                    <a:pt x="1520" y="274"/>
                  </a:lnTo>
                  <a:lnTo>
                    <a:pt x="1522" y="274"/>
                  </a:lnTo>
                  <a:lnTo>
                    <a:pt x="1527" y="271"/>
                  </a:lnTo>
                  <a:lnTo>
                    <a:pt x="1529" y="271"/>
                  </a:lnTo>
                  <a:lnTo>
                    <a:pt x="1532" y="267"/>
                  </a:lnTo>
                  <a:lnTo>
                    <a:pt x="1536" y="266"/>
                  </a:lnTo>
                  <a:lnTo>
                    <a:pt x="1537" y="264"/>
                  </a:lnTo>
                  <a:lnTo>
                    <a:pt x="1541" y="262"/>
                  </a:lnTo>
                  <a:lnTo>
                    <a:pt x="1544" y="260"/>
                  </a:lnTo>
                  <a:lnTo>
                    <a:pt x="1544" y="259"/>
                  </a:lnTo>
                  <a:lnTo>
                    <a:pt x="1546" y="259"/>
                  </a:lnTo>
                  <a:lnTo>
                    <a:pt x="1550" y="257"/>
                  </a:lnTo>
                  <a:lnTo>
                    <a:pt x="1551" y="255"/>
                  </a:lnTo>
                  <a:lnTo>
                    <a:pt x="1553" y="255"/>
                  </a:lnTo>
                  <a:lnTo>
                    <a:pt x="1555" y="253"/>
                  </a:lnTo>
                  <a:lnTo>
                    <a:pt x="1558" y="252"/>
                  </a:lnTo>
                  <a:lnTo>
                    <a:pt x="1560" y="252"/>
                  </a:lnTo>
                  <a:lnTo>
                    <a:pt x="1562" y="250"/>
                  </a:lnTo>
                  <a:lnTo>
                    <a:pt x="1565" y="248"/>
                  </a:lnTo>
                  <a:lnTo>
                    <a:pt x="1569" y="246"/>
                  </a:lnTo>
                  <a:lnTo>
                    <a:pt x="1572" y="245"/>
                  </a:lnTo>
                  <a:lnTo>
                    <a:pt x="1576" y="243"/>
                  </a:lnTo>
                  <a:lnTo>
                    <a:pt x="1578" y="241"/>
                  </a:lnTo>
                  <a:lnTo>
                    <a:pt x="1579" y="239"/>
                  </a:lnTo>
                  <a:lnTo>
                    <a:pt x="1581" y="239"/>
                  </a:lnTo>
                  <a:lnTo>
                    <a:pt x="1583" y="238"/>
                  </a:lnTo>
                  <a:lnTo>
                    <a:pt x="1586" y="236"/>
                  </a:lnTo>
                  <a:lnTo>
                    <a:pt x="1588" y="234"/>
                  </a:lnTo>
                  <a:lnTo>
                    <a:pt x="1593" y="231"/>
                  </a:lnTo>
                  <a:lnTo>
                    <a:pt x="1595" y="231"/>
                  </a:lnTo>
                  <a:lnTo>
                    <a:pt x="1597" y="229"/>
                  </a:lnTo>
                  <a:lnTo>
                    <a:pt x="1598" y="227"/>
                  </a:lnTo>
                  <a:lnTo>
                    <a:pt x="1602" y="225"/>
                  </a:lnTo>
                  <a:lnTo>
                    <a:pt x="1604" y="224"/>
                  </a:lnTo>
                  <a:lnTo>
                    <a:pt x="1607" y="222"/>
                  </a:lnTo>
                  <a:lnTo>
                    <a:pt x="1609" y="220"/>
                  </a:lnTo>
                  <a:lnTo>
                    <a:pt x="1611" y="218"/>
                  </a:lnTo>
                  <a:lnTo>
                    <a:pt x="1612" y="218"/>
                  </a:lnTo>
                  <a:lnTo>
                    <a:pt x="1614" y="217"/>
                  </a:lnTo>
                  <a:lnTo>
                    <a:pt x="1616" y="215"/>
                  </a:lnTo>
                  <a:lnTo>
                    <a:pt x="1618" y="213"/>
                  </a:lnTo>
                  <a:lnTo>
                    <a:pt x="1619" y="211"/>
                  </a:lnTo>
                  <a:lnTo>
                    <a:pt x="1621" y="211"/>
                  </a:lnTo>
                  <a:lnTo>
                    <a:pt x="1623" y="211"/>
                  </a:lnTo>
                  <a:lnTo>
                    <a:pt x="1625" y="211"/>
                  </a:lnTo>
                  <a:lnTo>
                    <a:pt x="1628" y="211"/>
                  </a:lnTo>
                  <a:lnTo>
                    <a:pt x="1635" y="211"/>
                  </a:lnTo>
                  <a:lnTo>
                    <a:pt x="1639" y="211"/>
                  </a:lnTo>
                  <a:lnTo>
                    <a:pt x="1640" y="211"/>
                  </a:lnTo>
                  <a:lnTo>
                    <a:pt x="1642" y="213"/>
                  </a:lnTo>
                  <a:lnTo>
                    <a:pt x="1646" y="213"/>
                  </a:lnTo>
                  <a:lnTo>
                    <a:pt x="1647" y="213"/>
                  </a:lnTo>
                  <a:lnTo>
                    <a:pt x="1651" y="213"/>
                  </a:lnTo>
                  <a:lnTo>
                    <a:pt x="1654" y="213"/>
                  </a:lnTo>
                  <a:lnTo>
                    <a:pt x="1660" y="215"/>
                  </a:lnTo>
                  <a:lnTo>
                    <a:pt x="1661" y="215"/>
                  </a:lnTo>
                  <a:lnTo>
                    <a:pt x="1665" y="215"/>
                  </a:lnTo>
                  <a:lnTo>
                    <a:pt x="1667" y="215"/>
                  </a:lnTo>
                  <a:lnTo>
                    <a:pt x="1672" y="217"/>
                  </a:lnTo>
                  <a:lnTo>
                    <a:pt x="1674" y="217"/>
                  </a:lnTo>
                  <a:lnTo>
                    <a:pt x="1681" y="217"/>
                  </a:lnTo>
                  <a:lnTo>
                    <a:pt x="1686" y="217"/>
                  </a:lnTo>
                  <a:lnTo>
                    <a:pt x="1689" y="217"/>
                  </a:lnTo>
                  <a:lnTo>
                    <a:pt x="1693" y="217"/>
                  </a:lnTo>
                  <a:lnTo>
                    <a:pt x="1696" y="217"/>
                  </a:lnTo>
                  <a:lnTo>
                    <a:pt x="1700" y="217"/>
                  </a:lnTo>
                  <a:lnTo>
                    <a:pt x="1702" y="217"/>
                  </a:lnTo>
                  <a:lnTo>
                    <a:pt x="1703" y="218"/>
                  </a:lnTo>
                  <a:lnTo>
                    <a:pt x="1705" y="218"/>
                  </a:lnTo>
                  <a:lnTo>
                    <a:pt x="1712" y="220"/>
                  </a:lnTo>
                  <a:lnTo>
                    <a:pt x="1714" y="220"/>
                  </a:lnTo>
                  <a:lnTo>
                    <a:pt x="1716" y="220"/>
                  </a:lnTo>
                  <a:lnTo>
                    <a:pt x="1717" y="220"/>
                  </a:lnTo>
                  <a:lnTo>
                    <a:pt x="1721" y="222"/>
                  </a:lnTo>
                  <a:lnTo>
                    <a:pt x="1723" y="222"/>
                  </a:lnTo>
                  <a:lnTo>
                    <a:pt x="1724" y="222"/>
                  </a:lnTo>
                  <a:lnTo>
                    <a:pt x="1726" y="224"/>
                  </a:lnTo>
                  <a:lnTo>
                    <a:pt x="1728" y="224"/>
                  </a:lnTo>
                  <a:lnTo>
                    <a:pt x="1737" y="229"/>
                  </a:lnTo>
                  <a:lnTo>
                    <a:pt x="1738" y="229"/>
                  </a:lnTo>
                  <a:lnTo>
                    <a:pt x="1740" y="231"/>
                  </a:lnTo>
                  <a:lnTo>
                    <a:pt x="1744" y="232"/>
                  </a:lnTo>
                  <a:lnTo>
                    <a:pt x="1745" y="232"/>
                  </a:lnTo>
                  <a:lnTo>
                    <a:pt x="1749" y="234"/>
                  </a:lnTo>
                  <a:lnTo>
                    <a:pt x="1751" y="234"/>
                  </a:lnTo>
                  <a:lnTo>
                    <a:pt x="1752" y="234"/>
                  </a:lnTo>
                  <a:lnTo>
                    <a:pt x="1756" y="238"/>
                  </a:lnTo>
                  <a:lnTo>
                    <a:pt x="1759" y="243"/>
                  </a:lnTo>
                  <a:lnTo>
                    <a:pt x="1763" y="246"/>
                  </a:lnTo>
                  <a:lnTo>
                    <a:pt x="1765" y="248"/>
                  </a:lnTo>
                  <a:lnTo>
                    <a:pt x="1766" y="248"/>
                  </a:lnTo>
                  <a:lnTo>
                    <a:pt x="1770" y="252"/>
                  </a:lnTo>
                  <a:lnTo>
                    <a:pt x="1772" y="252"/>
                  </a:lnTo>
                  <a:lnTo>
                    <a:pt x="1773" y="253"/>
                  </a:lnTo>
                  <a:lnTo>
                    <a:pt x="1777" y="255"/>
                  </a:lnTo>
                  <a:lnTo>
                    <a:pt x="1784" y="257"/>
                  </a:lnTo>
                  <a:lnTo>
                    <a:pt x="1786" y="257"/>
                  </a:lnTo>
                  <a:lnTo>
                    <a:pt x="1791" y="260"/>
                  </a:lnTo>
                  <a:lnTo>
                    <a:pt x="1793" y="262"/>
                  </a:lnTo>
                  <a:lnTo>
                    <a:pt x="1794" y="264"/>
                  </a:lnTo>
                  <a:lnTo>
                    <a:pt x="1798" y="267"/>
                  </a:lnTo>
                  <a:lnTo>
                    <a:pt x="1800" y="269"/>
                  </a:lnTo>
                  <a:lnTo>
                    <a:pt x="1801" y="269"/>
                  </a:lnTo>
                  <a:lnTo>
                    <a:pt x="1803" y="273"/>
                  </a:lnTo>
                  <a:lnTo>
                    <a:pt x="1805" y="273"/>
                  </a:lnTo>
                  <a:lnTo>
                    <a:pt x="1807" y="274"/>
                  </a:lnTo>
                  <a:lnTo>
                    <a:pt x="1810" y="278"/>
                  </a:lnTo>
                  <a:lnTo>
                    <a:pt x="1810" y="280"/>
                  </a:lnTo>
                  <a:lnTo>
                    <a:pt x="1812" y="281"/>
                  </a:lnTo>
                  <a:lnTo>
                    <a:pt x="1814" y="281"/>
                  </a:lnTo>
                  <a:lnTo>
                    <a:pt x="1815" y="283"/>
                  </a:lnTo>
                  <a:lnTo>
                    <a:pt x="1817" y="285"/>
                  </a:lnTo>
                  <a:lnTo>
                    <a:pt x="1819" y="287"/>
                  </a:lnTo>
                  <a:lnTo>
                    <a:pt x="1821" y="288"/>
                  </a:lnTo>
                  <a:lnTo>
                    <a:pt x="1824" y="292"/>
                  </a:lnTo>
                  <a:lnTo>
                    <a:pt x="1826" y="294"/>
                  </a:lnTo>
                  <a:lnTo>
                    <a:pt x="1828" y="294"/>
                  </a:lnTo>
                  <a:lnTo>
                    <a:pt x="1829" y="295"/>
                  </a:lnTo>
                  <a:lnTo>
                    <a:pt x="1835" y="299"/>
                  </a:lnTo>
                  <a:lnTo>
                    <a:pt x="1838" y="301"/>
                  </a:lnTo>
                  <a:lnTo>
                    <a:pt x="1838" y="302"/>
                  </a:lnTo>
                  <a:lnTo>
                    <a:pt x="1842" y="304"/>
                  </a:lnTo>
                  <a:lnTo>
                    <a:pt x="1843" y="306"/>
                  </a:lnTo>
                  <a:lnTo>
                    <a:pt x="1845" y="308"/>
                  </a:lnTo>
                  <a:lnTo>
                    <a:pt x="1847" y="309"/>
                  </a:lnTo>
                  <a:lnTo>
                    <a:pt x="1849" y="311"/>
                  </a:lnTo>
                  <a:lnTo>
                    <a:pt x="1849" y="313"/>
                  </a:lnTo>
                  <a:lnTo>
                    <a:pt x="1852" y="315"/>
                  </a:lnTo>
                  <a:lnTo>
                    <a:pt x="1852" y="316"/>
                  </a:lnTo>
                  <a:lnTo>
                    <a:pt x="1856" y="315"/>
                  </a:lnTo>
                  <a:lnTo>
                    <a:pt x="1866" y="311"/>
                  </a:lnTo>
                  <a:lnTo>
                    <a:pt x="1877" y="309"/>
                  </a:lnTo>
                  <a:lnTo>
                    <a:pt x="1884" y="311"/>
                  </a:lnTo>
                  <a:lnTo>
                    <a:pt x="1889" y="311"/>
                  </a:lnTo>
                  <a:lnTo>
                    <a:pt x="1892" y="313"/>
                  </a:lnTo>
                  <a:lnTo>
                    <a:pt x="1894" y="313"/>
                  </a:lnTo>
                  <a:lnTo>
                    <a:pt x="1898" y="315"/>
                  </a:lnTo>
                  <a:lnTo>
                    <a:pt x="1901" y="316"/>
                  </a:lnTo>
                  <a:lnTo>
                    <a:pt x="1903" y="318"/>
                  </a:lnTo>
                  <a:lnTo>
                    <a:pt x="1906" y="320"/>
                  </a:lnTo>
                  <a:lnTo>
                    <a:pt x="1911" y="325"/>
                  </a:lnTo>
                  <a:lnTo>
                    <a:pt x="1913" y="327"/>
                  </a:lnTo>
                  <a:lnTo>
                    <a:pt x="1913" y="329"/>
                  </a:lnTo>
                  <a:lnTo>
                    <a:pt x="1918" y="330"/>
                  </a:lnTo>
                  <a:lnTo>
                    <a:pt x="1918" y="332"/>
                  </a:lnTo>
                  <a:lnTo>
                    <a:pt x="1920" y="332"/>
                  </a:lnTo>
                  <a:lnTo>
                    <a:pt x="1922" y="334"/>
                  </a:lnTo>
                  <a:lnTo>
                    <a:pt x="1925" y="337"/>
                  </a:lnTo>
                  <a:lnTo>
                    <a:pt x="1927" y="339"/>
                  </a:lnTo>
                  <a:lnTo>
                    <a:pt x="1929" y="339"/>
                  </a:lnTo>
                  <a:lnTo>
                    <a:pt x="1934" y="344"/>
                  </a:lnTo>
                  <a:lnTo>
                    <a:pt x="1934" y="346"/>
                  </a:lnTo>
                  <a:lnTo>
                    <a:pt x="1936" y="350"/>
                  </a:lnTo>
                  <a:lnTo>
                    <a:pt x="1938" y="353"/>
                  </a:lnTo>
                  <a:lnTo>
                    <a:pt x="1938" y="355"/>
                  </a:lnTo>
                  <a:lnTo>
                    <a:pt x="1939" y="358"/>
                  </a:lnTo>
                  <a:lnTo>
                    <a:pt x="1945" y="362"/>
                  </a:lnTo>
                  <a:lnTo>
                    <a:pt x="1950" y="364"/>
                  </a:lnTo>
                  <a:lnTo>
                    <a:pt x="1959" y="369"/>
                  </a:lnTo>
                  <a:lnTo>
                    <a:pt x="1962" y="369"/>
                  </a:lnTo>
                  <a:lnTo>
                    <a:pt x="1967" y="369"/>
                  </a:lnTo>
                  <a:lnTo>
                    <a:pt x="1974" y="371"/>
                  </a:lnTo>
                  <a:lnTo>
                    <a:pt x="1980" y="374"/>
                  </a:lnTo>
                  <a:lnTo>
                    <a:pt x="1987" y="374"/>
                  </a:lnTo>
                  <a:lnTo>
                    <a:pt x="1990" y="376"/>
                  </a:lnTo>
                  <a:lnTo>
                    <a:pt x="1992" y="377"/>
                  </a:lnTo>
                  <a:lnTo>
                    <a:pt x="1999" y="377"/>
                  </a:lnTo>
                  <a:lnTo>
                    <a:pt x="2006" y="381"/>
                  </a:lnTo>
                  <a:lnTo>
                    <a:pt x="2011" y="383"/>
                  </a:lnTo>
                  <a:lnTo>
                    <a:pt x="2015" y="384"/>
                  </a:lnTo>
                  <a:lnTo>
                    <a:pt x="2022" y="384"/>
                  </a:lnTo>
                  <a:lnTo>
                    <a:pt x="2029" y="388"/>
                  </a:lnTo>
                  <a:lnTo>
                    <a:pt x="2043" y="391"/>
                  </a:lnTo>
                  <a:lnTo>
                    <a:pt x="2051" y="395"/>
                  </a:lnTo>
                  <a:lnTo>
                    <a:pt x="2060" y="398"/>
                  </a:lnTo>
                  <a:lnTo>
                    <a:pt x="2064" y="398"/>
                  </a:lnTo>
                  <a:lnTo>
                    <a:pt x="2069" y="397"/>
                  </a:lnTo>
                  <a:lnTo>
                    <a:pt x="2078" y="397"/>
                  </a:lnTo>
                  <a:lnTo>
                    <a:pt x="2086" y="397"/>
                  </a:lnTo>
                  <a:lnTo>
                    <a:pt x="2090" y="397"/>
                  </a:lnTo>
                  <a:lnTo>
                    <a:pt x="2095" y="397"/>
                  </a:lnTo>
                  <a:lnTo>
                    <a:pt x="2100" y="397"/>
                  </a:lnTo>
                  <a:lnTo>
                    <a:pt x="2102" y="398"/>
                  </a:lnTo>
                  <a:lnTo>
                    <a:pt x="2107" y="397"/>
                  </a:lnTo>
                  <a:lnTo>
                    <a:pt x="2114" y="398"/>
                  </a:lnTo>
                  <a:lnTo>
                    <a:pt x="2123" y="398"/>
                  </a:lnTo>
                  <a:lnTo>
                    <a:pt x="2125" y="398"/>
                  </a:lnTo>
                  <a:lnTo>
                    <a:pt x="2127" y="398"/>
                  </a:lnTo>
                  <a:lnTo>
                    <a:pt x="2132" y="398"/>
                  </a:lnTo>
                  <a:lnTo>
                    <a:pt x="2141" y="400"/>
                  </a:lnTo>
                  <a:lnTo>
                    <a:pt x="2149" y="400"/>
                  </a:lnTo>
                  <a:lnTo>
                    <a:pt x="2156" y="400"/>
                  </a:lnTo>
                  <a:lnTo>
                    <a:pt x="2158" y="402"/>
                  </a:lnTo>
                  <a:lnTo>
                    <a:pt x="2165" y="402"/>
                  </a:lnTo>
                  <a:lnTo>
                    <a:pt x="2170" y="404"/>
                  </a:lnTo>
                  <a:lnTo>
                    <a:pt x="2174" y="404"/>
                  </a:lnTo>
                  <a:lnTo>
                    <a:pt x="2181" y="407"/>
                  </a:lnTo>
                  <a:lnTo>
                    <a:pt x="2184" y="407"/>
                  </a:lnTo>
                  <a:lnTo>
                    <a:pt x="2190" y="407"/>
                  </a:lnTo>
                  <a:lnTo>
                    <a:pt x="2197" y="405"/>
                  </a:lnTo>
                  <a:lnTo>
                    <a:pt x="2205" y="405"/>
                  </a:lnTo>
                  <a:lnTo>
                    <a:pt x="2214" y="404"/>
                  </a:lnTo>
                  <a:lnTo>
                    <a:pt x="2216" y="404"/>
                  </a:lnTo>
                  <a:lnTo>
                    <a:pt x="2219" y="402"/>
                  </a:lnTo>
                  <a:lnTo>
                    <a:pt x="2228" y="404"/>
                  </a:lnTo>
                  <a:lnTo>
                    <a:pt x="2233" y="404"/>
                  </a:lnTo>
                  <a:lnTo>
                    <a:pt x="2237" y="404"/>
                  </a:lnTo>
                  <a:lnTo>
                    <a:pt x="2245" y="405"/>
                  </a:lnTo>
                  <a:lnTo>
                    <a:pt x="2258" y="407"/>
                  </a:lnTo>
                  <a:lnTo>
                    <a:pt x="2273" y="407"/>
                  </a:lnTo>
                  <a:lnTo>
                    <a:pt x="2279" y="409"/>
                  </a:lnTo>
                  <a:lnTo>
                    <a:pt x="2284" y="409"/>
                  </a:lnTo>
                  <a:lnTo>
                    <a:pt x="2287" y="409"/>
                  </a:lnTo>
                  <a:lnTo>
                    <a:pt x="2289" y="409"/>
                  </a:lnTo>
                  <a:lnTo>
                    <a:pt x="2291" y="409"/>
                  </a:lnTo>
                  <a:lnTo>
                    <a:pt x="2296" y="409"/>
                  </a:lnTo>
                  <a:lnTo>
                    <a:pt x="2298" y="409"/>
                  </a:lnTo>
                  <a:lnTo>
                    <a:pt x="2300" y="409"/>
                  </a:lnTo>
                  <a:lnTo>
                    <a:pt x="2305" y="409"/>
                  </a:lnTo>
                  <a:lnTo>
                    <a:pt x="2308" y="409"/>
                  </a:lnTo>
                  <a:lnTo>
                    <a:pt x="2315" y="409"/>
                  </a:lnTo>
                  <a:lnTo>
                    <a:pt x="2319" y="409"/>
                  </a:lnTo>
                  <a:lnTo>
                    <a:pt x="2319" y="407"/>
                  </a:lnTo>
                  <a:lnTo>
                    <a:pt x="2322" y="407"/>
                  </a:lnTo>
                  <a:lnTo>
                    <a:pt x="2324" y="407"/>
                  </a:lnTo>
                  <a:lnTo>
                    <a:pt x="2328" y="407"/>
                  </a:lnTo>
                  <a:lnTo>
                    <a:pt x="2329" y="407"/>
                  </a:lnTo>
                  <a:lnTo>
                    <a:pt x="2331" y="407"/>
                  </a:lnTo>
                  <a:lnTo>
                    <a:pt x="2333" y="407"/>
                  </a:lnTo>
                  <a:lnTo>
                    <a:pt x="2335" y="407"/>
                  </a:lnTo>
                  <a:lnTo>
                    <a:pt x="2336" y="407"/>
                  </a:lnTo>
                  <a:lnTo>
                    <a:pt x="2340" y="407"/>
                  </a:lnTo>
                  <a:lnTo>
                    <a:pt x="2342" y="407"/>
                  </a:lnTo>
                  <a:lnTo>
                    <a:pt x="2345" y="407"/>
                  </a:lnTo>
                  <a:lnTo>
                    <a:pt x="2349" y="407"/>
                  </a:lnTo>
                  <a:lnTo>
                    <a:pt x="2350" y="407"/>
                  </a:lnTo>
                  <a:lnTo>
                    <a:pt x="2352" y="407"/>
                  </a:lnTo>
                  <a:lnTo>
                    <a:pt x="2354" y="407"/>
                  </a:lnTo>
                  <a:lnTo>
                    <a:pt x="2356" y="407"/>
                  </a:lnTo>
                  <a:lnTo>
                    <a:pt x="2357" y="407"/>
                  </a:lnTo>
                  <a:lnTo>
                    <a:pt x="2359" y="407"/>
                  </a:lnTo>
                  <a:lnTo>
                    <a:pt x="2363" y="407"/>
                  </a:lnTo>
                  <a:lnTo>
                    <a:pt x="2366" y="407"/>
                  </a:lnTo>
                  <a:lnTo>
                    <a:pt x="2368" y="405"/>
                  </a:lnTo>
                  <a:lnTo>
                    <a:pt x="2370" y="405"/>
                  </a:lnTo>
                  <a:lnTo>
                    <a:pt x="2371" y="405"/>
                  </a:lnTo>
                  <a:lnTo>
                    <a:pt x="2373" y="405"/>
                  </a:lnTo>
                  <a:lnTo>
                    <a:pt x="2378" y="405"/>
                  </a:lnTo>
                  <a:lnTo>
                    <a:pt x="2378" y="404"/>
                  </a:lnTo>
                  <a:lnTo>
                    <a:pt x="2380" y="404"/>
                  </a:lnTo>
                  <a:lnTo>
                    <a:pt x="2382" y="404"/>
                  </a:lnTo>
                  <a:lnTo>
                    <a:pt x="2384" y="404"/>
                  </a:lnTo>
                  <a:lnTo>
                    <a:pt x="2385" y="404"/>
                  </a:lnTo>
                  <a:lnTo>
                    <a:pt x="2391" y="402"/>
                  </a:lnTo>
                  <a:lnTo>
                    <a:pt x="2392" y="400"/>
                  </a:lnTo>
                  <a:lnTo>
                    <a:pt x="2394" y="400"/>
                  </a:lnTo>
                  <a:lnTo>
                    <a:pt x="2396" y="400"/>
                  </a:lnTo>
                  <a:lnTo>
                    <a:pt x="2398" y="398"/>
                  </a:lnTo>
                  <a:lnTo>
                    <a:pt x="2399" y="398"/>
                  </a:lnTo>
                  <a:lnTo>
                    <a:pt x="2401" y="397"/>
                  </a:lnTo>
                  <a:lnTo>
                    <a:pt x="2405" y="395"/>
                  </a:lnTo>
                  <a:lnTo>
                    <a:pt x="2405" y="393"/>
                  </a:lnTo>
                  <a:lnTo>
                    <a:pt x="2406" y="393"/>
                  </a:lnTo>
                  <a:lnTo>
                    <a:pt x="2408" y="391"/>
                  </a:lnTo>
                  <a:lnTo>
                    <a:pt x="2408" y="390"/>
                  </a:lnTo>
                  <a:lnTo>
                    <a:pt x="2410" y="388"/>
                  </a:lnTo>
                  <a:lnTo>
                    <a:pt x="2412" y="386"/>
                  </a:lnTo>
                  <a:lnTo>
                    <a:pt x="2412" y="384"/>
                  </a:lnTo>
                  <a:lnTo>
                    <a:pt x="2413" y="383"/>
                  </a:lnTo>
                  <a:lnTo>
                    <a:pt x="2413" y="381"/>
                  </a:lnTo>
                  <a:lnTo>
                    <a:pt x="2415" y="381"/>
                  </a:lnTo>
                  <a:lnTo>
                    <a:pt x="2415" y="379"/>
                  </a:lnTo>
                  <a:lnTo>
                    <a:pt x="2417" y="377"/>
                  </a:lnTo>
                  <a:lnTo>
                    <a:pt x="2417" y="376"/>
                  </a:lnTo>
                  <a:lnTo>
                    <a:pt x="2419" y="374"/>
                  </a:lnTo>
                  <a:lnTo>
                    <a:pt x="2419" y="372"/>
                  </a:lnTo>
                  <a:lnTo>
                    <a:pt x="2419" y="371"/>
                  </a:lnTo>
                  <a:lnTo>
                    <a:pt x="2420" y="369"/>
                  </a:lnTo>
                  <a:lnTo>
                    <a:pt x="2420" y="367"/>
                  </a:lnTo>
                  <a:lnTo>
                    <a:pt x="2420" y="365"/>
                  </a:lnTo>
                  <a:lnTo>
                    <a:pt x="2422" y="364"/>
                  </a:lnTo>
                  <a:lnTo>
                    <a:pt x="2422" y="362"/>
                  </a:lnTo>
                  <a:lnTo>
                    <a:pt x="2424" y="360"/>
                  </a:lnTo>
                  <a:lnTo>
                    <a:pt x="2424" y="358"/>
                  </a:lnTo>
                  <a:lnTo>
                    <a:pt x="2426" y="357"/>
                  </a:lnTo>
                  <a:lnTo>
                    <a:pt x="2427" y="355"/>
                  </a:lnTo>
                  <a:lnTo>
                    <a:pt x="2429" y="353"/>
                  </a:lnTo>
                  <a:lnTo>
                    <a:pt x="2431" y="351"/>
                  </a:lnTo>
                  <a:lnTo>
                    <a:pt x="2433" y="351"/>
                  </a:lnTo>
                  <a:lnTo>
                    <a:pt x="2433" y="350"/>
                  </a:lnTo>
                  <a:lnTo>
                    <a:pt x="2434" y="350"/>
                  </a:lnTo>
                  <a:lnTo>
                    <a:pt x="2436" y="350"/>
                  </a:lnTo>
                  <a:lnTo>
                    <a:pt x="2438" y="348"/>
                  </a:lnTo>
                  <a:lnTo>
                    <a:pt x="2441" y="346"/>
                  </a:lnTo>
                  <a:lnTo>
                    <a:pt x="2445" y="346"/>
                  </a:lnTo>
                  <a:lnTo>
                    <a:pt x="2447" y="346"/>
                  </a:lnTo>
                  <a:lnTo>
                    <a:pt x="2448" y="346"/>
                  </a:lnTo>
                  <a:lnTo>
                    <a:pt x="2450" y="346"/>
                  </a:lnTo>
                  <a:lnTo>
                    <a:pt x="2450" y="344"/>
                  </a:lnTo>
                  <a:lnTo>
                    <a:pt x="2454" y="343"/>
                  </a:lnTo>
                  <a:lnTo>
                    <a:pt x="2455" y="343"/>
                  </a:lnTo>
                  <a:lnTo>
                    <a:pt x="2457" y="343"/>
                  </a:lnTo>
                  <a:lnTo>
                    <a:pt x="2459" y="343"/>
                  </a:lnTo>
                  <a:lnTo>
                    <a:pt x="2461" y="343"/>
                  </a:lnTo>
                  <a:lnTo>
                    <a:pt x="2462" y="343"/>
                  </a:lnTo>
                  <a:lnTo>
                    <a:pt x="2464" y="341"/>
                  </a:lnTo>
                  <a:lnTo>
                    <a:pt x="2466" y="341"/>
                  </a:lnTo>
                  <a:lnTo>
                    <a:pt x="2468" y="339"/>
                  </a:lnTo>
                  <a:lnTo>
                    <a:pt x="2469" y="339"/>
                  </a:lnTo>
                  <a:lnTo>
                    <a:pt x="2471" y="337"/>
                  </a:lnTo>
                  <a:lnTo>
                    <a:pt x="2473" y="337"/>
                  </a:lnTo>
                  <a:lnTo>
                    <a:pt x="2475" y="337"/>
                  </a:lnTo>
                  <a:lnTo>
                    <a:pt x="2476" y="336"/>
                  </a:lnTo>
                  <a:lnTo>
                    <a:pt x="2478" y="336"/>
                  </a:lnTo>
                  <a:lnTo>
                    <a:pt x="2480" y="336"/>
                  </a:lnTo>
                  <a:lnTo>
                    <a:pt x="2482" y="336"/>
                  </a:lnTo>
                  <a:lnTo>
                    <a:pt x="2485" y="334"/>
                  </a:lnTo>
                  <a:lnTo>
                    <a:pt x="2487" y="334"/>
                  </a:lnTo>
                  <a:lnTo>
                    <a:pt x="2489" y="336"/>
                  </a:lnTo>
                  <a:lnTo>
                    <a:pt x="2490" y="336"/>
                  </a:lnTo>
                  <a:lnTo>
                    <a:pt x="2492" y="336"/>
                  </a:lnTo>
                  <a:lnTo>
                    <a:pt x="2494" y="334"/>
                  </a:lnTo>
                  <a:lnTo>
                    <a:pt x="2496" y="334"/>
                  </a:lnTo>
                  <a:lnTo>
                    <a:pt x="2497" y="334"/>
                  </a:lnTo>
                  <a:lnTo>
                    <a:pt x="2499" y="334"/>
                  </a:lnTo>
                  <a:lnTo>
                    <a:pt x="2501" y="334"/>
                  </a:lnTo>
                  <a:lnTo>
                    <a:pt x="2503" y="332"/>
                  </a:lnTo>
                  <a:lnTo>
                    <a:pt x="2504" y="332"/>
                  </a:lnTo>
                  <a:lnTo>
                    <a:pt x="2508" y="330"/>
                  </a:lnTo>
                  <a:lnTo>
                    <a:pt x="2510" y="330"/>
                  </a:lnTo>
                  <a:lnTo>
                    <a:pt x="2511" y="329"/>
                  </a:lnTo>
                  <a:lnTo>
                    <a:pt x="2513" y="329"/>
                  </a:lnTo>
                  <a:lnTo>
                    <a:pt x="2515" y="329"/>
                  </a:lnTo>
                  <a:lnTo>
                    <a:pt x="2515" y="327"/>
                  </a:lnTo>
                  <a:lnTo>
                    <a:pt x="2517" y="327"/>
                  </a:lnTo>
                  <a:lnTo>
                    <a:pt x="2518" y="325"/>
                  </a:lnTo>
                  <a:lnTo>
                    <a:pt x="2520" y="325"/>
                  </a:lnTo>
                  <a:lnTo>
                    <a:pt x="2524" y="323"/>
                  </a:lnTo>
                  <a:lnTo>
                    <a:pt x="2525" y="322"/>
                  </a:lnTo>
                  <a:lnTo>
                    <a:pt x="2527" y="320"/>
                  </a:lnTo>
                  <a:lnTo>
                    <a:pt x="2531" y="320"/>
                  </a:lnTo>
                  <a:lnTo>
                    <a:pt x="2532" y="320"/>
                  </a:lnTo>
                  <a:lnTo>
                    <a:pt x="2534" y="320"/>
                  </a:lnTo>
                  <a:lnTo>
                    <a:pt x="2536" y="320"/>
                  </a:lnTo>
                  <a:lnTo>
                    <a:pt x="2538" y="320"/>
                  </a:lnTo>
                  <a:lnTo>
                    <a:pt x="2541" y="323"/>
                  </a:lnTo>
                  <a:lnTo>
                    <a:pt x="2541" y="325"/>
                  </a:lnTo>
                  <a:lnTo>
                    <a:pt x="2543" y="325"/>
                  </a:lnTo>
                  <a:lnTo>
                    <a:pt x="2543" y="327"/>
                  </a:lnTo>
                  <a:lnTo>
                    <a:pt x="2543" y="329"/>
                  </a:lnTo>
                  <a:lnTo>
                    <a:pt x="2545" y="329"/>
                  </a:lnTo>
                  <a:lnTo>
                    <a:pt x="2545" y="330"/>
                  </a:lnTo>
                  <a:lnTo>
                    <a:pt x="2545" y="332"/>
                  </a:lnTo>
                  <a:lnTo>
                    <a:pt x="2545" y="334"/>
                  </a:lnTo>
                  <a:lnTo>
                    <a:pt x="2546" y="334"/>
                  </a:lnTo>
                  <a:lnTo>
                    <a:pt x="2546" y="336"/>
                  </a:lnTo>
                  <a:lnTo>
                    <a:pt x="2548" y="339"/>
                  </a:lnTo>
                  <a:lnTo>
                    <a:pt x="2548" y="341"/>
                  </a:lnTo>
                  <a:lnTo>
                    <a:pt x="2548" y="343"/>
                  </a:lnTo>
                  <a:lnTo>
                    <a:pt x="2552" y="346"/>
                  </a:lnTo>
                  <a:lnTo>
                    <a:pt x="2553" y="348"/>
                  </a:lnTo>
                  <a:lnTo>
                    <a:pt x="2553" y="350"/>
                  </a:lnTo>
                  <a:lnTo>
                    <a:pt x="2553" y="351"/>
                  </a:lnTo>
                  <a:lnTo>
                    <a:pt x="2553" y="353"/>
                  </a:lnTo>
                  <a:lnTo>
                    <a:pt x="2555" y="355"/>
                  </a:lnTo>
                  <a:lnTo>
                    <a:pt x="2555" y="357"/>
                  </a:lnTo>
                  <a:lnTo>
                    <a:pt x="2555" y="358"/>
                  </a:lnTo>
                  <a:lnTo>
                    <a:pt x="2555" y="360"/>
                  </a:lnTo>
                  <a:lnTo>
                    <a:pt x="2555" y="362"/>
                  </a:lnTo>
                  <a:lnTo>
                    <a:pt x="2553" y="364"/>
                  </a:lnTo>
                  <a:lnTo>
                    <a:pt x="2553" y="365"/>
                  </a:lnTo>
                  <a:lnTo>
                    <a:pt x="2552" y="367"/>
                  </a:lnTo>
                  <a:lnTo>
                    <a:pt x="2552" y="371"/>
                  </a:lnTo>
                  <a:lnTo>
                    <a:pt x="2552" y="372"/>
                  </a:lnTo>
                  <a:lnTo>
                    <a:pt x="2552" y="374"/>
                  </a:lnTo>
                  <a:lnTo>
                    <a:pt x="2552" y="376"/>
                  </a:lnTo>
                  <a:lnTo>
                    <a:pt x="2552" y="377"/>
                  </a:lnTo>
                  <a:lnTo>
                    <a:pt x="2552" y="379"/>
                  </a:lnTo>
                  <a:lnTo>
                    <a:pt x="2550" y="379"/>
                  </a:lnTo>
                  <a:lnTo>
                    <a:pt x="2550" y="381"/>
                  </a:lnTo>
                  <a:lnTo>
                    <a:pt x="2550" y="383"/>
                  </a:lnTo>
                  <a:lnTo>
                    <a:pt x="2548" y="383"/>
                  </a:lnTo>
                  <a:lnTo>
                    <a:pt x="2548" y="384"/>
                  </a:lnTo>
                  <a:lnTo>
                    <a:pt x="2546" y="384"/>
                  </a:lnTo>
                  <a:lnTo>
                    <a:pt x="2546" y="386"/>
                  </a:lnTo>
                  <a:lnTo>
                    <a:pt x="2545" y="386"/>
                  </a:lnTo>
                  <a:lnTo>
                    <a:pt x="2543" y="388"/>
                  </a:lnTo>
                  <a:lnTo>
                    <a:pt x="2541" y="391"/>
                  </a:lnTo>
                  <a:lnTo>
                    <a:pt x="2543" y="393"/>
                  </a:lnTo>
                  <a:lnTo>
                    <a:pt x="2543" y="395"/>
                  </a:lnTo>
                  <a:lnTo>
                    <a:pt x="2545" y="395"/>
                  </a:lnTo>
                  <a:lnTo>
                    <a:pt x="2546" y="395"/>
                  </a:lnTo>
                  <a:lnTo>
                    <a:pt x="2550" y="395"/>
                  </a:lnTo>
                  <a:lnTo>
                    <a:pt x="2552" y="395"/>
                  </a:lnTo>
                  <a:lnTo>
                    <a:pt x="2553" y="395"/>
                  </a:lnTo>
                  <a:lnTo>
                    <a:pt x="2555" y="395"/>
                  </a:lnTo>
                  <a:lnTo>
                    <a:pt x="2557" y="395"/>
                  </a:lnTo>
                  <a:lnTo>
                    <a:pt x="2557" y="393"/>
                  </a:lnTo>
                  <a:lnTo>
                    <a:pt x="2559" y="393"/>
                  </a:lnTo>
                  <a:lnTo>
                    <a:pt x="2560" y="393"/>
                  </a:lnTo>
                  <a:lnTo>
                    <a:pt x="2564" y="393"/>
                  </a:lnTo>
                  <a:lnTo>
                    <a:pt x="2569" y="391"/>
                  </a:lnTo>
                  <a:lnTo>
                    <a:pt x="2571" y="390"/>
                  </a:lnTo>
                  <a:lnTo>
                    <a:pt x="2572" y="390"/>
                  </a:lnTo>
                  <a:lnTo>
                    <a:pt x="2574" y="390"/>
                  </a:lnTo>
                  <a:lnTo>
                    <a:pt x="2578" y="388"/>
                  </a:lnTo>
                  <a:lnTo>
                    <a:pt x="2579" y="388"/>
                  </a:lnTo>
                  <a:lnTo>
                    <a:pt x="2583" y="388"/>
                  </a:lnTo>
                  <a:lnTo>
                    <a:pt x="2585" y="388"/>
                  </a:lnTo>
                  <a:lnTo>
                    <a:pt x="2586" y="388"/>
                  </a:lnTo>
                  <a:lnTo>
                    <a:pt x="2590" y="390"/>
                  </a:lnTo>
                  <a:lnTo>
                    <a:pt x="2592" y="390"/>
                  </a:lnTo>
                  <a:lnTo>
                    <a:pt x="2595" y="391"/>
                  </a:lnTo>
                  <a:lnTo>
                    <a:pt x="2597" y="391"/>
                  </a:lnTo>
                  <a:lnTo>
                    <a:pt x="2599" y="393"/>
                  </a:lnTo>
                  <a:lnTo>
                    <a:pt x="2600" y="395"/>
                  </a:lnTo>
                  <a:lnTo>
                    <a:pt x="2602" y="397"/>
                  </a:lnTo>
                  <a:lnTo>
                    <a:pt x="2604" y="395"/>
                  </a:lnTo>
                  <a:lnTo>
                    <a:pt x="2606" y="395"/>
                  </a:lnTo>
                  <a:lnTo>
                    <a:pt x="2607" y="397"/>
                  </a:lnTo>
                  <a:lnTo>
                    <a:pt x="2609" y="397"/>
                  </a:lnTo>
                  <a:lnTo>
                    <a:pt x="2611" y="397"/>
                  </a:lnTo>
                  <a:lnTo>
                    <a:pt x="2613" y="397"/>
                  </a:lnTo>
                  <a:lnTo>
                    <a:pt x="2614" y="398"/>
                  </a:lnTo>
                  <a:lnTo>
                    <a:pt x="2616" y="398"/>
                  </a:lnTo>
                  <a:lnTo>
                    <a:pt x="2618" y="400"/>
                  </a:lnTo>
                  <a:lnTo>
                    <a:pt x="2620" y="402"/>
                  </a:lnTo>
                  <a:lnTo>
                    <a:pt x="2621" y="402"/>
                  </a:lnTo>
                  <a:lnTo>
                    <a:pt x="2621" y="404"/>
                  </a:lnTo>
                  <a:lnTo>
                    <a:pt x="2623" y="402"/>
                  </a:lnTo>
                  <a:lnTo>
                    <a:pt x="2625" y="402"/>
                  </a:lnTo>
                  <a:lnTo>
                    <a:pt x="2627" y="402"/>
                  </a:lnTo>
                  <a:lnTo>
                    <a:pt x="2628" y="404"/>
                  </a:lnTo>
                  <a:lnTo>
                    <a:pt x="2630" y="404"/>
                  </a:lnTo>
                  <a:lnTo>
                    <a:pt x="2632" y="404"/>
                  </a:lnTo>
                  <a:lnTo>
                    <a:pt x="2634" y="404"/>
                  </a:lnTo>
                  <a:lnTo>
                    <a:pt x="2635" y="402"/>
                  </a:lnTo>
                  <a:lnTo>
                    <a:pt x="2637" y="402"/>
                  </a:lnTo>
                  <a:lnTo>
                    <a:pt x="2639" y="402"/>
                  </a:lnTo>
                  <a:lnTo>
                    <a:pt x="2641" y="402"/>
                  </a:lnTo>
                  <a:lnTo>
                    <a:pt x="2642" y="400"/>
                  </a:lnTo>
                  <a:lnTo>
                    <a:pt x="2646" y="400"/>
                  </a:lnTo>
                  <a:lnTo>
                    <a:pt x="2648" y="400"/>
                  </a:lnTo>
                  <a:lnTo>
                    <a:pt x="2649" y="400"/>
                  </a:lnTo>
                  <a:lnTo>
                    <a:pt x="2651" y="400"/>
                  </a:lnTo>
                  <a:lnTo>
                    <a:pt x="2653" y="400"/>
                  </a:lnTo>
                  <a:lnTo>
                    <a:pt x="2656" y="402"/>
                  </a:lnTo>
                  <a:lnTo>
                    <a:pt x="2658" y="402"/>
                  </a:lnTo>
                  <a:lnTo>
                    <a:pt x="2660" y="402"/>
                  </a:lnTo>
                  <a:lnTo>
                    <a:pt x="2660" y="404"/>
                  </a:lnTo>
                  <a:lnTo>
                    <a:pt x="2662" y="404"/>
                  </a:lnTo>
                  <a:lnTo>
                    <a:pt x="2663" y="405"/>
                  </a:lnTo>
                  <a:lnTo>
                    <a:pt x="2665" y="407"/>
                  </a:lnTo>
                  <a:lnTo>
                    <a:pt x="2667" y="409"/>
                  </a:lnTo>
                  <a:lnTo>
                    <a:pt x="2663" y="411"/>
                  </a:lnTo>
                  <a:lnTo>
                    <a:pt x="2665" y="414"/>
                  </a:lnTo>
                  <a:lnTo>
                    <a:pt x="2665" y="416"/>
                  </a:lnTo>
                  <a:lnTo>
                    <a:pt x="2665" y="418"/>
                  </a:lnTo>
                  <a:lnTo>
                    <a:pt x="2665" y="419"/>
                  </a:lnTo>
                  <a:lnTo>
                    <a:pt x="2665" y="421"/>
                  </a:lnTo>
                  <a:lnTo>
                    <a:pt x="2665" y="423"/>
                  </a:lnTo>
                  <a:lnTo>
                    <a:pt x="2665" y="425"/>
                  </a:lnTo>
                  <a:lnTo>
                    <a:pt x="2665" y="426"/>
                  </a:lnTo>
                  <a:lnTo>
                    <a:pt x="2665" y="428"/>
                  </a:lnTo>
                  <a:lnTo>
                    <a:pt x="2665" y="430"/>
                  </a:lnTo>
                  <a:lnTo>
                    <a:pt x="2667" y="432"/>
                  </a:lnTo>
                  <a:lnTo>
                    <a:pt x="2667" y="433"/>
                  </a:lnTo>
                  <a:lnTo>
                    <a:pt x="2669" y="433"/>
                  </a:lnTo>
                  <a:lnTo>
                    <a:pt x="2669" y="435"/>
                  </a:lnTo>
                  <a:lnTo>
                    <a:pt x="2669" y="437"/>
                  </a:lnTo>
                  <a:lnTo>
                    <a:pt x="2670" y="437"/>
                  </a:lnTo>
                  <a:lnTo>
                    <a:pt x="2670" y="439"/>
                  </a:lnTo>
                  <a:lnTo>
                    <a:pt x="2672" y="440"/>
                  </a:lnTo>
                  <a:lnTo>
                    <a:pt x="2672" y="442"/>
                  </a:lnTo>
                  <a:lnTo>
                    <a:pt x="2674" y="444"/>
                  </a:lnTo>
                  <a:lnTo>
                    <a:pt x="2674" y="446"/>
                  </a:lnTo>
                  <a:lnTo>
                    <a:pt x="2674" y="447"/>
                  </a:lnTo>
                  <a:lnTo>
                    <a:pt x="2674" y="451"/>
                  </a:lnTo>
                  <a:lnTo>
                    <a:pt x="2674" y="453"/>
                  </a:lnTo>
                  <a:lnTo>
                    <a:pt x="2674" y="454"/>
                  </a:lnTo>
                  <a:lnTo>
                    <a:pt x="2672" y="458"/>
                  </a:lnTo>
                  <a:lnTo>
                    <a:pt x="2672" y="460"/>
                  </a:lnTo>
                  <a:lnTo>
                    <a:pt x="2672" y="463"/>
                  </a:lnTo>
                  <a:lnTo>
                    <a:pt x="2672" y="465"/>
                  </a:lnTo>
                  <a:lnTo>
                    <a:pt x="2672" y="467"/>
                  </a:lnTo>
                  <a:lnTo>
                    <a:pt x="2674" y="468"/>
                  </a:lnTo>
                  <a:lnTo>
                    <a:pt x="2674" y="470"/>
                  </a:lnTo>
                  <a:lnTo>
                    <a:pt x="2674" y="472"/>
                  </a:lnTo>
                  <a:lnTo>
                    <a:pt x="2674" y="474"/>
                  </a:lnTo>
                  <a:lnTo>
                    <a:pt x="2672" y="475"/>
                  </a:lnTo>
                  <a:lnTo>
                    <a:pt x="2672" y="477"/>
                  </a:lnTo>
                  <a:lnTo>
                    <a:pt x="2672" y="479"/>
                  </a:lnTo>
                  <a:lnTo>
                    <a:pt x="2674" y="481"/>
                  </a:lnTo>
                  <a:lnTo>
                    <a:pt x="2674" y="482"/>
                  </a:lnTo>
                  <a:lnTo>
                    <a:pt x="2674" y="486"/>
                  </a:lnTo>
                  <a:lnTo>
                    <a:pt x="2674" y="488"/>
                  </a:lnTo>
                  <a:lnTo>
                    <a:pt x="2674" y="489"/>
                  </a:lnTo>
                  <a:lnTo>
                    <a:pt x="2674" y="491"/>
                  </a:lnTo>
                  <a:lnTo>
                    <a:pt x="2674" y="493"/>
                  </a:lnTo>
                  <a:lnTo>
                    <a:pt x="2674" y="495"/>
                  </a:lnTo>
                  <a:lnTo>
                    <a:pt x="2672" y="496"/>
                  </a:lnTo>
                  <a:lnTo>
                    <a:pt x="2672" y="498"/>
                  </a:lnTo>
                  <a:lnTo>
                    <a:pt x="2672" y="500"/>
                  </a:lnTo>
                  <a:lnTo>
                    <a:pt x="2672" y="502"/>
                  </a:lnTo>
                  <a:lnTo>
                    <a:pt x="2670" y="502"/>
                  </a:lnTo>
                  <a:lnTo>
                    <a:pt x="2670" y="503"/>
                  </a:lnTo>
                  <a:lnTo>
                    <a:pt x="2670" y="505"/>
                  </a:lnTo>
                  <a:lnTo>
                    <a:pt x="2670" y="507"/>
                  </a:lnTo>
                  <a:lnTo>
                    <a:pt x="2672" y="509"/>
                  </a:lnTo>
                  <a:lnTo>
                    <a:pt x="2672" y="510"/>
                  </a:lnTo>
                  <a:lnTo>
                    <a:pt x="2670" y="512"/>
                  </a:lnTo>
                  <a:lnTo>
                    <a:pt x="2670" y="514"/>
                  </a:lnTo>
                  <a:lnTo>
                    <a:pt x="2670" y="516"/>
                  </a:lnTo>
                  <a:lnTo>
                    <a:pt x="2672" y="517"/>
                  </a:lnTo>
                  <a:lnTo>
                    <a:pt x="2670" y="519"/>
                  </a:lnTo>
                  <a:lnTo>
                    <a:pt x="2670" y="521"/>
                  </a:lnTo>
                  <a:lnTo>
                    <a:pt x="2669" y="521"/>
                  </a:lnTo>
                  <a:lnTo>
                    <a:pt x="2667" y="523"/>
                  </a:lnTo>
                  <a:lnTo>
                    <a:pt x="2665" y="524"/>
                  </a:lnTo>
                  <a:lnTo>
                    <a:pt x="2663" y="524"/>
                  </a:lnTo>
                  <a:lnTo>
                    <a:pt x="2662" y="526"/>
                  </a:lnTo>
                  <a:lnTo>
                    <a:pt x="2660" y="526"/>
                  </a:lnTo>
                  <a:lnTo>
                    <a:pt x="2656" y="526"/>
                  </a:lnTo>
                  <a:lnTo>
                    <a:pt x="2655" y="528"/>
                  </a:lnTo>
                  <a:lnTo>
                    <a:pt x="2653" y="528"/>
                  </a:lnTo>
                  <a:lnTo>
                    <a:pt x="2649" y="530"/>
                  </a:lnTo>
                  <a:lnTo>
                    <a:pt x="2646" y="531"/>
                  </a:lnTo>
                  <a:lnTo>
                    <a:pt x="2644" y="533"/>
                  </a:lnTo>
                  <a:lnTo>
                    <a:pt x="2642" y="535"/>
                  </a:lnTo>
                  <a:lnTo>
                    <a:pt x="2641" y="537"/>
                  </a:lnTo>
                  <a:lnTo>
                    <a:pt x="2639" y="540"/>
                  </a:lnTo>
                  <a:lnTo>
                    <a:pt x="2635" y="544"/>
                  </a:lnTo>
                  <a:lnTo>
                    <a:pt x="2634" y="545"/>
                  </a:lnTo>
                  <a:lnTo>
                    <a:pt x="2634" y="547"/>
                  </a:lnTo>
                  <a:lnTo>
                    <a:pt x="2632" y="549"/>
                  </a:lnTo>
                  <a:lnTo>
                    <a:pt x="2628" y="549"/>
                  </a:lnTo>
                  <a:lnTo>
                    <a:pt x="2627" y="551"/>
                  </a:lnTo>
                  <a:lnTo>
                    <a:pt x="2625" y="551"/>
                  </a:lnTo>
                  <a:lnTo>
                    <a:pt x="2623" y="551"/>
                  </a:lnTo>
                  <a:lnTo>
                    <a:pt x="2621" y="551"/>
                  </a:lnTo>
                  <a:lnTo>
                    <a:pt x="2621" y="552"/>
                  </a:lnTo>
                  <a:lnTo>
                    <a:pt x="2618" y="552"/>
                  </a:lnTo>
                  <a:lnTo>
                    <a:pt x="2616" y="552"/>
                  </a:lnTo>
                  <a:lnTo>
                    <a:pt x="2614" y="552"/>
                  </a:lnTo>
                  <a:lnTo>
                    <a:pt x="2613" y="551"/>
                  </a:lnTo>
                  <a:lnTo>
                    <a:pt x="2613" y="549"/>
                  </a:lnTo>
                  <a:lnTo>
                    <a:pt x="2611" y="547"/>
                  </a:lnTo>
                  <a:lnTo>
                    <a:pt x="2611" y="545"/>
                  </a:lnTo>
                  <a:lnTo>
                    <a:pt x="2611" y="544"/>
                  </a:lnTo>
                  <a:lnTo>
                    <a:pt x="2611" y="540"/>
                  </a:lnTo>
                  <a:lnTo>
                    <a:pt x="2611" y="538"/>
                  </a:lnTo>
                  <a:lnTo>
                    <a:pt x="2609" y="538"/>
                  </a:lnTo>
                  <a:lnTo>
                    <a:pt x="2609" y="537"/>
                  </a:lnTo>
                  <a:lnTo>
                    <a:pt x="2609" y="535"/>
                  </a:lnTo>
                  <a:lnTo>
                    <a:pt x="2607" y="535"/>
                  </a:lnTo>
                  <a:lnTo>
                    <a:pt x="2606" y="535"/>
                  </a:lnTo>
                  <a:lnTo>
                    <a:pt x="2604" y="535"/>
                  </a:lnTo>
                  <a:lnTo>
                    <a:pt x="2602" y="535"/>
                  </a:lnTo>
                  <a:lnTo>
                    <a:pt x="2600" y="535"/>
                  </a:lnTo>
                  <a:lnTo>
                    <a:pt x="2599" y="535"/>
                  </a:lnTo>
                  <a:lnTo>
                    <a:pt x="2597" y="535"/>
                  </a:lnTo>
                  <a:lnTo>
                    <a:pt x="2595" y="535"/>
                  </a:lnTo>
                  <a:lnTo>
                    <a:pt x="2592" y="535"/>
                  </a:lnTo>
                  <a:lnTo>
                    <a:pt x="2590" y="535"/>
                  </a:lnTo>
                  <a:lnTo>
                    <a:pt x="2588" y="535"/>
                  </a:lnTo>
                  <a:lnTo>
                    <a:pt x="2585" y="535"/>
                  </a:lnTo>
                  <a:lnTo>
                    <a:pt x="2583" y="537"/>
                  </a:lnTo>
                  <a:lnTo>
                    <a:pt x="2581" y="537"/>
                  </a:lnTo>
                  <a:lnTo>
                    <a:pt x="2579" y="537"/>
                  </a:lnTo>
                  <a:lnTo>
                    <a:pt x="2578" y="537"/>
                  </a:lnTo>
                  <a:lnTo>
                    <a:pt x="2576" y="537"/>
                  </a:lnTo>
                  <a:lnTo>
                    <a:pt x="2574" y="537"/>
                  </a:lnTo>
                  <a:lnTo>
                    <a:pt x="2572" y="538"/>
                  </a:lnTo>
                  <a:lnTo>
                    <a:pt x="2571" y="538"/>
                  </a:lnTo>
                  <a:lnTo>
                    <a:pt x="2569" y="538"/>
                  </a:lnTo>
                  <a:lnTo>
                    <a:pt x="2567" y="540"/>
                  </a:lnTo>
                  <a:lnTo>
                    <a:pt x="2565" y="540"/>
                  </a:lnTo>
                  <a:lnTo>
                    <a:pt x="2564" y="540"/>
                  </a:lnTo>
                  <a:lnTo>
                    <a:pt x="2562" y="540"/>
                  </a:lnTo>
                  <a:lnTo>
                    <a:pt x="2560" y="542"/>
                  </a:lnTo>
                  <a:lnTo>
                    <a:pt x="2557" y="542"/>
                  </a:lnTo>
                  <a:lnTo>
                    <a:pt x="2557" y="544"/>
                  </a:lnTo>
                  <a:lnTo>
                    <a:pt x="2555" y="544"/>
                  </a:lnTo>
                  <a:lnTo>
                    <a:pt x="2553" y="545"/>
                  </a:lnTo>
                  <a:lnTo>
                    <a:pt x="2552" y="547"/>
                  </a:lnTo>
                  <a:lnTo>
                    <a:pt x="2550" y="549"/>
                  </a:lnTo>
                  <a:lnTo>
                    <a:pt x="2548" y="549"/>
                  </a:lnTo>
                  <a:lnTo>
                    <a:pt x="2548" y="551"/>
                  </a:lnTo>
                  <a:lnTo>
                    <a:pt x="2546" y="552"/>
                  </a:lnTo>
                  <a:lnTo>
                    <a:pt x="2545" y="554"/>
                  </a:lnTo>
                  <a:lnTo>
                    <a:pt x="2545" y="556"/>
                  </a:lnTo>
                  <a:lnTo>
                    <a:pt x="2545" y="558"/>
                  </a:lnTo>
                  <a:lnTo>
                    <a:pt x="2543" y="559"/>
                  </a:lnTo>
                  <a:lnTo>
                    <a:pt x="2543" y="561"/>
                  </a:lnTo>
                  <a:lnTo>
                    <a:pt x="2541" y="563"/>
                  </a:lnTo>
                  <a:lnTo>
                    <a:pt x="2541" y="565"/>
                  </a:lnTo>
                  <a:lnTo>
                    <a:pt x="2541" y="566"/>
                  </a:lnTo>
                  <a:lnTo>
                    <a:pt x="2541" y="568"/>
                  </a:lnTo>
                  <a:lnTo>
                    <a:pt x="2539" y="570"/>
                  </a:lnTo>
                  <a:lnTo>
                    <a:pt x="2539" y="572"/>
                  </a:lnTo>
                  <a:lnTo>
                    <a:pt x="2541" y="572"/>
                  </a:lnTo>
                  <a:lnTo>
                    <a:pt x="2539" y="573"/>
                  </a:lnTo>
                  <a:lnTo>
                    <a:pt x="2539" y="575"/>
                  </a:lnTo>
                  <a:lnTo>
                    <a:pt x="2539" y="577"/>
                  </a:lnTo>
                  <a:lnTo>
                    <a:pt x="2539" y="579"/>
                  </a:lnTo>
                  <a:lnTo>
                    <a:pt x="2539" y="580"/>
                  </a:lnTo>
                  <a:lnTo>
                    <a:pt x="2539" y="582"/>
                  </a:lnTo>
                  <a:lnTo>
                    <a:pt x="2539" y="584"/>
                  </a:lnTo>
                  <a:lnTo>
                    <a:pt x="2539" y="586"/>
                  </a:lnTo>
                  <a:lnTo>
                    <a:pt x="2539" y="587"/>
                  </a:lnTo>
                  <a:lnTo>
                    <a:pt x="2539" y="589"/>
                  </a:lnTo>
                  <a:lnTo>
                    <a:pt x="2539" y="591"/>
                  </a:lnTo>
                  <a:lnTo>
                    <a:pt x="2539" y="593"/>
                  </a:lnTo>
                  <a:lnTo>
                    <a:pt x="2539" y="594"/>
                  </a:lnTo>
                  <a:lnTo>
                    <a:pt x="2538" y="596"/>
                  </a:lnTo>
                  <a:lnTo>
                    <a:pt x="2536" y="600"/>
                  </a:lnTo>
                  <a:lnTo>
                    <a:pt x="2536" y="601"/>
                  </a:lnTo>
                  <a:lnTo>
                    <a:pt x="2534" y="603"/>
                  </a:lnTo>
                  <a:lnTo>
                    <a:pt x="2532" y="607"/>
                  </a:lnTo>
                  <a:lnTo>
                    <a:pt x="2532" y="608"/>
                  </a:lnTo>
                  <a:lnTo>
                    <a:pt x="2531" y="610"/>
                  </a:lnTo>
                  <a:lnTo>
                    <a:pt x="2529" y="610"/>
                  </a:lnTo>
                  <a:lnTo>
                    <a:pt x="2529" y="612"/>
                  </a:lnTo>
                  <a:lnTo>
                    <a:pt x="2529" y="614"/>
                  </a:lnTo>
                  <a:lnTo>
                    <a:pt x="2527" y="615"/>
                  </a:lnTo>
                  <a:lnTo>
                    <a:pt x="2527" y="617"/>
                  </a:lnTo>
                  <a:lnTo>
                    <a:pt x="2525" y="617"/>
                  </a:lnTo>
                  <a:lnTo>
                    <a:pt x="2525" y="619"/>
                  </a:lnTo>
                  <a:lnTo>
                    <a:pt x="2524" y="621"/>
                  </a:lnTo>
                  <a:lnTo>
                    <a:pt x="2524" y="622"/>
                  </a:lnTo>
                  <a:lnTo>
                    <a:pt x="2522" y="624"/>
                  </a:lnTo>
                  <a:lnTo>
                    <a:pt x="2522" y="626"/>
                  </a:lnTo>
                  <a:lnTo>
                    <a:pt x="2520" y="628"/>
                  </a:lnTo>
                  <a:lnTo>
                    <a:pt x="2520" y="629"/>
                  </a:lnTo>
                  <a:lnTo>
                    <a:pt x="2520" y="631"/>
                  </a:lnTo>
                  <a:lnTo>
                    <a:pt x="2520" y="633"/>
                  </a:lnTo>
                  <a:lnTo>
                    <a:pt x="2518" y="633"/>
                  </a:lnTo>
                  <a:lnTo>
                    <a:pt x="2518" y="635"/>
                  </a:lnTo>
                  <a:lnTo>
                    <a:pt x="2518" y="636"/>
                  </a:lnTo>
                  <a:lnTo>
                    <a:pt x="2518" y="638"/>
                  </a:lnTo>
                  <a:lnTo>
                    <a:pt x="2517" y="642"/>
                  </a:lnTo>
                  <a:lnTo>
                    <a:pt x="2515" y="643"/>
                  </a:lnTo>
                  <a:lnTo>
                    <a:pt x="2515" y="645"/>
                  </a:lnTo>
                  <a:lnTo>
                    <a:pt x="2515" y="647"/>
                  </a:lnTo>
                  <a:lnTo>
                    <a:pt x="2513" y="647"/>
                  </a:lnTo>
                  <a:lnTo>
                    <a:pt x="2513" y="649"/>
                  </a:lnTo>
                  <a:lnTo>
                    <a:pt x="2513" y="650"/>
                  </a:lnTo>
                  <a:lnTo>
                    <a:pt x="2513" y="652"/>
                  </a:lnTo>
                  <a:lnTo>
                    <a:pt x="2511" y="652"/>
                  </a:lnTo>
                  <a:lnTo>
                    <a:pt x="2511" y="654"/>
                  </a:lnTo>
                  <a:lnTo>
                    <a:pt x="2511" y="655"/>
                  </a:lnTo>
                  <a:lnTo>
                    <a:pt x="2511" y="657"/>
                  </a:lnTo>
                  <a:lnTo>
                    <a:pt x="2510" y="659"/>
                  </a:lnTo>
                  <a:lnTo>
                    <a:pt x="2510" y="661"/>
                  </a:lnTo>
                  <a:lnTo>
                    <a:pt x="2510" y="662"/>
                  </a:lnTo>
                  <a:lnTo>
                    <a:pt x="2510" y="664"/>
                  </a:lnTo>
                  <a:lnTo>
                    <a:pt x="2510" y="666"/>
                  </a:lnTo>
                  <a:lnTo>
                    <a:pt x="2510" y="668"/>
                  </a:lnTo>
                  <a:lnTo>
                    <a:pt x="2510" y="669"/>
                  </a:lnTo>
                  <a:lnTo>
                    <a:pt x="2510" y="671"/>
                  </a:lnTo>
                  <a:lnTo>
                    <a:pt x="2510" y="673"/>
                  </a:lnTo>
                  <a:lnTo>
                    <a:pt x="2511" y="675"/>
                  </a:lnTo>
                  <a:lnTo>
                    <a:pt x="2511" y="678"/>
                  </a:lnTo>
                  <a:lnTo>
                    <a:pt x="2513" y="678"/>
                  </a:lnTo>
                  <a:lnTo>
                    <a:pt x="2513" y="680"/>
                  </a:lnTo>
                  <a:lnTo>
                    <a:pt x="2513" y="682"/>
                  </a:lnTo>
                  <a:lnTo>
                    <a:pt x="2513" y="683"/>
                  </a:lnTo>
                  <a:lnTo>
                    <a:pt x="2515" y="683"/>
                  </a:lnTo>
                  <a:lnTo>
                    <a:pt x="2515" y="685"/>
                  </a:lnTo>
                  <a:lnTo>
                    <a:pt x="2515" y="687"/>
                  </a:lnTo>
                  <a:lnTo>
                    <a:pt x="2515" y="689"/>
                  </a:lnTo>
                  <a:lnTo>
                    <a:pt x="2515" y="690"/>
                  </a:lnTo>
                  <a:lnTo>
                    <a:pt x="2513" y="692"/>
                  </a:lnTo>
                  <a:lnTo>
                    <a:pt x="2511" y="694"/>
                  </a:lnTo>
                  <a:lnTo>
                    <a:pt x="2510" y="694"/>
                  </a:lnTo>
                  <a:lnTo>
                    <a:pt x="2508" y="696"/>
                  </a:lnTo>
                  <a:lnTo>
                    <a:pt x="2506" y="697"/>
                  </a:lnTo>
                  <a:lnTo>
                    <a:pt x="2504" y="697"/>
                  </a:lnTo>
                  <a:lnTo>
                    <a:pt x="2503" y="699"/>
                  </a:lnTo>
                  <a:lnTo>
                    <a:pt x="2501" y="697"/>
                  </a:lnTo>
                  <a:lnTo>
                    <a:pt x="2499" y="697"/>
                  </a:lnTo>
                  <a:lnTo>
                    <a:pt x="2497" y="697"/>
                  </a:lnTo>
                  <a:lnTo>
                    <a:pt x="2496" y="699"/>
                  </a:lnTo>
                  <a:lnTo>
                    <a:pt x="2496" y="701"/>
                  </a:lnTo>
                  <a:lnTo>
                    <a:pt x="2494" y="701"/>
                  </a:lnTo>
                  <a:lnTo>
                    <a:pt x="2492" y="701"/>
                  </a:lnTo>
                  <a:lnTo>
                    <a:pt x="2490" y="701"/>
                  </a:lnTo>
                  <a:lnTo>
                    <a:pt x="2489" y="701"/>
                  </a:lnTo>
                  <a:lnTo>
                    <a:pt x="2487" y="701"/>
                  </a:lnTo>
                  <a:lnTo>
                    <a:pt x="2485" y="701"/>
                  </a:lnTo>
                  <a:lnTo>
                    <a:pt x="2485" y="703"/>
                  </a:lnTo>
                  <a:lnTo>
                    <a:pt x="2485" y="706"/>
                  </a:lnTo>
                  <a:lnTo>
                    <a:pt x="2485" y="708"/>
                  </a:lnTo>
                  <a:lnTo>
                    <a:pt x="2483" y="710"/>
                  </a:lnTo>
                  <a:lnTo>
                    <a:pt x="2482" y="710"/>
                  </a:lnTo>
                  <a:lnTo>
                    <a:pt x="2480" y="710"/>
                  </a:lnTo>
                  <a:lnTo>
                    <a:pt x="2478" y="711"/>
                  </a:lnTo>
                  <a:lnTo>
                    <a:pt x="2475" y="711"/>
                  </a:lnTo>
                  <a:lnTo>
                    <a:pt x="2475" y="713"/>
                  </a:lnTo>
                  <a:lnTo>
                    <a:pt x="2473" y="713"/>
                  </a:lnTo>
                  <a:lnTo>
                    <a:pt x="2471" y="713"/>
                  </a:lnTo>
                  <a:lnTo>
                    <a:pt x="2469" y="715"/>
                  </a:lnTo>
                  <a:lnTo>
                    <a:pt x="2468" y="715"/>
                  </a:lnTo>
                  <a:lnTo>
                    <a:pt x="2466" y="715"/>
                  </a:lnTo>
                  <a:lnTo>
                    <a:pt x="2464" y="717"/>
                  </a:lnTo>
                  <a:lnTo>
                    <a:pt x="2462" y="717"/>
                  </a:lnTo>
                  <a:lnTo>
                    <a:pt x="2459" y="717"/>
                  </a:lnTo>
                  <a:lnTo>
                    <a:pt x="2457" y="718"/>
                  </a:lnTo>
                  <a:lnTo>
                    <a:pt x="2455" y="718"/>
                  </a:lnTo>
                  <a:lnTo>
                    <a:pt x="2454" y="718"/>
                  </a:lnTo>
                  <a:lnTo>
                    <a:pt x="2452" y="720"/>
                  </a:lnTo>
                  <a:lnTo>
                    <a:pt x="2450" y="720"/>
                  </a:lnTo>
                  <a:lnTo>
                    <a:pt x="2447" y="722"/>
                  </a:lnTo>
                  <a:lnTo>
                    <a:pt x="2445" y="722"/>
                  </a:lnTo>
                  <a:lnTo>
                    <a:pt x="2441" y="722"/>
                  </a:lnTo>
                  <a:lnTo>
                    <a:pt x="2440" y="722"/>
                  </a:lnTo>
                  <a:lnTo>
                    <a:pt x="2438" y="724"/>
                  </a:lnTo>
                  <a:lnTo>
                    <a:pt x="2438" y="725"/>
                  </a:lnTo>
                  <a:lnTo>
                    <a:pt x="2436" y="725"/>
                  </a:lnTo>
                  <a:lnTo>
                    <a:pt x="2434" y="725"/>
                  </a:lnTo>
                  <a:lnTo>
                    <a:pt x="2433" y="725"/>
                  </a:lnTo>
                  <a:lnTo>
                    <a:pt x="2431" y="724"/>
                  </a:lnTo>
                  <a:lnTo>
                    <a:pt x="2429" y="724"/>
                  </a:lnTo>
                  <a:lnTo>
                    <a:pt x="2427" y="725"/>
                  </a:lnTo>
                  <a:lnTo>
                    <a:pt x="2426" y="725"/>
                  </a:lnTo>
                  <a:lnTo>
                    <a:pt x="2424" y="725"/>
                  </a:lnTo>
                  <a:lnTo>
                    <a:pt x="2422" y="727"/>
                  </a:lnTo>
                  <a:lnTo>
                    <a:pt x="2420" y="727"/>
                  </a:lnTo>
                  <a:lnTo>
                    <a:pt x="2419" y="727"/>
                  </a:lnTo>
                  <a:lnTo>
                    <a:pt x="2417" y="729"/>
                  </a:lnTo>
                  <a:lnTo>
                    <a:pt x="2415" y="729"/>
                  </a:lnTo>
                  <a:lnTo>
                    <a:pt x="2413" y="729"/>
                  </a:lnTo>
                  <a:lnTo>
                    <a:pt x="2412" y="731"/>
                  </a:lnTo>
                  <a:lnTo>
                    <a:pt x="2410" y="731"/>
                  </a:lnTo>
                  <a:lnTo>
                    <a:pt x="2408" y="731"/>
                  </a:lnTo>
                  <a:lnTo>
                    <a:pt x="2406" y="731"/>
                  </a:lnTo>
                  <a:lnTo>
                    <a:pt x="2405" y="731"/>
                  </a:lnTo>
                  <a:lnTo>
                    <a:pt x="2403" y="731"/>
                  </a:lnTo>
                  <a:lnTo>
                    <a:pt x="2401" y="732"/>
                  </a:lnTo>
                  <a:lnTo>
                    <a:pt x="2399" y="732"/>
                  </a:lnTo>
                  <a:lnTo>
                    <a:pt x="2398" y="732"/>
                  </a:lnTo>
                  <a:lnTo>
                    <a:pt x="2396" y="734"/>
                  </a:lnTo>
                  <a:lnTo>
                    <a:pt x="2394" y="734"/>
                  </a:lnTo>
                  <a:lnTo>
                    <a:pt x="2392" y="734"/>
                  </a:lnTo>
                  <a:lnTo>
                    <a:pt x="2391" y="736"/>
                  </a:lnTo>
                  <a:lnTo>
                    <a:pt x="2389" y="738"/>
                  </a:lnTo>
                  <a:lnTo>
                    <a:pt x="2387" y="739"/>
                  </a:lnTo>
                  <a:lnTo>
                    <a:pt x="2385" y="741"/>
                  </a:lnTo>
                  <a:lnTo>
                    <a:pt x="2384" y="743"/>
                  </a:lnTo>
                  <a:lnTo>
                    <a:pt x="2382" y="743"/>
                  </a:lnTo>
                  <a:lnTo>
                    <a:pt x="2380" y="745"/>
                  </a:lnTo>
                  <a:lnTo>
                    <a:pt x="2378" y="746"/>
                  </a:lnTo>
                  <a:lnTo>
                    <a:pt x="2377" y="748"/>
                  </a:lnTo>
                  <a:lnTo>
                    <a:pt x="2375" y="748"/>
                  </a:lnTo>
                  <a:lnTo>
                    <a:pt x="2373" y="748"/>
                  </a:lnTo>
                  <a:lnTo>
                    <a:pt x="2371" y="748"/>
                  </a:lnTo>
                  <a:lnTo>
                    <a:pt x="2370" y="750"/>
                  </a:lnTo>
                  <a:lnTo>
                    <a:pt x="2368" y="750"/>
                  </a:lnTo>
                  <a:lnTo>
                    <a:pt x="2366" y="750"/>
                  </a:lnTo>
                  <a:lnTo>
                    <a:pt x="2366" y="752"/>
                  </a:lnTo>
                  <a:lnTo>
                    <a:pt x="2363" y="752"/>
                  </a:lnTo>
                  <a:lnTo>
                    <a:pt x="2361" y="753"/>
                  </a:lnTo>
                  <a:lnTo>
                    <a:pt x="2359" y="753"/>
                  </a:lnTo>
                  <a:lnTo>
                    <a:pt x="2357" y="753"/>
                  </a:lnTo>
                  <a:lnTo>
                    <a:pt x="2356" y="753"/>
                  </a:lnTo>
                  <a:lnTo>
                    <a:pt x="2354" y="753"/>
                  </a:lnTo>
                  <a:lnTo>
                    <a:pt x="2352" y="753"/>
                  </a:lnTo>
                  <a:lnTo>
                    <a:pt x="2350" y="755"/>
                  </a:lnTo>
                  <a:lnTo>
                    <a:pt x="2349" y="757"/>
                  </a:lnTo>
                  <a:lnTo>
                    <a:pt x="2347" y="757"/>
                  </a:lnTo>
                  <a:lnTo>
                    <a:pt x="2345" y="757"/>
                  </a:lnTo>
                  <a:lnTo>
                    <a:pt x="2343" y="759"/>
                  </a:lnTo>
                  <a:lnTo>
                    <a:pt x="2342" y="759"/>
                  </a:lnTo>
                  <a:lnTo>
                    <a:pt x="2340" y="757"/>
                  </a:lnTo>
                  <a:lnTo>
                    <a:pt x="2338" y="757"/>
                  </a:lnTo>
                  <a:lnTo>
                    <a:pt x="2336" y="755"/>
                  </a:lnTo>
                  <a:lnTo>
                    <a:pt x="2335" y="753"/>
                  </a:lnTo>
                  <a:lnTo>
                    <a:pt x="2333" y="753"/>
                  </a:lnTo>
                  <a:lnTo>
                    <a:pt x="2331" y="753"/>
                  </a:lnTo>
                  <a:lnTo>
                    <a:pt x="2329" y="755"/>
                  </a:lnTo>
                  <a:lnTo>
                    <a:pt x="2328" y="755"/>
                  </a:lnTo>
                  <a:lnTo>
                    <a:pt x="2328" y="757"/>
                  </a:lnTo>
                  <a:lnTo>
                    <a:pt x="2326" y="759"/>
                  </a:lnTo>
                  <a:lnTo>
                    <a:pt x="2326" y="760"/>
                  </a:lnTo>
                  <a:lnTo>
                    <a:pt x="2326" y="762"/>
                  </a:lnTo>
                  <a:lnTo>
                    <a:pt x="2326" y="764"/>
                  </a:lnTo>
                  <a:lnTo>
                    <a:pt x="2326" y="766"/>
                  </a:lnTo>
                  <a:lnTo>
                    <a:pt x="2326" y="767"/>
                  </a:lnTo>
                  <a:lnTo>
                    <a:pt x="2326" y="769"/>
                  </a:lnTo>
                  <a:lnTo>
                    <a:pt x="2326" y="771"/>
                  </a:lnTo>
                  <a:lnTo>
                    <a:pt x="2326" y="773"/>
                  </a:lnTo>
                  <a:lnTo>
                    <a:pt x="2324" y="773"/>
                  </a:lnTo>
                  <a:lnTo>
                    <a:pt x="2324" y="774"/>
                  </a:lnTo>
                  <a:lnTo>
                    <a:pt x="2322" y="776"/>
                  </a:lnTo>
                  <a:lnTo>
                    <a:pt x="2322" y="778"/>
                  </a:lnTo>
                  <a:lnTo>
                    <a:pt x="2322" y="780"/>
                  </a:lnTo>
                  <a:lnTo>
                    <a:pt x="2322" y="781"/>
                  </a:lnTo>
                  <a:lnTo>
                    <a:pt x="2322" y="783"/>
                  </a:lnTo>
                  <a:lnTo>
                    <a:pt x="2322" y="785"/>
                  </a:lnTo>
                  <a:lnTo>
                    <a:pt x="2322" y="787"/>
                  </a:lnTo>
                  <a:lnTo>
                    <a:pt x="2321" y="788"/>
                  </a:lnTo>
                  <a:lnTo>
                    <a:pt x="2319" y="790"/>
                  </a:lnTo>
                  <a:lnTo>
                    <a:pt x="2317" y="790"/>
                  </a:lnTo>
                  <a:lnTo>
                    <a:pt x="2315" y="790"/>
                  </a:lnTo>
                  <a:lnTo>
                    <a:pt x="2314" y="792"/>
                  </a:lnTo>
                  <a:lnTo>
                    <a:pt x="2312" y="794"/>
                  </a:lnTo>
                  <a:lnTo>
                    <a:pt x="2310" y="795"/>
                  </a:lnTo>
                  <a:lnTo>
                    <a:pt x="2310" y="797"/>
                  </a:lnTo>
                  <a:lnTo>
                    <a:pt x="2308" y="801"/>
                  </a:lnTo>
                  <a:lnTo>
                    <a:pt x="2308" y="802"/>
                  </a:lnTo>
                  <a:lnTo>
                    <a:pt x="2308" y="804"/>
                  </a:lnTo>
                  <a:lnTo>
                    <a:pt x="2308" y="806"/>
                  </a:lnTo>
                  <a:lnTo>
                    <a:pt x="2308" y="808"/>
                  </a:lnTo>
                  <a:lnTo>
                    <a:pt x="2310" y="809"/>
                  </a:lnTo>
                  <a:lnTo>
                    <a:pt x="2312" y="809"/>
                  </a:lnTo>
                  <a:lnTo>
                    <a:pt x="2312" y="811"/>
                  </a:lnTo>
                  <a:lnTo>
                    <a:pt x="2314" y="811"/>
                  </a:lnTo>
                  <a:lnTo>
                    <a:pt x="2314" y="813"/>
                  </a:lnTo>
                  <a:lnTo>
                    <a:pt x="2315" y="813"/>
                  </a:lnTo>
                  <a:lnTo>
                    <a:pt x="2317" y="813"/>
                  </a:lnTo>
                  <a:lnTo>
                    <a:pt x="2319" y="813"/>
                  </a:lnTo>
                  <a:lnTo>
                    <a:pt x="2321" y="815"/>
                  </a:lnTo>
                  <a:lnTo>
                    <a:pt x="2322" y="815"/>
                  </a:lnTo>
                  <a:lnTo>
                    <a:pt x="2324" y="815"/>
                  </a:lnTo>
                  <a:lnTo>
                    <a:pt x="2326" y="815"/>
                  </a:lnTo>
                  <a:lnTo>
                    <a:pt x="2328" y="815"/>
                  </a:lnTo>
                  <a:lnTo>
                    <a:pt x="2329" y="815"/>
                  </a:lnTo>
                  <a:lnTo>
                    <a:pt x="2331" y="815"/>
                  </a:lnTo>
                  <a:lnTo>
                    <a:pt x="2333" y="813"/>
                  </a:lnTo>
                  <a:lnTo>
                    <a:pt x="2335" y="813"/>
                  </a:lnTo>
                  <a:lnTo>
                    <a:pt x="2336" y="813"/>
                  </a:lnTo>
                  <a:lnTo>
                    <a:pt x="2338" y="813"/>
                  </a:lnTo>
                  <a:lnTo>
                    <a:pt x="2340" y="813"/>
                  </a:lnTo>
                  <a:lnTo>
                    <a:pt x="2342" y="813"/>
                  </a:lnTo>
                  <a:lnTo>
                    <a:pt x="2342" y="811"/>
                  </a:lnTo>
                  <a:lnTo>
                    <a:pt x="2343" y="811"/>
                  </a:lnTo>
                  <a:lnTo>
                    <a:pt x="2347" y="811"/>
                  </a:lnTo>
                  <a:lnTo>
                    <a:pt x="2347" y="809"/>
                  </a:lnTo>
                  <a:lnTo>
                    <a:pt x="2349" y="809"/>
                  </a:lnTo>
                  <a:lnTo>
                    <a:pt x="2352" y="809"/>
                  </a:lnTo>
                  <a:lnTo>
                    <a:pt x="2354" y="809"/>
                  </a:lnTo>
                  <a:lnTo>
                    <a:pt x="2356" y="808"/>
                  </a:lnTo>
                  <a:lnTo>
                    <a:pt x="2357" y="808"/>
                  </a:lnTo>
                  <a:lnTo>
                    <a:pt x="2359" y="808"/>
                  </a:lnTo>
                  <a:lnTo>
                    <a:pt x="2361" y="808"/>
                  </a:lnTo>
                  <a:lnTo>
                    <a:pt x="2368" y="806"/>
                  </a:lnTo>
                  <a:lnTo>
                    <a:pt x="2371" y="808"/>
                  </a:lnTo>
                  <a:lnTo>
                    <a:pt x="2373" y="808"/>
                  </a:lnTo>
                  <a:lnTo>
                    <a:pt x="2375" y="808"/>
                  </a:lnTo>
                  <a:lnTo>
                    <a:pt x="2375" y="809"/>
                  </a:lnTo>
                  <a:lnTo>
                    <a:pt x="2377" y="809"/>
                  </a:lnTo>
                  <a:lnTo>
                    <a:pt x="2378" y="811"/>
                  </a:lnTo>
                  <a:lnTo>
                    <a:pt x="2378" y="813"/>
                  </a:lnTo>
                  <a:lnTo>
                    <a:pt x="2380" y="815"/>
                  </a:lnTo>
                  <a:lnTo>
                    <a:pt x="2380" y="816"/>
                  </a:lnTo>
                  <a:lnTo>
                    <a:pt x="2380" y="818"/>
                  </a:lnTo>
                  <a:lnTo>
                    <a:pt x="2380" y="820"/>
                  </a:lnTo>
                  <a:lnTo>
                    <a:pt x="2380" y="822"/>
                  </a:lnTo>
                  <a:lnTo>
                    <a:pt x="2380" y="823"/>
                  </a:lnTo>
                  <a:lnTo>
                    <a:pt x="2382" y="825"/>
                  </a:lnTo>
                  <a:lnTo>
                    <a:pt x="2382" y="827"/>
                  </a:lnTo>
                  <a:lnTo>
                    <a:pt x="2382" y="829"/>
                  </a:lnTo>
                  <a:lnTo>
                    <a:pt x="2380" y="830"/>
                  </a:lnTo>
                  <a:lnTo>
                    <a:pt x="2380" y="832"/>
                  </a:lnTo>
                  <a:lnTo>
                    <a:pt x="2380" y="834"/>
                  </a:lnTo>
                  <a:lnTo>
                    <a:pt x="2382" y="836"/>
                  </a:lnTo>
                  <a:lnTo>
                    <a:pt x="2382" y="837"/>
                  </a:lnTo>
                  <a:lnTo>
                    <a:pt x="2382" y="839"/>
                  </a:lnTo>
                  <a:lnTo>
                    <a:pt x="2382" y="841"/>
                  </a:lnTo>
                  <a:lnTo>
                    <a:pt x="2382" y="843"/>
                  </a:lnTo>
                  <a:lnTo>
                    <a:pt x="2382" y="844"/>
                  </a:lnTo>
                  <a:lnTo>
                    <a:pt x="2384" y="844"/>
                  </a:lnTo>
                  <a:lnTo>
                    <a:pt x="2384" y="848"/>
                  </a:lnTo>
                  <a:lnTo>
                    <a:pt x="2384" y="850"/>
                  </a:lnTo>
                  <a:lnTo>
                    <a:pt x="2384" y="851"/>
                  </a:lnTo>
                  <a:lnTo>
                    <a:pt x="2384" y="853"/>
                  </a:lnTo>
                  <a:lnTo>
                    <a:pt x="2382" y="855"/>
                  </a:lnTo>
                  <a:lnTo>
                    <a:pt x="2382" y="857"/>
                  </a:lnTo>
                  <a:lnTo>
                    <a:pt x="2382" y="858"/>
                  </a:lnTo>
                  <a:lnTo>
                    <a:pt x="2380" y="860"/>
                  </a:lnTo>
                  <a:lnTo>
                    <a:pt x="2378" y="862"/>
                  </a:lnTo>
                  <a:lnTo>
                    <a:pt x="2378" y="864"/>
                  </a:lnTo>
                  <a:lnTo>
                    <a:pt x="2380" y="865"/>
                  </a:lnTo>
                  <a:lnTo>
                    <a:pt x="2380" y="867"/>
                  </a:lnTo>
                  <a:lnTo>
                    <a:pt x="2380" y="869"/>
                  </a:lnTo>
                  <a:lnTo>
                    <a:pt x="2380" y="871"/>
                  </a:lnTo>
                  <a:lnTo>
                    <a:pt x="2380" y="872"/>
                  </a:lnTo>
                  <a:lnTo>
                    <a:pt x="2380" y="874"/>
                  </a:lnTo>
                  <a:lnTo>
                    <a:pt x="2380" y="876"/>
                  </a:lnTo>
                  <a:lnTo>
                    <a:pt x="2378" y="876"/>
                  </a:lnTo>
                  <a:lnTo>
                    <a:pt x="2378" y="878"/>
                  </a:lnTo>
                  <a:lnTo>
                    <a:pt x="2377" y="879"/>
                  </a:lnTo>
                  <a:lnTo>
                    <a:pt x="2375" y="879"/>
                  </a:lnTo>
                  <a:lnTo>
                    <a:pt x="2375" y="881"/>
                  </a:lnTo>
                  <a:lnTo>
                    <a:pt x="2371" y="881"/>
                  </a:lnTo>
                  <a:lnTo>
                    <a:pt x="2371" y="883"/>
                  </a:lnTo>
                  <a:lnTo>
                    <a:pt x="2370" y="883"/>
                  </a:lnTo>
                  <a:lnTo>
                    <a:pt x="2368" y="885"/>
                  </a:lnTo>
                  <a:lnTo>
                    <a:pt x="2366" y="886"/>
                  </a:lnTo>
                  <a:lnTo>
                    <a:pt x="2364" y="888"/>
                  </a:lnTo>
                  <a:lnTo>
                    <a:pt x="2364" y="890"/>
                  </a:lnTo>
                  <a:lnTo>
                    <a:pt x="2364" y="892"/>
                  </a:lnTo>
                  <a:lnTo>
                    <a:pt x="2366" y="893"/>
                  </a:lnTo>
                  <a:lnTo>
                    <a:pt x="2366" y="895"/>
                  </a:lnTo>
                  <a:lnTo>
                    <a:pt x="2366" y="897"/>
                  </a:lnTo>
                  <a:lnTo>
                    <a:pt x="2366" y="899"/>
                  </a:lnTo>
                  <a:lnTo>
                    <a:pt x="2368" y="899"/>
                  </a:lnTo>
                  <a:lnTo>
                    <a:pt x="2368" y="900"/>
                  </a:lnTo>
                  <a:lnTo>
                    <a:pt x="2368" y="902"/>
                  </a:lnTo>
                  <a:lnTo>
                    <a:pt x="2368" y="904"/>
                  </a:lnTo>
                  <a:lnTo>
                    <a:pt x="2368" y="906"/>
                  </a:lnTo>
                  <a:lnTo>
                    <a:pt x="2368" y="907"/>
                  </a:lnTo>
                  <a:lnTo>
                    <a:pt x="2368" y="909"/>
                  </a:lnTo>
                  <a:lnTo>
                    <a:pt x="2368" y="911"/>
                  </a:lnTo>
                  <a:lnTo>
                    <a:pt x="2370" y="911"/>
                  </a:lnTo>
                  <a:lnTo>
                    <a:pt x="2370" y="913"/>
                  </a:lnTo>
                  <a:lnTo>
                    <a:pt x="2371" y="914"/>
                  </a:lnTo>
                  <a:lnTo>
                    <a:pt x="2373" y="914"/>
                  </a:lnTo>
                  <a:lnTo>
                    <a:pt x="2375" y="914"/>
                  </a:lnTo>
                  <a:lnTo>
                    <a:pt x="2377" y="916"/>
                  </a:lnTo>
                  <a:lnTo>
                    <a:pt x="2378" y="914"/>
                  </a:lnTo>
                  <a:lnTo>
                    <a:pt x="2380" y="914"/>
                  </a:lnTo>
                  <a:lnTo>
                    <a:pt x="2382" y="914"/>
                  </a:lnTo>
                  <a:lnTo>
                    <a:pt x="2384" y="913"/>
                  </a:lnTo>
                  <a:lnTo>
                    <a:pt x="2385" y="911"/>
                  </a:lnTo>
                  <a:lnTo>
                    <a:pt x="2387" y="909"/>
                  </a:lnTo>
                  <a:lnTo>
                    <a:pt x="2387" y="907"/>
                  </a:lnTo>
                  <a:lnTo>
                    <a:pt x="2389" y="906"/>
                  </a:lnTo>
                  <a:lnTo>
                    <a:pt x="2391" y="902"/>
                  </a:lnTo>
                  <a:lnTo>
                    <a:pt x="2392" y="902"/>
                  </a:lnTo>
                  <a:lnTo>
                    <a:pt x="2394" y="902"/>
                  </a:lnTo>
                  <a:lnTo>
                    <a:pt x="2396" y="904"/>
                  </a:lnTo>
                  <a:lnTo>
                    <a:pt x="2398" y="906"/>
                  </a:lnTo>
                  <a:lnTo>
                    <a:pt x="2399" y="906"/>
                  </a:lnTo>
                  <a:lnTo>
                    <a:pt x="2399" y="907"/>
                  </a:lnTo>
                  <a:lnTo>
                    <a:pt x="2399" y="909"/>
                  </a:lnTo>
                  <a:lnTo>
                    <a:pt x="2401" y="909"/>
                  </a:lnTo>
                  <a:lnTo>
                    <a:pt x="2401" y="911"/>
                  </a:lnTo>
                  <a:lnTo>
                    <a:pt x="2403" y="913"/>
                  </a:lnTo>
                  <a:lnTo>
                    <a:pt x="2403" y="914"/>
                  </a:lnTo>
                  <a:lnTo>
                    <a:pt x="2405" y="914"/>
                  </a:lnTo>
                  <a:lnTo>
                    <a:pt x="2405" y="916"/>
                  </a:lnTo>
                  <a:lnTo>
                    <a:pt x="2405" y="918"/>
                  </a:lnTo>
                  <a:lnTo>
                    <a:pt x="2405" y="920"/>
                  </a:lnTo>
                  <a:lnTo>
                    <a:pt x="2403" y="921"/>
                  </a:lnTo>
                  <a:lnTo>
                    <a:pt x="2403" y="923"/>
                  </a:lnTo>
                  <a:lnTo>
                    <a:pt x="2403" y="925"/>
                  </a:lnTo>
                  <a:lnTo>
                    <a:pt x="2403" y="927"/>
                  </a:lnTo>
                  <a:lnTo>
                    <a:pt x="2403" y="928"/>
                  </a:lnTo>
                  <a:lnTo>
                    <a:pt x="2403" y="930"/>
                  </a:lnTo>
                  <a:lnTo>
                    <a:pt x="2403" y="932"/>
                  </a:lnTo>
                  <a:lnTo>
                    <a:pt x="2405" y="933"/>
                  </a:lnTo>
                  <a:lnTo>
                    <a:pt x="2405" y="935"/>
                  </a:lnTo>
                  <a:lnTo>
                    <a:pt x="2405" y="937"/>
                  </a:lnTo>
                  <a:lnTo>
                    <a:pt x="2405" y="939"/>
                  </a:lnTo>
                  <a:lnTo>
                    <a:pt x="2403" y="940"/>
                  </a:lnTo>
                  <a:lnTo>
                    <a:pt x="2405" y="940"/>
                  </a:lnTo>
                  <a:lnTo>
                    <a:pt x="2403" y="942"/>
                  </a:lnTo>
                  <a:lnTo>
                    <a:pt x="2403" y="944"/>
                  </a:lnTo>
                  <a:lnTo>
                    <a:pt x="2403" y="946"/>
                  </a:lnTo>
                  <a:lnTo>
                    <a:pt x="2403" y="947"/>
                  </a:lnTo>
                  <a:lnTo>
                    <a:pt x="2403" y="949"/>
                  </a:lnTo>
                  <a:lnTo>
                    <a:pt x="2403" y="951"/>
                  </a:lnTo>
                  <a:lnTo>
                    <a:pt x="2405" y="953"/>
                  </a:lnTo>
                  <a:lnTo>
                    <a:pt x="2405" y="954"/>
                  </a:lnTo>
                  <a:lnTo>
                    <a:pt x="2410" y="956"/>
                  </a:lnTo>
                  <a:lnTo>
                    <a:pt x="2410" y="958"/>
                  </a:lnTo>
                  <a:lnTo>
                    <a:pt x="2412" y="958"/>
                  </a:lnTo>
                  <a:lnTo>
                    <a:pt x="2413" y="958"/>
                  </a:lnTo>
                  <a:lnTo>
                    <a:pt x="2415" y="958"/>
                  </a:lnTo>
                  <a:lnTo>
                    <a:pt x="2417" y="958"/>
                  </a:lnTo>
                  <a:lnTo>
                    <a:pt x="2419" y="958"/>
                  </a:lnTo>
                  <a:lnTo>
                    <a:pt x="2419" y="960"/>
                  </a:lnTo>
                  <a:lnTo>
                    <a:pt x="2420" y="960"/>
                  </a:lnTo>
                  <a:lnTo>
                    <a:pt x="2420" y="961"/>
                  </a:lnTo>
                  <a:lnTo>
                    <a:pt x="2422" y="961"/>
                  </a:lnTo>
                  <a:lnTo>
                    <a:pt x="2422" y="963"/>
                  </a:lnTo>
                  <a:lnTo>
                    <a:pt x="2424" y="963"/>
                  </a:lnTo>
                  <a:lnTo>
                    <a:pt x="2426" y="965"/>
                  </a:lnTo>
                  <a:lnTo>
                    <a:pt x="2427" y="965"/>
                  </a:lnTo>
                  <a:lnTo>
                    <a:pt x="2427" y="967"/>
                  </a:lnTo>
                  <a:lnTo>
                    <a:pt x="2429" y="967"/>
                  </a:lnTo>
                  <a:lnTo>
                    <a:pt x="2431" y="968"/>
                  </a:lnTo>
                  <a:lnTo>
                    <a:pt x="2433" y="970"/>
                  </a:lnTo>
                  <a:lnTo>
                    <a:pt x="2433" y="972"/>
                  </a:lnTo>
                  <a:lnTo>
                    <a:pt x="2433" y="974"/>
                  </a:lnTo>
                  <a:lnTo>
                    <a:pt x="2434" y="975"/>
                  </a:lnTo>
                  <a:lnTo>
                    <a:pt x="2436" y="977"/>
                  </a:lnTo>
                  <a:lnTo>
                    <a:pt x="2438" y="981"/>
                  </a:lnTo>
                  <a:lnTo>
                    <a:pt x="2440" y="982"/>
                  </a:lnTo>
                  <a:lnTo>
                    <a:pt x="2440" y="984"/>
                  </a:lnTo>
                  <a:lnTo>
                    <a:pt x="2441" y="986"/>
                  </a:lnTo>
                  <a:lnTo>
                    <a:pt x="2441" y="988"/>
                  </a:lnTo>
                  <a:lnTo>
                    <a:pt x="2443" y="989"/>
                  </a:lnTo>
                  <a:lnTo>
                    <a:pt x="2443" y="991"/>
                  </a:lnTo>
                  <a:lnTo>
                    <a:pt x="2445" y="993"/>
                  </a:lnTo>
                  <a:lnTo>
                    <a:pt x="2445" y="995"/>
                  </a:lnTo>
                  <a:lnTo>
                    <a:pt x="2447" y="995"/>
                  </a:lnTo>
                  <a:lnTo>
                    <a:pt x="2448" y="996"/>
                  </a:lnTo>
                  <a:lnTo>
                    <a:pt x="2450" y="995"/>
                  </a:lnTo>
                  <a:lnTo>
                    <a:pt x="2452" y="995"/>
                  </a:lnTo>
                  <a:lnTo>
                    <a:pt x="2454" y="993"/>
                  </a:lnTo>
                  <a:lnTo>
                    <a:pt x="2455" y="993"/>
                  </a:lnTo>
                  <a:lnTo>
                    <a:pt x="2457" y="993"/>
                  </a:lnTo>
                  <a:lnTo>
                    <a:pt x="2459" y="991"/>
                  </a:lnTo>
                  <a:lnTo>
                    <a:pt x="2461" y="991"/>
                  </a:lnTo>
                  <a:lnTo>
                    <a:pt x="2462" y="989"/>
                  </a:lnTo>
                  <a:lnTo>
                    <a:pt x="2466" y="989"/>
                  </a:lnTo>
                  <a:lnTo>
                    <a:pt x="2468" y="989"/>
                  </a:lnTo>
                  <a:lnTo>
                    <a:pt x="2469" y="989"/>
                  </a:lnTo>
                  <a:lnTo>
                    <a:pt x="2471" y="991"/>
                  </a:lnTo>
                  <a:lnTo>
                    <a:pt x="2473" y="991"/>
                  </a:lnTo>
                  <a:lnTo>
                    <a:pt x="2475" y="991"/>
                  </a:lnTo>
                  <a:lnTo>
                    <a:pt x="2476" y="991"/>
                  </a:lnTo>
                  <a:lnTo>
                    <a:pt x="2478" y="991"/>
                  </a:lnTo>
                  <a:lnTo>
                    <a:pt x="2480" y="991"/>
                  </a:lnTo>
                  <a:lnTo>
                    <a:pt x="2482" y="991"/>
                  </a:lnTo>
                  <a:lnTo>
                    <a:pt x="2483" y="993"/>
                  </a:lnTo>
                  <a:lnTo>
                    <a:pt x="2485" y="993"/>
                  </a:lnTo>
                  <a:lnTo>
                    <a:pt x="2489" y="995"/>
                  </a:lnTo>
                  <a:lnTo>
                    <a:pt x="2490" y="995"/>
                  </a:lnTo>
                  <a:lnTo>
                    <a:pt x="2492" y="996"/>
                  </a:lnTo>
                  <a:lnTo>
                    <a:pt x="2496" y="996"/>
                  </a:lnTo>
                  <a:lnTo>
                    <a:pt x="2497" y="998"/>
                  </a:lnTo>
                  <a:lnTo>
                    <a:pt x="2499" y="998"/>
                  </a:lnTo>
                  <a:lnTo>
                    <a:pt x="2501" y="998"/>
                  </a:lnTo>
                  <a:lnTo>
                    <a:pt x="2503" y="998"/>
                  </a:lnTo>
                  <a:lnTo>
                    <a:pt x="2504" y="998"/>
                  </a:lnTo>
                  <a:lnTo>
                    <a:pt x="2506" y="1000"/>
                  </a:lnTo>
                  <a:lnTo>
                    <a:pt x="2508" y="1002"/>
                  </a:lnTo>
                  <a:lnTo>
                    <a:pt x="2511" y="1003"/>
                  </a:lnTo>
                  <a:lnTo>
                    <a:pt x="2513" y="1003"/>
                  </a:lnTo>
                  <a:lnTo>
                    <a:pt x="2515" y="1005"/>
                  </a:lnTo>
                  <a:lnTo>
                    <a:pt x="2518" y="1005"/>
                  </a:lnTo>
                  <a:lnTo>
                    <a:pt x="2520" y="1005"/>
                  </a:lnTo>
                  <a:lnTo>
                    <a:pt x="2522" y="1003"/>
                  </a:lnTo>
                  <a:lnTo>
                    <a:pt x="2524" y="1003"/>
                  </a:lnTo>
                  <a:lnTo>
                    <a:pt x="2525" y="1003"/>
                  </a:lnTo>
                  <a:lnTo>
                    <a:pt x="2527" y="1003"/>
                  </a:lnTo>
                  <a:lnTo>
                    <a:pt x="2529" y="1003"/>
                  </a:lnTo>
                  <a:lnTo>
                    <a:pt x="2531" y="1003"/>
                  </a:lnTo>
                  <a:lnTo>
                    <a:pt x="2532" y="1003"/>
                  </a:lnTo>
                  <a:lnTo>
                    <a:pt x="2534" y="1003"/>
                  </a:lnTo>
                  <a:lnTo>
                    <a:pt x="2536" y="1003"/>
                  </a:lnTo>
                  <a:lnTo>
                    <a:pt x="2536" y="1005"/>
                  </a:lnTo>
                  <a:lnTo>
                    <a:pt x="2538" y="1005"/>
                  </a:lnTo>
                  <a:lnTo>
                    <a:pt x="2539" y="1005"/>
                  </a:lnTo>
                  <a:lnTo>
                    <a:pt x="2541" y="1005"/>
                  </a:lnTo>
                  <a:lnTo>
                    <a:pt x="2543" y="1007"/>
                  </a:lnTo>
                  <a:lnTo>
                    <a:pt x="2545" y="1007"/>
                  </a:lnTo>
                  <a:lnTo>
                    <a:pt x="2546" y="1009"/>
                  </a:lnTo>
                  <a:lnTo>
                    <a:pt x="2548" y="1009"/>
                  </a:lnTo>
                  <a:lnTo>
                    <a:pt x="2550" y="1009"/>
                  </a:lnTo>
                  <a:lnTo>
                    <a:pt x="2552" y="1009"/>
                  </a:lnTo>
                  <a:lnTo>
                    <a:pt x="2553" y="1009"/>
                  </a:lnTo>
                  <a:lnTo>
                    <a:pt x="2553" y="1010"/>
                  </a:lnTo>
                  <a:lnTo>
                    <a:pt x="2555" y="1010"/>
                  </a:lnTo>
                  <a:lnTo>
                    <a:pt x="2557" y="1010"/>
                  </a:lnTo>
                  <a:lnTo>
                    <a:pt x="2559" y="1010"/>
                  </a:lnTo>
                  <a:lnTo>
                    <a:pt x="2560" y="1010"/>
                  </a:lnTo>
                  <a:lnTo>
                    <a:pt x="2560" y="1012"/>
                  </a:lnTo>
                  <a:lnTo>
                    <a:pt x="2562" y="1012"/>
                  </a:lnTo>
                  <a:lnTo>
                    <a:pt x="2564" y="1012"/>
                  </a:lnTo>
                  <a:lnTo>
                    <a:pt x="2565" y="1012"/>
                  </a:lnTo>
                  <a:lnTo>
                    <a:pt x="2567" y="1012"/>
                  </a:lnTo>
                  <a:lnTo>
                    <a:pt x="2569" y="1012"/>
                  </a:lnTo>
                  <a:lnTo>
                    <a:pt x="2572" y="1012"/>
                  </a:lnTo>
                  <a:lnTo>
                    <a:pt x="2574" y="1012"/>
                  </a:lnTo>
                  <a:lnTo>
                    <a:pt x="2576" y="1010"/>
                  </a:lnTo>
                  <a:lnTo>
                    <a:pt x="2578" y="1010"/>
                  </a:lnTo>
                  <a:lnTo>
                    <a:pt x="2579" y="1010"/>
                  </a:lnTo>
                  <a:lnTo>
                    <a:pt x="2581" y="1010"/>
                  </a:lnTo>
                  <a:lnTo>
                    <a:pt x="2583" y="1010"/>
                  </a:lnTo>
                  <a:lnTo>
                    <a:pt x="2585" y="1010"/>
                  </a:lnTo>
                  <a:lnTo>
                    <a:pt x="2586" y="1012"/>
                  </a:lnTo>
                  <a:lnTo>
                    <a:pt x="2586" y="1014"/>
                  </a:lnTo>
                  <a:lnTo>
                    <a:pt x="2586" y="1016"/>
                  </a:lnTo>
                  <a:lnTo>
                    <a:pt x="2586" y="1017"/>
                  </a:lnTo>
                  <a:lnTo>
                    <a:pt x="2585" y="1017"/>
                  </a:lnTo>
                  <a:lnTo>
                    <a:pt x="2586" y="1021"/>
                  </a:lnTo>
                  <a:lnTo>
                    <a:pt x="2585" y="1023"/>
                  </a:lnTo>
                  <a:lnTo>
                    <a:pt x="2583" y="1023"/>
                  </a:lnTo>
                  <a:lnTo>
                    <a:pt x="2581" y="1024"/>
                  </a:lnTo>
                  <a:lnTo>
                    <a:pt x="2581" y="1026"/>
                  </a:lnTo>
                  <a:lnTo>
                    <a:pt x="2579" y="1028"/>
                  </a:lnTo>
                  <a:lnTo>
                    <a:pt x="2578" y="1030"/>
                  </a:lnTo>
                  <a:lnTo>
                    <a:pt x="2576" y="1031"/>
                  </a:lnTo>
                  <a:lnTo>
                    <a:pt x="2576" y="1033"/>
                  </a:lnTo>
                  <a:lnTo>
                    <a:pt x="2574" y="1035"/>
                  </a:lnTo>
                  <a:lnTo>
                    <a:pt x="2574" y="1037"/>
                  </a:lnTo>
                  <a:lnTo>
                    <a:pt x="2574" y="1038"/>
                  </a:lnTo>
                  <a:lnTo>
                    <a:pt x="2572" y="1038"/>
                  </a:lnTo>
                  <a:lnTo>
                    <a:pt x="2572" y="1040"/>
                  </a:lnTo>
                  <a:lnTo>
                    <a:pt x="2571" y="1040"/>
                  </a:lnTo>
                  <a:lnTo>
                    <a:pt x="2569" y="1038"/>
                  </a:lnTo>
                  <a:lnTo>
                    <a:pt x="2567" y="1038"/>
                  </a:lnTo>
                  <a:lnTo>
                    <a:pt x="2567" y="1037"/>
                  </a:lnTo>
                  <a:lnTo>
                    <a:pt x="2565" y="1038"/>
                  </a:lnTo>
                  <a:lnTo>
                    <a:pt x="2564" y="1038"/>
                  </a:lnTo>
                  <a:lnTo>
                    <a:pt x="2560" y="1040"/>
                  </a:lnTo>
                  <a:lnTo>
                    <a:pt x="2559" y="1042"/>
                  </a:lnTo>
                  <a:lnTo>
                    <a:pt x="2557" y="1042"/>
                  </a:lnTo>
                  <a:lnTo>
                    <a:pt x="2555" y="1044"/>
                  </a:lnTo>
                  <a:lnTo>
                    <a:pt x="2555" y="1045"/>
                  </a:lnTo>
                  <a:lnTo>
                    <a:pt x="2553" y="1045"/>
                  </a:lnTo>
                  <a:lnTo>
                    <a:pt x="2552" y="1047"/>
                  </a:lnTo>
                  <a:lnTo>
                    <a:pt x="2550" y="1047"/>
                  </a:lnTo>
                  <a:lnTo>
                    <a:pt x="2550" y="1051"/>
                  </a:lnTo>
                  <a:lnTo>
                    <a:pt x="2548" y="1052"/>
                  </a:lnTo>
                  <a:lnTo>
                    <a:pt x="2546" y="1054"/>
                  </a:lnTo>
                  <a:lnTo>
                    <a:pt x="2545" y="1054"/>
                  </a:lnTo>
                  <a:lnTo>
                    <a:pt x="2541" y="1054"/>
                  </a:lnTo>
                  <a:lnTo>
                    <a:pt x="2539" y="1054"/>
                  </a:lnTo>
                  <a:lnTo>
                    <a:pt x="2539" y="1052"/>
                  </a:lnTo>
                  <a:lnTo>
                    <a:pt x="2538" y="1052"/>
                  </a:lnTo>
                  <a:lnTo>
                    <a:pt x="2536" y="1051"/>
                  </a:lnTo>
                  <a:lnTo>
                    <a:pt x="2534" y="1051"/>
                  </a:lnTo>
                  <a:lnTo>
                    <a:pt x="2531" y="1049"/>
                  </a:lnTo>
                  <a:lnTo>
                    <a:pt x="2527" y="1051"/>
                  </a:lnTo>
                  <a:lnTo>
                    <a:pt x="2524" y="1051"/>
                  </a:lnTo>
                  <a:lnTo>
                    <a:pt x="2522" y="1054"/>
                  </a:lnTo>
                  <a:lnTo>
                    <a:pt x="2520" y="1056"/>
                  </a:lnTo>
                  <a:lnTo>
                    <a:pt x="2518" y="1056"/>
                  </a:lnTo>
                  <a:lnTo>
                    <a:pt x="2518" y="1058"/>
                  </a:lnTo>
                  <a:lnTo>
                    <a:pt x="2517" y="1059"/>
                  </a:lnTo>
                  <a:lnTo>
                    <a:pt x="2515" y="1061"/>
                  </a:lnTo>
                  <a:lnTo>
                    <a:pt x="2513" y="1063"/>
                  </a:lnTo>
                  <a:lnTo>
                    <a:pt x="2513" y="1065"/>
                  </a:lnTo>
                  <a:lnTo>
                    <a:pt x="2511" y="1065"/>
                  </a:lnTo>
                  <a:lnTo>
                    <a:pt x="2511" y="1066"/>
                  </a:lnTo>
                  <a:lnTo>
                    <a:pt x="2510" y="1068"/>
                  </a:lnTo>
                  <a:lnTo>
                    <a:pt x="2510" y="1070"/>
                  </a:lnTo>
                  <a:lnTo>
                    <a:pt x="2508" y="1072"/>
                  </a:lnTo>
                  <a:lnTo>
                    <a:pt x="2506" y="1073"/>
                  </a:lnTo>
                  <a:lnTo>
                    <a:pt x="2506" y="1075"/>
                  </a:lnTo>
                  <a:lnTo>
                    <a:pt x="2504" y="1077"/>
                  </a:lnTo>
                  <a:lnTo>
                    <a:pt x="2503" y="1079"/>
                  </a:lnTo>
                  <a:lnTo>
                    <a:pt x="2503" y="1080"/>
                  </a:lnTo>
                  <a:lnTo>
                    <a:pt x="2503" y="1082"/>
                  </a:lnTo>
                  <a:lnTo>
                    <a:pt x="2503" y="1084"/>
                  </a:lnTo>
                  <a:lnTo>
                    <a:pt x="2503" y="1086"/>
                  </a:lnTo>
                  <a:lnTo>
                    <a:pt x="2504" y="1087"/>
                  </a:lnTo>
                  <a:lnTo>
                    <a:pt x="2504" y="1089"/>
                  </a:lnTo>
                  <a:lnTo>
                    <a:pt x="2506" y="1091"/>
                  </a:lnTo>
                  <a:lnTo>
                    <a:pt x="2506" y="1093"/>
                  </a:lnTo>
                  <a:lnTo>
                    <a:pt x="2508" y="1094"/>
                  </a:lnTo>
                  <a:lnTo>
                    <a:pt x="2510" y="1094"/>
                  </a:lnTo>
                  <a:lnTo>
                    <a:pt x="2510" y="1096"/>
                  </a:lnTo>
                  <a:lnTo>
                    <a:pt x="2511" y="1096"/>
                  </a:lnTo>
                  <a:lnTo>
                    <a:pt x="2513" y="1096"/>
                  </a:lnTo>
                  <a:lnTo>
                    <a:pt x="2515" y="1098"/>
                  </a:lnTo>
                  <a:lnTo>
                    <a:pt x="2517" y="1098"/>
                  </a:lnTo>
                  <a:lnTo>
                    <a:pt x="2518" y="1098"/>
                  </a:lnTo>
                  <a:lnTo>
                    <a:pt x="2520" y="1100"/>
                  </a:lnTo>
                  <a:lnTo>
                    <a:pt x="2522" y="1101"/>
                  </a:lnTo>
                  <a:lnTo>
                    <a:pt x="2522" y="1103"/>
                  </a:lnTo>
                  <a:lnTo>
                    <a:pt x="2522" y="1105"/>
                  </a:lnTo>
                  <a:lnTo>
                    <a:pt x="2522" y="1107"/>
                  </a:lnTo>
                  <a:lnTo>
                    <a:pt x="2522" y="1108"/>
                  </a:lnTo>
                  <a:lnTo>
                    <a:pt x="2520" y="1108"/>
                  </a:lnTo>
                  <a:lnTo>
                    <a:pt x="2518" y="1110"/>
                  </a:lnTo>
                  <a:lnTo>
                    <a:pt x="2517" y="1110"/>
                  </a:lnTo>
                  <a:lnTo>
                    <a:pt x="2515" y="1110"/>
                  </a:lnTo>
                  <a:lnTo>
                    <a:pt x="2513" y="1110"/>
                  </a:lnTo>
                  <a:lnTo>
                    <a:pt x="2511" y="1110"/>
                  </a:lnTo>
                  <a:lnTo>
                    <a:pt x="2510" y="1110"/>
                  </a:lnTo>
                  <a:lnTo>
                    <a:pt x="2508" y="1110"/>
                  </a:lnTo>
                  <a:lnTo>
                    <a:pt x="2506" y="1108"/>
                  </a:lnTo>
                  <a:lnTo>
                    <a:pt x="2504" y="1110"/>
                  </a:lnTo>
                  <a:lnTo>
                    <a:pt x="2503" y="1108"/>
                  </a:lnTo>
                  <a:lnTo>
                    <a:pt x="2499" y="1108"/>
                  </a:lnTo>
                  <a:lnTo>
                    <a:pt x="2496" y="1107"/>
                  </a:lnTo>
                  <a:lnTo>
                    <a:pt x="2494" y="1107"/>
                  </a:lnTo>
                  <a:lnTo>
                    <a:pt x="2492" y="1105"/>
                  </a:lnTo>
                  <a:lnTo>
                    <a:pt x="2492" y="1103"/>
                  </a:lnTo>
                  <a:lnTo>
                    <a:pt x="2490" y="1103"/>
                  </a:lnTo>
                  <a:lnTo>
                    <a:pt x="2489" y="1101"/>
                  </a:lnTo>
                  <a:lnTo>
                    <a:pt x="2489" y="1098"/>
                  </a:lnTo>
                  <a:lnTo>
                    <a:pt x="2487" y="1096"/>
                  </a:lnTo>
                  <a:lnTo>
                    <a:pt x="2485" y="1096"/>
                  </a:lnTo>
                  <a:lnTo>
                    <a:pt x="2483" y="1094"/>
                  </a:lnTo>
                  <a:lnTo>
                    <a:pt x="2482" y="1094"/>
                  </a:lnTo>
                  <a:lnTo>
                    <a:pt x="2478" y="1093"/>
                  </a:lnTo>
                  <a:lnTo>
                    <a:pt x="2476" y="1093"/>
                  </a:lnTo>
                  <a:lnTo>
                    <a:pt x="2475" y="1094"/>
                  </a:lnTo>
                  <a:lnTo>
                    <a:pt x="2471" y="1094"/>
                  </a:lnTo>
                  <a:lnTo>
                    <a:pt x="2469" y="1093"/>
                  </a:lnTo>
                  <a:lnTo>
                    <a:pt x="2468" y="1093"/>
                  </a:lnTo>
                  <a:lnTo>
                    <a:pt x="2466" y="1094"/>
                  </a:lnTo>
                  <a:lnTo>
                    <a:pt x="2464" y="1094"/>
                  </a:lnTo>
                  <a:lnTo>
                    <a:pt x="2462" y="1094"/>
                  </a:lnTo>
                  <a:lnTo>
                    <a:pt x="2461" y="1094"/>
                  </a:lnTo>
                  <a:lnTo>
                    <a:pt x="2459" y="1096"/>
                  </a:lnTo>
                  <a:lnTo>
                    <a:pt x="2457" y="1096"/>
                  </a:lnTo>
                  <a:lnTo>
                    <a:pt x="2455" y="1098"/>
                  </a:lnTo>
                  <a:lnTo>
                    <a:pt x="2454" y="1100"/>
                  </a:lnTo>
                  <a:lnTo>
                    <a:pt x="2452" y="1101"/>
                  </a:lnTo>
                  <a:lnTo>
                    <a:pt x="2450" y="1101"/>
                  </a:lnTo>
                  <a:lnTo>
                    <a:pt x="2448" y="1101"/>
                  </a:lnTo>
                  <a:lnTo>
                    <a:pt x="2447" y="1101"/>
                  </a:lnTo>
                  <a:lnTo>
                    <a:pt x="2445" y="1101"/>
                  </a:lnTo>
                  <a:lnTo>
                    <a:pt x="2443" y="1101"/>
                  </a:lnTo>
                  <a:lnTo>
                    <a:pt x="2441" y="1103"/>
                  </a:lnTo>
                  <a:lnTo>
                    <a:pt x="2438" y="1103"/>
                  </a:lnTo>
                  <a:lnTo>
                    <a:pt x="2436" y="1103"/>
                  </a:lnTo>
                  <a:lnTo>
                    <a:pt x="2433" y="1103"/>
                  </a:lnTo>
                  <a:lnTo>
                    <a:pt x="2431" y="1103"/>
                  </a:lnTo>
                  <a:lnTo>
                    <a:pt x="2429" y="1103"/>
                  </a:lnTo>
                  <a:lnTo>
                    <a:pt x="2427" y="1101"/>
                  </a:lnTo>
                  <a:lnTo>
                    <a:pt x="2426" y="1101"/>
                  </a:lnTo>
                  <a:lnTo>
                    <a:pt x="2424" y="1100"/>
                  </a:lnTo>
                  <a:lnTo>
                    <a:pt x="2422" y="1100"/>
                  </a:lnTo>
                  <a:lnTo>
                    <a:pt x="2419" y="1098"/>
                  </a:lnTo>
                  <a:lnTo>
                    <a:pt x="2417" y="1098"/>
                  </a:lnTo>
                  <a:lnTo>
                    <a:pt x="2415" y="1096"/>
                  </a:lnTo>
                  <a:lnTo>
                    <a:pt x="2413" y="1096"/>
                  </a:lnTo>
                  <a:lnTo>
                    <a:pt x="2412" y="1094"/>
                  </a:lnTo>
                  <a:lnTo>
                    <a:pt x="2408" y="1093"/>
                  </a:lnTo>
                  <a:lnTo>
                    <a:pt x="2406" y="1093"/>
                  </a:lnTo>
                  <a:lnTo>
                    <a:pt x="2405" y="1093"/>
                  </a:lnTo>
                  <a:lnTo>
                    <a:pt x="2401" y="1089"/>
                  </a:lnTo>
                  <a:lnTo>
                    <a:pt x="2399" y="1089"/>
                  </a:lnTo>
                  <a:lnTo>
                    <a:pt x="2398" y="1089"/>
                  </a:lnTo>
                  <a:lnTo>
                    <a:pt x="2398" y="1086"/>
                  </a:lnTo>
                  <a:lnTo>
                    <a:pt x="2396" y="1084"/>
                  </a:lnTo>
                  <a:lnTo>
                    <a:pt x="2396" y="1082"/>
                  </a:lnTo>
                  <a:lnTo>
                    <a:pt x="2396" y="1080"/>
                  </a:lnTo>
                  <a:lnTo>
                    <a:pt x="2394" y="1079"/>
                  </a:lnTo>
                  <a:lnTo>
                    <a:pt x="2394" y="1077"/>
                  </a:lnTo>
                  <a:lnTo>
                    <a:pt x="2394" y="1075"/>
                  </a:lnTo>
                  <a:lnTo>
                    <a:pt x="2394" y="1073"/>
                  </a:lnTo>
                  <a:lnTo>
                    <a:pt x="2394" y="1072"/>
                  </a:lnTo>
                  <a:lnTo>
                    <a:pt x="2394" y="1070"/>
                  </a:lnTo>
                  <a:lnTo>
                    <a:pt x="2394" y="1068"/>
                  </a:lnTo>
                  <a:lnTo>
                    <a:pt x="2392" y="1065"/>
                  </a:lnTo>
                  <a:lnTo>
                    <a:pt x="2394" y="1061"/>
                  </a:lnTo>
                  <a:lnTo>
                    <a:pt x="2394" y="1059"/>
                  </a:lnTo>
                  <a:lnTo>
                    <a:pt x="2394" y="1058"/>
                  </a:lnTo>
                  <a:lnTo>
                    <a:pt x="2394" y="1056"/>
                  </a:lnTo>
                  <a:lnTo>
                    <a:pt x="2394" y="1054"/>
                  </a:lnTo>
                  <a:lnTo>
                    <a:pt x="2394" y="1051"/>
                  </a:lnTo>
                  <a:lnTo>
                    <a:pt x="2394" y="1047"/>
                  </a:lnTo>
                  <a:lnTo>
                    <a:pt x="2394" y="1045"/>
                  </a:lnTo>
                  <a:lnTo>
                    <a:pt x="2394" y="1044"/>
                  </a:lnTo>
                  <a:lnTo>
                    <a:pt x="2396" y="1044"/>
                  </a:lnTo>
                  <a:lnTo>
                    <a:pt x="2396" y="1042"/>
                  </a:lnTo>
                  <a:lnTo>
                    <a:pt x="2398" y="1040"/>
                  </a:lnTo>
                  <a:lnTo>
                    <a:pt x="2399" y="1038"/>
                  </a:lnTo>
                  <a:lnTo>
                    <a:pt x="2401" y="1038"/>
                  </a:lnTo>
                  <a:lnTo>
                    <a:pt x="2403" y="1035"/>
                  </a:lnTo>
                  <a:lnTo>
                    <a:pt x="2405" y="1035"/>
                  </a:lnTo>
                  <a:lnTo>
                    <a:pt x="2405" y="1033"/>
                  </a:lnTo>
                  <a:lnTo>
                    <a:pt x="2406" y="1031"/>
                  </a:lnTo>
                  <a:lnTo>
                    <a:pt x="2408" y="1030"/>
                  </a:lnTo>
                  <a:lnTo>
                    <a:pt x="2408" y="1028"/>
                  </a:lnTo>
                  <a:lnTo>
                    <a:pt x="2406" y="1026"/>
                  </a:lnTo>
                  <a:lnTo>
                    <a:pt x="2405" y="1024"/>
                  </a:lnTo>
                  <a:lnTo>
                    <a:pt x="2403" y="1024"/>
                  </a:lnTo>
                  <a:lnTo>
                    <a:pt x="2401" y="1023"/>
                  </a:lnTo>
                  <a:lnTo>
                    <a:pt x="2399" y="1023"/>
                  </a:lnTo>
                  <a:lnTo>
                    <a:pt x="2399" y="1021"/>
                  </a:lnTo>
                  <a:lnTo>
                    <a:pt x="2398" y="1019"/>
                  </a:lnTo>
                  <a:lnTo>
                    <a:pt x="2398" y="1017"/>
                  </a:lnTo>
                  <a:lnTo>
                    <a:pt x="2396" y="1016"/>
                  </a:lnTo>
                  <a:lnTo>
                    <a:pt x="2396" y="1014"/>
                  </a:lnTo>
                  <a:lnTo>
                    <a:pt x="2396" y="1012"/>
                  </a:lnTo>
                  <a:lnTo>
                    <a:pt x="2394" y="1009"/>
                  </a:lnTo>
                  <a:lnTo>
                    <a:pt x="2392" y="1007"/>
                  </a:lnTo>
                  <a:lnTo>
                    <a:pt x="2392" y="1005"/>
                  </a:lnTo>
                  <a:lnTo>
                    <a:pt x="2392" y="1003"/>
                  </a:lnTo>
                  <a:lnTo>
                    <a:pt x="2392" y="1002"/>
                  </a:lnTo>
                  <a:lnTo>
                    <a:pt x="2391" y="1000"/>
                  </a:lnTo>
                  <a:lnTo>
                    <a:pt x="2389" y="998"/>
                  </a:lnTo>
                  <a:lnTo>
                    <a:pt x="2389" y="996"/>
                  </a:lnTo>
                  <a:lnTo>
                    <a:pt x="2387" y="996"/>
                  </a:lnTo>
                  <a:lnTo>
                    <a:pt x="2385" y="995"/>
                  </a:lnTo>
                  <a:lnTo>
                    <a:pt x="2385" y="991"/>
                  </a:lnTo>
                  <a:lnTo>
                    <a:pt x="2384" y="989"/>
                  </a:lnTo>
                  <a:lnTo>
                    <a:pt x="2384" y="988"/>
                  </a:lnTo>
                  <a:lnTo>
                    <a:pt x="2384" y="986"/>
                  </a:lnTo>
                  <a:lnTo>
                    <a:pt x="2384" y="984"/>
                  </a:lnTo>
                  <a:lnTo>
                    <a:pt x="2382" y="984"/>
                  </a:lnTo>
                  <a:lnTo>
                    <a:pt x="2382" y="982"/>
                  </a:lnTo>
                  <a:lnTo>
                    <a:pt x="2380" y="982"/>
                  </a:lnTo>
                  <a:lnTo>
                    <a:pt x="2378" y="982"/>
                  </a:lnTo>
                  <a:lnTo>
                    <a:pt x="2377" y="981"/>
                  </a:lnTo>
                  <a:lnTo>
                    <a:pt x="2375" y="981"/>
                  </a:lnTo>
                  <a:lnTo>
                    <a:pt x="2373" y="981"/>
                  </a:lnTo>
                  <a:lnTo>
                    <a:pt x="2371" y="982"/>
                  </a:lnTo>
                  <a:lnTo>
                    <a:pt x="2370" y="984"/>
                  </a:lnTo>
                  <a:lnTo>
                    <a:pt x="2368" y="984"/>
                  </a:lnTo>
                  <a:lnTo>
                    <a:pt x="2366" y="986"/>
                  </a:lnTo>
                  <a:lnTo>
                    <a:pt x="2364" y="986"/>
                  </a:lnTo>
                  <a:lnTo>
                    <a:pt x="2363" y="986"/>
                  </a:lnTo>
                  <a:lnTo>
                    <a:pt x="2363" y="988"/>
                  </a:lnTo>
                  <a:lnTo>
                    <a:pt x="2361" y="988"/>
                  </a:lnTo>
                  <a:lnTo>
                    <a:pt x="2359" y="988"/>
                  </a:lnTo>
                  <a:lnTo>
                    <a:pt x="2357" y="989"/>
                  </a:lnTo>
                  <a:lnTo>
                    <a:pt x="2356" y="989"/>
                  </a:lnTo>
                  <a:lnTo>
                    <a:pt x="2354" y="989"/>
                  </a:lnTo>
                  <a:lnTo>
                    <a:pt x="2350" y="989"/>
                  </a:lnTo>
                  <a:lnTo>
                    <a:pt x="2347" y="991"/>
                  </a:lnTo>
                  <a:lnTo>
                    <a:pt x="2345" y="989"/>
                  </a:lnTo>
                  <a:lnTo>
                    <a:pt x="2343" y="989"/>
                  </a:lnTo>
                  <a:lnTo>
                    <a:pt x="2342" y="989"/>
                  </a:lnTo>
                  <a:lnTo>
                    <a:pt x="2340" y="991"/>
                  </a:lnTo>
                  <a:lnTo>
                    <a:pt x="2338" y="991"/>
                  </a:lnTo>
                  <a:lnTo>
                    <a:pt x="2335" y="991"/>
                  </a:lnTo>
                  <a:lnTo>
                    <a:pt x="2333" y="991"/>
                  </a:lnTo>
                  <a:lnTo>
                    <a:pt x="2331" y="991"/>
                  </a:lnTo>
                  <a:lnTo>
                    <a:pt x="2329" y="991"/>
                  </a:lnTo>
                  <a:lnTo>
                    <a:pt x="2328" y="993"/>
                  </a:lnTo>
                  <a:lnTo>
                    <a:pt x="2324" y="993"/>
                  </a:lnTo>
                  <a:lnTo>
                    <a:pt x="2322" y="993"/>
                  </a:lnTo>
                  <a:lnTo>
                    <a:pt x="2319" y="993"/>
                  </a:lnTo>
                  <a:lnTo>
                    <a:pt x="2317" y="993"/>
                  </a:lnTo>
                  <a:lnTo>
                    <a:pt x="2315" y="993"/>
                  </a:lnTo>
                  <a:lnTo>
                    <a:pt x="2314" y="995"/>
                  </a:lnTo>
                  <a:lnTo>
                    <a:pt x="2312" y="993"/>
                  </a:lnTo>
                  <a:lnTo>
                    <a:pt x="2308" y="995"/>
                  </a:lnTo>
                  <a:lnTo>
                    <a:pt x="2307" y="993"/>
                  </a:lnTo>
                  <a:lnTo>
                    <a:pt x="2305" y="993"/>
                  </a:lnTo>
                  <a:lnTo>
                    <a:pt x="2303" y="993"/>
                  </a:lnTo>
                  <a:lnTo>
                    <a:pt x="2300" y="991"/>
                  </a:lnTo>
                  <a:lnTo>
                    <a:pt x="2296" y="991"/>
                  </a:lnTo>
                  <a:lnTo>
                    <a:pt x="2294" y="991"/>
                  </a:lnTo>
                  <a:lnTo>
                    <a:pt x="2293" y="991"/>
                  </a:lnTo>
                  <a:lnTo>
                    <a:pt x="2291" y="991"/>
                  </a:lnTo>
                  <a:lnTo>
                    <a:pt x="2291" y="989"/>
                  </a:lnTo>
                  <a:lnTo>
                    <a:pt x="2289" y="986"/>
                  </a:lnTo>
                  <a:lnTo>
                    <a:pt x="2289" y="984"/>
                  </a:lnTo>
                  <a:lnTo>
                    <a:pt x="2289" y="982"/>
                  </a:lnTo>
                  <a:lnTo>
                    <a:pt x="2289" y="981"/>
                  </a:lnTo>
                  <a:lnTo>
                    <a:pt x="2289" y="977"/>
                  </a:lnTo>
                  <a:lnTo>
                    <a:pt x="2289" y="975"/>
                  </a:lnTo>
                  <a:lnTo>
                    <a:pt x="2289" y="972"/>
                  </a:lnTo>
                  <a:lnTo>
                    <a:pt x="2287" y="970"/>
                  </a:lnTo>
                  <a:lnTo>
                    <a:pt x="2287" y="968"/>
                  </a:lnTo>
                  <a:lnTo>
                    <a:pt x="2287" y="967"/>
                  </a:lnTo>
                  <a:lnTo>
                    <a:pt x="2286" y="965"/>
                  </a:lnTo>
                  <a:lnTo>
                    <a:pt x="2284" y="965"/>
                  </a:lnTo>
                  <a:lnTo>
                    <a:pt x="2282" y="963"/>
                  </a:lnTo>
                  <a:lnTo>
                    <a:pt x="2280" y="963"/>
                  </a:lnTo>
                  <a:lnTo>
                    <a:pt x="2279" y="961"/>
                  </a:lnTo>
                  <a:lnTo>
                    <a:pt x="2275" y="961"/>
                  </a:lnTo>
                  <a:lnTo>
                    <a:pt x="2273" y="961"/>
                  </a:lnTo>
                  <a:lnTo>
                    <a:pt x="2273" y="960"/>
                  </a:lnTo>
                  <a:lnTo>
                    <a:pt x="2272" y="960"/>
                  </a:lnTo>
                  <a:lnTo>
                    <a:pt x="2270" y="960"/>
                  </a:lnTo>
                  <a:lnTo>
                    <a:pt x="2268" y="961"/>
                  </a:lnTo>
                  <a:lnTo>
                    <a:pt x="2266" y="961"/>
                  </a:lnTo>
                  <a:lnTo>
                    <a:pt x="2265" y="961"/>
                  </a:lnTo>
                  <a:lnTo>
                    <a:pt x="2263" y="963"/>
                  </a:lnTo>
                  <a:lnTo>
                    <a:pt x="2259" y="963"/>
                  </a:lnTo>
                  <a:lnTo>
                    <a:pt x="2258" y="965"/>
                  </a:lnTo>
                  <a:lnTo>
                    <a:pt x="2256" y="967"/>
                  </a:lnTo>
                  <a:lnTo>
                    <a:pt x="2254" y="968"/>
                  </a:lnTo>
                  <a:lnTo>
                    <a:pt x="2252" y="968"/>
                  </a:lnTo>
                  <a:lnTo>
                    <a:pt x="2252" y="970"/>
                  </a:lnTo>
                  <a:lnTo>
                    <a:pt x="2252" y="972"/>
                  </a:lnTo>
                  <a:lnTo>
                    <a:pt x="2251" y="972"/>
                  </a:lnTo>
                  <a:lnTo>
                    <a:pt x="2249" y="972"/>
                  </a:lnTo>
                  <a:lnTo>
                    <a:pt x="2247" y="974"/>
                  </a:lnTo>
                  <a:lnTo>
                    <a:pt x="2245" y="972"/>
                  </a:lnTo>
                  <a:lnTo>
                    <a:pt x="2244" y="974"/>
                  </a:lnTo>
                  <a:lnTo>
                    <a:pt x="2242" y="972"/>
                  </a:lnTo>
                  <a:lnTo>
                    <a:pt x="2240" y="974"/>
                  </a:lnTo>
                  <a:lnTo>
                    <a:pt x="2238" y="972"/>
                  </a:lnTo>
                  <a:lnTo>
                    <a:pt x="2237" y="972"/>
                  </a:lnTo>
                  <a:lnTo>
                    <a:pt x="2235" y="972"/>
                  </a:lnTo>
                  <a:lnTo>
                    <a:pt x="2233" y="972"/>
                  </a:lnTo>
                  <a:lnTo>
                    <a:pt x="2233" y="970"/>
                  </a:lnTo>
                  <a:lnTo>
                    <a:pt x="2232" y="970"/>
                  </a:lnTo>
                  <a:lnTo>
                    <a:pt x="2228" y="970"/>
                  </a:lnTo>
                  <a:lnTo>
                    <a:pt x="2228" y="968"/>
                  </a:lnTo>
                  <a:lnTo>
                    <a:pt x="2226" y="968"/>
                  </a:lnTo>
                  <a:lnTo>
                    <a:pt x="2225" y="967"/>
                  </a:lnTo>
                  <a:lnTo>
                    <a:pt x="2223" y="967"/>
                  </a:lnTo>
                  <a:lnTo>
                    <a:pt x="2221" y="965"/>
                  </a:lnTo>
                  <a:lnTo>
                    <a:pt x="2219" y="965"/>
                  </a:lnTo>
                  <a:lnTo>
                    <a:pt x="2218" y="963"/>
                  </a:lnTo>
                  <a:lnTo>
                    <a:pt x="2216" y="963"/>
                  </a:lnTo>
                  <a:lnTo>
                    <a:pt x="2212" y="961"/>
                  </a:lnTo>
                  <a:lnTo>
                    <a:pt x="2211" y="960"/>
                  </a:lnTo>
                  <a:lnTo>
                    <a:pt x="2209" y="960"/>
                  </a:lnTo>
                  <a:lnTo>
                    <a:pt x="2204" y="956"/>
                  </a:lnTo>
                  <a:lnTo>
                    <a:pt x="2198" y="954"/>
                  </a:lnTo>
                  <a:lnTo>
                    <a:pt x="2197" y="953"/>
                  </a:lnTo>
                  <a:lnTo>
                    <a:pt x="2190" y="949"/>
                  </a:lnTo>
                  <a:lnTo>
                    <a:pt x="2184" y="949"/>
                  </a:lnTo>
                  <a:lnTo>
                    <a:pt x="2177" y="949"/>
                  </a:lnTo>
                  <a:lnTo>
                    <a:pt x="2176" y="949"/>
                  </a:lnTo>
                  <a:lnTo>
                    <a:pt x="2162" y="949"/>
                  </a:lnTo>
                  <a:lnTo>
                    <a:pt x="2156" y="951"/>
                  </a:lnTo>
                  <a:lnTo>
                    <a:pt x="2151" y="954"/>
                  </a:lnTo>
                  <a:lnTo>
                    <a:pt x="2144" y="956"/>
                  </a:lnTo>
                  <a:lnTo>
                    <a:pt x="2132" y="963"/>
                  </a:lnTo>
                  <a:lnTo>
                    <a:pt x="2132" y="965"/>
                  </a:lnTo>
                  <a:lnTo>
                    <a:pt x="2128" y="965"/>
                  </a:lnTo>
                  <a:lnTo>
                    <a:pt x="2127" y="965"/>
                  </a:lnTo>
                  <a:lnTo>
                    <a:pt x="2127" y="963"/>
                  </a:lnTo>
                  <a:lnTo>
                    <a:pt x="2125" y="965"/>
                  </a:lnTo>
                  <a:lnTo>
                    <a:pt x="2121" y="968"/>
                  </a:lnTo>
                  <a:lnTo>
                    <a:pt x="2120" y="970"/>
                  </a:lnTo>
                  <a:lnTo>
                    <a:pt x="2118" y="972"/>
                  </a:lnTo>
                  <a:lnTo>
                    <a:pt x="2114" y="974"/>
                  </a:lnTo>
                  <a:lnTo>
                    <a:pt x="2113" y="975"/>
                  </a:lnTo>
                  <a:lnTo>
                    <a:pt x="2113" y="977"/>
                  </a:lnTo>
                  <a:lnTo>
                    <a:pt x="2111" y="977"/>
                  </a:lnTo>
                  <a:lnTo>
                    <a:pt x="2109" y="979"/>
                  </a:lnTo>
                  <a:lnTo>
                    <a:pt x="2106" y="981"/>
                  </a:lnTo>
                  <a:lnTo>
                    <a:pt x="2100" y="982"/>
                  </a:lnTo>
                  <a:lnTo>
                    <a:pt x="2097" y="984"/>
                  </a:lnTo>
                  <a:lnTo>
                    <a:pt x="2095" y="984"/>
                  </a:lnTo>
                  <a:lnTo>
                    <a:pt x="2093" y="988"/>
                  </a:lnTo>
                  <a:lnTo>
                    <a:pt x="2090" y="989"/>
                  </a:lnTo>
                  <a:lnTo>
                    <a:pt x="2086" y="991"/>
                  </a:lnTo>
                  <a:lnTo>
                    <a:pt x="2085" y="993"/>
                  </a:lnTo>
                  <a:lnTo>
                    <a:pt x="2083" y="995"/>
                  </a:lnTo>
                  <a:lnTo>
                    <a:pt x="2081" y="996"/>
                  </a:lnTo>
                  <a:lnTo>
                    <a:pt x="2081" y="998"/>
                  </a:lnTo>
                  <a:lnTo>
                    <a:pt x="2079" y="1000"/>
                  </a:lnTo>
                  <a:lnTo>
                    <a:pt x="2079" y="1002"/>
                  </a:lnTo>
                  <a:lnTo>
                    <a:pt x="2078" y="1003"/>
                  </a:lnTo>
                  <a:lnTo>
                    <a:pt x="2076" y="1003"/>
                  </a:lnTo>
                  <a:lnTo>
                    <a:pt x="2074" y="1005"/>
                  </a:lnTo>
                  <a:lnTo>
                    <a:pt x="2074" y="1007"/>
                  </a:lnTo>
                  <a:lnTo>
                    <a:pt x="2072" y="1007"/>
                  </a:lnTo>
                  <a:lnTo>
                    <a:pt x="2072" y="1009"/>
                  </a:lnTo>
                  <a:lnTo>
                    <a:pt x="2071" y="1010"/>
                  </a:lnTo>
                  <a:lnTo>
                    <a:pt x="2069" y="1012"/>
                  </a:lnTo>
                  <a:lnTo>
                    <a:pt x="2067" y="1014"/>
                  </a:lnTo>
                  <a:lnTo>
                    <a:pt x="2065" y="1016"/>
                  </a:lnTo>
                  <a:lnTo>
                    <a:pt x="2064" y="1017"/>
                  </a:lnTo>
                  <a:lnTo>
                    <a:pt x="2060" y="1017"/>
                  </a:lnTo>
                  <a:lnTo>
                    <a:pt x="2058" y="1019"/>
                  </a:lnTo>
                  <a:lnTo>
                    <a:pt x="2055" y="1023"/>
                  </a:lnTo>
                  <a:lnTo>
                    <a:pt x="2053" y="1023"/>
                  </a:lnTo>
                  <a:lnTo>
                    <a:pt x="2051" y="1024"/>
                  </a:lnTo>
                  <a:lnTo>
                    <a:pt x="2051" y="1026"/>
                  </a:lnTo>
                  <a:lnTo>
                    <a:pt x="2050" y="1028"/>
                  </a:lnTo>
                  <a:lnTo>
                    <a:pt x="2048" y="1028"/>
                  </a:lnTo>
                  <a:lnTo>
                    <a:pt x="2048" y="1030"/>
                  </a:lnTo>
                  <a:lnTo>
                    <a:pt x="2048" y="1031"/>
                  </a:lnTo>
                  <a:lnTo>
                    <a:pt x="2046" y="1033"/>
                  </a:lnTo>
                  <a:lnTo>
                    <a:pt x="2044" y="1033"/>
                  </a:lnTo>
                  <a:lnTo>
                    <a:pt x="2044" y="1035"/>
                  </a:lnTo>
                  <a:lnTo>
                    <a:pt x="2043" y="1037"/>
                  </a:lnTo>
                  <a:lnTo>
                    <a:pt x="2041" y="1038"/>
                  </a:lnTo>
                  <a:lnTo>
                    <a:pt x="2039" y="1040"/>
                  </a:lnTo>
                  <a:lnTo>
                    <a:pt x="2039" y="1044"/>
                  </a:lnTo>
                  <a:lnTo>
                    <a:pt x="2037" y="1045"/>
                  </a:lnTo>
                  <a:lnTo>
                    <a:pt x="2037" y="1047"/>
                  </a:lnTo>
                  <a:lnTo>
                    <a:pt x="2034" y="1049"/>
                  </a:lnTo>
                  <a:lnTo>
                    <a:pt x="2032" y="1051"/>
                  </a:lnTo>
                  <a:lnTo>
                    <a:pt x="2030" y="1052"/>
                  </a:lnTo>
                  <a:lnTo>
                    <a:pt x="2029" y="1052"/>
                  </a:lnTo>
                  <a:lnTo>
                    <a:pt x="2025" y="1056"/>
                  </a:lnTo>
                  <a:lnTo>
                    <a:pt x="2022" y="1054"/>
                  </a:lnTo>
                  <a:lnTo>
                    <a:pt x="2018" y="1054"/>
                  </a:lnTo>
                  <a:lnTo>
                    <a:pt x="2015" y="1054"/>
                  </a:lnTo>
                  <a:lnTo>
                    <a:pt x="2013" y="1052"/>
                  </a:lnTo>
                  <a:lnTo>
                    <a:pt x="2011" y="1052"/>
                  </a:lnTo>
                  <a:lnTo>
                    <a:pt x="2008" y="1051"/>
                  </a:lnTo>
                  <a:lnTo>
                    <a:pt x="2006" y="1051"/>
                  </a:lnTo>
                  <a:lnTo>
                    <a:pt x="2004" y="1052"/>
                  </a:lnTo>
                  <a:lnTo>
                    <a:pt x="2002" y="1052"/>
                  </a:lnTo>
                  <a:lnTo>
                    <a:pt x="2001" y="1054"/>
                  </a:lnTo>
                  <a:lnTo>
                    <a:pt x="1999" y="1058"/>
                  </a:lnTo>
                  <a:lnTo>
                    <a:pt x="1997" y="1059"/>
                  </a:lnTo>
                  <a:lnTo>
                    <a:pt x="1995" y="1063"/>
                  </a:lnTo>
                  <a:lnTo>
                    <a:pt x="1994" y="1066"/>
                  </a:lnTo>
                  <a:lnTo>
                    <a:pt x="1992" y="1070"/>
                  </a:lnTo>
                  <a:lnTo>
                    <a:pt x="1990" y="1075"/>
                  </a:lnTo>
                  <a:lnTo>
                    <a:pt x="1988" y="1080"/>
                  </a:lnTo>
                  <a:lnTo>
                    <a:pt x="1988" y="1084"/>
                  </a:lnTo>
                  <a:lnTo>
                    <a:pt x="1988" y="1087"/>
                  </a:lnTo>
                  <a:lnTo>
                    <a:pt x="1988" y="1094"/>
                  </a:lnTo>
                  <a:lnTo>
                    <a:pt x="1990" y="1098"/>
                  </a:lnTo>
                  <a:lnTo>
                    <a:pt x="1992" y="1103"/>
                  </a:lnTo>
                  <a:lnTo>
                    <a:pt x="1992" y="1105"/>
                  </a:lnTo>
                  <a:lnTo>
                    <a:pt x="1992" y="1108"/>
                  </a:lnTo>
                  <a:lnTo>
                    <a:pt x="1992" y="1110"/>
                  </a:lnTo>
                  <a:lnTo>
                    <a:pt x="1992" y="1112"/>
                  </a:lnTo>
                  <a:lnTo>
                    <a:pt x="1992" y="1115"/>
                  </a:lnTo>
                  <a:lnTo>
                    <a:pt x="1990" y="1117"/>
                  </a:lnTo>
                  <a:lnTo>
                    <a:pt x="1990" y="1119"/>
                  </a:lnTo>
                  <a:lnTo>
                    <a:pt x="1988" y="1122"/>
                  </a:lnTo>
                  <a:lnTo>
                    <a:pt x="1987" y="1126"/>
                  </a:lnTo>
                  <a:lnTo>
                    <a:pt x="1987" y="1128"/>
                  </a:lnTo>
                  <a:lnTo>
                    <a:pt x="1985" y="1133"/>
                  </a:lnTo>
                  <a:lnTo>
                    <a:pt x="1985" y="1136"/>
                  </a:lnTo>
                  <a:lnTo>
                    <a:pt x="1983" y="1140"/>
                  </a:lnTo>
                  <a:lnTo>
                    <a:pt x="1983" y="1142"/>
                  </a:lnTo>
                  <a:lnTo>
                    <a:pt x="1983" y="1145"/>
                  </a:lnTo>
                  <a:lnTo>
                    <a:pt x="1985" y="1150"/>
                  </a:lnTo>
                  <a:lnTo>
                    <a:pt x="1985" y="1154"/>
                  </a:lnTo>
                  <a:lnTo>
                    <a:pt x="1987" y="1157"/>
                  </a:lnTo>
                  <a:lnTo>
                    <a:pt x="1988" y="1159"/>
                  </a:lnTo>
                  <a:lnTo>
                    <a:pt x="1988" y="1161"/>
                  </a:lnTo>
                  <a:lnTo>
                    <a:pt x="1992" y="1166"/>
                  </a:lnTo>
                  <a:lnTo>
                    <a:pt x="1994" y="1166"/>
                  </a:lnTo>
                  <a:lnTo>
                    <a:pt x="1994" y="1168"/>
                  </a:lnTo>
                  <a:lnTo>
                    <a:pt x="1995" y="1170"/>
                  </a:lnTo>
                  <a:lnTo>
                    <a:pt x="1999" y="1171"/>
                  </a:lnTo>
                  <a:lnTo>
                    <a:pt x="2002" y="1175"/>
                  </a:lnTo>
                  <a:lnTo>
                    <a:pt x="2004" y="1177"/>
                  </a:lnTo>
                  <a:lnTo>
                    <a:pt x="2008" y="1180"/>
                  </a:lnTo>
                  <a:lnTo>
                    <a:pt x="2008" y="1182"/>
                  </a:lnTo>
                  <a:lnTo>
                    <a:pt x="2009" y="1185"/>
                  </a:lnTo>
                  <a:lnTo>
                    <a:pt x="2011" y="1189"/>
                  </a:lnTo>
                  <a:lnTo>
                    <a:pt x="2015" y="1192"/>
                  </a:lnTo>
                  <a:lnTo>
                    <a:pt x="2016" y="1194"/>
                  </a:lnTo>
                  <a:lnTo>
                    <a:pt x="2018" y="1199"/>
                  </a:lnTo>
                  <a:lnTo>
                    <a:pt x="2016" y="1203"/>
                  </a:lnTo>
                  <a:lnTo>
                    <a:pt x="2016" y="1206"/>
                  </a:lnTo>
                  <a:lnTo>
                    <a:pt x="2015" y="1211"/>
                  </a:lnTo>
                  <a:lnTo>
                    <a:pt x="2015" y="1213"/>
                  </a:lnTo>
                  <a:lnTo>
                    <a:pt x="2011" y="1218"/>
                  </a:lnTo>
                  <a:lnTo>
                    <a:pt x="2011" y="1220"/>
                  </a:lnTo>
                  <a:lnTo>
                    <a:pt x="2009" y="1224"/>
                  </a:lnTo>
                  <a:lnTo>
                    <a:pt x="2008" y="1227"/>
                  </a:lnTo>
                  <a:lnTo>
                    <a:pt x="2008" y="1231"/>
                  </a:lnTo>
                  <a:lnTo>
                    <a:pt x="2006" y="1234"/>
                  </a:lnTo>
                  <a:lnTo>
                    <a:pt x="2002" y="1238"/>
                  </a:lnTo>
                  <a:lnTo>
                    <a:pt x="1999" y="1243"/>
                  </a:lnTo>
                  <a:lnTo>
                    <a:pt x="1997" y="1246"/>
                  </a:lnTo>
                  <a:lnTo>
                    <a:pt x="1994" y="1250"/>
                  </a:lnTo>
                  <a:lnTo>
                    <a:pt x="1990" y="1252"/>
                  </a:lnTo>
                  <a:lnTo>
                    <a:pt x="1988" y="1253"/>
                  </a:lnTo>
                  <a:lnTo>
                    <a:pt x="1988" y="1257"/>
                  </a:lnTo>
                  <a:lnTo>
                    <a:pt x="1987" y="1260"/>
                  </a:lnTo>
                  <a:lnTo>
                    <a:pt x="1987" y="1262"/>
                  </a:lnTo>
                  <a:lnTo>
                    <a:pt x="1985" y="1267"/>
                  </a:lnTo>
                  <a:lnTo>
                    <a:pt x="1985" y="1271"/>
                  </a:lnTo>
                  <a:lnTo>
                    <a:pt x="1983" y="1274"/>
                  </a:lnTo>
                  <a:lnTo>
                    <a:pt x="1983" y="1278"/>
                  </a:lnTo>
                  <a:lnTo>
                    <a:pt x="1983" y="1280"/>
                  </a:lnTo>
                  <a:lnTo>
                    <a:pt x="1981" y="1281"/>
                  </a:lnTo>
                  <a:lnTo>
                    <a:pt x="1980" y="1285"/>
                  </a:lnTo>
                  <a:lnTo>
                    <a:pt x="1976" y="1287"/>
                  </a:lnTo>
                  <a:lnTo>
                    <a:pt x="1974" y="1288"/>
                  </a:lnTo>
                  <a:lnTo>
                    <a:pt x="1973" y="1290"/>
                  </a:lnTo>
                  <a:lnTo>
                    <a:pt x="1971" y="1292"/>
                  </a:lnTo>
                  <a:lnTo>
                    <a:pt x="1969" y="1294"/>
                  </a:lnTo>
                  <a:lnTo>
                    <a:pt x="1969" y="1295"/>
                  </a:lnTo>
                  <a:lnTo>
                    <a:pt x="1971" y="1299"/>
                  </a:lnTo>
                  <a:lnTo>
                    <a:pt x="1971" y="1301"/>
                  </a:lnTo>
                  <a:lnTo>
                    <a:pt x="1974" y="1304"/>
                  </a:lnTo>
                  <a:lnTo>
                    <a:pt x="1976" y="1304"/>
                  </a:lnTo>
                  <a:lnTo>
                    <a:pt x="1980" y="1304"/>
                  </a:lnTo>
                  <a:lnTo>
                    <a:pt x="1983" y="1306"/>
                  </a:lnTo>
                  <a:lnTo>
                    <a:pt x="1987" y="1306"/>
                  </a:lnTo>
                  <a:lnTo>
                    <a:pt x="1990" y="1306"/>
                  </a:lnTo>
                  <a:lnTo>
                    <a:pt x="1992" y="1308"/>
                  </a:lnTo>
                  <a:lnTo>
                    <a:pt x="1995" y="1308"/>
                  </a:lnTo>
                  <a:lnTo>
                    <a:pt x="1999" y="1311"/>
                  </a:lnTo>
                  <a:lnTo>
                    <a:pt x="2001" y="1315"/>
                  </a:lnTo>
                  <a:lnTo>
                    <a:pt x="2002" y="1316"/>
                  </a:lnTo>
                  <a:lnTo>
                    <a:pt x="2004" y="1318"/>
                  </a:lnTo>
                  <a:lnTo>
                    <a:pt x="2006" y="1322"/>
                  </a:lnTo>
                  <a:lnTo>
                    <a:pt x="2004" y="1322"/>
                  </a:lnTo>
                  <a:lnTo>
                    <a:pt x="2002" y="1320"/>
                  </a:lnTo>
                  <a:lnTo>
                    <a:pt x="2001" y="1322"/>
                  </a:lnTo>
                  <a:lnTo>
                    <a:pt x="1999" y="1322"/>
                  </a:lnTo>
                  <a:lnTo>
                    <a:pt x="1997" y="1322"/>
                  </a:lnTo>
                  <a:lnTo>
                    <a:pt x="1994" y="1320"/>
                  </a:lnTo>
                  <a:lnTo>
                    <a:pt x="1992" y="1320"/>
                  </a:lnTo>
                  <a:lnTo>
                    <a:pt x="1992" y="1318"/>
                  </a:lnTo>
                  <a:lnTo>
                    <a:pt x="1990" y="1318"/>
                  </a:lnTo>
                  <a:lnTo>
                    <a:pt x="1988" y="1316"/>
                  </a:lnTo>
                  <a:lnTo>
                    <a:pt x="1987" y="1316"/>
                  </a:lnTo>
                  <a:lnTo>
                    <a:pt x="1987" y="1318"/>
                  </a:lnTo>
                  <a:lnTo>
                    <a:pt x="1987" y="1322"/>
                  </a:lnTo>
                  <a:lnTo>
                    <a:pt x="1988" y="1322"/>
                  </a:lnTo>
                  <a:lnTo>
                    <a:pt x="1988" y="1325"/>
                  </a:lnTo>
                  <a:lnTo>
                    <a:pt x="1987" y="1327"/>
                  </a:lnTo>
                  <a:lnTo>
                    <a:pt x="1987" y="1329"/>
                  </a:lnTo>
                  <a:lnTo>
                    <a:pt x="1987" y="1330"/>
                  </a:lnTo>
                  <a:lnTo>
                    <a:pt x="1985" y="1330"/>
                  </a:lnTo>
                  <a:lnTo>
                    <a:pt x="1985" y="1334"/>
                  </a:lnTo>
                  <a:lnTo>
                    <a:pt x="1983" y="1336"/>
                  </a:lnTo>
                  <a:lnTo>
                    <a:pt x="1983" y="1339"/>
                  </a:lnTo>
                  <a:lnTo>
                    <a:pt x="1983" y="1341"/>
                  </a:lnTo>
                  <a:lnTo>
                    <a:pt x="1985" y="1343"/>
                  </a:lnTo>
                  <a:lnTo>
                    <a:pt x="1985" y="1346"/>
                  </a:lnTo>
                  <a:lnTo>
                    <a:pt x="1987" y="1348"/>
                  </a:lnTo>
                  <a:lnTo>
                    <a:pt x="1985" y="1350"/>
                  </a:lnTo>
                  <a:lnTo>
                    <a:pt x="1985" y="1351"/>
                  </a:lnTo>
                  <a:lnTo>
                    <a:pt x="1983" y="1353"/>
                  </a:lnTo>
                  <a:lnTo>
                    <a:pt x="1981" y="1353"/>
                  </a:lnTo>
                  <a:lnTo>
                    <a:pt x="1981" y="1355"/>
                  </a:lnTo>
                  <a:lnTo>
                    <a:pt x="1980" y="1357"/>
                  </a:lnTo>
                  <a:lnTo>
                    <a:pt x="1978" y="1358"/>
                  </a:lnTo>
                  <a:lnTo>
                    <a:pt x="1976" y="1358"/>
                  </a:lnTo>
                  <a:lnTo>
                    <a:pt x="1974" y="1360"/>
                  </a:lnTo>
                  <a:lnTo>
                    <a:pt x="1973" y="1360"/>
                  </a:lnTo>
                  <a:lnTo>
                    <a:pt x="1969" y="1364"/>
                  </a:lnTo>
                  <a:lnTo>
                    <a:pt x="1969" y="1365"/>
                  </a:lnTo>
                  <a:lnTo>
                    <a:pt x="1966" y="1365"/>
                  </a:lnTo>
                  <a:lnTo>
                    <a:pt x="1962" y="1367"/>
                  </a:lnTo>
                  <a:lnTo>
                    <a:pt x="1960" y="1369"/>
                  </a:lnTo>
                  <a:lnTo>
                    <a:pt x="1959" y="1372"/>
                  </a:lnTo>
                  <a:lnTo>
                    <a:pt x="1957" y="1372"/>
                  </a:lnTo>
                  <a:lnTo>
                    <a:pt x="1955" y="1374"/>
                  </a:lnTo>
                  <a:lnTo>
                    <a:pt x="1953" y="1376"/>
                  </a:lnTo>
                  <a:lnTo>
                    <a:pt x="1952" y="1378"/>
                  </a:lnTo>
                  <a:lnTo>
                    <a:pt x="1948" y="1379"/>
                  </a:lnTo>
                  <a:lnTo>
                    <a:pt x="1948" y="1381"/>
                  </a:lnTo>
                  <a:lnTo>
                    <a:pt x="1945" y="1383"/>
                  </a:lnTo>
                  <a:lnTo>
                    <a:pt x="1941" y="1385"/>
                  </a:lnTo>
                  <a:lnTo>
                    <a:pt x="1939" y="1388"/>
                  </a:lnTo>
                  <a:lnTo>
                    <a:pt x="1939" y="1392"/>
                  </a:lnTo>
                  <a:lnTo>
                    <a:pt x="1939" y="1393"/>
                  </a:lnTo>
                  <a:lnTo>
                    <a:pt x="1939" y="1397"/>
                  </a:lnTo>
                  <a:lnTo>
                    <a:pt x="1939" y="1402"/>
                  </a:lnTo>
                  <a:lnTo>
                    <a:pt x="1938" y="1404"/>
                  </a:lnTo>
                  <a:lnTo>
                    <a:pt x="1938" y="1406"/>
                  </a:lnTo>
                  <a:lnTo>
                    <a:pt x="1936" y="1407"/>
                  </a:lnTo>
                  <a:lnTo>
                    <a:pt x="1934" y="1411"/>
                  </a:lnTo>
                  <a:lnTo>
                    <a:pt x="1932" y="1414"/>
                  </a:lnTo>
                  <a:lnTo>
                    <a:pt x="1932" y="1418"/>
                  </a:lnTo>
                  <a:lnTo>
                    <a:pt x="1932" y="1420"/>
                  </a:lnTo>
                  <a:lnTo>
                    <a:pt x="1932" y="1423"/>
                  </a:lnTo>
                  <a:lnTo>
                    <a:pt x="1932" y="1427"/>
                  </a:lnTo>
                  <a:lnTo>
                    <a:pt x="1934" y="1428"/>
                  </a:lnTo>
                  <a:lnTo>
                    <a:pt x="1936" y="1430"/>
                  </a:lnTo>
                  <a:lnTo>
                    <a:pt x="1938" y="1432"/>
                  </a:lnTo>
                  <a:lnTo>
                    <a:pt x="1939" y="1435"/>
                  </a:lnTo>
                  <a:lnTo>
                    <a:pt x="1939" y="1437"/>
                  </a:lnTo>
                  <a:lnTo>
                    <a:pt x="1941" y="1441"/>
                  </a:lnTo>
                  <a:lnTo>
                    <a:pt x="1945" y="1444"/>
                  </a:lnTo>
                  <a:lnTo>
                    <a:pt x="1946" y="1448"/>
                  </a:lnTo>
                  <a:lnTo>
                    <a:pt x="1948" y="1451"/>
                  </a:lnTo>
                  <a:lnTo>
                    <a:pt x="1950" y="1453"/>
                  </a:lnTo>
                  <a:lnTo>
                    <a:pt x="1950" y="1456"/>
                  </a:lnTo>
                  <a:lnTo>
                    <a:pt x="1952" y="1460"/>
                  </a:lnTo>
                  <a:lnTo>
                    <a:pt x="1952" y="1463"/>
                  </a:lnTo>
                  <a:lnTo>
                    <a:pt x="1950" y="1469"/>
                  </a:lnTo>
                  <a:lnTo>
                    <a:pt x="1948" y="1470"/>
                  </a:lnTo>
                  <a:lnTo>
                    <a:pt x="1946" y="1470"/>
                  </a:lnTo>
                  <a:lnTo>
                    <a:pt x="1945" y="1472"/>
                  </a:lnTo>
                  <a:lnTo>
                    <a:pt x="1941" y="1474"/>
                  </a:lnTo>
                  <a:lnTo>
                    <a:pt x="1936" y="1474"/>
                  </a:lnTo>
                  <a:lnTo>
                    <a:pt x="1934" y="1474"/>
                  </a:lnTo>
                  <a:lnTo>
                    <a:pt x="1932" y="1474"/>
                  </a:lnTo>
                  <a:lnTo>
                    <a:pt x="1931" y="1474"/>
                  </a:lnTo>
                  <a:lnTo>
                    <a:pt x="1927" y="1476"/>
                  </a:lnTo>
                  <a:lnTo>
                    <a:pt x="1927" y="1477"/>
                  </a:lnTo>
                  <a:lnTo>
                    <a:pt x="1925" y="1479"/>
                  </a:lnTo>
                  <a:lnTo>
                    <a:pt x="1925" y="1481"/>
                  </a:lnTo>
                  <a:lnTo>
                    <a:pt x="1927" y="1484"/>
                  </a:lnTo>
                  <a:lnTo>
                    <a:pt x="1931" y="1486"/>
                  </a:lnTo>
                  <a:lnTo>
                    <a:pt x="1932" y="1489"/>
                  </a:lnTo>
                  <a:lnTo>
                    <a:pt x="1934" y="1491"/>
                  </a:lnTo>
                  <a:lnTo>
                    <a:pt x="1934" y="1495"/>
                  </a:lnTo>
                  <a:lnTo>
                    <a:pt x="1934" y="1496"/>
                  </a:lnTo>
                  <a:lnTo>
                    <a:pt x="1932" y="1500"/>
                  </a:lnTo>
                  <a:lnTo>
                    <a:pt x="1931" y="1502"/>
                  </a:lnTo>
                  <a:lnTo>
                    <a:pt x="1931" y="1503"/>
                  </a:lnTo>
                  <a:lnTo>
                    <a:pt x="1929" y="1505"/>
                  </a:lnTo>
                  <a:lnTo>
                    <a:pt x="1929" y="1509"/>
                  </a:lnTo>
                  <a:lnTo>
                    <a:pt x="1929" y="1512"/>
                  </a:lnTo>
                  <a:lnTo>
                    <a:pt x="1931" y="1516"/>
                  </a:lnTo>
                  <a:lnTo>
                    <a:pt x="1932" y="1517"/>
                  </a:lnTo>
                  <a:lnTo>
                    <a:pt x="1932" y="1521"/>
                  </a:lnTo>
                  <a:lnTo>
                    <a:pt x="1932" y="1524"/>
                  </a:lnTo>
                  <a:lnTo>
                    <a:pt x="1932" y="1528"/>
                  </a:lnTo>
                  <a:lnTo>
                    <a:pt x="1932" y="1530"/>
                  </a:lnTo>
                  <a:lnTo>
                    <a:pt x="1932" y="1531"/>
                  </a:lnTo>
                  <a:lnTo>
                    <a:pt x="1932" y="1535"/>
                  </a:lnTo>
                  <a:lnTo>
                    <a:pt x="1932" y="1540"/>
                  </a:lnTo>
                  <a:lnTo>
                    <a:pt x="1932" y="1542"/>
                  </a:lnTo>
                  <a:lnTo>
                    <a:pt x="1931" y="1545"/>
                  </a:lnTo>
                  <a:lnTo>
                    <a:pt x="1932" y="1547"/>
                  </a:lnTo>
                  <a:lnTo>
                    <a:pt x="1932" y="1549"/>
                  </a:lnTo>
                  <a:lnTo>
                    <a:pt x="1932" y="1551"/>
                  </a:lnTo>
                  <a:lnTo>
                    <a:pt x="1932" y="1556"/>
                  </a:lnTo>
                  <a:lnTo>
                    <a:pt x="1931" y="1558"/>
                  </a:lnTo>
                  <a:lnTo>
                    <a:pt x="1929" y="1559"/>
                  </a:lnTo>
                  <a:lnTo>
                    <a:pt x="1927" y="1563"/>
                  </a:lnTo>
                  <a:lnTo>
                    <a:pt x="1925" y="1563"/>
                  </a:lnTo>
                  <a:lnTo>
                    <a:pt x="1922" y="1563"/>
                  </a:lnTo>
                  <a:lnTo>
                    <a:pt x="1922" y="1565"/>
                  </a:lnTo>
                  <a:lnTo>
                    <a:pt x="1918" y="1566"/>
                  </a:lnTo>
                  <a:lnTo>
                    <a:pt x="1918" y="1570"/>
                  </a:lnTo>
                  <a:lnTo>
                    <a:pt x="1920" y="1575"/>
                  </a:lnTo>
                  <a:lnTo>
                    <a:pt x="1920" y="1577"/>
                  </a:lnTo>
                  <a:lnTo>
                    <a:pt x="1920" y="1579"/>
                  </a:lnTo>
                  <a:lnTo>
                    <a:pt x="1920" y="1582"/>
                  </a:lnTo>
                  <a:lnTo>
                    <a:pt x="1920" y="1584"/>
                  </a:lnTo>
                  <a:lnTo>
                    <a:pt x="1920" y="1586"/>
                  </a:lnTo>
                  <a:lnTo>
                    <a:pt x="1918" y="1587"/>
                  </a:lnTo>
                  <a:lnTo>
                    <a:pt x="1917" y="1591"/>
                  </a:lnTo>
                  <a:lnTo>
                    <a:pt x="1915" y="1591"/>
                  </a:lnTo>
                  <a:lnTo>
                    <a:pt x="1911" y="1591"/>
                  </a:lnTo>
                  <a:lnTo>
                    <a:pt x="1908" y="1589"/>
                  </a:lnTo>
                  <a:lnTo>
                    <a:pt x="1905" y="1593"/>
                  </a:lnTo>
                  <a:lnTo>
                    <a:pt x="1905" y="1596"/>
                  </a:lnTo>
                  <a:lnTo>
                    <a:pt x="1906" y="1601"/>
                  </a:lnTo>
                  <a:lnTo>
                    <a:pt x="1906" y="1603"/>
                  </a:lnTo>
                  <a:lnTo>
                    <a:pt x="1908" y="1605"/>
                  </a:lnTo>
                  <a:lnTo>
                    <a:pt x="1908" y="1608"/>
                  </a:lnTo>
                  <a:lnTo>
                    <a:pt x="1910" y="1610"/>
                  </a:lnTo>
                  <a:lnTo>
                    <a:pt x="1910" y="1614"/>
                  </a:lnTo>
                  <a:lnTo>
                    <a:pt x="1908" y="1617"/>
                  </a:lnTo>
                  <a:lnTo>
                    <a:pt x="1908" y="1619"/>
                  </a:lnTo>
                  <a:lnTo>
                    <a:pt x="1906" y="1621"/>
                  </a:lnTo>
                  <a:lnTo>
                    <a:pt x="1905" y="1622"/>
                  </a:lnTo>
                  <a:lnTo>
                    <a:pt x="1905" y="1628"/>
                  </a:lnTo>
                  <a:lnTo>
                    <a:pt x="1905" y="1633"/>
                  </a:lnTo>
                  <a:lnTo>
                    <a:pt x="1905" y="1635"/>
                  </a:lnTo>
                  <a:lnTo>
                    <a:pt x="1905" y="1636"/>
                  </a:lnTo>
                  <a:lnTo>
                    <a:pt x="1906" y="1638"/>
                  </a:lnTo>
                  <a:lnTo>
                    <a:pt x="1906" y="1640"/>
                  </a:lnTo>
                  <a:lnTo>
                    <a:pt x="1906" y="1643"/>
                  </a:lnTo>
                  <a:lnTo>
                    <a:pt x="1908" y="1645"/>
                  </a:lnTo>
                  <a:lnTo>
                    <a:pt x="1908" y="1649"/>
                  </a:lnTo>
                  <a:lnTo>
                    <a:pt x="1910" y="1652"/>
                  </a:lnTo>
                  <a:lnTo>
                    <a:pt x="1910" y="1654"/>
                  </a:lnTo>
                  <a:lnTo>
                    <a:pt x="1911" y="1656"/>
                  </a:lnTo>
                  <a:lnTo>
                    <a:pt x="1913" y="1659"/>
                  </a:lnTo>
                  <a:lnTo>
                    <a:pt x="1917" y="1661"/>
                  </a:lnTo>
                  <a:lnTo>
                    <a:pt x="1918" y="1661"/>
                  </a:lnTo>
                  <a:lnTo>
                    <a:pt x="1922" y="1663"/>
                  </a:lnTo>
                  <a:lnTo>
                    <a:pt x="1922" y="1664"/>
                  </a:lnTo>
                  <a:lnTo>
                    <a:pt x="1924" y="1666"/>
                  </a:lnTo>
                  <a:lnTo>
                    <a:pt x="1924" y="1668"/>
                  </a:lnTo>
                  <a:lnTo>
                    <a:pt x="1925" y="1670"/>
                  </a:lnTo>
                  <a:lnTo>
                    <a:pt x="1925" y="1673"/>
                  </a:lnTo>
                  <a:lnTo>
                    <a:pt x="1927" y="1678"/>
                  </a:lnTo>
                  <a:lnTo>
                    <a:pt x="1929" y="1678"/>
                  </a:lnTo>
                  <a:lnTo>
                    <a:pt x="1931" y="1680"/>
                  </a:lnTo>
                  <a:lnTo>
                    <a:pt x="1932" y="1684"/>
                  </a:lnTo>
                  <a:lnTo>
                    <a:pt x="1934" y="1687"/>
                  </a:lnTo>
                  <a:lnTo>
                    <a:pt x="1936" y="1689"/>
                  </a:lnTo>
                  <a:lnTo>
                    <a:pt x="1938" y="1691"/>
                  </a:lnTo>
                  <a:lnTo>
                    <a:pt x="1939" y="1692"/>
                  </a:lnTo>
                  <a:lnTo>
                    <a:pt x="1943" y="1694"/>
                  </a:lnTo>
                  <a:lnTo>
                    <a:pt x="1946" y="1694"/>
                  </a:lnTo>
                  <a:lnTo>
                    <a:pt x="1948" y="1692"/>
                  </a:lnTo>
                  <a:lnTo>
                    <a:pt x="1952" y="1694"/>
                  </a:lnTo>
                  <a:lnTo>
                    <a:pt x="1953" y="1696"/>
                  </a:lnTo>
                  <a:lnTo>
                    <a:pt x="1955" y="1698"/>
                  </a:lnTo>
                  <a:lnTo>
                    <a:pt x="1957" y="1699"/>
                  </a:lnTo>
                  <a:lnTo>
                    <a:pt x="1957" y="1701"/>
                  </a:lnTo>
                  <a:lnTo>
                    <a:pt x="1957" y="1703"/>
                  </a:lnTo>
                  <a:lnTo>
                    <a:pt x="1957" y="1706"/>
                  </a:lnTo>
                  <a:lnTo>
                    <a:pt x="1955" y="1708"/>
                  </a:lnTo>
                  <a:lnTo>
                    <a:pt x="1955" y="1713"/>
                  </a:lnTo>
                  <a:lnTo>
                    <a:pt x="1957" y="1719"/>
                  </a:lnTo>
                  <a:lnTo>
                    <a:pt x="1957" y="1720"/>
                  </a:lnTo>
                  <a:lnTo>
                    <a:pt x="1959" y="1720"/>
                  </a:lnTo>
                  <a:lnTo>
                    <a:pt x="1957" y="1724"/>
                  </a:lnTo>
                  <a:lnTo>
                    <a:pt x="1955" y="1727"/>
                  </a:lnTo>
                  <a:lnTo>
                    <a:pt x="1953" y="1729"/>
                  </a:lnTo>
                  <a:lnTo>
                    <a:pt x="1953" y="1736"/>
                  </a:lnTo>
                  <a:lnTo>
                    <a:pt x="1952" y="1738"/>
                  </a:lnTo>
                  <a:lnTo>
                    <a:pt x="1948" y="1741"/>
                  </a:lnTo>
                  <a:lnTo>
                    <a:pt x="1946" y="1741"/>
                  </a:lnTo>
                  <a:lnTo>
                    <a:pt x="1943" y="1741"/>
                  </a:lnTo>
                  <a:lnTo>
                    <a:pt x="1939" y="1743"/>
                  </a:lnTo>
                  <a:lnTo>
                    <a:pt x="1938" y="1743"/>
                  </a:lnTo>
                  <a:lnTo>
                    <a:pt x="1938" y="1745"/>
                  </a:lnTo>
                  <a:lnTo>
                    <a:pt x="1936" y="1747"/>
                  </a:lnTo>
                  <a:lnTo>
                    <a:pt x="1934" y="1748"/>
                  </a:lnTo>
                  <a:lnTo>
                    <a:pt x="1936" y="1752"/>
                  </a:lnTo>
                  <a:lnTo>
                    <a:pt x="1938" y="1752"/>
                  </a:lnTo>
                  <a:lnTo>
                    <a:pt x="1939" y="1752"/>
                  </a:lnTo>
                  <a:lnTo>
                    <a:pt x="1941" y="1754"/>
                  </a:lnTo>
                  <a:lnTo>
                    <a:pt x="1943" y="1755"/>
                  </a:lnTo>
                  <a:lnTo>
                    <a:pt x="1943" y="1757"/>
                  </a:lnTo>
                  <a:lnTo>
                    <a:pt x="1943" y="1761"/>
                  </a:lnTo>
                  <a:lnTo>
                    <a:pt x="1943" y="1762"/>
                  </a:lnTo>
                  <a:lnTo>
                    <a:pt x="1943" y="1764"/>
                  </a:lnTo>
                  <a:lnTo>
                    <a:pt x="1943" y="1767"/>
                  </a:lnTo>
                  <a:lnTo>
                    <a:pt x="1941" y="1771"/>
                  </a:lnTo>
                  <a:lnTo>
                    <a:pt x="1941" y="1773"/>
                  </a:lnTo>
                  <a:lnTo>
                    <a:pt x="1939" y="1778"/>
                  </a:lnTo>
                  <a:lnTo>
                    <a:pt x="1938" y="1780"/>
                  </a:lnTo>
                  <a:lnTo>
                    <a:pt x="1936" y="1783"/>
                  </a:lnTo>
                  <a:lnTo>
                    <a:pt x="1934" y="1787"/>
                  </a:lnTo>
                  <a:lnTo>
                    <a:pt x="1932" y="1790"/>
                  </a:lnTo>
                  <a:lnTo>
                    <a:pt x="1932" y="1792"/>
                  </a:lnTo>
                  <a:lnTo>
                    <a:pt x="1931" y="1794"/>
                  </a:lnTo>
                  <a:lnTo>
                    <a:pt x="1931" y="1795"/>
                  </a:lnTo>
                  <a:lnTo>
                    <a:pt x="1929" y="1799"/>
                  </a:lnTo>
                  <a:lnTo>
                    <a:pt x="1927" y="1801"/>
                  </a:lnTo>
                  <a:lnTo>
                    <a:pt x="1925" y="1802"/>
                  </a:lnTo>
                  <a:lnTo>
                    <a:pt x="1924" y="1804"/>
                  </a:lnTo>
                  <a:lnTo>
                    <a:pt x="1918" y="1808"/>
                  </a:lnTo>
                  <a:lnTo>
                    <a:pt x="1917" y="1811"/>
                  </a:lnTo>
                  <a:lnTo>
                    <a:pt x="1913" y="1815"/>
                  </a:lnTo>
                  <a:lnTo>
                    <a:pt x="1911" y="1815"/>
                  </a:lnTo>
                  <a:lnTo>
                    <a:pt x="1910" y="1818"/>
                  </a:lnTo>
                  <a:lnTo>
                    <a:pt x="1908" y="1818"/>
                  </a:lnTo>
                  <a:lnTo>
                    <a:pt x="1908" y="1822"/>
                  </a:lnTo>
                  <a:lnTo>
                    <a:pt x="1908" y="1825"/>
                  </a:lnTo>
                  <a:lnTo>
                    <a:pt x="1906" y="1829"/>
                  </a:lnTo>
                  <a:lnTo>
                    <a:pt x="1906" y="1830"/>
                  </a:lnTo>
                  <a:lnTo>
                    <a:pt x="1905" y="1834"/>
                  </a:lnTo>
                  <a:lnTo>
                    <a:pt x="1901" y="1836"/>
                  </a:lnTo>
                  <a:lnTo>
                    <a:pt x="1899" y="1837"/>
                  </a:lnTo>
                  <a:lnTo>
                    <a:pt x="1896" y="1841"/>
                  </a:lnTo>
                  <a:lnTo>
                    <a:pt x="1892" y="1841"/>
                  </a:lnTo>
                  <a:lnTo>
                    <a:pt x="1889" y="1841"/>
                  </a:lnTo>
                  <a:lnTo>
                    <a:pt x="1887" y="1841"/>
                  </a:lnTo>
                  <a:lnTo>
                    <a:pt x="1885" y="1841"/>
                  </a:lnTo>
                  <a:lnTo>
                    <a:pt x="1884" y="1837"/>
                  </a:lnTo>
                  <a:lnTo>
                    <a:pt x="1882" y="1832"/>
                  </a:lnTo>
                  <a:lnTo>
                    <a:pt x="1880" y="1827"/>
                  </a:lnTo>
                  <a:lnTo>
                    <a:pt x="1878" y="1825"/>
                  </a:lnTo>
                  <a:lnTo>
                    <a:pt x="1877" y="1822"/>
                  </a:lnTo>
                  <a:lnTo>
                    <a:pt x="1875" y="1822"/>
                  </a:lnTo>
                  <a:lnTo>
                    <a:pt x="1875" y="1815"/>
                  </a:lnTo>
                  <a:lnTo>
                    <a:pt x="1873" y="1815"/>
                  </a:lnTo>
                  <a:lnTo>
                    <a:pt x="1873" y="1813"/>
                  </a:lnTo>
                  <a:lnTo>
                    <a:pt x="1871" y="1811"/>
                  </a:lnTo>
                  <a:lnTo>
                    <a:pt x="1870" y="1808"/>
                  </a:lnTo>
                  <a:lnTo>
                    <a:pt x="1868" y="1804"/>
                  </a:lnTo>
                  <a:lnTo>
                    <a:pt x="1866" y="1804"/>
                  </a:lnTo>
                  <a:lnTo>
                    <a:pt x="1864" y="1799"/>
                  </a:lnTo>
                  <a:lnTo>
                    <a:pt x="1863" y="1797"/>
                  </a:lnTo>
                  <a:lnTo>
                    <a:pt x="1861" y="1797"/>
                  </a:lnTo>
                  <a:lnTo>
                    <a:pt x="1857" y="1794"/>
                  </a:lnTo>
                  <a:lnTo>
                    <a:pt x="1856" y="1792"/>
                  </a:lnTo>
                  <a:lnTo>
                    <a:pt x="1854" y="1788"/>
                  </a:lnTo>
                  <a:lnTo>
                    <a:pt x="1850" y="1787"/>
                  </a:lnTo>
                  <a:lnTo>
                    <a:pt x="1847" y="1783"/>
                  </a:lnTo>
                  <a:lnTo>
                    <a:pt x="1845" y="1781"/>
                  </a:lnTo>
                  <a:lnTo>
                    <a:pt x="1843" y="1778"/>
                  </a:lnTo>
                  <a:lnTo>
                    <a:pt x="1842" y="1776"/>
                  </a:lnTo>
                  <a:lnTo>
                    <a:pt x="1840" y="1774"/>
                  </a:lnTo>
                  <a:lnTo>
                    <a:pt x="1829" y="1774"/>
                  </a:lnTo>
                  <a:lnTo>
                    <a:pt x="1826" y="1774"/>
                  </a:lnTo>
                  <a:lnTo>
                    <a:pt x="1822" y="1774"/>
                  </a:lnTo>
                  <a:lnTo>
                    <a:pt x="1821" y="1774"/>
                  </a:lnTo>
                  <a:lnTo>
                    <a:pt x="1819" y="1773"/>
                  </a:lnTo>
                  <a:lnTo>
                    <a:pt x="1815" y="1771"/>
                  </a:lnTo>
                  <a:lnTo>
                    <a:pt x="1814" y="1771"/>
                  </a:lnTo>
                  <a:lnTo>
                    <a:pt x="1810" y="1769"/>
                  </a:lnTo>
                  <a:lnTo>
                    <a:pt x="1808" y="1769"/>
                  </a:lnTo>
                  <a:lnTo>
                    <a:pt x="1805" y="1767"/>
                  </a:lnTo>
                  <a:lnTo>
                    <a:pt x="1801" y="1767"/>
                  </a:lnTo>
                  <a:lnTo>
                    <a:pt x="1796" y="1767"/>
                  </a:lnTo>
                  <a:lnTo>
                    <a:pt x="1789" y="1769"/>
                  </a:lnTo>
                  <a:lnTo>
                    <a:pt x="1789" y="1773"/>
                  </a:lnTo>
                  <a:lnTo>
                    <a:pt x="1793" y="1774"/>
                  </a:lnTo>
                  <a:lnTo>
                    <a:pt x="1791" y="1776"/>
                  </a:lnTo>
                  <a:lnTo>
                    <a:pt x="1791" y="1780"/>
                  </a:lnTo>
                  <a:lnTo>
                    <a:pt x="1787" y="1783"/>
                  </a:lnTo>
                  <a:lnTo>
                    <a:pt x="1786" y="1787"/>
                  </a:lnTo>
                  <a:lnTo>
                    <a:pt x="1786" y="1788"/>
                  </a:lnTo>
                  <a:lnTo>
                    <a:pt x="1782" y="1792"/>
                  </a:lnTo>
                  <a:lnTo>
                    <a:pt x="1780" y="1794"/>
                  </a:lnTo>
                  <a:lnTo>
                    <a:pt x="1777" y="1797"/>
                  </a:lnTo>
                  <a:lnTo>
                    <a:pt x="1773" y="1801"/>
                  </a:lnTo>
                  <a:lnTo>
                    <a:pt x="1772" y="1802"/>
                  </a:lnTo>
                  <a:lnTo>
                    <a:pt x="1766" y="1808"/>
                  </a:lnTo>
                  <a:lnTo>
                    <a:pt x="1765" y="1809"/>
                  </a:lnTo>
                  <a:lnTo>
                    <a:pt x="1761" y="1811"/>
                  </a:lnTo>
                  <a:lnTo>
                    <a:pt x="1756" y="1816"/>
                  </a:lnTo>
                  <a:lnTo>
                    <a:pt x="1754" y="1818"/>
                  </a:lnTo>
                  <a:lnTo>
                    <a:pt x="1752" y="1820"/>
                  </a:lnTo>
                  <a:lnTo>
                    <a:pt x="1749" y="1822"/>
                  </a:lnTo>
                  <a:lnTo>
                    <a:pt x="1747" y="1822"/>
                  </a:lnTo>
                  <a:lnTo>
                    <a:pt x="1744" y="1823"/>
                  </a:lnTo>
                  <a:lnTo>
                    <a:pt x="1737" y="1822"/>
                  </a:lnTo>
                  <a:lnTo>
                    <a:pt x="1735" y="1818"/>
                  </a:lnTo>
                  <a:lnTo>
                    <a:pt x="1733" y="1813"/>
                  </a:lnTo>
                  <a:lnTo>
                    <a:pt x="1733" y="1811"/>
                  </a:lnTo>
                  <a:lnTo>
                    <a:pt x="1733" y="1809"/>
                  </a:lnTo>
                  <a:lnTo>
                    <a:pt x="1733" y="1806"/>
                  </a:lnTo>
                  <a:lnTo>
                    <a:pt x="1733" y="1799"/>
                  </a:lnTo>
                  <a:lnTo>
                    <a:pt x="1733" y="1795"/>
                  </a:lnTo>
                  <a:lnTo>
                    <a:pt x="1733" y="1787"/>
                  </a:lnTo>
                  <a:lnTo>
                    <a:pt x="1733" y="1785"/>
                  </a:lnTo>
                  <a:lnTo>
                    <a:pt x="1733" y="1780"/>
                  </a:lnTo>
                  <a:lnTo>
                    <a:pt x="1735" y="1778"/>
                  </a:lnTo>
                  <a:lnTo>
                    <a:pt x="1735" y="1776"/>
                  </a:lnTo>
                  <a:lnTo>
                    <a:pt x="1733" y="1767"/>
                  </a:lnTo>
                  <a:lnTo>
                    <a:pt x="1731" y="1762"/>
                  </a:lnTo>
                  <a:lnTo>
                    <a:pt x="1731" y="1761"/>
                  </a:lnTo>
                  <a:lnTo>
                    <a:pt x="1730" y="1755"/>
                  </a:lnTo>
                  <a:lnTo>
                    <a:pt x="1726" y="1754"/>
                  </a:lnTo>
                  <a:lnTo>
                    <a:pt x="1724" y="1750"/>
                  </a:lnTo>
                  <a:lnTo>
                    <a:pt x="1724" y="1747"/>
                  </a:lnTo>
                  <a:lnTo>
                    <a:pt x="1723" y="1745"/>
                  </a:lnTo>
                  <a:lnTo>
                    <a:pt x="1719" y="1740"/>
                  </a:lnTo>
                  <a:lnTo>
                    <a:pt x="1717" y="1740"/>
                  </a:lnTo>
                  <a:lnTo>
                    <a:pt x="1712" y="1738"/>
                  </a:lnTo>
                  <a:lnTo>
                    <a:pt x="1710" y="1736"/>
                  </a:lnTo>
                  <a:lnTo>
                    <a:pt x="1707" y="1734"/>
                  </a:lnTo>
                  <a:lnTo>
                    <a:pt x="1705" y="1733"/>
                  </a:lnTo>
                  <a:lnTo>
                    <a:pt x="1703" y="1733"/>
                  </a:lnTo>
                  <a:lnTo>
                    <a:pt x="1702" y="1731"/>
                  </a:lnTo>
                  <a:lnTo>
                    <a:pt x="1698" y="1727"/>
                  </a:lnTo>
                  <a:lnTo>
                    <a:pt x="1696" y="1727"/>
                  </a:lnTo>
                  <a:lnTo>
                    <a:pt x="1695" y="1724"/>
                  </a:lnTo>
                  <a:lnTo>
                    <a:pt x="1695" y="1722"/>
                  </a:lnTo>
                  <a:lnTo>
                    <a:pt x="1695" y="1720"/>
                  </a:lnTo>
                  <a:lnTo>
                    <a:pt x="1695" y="1719"/>
                  </a:lnTo>
                  <a:lnTo>
                    <a:pt x="1696" y="1713"/>
                  </a:lnTo>
                  <a:lnTo>
                    <a:pt x="1695" y="1708"/>
                  </a:lnTo>
                  <a:lnTo>
                    <a:pt x="1693" y="1706"/>
                  </a:lnTo>
                  <a:lnTo>
                    <a:pt x="1691" y="1705"/>
                  </a:lnTo>
                  <a:lnTo>
                    <a:pt x="1688" y="1703"/>
                  </a:lnTo>
                  <a:lnTo>
                    <a:pt x="1674" y="1692"/>
                  </a:lnTo>
                  <a:lnTo>
                    <a:pt x="1672" y="1691"/>
                  </a:lnTo>
                  <a:lnTo>
                    <a:pt x="1665" y="1689"/>
                  </a:lnTo>
                  <a:lnTo>
                    <a:pt x="1663" y="1691"/>
                  </a:lnTo>
                  <a:lnTo>
                    <a:pt x="1660" y="1694"/>
                  </a:lnTo>
                  <a:lnTo>
                    <a:pt x="1658" y="1696"/>
                  </a:lnTo>
                  <a:lnTo>
                    <a:pt x="1654" y="1701"/>
                  </a:lnTo>
                  <a:lnTo>
                    <a:pt x="1651" y="1705"/>
                  </a:lnTo>
                  <a:lnTo>
                    <a:pt x="1651" y="1706"/>
                  </a:lnTo>
                  <a:lnTo>
                    <a:pt x="1649" y="1708"/>
                  </a:lnTo>
                  <a:lnTo>
                    <a:pt x="1646" y="1715"/>
                  </a:lnTo>
                  <a:lnTo>
                    <a:pt x="1642" y="1720"/>
                  </a:lnTo>
                  <a:lnTo>
                    <a:pt x="1640" y="1722"/>
                  </a:lnTo>
                  <a:lnTo>
                    <a:pt x="1639" y="1724"/>
                  </a:lnTo>
                  <a:lnTo>
                    <a:pt x="1639" y="1726"/>
                  </a:lnTo>
                  <a:lnTo>
                    <a:pt x="1637" y="1727"/>
                  </a:lnTo>
                  <a:lnTo>
                    <a:pt x="1635" y="1731"/>
                  </a:lnTo>
                  <a:lnTo>
                    <a:pt x="1633" y="1734"/>
                  </a:lnTo>
                  <a:lnTo>
                    <a:pt x="1630" y="1738"/>
                  </a:lnTo>
                  <a:lnTo>
                    <a:pt x="1628" y="1740"/>
                  </a:lnTo>
                  <a:lnTo>
                    <a:pt x="1623" y="1741"/>
                  </a:lnTo>
                  <a:lnTo>
                    <a:pt x="1619" y="1741"/>
                  </a:lnTo>
                  <a:lnTo>
                    <a:pt x="1618" y="1738"/>
                  </a:lnTo>
                  <a:lnTo>
                    <a:pt x="1616" y="1736"/>
                  </a:lnTo>
                  <a:lnTo>
                    <a:pt x="1609" y="1733"/>
                  </a:lnTo>
                  <a:lnTo>
                    <a:pt x="1607" y="1731"/>
                  </a:lnTo>
                  <a:lnTo>
                    <a:pt x="1604" y="1727"/>
                  </a:lnTo>
                  <a:lnTo>
                    <a:pt x="1602" y="1724"/>
                  </a:lnTo>
                  <a:lnTo>
                    <a:pt x="1600" y="1720"/>
                  </a:lnTo>
                  <a:lnTo>
                    <a:pt x="1593" y="1717"/>
                  </a:lnTo>
                  <a:lnTo>
                    <a:pt x="1590" y="1712"/>
                  </a:lnTo>
                  <a:lnTo>
                    <a:pt x="1572" y="1687"/>
                  </a:lnTo>
                  <a:lnTo>
                    <a:pt x="1541" y="1680"/>
                  </a:lnTo>
                  <a:lnTo>
                    <a:pt x="1511" y="1706"/>
                  </a:lnTo>
                  <a:lnTo>
                    <a:pt x="1506" y="1706"/>
                  </a:lnTo>
                  <a:lnTo>
                    <a:pt x="1499" y="1703"/>
                  </a:lnTo>
                  <a:lnTo>
                    <a:pt x="1494" y="1703"/>
                  </a:lnTo>
                  <a:lnTo>
                    <a:pt x="1487" y="1703"/>
                  </a:lnTo>
                  <a:lnTo>
                    <a:pt x="1476" y="1703"/>
                  </a:lnTo>
                  <a:lnTo>
                    <a:pt x="1469" y="1708"/>
                  </a:lnTo>
                  <a:lnTo>
                    <a:pt x="1467" y="1708"/>
                  </a:lnTo>
                  <a:lnTo>
                    <a:pt x="1466" y="1710"/>
                  </a:lnTo>
                  <a:lnTo>
                    <a:pt x="1460" y="1705"/>
                  </a:lnTo>
                  <a:lnTo>
                    <a:pt x="1455" y="1703"/>
                  </a:lnTo>
                  <a:lnTo>
                    <a:pt x="1452" y="1705"/>
                  </a:lnTo>
                  <a:lnTo>
                    <a:pt x="1450" y="1705"/>
                  </a:lnTo>
                  <a:lnTo>
                    <a:pt x="1448" y="1705"/>
                  </a:lnTo>
                  <a:lnTo>
                    <a:pt x="1445" y="1706"/>
                  </a:lnTo>
                  <a:lnTo>
                    <a:pt x="1443" y="1705"/>
                  </a:lnTo>
                  <a:lnTo>
                    <a:pt x="1439" y="1705"/>
                  </a:lnTo>
                  <a:lnTo>
                    <a:pt x="1438" y="1705"/>
                  </a:lnTo>
                  <a:lnTo>
                    <a:pt x="1436" y="1705"/>
                  </a:lnTo>
                  <a:lnTo>
                    <a:pt x="1431" y="1706"/>
                  </a:lnTo>
                  <a:lnTo>
                    <a:pt x="1429" y="1708"/>
                  </a:lnTo>
                  <a:lnTo>
                    <a:pt x="1425" y="1710"/>
                  </a:lnTo>
                  <a:lnTo>
                    <a:pt x="1424" y="1710"/>
                  </a:lnTo>
                  <a:lnTo>
                    <a:pt x="1422" y="1710"/>
                  </a:lnTo>
                  <a:lnTo>
                    <a:pt x="1420" y="1710"/>
                  </a:lnTo>
                  <a:lnTo>
                    <a:pt x="1418" y="1710"/>
                  </a:lnTo>
                  <a:lnTo>
                    <a:pt x="1417" y="1708"/>
                  </a:lnTo>
                  <a:lnTo>
                    <a:pt x="1417" y="1706"/>
                  </a:lnTo>
                  <a:lnTo>
                    <a:pt x="1415" y="1705"/>
                  </a:lnTo>
                  <a:lnTo>
                    <a:pt x="1415" y="1701"/>
                  </a:lnTo>
                  <a:lnTo>
                    <a:pt x="1417" y="1699"/>
                  </a:lnTo>
                  <a:lnTo>
                    <a:pt x="1418" y="1696"/>
                  </a:lnTo>
                  <a:lnTo>
                    <a:pt x="1420" y="1694"/>
                  </a:lnTo>
                  <a:lnTo>
                    <a:pt x="1422" y="1692"/>
                  </a:lnTo>
                  <a:lnTo>
                    <a:pt x="1424" y="1691"/>
                  </a:lnTo>
                  <a:lnTo>
                    <a:pt x="1425" y="1691"/>
                  </a:lnTo>
                  <a:lnTo>
                    <a:pt x="1425" y="1689"/>
                  </a:lnTo>
                  <a:lnTo>
                    <a:pt x="1429" y="1687"/>
                  </a:lnTo>
                  <a:lnTo>
                    <a:pt x="1427" y="1687"/>
                  </a:lnTo>
                  <a:lnTo>
                    <a:pt x="1427" y="1682"/>
                  </a:lnTo>
                  <a:lnTo>
                    <a:pt x="1425" y="1680"/>
                  </a:lnTo>
                  <a:lnTo>
                    <a:pt x="1424" y="1678"/>
                  </a:lnTo>
                  <a:lnTo>
                    <a:pt x="1424" y="1677"/>
                  </a:lnTo>
                  <a:lnTo>
                    <a:pt x="1422" y="1677"/>
                  </a:lnTo>
                  <a:lnTo>
                    <a:pt x="1420" y="1677"/>
                  </a:lnTo>
                  <a:lnTo>
                    <a:pt x="1418" y="1677"/>
                  </a:lnTo>
                  <a:lnTo>
                    <a:pt x="1417" y="1677"/>
                  </a:lnTo>
                  <a:lnTo>
                    <a:pt x="1415" y="1675"/>
                  </a:lnTo>
                  <a:lnTo>
                    <a:pt x="1411" y="1677"/>
                  </a:lnTo>
                  <a:lnTo>
                    <a:pt x="1410" y="1677"/>
                  </a:lnTo>
                  <a:lnTo>
                    <a:pt x="1408" y="1677"/>
                  </a:lnTo>
                  <a:lnTo>
                    <a:pt x="1404" y="1675"/>
                  </a:lnTo>
                  <a:lnTo>
                    <a:pt x="1403" y="1673"/>
                  </a:lnTo>
                  <a:lnTo>
                    <a:pt x="1403" y="1671"/>
                  </a:lnTo>
                  <a:lnTo>
                    <a:pt x="1403" y="1668"/>
                  </a:lnTo>
                  <a:lnTo>
                    <a:pt x="1403" y="1666"/>
                  </a:lnTo>
                  <a:lnTo>
                    <a:pt x="1401" y="1664"/>
                  </a:lnTo>
                  <a:lnTo>
                    <a:pt x="1401" y="1663"/>
                  </a:lnTo>
                  <a:lnTo>
                    <a:pt x="1399" y="1661"/>
                  </a:lnTo>
                  <a:lnTo>
                    <a:pt x="1399" y="1659"/>
                  </a:lnTo>
                  <a:lnTo>
                    <a:pt x="1399" y="1657"/>
                  </a:lnTo>
                  <a:lnTo>
                    <a:pt x="1399" y="1654"/>
                  </a:lnTo>
                  <a:lnTo>
                    <a:pt x="1401" y="1652"/>
                  </a:lnTo>
                  <a:lnTo>
                    <a:pt x="1403" y="1656"/>
                  </a:lnTo>
                  <a:lnTo>
                    <a:pt x="1404" y="1656"/>
                  </a:lnTo>
                  <a:lnTo>
                    <a:pt x="1408" y="1650"/>
                  </a:lnTo>
                  <a:lnTo>
                    <a:pt x="1410" y="1647"/>
                  </a:lnTo>
                  <a:lnTo>
                    <a:pt x="1411" y="1645"/>
                  </a:lnTo>
                  <a:lnTo>
                    <a:pt x="1413" y="1645"/>
                  </a:lnTo>
                  <a:lnTo>
                    <a:pt x="1415" y="1645"/>
                  </a:lnTo>
                  <a:lnTo>
                    <a:pt x="1417" y="1643"/>
                  </a:lnTo>
                  <a:lnTo>
                    <a:pt x="1418" y="1642"/>
                  </a:lnTo>
                  <a:lnTo>
                    <a:pt x="1420" y="1640"/>
                  </a:lnTo>
                  <a:lnTo>
                    <a:pt x="1422" y="1638"/>
                  </a:lnTo>
                  <a:lnTo>
                    <a:pt x="1424" y="1636"/>
                  </a:lnTo>
                  <a:lnTo>
                    <a:pt x="1425" y="1635"/>
                  </a:lnTo>
                  <a:lnTo>
                    <a:pt x="1427" y="1633"/>
                  </a:lnTo>
                  <a:lnTo>
                    <a:pt x="1429" y="1626"/>
                  </a:lnTo>
                  <a:lnTo>
                    <a:pt x="1431" y="1622"/>
                  </a:lnTo>
                  <a:lnTo>
                    <a:pt x="1434" y="1619"/>
                  </a:lnTo>
                  <a:lnTo>
                    <a:pt x="1436" y="1619"/>
                  </a:lnTo>
                  <a:lnTo>
                    <a:pt x="1438" y="1617"/>
                  </a:lnTo>
                  <a:lnTo>
                    <a:pt x="1439" y="1617"/>
                  </a:lnTo>
                  <a:lnTo>
                    <a:pt x="1443" y="1615"/>
                  </a:lnTo>
                  <a:lnTo>
                    <a:pt x="1445" y="1615"/>
                  </a:lnTo>
                  <a:lnTo>
                    <a:pt x="1448" y="1614"/>
                  </a:lnTo>
                  <a:lnTo>
                    <a:pt x="1450" y="1614"/>
                  </a:lnTo>
                  <a:lnTo>
                    <a:pt x="1450" y="1612"/>
                  </a:lnTo>
                  <a:lnTo>
                    <a:pt x="1450" y="1608"/>
                  </a:lnTo>
                  <a:lnTo>
                    <a:pt x="1448" y="1605"/>
                  </a:lnTo>
                  <a:lnTo>
                    <a:pt x="1448" y="1603"/>
                  </a:lnTo>
                  <a:lnTo>
                    <a:pt x="1443" y="1598"/>
                  </a:lnTo>
                  <a:lnTo>
                    <a:pt x="1441" y="1596"/>
                  </a:lnTo>
                  <a:lnTo>
                    <a:pt x="1438" y="1593"/>
                  </a:lnTo>
                  <a:lnTo>
                    <a:pt x="1438" y="1591"/>
                  </a:lnTo>
                  <a:lnTo>
                    <a:pt x="1436" y="1589"/>
                  </a:lnTo>
                  <a:lnTo>
                    <a:pt x="1434" y="1589"/>
                  </a:lnTo>
                  <a:lnTo>
                    <a:pt x="1432" y="1587"/>
                  </a:lnTo>
                  <a:lnTo>
                    <a:pt x="1431" y="1586"/>
                  </a:lnTo>
                  <a:lnTo>
                    <a:pt x="1429" y="1586"/>
                  </a:lnTo>
                  <a:lnTo>
                    <a:pt x="1425" y="1584"/>
                  </a:lnTo>
                  <a:lnTo>
                    <a:pt x="1425" y="1582"/>
                  </a:lnTo>
                  <a:lnTo>
                    <a:pt x="1425" y="1580"/>
                  </a:lnTo>
                  <a:lnTo>
                    <a:pt x="1427" y="1577"/>
                  </a:lnTo>
                  <a:lnTo>
                    <a:pt x="1427" y="1575"/>
                  </a:lnTo>
                  <a:lnTo>
                    <a:pt x="1427" y="1573"/>
                  </a:lnTo>
                  <a:lnTo>
                    <a:pt x="1425" y="1572"/>
                  </a:lnTo>
                  <a:lnTo>
                    <a:pt x="1424" y="1570"/>
                  </a:lnTo>
                  <a:lnTo>
                    <a:pt x="1420" y="1566"/>
                  </a:lnTo>
                  <a:lnTo>
                    <a:pt x="1411" y="1566"/>
                  </a:lnTo>
                  <a:lnTo>
                    <a:pt x="1404" y="1563"/>
                  </a:lnTo>
                  <a:lnTo>
                    <a:pt x="1399" y="1559"/>
                  </a:lnTo>
                  <a:lnTo>
                    <a:pt x="1396" y="1556"/>
                  </a:lnTo>
                  <a:lnTo>
                    <a:pt x="1397" y="1554"/>
                  </a:lnTo>
                  <a:lnTo>
                    <a:pt x="1397" y="1552"/>
                  </a:lnTo>
                  <a:lnTo>
                    <a:pt x="1397" y="1549"/>
                  </a:lnTo>
                  <a:lnTo>
                    <a:pt x="1399" y="1547"/>
                  </a:lnTo>
                  <a:lnTo>
                    <a:pt x="1403" y="1545"/>
                  </a:lnTo>
                  <a:lnTo>
                    <a:pt x="1406" y="1544"/>
                  </a:lnTo>
                  <a:lnTo>
                    <a:pt x="1413" y="1542"/>
                  </a:lnTo>
                  <a:lnTo>
                    <a:pt x="1415" y="1544"/>
                  </a:lnTo>
                  <a:lnTo>
                    <a:pt x="1417" y="1545"/>
                  </a:lnTo>
                  <a:lnTo>
                    <a:pt x="1420" y="1547"/>
                  </a:lnTo>
                  <a:lnTo>
                    <a:pt x="1422" y="1547"/>
                  </a:lnTo>
                  <a:lnTo>
                    <a:pt x="1424" y="1545"/>
                  </a:lnTo>
                  <a:lnTo>
                    <a:pt x="1427" y="1545"/>
                  </a:lnTo>
                  <a:lnTo>
                    <a:pt x="1429" y="1540"/>
                  </a:lnTo>
                  <a:lnTo>
                    <a:pt x="1429" y="1537"/>
                  </a:lnTo>
                  <a:lnTo>
                    <a:pt x="1429" y="1531"/>
                  </a:lnTo>
                  <a:lnTo>
                    <a:pt x="1429" y="1530"/>
                  </a:lnTo>
                  <a:lnTo>
                    <a:pt x="1427" y="1526"/>
                  </a:lnTo>
                  <a:lnTo>
                    <a:pt x="1429" y="1521"/>
                  </a:lnTo>
                  <a:lnTo>
                    <a:pt x="1431" y="1521"/>
                  </a:lnTo>
                  <a:lnTo>
                    <a:pt x="1432" y="1519"/>
                  </a:lnTo>
                  <a:lnTo>
                    <a:pt x="1432" y="1517"/>
                  </a:lnTo>
                  <a:lnTo>
                    <a:pt x="1431" y="1514"/>
                  </a:lnTo>
                  <a:lnTo>
                    <a:pt x="1431" y="1510"/>
                  </a:lnTo>
                  <a:lnTo>
                    <a:pt x="1431" y="1507"/>
                  </a:lnTo>
                  <a:lnTo>
                    <a:pt x="1431" y="1503"/>
                  </a:lnTo>
                  <a:lnTo>
                    <a:pt x="1429" y="1500"/>
                  </a:lnTo>
                  <a:lnTo>
                    <a:pt x="1427" y="1495"/>
                  </a:lnTo>
                  <a:lnTo>
                    <a:pt x="1427" y="1493"/>
                  </a:lnTo>
                  <a:lnTo>
                    <a:pt x="1427" y="1491"/>
                  </a:lnTo>
                  <a:lnTo>
                    <a:pt x="1427" y="1489"/>
                  </a:lnTo>
                  <a:lnTo>
                    <a:pt x="1427" y="1488"/>
                  </a:lnTo>
                  <a:lnTo>
                    <a:pt x="1427" y="1484"/>
                  </a:lnTo>
                  <a:lnTo>
                    <a:pt x="1425" y="1481"/>
                  </a:lnTo>
                  <a:lnTo>
                    <a:pt x="1425" y="1479"/>
                  </a:lnTo>
                  <a:lnTo>
                    <a:pt x="1425" y="1476"/>
                  </a:lnTo>
                  <a:lnTo>
                    <a:pt x="1424" y="1476"/>
                  </a:lnTo>
                  <a:lnTo>
                    <a:pt x="1424" y="1472"/>
                  </a:lnTo>
                  <a:lnTo>
                    <a:pt x="1424" y="1470"/>
                  </a:lnTo>
                  <a:lnTo>
                    <a:pt x="1425" y="1469"/>
                  </a:lnTo>
                  <a:lnTo>
                    <a:pt x="1424" y="1465"/>
                  </a:lnTo>
                  <a:lnTo>
                    <a:pt x="1424" y="1462"/>
                  </a:lnTo>
                  <a:lnTo>
                    <a:pt x="1424" y="1460"/>
                  </a:lnTo>
                  <a:lnTo>
                    <a:pt x="1422" y="1456"/>
                  </a:lnTo>
                  <a:lnTo>
                    <a:pt x="1420" y="1455"/>
                  </a:lnTo>
                  <a:lnTo>
                    <a:pt x="1418" y="1453"/>
                  </a:lnTo>
                  <a:lnTo>
                    <a:pt x="1417" y="1451"/>
                  </a:lnTo>
                  <a:lnTo>
                    <a:pt x="1415" y="1451"/>
                  </a:lnTo>
                  <a:lnTo>
                    <a:pt x="1413" y="1451"/>
                  </a:lnTo>
                  <a:lnTo>
                    <a:pt x="1410" y="1451"/>
                  </a:lnTo>
                  <a:lnTo>
                    <a:pt x="1406" y="1449"/>
                  </a:lnTo>
                  <a:lnTo>
                    <a:pt x="1404" y="1451"/>
                  </a:lnTo>
                  <a:lnTo>
                    <a:pt x="1403" y="1451"/>
                  </a:lnTo>
                  <a:lnTo>
                    <a:pt x="1401" y="1451"/>
                  </a:lnTo>
                  <a:lnTo>
                    <a:pt x="1399" y="1451"/>
                  </a:lnTo>
                  <a:lnTo>
                    <a:pt x="1397" y="1449"/>
                  </a:lnTo>
                  <a:lnTo>
                    <a:pt x="1394" y="1453"/>
                  </a:lnTo>
                  <a:lnTo>
                    <a:pt x="1392" y="1455"/>
                  </a:lnTo>
                  <a:lnTo>
                    <a:pt x="1390" y="1455"/>
                  </a:lnTo>
                  <a:lnTo>
                    <a:pt x="1387" y="1455"/>
                  </a:lnTo>
                  <a:lnTo>
                    <a:pt x="1382" y="1453"/>
                  </a:lnTo>
                  <a:lnTo>
                    <a:pt x="1378" y="1453"/>
                  </a:lnTo>
                  <a:lnTo>
                    <a:pt x="1375" y="1453"/>
                  </a:lnTo>
                  <a:lnTo>
                    <a:pt x="1371" y="1451"/>
                  </a:lnTo>
                  <a:lnTo>
                    <a:pt x="1366" y="1453"/>
                  </a:lnTo>
                  <a:lnTo>
                    <a:pt x="1366" y="1455"/>
                  </a:lnTo>
                  <a:lnTo>
                    <a:pt x="1361" y="1455"/>
                  </a:lnTo>
                  <a:lnTo>
                    <a:pt x="1359" y="1455"/>
                  </a:lnTo>
                  <a:lnTo>
                    <a:pt x="1357" y="1453"/>
                  </a:lnTo>
                  <a:lnTo>
                    <a:pt x="1357" y="1455"/>
                  </a:lnTo>
                  <a:lnTo>
                    <a:pt x="1354" y="1453"/>
                  </a:lnTo>
                  <a:lnTo>
                    <a:pt x="1350" y="1451"/>
                  </a:lnTo>
                  <a:lnTo>
                    <a:pt x="1343" y="1449"/>
                  </a:lnTo>
                  <a:lnTo>
                    <a:pt x="1331" y="1449"/>
                  </a:lnTo>
                  <a:lnTo>
                    <a:pt x="1326" y="1451"/>
                  </a:lnTo>
                  <a:lnTo>
                    <a:pt x="1322" y="1448"/>
                  </a:lnTo>
                  <a:lnTo>
                    <a:pt x="1313" y="1448"/>
                  </a:lnTo>
                  <a:lnTo>
                    <a:pt x="1305" y="1448"/>
                  </a:lnTo>
                  <a:lnTo>
                    <a:pt x="1301" y="1448"/>
                  </a:lnTo>
                  <a:lnTo>
                    <a:pt x="1296" y="1442"/>
                  </a:lnTo>
                  <a:lnTo>
                    <a:pt x="1291" y="1441"/>
                  </a:lnTo>
                  <a:lnTo>
                    <a:pt x="1287" y="1435"/>
                  </a:lnTo>
                  <a:lnTo>
                    <a:pt x="1284" y="1435"/>
                  </a:lnTo>
                  <a:lnTo>
                    <a:pt x="1282" y="1435"/>
                  </a:lnTo>
                  <a:lnTo>
                    <a:pt x="1282" y="1437"/>
                  </a:lnTo>
                  <a:lnTo>
                    <a:pt x="1278" y="1430"/>
                  </a:lnTo>
                  <a:lnTo>
                    <a:pt x="1275" y="1421"/>
                  </a:lnTo>
                  <a:lnTo>
                    <a:pt x="1275" y="1409"/>
                  </a:lnTo>
                  <a:lnTo>
                    <a:pt x="1277" y="1407"/>
                  </a:lnTo>
                  <a:lnTo>
                    <a:pt x="1278" y="1406"/>
                  </a:lnTo>
                  <a:lnTo>
                    <a:pt x="1282" y="1402"/>
                  </a:lnTo>
                  <a:lnTo>
                    <a:pt x="1284" y="1400"/>
                  </a:lnTo>
                  <a:lnTo>
                    <a:pt x="1285" y="1399"/>
                  </a:lnTo>
                  <a:lnTo>
                    <a:pt x="1287" y="1395"/>
                  </a:lnTo>
                  <a:lnTo>
                    <a:pt x="1289" y="1393"/>
                  </a:lnTo>
                  <a:lnTo>
                    <a:pt x="1291" y="1393"/>
                  </a:lnTo>
                  <a:lnTo>
                    <a:pt x="1291" y="1395"/>
                  </a:lnTo>
                  <a:lnTo>
                    <a:pt x="1292" y="1397"/>
                  </a:lnTo>
                  <a:lnTo>
                    <a:pt x="1294" y="1397"/>
                  </a:lnTo>
                  <a:lnTo>
                    <a:pt x="1296" y="1397"/>
                  </a:lnTo>
                  <a:lnTo>
                    <a:pt x="1298" y="1397"/>
                  </a:lnTo>
                  <a:lnTo>
                    <a:pt x="1299" y="1395"/>
                  </a:lnTo>
                  <a:lnTo>
                    <a:pt x="1301" y="1393"/>
                  </a:lnTo>
                  <a:lnTo>
                    <a:pt x="1303" y="1390"/>
                  </a:lnTo>
                  <a:lnTo>
                    <a:pt x="1305" y="1388"/>
                  </a:lnTo>
                  <a:lnTo>
                    <a:pt x="1306" y="1385"/>
                  </a:lnTo>
                  <a:lnTo>
                    <a:pt x="1306" y="1381"/>
                  </a:lnTo>
                  <a:lnTo>
                    <a:pt x="1308" y="1378"/>
                  </a:lnTo>
                  <a:lnTo>
                    <a:pt x="1310" y="1376"/>
                  </a:lnTo>
                  <a:lnTo>
                    <a:pt x="1312" y="1374"/>
                  </a:lnTo>
                  <a:lnTo>
                    <a:pt x="1313" y="1376"/>
                  </a:lnTo>
                  <a:lnTo>
                    <a:pt x="1315" y="1374"/>
                  </a:lnTo>
                  <a:lnTo>
                    <a:pt x="1317" y="1372"/>
                  </a:lnTo>
                  <a:lnTo>
                    <a:pt x="1320" y="1372"/>
                  </a:lnTo>
                  <a:lnTo>
                    <a:pt x="1320" y="1374"/>
                  </a:lnTo>
                  <a:lnTo>
                    <a:pt x="1322" y="1374"/>
                  </a:lnTo>
                  <a:lnTo>
                    <a:pt x="1322" y="1372"/>
                  </a:lnTo>
                  <a:lnTo>
                    <a:pt x="1322" y="1371"/>
                  </a:lnTo>
                  <a:lnTo>
                    <a:pt x="1326" y="1365"/>
                  </a:lnTo>
                  <a:lnTo>
                    <a:pt x="1326" y="1362"/>
                  </a:lnTo>
                  <a:lnTo>
                    <a:pt x="1329" y="1360"/>
                  </a:lnTo>
                  <a:lnTo>
                    <a:pt x="1331" y="1357"/>
                  </a:lnTo>
                  <a:lnTo>
                    <a:pt x="1334" y="1357"/>
                  </a:lnTo>
                  <a:lnTo>
                    <a:pt x="1336" y="1355"/>
                  </a:lnTo>
                  <a:lnTo>
                    <a:pt x="1338" y="1351"/>
                  </a:lnTo>
                  <a:lnTo>
                    <a:pt x="1338" y="1348"/>
                  </a:lnTo>
                  <a:lnTo>
                    <a:pt x="1338" y="1346"/>
                  </a:lnTo>
                  <a:lnTo>
                    <a:pt x="1336" y="1344"/>
                  </a:lnTo>
                  <a:lnTo>
                    <a:pt x="1334" y="1343"/>
                  </a:lnTo>
                  <a:lnTo>
                    <a:pt x="1331" y="1336"/>
                  </a:lnTo>
                  <a:lnTo>
                    <a:pt x="1329" y="1334"/>
                  </a:lnTo>
                  <a:lnTo>
                    <a:pt x="1327" y="1334"/>
                  </a:lnTo>
                  <a:lnTo>
                    <a:pt x="1326" y="1332"/>
                  </a:lnTo>
                  <a:lnTo>
                    <a:pt x="1320" y="1330"/>
                  </a:lnTo>
                  <a:lnTo>
                    <a:pt x="1319" y="1330"/>
                  </a:lnTo>
                  <a:lnTo>
                    <a:pt x="1317" y="1330"/>
                  </a:lnTo>
                  <a:lnTo>
                    <a:pt x="1315" y="1330"/>
                  </a:lnTo>
                  <a:lnTo>
                    <a:pt x="1313" y="1329"/>
                  </a:lnTo>
                  <a:lnTo>
                    <a:pt x="1310" y="1329"/>
                  </a:lnTo>
                  <a:lnTo>
                    <a:pt x="1306" y="1329"/>
                  </a:lnTo>
                  <a:lnTo>
                    <a:pt x="1305" y="1329"/>
                  </a:lnTo>
                  <a:lnTo>
                    <a:pt x="1301" y="1329"/>
                  </a:lnTo>
                  <a:lnTo>
                    <a:pt x="1299" y="1330"/>
                  </a:lnTo>
                  <a:lnTo>
                    <a:pt x="1296" y="1329"/>
                  </a:lnTo>
                  <a:lnTo>
                    <a:pt x="1294" y="1329"/>
                  </a:lnTo>
                  <a:lnTo>
                    <a:pt x="1292" y="1327"/>
                  </a:lnTo>
                  <a:lnTo>
                    <a:pt x="1291" y="1325"/>
                  </a:lnTo>
                  <a:lnTo>
                    <a:pt x="1291" y="1323"/>
                  </a:lnTo>
                  <a:lnTo>
                    <a:pt x="1291" y="1322"/>
                  </a:lnTo>
                  <a:lnTo>
                    <a:pt x="1292" y="1313"/>
                  </a:lnTo>
                  <a:lnTo>
                    <a:pt x="1294" y="1308"/>
                  </a:lnTo>
                  <a:lnTo>
                    <a:pt x="1296" y="1302"/>
                  </a:lnTo>
                  <a:lnTo>
                    <a:pt x="1298" y="1299"/>
                  </a:lnTo>
                  <a:lnTo>
                    <a:pt x="1299" y="1295"/>
                  </a:lnTo>
                  <a:lnTo>
                    <a:pt x="1299" y="1294"/>
                  </a:lnTo>
                  <a:lnTo>
                    <a:pt x="1301" y="1292"/>
                  </a:lnTo>
                  <a:lnTo>
                    <a:pt x="1301" y="1288"/>
                  </a:lnTo>
                  <a:lnTo>
                    <a:pt x="1301" y="1283"/>
                  </a:lnTo>
                  <a:lnTo>
                    <a:pt x="1299" y="1280"/>
                  </a:lnTo>
                  <a:lnTo>
                    <a:pt x="1294" y="1276"/>
                  </a:lnTo>
                  <a:lnTo>
                    <a:pt x="1292" y="1273"/>
                  </a:lnTo>
                  <a:lnTo>
                    <a:pt x="1291" y="1271"/>
                  </a:lnTo>
                  <a:lnTo>
                    <a:pt x="1289" y="1267"/>
                  </a:lnTo>
                  <a:lnTo>
                    <a:pt x="1289" y="1266"/>
                  </a:lnTo>
                  <a:lnTo>
                    <a:pt x="1287" y="1264"/>
                  </a:lnTo>
                  <a:lnTo>
                    <a:pt x="1285" y="1262"/>
                  </a:lnTo>
                  <a:lnTo>
                    <a:pt x="1284" y="1262"/>
                  </a:lnTo>
                  <a:lnTo>
                    <a:pt x="1282" y="1260"/>
                  </a:lnTo>
                  <a:lnTo>
                    <a:pt x="1280" y="1260"/>
                  </a:lnTo>
                  <a:lnTo>
                    <a:pt x="1277" y="1259"/>
                  </a:lnTo>
                  <a:lnTo>
                    <a:pt x="1275" y="1259"/>
                  </a:lnTo>
                  <a:lnTo>
                    <a:pt x="1271" y="1257"/>
                  </a:lnTo>
                  <a:lnTo>
                    <a:pt x="1270" y="1257"/>
                  </a:lnTo>
                  <a:lnTo>
                    <a:pt x="1268" y="1257"/>
                  </a:lnTo>
                  <a:lnTo>
                    <a:pt x="1266" y="1259"/>
                  </a:lnTo>
                  <a:lnTo>
                    <a:pt x="1264" y="1262"/>
                  </a:lnTo>
                  <a:lnTo>
                    <a:pt x="1263" y="1266"/>
                  </a:lnTo>
                  <a:lnTo>
                    <a:pt x="1261" y="1266"/>
                  </a:lnTo>
                  <a:lnTo>
                    <a:pt x="1259" y="1266"/>
                  </a:lnTo>
                  <a:lnTo>
                    <a:pt x="1257" y="1262"/>
                  </a:lnTo>
                  <a:lnTo>
                    <a:pt x="1259" y="1259"/>
                  </a:lnTo>
                  <a:lnTo>
                    <a:pt x="1259" y="1255"/>
                  </a:lnTo>
                  <a:lnTo>
                    <a:pt x="1259" y="1252"/>
                  </a:lnTo>
                  <a:lnTo>
                    <a:pt x="1259" y="1250"/>
                  </a:lnTo>
                  <a:lnTo>
                    <a:pt x="1259" y="1248"/>
                  </a:lnTo>
                  <a:lnTo>
                    <a:pt x="1257" y="1245"/>
                  </a:lnTo>
                  <a:lnTo>
                    <a:pt x="1257" y="1241"/>
                  </a:lnTo>
                  <a:lnTo>
                    <a:pt x="1254" y="1239"/>
                  </a:lnTo>
                  <a:lnTo>
                    <a:pt x="1254" y="1238"/>
                  </a:lnTo>
                  <a:lnTo>
                    <a:pt x="1256" y="1234"/>
                  </a:lnTo>
                  <a:lnTo>
                    <a:pt x="1254" y="1231"/>
                  </a:lnTo>
                  <a:lnTo>
                    <a:pt x="1252" y="1227"/>
                  </a:lnTo>
                  <a:lnTo>
                    <a:pt x="1251" y="1225"/>
                  </a:lnTo>
                  <a:lnTo>
                    <a:pt x="1249" y="1225"/>
                  </a:lnTo>
                  <a:lnTo>
                    <a:pt x="1245" y="1224"/>
                  </a:lnTo>
                  <a:lnTo>
                    <a:pt x="1244" y="1224"/>
                  </a:lnTo>
                  <a:lnTo>
                    <a:pt x="1242" y="1224"/>
                  </a:lnTo>
                  <a:lnTo>
                    <a:pt x="1238" y="1225"/>
                  </a:lnTo>
                  <a:lnTo>
                    <a:pt x="1237" y="1224"/>
                  </a:lnTo>
                  <a:lnTo>
                    <a:pt x="1235" y="1224"/>
                  </a:lnTo>
                  <a:lnTo>
                    <a:pt x="1231" y="1224"/>
                  </a:lnTo>
                  <a:lnTo>
                    <a:pt x="1228" y="1222"/>
                  </a:lnTo>
                  <a:lnTo>
                    <a:pt x="1224" y="1222"/>
                  </a:lnTo>
                  <a:lnTo>
                    <a:pt x="1223" y="1222"/>
                  </a:lnTo>
                  <a:lnTo>
                    <a:pt x="1219" y="1222"/>
                  </a:lnTo>
                  <a:lnTo>
                    <a:pt x="1217" y="1220"/>
                  </a:lnTo>
                  <a:lnTo>
                    <a:pt x="1216" y="1222"/>
                  </a:lnTo>
                  <a:lnTo>
                    <a:pt x="1214" y="1222"/>
                  </a:lnTo>
                  <a:lnTo>
                    <a:pt x="1212" y="1224"/>
                  </a:lnTo>
                  <a:lnTo>
                    <a:pt x="1212" y="1225"/>
                  </a:lnTo>
                  <a:lnTo>
                    <a:pt x="1210" y="1227"/>
                  </a:lnTo>
                  <a:lnTo>
                    <a:pt x="1212" y="1229"/>
                  </a:lnTo>
                  <a:lnTo>
                    <a:pt x="1214" y="1231"/>
                  </a:lnTo>
                  <a:lnTo>
                    <a:pt x="1216" y="1232"/>
                  </a:lnTo>
                  <a:lnTo>
                    <a:pt x="1216" y="1234"/>
                  </a:lnTo>
                  <a:lnTo>
                    <a:pt x="1216" y="1236"/>
                  </a:lnTo>
                  <a:lnTo>
                    <a:pt x="1217" y="1238"/>
                  </a:lnTo>
                  <a:lnTo>
                    <a:pt x="1217" y="1241"/>
                  </a:lnTo>
                  <a:lnTo>
                    <a:pt x="1216" y="1243"/>
                  </a:lnTo>
                  <a:lnTo>
                    <a:pt x="1210" y="1245"/>
                  </a:lnTo>
                  <a:lnTo>
                    <a:pt x="1209" y="1245"/>
                  </a:lnTo>
                  <a:lnTo>
                    <a:pt x="1207" y="1243"/>
                  </a:lnTo>
                  <a:lnTo>
                    <a:pt x="1205" y="1243"/>
                  </a:lnTo>
                  <a:lnTo>
                    <a:pt x="1202" y="1243"/>
                  </a:lnTo>
                  <a:lnTo>
                    <a:pt x="1198" y="1243"/>
                  </a:lnTo>
                  <a:lnTo>
                    <a:pt x="1195" y="1243"/>
                  </a:lnTo>
                  <a:lnTo>
                    <a:pt x="1188" y="1243"/>
                  </a:lnTo>
                  <a:lnTo>
                    <a:pt x="1186" y="1241"/>
                  </a:lnTo>
                  <a:lnTo>
                    <a:pt x="1182" y="1243"/>
                  </a:lnTo>
                  <a:lnTo>
                    <a:pt x="1181" y="1245"/>
                  </a:lnTo>
                  <a:lnTo>
                    <a:pt x="1177" y="1245"/>
                  </a:lnTo>
                  <a:lnTo>
                    <a:pt x="1175" y="1245"/>
                  </a:lnTo>
                  <a:lnTo>
                    <a:pt x="1174" y="1246"/>
                  </a:lnTo>
                  <a:lnTo>
                    <a:pt x="1172" y="1246"/>
                  </a:lnTo>
                  <a:lnTo>
                    <a:pt x="1170" y="1246"/>
                  </a:lnTo>
                  <a:lnTo>
                    <a:pt x="1170" y="1248"/>
                  </a:lnTo>
                  <a:lnTo>
                    <a:pt x="1167" y="1248"/>
                  </a:lnTo>
                  <a:lnTo>
                    <a:pt x="1163" y="1250"/>
                  </a:lnTo>
                  <a:lnTo>
                    <a:pt x="1161" y="1250"/>
                  </a:lnTo>
                  <a:lnTo>
                    <a:pt x="1161" y="1252"/>
                  </a:lnTo>
                  <a:lnTo>
                    <a:pt x="1160" y="1253"/>
                  </a:lnTo>
                  <a:lnTo>
                    <a:pt x="1158" y="1255"/>
                  </a:lnTo>
                  <a:lnTo>
                    <a:pt x="1156" y="1257"/>
                  </a:lnTo>
                  <a:lnTo>
                    <a:pt x="1154" y="1259"/>
                  </a:lnTo>
                  <a:lnTo>
                    <a:pt x="1153" y="1259"/>
                  </a:lnTo>
                  <a:lnTo>
                    <a:pt x="1151" y="1260"/>
                  </a:lnTo>
                  <a:lnTo>
                    <a:pt x="1149" y="1260"/>
                  </a:lnTo>
                  <a:lnTo>
                    <a:pt x="1146" y="1260"/>
                  </a:lnTo>
                  <a:lnTo>
                    <a:pt x="1144" y="1259"/>
                  </a:lnTo>
                  <a:lnTo>
                    <a:pt x="1142" y="1257"/>
                  </a:lnTo>
                  <a:lnTo>
                    <a:pt x="1140" y="1253"/>
                  </a:lnTo>
                  <a:lnTo>
                    <a:pt x="1139" y="1250"/>
                  </a:lnTo>
                  <a:lnTo>
                    <a:pt x="1139" y="1246"/>
                  </a:lnTo>
                  <a:lnTo>
                    <a:pt x="1139" y="1245"/>
                  </a:lnTo>
                  <a:lnTo>
                    <a:pt x="1140" y="1241"/>
                  </a:lnTo>
                  <a:lnTo>
                    <a:pt x="1139" y="1239"/>
                  </a:lnTo>
                  <a:lnTo>
                    <a:pt x="1135" y="1238"/>
                  </a:lnTo>
                  <a:lnTo>
                    <a:pt x="1133" y="1236"/>
                  </a:lnTo>
                  <a:lnTo>
                    <a:pt x="1132" y="1236"/>
                  </a:lnTo>
                  <a:lnTo>
                    <a:pt x="1128" y="1234"/>
                  </a:lnTo>
                  <a:lnTo>
                    <a:pt x="1125" y="1236"/>
                  </a:lnTo>
                  <a:lnTo>
                    <a:pt x="1123" y="1236"/>
                  </a:lnTo>
                  <a:lnTo>
                    <a:pt x="1121" y="1238"/>
                  </a:lnTo>
                  <a:lnTo>
                    <a:pt x="1119" y="1238"/>
                  </a:lnTo>
                  <a:lnTo>
                    <a:pt x="1114" y="1239"/>
                  </a:lnTo>
                  <a:lnTo>
                    <a:pt x="1112" y="1241"/>
                  </a:lnTo>
                  <a:lnTo>
                    <a:pt x="1107" y="1243"/>
                  </a:lnTo>
                  <a:lnTo>
                    <a:pt x="1105" y="1243"/>
                  </a:lnTo>
                  <a:lnTo>
                    <a:pt x="1104" y="1245"/>
                  </a:lnTo>
                  <a:lnTo>
                    <a:pt x="1100" y="1248"/>
                  </a:lnTo>
                  <a:lnTo>
                    <a:pt x="1093" y="1250"/>
                  </a:lnTo>
                  <a:lnTo>
                    <a:pt x="1091" y="1250"/>
                  </a:lnTo>
                  <a:lnTo>
                    <a:pt x="1091" y="1252"/>
                  </a:lnTo>
                  <a:lnTo>
                    <a:pt x="1090" y="1253"/>
                  </a:lnTo>
                  <a:lnTo>
                    <a:pt x="1090" y="1255"/>
                  </a:lnTo>
                  <a:lnTo>
                    <a:pt x="1090" y="1257"/>
                  </a:lnTo>
                  <a:lnTo>
                    <a:pt x="1088" y="1257"/>
                  </a:lnTo>
                  <a:lnTo>
                    <a:pt x="1083" y="1264"/>
                  </a:lnTo>
                  <a:lnTo>
                    <a:pt x="1081" y="1266"/>
                  </a:lnTo>
                  <a:lnTo>
                    <a:pt x="1079" y="1266"/>
                  </a:lnTo>
                  <a:lnTo>
                    <a:pt x="1072" y="1271"/>
                  </a:lnTo>
                  <a:lnTo>
                    <a:pt x="1065" y="1274"/>
                  </a:lnTo>
                  <a:lnTo>
                    <a:pt x="1060" y="1280"/>
                  </a:lnTo>
                  <a:lnTo>
                    <a:pt x="1058" y="1281"/>
                  </a:lnTo>
                  <a:lnTo>
                    <a:pt x="1056" y="1283"/>
                  </a:lnTo>
                  <a:lnTo>
                    <a:pt x="1055" y="1287"/>
                  </a:lnTo>
                  <a:lnTo>
                    <a:pt x="1055" y="1288"/>
                  </a:lnTo>
                  <a:lnTo>
                    <a:pt x="1049" y="1290"/>
                  </a:lnTo>
                  <a:lnTo>
                    <a:pt x="1049" y="1292"/>
                  </a:lnTo>
                  <a:lnTo>
                    <a:pt x="1048" y="1292"/>
                  </a:lnTo>
                  <a:lnTo>
                    <a:pt x="1041" y="1294"/>
                  </a:lnTo>
                  <a:lnTo>
                    <a:pt x="1039" y="1299"/>
                  </a:lnTo>
                  <a:lnTo>
                    <a:pt x="1037" y="1302"/>
                  </a:lnTo>
                  <a:lnTo>
                    <a:pt x="1037" y="1304"/>
                  </a:lnTo>
                  <a:lnTo>
                    <a:pt x="1037" y="1306"/>
                  </a:lnTo>
                  <a:lnTo>
                    <a:pt x="1034" y="1306"/>
                  </a:lnTo>
                  <a:lnTo>
                    <a:pt x="1032" y="1308"/>
                  </a:lnTo>
                  <a:lnTo>
                    <a:pt x="1028" y="1308"/>
                  </a:lnTo>
                  <a:lnTo>
                    <a:pt x="1028" y="1311"/>
                  </a:lnTo>
                  <a:lnTo>
                    <a:pt x="1023" y="1316"/>
                  </a:lnTo>
                  <a:lnTo>
                    <a:pt x="1018" y="1320"/>
                  </a:lnTo>
                  <a:lnTo>
                    <a:pt x="1014" y="1320"/>
                  </a:lnTo>
                  <a:lnTo>
                    <a:pt x="1007" y="1320"/>
                  </a:lnTo>
                  <a:lnTo>
                    <a:pt x="1006" y="1322"/>
                  </a:lnTo>
                  <a:lnTo>
                    <a:pt x="1006" y="1320"/>
                  </a:lnTo>
                  <a:lnTo>
                    <a:pt x="1004" y="1318"/>
                  </a:lnTo>
                  <a:lnTo>
                    <a:pt x="1002" y="1315"/>
                  </a:lnTo>
                  <a:lnTo>
                    <a:pt x="1000" y="1313"/>
                  </a:lnTo>
                  <a:lnTo>
                    <a:pt x="1000" y="1311"/>
                  </a:lnTo>
                  <a:lnTo>
                    <a:pt x="1000" y="1306"/>
                  </a:lnTo>
                  <a:lnTo>
                    <a:pt x="1000" y="1304"/>
                  </a:lnTo>
                  <a:lnTo>
                    <a:pt x="999" y="1301"/>
                  </a:lnTo>
                  <a:lnTo>
                    <a:pt x="999" y="1299"/>
                  </a:lnTo>
                  <a:lnTo>
                    <a:pt x="999" y="1295"/>
                  </a:lnTo>
                  <a:lnTo>
                    <a:pt x="995" y="1292"/>
                  </a:lnTo>
                  <a:lnTo>
                    <a:pt x="992" y="1290"/>
                  </a:lnTo>
                  <a:lnTo>
                    <a:pt x="986" y="1292"/>
                  </a:lnTo>
                  <a:lnTo>
                    <a:pt x="985" y="1292"/>
                  </a:lnTo>
                  <a:lnTo>
                    <a:pt x="981" y="1294"/>
                  </a:lnTo>
                  <a:lnTo>
                    <a:pt x="979" y="1290"/>
                  </a:lnTo>
                  <a:lnTo>
                    <a:pt x="979" y="1288"/>
                  </a:lnTo>
                  <a:lnTo>
                    <a:pt x="978" y="1287"/>
                  </a:lnTo>
                  <a:lnTo>
                    <a:pt x="976" y="1287"/>
                  </a:lnTo>
                  <a:lnTo>
                    <a:pt x="976" y="1285"/>
                  </a:lnTo>
                  <a:lnTo>
                    <a:pt x="974" y="1271"/>
                  </a:lnTo>
                  <a:lnTo>
                    <a:pt x="976" y="1269"/>
                  </a:lnTo>
                  <a:lnTo>
                    <a:pt x="976" y="1262"/>
                  </a:lnTo>
                  <a:lnTo>
                    <a:pt x="978" y="1260"/>
                  </a:lnTo>
                  <a:lnTo>
                    <a:pt x="979" y="1260"/>
                  </a:lnTo>
                  <a:lnTo>
                    <a:pt x="983" y="1259"/>
                  </a:lnTo>
                  <a:lnTo>
                    <a:pt x="985" y="1259"/>
                  </a:lnTo>
                  <a:lnTo>
                    <a:pt x="988" y="1257"/>
                  </a:lnTo>
                  <a:lnTo>
                    <a:pt x="988" y="1253"/>
                  </a:lnTo>
                  <a:lnTo>
                    <a:pt x="990" y="1252"/>
                  </a:lnTo>
                  <a:lnTo>
                    <a:pt x="992" y="1246"/>
                  </a:lnTo>
                  <a:lnTo>
                    <a:pt x="990" y="1241"/>
                  </a:lnTo>
                  <a:lnTo>
                    <a:pt x="985" y="1239"/>
                  </a:lnTo>
                  <a:lnTo>
                    <a:pt x="985" y="1238"/>
                  </a:lnTo>
                  <a:lnTo>
                    <a:pt x="985" y="1234"/>
                  </a:lnTo>
                  <a:lnTo>
                    <a:pt x="988" y="1229"/>
                  </a:lnTo>
                  <a:lnTo>
                    <a:pt x="988" y="1225"/>
                  </a:lnTo>
                  <a:lnTo>
                    <a:pt x="988" y="1224"/>
                  </a:lnTo>
                  <a:lnTo>
                    <a:pt x="990" y="1224"/>
                  </a:lnTo>
                  <a:lnTo>
                    <a:pt x="990" y="1222"/>
                  </a:lnTo>
                  <a:lnTo>
                    <a:pt x="990" y="1220"/>
                  </a:lnTo>
                  <a:lnTo>
                    <a:pt x="992" y="1218"/>
                  </a:lnTo>
                  <a:lnTo>
                    <a:pt x="992" y="1217"/>
                  </a:lnTo>
                  <a:lnTo>
                    <a:pt x="993" y="1217"/>
                  </a:lnTo>
                  <a:lnTo>
                    <a:pt x="993" y="1213"/>
                  </a:lnTo>
                  <a:lnTo>
                    <a:pt x="993" y="1210"/>
                  </a:lnTo>
                  <a:lnTo>
                    <a:pt x="992" y="1210"/>
                  </a:lnTo>
                  <a:lnTo>
                    <a:pt x="986" y="1208"/>
                  </a:lnTo>
                  <a:lnTo>
                    <a:pt x="985" y="1206"/>
                  </a:lnTo>
                  <a:lnTo>
                    <a:pt x="985" y="1203"/>
                  </a:lnTo>
                  <a:lnTo>
                    <a:pt x="981" y="1203"/>
                  </a:lnTo>
                  <a:lnTo>
                    <a:pt x="978" y="1203"/>
                  </a:lnTo>
                  <a:lnTo>
                    <a:pt x="976" y="1201"/>
                  </a:lnTo>
                  <a:lnTo>
                    <a:pt x="976" y="1199"/>
                  </a:lnTo>
                  <a:lnTo>
                    <a:pt x="979" y="1196"/>
                  </a:lnTo>
                  <a:lnTo>
                    <a:pt x="981" y="1194"/>
                  </a:lnTo>
                  <a:lnTo>
                    <a:pt x="983" y="1192"/>
                  </a:lnTo>
                  <a:lnTo>
                    <a:pt x="983" y="1189"/>
                  </a:lnTo>
                  <a:lnTo>
                    <a:pt x="985" y="1189"/>
                  </a:lnTo>
                  <a:lnTo>
                    <a:pt x="985" y="1187"/>
                  </a:lnTo>
                  <a:lnTo>
                    <a:pt x="985" y="1185"/>
                  </a:lnTo>
                  <a:lnTo>
                    <a:pt x="983" y="1184"/>
                  </a:lnTo>
                  <a:lnTo>
                    <a:pt x="983" y="1182"/>
                  </a:lnTo>
                  <a:lnTo>
                    <a:pt x="983" y="1180"/>
                  </a:lnTo>
                  <a:lnTo>
                    <a:pt x="983" y="1178"/>
                  </a:lnTo>
                  <a:lnTo>
                    <a:pt x="981" y="1178"/>
                  </a:lnTo>
                  <a:lnTo>
                    <a:pt x="979" y="1175"/>
                  </a:lnTo>
                  <a:lnTo>
                    <a:pt x="981" y="1173"/>
                  </a:lnTo>
                  <a:lnTo>
                    <a:pt x="981" y="1171"/>
                  </a:lnTo>
                  <a:lnTo>
                    <a:pt x="983" y="1170"/>
                  </a:lnTo>
                  <a:lnTo>
                    <a:pt x="983" y="1168"/>
                  </a:lnTo>
                  <a:lnTo>
                    <a:pt x="985" y="1166"/>
                  </a:lnTo>
                  <a:lnTo>
                    <a:pt x="985" y="1164"/>
                  </a:lnTo>
                  <a:lnTo>
                    <a:pt x="985" y="1163"/>
                  </a:lnTo>
                  <a:lnTo>
                    <a:pt x="983" y="1161"/>
                  </a:lnTo>
                  <a:lnTo>
                    <a:pt x="983" y="1159"/>
                  </a:lnTo>
                  <a:lnTo>
                    <a:pt x="986" y="1159"/>
                  </a:lnTo>
                  <a:lnTo>
                    <a:pt x="988" y="1159"/>
                  </a:lnTo>
                  <a:lnTo>
                    <a:pt x="990" y="1157"/>
                  </a:lnTo>
                  <a:lnTo>
                    <a:pt x="992" y="1156"/>
                  </a:lnTo>
                  <a:lnTo>
                    <a:pt x="992" y="1154"/>
                  </a:lnTo>
                  <a:lnTo>
                    <a:pt x="990" y="1152"/>
                  </a:lnTo>
                  <a:lnTo>
                    <a:pt x="988" y="1150"/>
                  </a:lnTo>
                  <a:lnTo>
                    <a:pt x="986" y="1150"/>
                  </a:lnTo>
                  <a:lnTo>
                    <a:pt x="988" y="1147"/>
                  </a:lnTo>
                  <a:lnTo>
                    <a:pt x="993" y="1145"/>
                  </a:lnTo>
                  <a:lnTo>
                    <a:pt x="995" y="1145"/>
                  </a:lnTo>
                  <a:lnTo>
                    <a:pt x="997" y="1145"/>
                  </a:lnTo>
                  <a:lnTo>
                    <a:pt x="999" y="1145"/>
                  </a:lnTo>
                  <a:lnTo>
                    <a:pt x="1000" y="1143"/>
                  </a:lnTo>
                  <a:lnTo>
                    <a:pt x="1002" y="1142"/>
                  </a:lnTo>
                  <a:lnTo>
                    <a:pt x="1002" y="1140"/>
                  </a:lnTo>
                  <a:lnTo>
                    <a:pt x="1004" y="1140"/>
                  </a:lnTo>
                  <a:lnTo>
                    <a:pt x="1004" y="1138"/>
                  </a:lnTo>
                  <a:lnTo>
                    <a:pt x="1004" y="1136"/>
                  </a:lnTo>
                  <a:lnTo>
                    <a:pt x="1004" y="1133"/>
                  </a:lnTo>
                  <a:lnTo>
                    <a:pt x="1004" y="1129"/>
                  </a:lnTo>
                  <a:lnTo>
                    <a:pt x="1002" y="1126"/>
                  </a:lnTo>
                  <a:lnTo>
                    <a:pt x="1002" y="1122"/>
                  </a:lnTo>
                  <a:lnTo>
                    <a:pt x="1002" y="1121"/>
                  </a:lnTo>
                  <a:lnTo>
                    <a:pt x="1002" y="1117"/>
                  </a:lnTo>
                  <a:lnTo>
                    <a:pt x="1000" y="1115"/>
                  </a:lnTo>
                  <a:lnTo>
                    <a:pt x="999" y="1112"/>
                  </a:lnTo>
                  <a:lnTo>
                    <a:pt x="999" y="1108"/>
                  </a:lnTo>
                  <a:lnTo>
                    <a:pt x="997" y="1105"/>
                  </a:lnTo>
                  <a:lnTo>
                    <a:pt x="995" y="1103"/>
                  </a:lnTo>
                  <a:lnTo>
                    <a:pt x="993" y="1100"/>
                  </a:lnTo>
                  <a:lnTo>
                    <a:pt x="992" y="1096"/>
                  </a:lnTo>
                  <a:lnTo>
                    <a:pt x="986" y="1091"/>
                  </a:lnTo>
                  <a:lnTo>
                    <a:pt x="985" y="1089"/>
                  </a:lnTo>
                  <a:lnTo>
                    <a:pt x="983" y="1086"/>
                  </a:lnTo>
                  <a:lnTo>
                    <a:pt x="978" y="1084"/>
                  </a:lnTo>
                  <a:lnTo>
                    <a:pt x="971" y="1079"/>
                  </a:lnTo>
                  <a:lnTo>
                    <a:pt x="967" y="1077"/>
                  </a:lnTo>
                  <a:lnTo>
                    <a:pt x="962" y="1073"/>
                  </a:lnTo>
                  <a:lnTo>
                    <a:pt x="960" y="1068"/>
                  </a:lnTo>
                  <a:lnTo>
                    <a:pt x="957" y="1065"/>
                  </a:lnTo>
                  <a:lnTo>
                    <a:pt x="955" y="1061"/>
                  </a:lnTo>
                  <a:lnTo>
                    <a:pt x="953" y="1058"/>
                  </a:lnTo>
                  <a:lnTo>
                    <a:pt x="951" y="1051"/>
                  </a:lnTo>
                  <a:lnTo>
                    <a:pt x="951" y="1045"/>
                  </a:lnTo>
                  <a:lnTo>
                    <a:pt x="950" y="1042"/>
                  </a:lnTo>
                  <a:lnTo>
                    <a:pt x="948" y="1037"/>
                  </a:lnTo>
                  <a:lnTo>
                    <a:pt x="944" y="1035"/>
                  </a:lnTo>
                  <a:lnTo>
                    <a:pt x="943" y="1035"/>
                  </a:lnTo>
                  <a:lnTo>
                    <a:pt x="939" y="1033"/>
                  </a:lnTo>
                  <a:lnTo>
                    <a:pt x="937" y="1035"/>
                  </a:lnTo>
                  <a:lnTo>
                    <a:pt x="932" y="1037"/>
                  </a:lnTo>
                  <a:lnTo>
                    <a:pt x="929" y="1044"/>
                  </a:lnTo>
                  <a:lnTo>
                    <a:pt x="927" y="1044"/>
                  </a:lnTo>
                  <a:lnTo>
                    <a:pt x="924" y="1049"/>
                  </a:lnTo>
                  <a:lnTo>
                    <a:pt x="922" y="1051"/>
                  </a:lnTo>
                  <a:lnTo>
                    <a:pt x="918" y="1056"/>
                  </a:lnTo>
                  <a:lnTo>
                    <a:pt x="915" y="1059"/>
                  </a:lnTo>
                  <a:lnTo>
                    <a:pt x="913" y="1063"/>
                  </a:lnTo>
                  <a:lnTo>
                    <a:pt x="910" y="1065"/>
                  </a:lnTo>
                  <a:lnTo>
                    <a:pt x="903" y="1065"/>
                  </a:lnTo>
                  <a:lnTo>
                    <a:pt x="896" y="1066"/>
                  </a:lnTo>
                  <a:lnTo>
                    <a:pt x="890" y="1066"/>
                  </a:lnTo>
                  <a:lnTo>
                    <a:pt x="883" y="1068"/>
                  </a:lnTo>
                  <a:lnTo>
                    <a:pt x="878" y="1068"/>
                  </a:lnTo>
                  <a:lnTo>
                    <a:pt x="875" y="1068"/>
                  </a:lnTo>
                  <a:lnTo>
                    <a:pt x="869" y="1072"/>
                  </a:lnTo>
                  <a:lnTo>
                    <a:pt x="866" y="1072"/>
                  </a:lnTo>
                  <a:lnTo>
                    <a:pt x="859" y="1075"/>
                  </a:lnTo>
                  <a:lnTo>
                    <a:pt x="854" y="1079"/>
                  </a:lnTo>
                  <a:lnTo>
                    <a:pt x="850" y="1082"/>
                  </a:lnTo>
                  <a:lnTo>
                    <a:pt x="845" y="1087"/>
                  </a:lnTo>
                  <a:lnTo>
                    <a:pt x="838" y="1091"/>
                  </a:lnTo>
                  <a:lnTo>
                    <a:pt x="831" y="1093"/>
                  </a:lnTo>
                  <a:lnTo>
                    <a:pt x="826" y="1096"/>
                  </a:lnTo>
                  <a:lnTo>
                    <a:pt x="822" y="1098"/>
                  </a:lnTo>
                  <a:lnTo>
                    <a:pt x="815" y="1100"/>
                  </a:lnTo>
                  <a:lnTo>
                    <a:pt x="813" y="1101"/>
                  </a:lnTo>
                  <a:lnTo>
                    <a:pt x="806" y="1103"/>
                  </a:lnTo>
                  <a:lnTo>
                    <a:pt x="799" y="1103"/>
                  </a:lnTo>
                  <a:lnTo>
                    <a:pt x="796" y="1101"/>
                  </a:lnTo>
                  <a:lnTo>
                    <a:pt x="787" y="1103"/>
                  </a:lnTo>
                  <a:lnTo>
                    <a:pt x="782" y="1101"/>
                  </a:lnTo>
                  <a:lnTo>
                    <a:pt x="778" y="1103"/>
                  </a:lnTo>
                  <a:lnTo>
                    <a:pt x="766" y="1103"/>
                  </a:lnTo>
                  <a:lnTo>
                    <a:pt x="764" y="1103"/>
                  </a:lnTo>
                  <a:lnTo>
                    <a:pt x="759" y="1103"/>
                  </a:lnTo>
                  <a:lnTo>
                    <a:pt x="750" y="1105"/>
                  </a:lnTo>
                  <a:lnTo>
                    <a:pt x="743" y="1105"/>
                  </a:lnTo>
                  <a:lnTo>
                    <a:pt x="742" y="1107"/>
                  </a:lnTo>
                  <a:lnTo>
                    <a:pt x="738" y="1107"/>
                  </a:lnTo>
                  <a:lnTo>
                    <a:pt x="736" y="1105"/>
                  </a:lnTo>
                  <a:lnTo>
                    <a:pt x="733" y="1100"/>
                  </a:lnTo>
                  <a:lnTo>
                    <a:pt x="731" y="1094"/>
                  </a:lnTo>
                  <a:lnTo>
                    <a:pt x="731" y="1089"/>
                  </a:lnTo>
                  <a:lnTo>
                    <a:pt x="729" y="1086"/>
                  </a:lnTo>
                  <a:lnTo>
                    <a:pt x="728" y="1082"/>
                  </a:lnTo>
                  <a:lnTo>
                    <a:pt x="728" y="1073"/>
                  </a:lnTo>
                  <a:lnTo>
                    <a:pt x="728" y="1066"/>
                  </a:lnTo>
                  <a:lnTo>
                    <a:pt x="728" y="1059"/>
                  </a:lnTo>
                  <a:lnTo>
                    <a:pt x="731" y="1052"/>
                  </a:lnTo>
                  <a:lnTo>
                    <a:pt x="733" y="1049"/>
                  </a:lnTo>
                  <a:lnTo>
                    <a:pt x="733" y="1042"/>
                  </a:lnTo>
                  <a:lnTo>
                    <a:pt x="733" y="1037"/>
                  </a:lnTo>
                  <a:lnTo>
                    <a:pt x="729" y="1033"/>
                  </a:lnTo>
                  <a:lnTo>
                    <a:pt x="728" y="1028"/>
                  </a:lnTo>
                  <a:lnTo>
                    <a:pt x="724" y="1026"/>
                  </a:lnTo>
                  <a:lnTo>
                    <a:pt x="719" y="1024"/>
                  </a:lnTo>
                  <a:lnTo>
                    <a:pt x="714" y="1021"/>
                  </a:lnTo>
                  <a:lnTo>
                    <a:pt x="710" y="1019"/>
                  </a:lnTo>
                  <a:lnTo>
                    <a:pt x="707" y="1017"/>
                  </a:lnTo>
                  <a:lnTo>
                    <a:pt x="705" y="1012"/>
                  </a:lnTo>
                  <a:lnTo>
                    <a:pt x="701" y="1003"/>
                  </a:lnTo>
                  <a:lnTo>
                    <a:pt x="701" y="1002"/>
                  </a:lnTo>
                  <a:lnTo>
                    <a:pt x="701" y="996"/>
                  </a:lnTo>
                  <a:lnTo>
                    <a:pt x="700" y="995"/>
                  </a:lnTo>
                  <a:lnTo>
                    <a:pt x="698" y="991"/>
                  </a:lnTo>
                  <a:lnTo>
                    <a:pt x="698" y="986"/>
                  </a:lnTo>
                  <a:lnTo>
                    <a:pt x="698" y="984"/>
                  </a:lnTo>
                  <a:lnTo>
                    <a:pt x="698" y="977"/>
                  </a:lnTo>
                  <a:lnTo>
                    <a:pt x="696" y="974"/>
                  </a:lnTo>
                  <a:lnTo>
                    <a:pt x="696" y="970"/>
                  </a:lnTo>
                  <a:lnTo>
                    <a:pt x="693" y="965"/>
                  </a:lnTo>
                  <a:lnTo>
                    <a:pt x="693" y="963"/>
                  </a:lnTo>
                  <a:lnTo>
                    <a:pt x="693" y="961"/>
                  </a:lnTo>
                  <a:lnTo>
                    <a:pt x="693" y="958"/>
                  </a:lnTo>
                  <a:lnTo>
                    <a:pt x="691" y="954"/>
                  </a:lnTo>
                  <a:lnTo>
                    <a:pt x="689" y="953"/>
                  </a:lnTo>
                  <a:lnTo>
                    <a:pt x="686" y="951"/>
                  </a:lnTo>
                  <a:lnTo>
                    <a:pt x="680" y="951"/>
                  </a:lnTo>
                  <a:lnTo>
                    <a:pt x="677" y="951"/>
                  </a:lnTo>
                  <a:lnTo>
                    <a:pt x="672" y="953"/>
                  </a:lnTo>
                  <a:lnTo>
                    <a:pt x="666" y="953"/>
                  </a:lnTo>
                  <a:lnTo>
                    <a:pt x="663" y="954"/>
                  </a:lnTo>
                  <a:lnTo>
                    <a:pt x="659" y="958"/>
                  </a:lnTo>
                  <a:lnTo>
                    <a:pt x="656" y="960"/>
                  </a:lnTo>
                  <a:lnTo>
                    <a:pt x="652" y="963"/>
                  </a:lnTo>
                  <a:lnTo>
                    <a:pt x="651" y="967"/>
                  </a:lnTo>
                  <a:lnTo>
                    <a:pt x="651" y="972"/>
                  </a:lnTo>
                  <a:lnTo>
                    <a:pt x="654" y="977"/>
                  </a:lnTo>
                  <a:lnTo>
                    <a:pt x="656" y="981"/>
                  </a:lnTo>
                  <a:lnTo>
                    <a:pt x="656" y="982"/>
                  </a:lnTo>
                  <a:lnTo>
                    <a:pt x="656" y="986"/>
                  </a:lnTo>
                  <a:lnTo>
                    <a:pt x="654" y="989"/>
                  </a:lnTo>
                  <a:lnTo>
                    <a:pt x="652" y="991"/>
                  </a:lnTo>
                  <a:lnTo>
                    <a:pt x="651" y="991"/>
                  </a:lnTo>
                  <a:lnTo>
                    <a:pt x="649" y="989"/>
                  </a:lnTo>
                  <a:lnTo>
                    <a:pt x="647" y="988"/>
                  </a:lnTo>
                  <a:lnTo>
                    <a:pt x="647" y="986"/>
                  </a:lnTo>
                  <a:lnTo>
                    <a:pt x="647" y="982"/>
                  </a:lnTo>
                  <a:lnTo>
                    <a:pt x="647" y="981"/>
                  </a:lnTo>
                  <a:lnTo>
                    <a:pt x="647" y="979"/>
                  </a:lnTo>
                  <a:lnTo>
                    <a:pt x="647" y="975"/>
                  </a:lnTo>
                  <a:lnTo>
                    <a:pt x="647" y="974"/>
                  </a:lnTo>
                  <a:lnTo>
                    <a:pt x="645" y="972"/>
                  </a:lnTo>
                  <a:lnTo>
                    <a:pt x="645" y="967"/>
                  </a:lnTo>
                  <a:lnTo>
                    <a:pt x="642" y="965"/>
                  </a:lnTo>
                  <a:lnTo>
                    <a:pt x="638" y="963"/>
                  </a:lnTo>
                  <a:lnTo>
                    <a:pt x="635" y="961"/>
                  </a:lnTo>
                  <a:lnTo>
                    <a:pt x="631" y="960"/>
                  </a:lnTo>
                  <a:lnTo>
                    <a:pt x="630" y="960"/>
                  </a:lnTo>
                  <a:lnTo>
                    <a:pt x="626" y="960"/>
                  </a:lnTo>
                  <a:lnTo>
                    <a:pt x="624" y="958"/>
                  </a:lnTo>
                  <a:lnTo>
                    <a:pt x="623" y="958"/>
                  </a:lnTo>
                  <a:lnTo>
                    <a:pt x="621" y="958"/>
                  </a:lnTo>
                  <a:lnTo>
                    <a:pt x="619" y="956"/>
                  </a:lnTo>
                  <a:lnTo>
                    <a:pt x="616" y="956"/>
                  </a:lnTo>
                  <a:lnTo>
                    <a:pt x="614" y="956"/>
                  </a:lnTo>
                  <a:lnTo>
                    <a:pt x="610" y="954"/>
                  </a:lnTo>
                  <a:lnTo>
                    <a:pt x="605" y="956"/>
                  </a:lnTo>
                  <a:lnTo>
                    <a:pt x="603" y="958"/>
                  </a:lnTo>
                  <a:lnTo>
                    <a:pt x="603" y="961"/>
                  </a:lnTo>
                  <a:lnTo>
                    <a:pt x="603" y="965"/>
                  </a:lnTo>
                  <a:lnTo>
                    <a:pt x="605" y="967"/>
                  </a:lnTo>
                  <a:lnTo>
                    <a:pt x="605" y="970"/>
                  </a:lnTo>
                  <a:lnTo>
                    <a:pt x="605" y="975"/>
                  </a:lnTo>
                  <a:lnTo>
                    <a:pt x="603" y="981"/>
                  </a:lnTo>
                  <a:lnTo>
                    <a:pt x="603" y="984"/>
                  </a:lnTo>
                  <a:lnTo>
                    <a:pt x="602" y="988"/>
                  </a:lnTo>
                  <a:lnTo>
                    <a:pt x="600" y="989"/>
                  </a:lnTo>
                  <a:lnTo>
                    <a:pt x="597" y="993"/>
                  </a:lnTo>
                  <a:lnTo>
                    <a:pt x="593" y="998"/>
                  </a:lnTo>
                  <a:lnTo>
                    <a:pt x="593" y="1000"/>
                  </a:lnTo>
                  <a:lnTo>
                    <a:pt x="593" y="1002"/>
                  </a:lnTo>
                  <a:lnTo>
                    <a:pt x="593" y="1003"/>
                  </a:lnTo>
                  <a:lnTo>
                    <a:pt x="591" y="1005"/>
                  </a:lnTo>
                  <a:lnTo>
                    <a:pt x="591" y="1007"/>
                  </a:lnTo>
                  <a:lnTo>
                    <a:pt x="590" y="1010"/>
                  </a:lnTo>
                  <a:lnTo>
                    <a:pt x="588" y="1012"/>
                  </a:lnTo>
                  <a:lnTo>
                    <a:pt x="586" y="1012"/>
                  </a:lnTo>
                  <a:lnTo>
                    <a:pt x="584" y="1009"/>
                  </a:lnTo>
                  <a:lnTo>
                    <a:pt x="584" y="1007"/>
                  </a:lnTo>
                  <a:lnTo>
                    <a:pt x="584" y="1003"/>
                  </a:lnTo>
                  <a:lnTo>
                    <a:pt x="586" y="1002"/>
                  </a:lnTo>
                  <a:lnTo>
                    <a:pt x="588" y="1000"/>
                  </a:lnTo>
                  <a:lnTo>
                    <a:pt x="590" y="996"/>
                  </a:lnTo>
                  <a:lnTo>
                    <a:pt x="590" y="993"/>
                  </a:lnTo>
                  <a:lnTo>
                    <a:pt x="590" y="989"/>
                  </a:lnTo>
                  <a:lnTo>
                    <a:pt x="588" y="988"/>
                  </a:lnTo>
                  <a:lnTo>
                    <a:pt x="586" y="986"/>
                  </a:lnTo>
                  <a:lnTo>
                    <a:pt x="583" y="986"/>
                  </a:lnTo>
                  <a:lnTo>
                    <a:pt x="581" y="988"/>
                  </a:lnTo>
                  <a:lnTo>
                    <a:pt x="579" y="989"/>
                  </a:lnTo>
                  <a:lnTo>
                    <a:pt x="577" y="991"/>
                  </a:lnTo>
                  <a:lnTo>
                    <a:pt x="576" y="993"/>
                  </a:lnTo>
                  <a:lnTo>
                    <a:pt x="572" y="995"/>
                  </a:lnTo>
                  <a:lnTo>
                    <a:pt x="570" y="995"/>
                  </a:lnTo>
                  <a:lnTo>
                    <a:pt x="569" y="991"/>
                  </a:lnTo>
                  <a:lnTo>
                    <a:pt x="569" y="989"/>
                  </a:lnTo>
                  <a:lnTo>
                    <a:pt x="569" y="988"/>
                  </a:lnTo>
                  <a:lnTo>
                    <a:pt x="570" y="988"/>
                  </a:lnTo>
                  <a:lnTo>
                    <a:pt x="570" y="986"/>
                  </a:lnTo>
                  <a:lnTo>
                    <a:pt x="569" y="984"/>
                  </a:lnTo>
                  <a:lnTo>
                    <a:pt x="567" y="982"/>
                  </a:lnTo>
                  <a:lnTo>
                    <a:pt x="562" y="981"/>
                  </a:lnTo>
                  <a:lnTo>
                    <a:pt x="562" y="979"/>
                  </a:lnTo>
                  <a:lnTo>
                    <a:pt x="560" y="974"/>
                  </a:lnTo>
                  <a:lnTo>
                    <a:pt x="558" y="968"/>
                  </a:lnTo>
                  <a:lnTo>
                    <a:pt x="558" y="965"/>
                  </a:lnTo>
                  <a:lnTo>
                    <a:pt x="556" y="961"/>
                  </a:lnTo>
                  <a:lnTo>
                    <a:pt x="556" y="958"/>
                  </a:lnTo>
                  <a:lnTo>
                    <a:pt x="555" y="956"/>
                  </a:lnTo>
                  <a:lnTo>
                    <a:pt x="553" y="953"/>
                  </a:lnTo>
                  <a:lnTo>
                    <a:pt x="551" y="949"/>
                  </a:lnTo>
                  <a:lnTo>
                    <a:pt x="548" y="949"/>
                  </a:lnTo>
                  <a:lnTo>
                    <a:pt x="546" y="951"/>
                  </a:lnTo>
                  <a:lnTo>
                    <a:pt x="544" y="954"/>
                  </a:lnTo>
                  <a:lnTo>
                    <a:pt x="541" y="956"/>
                  </a:lnTo>
                  <a:lnTo>
                    <a:pt x="539" y="954"/>
                  </a:lnTo>
                  <a:lnTo>
                    <a:pt x="537" y="951"/>
                  </a:lnTo>
                  <a:lnTo>
                    <a:pt x="535" y="949"/>
                  </a:lnTo>
                  <a:lnTo>
                    <a:pt x="530" y="947"/>
                  </a:lnTo>
                  <a:lnTo>
                    <a:pt x="525" y="949"/>
                  </a:lnTo>
                  <a:lnTo>
                    <a:pt x="521" y="953"/>
                  </a:lnTo>
                  <a:lnTo>
                    <a:pt x="518" y="956"/>
                  </a:lnTo>
                  <a:lnTo>
                    <a:pt x="514" y="956"/>
                  </a:lnTo>
                  <a:lnTo>
                    <a:pt x="509" y="960"/>
                  </a:lnTo>
                  <a:lnTo>
                    <a:pt x="504" y="961"/>
                  </a:lnTo>
                  <a:lnTo>
                    <a:pt x="500" y="963"/>
                  </a:lnTo>
                  <a:lnTo>
                    <a:pt x="499" y="965"/>
                  </a:lnTo>
                  <a:lnTo>
                    <a:pt x="493" y="968"/>
                  </a:lnTo>
                  <a:lnTo>
                    <a:pt x="485" y="972"/>
                  </a:lnTo>
                  <a:lnTo>
                    <a:pt x="478" y="974"/>
                  </a:lnTo>
                  <a:lnTo>
                    <a:pt x="478" y="975"/>
                  </a:lnTo>
                  <a:lnTo>
                    <a:pt x="478" y="977"/>
                  </a:lnTo>
                  <a:lnTo>
                    <a:pt x="478" y="982"/>
                  </a:lnTo>
                  <a:lnTo>
                    <a:pt x="478" y="984"/>
                  </a:lnTo>
                  <a:lnTo>
                    <a:pt x="476" y="988"/>
                  </a:lnTo>
                  <a:lnTo>
                    <a:pt x="472" y="991"/>
                  </a:lnTo>
                  <a:lnTo>
                    <a:pt x="467" y="995"/>
                  </a:lnTo>
                  <a:lnTo>
                    <a:pt x="455" y="1003"/>
                  </a:lnTo>
                  <a:lnTo>
                    <a:pt x="453" y="1005"/>
                  </a:lnTo>
                  <a:lnTo>
                    <a:pt x="453" y="1012"/>
                  </a:lnTo>
                  <a:lnTo>
                    <a:pt x="453" y="1016"/>
                  </a:lnTo>
                  <a:lnTo>
                    <a:pt x="457" y="1021"/>
                  </a:lnTo>
                  <a:lnTo>
                    <a:pt x="460" y="1023"/>
                  </a:lnTo>
                  <a:lnTo>
                    <a:pt x="471" y="1033"/>
                  </a:lnTo>
                  <a:lnTo>
                    <a:pt x="474" y="1035"/>
                  </a:lnTo>
                  <a:lnTo>
                    <a:pt x="478" y="1037"/>
                  </a:lnTo>
                  <a:lnTo>
                    <a:pt x="483" y="1040"/>
                  </a:lnTo>
                  <a:lnTo>
                    <a:pt x="485" y="1042"/>
                  </a:lnTo>
                  <a:lnTo>
                    <a:pt x="486" y="1044"/>
                  </a:lnTo>
                  <a:lnTo>
                    <a:pt x="492" y="1045"/>
                  </a:lnTo>
                  <a:lnTo>
                    <a:pt x="495" y="1045"/>
                  </a:lnTo>
                  <a:lnTo>
                    <a:pt x="497" y="1044"/>
                  </a:lnTo>
                  <a:lnTo>
                    <a:pt x="506" y="1045"/>
                  </a:lnTo>
                  <a:lnTo>
                    <a:pt x="509" y="1047"/>
                  </a:lnTo>
                  <a:lnTo>
                    <a:pt x="513" y="1051"/>
                  </a:lnTo>
                  <a:lnTo>
                    <a:pt x="514" y="1051"/>
                  </a:lnTo>
                  <a:lnTo>
                    <a:pt x="520" y="1054"/>
                  </a:lnTo>
                  <a:lnTo>
                    <a:pt x="528" y="1056"/>
                  </a:lnTo>
                  <a:lnTo>
                    <a:pt x="532" y="1058"/>
                  </a:lnTo>
                  <a:lnTo>
                    <a:pt x="541" y="1058"/>
                  </a:lnTo>
                  <a:lnTo>
                    <a:pt x="546" y="1058"/>
                  </a:lnTo>
                  <a:lnTo>
                    <a:pt x="551" y="1058"/>
                  </a:lnTo>
                  <a:lnTo>
                    <a:pt x="555" y="1059"/>
                  </a:lnTo>
                  <a:lnTo>
                    <a:pt x="558" y="1059"/>
                  </a:lnTo>
                  <a:lnTo>
                    <a:pt x="563" y="1063"/>
                  </a:lnTo>
                  <a:lnTo>
                    <a:pt x="563" y="1066"/>
                  </a:lnTo>
                  <a:lnTo>
                    <a:pt x="565" y="1068"/>
                  </a:lnTo>
                  <a:lnTo>
                    <a:pt x="569" y="1070"/>
                  </a:lnTo>
                  <a:lnTo>
                    <a:pt x="574" y="1068"/>
                  </a:lnTo>
                  <a:lnTo>
                    <a:pt x="576" y="1070"/>
                  </a:lnTo>
                  <a:lnTo>
                    <a:pt x="579" y="1070"/>
                  </a:lnTo>
                  <a:lnTo>
                    <a:pt x="581" y="1070"/>
                  </a:lnTo>
                  <a:lnTo>
                    <a:pt x="583" y="1073"/>
                  </a:lnTo>
                  <a:lnTo>
                    <a:pt x="590" y="1084"/>
                  </a:lnTo>
                  <a:lnTo>
                    <a:pt x="591" y="1093"/>
                  </a:lnTo>
                  <a:lnTo>
                    <a:pt x="597" y="1108"/>
                  </a:lnTo>
                  <a:lnTo>
                    <a:pt x="597" y="1117"/>
                  </a:lnTo>
                  <a:lnTo>
                    <a:pt x="595" y="1121"/>
                  </a:lnTo>
                  <a:lnTo>
                    <a:pt x="586" y="1124"/>
                  </a:lnTo>
                  <a:lnTo>
                    <a:pt x="579" y="1128"/>
                  </a:lnTo>
                  <a:lnTo>
                    <a:pt x="576" y="1129"/>
                  </a:lnTo>
                  <a:lnTo>
                    <a:pt x="576" y="1136"/>
                  </a:lnTo>
                  <a:lnTo>
                    <a:pt x="577" y="1142"/>
                  </a:lnTo>
                  <a:lnTo>
                    <a:pt x="581" y="1150"/>
                  </a:lnTo>
                  <a:lnTo>
                    <a:pt x="584" y="1156"/>
                  </a:lnTo>
                  <a:lnTo>
                    <a:pt x="588" y="1156"/>
                  </a:lnTo>
                  <a:lnTo>
                    <a:pt x="597" y="1157"/>
                  </a:lnTo>
                  <a:lnTo>
                    <a:pt x="603" y="1161"/>
                  </a:lnTo>
                  <a:lnTo>
                    <a:pt x="607" y="1166"/>
                  </a:lnTo>
                  <a:lnTo>
                    <a:pt x="607" y="1170"/>
                  </a:lnTo>
                  <a:lnTo>
                    <a:pt x="603" y="1175"/>
                  </a:lnTo>
                  <a:lnTo>
                    <a:pt x="603" y="1180"/>
                  </a:lnTo>
                  <a:lnTo>
                    <a:pt x="603" y="1178"/>
                  </a:lnTo>
                  <a:lnTo>
                    <a:pt x="602" y="1180"/>
                  </a:lnTo>
                  <a:lnTo>
                    <a:pt x="597" y="1180"/>
                  </a:lnTo>
                  <a:lnTo>
                    <a:pt x="595" y="1184"/>
                  </a:lnTo>
                  <a:lnTo>
                    <a:pt x="590" y="1184"/>
                  </a:lnTo>
                  <a:lnTo>
                    <a:pt x="588" y="1187"/>
                  </a:lnTo>
                  <a:lnTo>
                    <a:pt x="584" y="1187"/>
                  </a:lnTo>
                  <a:lnTo>
                    <a:pt x="581" y="1187"/>
                  </a:lnTo>
                  <a:lnTo>
                    <a:pt x="577" y="1185"/>
                  </a:lnTo>
                  <a:lnTo>
                    <a:pt x="576" y="1184"/>
                  </a:lnTo>
                  <a:lnTo>
                    <a:pt x="574" y="1184"/>
                  </a:lnTo>
                  <a:lnTo>
                    <a:pt x="570" y="1187"/>
                  </a:lnTo>
                  <a:lnTo>
                    <a:pt x="569" y="1189"/>
                  </a:lnTo>
                  <a:lnTo>
                    <a:pt x="569" y="1194"/>
                  </a:lnTo>
                  <a:lnTo>
                    <a:pt x="563" y="1194"/>
                  </a:lnTo>
                  <a:lnTo>
                    <a:pt x="562" y="1196"/>
                  </a:lnTo>
                  <a:lnTo>
                    <a:pt x="558" y="1196"/>
                  </a:lnTo>
                  <a:lnTo>
                    <a:pt x="556" y="1196"/>
                  </a:lnTo>
                  <a:lnTo>
                    <a:pt x="556" y="1198"/>
                  </a:lnTo>
                  <a:lnTo>
                    <a:pt x="553" y="1199"/>
                  </a:lnTo>
                  <a:lnTo>
                    <a:pt x="549" y="1199"/>
                  </a:lnTo>
                  <a:lnTo>
                    <a:pt x="546" y="1201"/>
                  </a:lnTo>
                  <a:lnTo>
                    <a:pt x="546" y="1205"/>
                  </a:lnTo>
                  <a:lnTo>
                    <a:pt x="544" y="1206"/>
                  </a:lnTo>
                  <a:lnTo>
                    <a:pt x="541" y="1206"/>
                  </a:lnTo>
                  <a:lnTo>
                    <a:pt x="537" y="1205"/>
                  </a:lnTo>
                  <a:lnTo>
                    <a:pt x="534" y="1206"/>
                  </a:lnTo>
                  <a:lnTo>
                    <a:pt x="532" y="1206"/>
                  </a:lnTo>
                  <a:lnTo>
                    <a:pt x="527" y="1205"/>
                  </a:lnTo>
                  <a:lnTo>
                    <a:pt x="525" y="1201"/>
                  </a:lnTo>
                  <a:lnTo>
                    <a:pt x="521" y="1201"/>
                  </a:lnTo>
                  <a:lnTo>
                    <a:pt x="516" y="1201"/>
                  </a:lnTo>
                  <a:lnTo>
                    <a:pt x="514" y="1199"/>
                  </a:lnTo>
                  <a:lnTo>
                    <a:pt x="509" y="1199"/>
                  </a:lnTo>
                  <a:lnTo>
                    <a:pt x="507" y="1203"/>
                  </a:lnTo>
                  <a:lnTo>
                    <a:pt x="504" y="1201"/>
                  </a:lnTo>
                  <a:lnTo>
                    <a:pt x="502" y="1201"/>
                  </a:lnTo>
                  <a:lnTo>
                    <a:pt x="495" y="1199"/>
                  </a:lnTo>
                  <a:lnTo>
                    <a:pt x="493" y="1203"/>
                  </a:lnTo>
                  <a:lnTo>
                    <a:pt x="493" y="1205"/>
                  </a:lnTo>
                  <a:lnTo>
                    <a:pt x="495" y="1211"/>
                  </a:lnTo>
                  <a:lnTo>
                    <a:pt x="495" y="1217"/>
                  </a:lnTo>
                  <a:lnTo>
                    <a:pt x="492" y="1220"/>
                  </a:lnTo>
                  <a:lnTo>
                    <a:pt x="490" y="1229"/>
                  </a:lnTo>
                  <a:lnTo>
                    <a:pt x="492" y="1234"/>
                  </a:lnTo>
                  <a:lnTo>
                    <a:pt x="495" y="1238"/>
                  </a:lnTo>
                  <a:lnTo>
                    <a:pt x="499" y="1241"/>
                  </a:lnTo>
                  <a:lnTo>
                    <a:pt x="500" y="1250"/>
                  </a:lnTo>
                  <a:lnTo>
                    <a:pt x="499" y="1255"/>
                  </a:lnTo>
                  <a:lnTo>
                    <a:pt x="499" y="1262"/>
                  </a:lnTo>
                  <a:lnTo>
                    <a:pt x="497" y="1269"/>
                  </a:lnTo>
                  <a:lnTo>
                    <a:pt x="497" y="1274"/>
                  </a:lnTo>
                  <a:lnTo>
                    <a:pt x="500" y="1280"/>
                  </a:lnTo>
                  <a:lnTo>
                    <a:pt x="502" y="1281"/>
                  </a:lnTo>
                  <a:lnTo>
                    <a:pt x="507" y="1285"/>
                  </a:lnTo>
                  <a:lnTo>
                    <a:pt x="511" y="1292"/>
                  </a:lnTo>
                  <a:lnTo>
                    <a:pt x="511" y="1297"/>
                  </a:lnTo>
                  <a:lnTo>
                    <a:pt x="507" y="1308"/>
                  </a:lnTo>
                  <a:lnTo>
                    <a:pt x="507" y="1318"/>
                  </a:lnTo>
                  <a:lnTo>
                    <a:pt x="506" y="1327"/>
                  </a:lnTo>
                  <a:lnTo>
                    <a:pt x="504" y="1339"/>
                  </a:lnTo>
                  <a:lnTo>
                    <a:pt x="500" y="1346"/>
                  </a:lnTo>
                  <a:lnTo>
                    <a:pt x="497" y="1350"/>
                  </a:lnTo>
                  <a:lnTo>
                    <a:pt x="492" y="1353"/>
                  </a:lnTo>
                  <a:lnTo>
                    <a:pt x="481" y="1355"/>
                  </a:lnTo>
                  <a:lnTo>
                    <a:pt x="471" y="1350"/>
                  </a:lnTo>
                  <a:lnTo>
                    <a:pt x="465" y="1346"/>
                  </a:lnTo>
                  <a:lnTo>
                    <a:pt x="458" y="1348"/>
                  </a:lnTo>
                  <a:lnTo>
                    <a:pt x="455" y="1351"/>
                  </a:lnTo>
                  <a:lnTo>
                    <a:pt x="453" y="1355"/>
                  </a:lnTo>
                  <a:lnTo>
                    <a:pt x="453" y="1362"/>
                  </a:lnTo>
                  <a:lnTo>
                    <a:pt x="455" y="1371"/>
                  </a:lnTo>
                  <a:lnTo>
                    <a:pt x="451" y="1374"/>
                  </a:lnTo>
                  <a:lnTo>
                    <a:pt x="444" y="1379"/>
                  </a:lnTo>
                  <a:lnTo>
                    <a:pt x="441" y="1381"/>
                  </a:lnTo>
                  <a:lnTo>
                    <a:pt x="443" y="1386"/>
                  </a:lnTo>
                  <a:lnTo>
                    <a:pt x="444" y="1392"/>
                  </a:lnTo>
                  <a:lnTo>
                    <a:pt x="450" y="1397"/>
                  </a:lnTo>
                  <a:lnTo>
                    <a:pt x="455" y="1400"/>
                  </a:lnTo>
                  <a:lnTo>
                    <a:pt x="458" y="1404"/>
                  </a:lnTo>
                  <a:lnTo>
                    <a:pt x="458" y="1406"/>
                  </a:lnTo>
                  <a:lnTo>
                    <a:pt x="457" y="1416"/>
                  </a:lnTo>
                  <a:lnTo>
                    <a:pt x="453" y="1420"/>
                  </a:lnTo>
                  <a:lnTo>
                    <a:pt x="450" y="1423"/>
                  </a:lnTo>
                  <a:lnTo>
                    <a:pt x="441" y="1423"/>
                  </a:lnTo>
                  <a:lnTo>
                    <a:pt x="432" y="1420"/>
                  </a:lnTo>
                  <a:lnTo>
                    <a:pt x="429" y="1418"/>
                  </a:lnTo>
                  <a:lnTo>
                    <a:pt x="420" y="1414"/>
                  </a:lnTo>
                  <a:lnTo>
                    <a:pt x="408" y="1416"/>
                  </a:lnTo>
                  <a:lnTo>
                    <a:pt x="392" y="1421"/>
                  </a:lnTo>
                  <a:lnTo>
                    <a:pt x="388" y="1423"/>
                  </a:lnTo>
                  <a:lnTo>
                    <a:pt x="388" y="1411"/>
                  </a:lnTo>
                  <a:lnTo>
                    <a:pt x="397" y="1392"/>
                  </a:lnTo>
                  <a:lnTo>
                    <a:pt x="402" y="1381"/>
                  </a:lnTo>
                  <a:lnTo>
                    <a:pt x="404" y="1372"/>
                  </a:lnTo>
                  <a:lnTo>
                    <a:pt x="402" y="1372"/>
                  </a:lnTo>
                  <a:lnTo>
                    <a:pt x="402" y="1369"/>
                  </a:lnTo>
                  <a:lnTo>
                    <a:pt x="401" y="1364"/>
                  </a:lnTo>
                  <a:lnTo>
                    <a:pt x="394" y="1357"/>
                  </a:lnTo>
                  <a:lnTo>
                    <a:pt x="385" y="1353"/>
                  </a:lnTo>
                  <a:lnTo>
                    <a:pt x="374" y="1348"/>
                  </a:lnTo>
                  <a:lnTo>
                    <a:pt x="371" y="1341"/>
                  </a:lnTo>
                  <a:lnTo>
                    <a:pt x="371" y="1337"/>
                  </a:lnTo>
                  <a:lnTo>
                    <a:pt x="373" y="1327"/>
                  </a:lnTo>
                  <a:lnTo>
                    <a:pt x="369" y="1306"/>
                  </a:lnTo>
                  <a:lnTo>
                    <a:pt x="373" y="1288"/>
                  </a:lnTo>
                  <a:lnTo>
                    <a:pt x="376" y="1271"/>
                  </a:lnTo>
                  <a:lnTo>
                    <a:pt x="381" y="1264"/>
                  </a:lnTo>
                  <a:lnTo>
                    <a:pt x="387" y="1260"/>
                  </a:lnTo>
                  <a:lnTo>
                    <a:pt x="395" y="1259"/>
                  </a:lnTo>
                  <a:lnTo>
                    <a:pt x="409" y="1253"/>
                  </a:lnTo>
                  <a:lnTo>
                    <a:pt x="418" y="1248"/>
                  </a:lnTo>
                  <a:lnTo>
                    <a:pt x="425" y="1241"/>
                  </a:lnTo>
                  <a:lnTo>
                    <a:pt x="437" y="1231"/>
                  </a:lnTo>
                  <a:lnTo>
                    <a:pt x="450" y="1224"/>
                  </a:lnTo>
                  <a:lnTo>
                    <a:pt x="451" y="1215"/>
                  </a:lnTo>
                  <a:lnTo>
                    <a:pt x="453" y="1205"/>
                  </a:lnTo>
                  <a:lnTo>
                    <a:pt x="453" y="1199"/>
                  </a:lnTo>
                  <a:lnTo>
                    <a:pt x="455" y="1187"/>
                  </a:lnTo>
                  <a:lnTo>
                    <a:pt x="458" y="1175"/>
                  </a:lnTo>
                  <a:lnTo>
                    <a:pt x="460" y="1159"/>
                  </a:lnTo>
                  <a:lnTo>
                    <a:pt x="467" y="1145"/>
                  </a:lnTo>
                  <a:lnTo>
                    <a:pt x="469" y="1136"/>
                  </a:lnTo>
                  <a:lnTo>
                    <a:pt x="465" y="1128"/>
                  </a:lnTo>
                  <a:lnTo>
                    <a:pt x="458" y="1121"/>
                  </a:lnTo>
                  <a:lnTo>
                    <a:pt x="455" y="1119"/>
                  </a:lnTo>
                  <a:lnTo>
                    <a:pt x="453" y="1117"/>
                  </a:lnTo>
                  <a:lnTo>
                    <a:pt x="451" y="1114"/>
                  </a:lnTo>
                  <a:lnTo>
                    <a:pt x="450" y="1110"/>
                  </a:lnTo>
                  <a:lnTo>
                    <a:pt x="446" y="1107"/>
                  </a:lnTo>
                  <a:lnTo>
                    <a:pt x="439" y="1105"/>
                  </a:lnTo>
                  <a:lnTo>
                    <a:pt x="437" y="1105"/>
                  </a:lnTo>
                  <a:lnTo>
                    <a:pt x="432" y="1110"/>
                  </a:lnTo>
                  <a:lnTo>
                    <a:pt x="429" y="1115"/>
                  </a:lnTo>
                  <a:lnTo>
                    <a:pt x="427" y="1117"/>
                  </a:lnTo>
                  <a:lnTo>
                    <a:pt x="425" y="1121"/>
                  </a:lnTo>
                  <a:lnTo>
                    <a:pt x="416" y="1122"/>
                  </a:lnTo>
                  <a:lnTo>
                    <a:pt x="411" y="1124"/>
                  </a:lnTo>
                  <a:lnTo>
                    <a:pt x="404" y="1124"/>
                  </a:lnTo>
                  <a:lnTo>
                    <a:pt x="397" y="1121"/>
                  </a:lnTo>
                  <a:lnTo>
                    <a:pt x="392" y="1119"/>
                  </a:lnTo>
                  <a:lnTo>
                    <a:pt x="387" y="1121"/>
                  </a:lnTo>
                  <a:lnTo>
                    <a:pt x="374" y="1122"/>
                  </a:lnTo>
                  <a:lnTo>
                    <a:pt x="367" y="1126"/>
                  </a:lnTo>
                  <a:lnTo>
                    <a:pt x="364" y="1126"/>
                  </a:lnTo>
                  <a:lnTo>
                    <a:pt x="355" y="1128"/>
                  </a:lnTo>
                  <a:lnTo>
                    <a:pt x="348" y="1129"/>
                  </a:lnTo>
                  <a:lnTo>
                    <a:pt x="339" y="1128"/>
                  </a:lnTo>
                  <a:lnTo>
                    <a:pt x="332" y="1126"/>
                  </a:lnTo>
                  <a:lnTo>
                    <a:pt x="329" y="1126"/>
                  </a:lnTo>
                  <a:lnTo>
                    <a:pt x="324" y="1122"/>
                  </a:lnTo>
                  <a:lnTo>
                    <a:pt x="320" y="1122"/>
                  </a:lnTo>
                  <a:lnTo>
                    <a:pt x="318" y="1122"/>
                  </a:lnTo>
                  <a:lnTo>
                    <a:pt x="318" y="1121"/>
                  </a:lnTo>
                  <a:lnTo>
                    <a:pt x="310" y="1121"/>
                  </a:lnTo>
                  <a:lnTo>
                    <a:pt x="306" y="1119"/>
                  </a:lnTo>
                  <a:lnTo>
                    <a:pt x="297" y="1115"/>
                  </a:lnTo>
                  <a:lnTo>
                    <a:pt x="296" y="1112"/>
                  </a:lnTo>
                  <a:lnTo>
                    <a:pt x="296" y="1107"/>
                  </a:lnTo>
                  <a:lnTo>
                    <a:pt x="297" y="1096"/>
                  </a:lnTo>
                  <a:lnTo>
                    <a:pt x="294" y="1094"/>
                  </a:lnTo>
                  <a:lnTo>
                    <a:pt x="289" y="1096"/>
                  </a:lnTo>
                  <a:lnTo>
                    <a:pt x="285" y="1094"/>
                  </a:lnTo>
                  <a:lnTo>
                    <a:pt x="280" y="1086"/>
                  </a:lnTo>
                  <a:lnTo>
                    <a:pt x="275" y="1082"/>
                  </a:lnTo>
                  <a:lnTo>
                    <a:pt x="269" y="1077"/>
                  </a:lnTo>
                  <a:lnTo>
                    <a:pt x="259" y="1077"/>
                  </a:lnTo>
                  <a:lnTo>
                    <a:pt x="252" y="1080"/>
                  </a:lnTo>
                  <a:lnTo>
                    <a:pt x="240" y="1079"/>
                  </a:lnTo>
                  <a:lnTo>
                    <a:pt x="228" y="1079"/>
                  </a:lnTo>
                  <a:lnTo>
                    <a:pt x="215" y="1080"/>
                  </a:lnTo>
                  <a:lnTo>
                    <a:pt x="187" y="1082"/>
                  </a:lnTo>
                  <a:lnTo>
                    <a:pt x="166" y="1075"/>
                  </a:lnTo>
                  <a:lnTo>
                    <a:pt x="149" y="1068"/>
                  </a:lnTo>
                  <a:lnTo>
                    <a:pt x="128" y="1056"/>
                  </a:lnTo>
                  <a:lnTo>
                    <a:pt x="121" y="1052"/>
                  </a:lnTo>
                  <a:lnTo>
                    <a:pt x="112" y="1047"/>
                  </a:lnTo>
                  <a:lnTo>
                    <a:pt x="96" y="1040"/>
                  </a:lnTo>
                  <a:lnTo>
                    <a:pt x="84" y="1040"/>
                  </a:lnTo>
                  <a:lnTo>
                    <a:pt x="86" y="1042"/>
                  </a:lnTo>
                  <a:lnTo>
                    <a:pt x="74" y="1042"/>
                  </a:lnTo>
                  <a:lnTo>
                    <a:pt x="70" y="1038"/>
                  </a:lnTo>
                  <a:lnTo>
                    <a:pt x="58" y="1030"/>
                  </a:lnTo>
                  <a:lnTo>
                    <a:pt x="26" y="1002"/>
                  </a:lnTo>
                  <a:lnTo>
                    <a:pt x="14" y="991"/>
                  </a:lnTo>
                  <a:lnTo>
                    <a:pt x="7" y="986"/>
                  </a:lnTo>
                  <a:lnTo>
                    <a:pt x="0" y="979"/>
                  </a:lnTo>
                  <a:lnTo>
                    <a:pt x="0" y="977"/>
                  </a:lnTo>
                  <a:lnTo>
                    <a:pt x="0" y="974"/>
                  </a:lnTo>
                  <a:lnTo>
                    <a:pt x="2" y="968"/>
                  </a:lnTo>
                  <a:lnTo>
                    <a:pt x="14" y="911"/>
                  </a:lnTo>
                  <a:lnTo>
                    <a:pt x="16" y="899"/>
                  </a:lnTo>
                  <a:lnTo>
                    <a:pt x="25" y="860"/>
                  </a:lnTo>
                  <a:lnTo>
                    <a:pt x="28" y="851"/>
                  </a:lnTo>
                  <a:lnTo>
                    <a:pt x="32" y="844"/>
                  </a:lnTo>
                  <a:lnTo>
                    <a:pt x="35" y="837"/>
                  </a:lnTo>
                  <a:lnTo>
                    <a:pt x="39" y="829"/>
                  </a:lnTo>
                  <a:lnTo>
                    <a:pt x="40" y="827"/>
                  </a:lnTo>
                  <a:lnTo>
                    <a:pt x="42" y="825"/>
                  </a:lnTo>
                  <a:lnTo>
                    <a:pt x="42" y="823"/>
                  </a:lnTo>
                  <a:lnTo>
                    <a:pt x="44" y="820"/>
                  </a:lnTo>
                  <a:lnTo>
                    <a:pt x="47" y="815"/>
                  </a:lnTo>
                  <a:lnTo>
                    <a:pt x="51" y="813"/>
                  </a:lnTo>
                  <a:lnTo>
                    <a:pt x="54" y="809"/>
                  </a:lnTo>
                  <a:lnTo>
                    <a:pt x="61" y="799"/>
                  </a:lnTo>
                  <a:lnTo>
                    <a:pt x="63" y="794"/>
                  </a:lnTo>
                  <a:lnTo>
                    <a:pt x="63" y="787"/>
                  </a:lnTo>
                  <a:lnTo>
                    <a:pt x="63" y="785"/>
                  </a:lnTo>
                  <a:lnTo>
                    <a:pt x="56" y="780"/>
                  </a:lnTo>
                  <a:lnTo>
                    <a:pt x="49" y="774"/>
                  </a:lnTo>
                  <a:lnTo>
                    <a:pt x="47" y="769"/>
                  </a:lnTo>
                  <a:lnTo>
                    <a:pt x="46" y="743"/>
                  </a:lnTo>
                  <a:lnTo>
                    <a:pt x="46" y="739"/>
                  </a:lnTo>
                  <a:lnTo>
                    <a:pt x="49" y="738"/>
                  </a:lnTo>
                  <a:lnTo>
                    <a:pt x="54" y="732"/>
                  </a:lnTo>
                  <a:lnTo>
                    <a:pt x="61" y="725"/>
                  </a:lnTo>
                  <a:lnTo>
                    <a:pt x="65" y="720"/>
                  </a:lnTo>
                  <a:lnTo>
                    <a:pt x="65" y="715"/>
                  </a:lnTo>
                  <a:lnTo>
                    <a:pt x="56" y="687"/>
                  </a:lnTo>
                  <a:lnTo>
                    <a:pt x="54" y="682"/>
                  </a:lnTo>
                  <a:lnTo>
                    <a:pt x="53" y="676"/>
                  </a:lnTo>
                  <a:lnTo>
                    <a:pt x="51" y="673"/>
                  </a:lnTo>
                  <a:lnTo>
                    <a:pt x="49" y="669"/>
                  </a:lnTo>
                  <a:lnTo>
                    <a:pt x="51" y="654"/>
                  </a:lnTo>
                  <a:lnTo>
                    <a:pt x="51" y="643"/>
                  </a:lnTo>
                  <a:lnTo>
                    <a:pt x="53" y="638"/>
                  </a:lnTo>
                  <a:lnTo>
                    <a:pt x="54" y="633"/>
                  </a:lnTo>
                  <a:lnTo>
                    <a:pt x="56" y="624"/>
                  </a:lnTo>
                  <a:lnTo>
                    <a:pt x="58" y="615"/>
                  </a:lnTo>
                  <a:lnTo>
                    <a:pt x="60" y="605"/>
                  </a:lnTo>
                  <a:lnTo>
                    <a:pt x="60" y="593"/>
                  </a:lnTo>
                  <a:lnTo>
                    <a:pt x="58" y="587"/>
                  </a:lnTo>
                  <a:lnTo>
                    <a:pt x="58" y="575"/>
                  </a:lnTo>
                  <a:lnTo>
                    <a:pt x="58" y="570"/>
                  </a:lnTo>
                  <a:lnTo>
                    <a:pt x="56" y="563"/>
                  </a:lnTo>
                  <a:lnTo>
                    <a:pt x="56" y="559"/>
                  </a:lnTo>
                  <a:lnTo>
                    <a:pt x="54" y="531"/>
                  </a:lnTo>
                  <a:lnTo>
                    <a:pt x="54" y="523"/>
                  </a:lnTo>
                  <a:lnTo>
                    <a:pt x="54" y="519"/>
                  </a:lnTo>
                  <a:lnTo>
                    <a:pt x="54" y="516"/>
                  </a:lnTo>
                  <a:lnTo>
                    <a:pt x="61" y="510"/>
                  </a:lnTo>
                  <a:lnTo>
                    <a:pt x="88" y="488"/>
                  </a:lnTo>
                  <a:lnTo>
                    <a:pt x="107" y="474"/>
                  </a:lnTo>
                  <a:lnTo>
                    <a:pt x="135" y="451"/>
                  </a:lnTo>
                  <a:lnTo>
                    <a:pt x="158" y="433"/>
                  </a:lnTo>
                  <a:lnTo>
                    <a:pt x="165" y="426"/>
                  </a:lnTo>
                  <a:lnTo>
                    <a:pt x="166" y="425"/>
                  </a:lnTo>
                  <a:lnTo>
                    <a:pt x="182" y="400"/>
                  </a:lnTo>
                  <a:lnTo>
                    <a:pt x="194" y="383"/>
                  </a:lnTo>
                  <a:lnTo>
                    <a:pt x="201" y="372"/>
                  </a:lnTo>
                  <a:lnTo>
                    <a:pt x="207" y="364"/>
                  </a:lnTo>
                  <a:lnTo>
                    <a:pt x="221" y="346"/>
                  </a:lnTo>
                  <a:lnTo>
                    <a:pt x="226" y="337"/>
                  </a:lnTo>
                  <a:lnTo>
                    <a:pt x="228" y="330"/>
                  </a:lnTo>
                  <a:lnTo>
                    <a:pt x="231" y="313"/>
                  </a:lnTo>
                  <a:lnTo>
                    <a:pt x="235" y="299"/>
                  </a:lnTo>
                  <a:lnTo>
                    <a:pt x="236" y="287"/>
                  </a:lnTo>
                  <a:lnTo>
                    <a:pt x="238" y="278"/>
                  </a:lnTo>
                  <a:lnTo>
                    <a:pt x="236" y="264"/>
                  </a:lnTo>
                  <a:lnTo>
                    <a:pt x="238" y="252"/>
                  </a:lnTo>
                  <a:lnTo>
                    <a:pt x="238" y="239"/>
                  </a:lnTo>
                  <a:lnTo>
                    <a:pt x="238" y="238"/>
                  </a:lnTo>
                  <a:lnTo>
                    <a:pt x="238" y="236"/>
                  </a:lnTo>
                  <a:lnTo>
                    <a:pt x="238" y="234"/>
                  </a:lnTo>
                  <a:lnTo>
                    <a:pt x="238" y="231"/>
                  </a:lnTo>
                  <a:lnTo>
                    <a:pt x="238" y="225"/>
                  </a:lnTo>
                  <a:lnTo>
                    <a:pt x="238" y="218"/>
                  </a:lnTo>
                  <a:lnTo>
                    <a:pt x="238" y="197"/>
                  </a:lnTo>
                  <a:lnTo>
                    <a:pt x="238" y="194"/>
                  </a:lnTo>
                  <a:lnTo>
                    <a:pt x="238" y="187"/>
                  </a:lnTo>
                  <a:lnTo>
                    <a:pt x="238" y="182"/>
                  </a:lnTo>
                  <a:lnTo>
                    <a:pt x="238" y="173"/>
                  </a:lnTo>
                  <a:lnTo>
                    <a:pt x="238" y="166"/>
                  </a:lnTo>
                  <a:lnTo>
                    <a:pt x="238" y="162"/>
                  </a:lnTo>
                  <a:lnTo>
                    <a:pt x="238" y="157"/>
                  </a:lnTo>
                  <a:lnTo>
                    <a:pt x="242" y="157"/>
                  </a:lnTo>
                  <a:lnTo>
                    <a:pt x="254" y="157"/>
                  </a:lnTo>
                  <a:lnTo>
                    <a:pt x="261" y="157"/>
                  </a:lnTo>
                  <a:lnTo>
                    <a:pt x="266" y="157"/>
                  </a:lnTo>
                  <a:lnTo>
                    <a:pt x="271" y="152"/>
                  </a:lnTo>
                  <a:lnTo>
                    <a:pt x="278" y="147"/>
                  </a:lnTo>
                  <a:lnTo>
                    <a:pt x="287" y="140"/>
                  </a:lnTo>
                  <a:lnTo>
                    <a:pt x="301" y="127"/>
                  </a:lnTo>
                  <a:lnTo>
                    <a:pt x="313" y="115"/>
                  </a:lnTo>
                  <a:lnTo>
                    <a:pt x="318" y="110"/>
                  </a:lnTo>
                  <a:lnTo>
                    <a:pt x="327" y="103"/>
                  </a:lnTo>
                  <a:lnTo>
                    <a:pt x="338" y="91"/>
                  </a:lnTo>
                  <a:lnTo>
                    <a:pt x="346" y="86"/>
                  </a:lnTo>
                  <a:lnTo>
                    <a:pt x="352" y="80"/>
                  </a:lnTo>
                  <a:lnTo>
                    <a:pt x="364" y="72"/>
                  </a:lnTo>
                  <a:lnTo>
                    <a:pt x="369" y="70"/>
                  </a:lnTo>
                  <a:lnTo>
                    <a:pt x="373" y="68"/>
                  </a:lnTo>
                  <a:lnTo>
                    <a:pt x="383" y="66"/>
                  </a:lnTo>
                  <a:lnTo>
                    <a:pt x="392" y="65"/>
                  </a:lnTo>
                  <a:lnTo>
                    <a:pt x="397" y="65"/>
                  </a:lnTo>
                  <a:lnTo>
                    <a:pt x="406" y="63"/>
                  </a:lnTo>
                  <a:lnTo>
                    <a:pt x="415" y="61"/>
                  </a:lnTo>
                  <a:lnTo>
                    <a:pt x="423" y="58"/>
                  </a:lnTo>
                  <a:lnTo>
                    <a:pt x="434" y="58"/>
                  </a:lnTo>
                  <a:lnTo>
                    <a:pt x="439" y="56"/>
                  </a:lnTo>
                  <a:lnTo>
                    <a:pt x="451" y="54"/>
                  </a:lnTo>
                  <a:lnTo>
                    <a:pt x="464" y="52"/>
                  </a:lnTo>
                  <a:lnTo>
                    <a:pt x="472" y="51"/>
                  </a:lnTo>
                  <a:lnTo>
                    <a:pt x="479" y="49"/>
                  </a:lnTo>
                  <a:lnTo>
                    <a:pt x="486" y="45"/>
                  </a:lnTo>
                  <a:lnTo>
                    <a:pt x="490" y="45"/>
                  </a:lnTo>
                  <a:lnTo>
                    <a:pt x="499" y="44"/>
                  </a:lnTo>
                  <a:lnTo>
                    <a:pt x="500" y="44"/>
                  </a:lnTo>
                  <a:lnTo>
                    <a:pt x="506" y="44"/>
                  </a:lnTo>
                  <a:lnTo>
                    <a:pt x="513" y="42"/>
                  </a:lnTo>
                  <a:lnTo>
                    <a:pt x="518" y="42"/>
                  </a:lnTo>
                  <a:lnTo>
                    <a:pt x="520" y="45"/>
                  </a:lnTo>
                  <a:lnTo>
                    <a:pt x="525" y="49"/>
                  </a:lnTo>
                  <a:lnTo>
                    <a:pt x="530" y="52"/>
                  </a:lnTo>
                  <a:lnTo>
                    <a:pt x="535" y="54"/>
                  </a:lnTo>
                  <a:lnTo>
                    <a:pt x="542" y="54"/>
                  </a:lnTo>
                  <a:lnTo>
                    <a:pt x="553" y="56"/>
                  </a:lnTo>
                  <a:lnTo>
                    <a:pt x="562" y="58"/>
                  </a:lnTo>
                  <a:lnTo>
                    <a:pt x="574" y="54"/>
                  </a:lnTo>
                  <a:lnTo>
                    <a:pt x="584" y="54"/>
                  </a:lnTo>
                  <a:lnTo>
                    <a:pt x="595" y="52"/>
                  </a:lnTo>
                  <a:lnTo>
                    <a:pt x="600" y="51"/>
                  </a:lnTo>
                  <a:lnTo>
                    <a:pt x="603" y="52"/>
                  </a:lnTo>
                  <a:lnTo>
                    <a:pt x="614" y="54"/>
                  </a:lnTo>
                  <a:lnTo>
                    <a:pt x="616" y="54"/>
                  </a:lnTo>
                  <a:lnTo>
                    <a:pt x="619" y="54"/>
                  </a:lnTo>
                  <a:lnTo>
                    <a:pt x="626" y="56"/>
                  </a:lnTo>
                  <a:lnTo>
                    <a:pt x="631" y="56"/>
                  </a:lnTo>
                  <a:lnTo>
                    <a:pt x="637" y="56"/>
                  </a:lnTo>
                  <a:lnTo>
                    <a:pt x="647" y="56"/>
                  </a:lnTo>
                  <a:lnTo>
                    <a:pt x="656" y="54"/>
                  </a:lnTo>
                  <a:lnTo>
                    <a:pt x="666" y="51"/>
                  </a:lnTo>
                  <a:lnTo>
                    <a:pt x="675" y="45"/>
                  </a:lnTo>
                  <a:lnTo>
                    <a:pt x="680" y="38"/>
                  </a:lnTo>
                  <a:lnTo>
                    <a:pt x="684" y="33"/>
                  </a:lnTo>
                  <a:lnTo>
                    <a:pt x="689" y="24"/>
                  </a:lnTo>
                  <a:lnTo>
                    <a:pt x="694" y="19"/>
                  </a:lnTo>
                  <a:lnTo>
                    <a:pt x="698" y="17"/>
                  </a:lnTo>
                  <a:lnTo>
                    <a:pt x="700" y="16"/>
                  </a:lnTo>
                  <a:lnTo>
                    <a:pt x="705" y="14"/>
                  </a:lnTo>
                  <a:lnTo>
                    <a:pt x="710" y="12"/>
                  </a:lnTo>
                  <a:lnTo>
                    <a:pt x="715" y="9"/>
                  </a:lnTo>
                  <a:lnTo>
                    <a:pt x="719" y="9"/>
                  </a:lnTo>
                  <a:lnTo>
                    <a:pt x="726" y="5"/>
                  </a:lnTo>
                  <a:lnTo>
                    <a:pt x="735" y="3"/>
                  </a:lnTo>
                  <a:lnTo>
                    <a:pt x="750" y="0"/>
                  </a:lnTo>
                  <a:lnTo>
                    <a:pt x="752" y="0"/>
                  </a:lnTo>
                  <a:lnTo>
                    <a:pt x="759" y="0"/>
                  </a:lnTo>
                  <a:lnTo>
                    <a:pt x="764" y="0"/>
                  </a:lnTo>
                  <a:lnTo>
                    <a:pt x="768" y="0"/>
                  </a:lnTo>
                  <a:lnTo>
                    <a:pt x="777" y="5"/>
                  </a:lnTo>
                  <a:lnTo>
                    <a:pt x="789" y="10"/>
                  </a:lnTo>
                  <a:lnTo>
                    <a:pt x="796" y="14"/>
                  </a:lnTo>
                  <a:lnTo>
                    <a:pt x="808" y="19"/>
                  </a:lnTo>
                  <a:lnTo>
                    <a:pt x="817" y="23"/>
                  </a:lnTo>
                  <a:lnTo>
                    <a:pt x="824" y="24"/>
                  </a:lnTo>
                  <a:lnTo>
                    <a:pt x="829" y="28"/>
                  </a:lnTo>
                  <a:lnTo>
                    <a:pt x="838" y="31"/>
                  </a:lnTo>
                  <a:lnTo>
                    <a:pt x="848" y="37"/>
                  </a:lnTo>
                  <a:lnTo>
                    <a:pt x="859" y="40"/>
                  </a:lnTo>
                  <a:lnTo>
                    <a:pt x="882" y="49"/>
                  </a:lnTo>
                  <a:lnTo>
                    <a:pt x="892" y="52"/>
                  </a:lnTo>
                  <a:lnTo>
                    <a:pt x="903" y="56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 w="9525">
              <a:solidFill>
                <a:schemeClr val="bg2">
                  <a:lumMod val="20000"/>
                  <a:lumOff val="8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5"/>
            <p:cNvSpPr>
              <a:spLocks/>
            </p:cNvSpPr>
            <p:nvPr/>
          </p:nvSpPr>
          <p:spPr bwMode="auto">
            <a:xfrm>
              <a:off x="643" y="1459"/>
              <a:ext cx="2978" cy="1857"/>
            </a:xfrm>
            <a:custGeom>
              <a:avLst/>
              <a:gdLst>
                <a:gd name="T0" fmla="*/ 893 w 2978"/>
                <a:gd name="T1" fmla="*/ 28 h 1857"/>
                <a:gd name="T2" fmla="*/ 984 w 2978"/>
                <a:gd name="T3" fmla="*/ 23 h 1857"/>
                <a:gd name="T4" fmla="*/ 1154 w 2978"/>
                <a:gd name="T5" fmla="*/ 125 h 1857"/>
                <a:gd name="T6" fmla="*/ 1288 w 2978"/>
                <a:gd name="T7" fmla="*/ 196 h 1857"/>
                <a:gd name="T8" fmla="*/ 1276 w 2978"/>
                <a:gd name="T9" fmla="*/ 282 h 1857"/>
                <a:gd name="T10" fmla="*/ 1343 w 2978"/>
                <a:gd name="T11" fmla="*/ 340 h 1857"/>
                <a:gd name="T12" fmla="*/ 1463 w 2978"/>
                <a:gd name="T13" fmla="*/ 298 h 1857"/>
                <a:gd name="T14" fmla="*/ 1549 w 2978"/>
                <a:gd name="T15" fmla="*/ 319 h 1857"/>
                <a:gd name="T16" fmla="*/ 1624 w 2978"/>
                <a:gd name="T17" fmla="*/ 408 h 1857"/>
                <a:gd name="T18" fmla="*/ 1645 w 2978"/>
                <a:gd name="T19" fmla="*/ 508 h 1857"/>
                <a:gd name="T20" fmla="*/ 1717 w 2978"/>
                <a:gd name="T21" fmla="*/ 584 h 1857"/>
                <a:gd name="T22" fmla="*/ 1712 w 2978"/>
                <a:gd name="T23" fmla="*/ 689 h 1857"/>
                <a:gd name="T24" fmla="*/ 1717 w 2978"/>
                <a:gd name="T25" fmla="*/ 761 h 1857"/>
                <a:gd name="T26" fmla="*/ 1976 w 2978"/>
                <a:gd name="T27" fmla="*/ 756 h 1857"/>
                <a:gd name="T28" fmla="*/ 2074 w 2978"/>
                <a:gd name="T29" fmla="*/ 841 h 1857"/>
                <a:gd name="T30" fmla="*/ 2194 w 2978"/>
                <a:gd name="T31" fmla="*/ 882 h 1857"/>
                <a:gd name="T32" fmla="*/ 2245 w 2978"/>
                <a:gd name="T33" fmla="*/ 752 h 1857"/>
                <a:gd name="T34" fmla="*/ 2208 w 2978"/>
                <a:gd name="T35" fmla="*/ 637 h 1857"/>
                <a:gd name="T36" fmla="*/ 2240 w 2978"/>
                <a:gd name="T37" fmla="*/ 513 h 1857"/>
                <a:gd name="T38" fmla="*/ 2271 w 2978"/>
                <a:gd name="T39" fmla="*/ 392 h 1857"/>
                <a:gd name="T40" fmla="*/ 2334 w 2978"/>
                <a:gd name="T41" fmla="*/ 434 h 1857"/>
                <a:gd name="T42" fmla="*/ 2394 w 2978"/>
                <a:gd name="T43" fmla="*/ 509 h 1857"/>
                <a:gd name="T44" fmla="*/ 2464 w 2978"/>
                <a:gd name="T45" fmla="*/ 576 h 1857"/>
                <a:gd name="T46" fmla="*/ 2471 w 2978"/>
                <a:gd name="T47" fmla="*/ 647 h 1857"/>
                <a:gd name="T48" fmla="*/ 2560 w 2978"/>
                <a:gd name="T49" fmla="*/ 700 h 1857"/>
                <a:gd name="T50" fmla="*/ 2740 w 2978"/>
                <a:gd name="T51" fmla="*/ 605 h 1857"/>
                <a:gd name="T52" fmla="*/ 2874 w 2978"/>
                <a:gd name="T53" fmla="*/ 665 h 1857"/>
                <a:gd name="T54" fmla="*/ 2948 w 2978"/>
                <a:gd name="T55" fmla="*/ 763 h 1857"/>
                <a:gd name="T56" fmla="*/ 2969 w 2978"/>
                <a:gd name="T57" fmla="*/ 892 h 1857"/>
                <a:gd name="T58" fmla="*/ 2820 w 2978"/>
                <a:gd name="T59" fmla="*/ 976 h 1857"/>
                <a:gd name="T60" fmla="*/ 2705 w 2978"/>
                <a:gd name="T61" fmla="*/ 1093 h 1857"/>
                <a:gd name="T62" fmla="*/ 2581 w 2978"/>
                <a:gd name="T63" fmla="*/ 1160 h 1857"/>
                <a:gd name="T64" fmla="*/ 2507 w 2978"/>
                <a:gd name="T65" fmla="*/ 1212 h 1857"/>
                <a:gd name="T66" fmla="*/ 2642 w 2978"/>
                <a:gd name="T67" fmla="*/ 1401 h 1857"/>
                <a:gd name="T68" fmla="*/ 2533 w 2978"/>
                <a:gd name="T69" fmla="*/ 1824 h 1857"/>
                <a:gd name="T70" fmla="*/ 2422 w 2978"/>
                <a:gd name="T71" fmla="*/ 1766 h 1857"/>
                <a:gd name="T72" fmla="*/ 2352 w 2978"/>
                <a:gd name="T73" fmla="*/ 1728 h 1857"/>
                <a:gd name="T74" fmla="*/ 2250 w 2978"/>
                <a:gd name="T75" fmla="*/ 1688 h 1857"/>
                <a:gd name="T76" fmla="*/ 2184 w 2978"/>
                <a:gd name="T77" fmla="*/ 1738 h 1857"/>
                <a:gd name="T78" fmla="*/ 2095 w 2978"/>
                <a:gd name="T79" fmla="*/ 1768 h 1857"/>
                <a:gd name="T80" fmla="*/ 1979 w 2978"/>
                <a:gd name="T81" fmla="*/ 1775 h 1857"/>
                <a:gd name="T82" fmla="*/ 1932 w 2978"/>
                <a:gd name="T83" fmla="*/ 1693 h 1857"/>
                <a:gd name="T84" fmla="*/ 1696 w 2978"/>
                <a:gd name="T85" fmla="*/ 1677 h 1857"/>
                <a:gd name="T86" fmla="*/ 1532 w 2978"/>
                <a:gd name="T87" fmla="*/ 1772 h 1857"/>
                <a:gd name="T88" fmla="*/ 1488 w 2978"/>
                <a:gd name="T89" fmla="*/ 1564 h 1857"/>
                <a:gd name="T90" fmla="*/ 1372 w 2978"/>
                <a:gd name="T91" fmla="*/ 1499 h 1857"/>
                <a:gd name="T92" fmla="*/ 1271 w 2978"/>
                <a:gd name="T93" fmla="*/ 1464 h 1857"/>
                <a:gd name="T94" fmla="*/ 1224 w 2978"/>
                <a:gd name="T95" fmla="*/ 1431 h 1857"/>
                <a:gd name="T96" fmla="*/ 1143 w 2978"/>
                <a:gd name="T97" fmla="*/ 1352 h 1857"/>
                <a:gd name="T98" fmla="*/ 1063 w 2978"/>
                <a:gd name="T99" fmla="*/ 1251 h 1857"/>
                <a:gd name="T100" fmla="*/ 923 w 2978"/>
                <a:gd name="T101" fmla="*/ 1258 h 1857"/>
                <a:gd name="T102" fmla="*/ 799 w 2978"/>
                <a:gd name="T103" fmla="*/ 1238 h 1857"/>
                <a:gd name="T104" fmla="*/ 662 w 2978"/>
                <a:gd name="T105" fmla="*/ 1209 h 1857"/>
                <a:gd name="T106" fmla="*/ 175 w 2978"/>
                <a:gd name="T107" fmla="*/ 971 h 1857"/>
                <a:gd name="T108" fmla="*/ 15 w 2978"/>
                <a:gd name="T109" fmla="*/ 936 h 1857"/>
                <a:gd name="T110" fmla="*/ 131 w 2978"/>
                <a:gd name="T111" fmla="*/ 859 h 1857"/>
                <a:gd name="T112" fmla="*/ 309 w 2978"/>
                <a:gd name="T113" fmla="*/ 563 h 1857"/>
                <a:gd name="T114" fmla="*/ 418 w 2978"/>
                <a:gd name="T115" fmla="*/ 256 h 1857"/>
                <a:gd name="T116" fmla="*/ 627 w 2978"/>
                <a:gd name="T117" fmla="*/ 181 h 1857"/>
                <a:gd name="T118" fmla="*/ 690 w 2978"/>
                <a:gd name="T119" fmla="*/ 434 h 1857"/>
                <a:gd name="T120" fmla="*/ 781 w 2978"/>
                <a:gd name="T121" fmla="*/ 258 h 1857"/>
                <a:gd name="T122" fmla="*/ 883 w 2978"/>
                <a:gd name="T123" fmla="*/ 174 h 1857"/>
                <a:gd name="T124" fmla="*/ 797 w 2978"/>
                <a:gd name="T125" fmla="*/ 13 h 18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978" h="1857">
                  <a:moveTo>
                    <a:pt x="827" y="7"/>
                  </a:moveTo>
                  <a:lnTo>
                    <a:pt x="829" y="9"/>
                  </a:lnTo>
                  <a:lnTo>
                    <a:pt x="832" y="7"/>
                  </a:lnTo>
                  <a:lnTo>
                    <a:pt x="834" y="4"/>
                  </a:lnTo>
                  <a:lnTo>
                    <a:pt x="836" y="2"/>
                  </a:lnTo>
                  <a:lnTo>
                    <a:pt x="839" y="2"/>
                  </a:lnTo>
                  <a:lnTo>
                    <a:pt x="841" y="6"/>
                  </a:lnTo>
                  <a:lnTo>
                    <a:pt x="843" y="9"/>
                  </a:lnTo>
                  <a:lnTo>
                    <a:pt x="844" y="11"/>
                  </a:lnTo>
                  <a:lnTo>
                    <a:pt x="844" y="14"/>
                  </a:lnTo>
                  <a:lnTo>
                    <a:pt x="846" y="18"/>
                  </a:lnTo>
                  <a:lnTo>
                    <a:pt x="846" y="21"/>
                  </a:lnTo>
                  <a:lnTo>
                    <a:pt x="848" y="27"/>
                  </a:lnTo>
                  <a:lnTo>
                    <a:pt x="850" y="32"/>
                  </a:lnTo>
                  <a:lnTo>
                    <a:pt x="850" y="34"/>
                  </a:lnTo>
                  <a:lnTo>
                    <a:pt x="855" y="35"/>
                  </a:lnTo>
                  <a:lnTo>
                    <a:pt x="857" y="37"/>
                  </a:lnTo>
                  <a:lnTo>
                    <a:pt x="858" y="39"/>
                  </a:lnTo>
                  <a:lnTo>
                    <a:pt x="858" y="41"/>
                  </a:lnTo>
                  <a:lnTo>
                    <a:pt x="857" y="41"/>
                  </a:lnTo>
                  <a:lnTo>
                    <a:pt x="857" y="42"/>
                  </a:lnTo>
                  <a:lnTo>
                    <a:pt x="857" y="44"/>
                  </a:lnTo>
                  <a:lnTo>
                    <a:pt x="858" y="48"/>
                  </a:lnTo>
                  <a:lnTo>
                    <a:pt x="860" y="48"/>
                  </a:lnTo>
                  <a:lnTo>
                    <a:pt x="864" y="46"/>
                  </a:lnTo>
                  <a:lnTo>
                    <a:pt x="865" y="44"/>
                  </a:lnTo>
                  <a:lnTo>
                    <a:pt x="867" y="42"/>
                  </a:lnTo>
                  <a:lnTo>
                    <a:pt x="869" y="41"/>
                  </a:lnTo>
                  <a:lnTo>
                    <a:pt x="871" y="39"/>
                  </a:lnTo>
                  <a:lnTo>
                    <a:pt x="874" y="39"/>
                  </a:lnTo>
                  <a:lnTo>
                    <a:pt x="876" y="41"/>
                  </a:lnTo>
                  <a:lnTo>
                    <a:pt x="878" y="42"/>
                  </a:lnTo>
                  <a:lnTo>
                    <a:pt x="878" y="46"/>
                  </a:lnTo>
                  <a:lnTo>
                    <a:pt x="878" y="49"/>
                  </a:lnTo>
                  <a:lnTo>
                    <a:pt x="876" y="53"/>
                  </a:lnTo>
                  <a:lnTo>
                    <a:pt x="874" y="55"/>
                  </a:lnTo>
                  <a:lnTo>
                    <a:pt x="872" y="56"/>
                  </a:lnTo>
                  <a:lnTo>
                    <a:pt x="872" y="60"/>
                  </a:lnTo>
                  <a:lnTo>
                    <a:pt x="872" y="62"/>
                  </a:lnTo>
                  <a:lnTo>
                    <a:pt x="874" y="65"/>
                  </a:lnTo>
                  <a:lnTo>
                    <a:pt x="876" y="65"/>
                  </a:lnTo>
                  <a:lnTo>
                    <a:pt x="878" y="63"/>
                  </a:lnTo>
                  <a:lnTo>
                    <a:pt x="879" y="60"/>
                  </a:lnTo>
                  <a:lnTo>
                    <a:pt x="879" y="58"/>
                  </a:lnTo>
                  <a:lnTo>
                    <a:pt x="881" y="56"/>
                  </a:lnTo>
                  <a:lnTo>
                    <a:pt x="881" y="55"/>
                  </a:lnTo>
                  <a:lnTo>
                    <a:pt x="881" y="53"/>
                  </a:lnTo>
                  <a:lnTo>
                    <a:pt x="881" y="51"/>
                  </a:lnTo>
                  <a:lnTo>
                    <a:pt x="885" y="46"/>
                  </a:lnTo>
                  <a:lnTo>
                    <a:pt x="888" y="42"/>
                  </a:lnTo>
                  <a:lnTo>
                    <a:pt x="890" y="41"/>
                  </a:lnTo>
                  <a:lnTo>
                    <a:pt x="891" y="37"/>
                  </a:lnTo>
                  <a:lnTo>
                    <a:pt x="891" y="34"/>
                  </a:lnTo>
                  <a:lnTo>
                    <a:pt x="893" y="28"/>
                  </a:lnTo>
                  <a:lnTo>
                    <a:pt x="893" y="23"/>
                  </a:lnTo>
                  <a:lnTo>
                    <a:pt x="893" y="20"/>
                  </a:lnTo>
                  <a:lnTo>
                    <a:pt x="891" y="18"/>
                  </a:lnTo>
                  <a:lnTo>
                    <a:pt x="891" y="14"/>
                  </a:lnTo>
                  <a:lnTo>
                    <a:pt x="891" y="11"/>
                  </a:lnTo>
                  <a:lnTo>
                    <a:pt x="893" y="9"/>
                  </a:lnTo>
                  <a:lnTo>
                    <a:pt x="898" y="7"/>
                  </a:lnTo>
                  <a:lnTo>
                    <a:pt x="902" y="9"/>
                  </a:lnTo>
                  <a:lnTo>
                    <a:pt x="904" y="9"/>
                  </a:lnTo>
                  <a:lnTo>
                    <a:pt x="907" y="9"/>
                  </a:lnTo>
                  <a:lnTo>
                    <a:pt x="909" y="11"/>
                  </a:lnTo>
                  <a:lnTo>
                    <a:pt x="911" y="11"/>
                  </a:lnTo>
                  <a:lnTo>
                    <a:pt x="912" y="11"/>
                  </a:lnTo>
                  <a:lnTo>
                    <a:pt x="914" y="13"/>
                  </a:lnTo>
                  <a:lnTo>
                    <a:pt x="918" y="13"/>
                  </a:lnTo>
                  <a:lnTo>
                    <a:pt x="919" y="13"/>
                  </a:lnTo>
                  <a:lnTo>
                    <a:pt x="923" y="14"/>
                  </a:lnTo>
                  <a:lnTo>
                    <a:pt x="926" y="16"/>
                  </a:lnTo>
                  <a:lnTo>
                    <a:pt x="930" y="18"/>
                  </a:lnTo>
                  <a:lnTo>
                    <a:pt x="933" y="20"/>
                  </a:lnTo>
                  <a:lnTo>
                    <a:pt x="933" y="25"/>
                  </a:lnTo>
                  <a:lnTo>
                    <a:pt x="935" y="27"/>
                  </a:lnTo>
                  <a:lnTo>
                    <a:pt x="935" y="28"/>
                  </a:lnTo>
                  <a:lnTo>
                    <a:pt x="935" y="32"/>
                  </a:lnTo>
                  <a:lnTo>
                    <a:pt x="935" y="34"/>
                  </a:lnTo>
                  <a:lnTo>
                    <a:pt x="935" y="35"/>
                  </a:lnTo>
                  <a:lnTo>
                    <a:pt x="935" y="39"/>
                  </a:lnTo>
                  <a:lnTo>
                    <a:pt x="935" y="41"/>
                  </a:lnTo>
                  <a:lnTo>
                    <a:pt x="937" y="42"/>
                  </a:lnTo>
                  <a:lnTo>
                    <a:pt x="939" y="44"/>
                  </a:lnTo>
                  <a:lnTo>
                    <a:pt x="940" y="44"/>
                  </a:lnTo>
                  <a:lnTo>
                    <a:pt x="942" y="42"/>
                  </a:lnTo>
                  <a:lnTo>
                    <a:pt x="944" y="39"/>
                  </a:lnTo>
                  <a:lnTo>
                    <a:pt x="944" y="35"/>
                  </a:lnTo>
                  <a:lnTo>
                    <a:pt x="944" y="34"/>
                  </a:lnTo>
                  <a:lnTo>
                    <a:pt x="942" y="30"/>
                  </a:lnTo>
                  <a:lnTo>
                    <a:pt x="939" y="25"/>
                  </a:lnTo>
                  <a:lnTo>
                    <a:pt x="939" y="20"/>
                  </a:lnTo>
                  <a:lnTo>
                    <a:pt x="940" y="16"/>
                  </a:lnTo>
                  <a:lnTo>
                    <a:pt x="944" y="13"/>
                  </a:lnTo>
                  <a:lnTo>
                    <a:pt x="947" y="11"/>
                  </a:lnTo>
                  <a:lnTo>
                    <a:pt x="951" y="7"/>
                  </a:lnTo>
                  <a:lnTo>
                    <a:pt x="954" y="6"/>
                  </a:lnTo>
                  <a:lnTo>
                    <a:pt x="960" y="6"/>
                  </a:lnTo>
                  <a:lnTo>
                    <a:pt x="965" y="4"/>
                  </a:lnTo>
                  <a:lnTo>
                    <a:pt x="968" y="4"/>
                  </a:lnTo>
                  <a:lnTo>
                    <a:pt x="974" y="4"/>
                  </a:lnTo>
                  <a:lnTo>
                    <a:pt x="977" y="6"/>
                  </a:lnTo>
                  <a:lnTo>
                    <a:pt x="979" y="7"/>
                  </a:lnTo>
                  <a:lnTo>
                    <a:pt x="981" y="11"/>
                  </a:lnTo>
                  <a:lnTo>
                    <a:pt x="981" y="14"/>
                  </a:lnTo>
                  <a:lnTo>
                    <a:pt x="981" y="16"/>
                  </a:lnTo>
                  <a:lnTo>
                    <a:pt x="981" y="18"/>
                  </a:lnTo>
                  <a:lnTo>
                    <a:pt x="984" y="23"/>
                  </a:lnTo>
                  <a:lnTo>
                    <a:pt x="984" y="27"/>
                  </a:lnTo>
                  <a:lnTo>
                    <a:pt x="986" y="30"/>
                  </a:lnTo>
                  <a:lnTo>
                    <a:pt x="986" y="37"/>
                  </a:lnTo>
                  <a:lnTo>
                    <a:pt x="986" y="39"/>
                  </a:lnTo>
                  <a:lnTo>
                    <a:pt x="986" y="44"/>
                  </a:lnTo>
                  <a:lnTo>
                    <a:pt x="988" y="48"/>
                  </a:lnTo>
                  <a:lnTo>
                    <a:pt x="989" y="49"/>
                  </a:lnTo>
                  <a:lnTo>
                    <a:pt x="989" y="55"/>
                  </a:lnTo>
                  <a:lnTo>
                    <a:pt x="989" y="56"/>
                  </a:lnTo>
                  <a:lnTo>
                    <a:pt x="993" y="65"/>
                  </a:lnTo>
                  <a:lnTo>
                    <a:pt x="995" y="70"/>
                  </a:lnTo>
                  <a:lnTo>
                    <a:pt x="998" y="72"/>
                  </a:lnTo>
                  <a:lnTo>
                    <a:pt x="1002" y="74"/>
                  </a:lnTo>
                  <a:lnTo>
                    <a:pt x="1007" y="77"/>
                  </a:lnTo>
                  <a:lnTo>
                    <a:pt x="1012" y="79"/>
                  </a:lnTo>
                  <a:lnTo>
                    <a:pt x="1016" y="81"/>
                  </a:lnTo>
                  <a:lnTo>
                    <a:pt x="1017" y="86"/>
                  </a:lnTo>
                  <a:lnTo>
                    <a:pt x="1021" y="90"/>
                  </a:lnTo>
                  <a:lnTo>
                    <a:pt x="1021" y="95"/>
                  </a:lnTo>
                  <a:lnTo>
                    <a:pt x="1021" y="102"/>
                  </a:lnTo>
                  <a:lnTo>
                    <a:pt x="1019" y="105"/>
                  </a:lnTo>
                  <a:lnTo>
                    <a:pt x="1016" y="112"/>
                  </a:lnTo>
                  <a:lnTo>
                    <a:pt x="1016" y="119"/>
                  </a:lnTo>
                  <a:lnTo>
                    <a:pt x="1016" y="126"/>
                  </a:lnTo>
                  <a:lnTo>
                    <a:pt x="1016" y="135"/>
                  </a:lnTo>
                  <a:lnTo>
                    <a:pt x="1017" y="139"/>
                  </a:lnTo>
                  <a:lnTo>
                    <a:pt x="1019" y="142"/>
                  </a:lnTo>
                  <a:lnTo>
                    <a:pt x="1019" y="147"/>
                  </a:lnTo>
                  <a:lnTo>
                    <a:pt x="1021" y="153"/>
                  </a:lnTo>
                  <a:lnTo>
                    <a:pt x="1024" y="158"/>
                  </a:lnTo>
                  <a:lnTo>
                    <a:pt x="1026" y="160"/>
                  </a:lnTo>
                  <a:lnTo>
                    <a:pt x="1030" y="160"/>
                  </a:lnTo>
                  <a:lnTo>
                    <a:pt x="1031" y="158"/>
                  </a:lnTo>
                  <a:lnTo>
                    <a:pt x="1038" y="158"/>
                  </a:lnTo>
                  <a:lnTo>
                    <a:pt x="1047" y="156"/>
                  </a:lnTo>
                  <a:lnTo>
                    <a:pt x="1052" y="156"/>
                  </a:lnTo>
                  <a:lnTo>
                    <a:pt x="1054" y="156"/>
                  </a:lnTo>
                  <a:lnTo>
                    <a:pt x="1066" y="156"/>
                  </a:lnTo>
                  <a:lnTo>
                    <a:pt x="1070" y="154"/>
                  </a:lnTo>
                  <a:lnTo>
                    <a:pt x="1075" y="156"/>
                  </a:lnTo>
                  <a:lnTo>
                    <a:pt x="1084" y="154"/>
                  </a:lnTo>
                  <a:lnTo>
                    <a:pt x="1087" y="156"/>
                  </a:lnTo>
                  <a:lnTo>
                    <a:pt x="1094" y="156"/>
                  </a:lnTo>
                  <a:lnTo>
                    <a:pt x="1101" y="154"/>
                  </a:lnTo>
                  <a:lnTo>
                    <a:pt x="1103" y="153"/>
                  </a:lnTo>
                  <a:lnTo>
                    <a:pt x="1110" y="151"/>
                  </a:lnTo>
                  <a:lnTo>
                    <a:pt x="1114" y="149"/>
                  </a:lnTo>
                  <a:lnTo>
                    <a:pt x="1119" y="146"/>
                  </a:lnTo>
                  <a:lnTo>
                    <a:pt x="1126" y="144"/>
                  </a:lnTo>
                  <a:lnTo>
                    <a:pt x="1133" y="140"/>
                  </a:lnTo>
                  <a:lnTo>
                    <a:pt x="1138" y="135"/>
                  </a:lnTo>
                  <a:lnTo>
                    <a:pt x="1142" y="132"/>
                  </a:lnTo>
                  <a:lnTo>
                    <a:pt x="1147" y="128"/>
                  </a:lnTo>
                  <a:lnTo>
                    <a:pt x="1154" y="125"/>
                  </a:lnTo>
                  <a:lnTo>
                    <a:pt x="1157" y="125"/>
                  </a:lnTo>
                  <a:lnTo>
                    <a:pt x="1163" y="121"/>
                  </a:lnTo>
                  <a:lnTo>
                    <a:pt x="1166" y="121"/>
                  </a:lnTo>
                  <a:lnTo>
                    <a:pt x="1171" y="121"/>
                  </a:lnTo>
                  <a:lnTo>
                    <a:pt x="1178" y="119"/>
                  </a:lnTo>
                  <a:lnTo>
                    <a:pt x="1184" y="119"/>
                  </a:lnTo>
                  <a:lnTo>
                    <a:pt x="1191" y="118"/>
                  </a:lnTo>
                  <a:lnTo>
                    <a:pt x="1198" y="118"/>
                  </a:lnTo>
                  <a:lnTo>
                    <a:pt x="1201" y="116"/>
                  </a:lnTo>
                  <a:lnTo>
                    <a:pt x="1203" y="112"/>
                  </a:lnTo>
                  <a:lnTo>
                    <a:pt x="1206" y="109"/>
                  </a:lnTo>
                  <a:lnTo>
                    <a:pt x="1210" y="104"/>
                  </a:lnTo>
                  <a:lnTo>
                    <a:pt x="1212" y="102"/>
                  </a:lnTo>
                  <a:lnTo>
                    <a:pt x="1215" y="97"/>
                  </a:lnTo>
                  <a:lnTo>
                    <a:pt x="1217" y="97"/>
                  </a:lnTo>
                  <a:lnTo>
                    <a:pt x="1220" y="90"/>
                  </a:lnTo>
                  <a:lnTo>
                    <a:pt x="1225" y="88"/>
                  </a:lnTo>
                  <a:lnTo>
                    <a:pt x="1227" y="86"/>
                  </a:lnTo>
                  <a:lnTo>
                    <a:pt x="1231" y="88"/>
                  </a:lnTo>
                  <a:lnTo>
                    <a:pt x="1232" y="88"/>
                  </a:lnTo>
                  <a:lnTo>
                    <a:pt x="1236" y="90"/>
                  </a:lnTo>
                  <a:lnTo>
                    <a:pt x="1238" y="95"/>
                  </a:lnTo>
                  <a:lnTo>
                    <a:pt x="1239" y="98"/>
                  </a:lnTo>
                  <a:lnTo>
                    <a:pt x="1239" y="104"/>
                  </a:lnTo>
                  <a:lnTo>
                    <a:pt x="1241" y="111"/>
                  </a:lnTo>
                  <a:lnTo>
                    <a:pt x="1243" y="114"/>
                  </a:lnTo>
                  <a:lnTo>
                    <a:pt x="1245" y="118"/>
                  </a:lnTo>
                  <a:lnTo>
                    <a:pt x="1248" y="121"/>
                  </a:lnTo>
                  <a:lnTo>
                    <a:pt x="1250" y="126"/>
                  </a:lnTo>
                  <a:lnTo>
                    <a:pt x="1255" y="130"/>
                  </a:lnTo>
                  <a:lnTo>
                    <a:pt x="1259" y="132"/>
                  </a:lnTo>
                  <a:lnTo>
                    <a:pt x="1266" y="137"/>
                  </a:lnTo>
                  <a:lnTo>
                    <a:pt x="1271" y="139"/>
                  </a:lnTo>
                  <a:lnTo>
                    <a:pt x="1273" y="142"/>
                  </a:lnTo>
                  <a:lnTo>
                    <a:pt x="1274" y="144"/>
                  </a:lnTo>
                  <a:lnTo>
                    <a:pt x="1280" y="149"/>
                  </a:lnTo>
                  <a:lnTo>
                    <a:pt x="1281" y="153"/>
                  </a:lnTo>
                  <a:lnTo>
                    <a:pt x="1283" y="156"/>
                  </a:lnTo>
                  <a:lnTo>
                    <a:pt x="1285" y="158"/>
                  </a:lnTo>
                  <a:lnTo>
                    <a:pt x="1287" y="161"/>
                  </a:lnTo>
                  <a:lnTo>
                    <a:pt x="1287" y="165"/>
                  </a:lnTo>
                  <a:lnTo>
                    <a:pt x="1288" y="168"/>
                  </a:lnTo>
                  <a:lnTo>
                    <a:pt x="1290" y="170"/>
                  </a:lnTo>
                  <a:lnTo>
                    <a:pt x="1290" y="174"/>
                  </a:lnTo>
                  <a:lnTo>
                    <a:pt x="1290" y="175"/>
                  </a:lnTo>
                  <a:lnTo>
                    <a:pt x="1290" y="179"/>
                  </a:lnTo>
                  <a:lnTo>
                    <a:pt x="1292" y="182"/>
                  </a:lnTo>
                  <a:lnTo>
                    <a:pt x="1292" y="186"/>
                  </a:lnTo>
                  <a:lnTo>
                    <a:pt x="1292" y="189"/>
                  </a:lnTo>
                  <a:lnTo>
                    <a:pt x="1292" y="191"/>
                  </a:lnTo>
                  <a:lnTo>
                    <a:pt x="1292" y="193"/>
                  </a:lnTo>
                  <a:lnTo>
                    <a:pt x="1290" y="193"/>
                  </a:lnTo>
                  <a:lnTo>
                    <a:pt x="1290" y="195"/>
                  </a:lnTo>
                  <a:lnTo>
                    <a:pt x="1288" y="196"/>
                  </a:lnTo>
                  <a:lnTo>
                    <a:pt x="1287" y="198"/>
                  </a:lnTo>
                  <a:lnTo>
                    <a:pt x="1285" y="198"/>
                  </a:lnTo>
                  <a:lnTo>
                    <a:pt x="1283" y="198"/>
                  </a:lnTo>
                  <a:lnTo>
                    <a:pt x="1281" y="198"/>
                  </a:lnTo>
                  <a:lnTo>
                    <a:pt x="1276" y="200"/>
                  </a:lnTo>
                  <a:lnTo>
                    <a:pt x="1274" y="203"/>
                  </a:lnTo>
                  <a:lnTo>
                    <a:pt x="1276" y="203"/>
                  </a:lnTo>
                  <a:lnTo>
                    <a:pt x="1278" y="205"/>
                  </a:lnTo>
                  <a:lnTo>
                    <a:pt x="1280" y="207"/>
                  </a:lnTo>
                  <a:lnTo>
                    <a:pt x="1280" y="209"/>
                  </a:lnTo>
                  <a:lnTo>
                    <a:pt x="1278" y="210"/>
                  </a:lnTo>
                  <a:lnTo>
                    <a:pt x="1276" y="212"/>
                  </a:lnTo>
                  <a:lnTo>
                    <a:pt x="1274" y="212"/>
                  </a:lnTo>
                  <a:lnTo>
                    <a:pt x="1271" y="212"/>
                  </a:lnTo>
                  <a:lnTo>
                    <a:pt x="1271" y="214"/>
                  </a:lnTo>
                  <a:lnTo>
                    <a:pt x="1273" y="216"/>
                  </a:lnTo>
                  <a:lnTo>
                    <a:pt x="1273" y="217"/>
                  </a:lnTo>
                  <a:lnTo>
                    <a:pt x="1273" y="219"/>
                  </a:lnTo>
                  <a:lnTo>
                    <a:pt x="1271" y="221"/>
                  </a:lnTo>
                  <a:lnTo>
                    <a:pt x="1271" y="223"/>
                  </a:lnTo>
                  <a:lnTo>
                    <a:pt x="1269" y="224"/>
                  </a:lnTo>
                  <a:lnTo>
                    <a:pt x="1269" y="226"/>
                  </a:lnTo>
                  <a:lnTo>
                    <a:pt x="1267" y="228"/>
                  </a:lnTo>
                  <a:lnTo>
                    <a:pt x="1269" y="231"/>
                  </a:lnTo>
                  <a:lnTo>
                    <a:pt x="1271" y="231"/>
                  </a:lnTo>
                  <a:lnTo>
                    <a:pt x="1271" y="233"/>
                  </a:lnTo>
                  <a:lnTo>
                    <a:pt x="1271" y="235"/>
                  </a:lnTo>
                  <a:lnTo>
                    <a:pt x="1271" y="237"/>
                  </a:lnTo>
                  <a:lnTo>
                    <a:pt x="1273" y="238"/>
                  </a:lnTo>
                  <a:lnTo>
                    <a:pt x="1273" y="240"/>
                  </a:lnTo>
                  <a:lnTo>
                    <a:pt x="1273" y="242"/>
                  </a:lnTo>
                  <a:lnTo>
                    <a:pt x="1271" y="242"/>
                  </a:lnTo>
                  <a:lnTo>
                    <a:pt x="1271" y="245"/>
                  </a:lnTo>
                  <a:lnTo>
                    <a:pt x="1269" y="247"/>
                  </a:lnTo>
                  <a:lnTo>
                    <a:pt x="1267" y="249"/>
                  </a:lnTo>
                  <a:lnTo>
                    <a:pt x="1264" y="252"/>
                  </a:lnTo>
                  <a:lnTo>
                    <a:pt x="1264" y="254"/>
                  </a:lnTo>
                  <a:lnTo>
                    <a:pt x="1266" y="256"/>
                  </a:lnTo>
                  <a:lnTo>
                    <a:pt x="1269" y="256"/>
                  </a:lnTo>
                  <a:lnTo>
                    <a:pt x="1273" y="256"/>
                  </a:lnTo>
                  <a:lnTo>
                    <a:pt x="1273" y="259"/>
                  </a:lnTo>
                  <a:lnTo>
                    <a:pt x="1274" y="261"/>
                  </a:lnTo>
                  <a:lnTo>
                    <a:pt x="1280" y="263"/>
                  </a:lnTo>
                  <a:lnTo>
                    <a:pt x="1281" y="263"/>
                  </a:lnTo>
                  <a:lnTo>
                    <a:pt x="1281" y="266"/>
                  </a:lnTo>
                  <a:lnTo>
                    <a:pt x="1281" y="270"/>
                  </a:lnTo>
                  <a:lnTo>
                    <a:pt x="1280" y="270"/>
                  </a:lnTo>
                  <a:lnTo>
                    <a:pt x="1280" y="271"/>
                  </a:lnTo>
                  <a:lnTo>
                    <a:pt x="1278" y="273"/>
                  </a:lnTo>
                  <a:lnTo>
                    <a:pt x="1278" y="275"/>
                  </a:lnTo>
                  <a:lnTo>
                    <a:pt x="1278" y="277"/>
                  </a:lnTo>
                  <a:lnTo>
                    <a:pt x="1276" y="277"/>
                  </a:lnTo>
                  <a:lnTo>
                    <a:pt x="1276" y="278"/>
                  </a:lnTo>
                  <a:lnTo>
                    <a:pt x="1276" y="282"/>
                  </a:lnTo>
                  <a:lnTo>
                    <a:pt x="1273" y="287"/>
                  </a:lnTo>
                  <a:lnTo>
                    <a:pt x="1273" y="291"/>
                  </a:lnTo>
                  <a:lnTo>
                    <a:pt x="1273" y="292"/>
                  </a:lnTo>
                  <a:lnTo>
                    <a:pt x="1278" y="294"/>
                  </a:lnTo>
                  <a:lnTo>
                    <a:pt x="1280" y="299"/>
                  </a:lnTo>
                  <a:lnTo>
                    <a:pt x="1278" y="305"/>
                  </a:lnTo>
                  <a:lnTo>
                    <a:pt x="1276" y="306"/>
                  </a:lnTo>
                  <a:lnTo>
                    <a:pt x="1276" y="310"/>
                  </a:lnTo>
                  <a:lnTo>
                    <a:pt x="1273" y="312"/>
                  </a:lnTo>
                  <a:lnTo>
                    <a:pt x="1271" y="312"/>
                  </a:lnTo>
                  <a:lnTo>
                    <a:pt x="1267" y="313"/>
                  </a:lnTo>
                  <a:lnTo>
                    <a:pt x="1266" y="313"/>
                  </a:lnTo>
                  <a:lnTo>
                    <a:pt x="1264" y="315"/>
                  </a:lnTo>
                  <a:lnTo>
                    <a:pt x="1264" y="322"/>
                  </a:lnTo>
                  <a:lnTo>
                    <a:pt x="1262" y="324"/>
                  </a:lnTo>
                  <a:lnTo>
                    <a:pt x="1264" y="338"/>
                  </a:lnTo>
                  <a:lnTo>
                    <a:pt x="1264" y="340"/>
                  </a:lnTo>
                  <a:lnTo>
                    <a:pt x="1266" y="340"/>
                  </a:lnTo>
                  <a:lnTo>
                    <a:pt x="1267" y="341"/>
                  </a:lnTo>
                  <a:lnTo>
                    <a:pt x="1267" y="343"/>
                  </a:lnTo>
                  <a:lnTo>
                    <a:pt x="1269" y="347"/>
                  </a:lnTo>
                  <a:lnTo>
                    <a:pt x="1273" y="345"/>
                  </a:lnTo>
                  <a:lnTo>
                    <a:pt x="1274" y="345"/>
                  </a:lnTo>
                  <a:lnTo>
                    <a:pt x="1280" y="343"/>
                  </a:lnTo>
                  <a:lnTo>
                    <a:pt x="1283" y="345"/>
                  </a:lnTo>
                  <a:lnTo>
                    <a:pt x="1287" y="348"/>
                  </a:lnTo>
                  <a:lnTo>
                    <a:pt x="1287" y="352"/>
                  </a:lnTo>
                  <a:lnTo>
                    <a:pt x="1287" y="354"/>
                  </a:lnTo>
                  <a:lnTo>
                    <a:pt x="1288" y="357"/>
                  </a:lnTo>
                  <a:lnTo>
                    <a:pt x="1288" y="359"/>
                  </a:lnTo>
                  <a:lnTo>
                    <a:pt x="1288" y="364"/>
                  </a:lnTo>
                  <a:lnTo>
                    <a:pt x="1288" y="366"/>
                  </a:lnTo>
                  <a:lnTo>
                    <a:pt x="1290" y="368"/>
                  </a:lnTo>
                  <a:lnTo>
                    <a:pt x="1292" y="371"/>
                  </a:lnTo>
                  <a:lnTo>
                    <a:pt x="1294" y="373"/>
                  </a:lnTo>
                  <a:lnTo>
                    <a:pt x="1294" y="375"/>
                  </a:lnTo>
                  <a:lnTo>
                    <a:pt x="1295" y="373"/>
                  </a:lnTo>
                  <a:lnTo>
                    <a:pt x="1302" y="373"/>
                  </a:lnTo>
                  <a:lnTo>
                    <a:pt x="1306" y="373"/>
                  </a:lnTo>
                  <a:lnTo>
                    <a:pt x="1311" y="369"/>
                  </a:lnTo>
                  <a:lnTo>
                    <a:pt x="1316" y="364"/>
                  </a:lnTo>
                  <a:lnTo>
                    <a:pt x="1316" y="361"/>
                  </a:lnTo>
                  <a:lnTo>
                    <a:pt x="1320" y="361"/>
                  </a:lnTo>
                  <a:lnTo>
                    <a:pt x="1322" y="359"/>
                  </a:lnTo>
                  <a:lnTo>
                    <a:pt x="1325" y="359"/>
                  </a:lnTo>
                  <a:lnTo>
                    <a:pt x="1325" y="357"/>
                  </a:lnTo>
                  <a:lnTo>
                    <a:pt x="1325" y="355"/>
                  </a:lnTo>
                  <a:lnTo>
                    <a:pt x="1327" y="352"/>
                  </a:lnTo>
                  <a:lnTo>
                    <a:pt x="1329" y="347"/>
                  </a:lnTo>
                  <a:lnTo>
                    <a:pt x="1336" y="345"/>
                  </a:lnTo>
                  <a:lnTo>
                    <a:pt x="1337" y="345"/>
                  </a:lnTo>
                  <a:lnTo>
                    <a:pt x="1337" y="343"/>
                  </a:lnTo>
                  <a:lnTo>
                    <a:pt x="1343" y="341"/>
                  </a:lnTo>
                  <a:lnTo>
                    <a:pt x="1343" y="340"/>
                  </a:lnTo>
                  <a:lnTo>
                    <a:pt x="1344" y="336"/>
                  </a:lnTo>
                  <a:lnTo>
                    <a:pt x="1346" y="334"/>
                  </a:lnTo>
                  <a:lnTo>
                    <a:pt x="1348" y="333"/>
                  </a:lnTo>
                  <a:lnTo>
                    <a:pt x="1353" y="327"/>
                  </a:lnTo>
                  <a:lnTo>
                    <a:pt x="1360" y="324"/>
                  </a:lnTo>
                  <a:lnTo>
                    <a:pt x="1367" y="319"/>
                  </a:lnTo>
                  <a:lnTo>
                    <a:pt x="1369" y="319"/>
                  </a:lnTo>
                  <a:lnTo>
                    <a:pt x="1371" y="317"/>
                  </a:lnTo>
                  <a:lnTo>
                    <a:pt x="1376" y="310"/>
                  </a:lnTo>
                  <a:lnTo>
                    <a:pt x="1378" y="310"/>
                  </a:lnTo>
                  <a:lnTo>
                    <a:pt x="1378" y="308"/>
                  </a:lnTo>
                  <a:lnTo>
                    <a:pt x="1378" y="306"/>
                  </a:lnTo>
                  <a:lnTo>
                    <a:pt x="1379" y="305"/>
                  </a:lnTo>
                  <a:lnTo>
                    <a:pt x="1379" y="303"/>
                  </a:lnTo>
                  <a:lnTo>
                    <a:pt x="1381" y="303"/>
                  </a:lnTo>
                  <a:lnTo>
                    <a:pt x="1388" y="301"/>
                  </a:lnTo>
                  <a:lnTo>
                    <a:pt x="1392" y="298"/>
                  </a:lnTo>
                  <a:lnTo>
                    <a:pt x="1393" y="296"/>
                  </a:lnTo>
                  <a:lnTo>
                    <a:pt x="1395" y="296"/>
                  </a:lnTo>
                  <a:lnTo>
                    <a:pt x="1400" y="294"/>
                  </a:lnTo>
                  <a:lnTo>
                    <a:pt x="1402" y="292"/>
                  </a:lnTo>
                  <a:lnTo>
                    <a:pt x="1407" y="291"/>
                  </a:lnTo>
                  <a:lnTo>
                    <a:pt x="1409" y="291"/>
                  </a:lnTo>
                  <a:lnTo>
                    <a:pt x="1411" y="289"/>
                  </a:lnTo>
                  <a:lnTo>
                    <a:pt x="1413" y="289"/>
                  </a:lnTo>
                  <a:lnTo>
                    <a:pt x="1416" y="287"/>
                  </a:lnTo>
                  <a:lnTo>
                    <a:pt x="1420" y="289"/>
                  </a:lnTo>
                  <a:lnTo>
                    <a:pt x="1421" y="289"/>
                  </a:lnTo>
                  <a:lnTo>
                    <a:pt x="1423" y="291"/>
                  </a:lnTo>
                  <a:lnTo>
                    <a:pt x="1427" y="292"/>
                  </a:lnTo>
                  <a:lnTo>
                    <a:pt x="1428" y="294"/>
                  </a:lnTo>
                  <a:lnTo>
                    <a:pt x="1427" y="298"/>
                  </a:lnTo>
                  <a:lnTo>
                    <a:pt x="1427" y="299"/>
                  </a:lnTo>
                  <a:lnTo>
                    <a:pt x="1427" y="303"/>
                  </a:lnTo>
                  <a:lnTo>
                    <a:pt x="1428" y="306"/>
                  </a:lnTo>
                  <a:lnTo>
                    <a:pt x="1430" y="310"/>
                  </a:lnTo>
                  <a:lnTo>
                    <a:pt x="1432" y="312"/>
                  </a:lnTo>
                  <a:lnTo>
                    <a:pt x="1434" y="313"/>
                  </a:lnTo>
                  <a:lnTo>
                    <a:pt x="1437" y="313"/>
                  </a:lnTo>
                  <a:lnTo>
                    <a:pt x="1439" y="313"/>
                  </a:lnTo>
                  <a:lnTo>
                    <a:pt x="1441" y="312"/>
                  </a:lnTo>
                  <a:lnTo>
                    <a:pt x="1442" y="312"/>
                  </a:lnTo>
                  <a:lnTo>
                    <a:pt x="1444" y="310"/>
                  </a:lnTo>
                  <a:lnTo>
                    <a:pt x="1446" y="308"/>
                  </a:lnTo>
                  <a:lnTo>
                    <a:pt x="1448" y="306"/>
                  </a:lnTo>
                  <a:lnTo>
                    <a:pt x="1449" y="305"/>
                  </a:lnTo>
                  <a:lnTo>
                    <a:pt x="1449" y="303"/>
                  </a:lnTo>
                  <a:lnTo>
                    <a:pt x="1451" y="303"/>
                  </a:lnTo>
                  <a:lnTo>
                    <a:pt x="1455" y="301"/>
                  </a:lnTo>
                  <a:lnTo>
                    <a:pt x="1458" y="301"/>
                  </a:lnTo>
                  <a:lnTo>
                    <a:pt x="1458" y="299"/>
                  </a:lnTo>
                  <a:lnTo>
                    <a:pt x="1460" y="299"/>
                  </a:lnTo>
                  <a:lnTo>
                    <a:pt x="1462" y="299"/>
                  </a:lnTo>
                  <a:lnTo>
                    <a:pt x="1463" y="298"/>
                  </a:lnTo>
                  <a:lnTo>
                    <a:pt x="1465" y="298"/>
                  </a:lnTo>
                  <a:lnTo>
                    <a:pt x="1469" y="298"/>
                  </a:lnTo>
                  <a:lnTo>
                    <a:pt x="1470" y="296"/>
                  </a:lnTo>
                  <a:lnTo>
                    <a:pt x="1474" y="294"/>
                  </a:lnTo>
                  <a:lnTo>
                    <a:pt x="1476" y="296"/>
                  </a:lnTo>
                  <a:lnTo>
                    <a:pt x="1483" y="296"/>
                  </a:lnTo>
                  <a:lnTo>
                    <a:pt x="1486" y="296"/>
                  </a:lnTo>
                  <a:lnTo>
                    <a:pt x="1490" y="296"/>
                  </a:lnTo>
                  <a:lnTo>
                    <a:pt x="1493" y="296"/>
                  </a:lnTo>
                  <a:lnTo>
                    <a:pt x="1495" y="296"/>
                  </a:lnTo>
                  <a:lnTo>
                    <a:pt x="1497" y="298"/>
                  </a:lnTo>
                  <a:lnTo>
                    <a:pt x="1498" y="298"/>
                  </a:lnTo>
                  <a:lnTo>
                    <a:pt x="1504" y="296"/>
                  </a:lnTo>
                  <a:lnTo>
                    <a:pt x="1505" y="294"/>
                  </a:lnTo>
                  <a:lnTo>
                    <a:pt x="1505" y="291"/>
                  </a:lnTo>
                  <a:lnTo>
                    <a:pt x="1504" y="289"/>
                  </a:lnTo>
                  <a:lnTo>
                    <a:pt x="1504" y="287"/>
                  </a:lnTo>
                  <a:lnTo>
                    <a:pt x="1504" y="285"/>
                  </a:lnTo>
                  <a:lnTo>
                    <a:pt x="1502" y="284"/>
                  </a:lnTo>
                  <a:lnTo>
                    <a:pt x="1500" y="282"/>
                  </a:lnTo>
                  <a:lnTo>
                    <a:pt x="1498" y="280"/>
                  </a:lnTo>
                  <a:lnTo>
                    <a:pt x="1500" y="278"/>
                  </a:lnTo>
                  <a:lnTo>
                    <a:pt x="1500" y="277"/>
                  </a:lnTo>
                  <a:lnTo>
                    <a:pt x="1502" y="275"/>
                  </a:lnTo>
                  <a:lnTo>
                    <a:pt x="1504" y="275"/>
                  </a:lnTo>
                  <a:lnTo>
                    <a:pt x="1505" y="273"/>
                  </a:lnTo>
                  <a:lnTo>
                    <a:pt x="1507" y="275"/>
                  </a:lnTo>
                  <a:lnTo>
                    <a:pt x="1511" y="275"/>
                  </a:lnTo>
                  <a:lnTo>
                    <a:pt x="1512" y="275"/>
                  </a:lnTo>
                  <a:lnTo>
                    <a:pt x="1516" y="275"/>
                  </a:lnTo>
                  <a:lnTo>
                    <a:pt x="1519" y="277"/>
                  </a:lnTo>
                  <a:lnTo>
                    <a:pt x="1523" y="277"/>
                  </a:lnTo>
                  <a:lnTo>
                    <a:pt x="1525" y="277"/>
                  </a:lnTo>
                  <a:lnTo>
                    <a:pt x="1526" y="278"/>
                  </a:lnTo>
                  <a:lnTo>
                    <a:pt x="1530" y="277"/>
                  </a:lnTo>
                  <a:lnTo>
                    <a:pt x="1532" y="277"/>
                  </a:lnTo>
                  <a:lnTo>
                    <a:pt x="1533" y="277"/>
                  </a:lnTo>
                  <a:lnTo>
                    <a:pt x="1537" y="278"/>
                  </a:lnTo>
                  <a:lnTo>
                    <a:pt x="1539" y="278"/>
                  </a:lnTo>
                  <a:lnTo>
                    <a:pt x="1540" y="280"/>
                  </a:lnTo>
                  <a:lnTo>
                    <a:pt x="1542" y="284"/>
                  </a:lnTo>
                  <a:lnTo>
                    <a:pt x="1544" y="287"/>
                  </a:lnTo>
                  <a:lnTo>
                    <a:pt x="1542" y="291"/>
                  </a:lnTo>
                  <a:lnTo>
                    <a:pt x="1542" y="292"/>
                  </a:lnTo>
                  <a:lnTo>
                    <a:pt x="1545" y="294"/>
                  </a:lnTo>
                  <a:lnTo>
                    <a:pt x="1545" y="298"/>
                  </a:lnTo>
                  <a:lnTo>
                    <a:pt x="1547" y="301"/>
                  </a:lnTo>
                  <a:lnTo>
                    <a:pt x="1547" y="303"/>
                  </a:lnTo>
                  <a:lnTo>
                    <a:pt x="1547" y="305"/>
                  </a:lnTo>
                  <a:lnTo>
                    <a:pt x="1547" y="308"/>
                  </a:lnTo>
                  <a:lnTo>
                    <a:pt x="1547" y="312"/>
                  </a:lnTo>
                  <a:lnTo>
                    <a:pt x="1545" y="315"/>
                  </a:lnTo>
                  <a:lnTo>
                    <a:pt x="1547" y="319"/>
                  </a:lnTo>
                  <a:lnTo>
                    <a:pt x="1549" y="319"/>
                  </a:lnTo>
                  <a:lnTo>
                    <a:pt x="1551" y="319"/>
                  </a:lnTo>
                  <a:lnTo>
                    <a:pt x="1552" y="315"/>
                  </a:lnTo>
                  <a:lnTo>
                    <a:pt x="1554" y="312"/>
                  </a:lnTo>
                  <a:lnTo>
                    <a:pt x="1556" y="310"/>
                  </a:lnTo>
                  <a:lnTo>
                    <a:pt x="1558" y="310"/>
                  </a:lnTo>
                  <a:lnTo>
                    <a:pt x="1559" y="310"/>
                  </a:lnTo>
                  <a:lnTo>
                    <a:pt x="1563" y="312"/>
                  </a:lnTo>
                  <a:lnTo>
                    <a:pt x="1565" y="312"/>
                  </a:lnTo>
                  <a:lnTo>
                    <a:pt x="1568" y="313"/>
                  </a:lnTo>
                  <a:lnTo>
                    <a:pt x="1570" y="313"/>
                  </a:lnTo>
                  <a:lnTo>
                    <a:pt x="1572" y="315"/>
                  </a:lnTo>
                  <a:lnTo>
                    <a:pt x="1573" y="315"/>
                  </a:lnTo>
                  <a:lnTo>
                    <a:pt x="1575" y="317"/>
                  </a:lnTo>
                  <a:lnTo>
                    <a:pt x="1577" y="319"/>
                  </a:lnTo>
                  <a:lnTo>
                    <a:pt x="1577" y="320"/>
                  </a:lnTo>
                  <a:lnTo>
                    <a:pt x="1579" y="324"/>
                  </a:lnTo>
                  <a:lnTo>
                    <a:pt x="1580" y="326"/>
                  </a:lnTo>
                  <a:lnTo>
                    <a:pt x="1582" y="329"/>
                  </a:lnTo>
                  <a:lnTo>
                    <a:pt x="1587" y="333"/>
                  </a:lnTo>
                  <a:lnTo>
                    <a:pt x="1589" y="336"/>
                  </a:lnTo>
                  <a:lnTo>
                    <a:pt x="1589" y="341"/>
                  </a:lnTo>
                  <a:lnTo>
                    <a:pt x="1589" y="345"/>
                  </a:lnTo>
                  <a:lnTo>
                    <a:pt x="1587" y="347"/>
                  </a:lnTo>
                  <a:lnTo>
                    <a:pt x="1587" y="348"/>
                  </a:lnTo>
                  <a:lnTo>
                    <a:pt x="1586" y="352"/>
                  </a:lnTo>
                  <a:lnTo>
                    <a:pt x="1584" y="355"/>
                  </a:lnTo>
                  <a:lnTo>
                    <a:pt x="1582" y="361"/>
                  </a:lnTo>
                  <a:lnTo>
                    <a:pt x="1580" y="366"/>
                  </a:lnTo>
                  <a:lnTo>
                    <a:pt x="1579" y="375"/>
                  </a:lnTo>
                  <a:lnTo>
                    <a:pt x="1579" y="376"/>
                  </a:lnTo>
                  <a:lnTo>
                    <a:pt x="1579" y="378"/>
                  </a:lnTo>
                  <a:lnTo>
                    <a:pt x="1580" y="380"/>
                  </a:lnTo>
                  <a:lnTo>
                    <a:pt x="1582" y="382"/>
                  </a:lnTo>
                  <a:lnTo>
                    <a:pt x="1584" y="382"/>
                  </a:lnTo>
                  <a:lnTo>
                    <a:pt x="1587" y="383"/>
                  </a:lnTo>
                  <a:lnTo>
                    <a:pt x="1589" y="382"/>
                  </a:lnTo>
                  <a:lnTo>
                    <a:pt x="1593" y="382"/>
                  </a:lnTo>
                  <a:lnTo>
                    <a:pt x="1594" y="382"/>
                  </a:lnTo>
                  <a:lnTo>
                    <a:pt x="1598" y="382"/>
                  </a:lnTo>
                  <a:lnTo>
                    <a:pt x="1601" y="382"/>
                  </a:lnTo>
                  <a:lnTo>
                    <a:pt x="1603" y="383"/>
                  </a:lnTo>
                  <a:lnTo>
                    <a:pt x="1605" y="383"/>
                  </a:lnTo>
                  <a:lnTo>
                    <a:pt x="1607" y="383"/>
                  </a:lnTo>
                  <a:lnTo>
                    <a:pt x="1608" y="383"/>
                  </a:lnTo>
                  <a:lnTo>
                    <a:pt x="1614" y="385"/>
                  </a:lnTo>
                  <a:lnTo>
                    <a:pt x="1615" y="387"/>
                  </a:lnTo>
                  <a:lnTo>
                    <a:pt x="1617" y="387"/>
                  </a:lnTo>
                  <a:lnTo>
                    <a:pt x="1619" y="389"/>
                  </a:lnTo>
                  <a:lnTo>
                    <a:pt x="1622" y="396"/>
                  </a:lnTo>
                  <a:lnTo>
                    <a:pt x="1624" y="397"/>
                  </a:lnTo>
                  <a:lnTo>
                    <a:pt x="1626" y="399"/>
                  </a:lnTo>
                  <a:lnTo>
                    <a:pt x="1626" y="401"/>
                  </a:lnTo>
                  <a:lnTo>
                    <a:pt x="1626" y="404"/>
                  </a:lnTo>
                  <a:lnTo>
                    <a:pt x="1624" y="408"/>
                  </a:lnTo>
                  <a:lnTo>
                    <a:pt x="1622" y="410"/>
                  </a:lnTo>
                  <a:lnTo>
                    <a:pt x="1619" y="410"/>
                  </a:lnTo>
                  <a:lnTo>
                    <a:pt x="1617" y="413"/>
                  </a:lnTo>
                  <a:lnTo>
                    <a:pt x="1614" y="415"/>
                  </a:lnTo>
                  <a:lnTo>
                    <a:pt x="1614" y="418"/>
                  </a:lnTo>
                  <a:lnTo>
                    <a:pt x="1610" y="424"/>
                  </a:lnTo>
                  <a:lnTo>
                    <a:pt x="1610" y="425"/>
                  </a:lnTo>
                  <a:lnTo>
                    <a:pt x="1610" y="427"/>
                  </a:lnTo>
                  <a:lnTo>
                    <a:pt x="1608" y="427"/>
                  </a:lnTo>
                  <a:lnTo>
                    <a:pt x="1608" y="425"/>
                  </a:lnTo>
                  <a:lnTo>
                    <a:pt x="1605" y="425"/>
                  </a:lnTo>
                  <a:lnTo>
                    <a:pt x="1603" y="427"/>
                  </a:lnTo>
                  <a:lnTo>
                    <a:pt x="1601" y="429"/>
                  </a:lnTo>
                  <a:lnTo>
                    <a:pt x="1600" y="427"/>
                  </a:lnTo>
                  <a:lnTo>
                    <a:pt x="1598" y="429"/>
                  </a:lnTo>
                  <a:lnTo>
                    <a:pt x="1596" y="431"/>
                  </a:lnTo>
                  <a:lnTo>
                    <a:pt x="1594" y="434"/>
                  </a:lnTo>
                  <a:lnTo>
                    <a:pt x="1594" y="438"/>
                  </a:lnTo>
                  <a:lnTo>
                    <a:pt x="1593" y="441"/>
                  </a:lnTo>
                  <a:lnTo>
                    <a:pt x="1591" y="443"/>
                  </a:lnTo>
                  <a:lnTo>
                    <a:pt x="1589" y="446"/>
                  </a:lnTo>
                  <a:lnTo>
                    <a:pt x="1587" y="448"/>
                  </a:lnTo>
                  <a:lnTo>
                    <a:pt x="1586" y="450"/>
                  </a:lnTo>
                  <a:lnTo>
                    <a:pt x="1584" y="450"/>
                  </a:lnTo>
                  <a:lnTo>
                    <a:pt x="1582" y="450"/>
                  </a:lnTo>
                  <a:lnTo>
                    <a:pt x="1580" y="450"/>
                  </a:lnTo>
                  <a:lnTo>
                    <a:pt x="1579" y="448"/>
                  </a:lnTo>
                  <a:lnTo>
                    <a:pt x="1579" y="446"/>
                  </a:lnTo>
                  <a:lnTo>
                    <a:pt x="1577" y="446"/>
                  </a:lnTo>
                  <a:lnTo>
                    <a:pt x="1575" y="448"/>
                  </a:lnTo>
                  <a:lnTo>
                    <a:pt x="1573" y="452"/>
                  </a:lnTo>
                  <a:lnTo>
                    <a:pt x="1572" y="453"/>
                  </a:lnTo>
                  <a:lnTo>
                    <a:pt x="1570" y="455"/>
                  </a:lnTo>
                  <a:lnTo>
                    <a:pt x="1566" y="459"/>
                  </a:lnTo>
                  <a:lnTo>
                    <a:pt x="1565" y="460"/>
                  </a:lnTo>
                  <a:lnTo>
                    <a:pt x="1563" y="462"/>
                  </a:lnTo>
                  <a:lnTo>
                    <a:pt x="1563" y="474"/>
                  </a:lnTo>
                  <a:lnTo>
                    <a:pt x="1566" y="483"/>
                  </a:lnTo>
                  <a:lnTo>
                    <a:pt x="1570" y="490"/>
                  </a:lnTo>
                  <a:lnTo>
                    <a:pt x="1570" y="488"/>
                  </a:lnTo>
                  <a:lnTo>
                    <a:pt x="1572" y="488"/>
                  </a:lnTo>
                  <a:lnTo>
                    <a:pt x="1575" y="488"/>
                  </a:lnTo>
                  <a:lnTo>
                    <a:pt x="1579" y="494"/>
                  </a:lnTo>
                  <a:lnTo>
                    <a:pt x="1584" y="495"/>
                  </a:lnTo>
                  <a:lnTo>
                    <a:pt x="1589" y="501"/>
                  </a:lnTo>
                  <a:lnTo>
                    <a:pt x="1593" y="501"/>
                  </a:lnTo>
                  <a:lnTo>
                    <a:pt x="1601" y="501"/>
                  </a:lnTo>
                  <a:lnTo>
                    <a:pt x="1610" y="501"/>
                  </a:lnTo>
                  <a:lnTo>
                    <a:pt x="1614" y="504"/>
                  </a:lnTo>
                  <a:lnTo>
                    <a:pt x="1619" y="502"/>
                  </a:lnTo>
                  <a:lnTo>
                    <a:pt x="1631" y="502"/>
                  </a:lnTo>
                  <a:lnTo>
                    <a:pt x="1638" y="504"/>
                  </a:lnTo>
                  <a:lnTo>
                    <a:pt x="1642" y="506"/>
                  </a:lnTo>
                  <a:lnTo>
                    <a:pt x="1645" y="508"/>
                  </a:lnTo>
                  <a:lnTo>
                    <a:pt x="1645" y="506"/>
                  </a:lnTo>
                  <a:lnTo>
                    <a:pt x="1647" y="508"/>
                  </a:lnTo>
                  <a:lnTo>
                    <a:pt x="1649" y="508"/>
                  </a:lnTo>
                  <a:lnTo>
                    <a:pt x="1654" y="508"/>
                  </a:lnTo>
                  <a:lnTo>
                    <a:pt x="1654" y="506"/>
                  </a:lnTo>
                  <a:lnTo>
                    <a:pt x="1659" y="504"/>
                  </a:lnTo>
                  <a:lnTo>
                    <a:pt x="1663" y="506"/>
                  </a:lnTo>
                  <a:lnTo>
                    <a:pt x="1666" y="506"/>
                  </a:lnTo>
                  <a:lnTo>
                    <a:pt x="1670" y="506"/>
                  </a:lnTo>
                  <a:lnTo>
                    <a:pt x="1675" y="508"/>
                  </a:lnTo>
                  <a:lnTo>
                    <a:pt x="1678" y="508"/>
                  </a:lnTo>
                  <a:lnTo>
                    <a:pt x="1680" y="508"/>
                  </a:lnTo>
                  <a:lnTo>
                    <a:pt x="1682" y="506"/>
                  </a:lnTo>
                  <a:lnTo>
                    <a:pt x="1685" y="502"/>
                  </a:lnTo>
                  <a:lnTo>
                    <a:pt x="1687" y="504"/>
                  </a:lnTo>
                  <a:lnTo>
                    <a:pt x="1689" y="504"/>
                  </a:lnTo>
                  <a:lnTo>
                    <a:pt x="1691" y="504"/>
                  </a:lnTo>
                  <a:lnTo>
                    <a:pt x="1692" y="504"/>
                  </a:lnTo>
                  <a:lnTo>
                    <a:pt x="1694" y="502"/>
                  </a:lnTo>
                  <a:lnTo>
                    <a:pt x="1698" y="504"/>
                  </a:lnTo>
                  <a:lnTo>
                    <a:pt x="1701" y="504"/>
                  </a:lnTo>
                  <a:lnTo>
                    <a:pt x="1703" y="504"/>
                  </a:lnTo>
                  <a:lnTo>
                    <a:pt x="1705" y="504"/>
                  </a:lnTo>
                  <a:lnTo>
                    <a:pt x="1706" y="506"/>
                  </a:lnTo>
                  <a:lnTo>
                    <a:pt x="1708" y="508"/>
                  </a:lnTo>
                  <a:lnTo>
                    <a:pt x="1710" y="509"/>
                  </a:lnTo>
                  <a:lnTo>
                    <a:pt x="1712" y="513"/>
                  </a:lnTo>
                  <a:lnTo>
                    <a:pt x="1712" y="515"/>
                  </a:lnTo>
                  <a:lnTo>
                    <a:pt x="1712" y="518"/>
                  </a:lnTo>
                  <a:lnTo>
                    <a:pt x="1713" y="522"/>
                  </a:lnTo>
                  <a:lnTo>
                    <a:pt x="1712" y="523"/>
                  </a:lnTo>
                  <a:lnTo>
                    <a:pt x="1712" y="525"/>
                  </a:lnTo>
                  <a:lnTo>
                    <a:pt x="1712" y="529"/>
                  </a:lnTo>
                  <a:lnTo>
                    <a:pt x="1713" y="529"/>
                  </a:lnTo>
                  <a:lnTo>
                    <a:pt x="1713" y="532"/>
                  </a:lnTo>
                  <a:lnTo>
                    <a:pt x="1713" y="534"/>
                  </a:lnTo>
                  <a:lnTo>
                    <a:pt x="1715" y="537"/>
                  </a:lnTo>
                  <a:lnTo>
                    <a:pt x="1715" y="541"/>
                  </a:lnTo>
                  <a:lnTo>
                    <a:pt x="1715" y="542"/>
                  </a:lnTo>
                  <a:lnTo>
                    <a:pt x="1715" y="544"/>
                  </a:lnTo>
                  <a:lnTo>
                    <a:pt x="1715" y="546"/>
                  </a:lnTo>
                  <a:lnTo>
                    <a:pt x="1715" y="548"/>
                  </a:lnTo>
                  <a:lnTo>
                    <a:pt x="1717" y="553"/>
                  </a:lnTo>
                  <a:lnTo>
                    <a:pt x="1719" y="556"/>
                  </a:lnTo>
                  <a:lnTo>
                    <a:pt x="1719" y="560"/>
                  </a:lnTo>
                  <a:lnTo>
                    <a:pt x="1719" y="563"/>
                  </a:lnTo>
                  <a:lnTo>
                    <a:pt x="1719" y="567"/>
                  </a:lnTo>
                  <a:lnTo>
                    <a:pt x="1720" y="570"/>
                  </a:lnTo>
                  <a:lnTo>
                    <a:pt x="1720" y="572"/>
                  </a:lnTo>
                  <a:lnTo>
                    <a:pt x="1719" y="574"/>
                  </a:lnTo>
                  <a:lnTo>
                    <a:pt x="1717" y="574"/>
                  </a:lnTo>
                  <a:lnTo>
                    <a:pt x="1715" y="579"/>
                  </a:lnTo>
                  <a:lnTo>
                    <a:pt x="1717" y="583"/>
                  </a:lnTo>
                  <a:lnTo>
                    <a:pt x="1717" y="584"/>
                  </a:lnTo>
                  <a:lnTo>
                    <a:pt x="1717" y="590"/>
                  </a:lnTo>
                  <a:lnTo>
                    <a:pt x="1717" y="593"/>
                  </a:lnTo>
                  <a:lnTo>
                    <a:pt x="1715" y="598"/>
                  </a:lnTo>
                  <a:lnTo>
                    <a:pt x="1712" y="598"/>
                  </a:lnTo>
                  <a:lnTo>
                    <a:pt x="1710" y="600"/>
                  </a:lnTo>
                  <a:lnTo>
                    <a:pt x="1708" y="600"/>
                  </a:lnTo>
                  <a:lnTo>
                    <a:pt x="1705" y="598"/>
                  </a:lnTo>
                  <a:lnTo>
                    <a:pt x="1703" y="597"/>
                  </a:lnTo>
                  <a:lnTo>
                    <a:pt x="1701" y="595"/>
                  </a:lnTo>
                  <a:lnTo>
                    <a:pt x="1694" y="597"/>
                  </a:lnTo>
                  <a:lnTo>
                    <a:pt x="1691" y="598"/>
                  </a:lnTo>
                  <a:lnTo>
                    <a:pt x="1687" y="600"/>
                  </a:lnTo>
                  <a:lnTo>
                    <a:pt x="1685" y="602"/>
                  </a:lnTo>
                  <a:lnTo>
                    <a:pt x="1685" y="605"/>
                  </a:lnTo>
                  <a:lnTo>
                    <a:pt x="1685" y="607"/>
                  </a:lnTo>
                  <a:lnTo>
                    <a:pt x="1684" y="609"/>
                  </a:lnTo>
                  <a:lnTo>
                    <a:pt x="1687" y="612"/>
                  </a:lnTo>
                  <a:lnTo>
                    <a:pt x="1692" y="616"/>
                  </a:lnTo>
                  <a:lnTo>
                    <a:pt x="1699" y="619"/>
                  </a:lnTo>
                  <a:lnTo>
                    <a:pt x="1708" y="619"/>
                  </a:lnTo>
                  <a:lnTo>
                    <a:pt x="1712" y="623"/>
                  </a:lnTo>
                  <a:lnTo>
                    <a:pt x="1713" y="625"/>
                  </a:lnTo>
                  <a:lnTo>
                    <a:pt x="1715" y="626"/>
                  </a:lnTo>
                  <a:lnTo>
                    <a:pt x="1715" y="628"/>
                  </a:lnTo>
                  <a:lnTo>
                    <a:pt x="1715" y="630"/>
                  </a:lnTo>
                  <a:lnTo>
                    <a:pt x="1713" y="633"/>
                  </a:lnTo>
                  <a:lnTo>
                    <a:pt x="1713" y="635"/>
                  </a:lnTo>
                  <a:lnTo>
                    <a:pt x="1713" y="637"/>
                  </a:lnTo>
                  <a:lnTo>
                    <a:pt x="1717" y="639"/>
                  </a:lnTo>
                  <a:lnTo>
                    <a:pt x="1719" y="639"/>
                  </a:lnTo>
                  <a:lnTo>
                    <a:pt x="1720" y="640"/>
                  </a:lnTo>
                  <a:lnTo>
                    <a:pt x="1722" y="642"/>
                  </a:lnTo>
                  <a:lnTo>
                    <a:pt x="1724" y="642"/>
                  </a:lnTo>
                  <a:lnTo>
                    <a:pt x="1726" y="644"/>
                  </a:lnTo>
                  <a:lnTo>
                    <a:pt x="1726" y="646"/>
                  </a:lnTo>
                  <a:lnTo>
                    <a:pt x="1729" y="649"/>
                  </a:lnTo>
                  <a:lnTo>
                    <a:pt x="1731" y="651"/>
                  </a:lnTo>
                  <a:lnTo>
                    <a:pt x="1736" y="656"/>
                  </a:lnTo>
                  <a:lnTo>
                    <a:pt x="1736" y="658"/>
                  </a:lnTo>
                  <a:lnTo>
                    <a:pt x="1738" y="661"/>
                  </a:lnTo>
                  <a:lnTo>
                    <a:pt x="1738" y="665"/>
                  </a:lnTo>
                  <a:lnTo>
                    <a:pt x="1738" y="667"/>
                  </a:lnTo>
                  <a:lnTo>
                    <a:pt x="1736" y="667"/>
                  </a:lnTo>
                  <a:lnTo>
                    <a:pt x="1733" y="668"/>
                  </a:lnTo>
                  <a:lnTo>
                    <a:pt x="1731" y="668"/>
                  </a:lnTo>
                  <a:lnTo>
                    <a:pt x="1727" y="670"/>
                  </a:lnTo>
                  <a:lnTo>
                    <a:pt x="1726" y="670"/>
                  </a:lnTo>
                  <a:lnTo>
                    <a:pt x="1724" y="672"/>
                  </a:lnTo>
                  <a:lnTo>
                    <a:pt x="1722" y="672"/>
                  </a:lnTo>
                  <a:lnTo>
                    <a:pt x="1719" y="675"/>
                  </a:lnTo>
                  <a:lnTo>
                    <a:pt x="1717" y="679"/>
                  </a:lnTo>
                  <a:lnTo>
                    <a:pt x="1715" y="686"/>
                  </a:lnTo>
                  <a:lnTo>
                    <a:pt x="1713" y="688"/>
                  </a:lnTo>
                  <a:lnTo>
                    <a:pt x="1712" y="689"/>
                  </a:lnTo>
                  <a:lnTo>
                    <a:pt x="1710" y="691"/>
                  </a:lnTo>
                  <a:lnTo>
                    <a:pt x="1708" y="693"/>
                  </a:lnTo>
                  <a:lnTo>
                    <a:pt x="1706" y="695"/>
                  </a:lnTo>
                  <a:lnTo>
                    <a:pt x="1705" y="696"/>
                  </a:lnTo>
                  <a:lnTo>
                    <a:pt x="1703" y="698"/>
                  </a:lnTo>
                  <a:lnTo>
                    <a:pt x="1701" y="698"/>
                  </a:lnTo>
                  <a:lnTo>
                    <a:pt x="1699" y="698"/>
                  </a:lnTo>
                  <a:lnTo>
                    <a:pt x="1698" y="700"/>
                  </a:lnTo>
                  <a:lnTo>
                    <a:pt x="1696" y="703"/>
                  </a:lnTo>
                  <a:lnTo>
                    <a:pt x="1692" y="709"/>
                  </a:lnTo>
                  <a:lnTo>
                    <a:pt x="1691" y="709"/>
                  </a:lnTo>
                  <a:lnTo>
                    <a:pt x="1689" y="705"/>
                  </a:lnTo>
                  <a:lnTo>
                    <a:pt x="1687" y="707"/>
                  </a:lnTo>
                  <a:lnTo>
                    <a:pt x="1687" y="710"/>
                  </a:lnTo>
                  <a:lnTo>
                    <a:pt x="1687" y="712"/>
                  </a:lnTo>
                  <a:lnTo>
                    <a:pt x="1687" y="714"/>
                  </a:lnTo>
                  <a:lnTo>
                    <a:pt x="1689" y="716"/>
                  </a:lnTo>
                  <a:lnTo>
                    <a:pt x="1689" y="717"/>
                  </a:lnTo>
                  <a:lnTo>
                    <a:pt x="1691" y="719"/>
                  </a:lnTo>
                  <a:lnTo>
                    <a:pt x="1691" y="721"/>
                  </a:lnTo>
                  <a:lnTo>
                    <a:pt x="1691" y="724"/>
                  </a:lnTo>
                  <a:lnTo>
                    <a:pt x="1691" y="726"/>
                  </a:lnTo>
                  <a:lnTo>
                    <a:pt x="1692" y="728"/>
                  </a:lnTo>
                  <a:lnTo>
                    <a:pt x="1696" y="730"/>
                  </a:lnTo>
                  <a:lnTo>
                    <a:pt x="1698" y="730"/>
                  </a:lnTo>
                  <a:lnTo>
                    <a:pt x="1699" y="730"/>
                  </a:lnTo>
                  <a:lnTo>
                    <a:pt x="1703" y="728"/>
                  </a:lnTo>
                  <a:lnTo>
                    <a:pt x="1705" y="730"/>
                  </a:lnTo>
                  <a:lnTo>
                    <a:pt x="1706" y="730"/>
                  </a:lnTo>
                  <a:lnTo>
                    <a:pt x="1708" y="730"/>
                  </a:lnTo>
                  <a:lnTo>
                    <a:pt x="1710" y="730"/>
                  </a:lnTo>
                  <a:lnTo>
                    <a:pt x="1712" y="730"/>
                  </a:lnTo>
                  <a:lnTo>
                    <a:pt x="1712" y="731"/>
                  </a:lnTo>
                  <a:lnTo>
                    <a:pt x="1713" y="733"/>
                  </a:lnTo>
                  <a:lnTo>
                    <a:pt x="1715" y="735"/>
                  </a:lnTo>
                  <a:lnTo>
                    <a:pt x="1715" y="740"/>
                  </a:lnTo>
                  <a:lnTo>
                    <a:pt x="1717" y="740"/>
                  </a:lnTo>
                  <a:lnTo>
                    <a:pt x="1713" y="742"/>
                  </a:lnTo>
                  <a:lnTo>
                    <a:pt x="1713" y="744"/>
                  </a:lnTo>
                  <a:lnTo>
                    <a:pt x="1712" y="744"/>
                  </a:lnTo>
                  <a:lnTo>
                    <a:pt x="1710" y="745"/>
                  </a:lnTo>
                  <a:lnTo>
                    <a:pt x="1708" y="747"/>
                  </a:lnTo>
                  <a:lnTo>
                    <a:pt x="1706" y="749"/>
                  </a:lnTo>
                  <a:lnTo>
                    <a:pt x="1705" y="752"/>
                  </a:lnTo>
                  <a:lnTo>
                    <a:pt x="1703" y="754"/>
                  </a:lnTo>
                  <a:lnTo>
                    <a:pt x="1703" y="758"/>
                  </a:lnTo>
                  <a:lnTo>
                    <a:pt x="1705" y="759"/>
                  </a:lnTo>
                  <a:lnTo>
                    <a:pt x="1705" y="761"/>
                  </a:lnTo>
                  <a:lnTo>
                    <a:pt x="1706" y="763"/>
                  </a:lnTo>
                  <a:lnTo>
                    <a:pt x="1708" y="763"/>
                  </a:lnTo>
                  <a:lnTo>
                    <a:pt x="1710" y="763"/>
                  </a:lnTo>
                  <a:lnTo>
                    <a:pt x="1712" y="763"/>
                  </a:lnTo>
                  <a:lnTo>
                    <a:pt x="1713" y="763"/>
                  </a:lnTo>
                  <a:lnTo>
                    <a:pt x="1717" y="761"/>
                  </a:lnTo>
                  <a:lnTo>
                    <a:pt x="1719" y="759"/>
                  </a:lnTo>
                  <a:lnTo>
                    <a:pt x="1724" y="758"/>
                  </a:lnTo>
                  <a:lnTo>
                    <a:pt x="1726" y="758"/>
                  </a:lnTo>
                  <a:lnTo>
                    <a:pt x="1727" y="758"/>
                  </a:lnTo>
                  <a:lnTo>
                    <a:pt x="1731" y="758"/>
                  </a:lnTo>
                  <a:lnTo>
                    <a:pt x="1733" y="759"/>
                  </a:lnTo>
                  <a:lnTo>
                    <a:pt x="1736" y="758"/>
                  </a:lnTo>
                  <a:lnTo>
                    <a:pt x="1738" y="758"/>
                  </a:lnTo>
                  <a:lnTo>
                    <a:pt x="1740" y="758"/>
                  </a:lnTo>
                  <a:lnTo>
                    <a:pt x="1743" y="756"/>
                  </a:lnTo>
                  <a:lnTo>
                    <a:pt x="1748" y="758"/>
                  </a:lnTo>
                  <a:lnTo>
                    <a:pt x="1754" y="763"/>
                  </a:lnTo>
                  <a:lnTo>
                    <a:pt x="1755" y="761"/>
                  </a:lnTo>
                  <a:lnTo>
                    <a:pt x="1757" y="761"/>
                  </a:lnTo>
                  <a:lnTo>
                    <a:pt x="1764" y="756"/>
                  </a:lnTo>
                  <a:lnTo>
                    <a:pt x="1775" y="756"/>
                  </a:lnTo>
                  <a:lnTo>
                    <a:pt x="1782" y="756"/>
                  </a:lnTo>
                  <a:lnTo>
                    <a:pt x="1787" y="756"/>
                  </a:lnTo>
                  <a:lnTo>
                    <a:pt x="1794" y="759"/>
                  </a:lnTo>
                  <a:lnTo>
                    <a:pt x="1799" y="759"/>
                  </a:lnTo>
                  <a:lnTo>
                    <a:pt x="1829" y="733"/>
                  </a:lnTo>
                  <a:lnTo>
                    <a:pt x="1860" y="740"/>
                  </a:lnTo>
                  <a:lnTo>
                    <a:pt x="1878" y="765"/>
                  </a:lnTo>
                  <a:lnTo>
                    <a:pt x="1881" y="770"/>
                  </a:lnTo>
                  <a:lnTo>
                    <a:pt x="1888" y="773"/>
                  </a:lnTo>
                  <a:lnTo>
                    <a:pt x="1890" y="777"/>
                  </a:lnTo>
                  <a:lnTo>
                    <a:pt x="1892" y="780"/>
                  </a:lnTo>
                  <a:lnTo>
                    <a:pt x="1895" y="784"/>
                  </a:lnTo>
                  <a:lnTo>
                    <a:pt x="1897" y="786"/>
                  </a:lnTo>
                  <a:lnTo>
                    <a:pt x="1904" y="789"/>
                  </a:lnTo>
                  <a:lnTo>
                    <a:pt x="1906" y="791"/>
                  </a:lnTo>
                  <a:lnTo>
                    <a:pt x="1907" y="794"/>
                  </a:lnTo>
                  <a:lnTo>
                    <a:pt x="1911" y="794"/>
                  </a:lnTo>
                  <a:lnTo>
                    <a:pt x="1916" y="793"/>
                  </a:lnTo>
                  <a:lnTo>
                    <a:pt x="1918" y="791"/>
                  </a:lnTo>
                  <a:lnTo>
                    <a:pt x="1921" y="787"/>
                  </a:lnTo>
                  <a:lnTo>
                    <a:pt x="1923" y="784"/>
                  </a:lnTo>
                  <a:lnTo>
                    <a:pt x="1925" y="780"/>
                  </a:lnTo>
                  <a:lnTo>
                    <a:pt x="1927" y="779"/>
                  </a:lnTo>
                  <a:lnTo>
                    <a:pt x="1927" y="777"/>
                  </a:lnTo>
                  <a:lnTo>
                    <a:pt x="1928" y="775"/>
                  </a:lnTo>
                  <a:lnTo>
                    <a:pt x="1930" y="773"/>
                  </a:lnTo>
                  <a:lnTo>
                    <a:pt x="1934" y="768"/>
                  </a:lnTo>
                  <a:lnTo>
                    <a:pt x="1937" y="761"/>
                  </a:lnTo>
                  <a:lnTo>
                    <a:pt x="1939" y="759"/>
                  </a:lnTo>
                  <a:lnTo>
                    <a:pt x="1939" y="758"/>
                  </a:lnTo>
                  <a:lnTo>
                    <a:pt x="1942" y="754"/>
                  </a:lnTo>
                  <a:lnTo>
                    <a:pt x="1946" y="749"/>
                  </a:lnTo>
                  <a:lnTo>
                    <a:pt x="1948" y="747"/>
                  </a:lnTo>
                  <a:lnTo>
                    <a:pt x="1951" y="744"/>
                  </a:lnTo>
                  <a:lnTo>
                    <a:pt x="1953" y="742"/>
                  </a:lnTo>
                  <a:lnTo>
                    <a:pt x="1960" y="744"/>
                  </a:lnTo>
                  <a:lnTo>
                    <a:pt x="1962" y="745"/>
                  </a:lnTo>
                  <a:lnTo>
                    <a:pt x="1976" y="756"/>
                  </a:lnTo>
                  <a:lnTo>
                    <a:pt x="1979" y="758"/>
                  </a:lnTo>
                  <a:lnTo>
                    <a:pt x="1981" y="759"/>
                  </a:lnTo>
                  <a:lnTo>
                    <a:pt x="1983" y="761"/>
                  </a:lnTo>
                  <a:lnTo>
                    <a:pt x="1984" y="766"/>
                  </a:lnTo>
                  <a:lnTo>
                    <a:pt x="1983" y="772"/>
                  </a:lnTo>
                  <a:lnTo>
                    <a:pt x="1983" y="773"/>
                  </a:lnTo>
                  <a:lnTo>
                    <a:pt x="1983" y="775"/>
                  </a:lnTo>
                  <a:lnTo>
                    <a:pt x="1983" y="777"/>
                  </a:lnTo>
                  <a:lnTo>
                    <a:pt x="1984" y="780"/>
                  </a:lnTo>
                  <a:lnTo>
                    <a:pt x="1986" y="780"/>
                  </a:lnTo>
                  <a:lnTo>
                    <a:pt x="1990" y="784"/>
                  </a:lnTo>
                  <a:lnTo>
                    <a:pt x="1991" y="786"/>
                  </a:lnTo>
                  <a:lnTo>
                    <a:pt x="1993" y="786"/>
                  </a:lnTo>
                  <a:lnTo>
                    <a:pt x="1995" y="787"/>
                  </a:lnTo>
                  <a:lnTo>
                    <a:pt x="1998" y="789"/>
                  </a:lnTo>
                  <a:lnTo>
                    <a:pt x="2000" y="791"/>
                  </a:lnTo>
                  <a:lnTo>
                    <a:pt x="2005" y="793"/>
                  </a:lnTo>
                  <a:lnTo>
                    <a:pt x="2007" y="793"/>
                  </a:lnTo>
                  <a:lnTo>
                    <a:pt x="2011" y="798"/>
                  </a:lnTo>
                  <a:lnTo>
                    <a:pt x="2012" y="800"/>
                  </a:lnTo>
                  <a:lnTo>
                    <a:pt x="2012" y="803"/>
                  </a:lnTo>
                  <a:lnTo>
                    <a:pt x="2014" y="807"/>
                  </a:lnTo>
                  <a:lnTo>
                    <a:pt x="2018" y="808"/>
                  </a:lnTo>
                  <a:lnTo>
                    <a:pt x="2019" y="814"/>
                  </a:lnTo>
                  <a:lnTo>
                    <a:pt x="2019" y="815"/>
                  </a:lnTo>
                  <a:lnTo>
                    <a:pt x="2021" y="820"/>
                  </a:lnTo>
                  <a:lnTo>
                    <a:pt x="2023" y="829"/>
                  </a:lnTo>
                  <a:lnTo>
                    <a:pt x="2023" y="831"/>
                  </a:lnTo>
                  <a:lnTo>
                    <a:pt x="2021" y="833"/>
                  </a:lnTo>
                  <a:lnTo>
                    <a:pt x="2021" y="838"/>
                  </a:lnTo>
                  <a:lnTo>
                    <a:pt x="2021" y="840"/>
                  </a:lnTo>
                  <a:lnTo>
                    <a:pt x="2021" y="848"/>
                  </a:lnTo>
                  <a:lnTo>
                    <a:pt x="2021" y="852"/>
                  </a:lnTo>
                  <a:lnTo>
                    <a:pt x="2021" y="859"/>
                  </a:lnTo>
                  <a:lnTo>
                    <a:pt x="2021" y="862"/>
                  </a:lnTo>
                  <a:lnTo>
                    <a:pt x="2021" y="864"/>
                  </a:lnTo>
                  <a:lnTo>
                    <a:pt x="2021" y="866"/>
                  </a:lnTo>
                  <a:lnTo>
                    <a:pt x="2023" y="871"/>
                  </a:lnTo>
                  <a:lnTo>
                    <a:pt x="2025" y="875"/>
                  </a:lnTo>
                  <a:lnTo>
                    <a:pt x="2032" y="876"/>
                  </a:lnTo>
                  <a:lnTo>
                    <a:pt x="2035" y="875"/>
                  </a:lnTo>
                  <a:lnTo>
                    <a:pt x="2037" y="875"/>
                  </a:lnTo>
                  <a:lnTo>
                    <a:pt x="2040" y="873"/>
                  </a:lnTo>
                  <a:lnTo>
                    <a:pt x="2042" y="871"/>
                  </a:lnTo>
                  <a:lnTo>
                    <a:pt x="2044" y="869"/>
                  </a:lnTo>
                  <a:lnTo>
                    <a:pt x="2049" y="864"/>
                  </a:lnTo>
                  <a:lnTo>
                    <a:pt x="2053" y="862"/>
                  </a:lnTo>
                  <a:lnTo>
                    <a:pt x="2054" y="861"/>
                  </a:lnTo>
                  <a:lnTo>
                    <a:pt x="2060" y="855"/>
                  </a:lnTo>
                  <a:lnTo>
                    <a:pt x="2061" y="854"/>
                  </a:lnTo>
                  <a:lnTo>
                    <a:pt x="2065" y="850"/>
                  </a:lnTo>
                  <a:lnTo>
                    <a:pt x="2068" y="847"/>
                  </a:lnTo>
                  <a:lnTo>
                    <a:pt x="2070" y="845"/>
                  </a:lnTo>
                  <a:lnTo>
                    <a:pt x="2074" y="841"/>
                  </a:lnTo>
                  <a:lnTo>
                    <a:pt x="2074" y="840"/>
                  </a:lnTo>
                  <a:lnTo>
                    <a:pt x="2075" y="836"/>
                  </a:lnTo>
                  <a:lnTo>
                    <a:pt x="2079" y="833"/>
                  </a:lnTo>
                  <a:lnTo>
                    <a:pt x="2079" y="829"/>
                  </a:lnTo>
                  <a:lnTo>
                    <a:pt x="2081" y="827"/>
                  </a:lnTo>
                  <a:lnTo>
                    <a:pt x="2077" y="826"/>
                  </a:lnTo>
                  <a:lnTo>
                    <a:pt x="2077" y="822"/>
                  </a:lnTo>
                  <a:lnTo>
                    <a:pt x="2084" y="820"/>
                  </a:lnTo>
                  <a:lnTo>
                    <a:pt x="2089" y="820"/>
                  </a:lnTo>
                  <a:lnTo>
                    <a:pt x="2093" y="820"/>
                  </a:lnTo>
                  <a:lnTo>
                    <a:pt x="2096" y="822"/>
                  </a:lnTo>
                  <a:lnTo>
                    <a:pt x="2098" y="822"/>
                  </a:lnTo>
                  <a:lnTo>
                    <a:pt x="2102" y="824"/>
                  </a:lnTo>
                  <a:lnTo>
                    <a:pt x="2103" y="824"/>
                  </a:lnTo>
                  <a:lnTo>
                    <a:pt x="2107" y="826"/>
                  </a:lnTo>
                  <a:lnTo>
                    <a:pt x="2109" y="827"/>
                  </a:lnTo>
                  <a:lnTo>
                    <a:pt x="2110" y="827"/>
                  </a:lnTo>
                  <a:lnTo>
                    <a:pt x="2114" y="827"/>
                  </a:lnTo>
                  <a:lnTo>
                    <a:pt x="2117" y="827"/>
                  </a:lnTo>
                  <a:lnTo>
                    <a:pt x="2128" y="827"/>
                  </a:lnTo>
                  <a:lnTo>
                    <a:pt x="2130" y="829"/>
                  </a:lnTo>
                  <a:lnTo>
                    <a:pt x="2131" y="831"/>
                  </a:lnTo>
                  <a:lnTo>
                    <a:pt x="2133" y="834"/>
                  </a:lnTo>
                  <a:lnTo>
                    <a:pt x="2135" y="836"/>
                  </a:lnTo>
                  <a:lnTo>
                    <a:pt x="2138" y="840"/>
                  </a:lnTo>
                  <a:lnTo>
                    <a:pt x="2142" y="841"/>
                  </a:lnTo>
                  <a:lnTo>
                    <a:pt x="2144" y="845"/>
                  </a:lnTo>
                  <a:lnTo>
                    <a:pt x="2145" y="847"/>
                  </a:lnTo>
                  <a:lnTo>
                    <a:pt x="2149" y="850"/>
                  </a:lnTo>
                  <a:lnTo>
                    <a:pt x="2151" y="850"/>
                  </a:lnTo>
                  <a:lnTo>
                    <a:pt x="2152" y="852"/>
                  </a:lnTo>
                  <a:lnTo>
                    <a:pt x="2154" y="857"/>
                  </a:lnTo>
                  <a:lnTo>
                    <a:pt x="2156" y="857"/>
                  </a:lnTo>
                  <a:lnTo>
                    <a:pt x="2158" y="861"/>
                  </a:lnTo>
                  <a:lnTo>
                    <a:pt x="2159" y="864"/>
                  </a:lnTo>
                  <a:lnTo>
                    <a:pt x="2161" y="866"/>
                  </a:lnTo>
                  <a:lnTo>
                    <a:pt x="2161" y="868"/>
                  </a:lnTo>
                  <a:lnTo>
                    <a:pt x="2163" y="868"/>
                  </a:lnTo>
                  <a:lnTo>
                    <a:pt x="2163" y="875"/>
                  </a:lnTo>
                  <a:lnTo>
                    <a:pt x="2165" y="875"/>
                  </a:lnTo>
                  <a:lnTo>
                    <a:pt x="2166" y="878"/>
                  </a:lnTo>
                  <a:lnTo>
                    <a:pt x="2168" y="880"/>
                  </a:lnTo>
                  <a:lnTo>
                    <a:pt x="2170" y="885"/>
                  </a:lnTo>
                  <a:lnTo>
                    <a:pt x="2172" y="890"/>
                  </a:lnTo>
                  <a:lnTo>
                    <a:pt x="2173" y="894"/>
                  </a:lnTo>
                  <a:lnTo>
                    <a:pt x="2175" y="894"/>
                  </a:lnTo>
                  <a:lnTo>
                    <a:pt x="2177" y="894"/>
                  </a:lnTo>
                  <a:lnTo>
                    <a:pt x="2180" y="894"/>
                  </a:lnTo>
                  <a:lnTo>
                    <a:pt x="2184" y="894"/>
                  </a:lnTo>
                  <a:lnTo>
                    <a:pt x="2187" y="890"/>
                  </a:lnTo>
                  <a:lnTo>
                    <a:pt x="2189" y="889"/>
                  </a:lnTo>
                  <a:lnTo>
                    <a:pt x="2193" y="887"/>
                  </a:lnTo>
                  <a:lnTo>
                    <a:pt x="2194" y="883"/>
                  </a:lnTo>
                  <a:lnTo>
                    <a:pt x="2194" y="882"/>
                  </a:lnTo>
                  <a:lnTo>
                    <a:pt x="2196" y="878"/>
                  </a:lnTo>
                  <a:lnTo>
                    <a:pt x="2196" y="875"/>
                  </a:lnTo>
                  <a:lnTo>
                    <a:pt x="2196" y="871"/>
                  </a:lnTo>
                  <a:lnTo>
                    <a:pt x="2198" y="871"/>
                  </a:lnTo>
                  <a:lnTo>
                    <a:pt x="2199" y="868"/>
                  </a:lnTo>
                  <a:lnTo>
                    <a:pt x="2201" y="868"/>
                  </a:lnTo>
                  <a:lnTo>
                    <a:pt x="2205" y="864"/>
                  </a:lnTo>
                  <a:lnTo>
                    <a:pt x="2206" y="861"/>
                  </a:lnTo>
                  <a:lnTo>
                    <a:pt x="2212" y="857"/>
                  </a:lnTo>
                  <a:lnTo>
                    <a:pt x="2213" y="855"/>
                  </a:lnTo>
                  <a:lnTo>
                    <a:pt x="2215" y="854"/>
                  </a:lnTo>
                  <a:lnTo>
                    <a:pt x="2217" y="852"/>
                  </a:lnTo>
                  <a:lnTo>
                    <a:pt x="2219" y="848"/>
                  </a:lnTo>
                  <a:lnTo>
                    <a:pt x="2219" y="847"/>
                  </a:lnTo>
                  <a:lnTo>
                    <a:pt x="2220" y="845"/>
                  </a:lnTo>
                  <a:lnTo>
                    <a:pt x="2220" y="843"/>
                  </a:lnTo>
                  <a:lnTo>
                    <a:pt x="2222" y="840"/>
                  </a:lnTo>
                  <a:lnTo>
                    <a:pt x="2224" y="836"/>
                  </a:lnTo>
                  <a:lnTo>
                    <a:pt x="2226" y="833"/>
                  </a:lnTo>
                  <a:lnTo>
                    <a:pt x="2227" y="831"/>
                  </a:lnTo>
                  <a:lnTo>
                    <a:pt x="2229" y="826"/>
                  </a:lnTo>
                  <a:lnTo>
                    <a:pt x="2229" y="824"/>
                  </a:lnTo>
                  <a:lnTo>
                    <a:pt x="2231" y="820"/>
                  </a:lnTo>
                  <a:lnTo>
                    <a:pt x="2231" y="817"/>
                  </a:lnTo>
                  <a:lnTo>
                    <a:pt x="2231" y="815"/>
                  </a:lnTo>
                  <a:lnTo>
                    <a:pt x="2231" y="814"/>
                  </a:lnTo>
                  <a:lnTo>
                    <a:pt x="2231" y="810"/>
                  </a:lnTo>
                  <a:lnTo>
                    <a:pt x="2231" y="808"/>
                  </a:lnTo>
                  <a:lnTo>
                    <a:pt x="2229" y="807"/>
                  </a:lnTo>
                  <a:lnTo>
                    <a:pt x="2227" y="805"/>
                  </a:lnTo>
                  <a:lnTo>
                    <a:pt x="2226" y="805"/>
                  </a:lnTo>
                  <a:lnTo>
                    <a:pt x="2224" y="805"/>
                  </a:lnTo>
                  <a:lnTo>
                    <a:pt x="2222" y="801"/>
                  </a:lnTo>
                  <a:lnTo>
                    <a:pt x="2224" y="800"/>
                  </a:lnTo>
                  <a:lnTo>
                    <a:pt x="2226" y="798"/>
                  </a:lnTo>
                  <a:lnTo>
                    <a:pt x="2226" y="796"/>
                  </a:lnTo>
                  <a:lnTo>
                    <a:pt x="2227" y="796"/>
                  </a:lnTo>
                  <a:lnTo>
                    <a:pt x="2231" y="794"/>
                  </a:lnTo>
                  <a:lnTo>
                    <a:pt x="2234" y="794"/>
                  </a:lnTo>
                  <a:lnTo>
                    <a:pt x="2236" y="794"/>
                  </a:lnTo>
                  <a:lnTo>
                    <a:pt x="2240" y="791"/>
                  </a:lnTo>
                  <a:lnTo>
                    <a:pt x="2241" y="789"/>
                  </a:lnTo>
                  <a:lnTo>
                    <a:pt x="2241" y="782"/>
                  </a:lnTo>
                  <a:lnTo>
                    <a:pt x="2243" y="780"/>
                  </a:lnTo>
                  <a:lnTo>
                    <a:pt x="2245" y="777"/>
                  </a:lnTo>
                  <a:lnTo>
                    <a:pt x="2247" y="773"/>
                  </a:lnTo>
                  <a:lnTo>
                    <a:pt x="2245" y="773"/>
                  </a:lnTo>
                  <a:lnTo>
                    <a:pt x="2245" y="772"/>
                  </a:lnTo>
                  <a:lnTo>
                    <a:pt x="2243" y="766"/>
                  </a:lnTo>
                  <a:lnTo>
                    <a:pt x="2243" y="761"/>
                  </a:lnTo>
                  <a:lnTo>
                    <a:pt x="2245" y="759"/>
                  </a:lnTo>
                  <a:lnTo>
                    <a:pt x="2245" y="756"/>
                  </a:lnTo>
                  <a:lnTo>
                    <a:pt x="2245" y="754"/>
                  </a:lnTo>
                  <a:lnTo>
                    <a:pt x="2245" y="752"/>
                  </a:lnTo>
                  <a:lnTo>
                    <a:pt x="2243" y="751"/>
                  </a:lnTo>
                  <a:lnTo>
                    <a:pt x="2241" y="749"/>
                  </a:lnTo>
                  <a:lnTo>
                    <a:pt x="2240" y="747"/>
                  </a:lnTo>
                  <a:lnTo>
                    <a:pt x="2236" y="745"/>
                  </a:lnTo>
                  <a:lnTo>
                    <a:pt x="2234" y="747"/>
                  </a:lnTo>
                  <a:lnTo>
                    <a:pt x="2231" y="747"/>
                  </a:lnTo>
                  <a:lnTo>
                    <a:pt x="2227" y="745"/>
                  </a:lnTo>
                  <a:lnTo>
                    <a:pt x="2226" y="744"/>
                  </a:lnTo>
                  <a:lnTo>
                    <a:pt x="2224" y="742"/>
                  </a:lnTo>
                  <a:lnTo>
                    <a:pt x="2222" y="740"/>
                  </a:lnTo>
                  <a:lnTo>
                    <a:pt x="2220" y="737"/>
                  </a:lnTo>
                  <a:lnTo>
                    <a:pt x="2219" y="733"/>
                  </a:lnTo>
                  <a:lnTo>
                    <a:pt x="2217" y="731"/>
                  </a:lnTo>
                  <a:lnTo>
                    <a:pt x="2215" y="731"/>
                  </a:lnTo>
                  <a:lnTo>
                    <a:pt x="2213" y="726"/>
                  </a:lnTo>
                  <a:lnTo>
                    <a:pt x="2213" y="723"/>
                  </a:lnTo>
                  <a:lnTo>
                    <a:pt x="2212" y="721"/>
                  </a:lnTo>
                  <a:lnTo>
                    <a:pt x="2212" y="719"/>
                  </a:lnTo>
                  <a:lnTo>
                    <a:pt x="2210" y="717"/>
                  </a:lnTo>
                  <a:lnTo>
                    <a:pt x="2210" y="716"/>
                  </a:lnTo>
                  <a:lnTo>
                    <a:pt x="2206" y="714"/>
                  </a:lnTo>
                  <a:lnTo>
                    <a:pt x="2205" y="714"/>
                  </a:lnTo>
                  <a:lnTo>
                    <a:pt x="2201" y="712"/>
                  </a:lnTo>
                  <a:lnTo>
                    <a:pt x="2199" y="709"/>
                  </a:lnTo>
                  <a:lnTo>
                    <a:pt x="2198" y="707"/>
                  </a:lnTo>
                  <a:lnTo>
                    <a:pt x="2198" y="705"/>
                  </a:lnTo>
                  <a:lnTo>
                    <a:pt x="2196" y="702"/>
                  </a:lnTo>
                  <a:lnTo>
                    <a:pt x="2196" y="698"/>
                  </a:lnTo>
                  <a:lnTo>
                    <a:pt x="2194" y="696"/>
                  </a:lnTo>
                  <a:lnTo>
                    <a:pt x="2194" y="693"/>
                  </a:lnTo>
                  <a:lnTo>
                    <a:pt x="2194" y="691"/>
                  </a:lnTo>
                  <a:lnTo>
                    <a:pt x="2193" y="689"/>
                  </a:lnTo>
                  <a:lnTo>
                    <a:pt x="2193" y="688"/>
                  </a:lnTo>
                  <a:lnTo>
                    <a:pt x="2193" y="686"/>
                  </a:lnTo>
                  <a:lnTo>
                    <a:pt x="2193" y="681"/>
                  </a:lnTo>
                  <a:lnTo>
                    <a:pt x="2193" y="675"/>
                  </a:lnTo>
                  <a:lnTo>
                    <a:pt x="2194" y="674"/>
                  </a:lnTo>
                  <a:lnTo>
                    <a:pt x="2196" y="672"/>
                  </a:lnTo>
                  <a:lnTo>
                    <a:pt x="2196" y="670"/>
                  </a:lnTo>
                  <a:lnTo>
                    <a:pt x="2198" y="667"/>
                  </a:lnTo>
                  <a:lnTo>
                    <a:pt x="2198" y="663"/>
                  </a:lnTo>
                  <a:lnTo>
                    <a:pt x="2196" y="661"/>
                  </a:lnTo>
                  <a:lnTo>
                    <a:pt x="2196" y="658"/>
                  </a:lnTo>
                  <a:lnTo>
                    <a:pt x="2194" y="656"/>
                  </a:lnTo>
                  <a:lnTo>
                    <a:pt x="2194" y="654"/>
                  </a:lnTo>
                  <a:lnTo>
                    <a:pt x="2193" y="649"/>
                  </a:lnTo>
                  <a:lnTo>
                    <a:pt x="2193" y="646"/>
                  </a:lnTo>
                  <a:lnTo>
                    <a:pt x="2196" y="642"/>
                  </a:lnTo>
                  <a:lnTo>
                    <a:pt x="2199" y="644"/>
                  </a:lnTo>
                  <a:lnTo>
                    <a:pt x="2203" y="644"/>
                  </a:lnTo>
                  <a:lnTo>
                    <a:pt x="2205" y="644"/>
                  </a:lnTo>
                  <a:lnTo>
                    <a:pt x="2206" y="640"/>
                  </a:lnTo>
                  <a:lnTo>
                    <a:pt x="2208" y="639"/>
                  </a:lnTo>
                  <a:lnTo>
                    <a:pt x="2208" y="637"/>
                  </a:lnTo>
                  <a:lnTo>
                    <a:pt x="2208" y="635"/>
                  </a:lnTo>
                  <a:lnTo>
                    <a:pt x="2208" y="632"/>
                  </a:lnTo>
                  <a:lnTo>
                    <a:pt x="2208" y="630"/>
                  </a:lnTo>
                  <a:lnTo>
                    <a:pt x="2208" y="628"/>
                  </a:lnTo>
                  <a:lnTo>
                    <a:pt x="2206" y="623"/>
                  </a:lnTo>
                  <a:lnTo>
                    <a:pt x="2206" y="619"/>
                  </a:lnTo>
                  <a:lnTo>
                    <a:pt x="2210" y="618"/>
                  </a:lnTo>
                  <a:lnTo>
                    <a:pt x="2210" y="616"/>
                  </a:lnTo>
                  <a:lnTo>
                    <a:pt x="2213" y="616"/>
                  </a:lnTo>
                  <a:lnTo>
                    <a:pt x="2215" y="616"/>
                  </a:lnTo>
                  <a:lnTo>
                    <a:pt x="2217" y="612"/>
                  </a:lnTo>
                  <a:lnTo>
                    <a:pt x="2219" y="611"/>
                  </a:lnTo>
                  <a:lnTo>
                    <a:pt x="2220" y="609"/>
                  </a:lnTo>
                  <a:lnTo>
                    <a:pt x="2220" y="604"/>
                  </a:lnTo>
                  <a:lnTo>
                    <a:pt x="2220" y="602"/>
                  </a:lnTo>
                  <a:lnTo>
                    <a:pt x="2220" y="600"/>
                  </a:lnTo>
                  <a:lnTo>
                    <a:pt x="2219" y="598"/>
                  </a:lnTo>
                  <a:lnTo>
                    <a:pt x="2220" y="595"/>
                  </a:lnTo>
                  <a:lnTo>
                    <a:pt x="2220" y="593"/>
                  </a:lnTo>
                  <a:lnTo>
                    <a:pt x="2220" y="588"/>
                  </a:lnTo>
                  <a:lnTo>
                    <a:pt x="2220" y="584"/>
                  </a:lnTo>
                  <a:lnTo>
                    <a:pt x="2220" y="583"/>
                  </a:lnTo>
                  <a:lnTo>
                    <a:pt x="2220" y="581"/>
                  </a:lnTo>
                  <a:lnTo>
                    <a:pt x="2220" y="577"/>
                  </a:lnTo>
                  <a:lnTo>
                    <a:pt x="2220" y="574"/>
                  </a:lnTo>
                  <a:lnTo>
                    <a:pt x="2220" y="570"/>
                  </a:lnTo>
                  <a:lnTo>
                    <a:pt x="2219" y="569"/>
                  </a:lnTo>
                  <a:lnTo>
                    <a:pt x="2217" y="565"/>
                  </a:lnTo>
                  <a:lnTo>
                    <a:pt x="2217" y="562"/>
                  </a:lnTo>
                  <a:lnTo>
                    <a:pt x="2217" y="558"/>
                  </a:lnTo>
                  <a:lnTo>
                    <a:pt x="2219" y="556"/>
                  </a:lnTo>
                  <a:lnTo>
                    <a:pt x="2219" y="555"/>
                  </a:lnTo>
                  <a:lnTo>
                    <a:pt x="2220" y="553"/>
                  </a:lnTo>
                  <a:lnTo>
                    <a:pt x="2222" y="549"/>
                  </a:lnTo>
                  <a:lnTo>
                    <a:pt x="2222" y="548"/>
                  </a:lnTo>
                  <a:lnTo>
                    <a:pt x="2222" y="544"/>
                  </a:lnTo>
                  <a:lnTo>
                    <a:pt x="2220" y="542"/>
                  </a:lnTo>
                  <a:lnTo>
                    <a:pt x="2219" y="539"/>
                  </a:lnTo>
                  <a:lnTo>
                    <a:pt x="2215" y="537"/>
                  </a:lnTo>
                  <a:lnTo>
                    <a:pt x="2213" y="534"/>
                  </a:lnTo>
                  <a:lnTo>
                    <a:pt x="2213" y="532"/>
                  </a:lnTo>
                  <a:lnTo>
                    <a:pt x="2215" y="530"/>
                  </a:lnTo>
                  <a:lnTo>
                    <a:pt x="2215" y="529"/>
                  </a:lnTo>
                  <a:lnTo>
                    <a:pt x="2219" y="527"/>
                  </a:lnTo>
                  <a:lnTo>
                    <a:pt x="2220" y="527"/>
                  </a:lnTo>
                  <a:lnTo>
                    <a:pt x="2222" y="527"/>
                  </a:lnTo>
                  <a:lnTo>
                    <a:pt x="2224" y="527"/>
                  </a:lnTo>
                  <a:lnTo>
                    <a:pt x="2229" y="527"/>
                  </a:lnTo>
                  <a:lnTo>
                    <a:pt x="2233" y="525"/>
                  </a:lnTo>
                  <a:lnTo>
                    <a:pt x="2234" y="523"/>
                  </a:lnTo>
                  <a:lnTo>
                    <a:pt x="2236" y="523"/>
                  </a:lnTo>
                  <a:lnTo>
                    <a:pt x="2238" y="522"/>
                  </a:lnTo>
                  <a:lnTo>
                    <a:pt x="2240" y="516"/>
                  </a:lnTo>
                  <a:lnTo>
                    <a:pt x="2240" y="513"/>
                  </a:lnTo>
                  <a:lnTo>
                    <a:pt x="2238" y="509"/>
                  </a:lnTo>
                  <a:lnTo>
                    <a:pt x="2238" y="506"/>
                  </a:lnTo>
                  <a:lnTo>
                    <a:pt x="2236" y="504"/>
                  </a:lnTo>
                  <a:lnTo>
                    <a:pt x="2234" y="501"/>
                  </a:lnTo>
                  <a:lnTo>
                    <a:pt x="2233" y="497"/>
                  </a:lnTo>
                  <a:lnTo>
                    <a:pt x="2229" y="494"/>
                  </a:lnTo>
                  <a:lnTo>
                    <a:pt x="2227" y="490"/>
                  </a:lnTo>
                  <a:lnTo>
                    <a:pt x="2227" y="488"/>
                  </a:lnTo>
                  <a:lnTo>
                    <a:pt x="2226" y="485"/>
                  </a:lnTo>
                  <a:lnTo>
                    <a:pt x="2224" y="483"/>
                  </a:lnTo>
                  <a:lnTo>
                    <a:pt x="2222" y="481"/>
                  </a:lnTo>
                  <a:lnTo>
                    <a:pt x="2220" y="480"/>
                  </a:lnTo>
                  <a:lnTo>
                    <a:pt x="2220" y="476"/>
                  </a:lnTo>
                  <a:lnTo>
                    <a:pt x="2220" y="473"/>
                  </a:lnTo>
                  <a:lnTo>
                    <a:pt x="2220" y="471"/>
                  </a:lnTo>
                  <a:lnTo>
                    <a:pt x="2220" y="467"/>
                  </a:lnTo>
                  <a:lnTo>
                    <a:pt x="2222" y="464"/>
                  </a:lnTo>
                  <a:lnTo>
                    <a:pt x="2224" y="460"/>
                  </a:lnTo>
                  <a:lnTo>
                    <a:pt x="2226" y="459"/>
                  </a:lnTo>
                  <a:lnTo>
                    <a:pt x="2226" y="457"/>
                  </a:lnTo>
                  <a:lnTo>
                    <a:pt x="2227" y="455"/>
                  </a:lnTo>
                  <a:lnTo>
                    <a:pt x="2227" y="450"/>
                  </a:lnTo>
                  <a:lnTo>
                    <a:pt x="2227" y="446"/>
                  </a:lnTo>
                  <a:lnTo>
                    <a:pt x="2227" y="445"/>
                  </a:lnTo>
                  <a:lnTo>
                    <a:pt x="2227" y="441"/>
                  </a:lnTo>
                  <a:lnTo>
                    <a:pt x="2229" y="438"/>
                  </a:lnTo>
                  <a:lnTo>
                    <a:pt x="2233" y="436"/>
                  </a:lnTo>
                  <a:lnTo>
                    <a:pt x="2236" y="434"/>
                  </a:lnTo>
                  <a:lnTo>
                    <a:pt x="2236" y="432"/>
                  </a:lnTo>
                  <a:lnTo>
                    <a:pt x="2240" y="431"/>
                  </a:lnTo>
                  <a:lnTo>
                    <a:pt x="2241" y="429"/>
                  </a:lnTo>
                  <a:lnTo>
                    <a:pt x="2243" y="427"/>
                  </a:lnTo>
                  <a:lnTo>
                    <a:pt x="2245" y="425"/>
                  </a:lnTo>
                  <a:lnTo>
                    <a:pt x="2247" y="425"/>
                  </a:lnTo>
                  <a:lnTo>
                    <a:pt x="2248" y="422"/>
                  </a:lnTo>
                  <a:lnTo>
                    <a:pt x="2250" y="420"/>
                  </a:lnTo>
                  <a:lnTo>
                    <a:pt x="2254" y="418"/>
                  </a:lnTo>
                  <a:lnTo>
                    <a:pt x="2257" y="418"/>
                  </a:lnTo>
                  <a:lnTo>
                    <a:pt x="2257" y="417"/>
                  </a:lnTo>
                  <a:lnTo>
                    <a:pt x="2261" y="413"/>
                  </a:lnTo>
                  <a:lnTo>
                    <a:pt x="2262" y="413"/>
                  </a:lnTo>
                  <a:lnTo>
                    <a:pt x="2264" y="411"/>
                  </a:lnTo>
                  <a:lnTo>
                    <a:pt x="2266" y="411"/>
                  </a:lnTo>
                  <a:lnTo>
                    <a:pt x="2268" y="410"/>
                  </a:lnTo>
                  <a:lnTo>
                    <a:pt x="2269" y="408"/>
                  </a:lnTo>
                  <a:lnTo>
                    <a:pt x="2269" y="406"/>
                  </a:lnTo>
                  <a:lnTo>
                    <a:pt x="2271" y="406"/>
                  </a:lnTo>
                  <a:lnTo>
                    <a:pt x="2273" y="404"/>
                  </a:lnTo>
                  <a:lnTo>
                    <a:pt x="2273" y="403"/>
                  </a:lnTo>
                  <a:lnTo>
                    <a:pt x="2275" y="401"/>
                  </a:lnTo>
                  <a:lnTo>
                    <a:pt x="2273" y="399"/>
                  </a:lnTo>
                  <a:lnTo>
                    <a:pt x="2273" y="396"/>
                  </a:lnTo>
                  <a:lnTo>
                    <a:pt x="2271" y="394"/>
                  </a:lnTo>
                  <a:lnTo>
                    <a:pt x="2271" y="392"/>
                  </a:lnTo>
                  <a:lnTo>
                    <a:pt x="2271" y="389"/>
                  </a:lnTo>
                  <a:lnTo>
                    <a:pt x="2273" y="387"/>
                  </a:lnTo>
                  <a:lnTo>
                    <a:pt x="2273" y="383"/>
                  </a:lnTo>
                  <a:lnTo>
                    <a:pt x="2275" y="383"/>
                  </a:lnTo>
                  <a:lnTo>
                    <a:pt x="2275" y="382"/>
                  </a:lnTo>
                  <a:lnTo>
                    <a:pt x="2275" y="380"/>
                  </a:lnTo>
                  <a:lnTo>
                    <a:pt x="2276" y="378"/>
                  </a:lnTo>
                  <a:lnTo>
                    <a:pt x="2276" y="375"/>
                  </a:lnTo>
                  <a:lnTo>
                    <a:pt x="2275" y="375"/>
                  </a:lnTo>
                  <a:lnTo>
                    <a:pt x="2275" y="371"/>
                  </a:lnTo>
                  <a:lnTo>
                    <a:pt x="2275" y="369"/>
                  </a:lnTo>
                  <a:lnTo>
                    <a:pt x="2276" y="369"/>
                  </a:lnTo>
                  <a:lnTo>
                    <a:pt x="2278" y="371"/>
                  </a:lnTo>
                  <a:lnTo>
                    <a:pt x="2280" y="371"/>
                  </a:lnTo>
                  <a:lnTo>
                    <a:pt x="2280" y="373"/>
                  </a:lnTo>
                  <a:lnTo>
                    <a:pt x="2282" y="373"/>
                  </a:lnTo>
                  <a:lnTo>
                    <a:pt x="2285" y="375"/>
                  </a:lnTo>
                  <a:lnTo>
                    <a:pt x="2287" y="375"/>
                  </a:lnTo>
                  <a:lnTo>
                    <a:pt x="2289" y="375"/>
                  </a:lnTo>
                  <a:lnTo>
                    <a:pt x="2290" y="373"/>
                  </a:lnTo>
                  <a:lnTo>
                    <a:pt x="2292" y="375"/>
                  </a:lnTo>
                  <a:lnTo>
                    <a:pt x="2294" y="375"/>
                  </a:lnTo>
                  <a:lnTo>
                    <a:pt x="2296" y="375"/>
                  </a:lnTo>
                  <a:lnTo>
                    <a:pt x="2304" y="378"/>
                  </a:lnTo>
                  <a:lnTo>
                    <a:pt x="2306" y="380"/>
                  </a:lnTo>
                  <a:lnTo>
                    <a:pt x="2311" y="383"/>
                  </a:lnTo>
                  <a:lnTo>
                    <a:pt x="2317" y="383"/>
                  </a:lnTo>
                  <a:lnTo>
                    <a:pt x="2320" y="383"/>
                  </a:lnTo>
                  <a:lnTo>
                    <a:pt x="2322" y="383"/>
                  </a:lnTo>
                  <a:lnTo>
                    <a:pt x="2324" y="383"/>
                  </a:lnTo>
                  <a:lnTo>
                    <a:pt x="2325" y="385"/>
                  </a:lnTo>
                  <a:lnTo>
                    <a:pt x="2327" y="385"/>
                  </a:lnTo>
                  <a:lnTo>
                    <a:pt x="2329" y="385"/>
                  </a:lnTo>
                  <a:lnTo>
                    <a:pt x="2332" y="385"/>
                  </a:lnTo>
                  <a:lnTo>
                    <a:pt x="2334" y="385"/>
                  </a:lnTo>
                  <a:lnTo>
                    <a:pt x="2336" y="387"/>
                  </a:lnTo>
                  <a:lnTo>
                    <a:pt x="2336" y="389"/>
                  </a:lnTo>
                  <a:lnTo>
                    <a:pt x="2338" y="392"/>
                  </a:lnTo>
                  <a:lnTo>
                    <a:pt x="2339" y="396"/>
                  </a:lnTo>
                  <a:lnTo>
                    <a:pt x="2341" y="399"/>
                  </a:lnTo>
                  <a:lnTo>
                    <a:pt x="2343" y="401"/>
                  </a:lnTo>
                  <a:lnTo>
                    <a:pt x="2343" y="403"/>
                  </a:lnTo>
                  <a:lnTo>
                    <a:pt x="2343" y="408"/>
                  </a:lnTo>
                  <a:lnTo>
                    <a:pt x="2343" y="410"/>
                  </a:lnTo>
                  <a:lnTo>
                    <a:pt x="2339" y="413"/>
                  </a:lnTo>
                  <a:lnTo>
                    <a:pt x="2338" y="415"/>
                  </a:lnTo>
                  <a:lnTo>
                    <a:pt x="2336" y="418"/>
                  </a:lnTo>
                  <a:lnTo>
                    <a:pt x="2336" y="422"/>
                  </a:lnTo>
                  <a:lnTo>
                    <a:pt x="2336" y="424"/>
                  </a:lnTo>
                  <a:lnTo>
                    <a:pt x="2336" y="425"/>
                  </a:lnTo>
                  <a:lnTo>
                    <a:pt x="2334" y="425"/>
                  </a:lnTo>
                  <a:lnTo>
                    <a:pt x="2334" y="427"/>
                  </a:lnTo>
                  <a:lnTo>
                    <a:pt x="2334" y="432"/>
                  </a:lnTo>
                  <a:lnTo>
                    <a:pt x="2334" y="434"/>
                  </a:lnTo>
                  <a:lnTo>
                    <a:pt x="2334" y="436"/>
                  </a:lnTo>
                  <a:lnTo>
                    <a:pt x="2334" y="438"/>
                  </a:lnTo>
                  <a:lnTo>
                    <a:pt x="2336" y="439"/>
                  </a:lnTo>
                  <a:lnTo>
                    <a:pt x="2338" y="439"/>
                  </a:lnTo>
                  <a:lnTo>
                    <a:pt x="2339" y="441"/>
                  </a:lnTo>
                  <a:lnTo>
                    <a:pt x="2341" y="441"/>
                  </a:lnTo>
                  <a:lnTo>
                    <a:pt x="2345" y="445"/>
                  </a:lnTo>
                  <a:lnTo>
                    <a:pt x="2346" y="445"/>
                  </a:lnTo>
                  <a:lnTo>
                    <a:pt x="2348" y="446"/>
                  </a:lnTo>
                  <a:lnTo>
                    <a:pt x="2350" y="446"/>
                  </a:lnTo>
                  <a:lnTo>
                    <a:pt x="2352" y="450"/>
                  </a:lnTo>
                  <a:lnTo>
                    <a:pt x="2352" y="453"/>
                  </a:lnTo>
                  <a:lnTo>
                    <a:pt x="2352" y="457"/>
                  </a:lnTo>
                  <a:lnTo>
                    <a:pt x="2350" y="460"/>
                  </a:lnTo>
                  <a:lnTo>
                    <a:pt x="2350" y="462"/>
                  </a:lnTo>
                  <a:lnTo>
                    <a:pt x="2350" y="464"/>
                  </a:lnTo>
                  <a:lnTo>
                    <a:pt x="2350" y="467"/>
                  </a:lnTo>
                  <a:lnTo>
                    <a:pt x="2350" y="469"/>
                  </a:lnTo>
                  <a:lnTo>
                    <a:pt x="2350" y="471"/>
                  </a:lnTo>
                  <a:lnTo>
                    <a:pt x="2350" y="473"/>
                  </a:lnTo>
                  <a:lnTo>
                    <a:pt x="2348" y="476"/>
                  </a:lnTo>
                  <a:lnTo>
                    <a:pt x="2348" y="478"/>
                  </a:lnTo>
                  <a:lnTo>
                    <a:pt x="2348" y="480"/>
                  </a:lnTo>
                  <a:lnTo>
                    <a:pt x="2348" y="483"/>
                  </a:lnTo>
                  <a:lnTo>
                    <a:pt x="2346" y="485"/>
                  </a:lnTo>
                  <a:lnTo>
                    <a:pt x="2346" y="488"/>
                  </a:lnTo>
                  <a:lnTo>
                    <a:pt x="2346" y="492"/>
                  </a:lnTo>
                  <a:lnTo>
                    <a:pt x="2345" y="495"/>
                  </a:lnTo>
                  <a:lnTo>
                    <a:pt x="2345" y="499"/>
                  </a:lnTo>
                  <a:lnTo>
                    <a:pt x="2345" y="502"/>
                  </a:lnTo>
                  <a:lnTo>
                    <a:pt x="2345" y="504"/>
                  </a:lnTo>
                  <a:lnTo>
                    <a:pt x="2343" y="506"/>
                  </a:lnTo>
                  <a:lnTo>
                    <a:pt x="2343" y="508"/>
                  </a:lnTo>
                  <a:lnTo>
                    <a:pt x="2343" y="509"/>
                  </a:lnTo>
                  <a:lnTo>
                    <a:pt x="2348" y="511"/>
                  </a:lnTo>
                  <a:lnTo>
                    <a:pt x="2352" y="513"/>
                  </a:lnTo>
                  <a:lnTo>
                    <a:pt x="2353" y="515"/>
                  </a:lnTo>
                  <a:lnTo>
                    <a:pt x="2355" y="515"/>
                  </a:lnTo>
                  <a:lnTo>
                    <a:pt x="2357" y="515"/>
                  </a:lnTo>
                  <a:lnTo>
                    <a:pt x="2359" y="515"/>
                  </a:lnTo>
                  <a:lnTo>
                    <a:pt x="2362" y="515"/>
                  </a:lnTo>
                  <a:lnTo>
                    <a:pt x="2366" y="513"/>
                  </a:lnTo>
                  <a:lnTo>
                    <a:pt x="2367" y="513"/>
                  </a:lnTo>
                  <a:lnTo>
                    <a:pt x="2369" y="513"/>
                  </a:lnTo>
                  <a:lnTo>
                    <a:pt x="2371" y="513"/>
                  </a:lnTo>
                  <a:lnTo>
                    <a:pt x="2373" y="513"/>
                  </a:lnTo>
                  <a:lnTo>
                    <a:pt x="2376" y="513"/>
                  </a:lnTo>
                  <a:lnTo>
                    <a:pt x="2378" y="513"/>
                  </a:lnTo>
                  <a:lnTo>
                    <a:pt x="2381" y="511"/>
                  </a:lnTo>
                  <a:lnTo>
                    <a:pt x="2385" y="511"/>
                  </a:lnTo>
                  <a:lnTo>
                    <a:pt x="2385" y="509"/>
                  </a:lnTo>
                  <a:lnTo>
                    <a:pt x="2388" y="509"/>
                  </a:lnTo>
                  <a:lnTo>
                    <a:pt x="2392" y="509"/>
                  </a:lnTo>
                  <a:lnTo>
                    <a:pt x="2394" y="509"/>
                  </a:lnTo>
                  <a:lnTo>
                    <a:pt x="2394" y="508"/>
                  </a:lnTo>
                  <a:lnTo>
                    <a:pt x="2399" y="506"/>
                  </a:lnTo>
                  <a:lnTo>
                    <a:pt x="2401" y="506"/>
                  </a:lnTo>
                  <a:lnTo>
                    <a:pt x="2404" y="504"/>
                  </a:lnTo>
                  <a:lnTo>
                    <a:pt x="2408" y="504"/>
                  </a:lnTo>
                  <a:lnTo>
                    <a:pt x="2409" y="504"/>
                  </a:lnTo>
                  <a:lnTo>
                    <a:pt x="2411" y="502"/>
                  </a:lnTo>
                  <a:lnTo>
                    <a:pt x="2413" y="502"/>
                  </a:lnTo>
                  <a:lnTo>
                    <a:pt x="2415" y="502"/>
                  </a:lnTo>
                  <a:lnTo>
                    <a:pt x="2416" y="502"/>
                  </a:lnTo>
                  <a:lnTo>
                    <a:pt x="2418" y="502"/>
                  </a:lnTo>
                  <a:lnTo>
                    <a:pt x="2420" y="502"/>
                  </a:lnTo>
                  <a:lnTo>
                    <a:pt x="2422" y="501"/>
                  </a:lnTo>
                  <a:lnTo>
                    <a:pt x="2425" y="501"/>
                  </a:lnTo>
                  <a:lnTo>
                    <a:pt x="2427" y="501"/>
                  </a:lnTo>
                  <a:lnTo>
                    <a:pt x="2432" y="501"/>
                  </a:lnTo>
                  <a:lnTo>
                    <a:pt x="2434" y="501"/>
                  </a:lnTo>
                  <a:lnTo>
                    <a:pt x="2436" y="501"/>
                  </a:lnTo>
                  <a:lnTo>
                    <a:pt x="2439" y="501"/>
                  </a:lnTo>
                  <a:lnTo>
                    <a:pt x="2443" y="501"/>
                  </a:lnTo>
                  <a:lnTo>
                    <a:pt x="2443" y="502"/>
                  </a:lnTo>
                  <a:lnTo>
                    <a:pt x="2450" y="506"/>
                  </a:lnTo>
                  <a:lnTo>
                    <a:pt x="2453" y="506"/>
                  </a:lnTo>
                  <a:lnTo>
                    <a:pt x="2455" y="509"/>
                  </a:lnTo>
                  <a:lnTo>
                    <a:pt x="2455" y="511"/>
                  </a:lnTo>
                  <a:lnTo>
                    <a:pt x="2457" y="513"/>
                  </a:lnTo>
                  <a:lnTo>
                    <a:pt x="2458" y="516"/>
                  </a:lnTo>
                  <a:lnTo>
                    <a:pt x="2458" y="518"/>
                  </a:lnTo>
                  <a:lnTo>
                    <a:pt x="2458" y="520"/>
                  </a:lnTo>
                  <a:lnTo>
                    <a:pt x="2460" y="522"/>
                  </a:lnTo>
                  <a:lnTo>
                    <a:pt x="2460" y="523"/>
                  </a:lnTo>
                  <a:lnTo>
                    <a:pt x="2460" y="525"/>
                  </a:lnTo>
                  <a:lnTo>
                    <a:pt x="2460" y="527"/>
                  </a:lnTo>
                  <a:lnTo>
                    <a:pt x="2460" y="529"/>
                  </a:lnTo>
                  <a:lnTo>
                    <a:pt x="2460" y="530"/>
                  </a:lnTo>
                  <a:lnTo>
                    <a:pt x="2462" y="532"/>
                  </a:lnTo>
                  <a:lnTo>
                    <a:pt x="2464" y="534"/>
                  </a:lnTo>
                  <a:lnTo>
                    <a:pt x="2465" y="536"/>
                  </a:lnTo>
                  <a:lnTo>
                    <a:pt x="2465" y="537"/>
                  </a:lnTo>
                  <a:lnTo>
                    <a:pt x="2467" y="541"/>
                  </a:lnTo>
                  <a:lnTo>
                    <a:pt x="2467" y="544"/>
                  </a:lnTo>
                  <a:lnTo>
                    <a:pt x="2467" y="546"/>
                  </a:lnTo>
                  <a:lnTo>
                    <a:pt x="2469" y="548"/>
                  </a:lnTo>
                  <a:lnTo>
                    <a:pt x="2469" y="549"/>
                  </a:lnTo>
                  <a:lnTo>
                    <a:pt x="2469" y="551"/>
                  </a:lnTo>
                  <a:lnTo>
                    <a:pt x="2469" y="553"/>
                  </a:lnTo>
                  <a:lnTo>
                    <a:pt x="2471" y="556"/>
                  </a:lnTo>
                  <a:lnTo>
                    <a:pt x="2469" y="560"/>
                  </a:lnTo>
                  <a:lnTo>
                    <a:pt x="2469" y="562"/>
                  </a:lnTo>
                  <a:lnTo>
                    <a:pt x="2469" y="563"/>
                  </a:lnTo>
                  <a:lnTo>
                    <a:pt x="2465" y="567"/>
                  </a:lnTo>
                  <a:lnTo>
                    <a:pt x="2464" y="570"/>
                  </a:lnTo>
                  <a:lnTo>
                    <a:pt x="2464" y="572"/>
                  </a:lnTo>
                  <a:lnTo>
                    <a:pt x="2464" y="576"/>
                  </a:lnTo>
                  <a:lnTo>
                    <a:pt x="2462" y="577"/>
                  </a:lnTo>
                  <a:lnTo>
                    <a:pt x="2460" y="579"/>
                  </a:lnTo>
                  <a:lnTo>
                    <a:pt x="2460" y="583"/>
                  </a:lnTo>
                  <a:lnTo>
                    <a:pt x="2458" y="586"/>
                  </a:lnTo>
                  <a:lnTo>
                    <a:pt x="2457" y="590"/>
                  </a:lnTo>
                  <a:lnTo>
                    <a:pt x="2455" y="590"/>
                  </a:lnTo>
                  <a:lnTo>
                    <a:pt x="2451" y="593"/>
                  </a:lnTo>
                  <a:lnTo>
                    <a:pt x="2450" y="595"/>
                  </a:lnTo>
                  <a:lnTo>
                    <a:pt x="2448" y="595"/>
                  </a:lnTo>
                  <a:lnTo>
                    <a:pt x="2446" y="597"/>
                  </a:lnTo>
                  <a:lnTo>
                    <a:pt x="2444" y="597"/>
                  </a:lnTo>
                  <a:lnTo>
                    <a:pt x="2443" y="598"/>
                  </a:lnTo>
                  <a:lnTo>
                    <a:pt x="2441" y="600"/>
                  </a:lnTo>
                  <a:lnTo>
                    <a:pt x="2437" y="602"/>
                  </a:lnTo>
                  <a:lnTo>
                    <a:pt x="2436" y="602"/>
                  </a:lnTo>
                  <a:lnTo>
                    <a:pt x="2434" y="604"/>
                  </a:lnTo>
                  <a:lnTo>
                    <a:pt x="2430" y="605"/>
                  </a:lnTo>
                  <a:lnTo>
                    <a:pt x="2429" y="605"/>
                  </a:lnTo>
                  <a:lnTo>
                    <a:pt x="2425" y="607"/>
                  </a:lnTo>
                  <a:lnTo>
                    <a:pt x="2423" y="607"/>
                  </a:lnTo>
                  <a:lnTo>
                    <a:pt x="2422" y="609"/>
                  </a:lnTo>
                  <a:lnTo>
                    <a:pt x="2420" y="609"/>
                  </a:lnTo>
                  <a:lnTo>
                    <a:pt x="2418" y="611"/>
                  </a:lnTo>
                  <a:lnTo>
                    <a:pt x="2418" y="612"/>
                  </a:lnTo>
                  <a:lnTo>
                    <a:pt x="2416" y="612"/>
                  </a:lnTo>
                  <a:lnTo>
                    <a:pt x="2418" y="614"/>
                  </a:lnTo>
                  <a:lnTo>
                    <a:pt x="2420" y="616"/>
                  </a:lnTo>
                  <a:lnTo>
                    <a:pt x="2423" y="619"/>
                  </a:lnTo>
                  <a:lnTo>
                    <a:pt x="2425" y="619"/>
                  </a:lnTo>
                  <a:lnTo>
                    <a:pt x="2427" y="621"/>
                  </a:lnTo>
                  <a:lnTo>
                    <a:pt x="2429" y="623"/>
                  </a:lnTo>
                  <a:lnTo>
                    <a:pt x="2430" y="625"/>
                  </a:lnTo>
                  <a:lnTo>
                    <a:pt x="2434" y="626"/>
                  </a:lnTo>
                  <a:lnTo>
                    <a:pt x="2434" y="628"/>
                  </a:lnTo>
                  <a:lnTo>
                    <a:pt x="2436" y="630"/>
                  </a:lnTo>
                  <a:lnTo>
                    <a:pt x="2439" y="632"/>
                  </a:lnTo>
                  <a:lnTo>
                    <a:pt x="2448" y="633"/>
                  </a:lnTo>
                  <a:lnTo>
                    <a:pt x="2450" y="635"/>
                  </a:lnTo>
                  <a:lnTo>
                    <a:pt x="2451" y="633"/>
                  </a:lnTo>
                  <a:lnTo>
                    <a:pt x="2453" y="632"/>
                  </a:lnTo>
                  <a:lnTo>
                    <a:pt x="2455" y="630"/>
                  </a:lnTo>
                  <a:lnTo>
                    <a:pt x="2457" y="628"/>
                  </a:lnTo>
                  <a:lnTo>
                    <a:pt x="2458" y="626"/>
                  </a:lnTo>
                  <a:lnTo>
                    <a:pt x="2460" y="626"/>
                  </a:lnTo>
                  <a:lnTo>
                    <a:pt x="2462" y="625"/>
                  </a:lnTo>
                  <a:lnTo>
                    <a:pt x="2464" y="626"/>
                  </a:lnTo>
                  <a:lnTo>
                    <a:pt x="2465" y="628"/>
                  </a:lnTo>
                  <a:lnTo>
                    <a:pt x="2467" y="632"/>
                  </a:lnTo>
                  <a:lnTo>
                    <a:pt x="2469" y="633"/>
                  </a:lnTo>
                  <a:lnTo>
                    <a:pt x="2469" y="639"/>
                  </a:lnTo>
                  <a:lnTo>
                    <a:pt x="2469" y="640"/>
                  </a:lnTo>
                  <a:lnTo>
                    <a:pt x="2471" y="642"/>
                  </a:lnTo>
                  <a:lnTo>
                    <a:pt x="2469" y="646"/>
                  </a:lnTo>
                  <a:lnTo>
                    <a:pt x="2471" y="647"/>
                  </a:lnTo>
                  <a:lnTo>
                    <a:pt x="2469" y="649"/>
                  </a:lnTo>
                  <a:lnTo>
                    <a:pt x="2467" y="653"/>
                  </a:lnTo>
                  <a:lnTo>
                    <a:pt x="2467" y="654"/>
                  </a:lnTo>
                  <a:lnTo>
                    <a:pt x="2467" y="656"/>
                  </a:lnTo>
                  <a:lnTo>
                    <a:pt x="2469" y="656"/>
                  </a:lnTo>
                  <a:lnTo>
                    <a:pt x="2469" y="658"/>
                  </a:lnTo>
                  <a:lnTo>
                    <a:pt x="2471" y="660"/>
                  </a:lnTo>
                  <a:lnTo>
                    <a:pt x="2472" y="660"/>
                  </a:lnTo>
                  <a:lnTo>
                    <a:pt x="2474" y="661"/>
                  </a:lnTo>
                  <a:lnTo>
                    <a:pt x="2478" y="661"/>
                  </a:lnTo>
                  <a:lnTo>
                    <a:pt x="2481" y="661"/>
                  </a:lnTo>
                  <a:lnTo>
                    <a:pt x="2481" y="665"/>
                  </a:lnTo>
                  <a:lnTo>
                    <a:pt x="2481" y="667"/>
                  </a:lnTo>
                  <a:lnTo>
                    <a:pt x="2481" y="668"/>
                  </a:lnTo>
                  <a:lnTo>
                    <a:pt x="2483" y="670"/>
                  </a:lnTo>
                  <a:lnTo>
                    <a:pt x="2485" y="672"/>
                  </a:lnTo>
                  <a:lnTo>
                    <a:pt x="2486" y="674"/>
                  </a:lnTo>
                  <a:lnTo>
                    <a:pt x="2486" y="677"/>
                  </a:lnTo>
                  <a:lnTo>
                    <a:pt x="2488" y="677"/>
                  </a:lnTo>
                  <a:lnTo>
                    <a:pt x="2490" y="679"/>
                  </a:lnTo>
                  <a:lnTo>
                    <a:pt x="2492" y="679"/>
                  </a:lnTo>
                  <a:lnTo>
                    <a:pt x="2495" y="679"/>
                  </a:lnTo>
                  <a:lnTo>
                    <a:pt x="2495" y="681"/>
                  </a:lnTo>
                  <a:lnTo>
                    <a:pt x="2497" y="682"/>
                  </a:lnTo>
                  <a:lnTo>
                    <a:pt x="2499" y="684"/>
                  </a:lnTo>
                  <a:lnTo>
                    <a:pt x="2506" y="688"/>
                  </a:lnTo>
                  <a:lnTo>
                    <a:pt x="2509" y="689"/>
                  </a:lnTo>
                  <a:lnTo>
                    <a:pt x="2509" y="693"/>
                  </a:lnTo>
                  <a:lnTo>
                    <a:pt x="2509" y="695"/>
                  </a:lnTo>
                  <a:lnTo>
                    <a:pt x="2511" y="696"/>
                  </a:lnTo>
                  <a:lnTo>
                    <a:pt x="2511" y="700"/>
                  </a:lnTo>
                  <a:lnTo>
                    <a:pt x="2511" y="702"/>
                  </a:lnTo>
                  <a:lnTo>
                    <a:pt x="2513" y="703"/>
                  </a:lnTo>
                  <a:lnTo>
                    <a:pt x="2514" y="705"/>
                  </a:lnTo>
                  <a:lnTo>
                    <a:pt x="2516" y="705"/>
                  </a:lnTo>
                  <a:lnTo>
                    <a:pt x="2518" y="707"/>
                  </a:lnTo>
                  <a:lnTo>
                    <a:pt x="2520" y="707"/>
                  </a:lnTo>
                  <a:lnTo>
                    <a:pt x="2521" y="707"/>
                  </a:lnTo>
                  <a:lnTo>
                    <a:pt x="2525" y="707"/>
                  </a:lnTo>
                  <a:lnTo>
                    <a:pt x="2528" y="707"/>
                  </a:lnTo>
                  <a:lnTo>
                    <a:pt x="2532" y="707"/>
                  </a:lnTo>
                  <a:lnTo>
                    <a:pt x="2533" y="707"/>
                  </a:lnTo>
                  <a:lnTo>
                    <a:pt x="2537" y="705"/>
                  </a:lnTo>
                  <a:lnTo>
                    <a:pt x="2539" y="703"/>
                  </a:lnTo>
                  <a:lnTo>
                    <a:pt x="2540" y="703"/>
                  </a:lnTo>
                  <a:lnTo>
                    <a:pt x="2540" y="702"/>
                  </a:lnTo>
                  <a:lnTo>
                    <a:pt x="2542" y="700"/>
                  </a:lnTo>
                  <a:lnTo>
                    <a:pt x="2546" y="695"/>
                  </a:lnTo>
                  <a:lnTo>
                    <a:pt x="2549" y="693"/>
                  </a:lnTo>
                  <a:lnTo>
                    <a:pt x="2551" y="691"/>
                  </a:lnTo>
                  <a:lnTo>
                    <a:pt x="2554" y="693"/>
                  </a:lnTo>
                  <a:lnTo>
                    <a:pt x="2558" y="696"/>
                  </a:lnTo>
                  <a:lnTo>
                    <a:pt x="2560" y="698"/>
                  </a:lnTo>
                  <a:lnTo>
                    <a:pt x="2560" y="700"/>
                  </a:lnTo>
                  <a:lnTo>
                    <a:pt x="2565" y="703"/>
                  </a:lnTo>
                  <a:lnTo>
                    <a:pt x="2567" y="705"/>
                  </a:lnTo>
                  <a:lnTo>
                    <a:pt x="2570" y="705"/>
                  </a:lnTo>
                  <a:lnTo>
                    <a:pt x="2572" y="705"/>
                  </a:lnTo>
                  <a:lnTo>
                    <a:pt x="2575" y="703"/>
                  </a:lnTo>
                  <a:lnTo>
                    <a:pt x="2581" y="703"/>
                  </a:lnTo>
                  <a:lnTo>
                    <a:pt x="2584" y="702"/>
                  </a:lnTo>
                  <a:lnTo>
                    <a:pt x="2589" y="702"/>
                  </a:lnTo>
                  <a:lnTo>
                    <a:pt x="2591" y="702"/>
                  </a:lnTo>
                  <a:lnTo>
                    <a:pt x="2595" y="700"/>
                  </a:lnTo>
                  <a:lnTo>
                    <a:pt x="2598" y="698"/>
                  </a:lnTo>
                  <a:lnTo>
                    <a:pt x="2603" y="698"/>
                  </a:lnTo>
                  <a:lnTo>
                    <a:pt x="2605" y="698"/>
                  </a:lnTo>
                  <a:lnTo>
                    <a:pt x="2607" y="698"/>
                  </a:lnTo>
                  <a:lnTo>
                    <a:pt x="2609" y="700"/>
                  </a:lnTo>
                  <a:lnTo>
                    <a:pt x="2612" y="700"/>
                  </a:lnTo>
                  <a:lnTo>
                    <a:pt x="2616" y="698"/>
                  </a:lnTo>
                  <a:lnTo>
                    <a:pt x="2619" y="698"/>
                  </a:lnTo>
                  <a:lnTo>
                    <a:pt x="2621" y="698"/>
                  </a:lnTo>
                  <a:lnTo>
                    <a:pt x="2624" y="696"/>
                  </a:lnTo>
                  <a:lnTo>
                    <a:pt x="2628" y="696"/>
                  </a:lnTo>
                  <a:lnTo>
                    <a:pt x="2637" y="695"/>
                  </a:lnTo>
                  <a:lnTo>
                    <a:pt x="2638" y="693"/>
                  </a:lnTo>
                  <a:lnTo>
                    <a:pt x="2640" y="693"/>
                  </a:lnTo>
                  <a:lnTo>
                    <a:pt x="2642" y="691"/>
                  </a:lnTo>
                  <a:lnTo>
                    <a:pt x="2645" y="689"/>
                  </a:lnTo>
                  <a:lnTo>
                    <a:pt x="2652" y="688"/>
                  </a:lnTo>
                  <a:lnTo>
                    <a:pt x="2654" y="686"/>
                  </a:lnTo>
                  <a:lnTo>
                    <a:pt x="2656" y="686"/>
                  </a:lnTo>
                  <a:lnTo>
                    <a:pt x="2659" y="681"/>
                  </a:lnTo>
                  <a:lnTo>
                    <a:pt x="2665" y="674"/>
                  </a:lnTo>
                  <a:lnTo>
                    <a:pt x="2668" y="672"/>
                  </a:lnTo>
                  <a:lnTo>
                    <a:pt x="2675" y="668"/>
                  </a:lnTo>
                  <a:lnTo>
                    <a:pt x="2682" y="667"/>
                  </a:lnTo>
                  <a:lnTo>
                    <a:pt x="2693" y="667"/>
                  </a:lnTo>
                  <a:lnTo>
                    <a:pt x="2701" y="665"/>
                  </a:lnTo>
                  <a:lnTo>
                    <a:pt x="2705" y="665"/>
                  </a:lnTo>
                  <a:lnTo>
                    <a:pt x="2715" y="665"/>
                  </a:lnTo>
                  <a:lnTo>
                    <a:pt x="2722" y="665"/>
                  </a:lnTo>
                  <a:lnTo>
                    <a:pt x="2729" y="660"/>
                  </a:lnTo>
                  <a:lnTo>
                    <a:pt x="2733" y="654"/>
                  </a:lnTo>
                  <a:lnTo>
                    <a:pt x="2733" y="651"/>
                  </a:lnTo>
                  <a:lnTo>
                    <a:pt x="2731" y="646"/>
                  </a:lnTo>
                  <a:lnTo>
                    <a:pt x="2728" y="635"/>
                  </a:lnTo>
                  <a:lnTo>
                    <a:pt x="2726" y="628"/>
                  </a:lnTo>
                  <a:lnTo>
                    <a:pt x="2722" y="621"/>
                  </a:lnTo>
                  <a:lnTo>
                    <a:pt x="2722" y="614"/>
                  </a:lnTo>
                  <a:lnTo>
                    <a:pt x="2722" y="611"/>
                  </a:lnTo>
                  <a:lnTo>
                    <a:pt x="2724" y="605"/>
                  </a:lnTo>
                  <a:lnTo>
                    <a:pt x="2724" y="604"/>
                  </a:lnTo>
                  <a:lnTo>
                    <a:pt x="2731" y="605"/>
                  </a:lnTo>
                  <a:lnTo>
                    <a:pt x="2735" y="605"/>
                  </a:lnTo>
                  <a:lnTo>
                    <a:pt x="2738" y="605"/>
                  </a:lnTo>
                  <a:lnTo>
                    <a:pt x="2740" y="605"/>
                  </a:lnTo>
                  <a:lnTo>
                    <a:pt x="2743" y="605"/>
                  </a:lnTo>
                  <a:lnTo>
                    <a:pt x="2745" y="607"/>
                  </a:lnTo>
                  <a:lnTo>
                    <a:pt x="2754" y="609"/>
                  </a:lnTo>
                  <a:lnTo>
                    <a:pt x="2756" y="609"/>
                  </a:lnTo>
                  <a:lnTo>
                    <a:pt x="2757" y="609"/>
                  </a:lnTo>
                  <a:lnTo>
                    <a:pt x="2759" y="609"/>
                  </a:lnTo>
                  <a:lnTo>
                    <a:pt x="2761" y="611"/>
                  </a:lnTo>
                  <a:lnTo>
                    <a:pt x="2766" y="612"/>
                  </a:lnTo>
                  <a:lnTo>
                    <a:pt x="2768" y="612"/>
                  </a:lnTo>
                  <a:lnTo>
                    <a:pt x="2770" y="614"/>
                  </a:lnTo>
                  <a:lnTo>
                    <a:pt x="2771" y="614"/>
                  </a:lnTo>
                  <a:lnTo>
                    <a:pt x="2773" y="616"/>
                  </a:lnTo>
                  <a:lnTo>
                    <a:pt x="2778" y="619"/>
                  </a:lnTo>
                  <a:lnTo>
                    <a:pt x="2782" y="621"/>
                  </a:lnTo>
                  <a:lnTo>
                    <a:pt x="2785" y="623"/>
                  </a:lnTo>
                  <a:lnTo>
                    <a:pt x="2789" y="628"/>
                  </a:lnTo>
                  <a:lnTo>
                    <a:pt x="2789" y="630"/>
                  </a:lnTo>
                  <a:lnTo>
                    <a:pt x="2791" y="632"/>
                  </a:lnTo>
                  <a:lnTo>
                    <a:pt x="2791" y="633"/>
                  </a:lnTo>
                  <a:lnTo>
                    <a:pt x="2792" y="635"/>
                  </a:lnTo>
                  <a:lnTo>
                    <a:pt x="2794" y="640"/>
                  </a:lnTo>
                  <a:lnTo>
                    <a:pt x="2796" y="644"/>
                  </a:lnTo>
                  <a:lnTo>
                    <a:pt x="2798" y="647"/>
                  </a:lnTo>
                  <a:lnTo>
                    <a:pt x="2798" y="649"/>
                  </a:lnTo>
                  <a:lnTo>
                    <a:pt x="2799" y="651"/>
                  </a:lnTo>
                  <a:lnTo>
                    <a:pt x="2801" y="649"/>
                  </a:lnTo>
                  <a:lnTo>
                    <a:pt x="2805" y="649"/>
                  </a:lnTo>
                  <a:lnTo>
                    <a:pt x="2806" y="649"/>
                  </a:lnTo>
                  <a:lnTo>
                    <a:pt x="2806" y="647"/>
                  </a:lnTo>
                  <a:lnTo>
                    <a:pt x="2810" y="647"/>
                  </a:lnTo>
                  <a:lnTo>
                    <a:pt x="2812" y="647"/>
                  </a:lnTo>
                  <a:lnTo>
                    <a:pt x="2815" y="646"/>
                  </a:lnTo>
                  <a:lnTo>
                    <a:pt x="2817" y="646"/>
                  </a:lnTo>
                  <a:lnTo>
                    <a:pt x="2819" y="647"/>
                  </a:lnTo>
                  <a:lnTo>
                    <a:pt x="2820" y="647"/>
                  </a:lnTo>
                  <a:lnTo>
                    <a:pt x="2824" y="646"/>
                  </a:lnTo>
                  <a:lnTo>
                    <a:pt x="2827" y="644"/>
                  </a:lnTo>
                  <a:lnTo>
                    <a:pt x="2829" y="644"/>
                  </a:lnTo>
                  <a:lnTo>
                    <a:pt x="2831" y="644"/>
                  </a:lnTo>
                  <a:lnTo>
                    <a:pt x="2834" y="644"/>
                  </a:lnTo>
                  <a:lnTo>
                    <a:pt x="2836" y="644"/>
                  </a:lnTo>
                  <a:lnTo>
                    <a:pt x="2838" y="644"/>
                  </a:lnTo>
                  <a:lnTo>
                    <a:pt x="2840" y="644"/>
                  </a:lnTo>
                  <a:lnTo>
                    <a:pt x="2843" y="646"/>
                  </a:lnTo>
                  <a:lnTo>
                    <a:pt x="2847" y="647"/>
                  </a:lnTo>
                  <a:lnTo>
                    <a:pt x="2848" y="649"/>
                  </a:lnTo>
                  <a:lnTo>
                    <a:pt x="2855" y="653"/>
                  </a:lnTo>
                  <a:lnTo>
                    <a:pt x="2859" y="654"/>
                  </a:lnTo>
                  <a:lnTo>
                    <a:pt x="2864" y="658"/>
                  </a:lnTo>
                  <a:lnTo>
                    <a:pt x="2866" y="660"/>
                  </a:lnTo>
                  <a:lnTo>
                    <a:pt x="2867" y="661"/>
                  </a:lnTo>
                  <a:lnTo>
                    <a:pt x="2869" y="663"/>
                  </a:lnTo>
                  <a:lnTo>
                    <a:pt x="2873" y="665"/>
                  </a:lnTo>
                  <a:lnTo>
                    <a:pt x="2874" y="665"/>
                  </a:lnTo>
                  <a:lnTo>
                    <a:pt x="2876" y="668"/>
                  </a:lnTo>
                  <a:lnTo>
                    <a:pt x="2881" y="670"/>
                  </a:lnTo>
                  <a:lnTo>
                    <a:pt x="2885" y="670"/>
                  </a:lnTo>
                  <a:lnTo>
                    <a:pt x="2887" y="672"/>
                  </a:lnTo>
                  <a:lnTo>
                    <a:pt x="2888" y="672"/>
                  </a:lnTo>
                  <a:lnTo>
                    <a:pt x="2890" y="674"/>
                  </a:lnTo>
                  <a:lnTo>
                    <a:pt x="2894" y="675"/>
                  </a:lnTo>
                  <a:lnTo>
                    <a:pt x="2895" y="675"/>
                  </a:lnTo>
                  <a:lnTo>
                    <a:pt x="2897" y="675"/>
                  </a:lnTo>
                  <a:lnTo>
                    <a:pt x="2899" y="675"/>
                  </a:lnTo>
                  <a:lnTo>
                    <a:pt x="2902" y="679"/>
                  </a:lnTo>
                  <a:lnTo>
                    <a:pt x="2906" y="679"/>
                  </a:lnTo>
                  <a:lnTo>
                    <a:pt x="2908" y="681"/>
                  </a:lnTo>
                  <a:lnTo>
                    <a:pt x="2909" y="681"/>
                  </a:lnTo>
                  <a:lnTo>
                    <a:pt x="2911" y="684"/>
                  </a:lnTo>
                  <a:lnTo>
                    <a:pt x="2916" y="684"/>
                  </a:lnTo>
                  <a:lnTo>
                    <a:pt x="2918" y="686"/>
                  </a:lnTo>
                  <a:lnTo>
                    <a:pt x="2920" y="688"/>
                  </a:lnTo>
                  <a:lnTo>
                    <a:pt x="2922" y="691"/>
                  </a:lnTo>
                  <a:lnTo>
                    <a:pt x="2923" y="693"/>
                  </a:lnTo>
                  <a:lnTo>
                    <a:pt x="2925" y="696"/>
                  </a:lnTo>
                  <a:lnTo>
                    <a:pt x="2927" y="696"/>
                  </a:lnTo>
                  <a:lnTo>
                    <a:pt x="2927" y="698"/>
                  </a:lnTo>
                  <a:lnTo>
                    <a:pt x="2929" y="702"/>
                  </a:lnTo>
                  <a:lnTo>
                    <a:pt x="2930" y="703"/>
                  </a:lnTo>
                  <a:lnTo>
                    <a:pt x="2932" y="705"/>
                  </a:lnTo>
                  <a:lnTo>
                    <a:pt x="2934" y="707"/>
                  </a:lnTo>
                  <a:lnTo>
                    <a:pt x="2936" y="709"/>
                  </a:lnTo>
                  <a:lnTo>
                    <a:pt x="2937" y="710"/>
                  </a:lnTo>
                  <a:lnTo>
                    <a:pt x="2939" y="710"/>
                  </a:lnTo>
                  <a:lnTo>
                    <a:pt x="2941" y="714"/>
                  </a:lnTo>
                  <a:lnTo>
                    <a:pt x="2943" y="714"/>
                  </a:lnTo>
                  <a:lnTo>
                    <a:pt x="2943" y="716"/>
                  </a:lnTo>
                  <a:lnTo>
                    <a:pt x="2946" y="717"/>
                  </a:lnTo>
                  <a:lnTo>
                    <a:pt x="2948" y="719"/>
                  </a:lnTo>
                  <a:lnTo>
                    <a:pt x="2950" y="719"/>
                  </a:lnTo>
                  <a:lnTo>
                    <a:pt x="2951" y="723"/>
                  </a:lnTo>
                  <a:lnTo>
                    <a:pt x="2951" y="724"/>
                  </a:lnTo>
                  <a:lnTo>
                    <a:pt x="2953" y="726"/>
                  </a:lnTo>
                  <a:lnTo>
                    <a:pt x="2955" y="730"/>
                  </a:lnTo>
                  <a:lnTo>
                    <a:pt x="2955" y="731"/>
                  </a:lnTo>
                  <a:lnTo>
                    <a:pt x="2955" y="735"/>
                  </a:lnTo>
                  <a:lnTo>
                    <a:pt x="2955" y="738"/>
                  </a:lnTo>
                  <a:lnTo>
                    <a:pt x="2955" y="740"/>
                  </a:lnTo>
                  <a:lnTo>
                    <a:pt x="2951" y="744"/>
                  </a:lnTo>
                  <a:lnTo>
                    <a:pt x="2948" y="745"/>
                  </a:lnTo>
                  <a:lnTo>
                    <a:pt x="2948" y="749"/>
                  </a:lnTo>
                  <a:lnTo>
                    <a:pt x="2948" y="751"/>
                  </a:lnTo>
                  <a:lnTo>
                    <a:pt x="2950" y="752"/>
                  </a:lnTo>
                  <a:lnTo>
                    <a:pt x="2950" y="754"/>
                  </a:lnTo>
                  <a:lnTo>
                    <a:pt x="2948" y="758"/>
                  </a:lnTo>
                  <a:lnTo>
                    <a:pt x="2948" y="759"/>
                  </a:lnTo>
                  <a:lnTo>
                    <a:pt x="2948" y="761"/>
                  </a:lnTo>
                  <a:lnTo>
                    <a:pt x="2948" y="763"/>
                  </a:lnTo>
                  <a:lnTo>
                    <a:pt x="2950" y="766"/>
                  </a:lnTo>
                  <a:lnTo>
                    <a:pt x="2951" y="768"/>
                  </a:lnTo>
                  <a:lnTo>
                    <a:pt x="2953" y="770"/>
                  </a:lnTo>
                  <a:lnTo>
                    <a:pt x="2955" y="770"/>
                  </a:lnTo>
                  <a:lnTo>
                    <a:pt x="2955" y="772"/>
                  </a:lnTo>
                  <a:lnTo>
                    <a:pt x="2955" y="775"/>
                  </a:lnTo>
                  <a:lnTo>
                    <a:pt x="2955" y="777"/>
                  </a:lnTo>
                  <a:lnTo>
                    <a:pt x="2955" y="780"/>
                  </a:lnTo>
                  <a:lnTo>
                    <a:pt x="2955" y="782"/>
                  </a:lnTo>
                  <a:lnTo>
                    <a:pt x="2955" y="786"/>
                  </a:lnTo>
                  <a:lnTo>
                    <a:pt x="2955" y="787"/>
                  </a:lnTo>
                  <a:lnTo>
                    <a:pt x="2955" y="791"/>
                  </a:lnTo>
                  <a:lnTo>
                    <a:pt x="2955" y="793"/>
                  </a:lnTo>
                  <a:lnTo>
                    <a:pt x="2955" y="794"/>
                  </a:lnTo>
                  <a:lnTo>
                    <a:pt x="2955" y="800"/>
                  </a:lnTo>
                  <a:lnTo>
                    <a:pt x="2955" y="803"/>
                  </a:lnTo>
                  <a:lnTo>
                    <a:pt x="2958" y="805"/>
                  </a:lnTo>
                  <a:lnTo>
                    <a:pt x="2960" y="807"/>
                  </a:lnTo>
                  <a:lnTo>
                    <a:pt x="2962" y="810"/>
                  </a:lnTo>
                  <a:lnTo>
                    <a:pt x="2962" y="814"/>
                  </a:lnTo>
                  <a:lnTo>
                    <a:pt x="2962" y="815"/>
                  </a:lnTo>
                  <a:lnTo>
                    <a:pt x="2960" y="817"/>
                  </a:lnTo>
                  <a:lnTo>
                    <a:pt x="2962" y="819"/>
                  </a:lnTo>
                  <a:lnTo>
                    <a:pt x="2962" y="820"/>
                  </a:lnTo>
                  <a:lnTo>
                    <a:pt x="2967" y="824"/>
                  </a:lnTo>
                  <a:lnTo>
                    <a:pt x="2967" y="826"/>
                  </a:lnTo>
                  <a:lnTo>
                    <a:pt x="2967" y="829"/>
                  </a:lnTo>
                  <a:lnTo>
                    <a:pt x="2967" y="831"/>
                  </a:lnTo>
                  <a:lnTo>
                    <a:pt x="2967" y="833"/>
                  </a:lnTo>
                  <a:lnTo>
                    <a:pt x="2969" y="836"/>
                  </a:lnTo>
                  <a:lnTo>
                    <a:pt x="2967" y="838"/>
                  </a:lnTo>
                  <a:lnTo>
                    <a:pt x="2969" y="841"/>
                  </a:lnTo>
                  <a:lnTo>
                    <a:pt x="2972" y="843"/>
                  </a:lnTo>
                  <a:lnTo>
                    <a:pt x="2974" y="845"/>
                  </a:lnTo>
                  <a:lnTo>
                    <a:pt x="2976" y="845"/>
                  </a:lnTo>
                  <a:lnTo>
                    <a:pt x="2976" y="847"/>
                  </a:lnTo>
                  <a:lnTo>
                    <a:pt x="2976" y="850"/>
                  </a:lnTo>
                  <a:lnTo>
                    <a:pt x="2974" y="854"/>
                  </a:lnTo>
                  <a:lnTo>
                    <a:pt x="2972" y="855"/>
                  </a:lnTo>
                  <a:lnTo>
                    <a:pt x="2971" y="857"/>
                  </a:lnTo>
                  <a:lnTo>
                    <a:pt x="2971" y="859"/>
                  </a:lnTo>
                  <a:lnTo>
                    <a:pt x="2972" y="861"/>
                  </a:lnTo>
                  <a:lnTo>
                    <a:pt x="2974" y="862"/>
                  </a:lnTo>
                  <a:lnTo>
                    <a:pt x="2976" y="864"/>
                  </a:lnTo>
                  <a:lnTo>
                    <a:pt x="2978" y="868"/>
                  </a:lnTo>
                  <a:lnTo>
                    <a:pt x="2976" y="871"/>
                  </a:lnTo>
                  <a:lnTo>
                    <a:pt x="2976" y="875"/>
                  </a:lnTo>
                  <a:lnTo>
                    <a:pt x="2976" y="876"/>
                  </a:lnTo>
                  <a:lnTo>
                    <a:pt x="2974" y="878"/>
                  </a:lnTo>
                  <a:lnTo>
                    <a:pt x="2974" y="882"/>
                  </a:lnTo>
                  <a:lnTo>
                    <a:pt x="2974" y="883"/>
                  </a:lnTo>
                  <a:lnTo>
                    <a:pt x="2972" y="887"/>
                  </a:lnTo>
                  <a:lnTo>
                    <a:pt x="2971" y="890"/>
                  </a:lnTo>
                  <a:lnTo>
                    <a:pt x="2969" y="892"/>
                  </a:lnTo>
                  <a:lnTo>
                    <a:pt x="2967" y="894"/>
                  </a:lnTo>
                  <a:lnTo>
                    <a:pt x="2965" y="896"/>
                  </a:lnTo>
                  <a:lnTo>
                    <a:pt x="2965" y="897"/>
                  </a:lnTo>
                  <a:lnTo>
                    <a:pt x="2964" y="901"/>
                  </a:lnTo>
                  <a:lnTo>
                    <a:pt x="2962" y="904"/>
                  </a:lnTo>
                  <a:lnTo>
                    <a:pt x="2958" y="904"/>
                  </a:lnTo>
                  <a:lnTo>
                    <a:pt x="2955" y="904"/>
                  </a:lnTo>
                  <a:lnTo>
                    <a:pt x="2953" y="906"/>
                  </a:lnTo>
                  <a:lnTo>
                    <a:pt x="2950" y="906"/>
                  </a:lnTo>
                  <a:lnTo>
                    <a:pt x="2946" y="906"/>
                  </a:lnTo>
                  <a:lnTo>
                    <a:pt x="2941" y="906"/>
                  </a:lnTo>
                  <a:lnTo>
                    <a:pt x="2939" y="906"/>
                  </a:lnTo>
                  <a:lnTo>
                    <a:pt x="2936" y="906"/>
                  </a:lnTo>
                  <a:lnTo>
                    <a:pt x="2932" y="908"/>
                  </a:lnTo>
                  <a:lnTo>
                    <a:pt x="2929" y="906"/>
                  </a:lnTo>
                  <a:lnTo>
                    <a:pt x="2923" y="908"/>
                  </a:lnTo>
                  <a:lnTo>
                    <a:pt x="2920" y="908"/>
                  </a:lnTo>
                  <a:lnTo>
                    <a:pt x="2916" y="908"/>
                  </a:lnTo>
                  <a:lnTo>
                    <a:pt x="2913" y="908"/>
                  </a:lnTo>
                  <a:lnTo>
                    <a:pt x="2911" y="908"/>
                  </a:lnTo>
                  <a:lnTo>
                    <a:pt x="2906" y="911"/>
                  </a:lnTo>
                  <a:lnTo>
                    <a:pt x="2904" y="911"/>
                  </a:lnTo>
                  <a:lnTo>
                    <a:pt x="2902" y="913"/>
                  </a:lnTo>
                  <a:lnTo>
                    <a:pt x="2899" y="913"/>
                  </a:lnTo>
                  <a:lnTo>
                    <a:pt x="2897" y="915"/>
                  </a:lnTo>
                  <a:lnTo>
                    <a:pt x="2895" y="917"/>
                  </a:lnTo>
                  <a:lnTo>
                    <a:pt x="2890" y="920"/>
                  </a:lnTo>
                  <a:lnTo>
                    <a:pt x="2887" y="922"/>
                  </a:lnTo>
                  <a:lnTo>
                    <a:pt x="2887" y="924"/>
                  </a:lnTo>
                  <a:lnTo>
                    <a:pt x="2883" y="925"/>
                  </a:lnTo>
                  <a:lnTo>
                    <a:pt x="2880" y="927"/>
                  </a:lnTo>
                  <a:lnTo>
                    <a:pt x="2878" y="929"/>
                  </a:lnTo>
                  <a:lnTo>
                    <a:pt x="2876" y="931"/>
                  </a:lnTo>
                  <a:lnTo>
                    <a:pt x="2876" y="932"/>
                  </a:lnTo>
                  <a:lnTo>
                    <a:pt x="2873" y="934"/>
                  </a:lnTo>
                  <a:lnTo>
                    <a:pt x="2871" y="936"/>
                  </a:lnTo>
                  <a:lnTo>
                    <a:pt x="2869" y="936"/>
                  </a:lnTo>
                  <a:lnTo>
                    <a:pt x="2866" y="939"/>
                  </a:lnTo>
                  <a:lnTo>
                    <a:pt x="2862" y="943"/>
                  </a:lnTo>
                  <a:lnTo>
                    <a:pt x="2860" y="946"/>
                  </a:lnTo>
                  <a:lnTo>
                    <a:pt x="2859" y="948"/>
                  </a:lnTo>
                  <a:lnTo>
                    <a:pt x="2852" y="953"/>
                  </a:lnTo>
                  <a:lnTo>
                    <a:pt x="2848" y="955"/>
                  </a:lnTo>
                  <a:lnTo>
                    <a:pt x="2847" y="957"/>
                  </a:lnTo>
                  <a:lnTo>
                    <a:pt x="2845" y="959"/>
                  </a:lnTo>
                  <a:lnTo>
                    <a:pt x="2841" y="960"/>
                  </a:lnTo>
                  <a:lnTo>
                    <a:pt x="2838" y="962"/>
                  </a:lnTo>
                  <a:lnTo>
                    <a:pt x="2834" y="962"/>
                  </a:lnTo>
                  <a:lnTo>
                    <a:pt x="2833" y="966"/>
                  </a:lnTo>
                  <a:lnTo>
                    <a:pt x="2831" y="967"/>
                  </a:lnTo>
                  <a:lnTo>
                    <a:pt x="2829" y="969"/>
                  </a:lnTo>
                  <a:lnTo>
                    <a:pt x="2826" y="973"/>
                  </a:lnTo>
                  <a:lnTo>
                    <a:pt x="2822" y="974"/>
                  </a:lnTo>
                  <a:lnTo>
                    <a:pt x="2820" y="976"/>
                  </a:lnTo>
                  <a:lnTo>
                    <a:pt x="2817" y="980"/>
                  </a:lnTo>
                  <a:lnTo>
                    <a:pt x="2815" y="981"/>
                  </a:lnTo>
                  <a:lnTo>
                    <a:pt x="2815" y="983"/>
                  </a:lnTo>
                  <a:lnTo>
                    <a:pt x="2810" y="988"/>
                  </a:lnTo>
                  <a:lnTo>
                    <a:pt x="2808" y="990"/>
                  </a:lnTo>
                  <a:lnTo>
                    <a:pt x="2806" y="994"/>
                  </a:lnTo>
                  <a:lnTo>
                    <a:pt x="2805" y="995"/>
                  </a:lnTo>
                  <a:lnTo>
                    <a:pt x="2803" y="997"/>
                  </a:lnTo>
                  <a:lnTo>
                    <a:pt x="2801" y="999"/>
                  </a:lnTo>
                  <a:lnTo>
                    <a:pt x="2799" y="1001"/>
                  </a:lnTo>
                  <a:lnTo>
                    <a:pt x="2798" y="1002"/>
                  </a:lnTo>
                  <a:lnTo>
                    <a:pt x="2796" y="1002"/>
                  </a:lnTo>
                  <a:lnTo>
                    <a:pt x="2794" y="1006"/>
                  </a:lnTo>
                  <a:lnTo>
                    <a:pt x="2792" y="1006"/>
                  </a:lnTo>
                  <a:lnTo>
                    <a:pt x="2789" y="1009"/>
                  </a:lnTo>
                  <a:lnTo>
                    <a:pt x="2789" y="1011"/>
                  </a:lnTo>
                  <a:lnTo>
                    <a:pt x="2787" y="1013"/>
                  </a:lnTo>
                  <a:lnTo>
                    <a:pt x="2785" y="1015"/>
                  </a:lnTo>
                  <a:lnTo>
                    <a:pt x="2784" y="1016"/>
                  </a:lnTo>
                  <a:lnTo>
                    <a:pt x="2780" y="1018"/>
                  </a:lnTo>
                  <a:lnTo>
                    <a:pt x="2778" y="1020"/>
                  </a:lnTo>
                  <a:lnTo>
                    <a:pt x="2777" y="1022"/>
                  </a:lnTo>
                  <a:lnTo>
                    <a:pt x="2775" y="1025"/>
                  </a:lnTo>
                  <a:lnTo>
                    <a:pt x="2773" y="1029"/>
                  </a:lnTo>
                  <a:lnTo>
                    <a:pt x="2770" y="1030"/>
                  </a:lnTo>
                  <a:lnTo>
                    <a:pt x="2770" y="1032"/>
                  </a:lnTo>
                  <a:lnTo>
                    <a:pt x="2768" y="1034"/>
                  </a:lnTo>
                  <a:lnTo>
                    <a:pt x="2764" y="1036"/>
                  </a:lnTo>
                  <a:lnTo>
                    <a:pt x="2763" y="1039"/>
                  </a:lnTo>
                  <a:lnTo>
                    <a:pt x="2761" y="1041"/>
                  </a:lnTo>
                  <a:lnTo>
                    <a:pt x="2759" y="1043"/>
                  </a:lnTo>
                  <a:lnTo>
                    <a:pt x="2756" y="1048"/>
                  </a:lnTo>
                  <a:lnTo>
                    <a:pt x="2752" y="1051"/>
                  </a:lnTo>
                  <a:lnTo>
                    <a:pt x="2749" y="1055"/>
                  </a:lnTo>
                  <a:lnTo>
                    <a:pt x="2747" y="1057"/>
                  </a:lnTo>
                  <a:lnTo>
                    <a:pt x="2745" y="1058"/>
                  </a:lnTo>
                  <a:lnTo>
                    <a:pt x="2742" y="1062"/>
                  </a:lnTo>
                  <a:lnTo>
                    <a:pt x="2740" y="1062"/>
                  </a:lnTo>
                  <a:lnTo>
                    <a:pt x="2740" y="1064"/>
                  </a:lnTo>
                  <a:lnTo>
                    <a:pt x="2738" y="1064"/>
                  </a:lnTo>
                  <a:lnTo>
                    <a:pt x="2736" y="1067"/>
                  </a:lnTo>
                  <a:lnTo>
                    <a:pt x="2735" y="1069"/>
                  </a:lnTo>
                  <a:lnTo>
                    <a:pt x="2729" y="1072"/>
                  </a:lnTo>
                  <a:lnTo>
                    <a:pt x="2728" y="1074"/>
                  </a:lnTo>
                  <a:lnTo>
                    <a:pt x="2726" y="1076"/>
                  </a:lnTo>
                  <a:lnTo>
                    <a:pt x="2722" y="1078"/>
                  </a:lnTo>
                  <a:lnTo>
                    <a:pt x="2721" y="1079"/>
                  </a:lnTo>
                  <a:lnTo>
                    <a:pt x="2719" y="1083"/>
                  </a:lnTo>
                  <a:lnTo>
                    <a:pt x="2717" y="1083"/>
                  </a:lnTo>
                  <a:lnTo>
                    <a:pt x="2715" y="1085"/>
                  </a:lnTo>
                  <a:lnTo>
                    <a:pt x="2712" y="1088"/>
                  </a:lnTo>
                  <a:lnTo>
                    <a:pt x="2708" y="1090"/>
                  </a:lnTo>
                  <a:lnTo>
                    <a:pt x="2707" y="1092"/>
                  </a:lnTo>
                  <a:lnTo>
                    <a:pt x="2705" y="1093"/>
                  </a:lnTo>
                  <a:lnTo>
                    <a:pt x="2701" y="1097"/>
                  </a:lnTo>
                  <a:lnTo>
                    <a:pt x="2698" y="1100"/>
                  </a:lnTo>
                  <a:lnTo>
                    <a:pt x="2696" y="1102"/>
                  </a:lnTo>
                  <a:lnTo>
                    <a:pt x="2691" y="1105"/>
                  </a:lnTo>
                  <a:lnTo>
                    <a:pt x="2687" y="1109"/>
                  </a:lnTo>
                  <a:lnTo>
                    <a:pt x="2686" y="1111"/>
                  </a:lnTo>
                  <a:lnTo>
                    <a:pt x="2682" y="1111"/>
                  </a:lnTo>
                  <a:lnTo>
                    <a:pt x="2677" y="1114"/>
                  </a:lnTo>
                  <a:lnTo>
                    <a:pt x="2675" y="1116"/>
                  </a:lnTo>
                  <a:lnTo>
                    <a:pt x="2670" y="1119"/>
                  </a:lnTo>
                  <a:lnTo>
                    <a:pt x="2668" y="1119"/>
                  </a:lnTo>
                  <a:lnTo>
                    <a:pt x="2665" y="1121"/>
                  </a:lnTo>
                  <a:lnTo>
                    <a:pt x="2663" y="1125"/>
                  </a:lnTo>
                  <a:lnTo>
                    <a:pt x="2659" y="1125"/>
                  </a:lnTo>
                  <a:lnTo>
                    <a:pt x="2656" y="1128"/>
                  </a:lnTo>
                  <a:lnTo>
                    <a:pt x="2654" y="1128"/>
                  </a:lnTo>
                  <a:lnTo>
                    <a:pt x="2652" y="1128"/>
                  </a:lnTo>
                  <a:lnTo>
                    <a:pt x="2647" y="1130"/>
                  </a:lnTo>
                  <a:lnTo>
                    <a:pt x="2647" y="1132"/>
                  </a:lnTo>
                  <a:lnTo>
                    <a:pt x="2645" y="1133"/>
                  </a:lnTo>
                  <a:lnTo>
                    <a:pt x="2637" y="1132"/>
                  </a:lnTo>
                  <a:lnTo>
                    <a:pt x="2633" y="1132"/>
                  </a:lnTo>
                  <a:lnTo>
                    <a:pt x="2630" y="1132"/>
                  </a:lnTo>
                  <a:lnTo>
                    <a:pt x="2628" y="1130"/>
                  </a:lnTo>
                  <a:lnTo>
                    <a:pt x="2626" y="1130"/>
                  </a:lnTo>
                  <a:lnTo>
                    <a:pt x="2624" y="1130"/>
                  </a:lnTo>
                  <a:lnTo>
                    <a:pt x="2623" y="1130"/>
                  </a:lnTo>
                  <a:lnTo>
                    <a:pt x="2621" y="1130"/>
                  </a:lnTo>
                  <a:lnTo>
                    <a:pt x="2617" y="1128"/>
                  </a:lnTo>
                  <a:lnTo>
                    <a:pt x="2616" y="1128"/>
                  </a:lnTo>
                  <a:lnTo>
                    <a:pt x="2612" y="1128"/>
                  </a:lnTo>
                  <a:lnTo>
                    <a:pt x="2610" y="1126"/>
                  </a:lnTo>
                  <a:lnTo>
                    <a:pt x="2607" y="1128"/>
                  </a:lnTo>
                  <a:lnTo>
                    <a:pt x="2605" y="1126"/>
                  </a:lnTo>
                  <a:lnTo>
                    <a:pt x="2603" y="1126"/>
                  </a:lnTo>
                  <a:lnTo>
                    <a:pt x="2600" y="1126"/>
                  </a:lnTo>
                  <a:lnTo>
                    <a:pt x="2598" y="1126"/>
                  </a:lnTo>
                  <a:lnTo>
                    <a:pt x="2596" y="1126"/>
                  </a:lnTo>
                  <a:lnTo>
                    <a:pt x="2595" y="1125"/>
                  </a:lnTo>
                  <a:lnTo>
                    <a:pt x="2593" y="1125"/>
                  </a:lnTo>
                  <a:lnTo>
                    <a:pt x="2593" y="1126"/>
                  </a:lnTo>
                  <a:lnTo>
                    <a:pt x="2595" y="1126"/>
                  </a:lnTo>
                  <a:lnTo>
                    <a:pt x="2593" y="1130"/>
                  </a:lnTo>
                  <a:lnTo>
                    <a:pt x="2591" y="1135"/>
                  </a:lnTo>
                  <a:lnTo>
                    <a:pt x="2591" y="1139"/>
                  </a:lnTo>
                  <a:lnTo>
                    <a:pt x="2591" y="1142"/>
                  </a:lnTo>
                  <a:lnTo>
                    <a:pt x="2591" y="1147"/>
                  </a:lnTo>
                  <a:lnTo>
                    <a:pt x="2591" y="1151"/>
                  </a:lnTo>
                  <a:lnTo>
                    <a:pt x="2593" y="1158"/>
                  </a:lnTo>
                  <a:lnTo>
                    <a:pt x="2591" y="1160"/>
                  </a:lnTo>
                  <a:lnTo>
                    <a:pt x="2589" y="1161"/>
                  </a:lnTo>
                  <a:lnTo>
                    <a:pt x="2586" y="1161"/>
                  </a:lnTo>
                  <a:lnTo>
                    <a:pt x="2582" y="1160"/>
                  </a:lnTo>
                  <a:lnTo>
                    <a:pt x="2581" y="1160"/>
                  </a:lnTo>
                  <a:lnTo>
                    <a:pt x="2574" y="1158"/>
                  </a:lnTo>
                  <a:lnTo>
                    <a:pt x="2572" y="1158"/>
                  </a:lnTo>
                  <a:lnTo>
                    <a:pt x="2567" y="1156"/>
                  </a:lnTo>
                  <a:lnTo>
                    <a:pt x="2565" y="1156"/>
                  </a:lnTo>
                  <a:lnTo>
                    <a:pt x="2561" y="1156"/>
                  </a:lnTo>
                  <a:lnTo>
                    <a:pt x="2558" y="1158"/>
                  </a:lnTo>
                  <a:lnTo>
                    <a:pt x="2554" y="1158"/>
                  </a:lnTo>
                  <a:lnTo>
                    <a:pt x="2553" y="1158"/>
                  </a:lnTo>
                  <a:lnTo>
                    <a:pt x="2549" y="1156"/>
                  </a:lnTo>
                  <a:lnTo>
                    <a:pt x="2547" y="1156"/>
                  </a:lnTo>
                  <a:lnTo>
                    <a:pt x="2546" y="1156"/>
                  </a:lnTo>
                  <a:lnTo>
                    <a:pt x="2542" y="1156"/>
                  </a:lnTo>
                  <a:lnTo>
                    <a:pt x="2539" y="1154"/>
                  </a:lnTo>
                  <a:lnTo>
                    <a:pt x="2535" y="1154"/>
                  </a:lnTo>
                  <a:lnTo>
                    <a:pt x="2530" y="1151"/>
                  </a:lnTo>
                  <a:lnTo>
                    <a:pt x="2526" y="1149"/>
                  </a:lnTo>
                  <a:lnTo>
                    <a:pt x="2523" y="1147"/>
                  </a:lnTo>
                  <a:lnTo>
                    <a:pt x="2518" y="1146"/>
                  </a:lnTo>
                  <a:lnTo>
                    <a:pt x="2514" y="1144"/>
                  </a:lnTo>
                  <a:lnTo>
                    <a:pt x="2511" y="1142"/>
                  </a:lnTo>
                  <a:lnTo>
                    <a:pt x="2507" y="1140"/>
                  </a:lnTo>
                  <a:lnTo>
                    <a:pt x="2504" y="1139"/>
                  </a:lnTo>
                  <a:lnTo>
                    <a:pt x="2502" y="1139"/>
                  </a:lnTo>
                  <a:lnTo>
                    <a:pt x="2499" y="1142"/>
                  </a:lnTo>
                  <a:lnTo>
                    <a:pt x="2497" y="1144"/>
                  </a:lnTo>
                  <a:lnTo>
                    <a:pt x="2495" y="1146"/>
                  </a:lnTo>
                  <a:lnTo>
                    <a:pt x="2495" y="1149"/>
                  </a:lnTo>
                  <a:lnTo>
                    <a:pt x="2493" y="1153"/>
                  </a:lnTo>
                  <a:lnTo>
                    <a:pt x="2492" y="1158"/>
                  </a:lnTo>
                  <a:lnTo>
                    <a:pt x="2490" y="1160"/>
                  </a:lnTo>
                  <a:lnTo>
                    <a:pt x="2490" y="1165"/>
                  </a:lnTo>
                  <a:lnTo>
                    <a:pt x="2486" y="1168"/>
                  </a:lnTo>
                  <a:lnTo>
                    <a:pt x="2485" y="1170"/>
                  </a:lnTo>
                  <a:lnTo>
                    <a:pt x="2483" y="1172"/>
                  </a:lnTo>
                  <a:lnTo>
                    <a:pt x="2481" y="1175"/>
                  </a:lnTo>
                  <a:lnTo>
                    <a:pt x="2483" y="1179"/>
                  </a:lnTo>
                  <a:lnTo>
                    <a:pt x="2485" y="1182"/>
                  </a:lnTo>
                  <a:lnTo>
                    <a:pt x="2486" y="1184"/>
                  </a:lnTo>
                  <a:lnTo>
                    <a:pt x="2488" y="1184"/>
                  </a:lnTo>
                  <a:lnTo>
                    <a:pt x="2490" y="1186"/>
                  </a:lnTo>
                  <a:lnTo>
                    <a:pt x="2493" y="1188"/>
                  </a:lnTo>
                  <a:lnTo>
                    <a:pt x="2495" y="1188"/>
                  </a:lnTo>
                  <a:lnTo>
                    <a:pt x="2497" y="1189"/>
                  </a:lnTo>
                  <a:lnTo>
                    <a:pt x="2500" y="1191"/>
                  </a:lnTo>
                  <a:lnTo>
                    <a:pt x="2504" y="1193"/>
                  </a:lnTo>
                  <a:lnTo>
                    <a:pt x="2504" y="1195"/>
                  </a:lnTo>
                  <a:lnTo>
                    <a:pt x="2506" y="1195"/>
                  </a:lnTo>
                  <a:lnTo>
                    <a:pt x="2507" y="1195"/>
                  </a:lnTo>
                  <a:lnTo>
                    <a:pt x="2509" y="1198"/>
                  </a:lnTo>
                  <a:lnTo>
                    <a:pt x="2513" y="1202"/>
                  </a:lnTo>
                  <a:lnTo>
                    <a:pt x="2514" y="1205"/>
                  </a:lnTo>
                  <a:lnTo>
                    <a:pt x="2513" y="1209"/>
                  </a:lnTo>
                  <a:lnTo>
                    <a:pt x="2511" y="1212"/>
                  </a:lnTo>
                  <a:lnTo>
                    <a:pt x="2507" y="1212"/>
                  </a:lnTo>
                  <a:lnTo>
                    <a:pt x="2506" y="1216"/>
                  </a:lnTo>
                  <a:lnTo>
                    <a:pt x="2507" y="1221"/>
                  </a:lnTo>
                  <a:lnTo>
                    <a:pt x="2507" y="1226"/>
                  </a:lnTo>
                  <a:lnTo>
                    <a:pt x="2507" y="1233"/>
                  </a:lnTo>
                  <a:lnTo>
                    <a:pt x="2509" y="1237"/>
                  </a:lnTo>
                  <a:lnTo>
                    <a:pt x="2511" y="1238"/>
                  </a:lnTo>
                  <a:lnTo>
                    <a:pt x="2513" y="1242"/>
                  </a:lnTo>
                  <a:lnTo>
                    <a:pt x="2516" y="1245"/>
                  </a:lnTo>
                  <a:lnTo>
                    <a:pt x="2516" y="1249"/>
                  </a:lnTo>
                  <a:lnTo>
                    <a:pt x="2513" y="1254"/>
                  </a:lnTo>
                  <a:lnTo>
                    <a:pt x="2509" y="1256"/>
                  </a:lnTo>
                  <a:lnTo>
                    <a:pt x="2506" y="1259"/>
                  </a:lnTo>
                  <a:lnTo>
                    <a:pt x="2502" y="1261"/>
                  </a:lnTo>
                  <a:lnTo>
                    <a:pt x="2499" y="1265"/>
                  </a:lnTo>
                  <a:lnTo>
                    <a:pt x="2495" y="1266"/>
                  </a:lnTo>
                  <a:lnTo>
                    <a:pt x="2493" y="1268"/>
                  </a:lnTo>
                  <a:lnTo>
                    <a:pt x="2490" y="1270"/>
                  </a:lnTo>
                  <a:lnTo>
                    <a:pt x="2488" y="1275"/>
                  </a:lnTo>
                  <a:lnTo>
                    <a:pt x="2486" y="1277"/>
                  </a:lnTo>
                  <a:lnTo>
                    <a:pt x="2479" y="1280"/>
                  </a:lnTo>
                  <a:lnTo>
                    <a:pt x="2476" y="1284"/>
                  </a:lnTo>
                  <a:lnTo>
                    <a:pt x="2465" y="1287"/>
                  </a:lnTo>
                  <a:lnTo>
                    <a:pt x="2455" y="1293"/>
                  </a:lnTo>
                  <a:lnTo>
                    <a:pt x="2443" y="1300"/>
                  </a:lnTo>
                  <a:lnTo>
                    <a:pt x="2439" y="1301"/>
                  </a:lnTo>
                  <a:lnTo>
                    <a:pt x="2430" y="1305"/>
                  </a:lnTo>
                  <a:lnTo>
                    <a:pt x="2427" y="1307"/>
                  </a:lnTo>
                  <a:lnTo>
                    <a:pt x="2429" y="1308"/>
                  </a:lnTo>
                  <a:lnTo>
                    <a:pt x="2429" y="1310"/>
                  </a:lnTo>
                  <a:lnTo>
                    <a:pt x="2429" y="1312"/>
                  </a:lnTo>
                  <a:lnTo>
                    <a:pt x="2427" y="1314"/>
                  </a:lnTo>
                  <a:lnTo>
                    <a:pt x="2425" y="1314"/>
                  </a:lnTo>
                  <a:lnTo>
                    <a:pt x="2423" y="1315"/>
                  </a:lnTo>
                  <a:lnTo>
                    <a:pt x="2422" y="1321"/>
                  </a:lnTo>
                  <a:lnTo>
                    <a:pt x="2416" y="1324"/>
                  </a:lnTo>
                  <a:lnTo>
                    <a:pt x="2413" y="1328"/>
                  </a:lnTo>
                  <a:lnTo>
                    <a:pt x="2408" y="1336"/>
                  </a:lnTo>
                  <a:lnTo>
                    <a:pt x="2404" y="1343"/>
                  </a:lnTo>
                  <a:lnTo>
                    <a:pt x="2406" y="1349"/>
                  </a:lnTo>
                  <a:lnTo>
                    <a:pt x="2409" y="1352"/>
                  </a:lnTo>
                  <a:lnTo>
                    <a:pt x="2418" y="1347"/>
                  </a:lnTo>
                  <a:lnTo>
                    <a:pt x="2432" y="1343"/>
                  </a:lnTo>
                  <a:lnTo>
                    <a:pt x="2444" y="1340"/>
                  </a:lnTo>
                  <a:lnTo>
                    <a:pt x="2462" y="1338"/>
                  </a:lnTo>
                  <a:lnTo>
                    <a:pt x="2479" y="1333"/>
                  </a:lnTo>
                  <a:lnTo>
                    <a:pt x="2502" y="1331"/>
                  </a:lnTo>
                  <a:lnTo>
                    <a:pt x="2506" y="1329"/>
                  </a:lnTo>
                  <a:lnTo>
                    <a:pt x="2547" y="1331"/>
                  </a:lnTo>
                  <a:lnTo>
                    <a:pt x="2572" y="1333"/>
                  </a:lnTo>
                  <a:lnTo>
                    <a:pt x="2586" y="1336"/>
                  </a:lnTo>
                  <a:lnTo>
                    <a:pt x="2602" y="1347"/>
                  </a:lnTo>
                  <a:lnTo>
                    <a:pt x="2612" y="1361"/>
                  </a:lnTo>
                  <a:lnTo>
                    <a:pt x="2624" y="1380"/>
                  </a:lnTo>
                  <a:lnTo>
                    <a:pt x="2642" y="1401"/>
                  </a:lnTo>
                  <a:lnTo>
                    <a:pt x="2661" y="1417"/>
                  </a:lnTo>
                  <a:lnTo>
                    <a:pt x="2665" y="1420"/>
                  </a:lnTo>
                  <a:lnTo>
                    <a:pt x="2668" y="1422"/>
                  </a:lnTo>
                  <a:lnTo>
                    <a:pt x="2670" y="1424"/>
                  </a:lnTo>
                  <a:lnTo>
                    <a:pt x="2677" y="1429"/>
                  </a:lnTo>
                  <a:lnTo>
                    <a:pt x="2679" y="1431"/>
                  </a:lnTo>
                  <a:lnTo>
                    <a:pt x="2687" y="1445"/>
                  </a:lnTo>
                  <a:lnTo>
                    <a:pt x="2693" y="1457"/>
                  </a:lnTo>
                  <a:lnTo>
                    <a:pt x="2694" y="1474"/>
                  </a:lnTo>
                  <a:lnTo>
                    <a:pt x="2693" y="1492"/>
                  </a:lnTo>
                  <a:lnTo>
                    <a:pt x="2686" y="1511"/>
                  </a:lnTo>
                  <a:lnTo>
                    <a:pt x="2682" y="1525"/>
                  </a:lnTo>
                  <a:lnTo>
                    <a:pt x="2677" y="1543"/>
                  </a:lnTo>
                  <a:lnTo>
                    <a:pt x="2672" y="1551"/>
                  </a:lnTo>
                  <a:lnTo>
                    <a:pt x="2670" y="1551"/>
                  </a:lnTo>
                  <a:lnTo>
                    <a:pt x="2672" y="1558"/>
                  </a:lnTo>
                  <a:lnTo>
                    <a:pt x="2675" y="1565"/>
                  </a:lnTo>
                  <a:lnTo>
                    <a:pt x="2673" y="1572"/>
                  </a:lnTo>
                  <a:lnTo>
                    <a:pt x="2670" y="1583"/>
                  </a:lnTo>
                  <a:lnTo>
                    <a:pt x="2647" y="1609"/>
                  </a:lnTo>
                  <a:lnTo>
                    <a:pt x="2638" y="1618"/>
                  </a:lnTo>
                  <a:lnTo>
                    <a:pt x="2623" y="1644"/>
                  </a:lnTo>
                  <a:lnTo>
                    <a:pt x="2619" y="1653"/>
                  </a:lnTo>
                  <a:lnTo>
                    <a:pt x="2610" y="1672"/>
                  </a:lnTo>
                  <a:lnTo>
                    <a:pt x="2603" y="1688"/>
                  </a:lnTo>
                  <a:lnTo>
                    <a:pt x="2602" y="1698"/>
                  </a:lnTo>
                  <a:lnTo>
                    <a:pt x="2602" y="1707"/>
                  </a:lnTo>
                  <a:lnTo>
                    <a:pt x="2603" y="1723"/>
                  </a:lnTo>
                  <a:lnTo>
                    <a:pt x="2603" y="1745"/>
                  </a:lnTo>
                  <a:lnTo>
                    <a:pt x="2600" y="1756"/>
                  </a:lnTo>
                  <a:lnTo>
                    <a:pt x="2595" y="1775"/>
                  </a:lnTo>
                  <a:lnTo>
                    <a:pt x="2588" y="1808"/>
                  </a:lnTo>
                  <a:lnTo>
                    <a:pt x="2588" y="1822"/>
                  </a:lnTo>
                  <a:lnTo>
                    <a:pt x="2586" y="1824"/>
                  </a:lnTo>
                  <a:lnTo>
                    <a:pt x="2582" y="1833"/>
                  </a:lnTo>
                  <a:lnTo>
                    <a:pt x="2581" y="1838"/>
                  </a:lnTo>
                  <a:lnTo>
                    <a:pt x="2581" y="1845"/>
                  </a:lnTo>
                  <a:lnTo>
                    <a:pt x="2577" y="1849"/>
                  </a:lnTo>
                  <a:lnTo>
                    <a:pt x="2565" y="1857"/>
                  </a:lnTo>
                  <a:lnTo>
                    <a:pt x="2546" y="1857"/>
                  </a:lnTo>
                  <a:lnTo>
                    <a:pt x="2535" y="1854"/>
                  </a:lnTo>
                  <a:lnTo>
                    <a:pt x="2535" y="1852"/>
                  </a:lnTo>
                  <a:lnTo>
                    <a:pt x="2535" y="1849"/>
                  </a:lnTo>
                  <a:lnTo>
                    <a:pt x="2535" y="1847"/>
                  </a:lnTo>
                  <a:lnTo>
                    <a:pt x="2537" y="1840"/>
                  </a:lnTo>
                  <a:lnTo>
                    <a:pt x="2539" y="1838"/>
                  </a:lnTo>
                  <a:lnTo>
                    <a:pt x="2539" y="1836"/>
                  </a:lnTo>
                  <a:lnTo>
                    <a:pt x="2539" y="1835"/>
                  </a:lnTo>
                  <a:lnTo>
                    <a:pt x="2539" y="1831"/>
                  </a:lnTo>
                  <a:lnTo>
                    <a:pt x="2539" y="1829"/>
                  </a:lnTo>
                  <a:lnTo>
                    <a:pt x="2537" y="1828"/>
                  </a:lnTo>
                  <a:lnTo>
                    <a:pt x="2537" y="1826"/>
                  </a:lnTo>
                  <a:lnTo>
                    <a:pt x="2535" y="1826"/>
                  </a:lnTo>
                  <a:lnTo>
                    <a:pt x="2533" y="1824"/>
                  </a:lnTo>
                  <a:lnTo>
                    <a:pt x="2532" y="1822"/>
                  </a:lnTo>
                  <a:lnTo>
                    <a:pt x="2530" y="1822"/>
                  </a:lnTo>
                  <a:lnTo>
                    <a:pt x="2528" y="1821"/>
                  </a:lnTo>
                  <a:lnTo>
                    <a:pt x="2526" y="1819"/>
                  </a:lnTo>
                  <a:lnTo>
                    <a:pt x="2525" y="1817"/>
                  </a:lnTo>
                  <a:lnTo>
                    <a:pt x="2523" y="1815"/>
                  </a:lnTo>
                  <a:lnTo>
                    <a:pt x="2521" y="1812"/>
                  </a:lnTo>
                  <a:lnTo>
                    <a:pt x="2520" y="1810"/>
                  </a:lnTo>
                  <a:lnTo>
                    <a:pt x="2520" y="1808"/>
                  </a:lnTo>
                  <a:lnTo>
                    <a:pt x="2518" y="1807"/>
                  </a:lnTo>
                  <a:lnTo>
                    <a:pt x="2518" y="1805"/>
                  </a:lnTo>
                  <a:lnTo>
                    <a:pt x="2516" y="1803"/>
                  </a:lnTo>
                  <a:lnTo>
                    <a:pt x="2514" y="1801"/>
                  </a:lnTo>
                  <a:lnTo>
                    <a:pt x="2513" y="1800"/>
                  </a:lnTo>
                  <a:lnTo>
                    <a:pt x="2511" y="1798"/>
                  </a:lnTo>
                  <a:lnTo>
                    <a:pt x="2509" y="1796"/>
                  </a:lnTo>
                  <a:lnTo>
                    <a:pt x="2507" y="1794"/>
                  </a:lnTo>
                  <a:lnTo>
                    <a:pt x="2506" y="1794"/>
                  </a:lnTo>
                  <a:lnTo>
                    <a:pt x="2504" y="1791"/>
                  </a:lnTo>
                  <a:lnTo>
                    <a:pt x="2502" y="1791"/>
                  </a:lnTo>
                  <a:lnTo>
                    <a:pt x="2500" y="1789"/>
                  </a:lnTo>
                  <a:lnTo>
                    <a:pt x="2499" y="1787"/>
                  </a:lnTo>
                  <a:lnTo>
                    <a:pt x="2497" y="1786"/>
                  </a:lnTo>
                  <a:lnTo>
                    <a:pt x="2495" y="1782"/>
                  </a:lnTo>
                  <a:lnTo>
                    <a:pt x="2493" y="1780"/>
                  </a:lnTo>
                  <a:lnTo>
                    <a:pt x="2492" y="1777"/>
                  </a:lnTo>
                  <a:lnTo>
                    <a:pt x="2490" y="1773"/>
                  </a:lnTo>
                  <a:lnTo>
                    <a:pt x="2486" y="1770"/>
                  </a:lnTo>
                  <a:lnTo>
                    <a:pt x="2483" y="1766"/>
                  </a:lnTo>
                  <a:lnTo>
                    <a:pt x="2479" y="1763"/>
                  </a:lnTo>
                  <a:lnTo>
                    <a:pt x="2478" y="1761"/>
                  </a:lnTo>
                  <a:lnTo>
                    <a:pt x="2476" y="1758"/>
                  </a:lnTo>
                  <a:lnTo>
                    <a:pt x="2476" y="1756"/>
                  </a:lnTo>
                  <a:lnTo>
                    <a:pt x="2474" y="1754"/>
                  </a:lnTo>
                  <a:lnTo>
                    <a:pt x="2472" y="1752"/>
                  </a:lnTo>
                  <a:lnTo>
                    <a:pt x="2471" y="1752"/>
                  </a:lnTo>
                  <a:lnTo>
                    <a:pt x="2469" y="1752"/>
                  </a:lnTo>
                  <a:lnTo>
                    <a:pt x="2467" y="1752"/>
                  </a:lnTo>
                  <a:lnTo>
                    <a:pt x="2465" y="1754"/>
                  </a:lnTo>
                  <a:lnTo>
                    <a:pt x="2462" y="1754"/>
                  </a:lnTo>
                  <a:lnTo>
                    <a:pt x="2460" y="1754"/>
                  </a:lnTo>
                  <a:lnTo>
                    <a:pt x="2457" y="1754"/>
                  </a:lnTo>
                  <a:lnTo>
                    <a:pt x="2453" y="1756"/>
                  </a:lnTo>
                  <a:lnTo>
                    <a:pt x="2450" y="1756"/>
                  </a:lnTo>
                  <a:lnTo>
                    <a:pt x="2446" y="1758"/>
                  </a:lnTo>
                  <a:lnTo>
                    <a:pt x="2441" y="1759"/>
                  </a:lnTo>
                  <a:lnTo>
                    <a:pt x="2439" y="1759"/>
                  </a:lnTo>
                  <a:lnTo>
                    <a:pt x="2436" y="1761"/>
                  </a:lnTo>
                  <a:lnTo>
                    <a:pt x="2432" y="1763"/>
                  </a:lnTo>
                  <a:lnTo>
                    <a:pt x="2430" y="1763"/>
                  </a:lnTo>
                  <a:lnTo>
                    <a:pt x="2427" y="1765"/>
                  </a:lnTo>
                  <a:lnTo>
                    <a:pt x="2425" y="1765"/>
                  </a:lnTo>
                  <a:lnTo>
                    <a:pt x="2423" y="1766"/>
                  </a:lnTo>
                  <a:lnTo>
                    <a:pt x="2422" y="1766"/>
                  </a:lnTo>
                  <a:lnTo>
                    <a:pt x="2420" y="1766"/>
                  </a:lnTo>
                  <a:lnTo>
                    <a:pt x="2418" y="1766"/>
                  </a:lnTo>
                  <a:lnTo>
                    <a:pt x="2416" y="1766"/>
                  </a:lnTo>
                  <a:lnTo>
                    <a:pt x="2415" y="1766"/>
                  </a:lnTo>
                  <a:lnTo>
                    <a:pt x="2413" y="1768"/>
                  </a:lnTo>
                  <a:lnTo>
                    <a:pt x="2411" y="1768"/>
                  </a:lnTo>
                  <a:lnTo>
                    <a:pt x="2409" y="1770"/>
                  </a:lnTo>
                  <a:lnTo>
                    <a:pt x="2406" y="1772"/>
                  </a:lnTo>
                  <a:lnTo>
                    <a:pt x="2404" y="1773"/>
                  </a:lnTo>
                  <a:lnTo>
                    <a:pt x="2401" y="1775"/>
                  </a:lnTo>
                  <a:lnTo>
                    <a:pt x="2397" y="1777"/>
                  </a:lnTo>
                  <a:lnTo>
                    <a:pt x="2395" y="1779"/>
                  </a:lnTo>
                  <a:lnTo>
                    <a:pt x="2392" y="1779"/>
                  </a:lnTo>
                  <a:lnTo>
                    <a:pt x="2392" y="1780"/>
                  </a:lnTo>
                  <a:lnTo>
                    <a:pt x="2388" y="1780"/>
                  </a:lnTo>
                  <a:lnTo>
                    <a:pt x="2387" y="1782"/>
                  </a:lnTo>
                  <a:lnTo>
                    <a:pt x="2381" y="1782"/>
                  </a:lnTo>
                  <a:lnTo>
                    <a:pt x="2378" y="1782"/>
                  </a:lnTo>
                  <a:lnTo>
                    <a:pt x="2373" y="1780"/>
                  </a:lnTo>
                  <a:lnTo>
                    <a:pt x="2371" y="1779"/>
                  </a:lnTo>
                  <a:lnTo>
                    <a:pt x="2369" y="1777"/>
                  </a:lnTo>
                  <a:lnTo>
                    <a:pt x="2367" y="1775"/>
                  </a:lnTo>
                  <a:lnTo>
                    <a:pt x="2364" y="1772"/>
                  </a:lnTo>
                  <a:lnTo>
                    <a:pt x="2362" y="1770"/>
                  </a:lnTo>
                  <a:lnTo>
                    <a:pt x="2359" y="1766"/>
                  </a:lnTo>
                  <a:lnTo>
                    <a:pt x="2357" y="1763"/>
                  </a:lnTo>
                  <a:lnTo>
                    <a:pt x="2355" y="1763"/>
                  </a:lnTo>
                  <a:lnTo>
                    <a:pt x="2353" y="1763"/>
                  </a:lnTo>
                  <a:lnTo>
                    <a:pt x="2352" y="1763"/>
                  </a:lnTo>
                  <a:lnTo>
                    <a:pt x="2352" y="1765"/>
                  </a:lnTo>
                  <a:lnTo>
                    <a:pt x="2350" y="1765"/>
                  </a:lnTo>
                  <a:lnTo>
                    <a:pt x="2348" y="1765"/>
                  </a:lnTo>
                  <a:lnTo>
                    <a:pt x="2348" y="1763"/>
                  </a:lnTo>
                  <a:lnTo>
                    <a:pt x="2348" y="1761"/>
                  </a:lnTo>
                  <a:lnTo>
                    <a:pt x="2348" y="1759"/>
                  </a:lnTo>
                  <a:lnTo>
                    <a:pt x="2350" y="1758"/>
                  </a:lnTo>
                  <a:lnTo>
                    <a:pt x="2350" y="1756"/>
                  </a:lnTo>
                  <a:lnTo>
                    <a:pt x="2352" y="1756"/>
                  </a:lnTo>
                  <a:lnTo>
                    <a:pt x="2352" y="1754"/>
                  </a:lnTo>
                  <a:lnTo>
                    <a:pt x="2353" y="1752"/>
                  </a:lnTo>
                  <a:lnTo>
                    <a:pt x="2353" y="1749"/>
                  </a:lnTo>
                  <a:lnTo>
                    <a:pt x="2355" y="1747"/>
                  </a:lnTo>
                  <a:lnTo>
                    <a:pt x="2357" y="1745"/>
                  </a:lnTo>
                  <a:lnTo>
                    <a:pt x="2357" y="1744"/>
                  </a:lnTo>
                  <a:lnTo>
                    <a:pt x="2357" y="1742"/>
                  </a:lnTo>
                  <a:lnTo>
                    <a:pt x="2359" y="1740"/>
                  </a:lnTo>
                  <a:lnTo>
                    <a:pt x="2359" y="1738"/>
                  </a:lnTo>
                  <a:lnTo>
                    <a:pt x="2357" y="1737"/>
                  </a:lnTo>
                  <a:lnTo>
                    <a:pt x="2357" y="1735"/>
                  </a:lnTo>
                  <a:lnTo>
                    <a:pt x="2355" y="1733"/>
                  </a:lnTo>
                  <a:lnTo>
                    <a:pt x="2353" y="1731"/>
                  </a:lnTo>
                  <a:lnTo>
                    <a:pt x="2353" y="1730"/>
                  </a:lnTo>
                  <a:lnTo>
                    <a:pt x="2352" y="1730"/>
                  </a:lnTo>
                  <a:lnTo>
                    <a:pt x="2352" y="1728"/>
                  </a:lnTo>
                  <a:lnTo>
                    <a:pt x="2350" y="1728"/>
                  </a:lnTo>
                  <a:lnTo>
                    <a:pt x="2350" y="1726"/>
                  </a:lnTo>
                  <a:lnTo>
                    <a:pt x="2348" y="1726"/>
                  </a:lnTo>
                  <a:lnTo>
                    <a:pt x="2346" y="1724"/>
                  </a:lnTo>
                  <a:lnTo>
                    <a:pt x="2345" y="1724"/>
                  </a:lnTo>
                  <a:lnTo>
                    <a:pt x="2345" y="1723"/>
                  </a:lnTo>
                  <a:lnTo>
                    <a:pt x="2341" y="1721"/>
                  </a:lnTo>
                  <a:lnTo>
                    <a:pt x="2339" y="1721"/>
                  </a:lnTo>
                  <a:lnTo>
                    <a:pt x="2339" y="1719"/>
                  </a:lnTo>
                  <a:lnTo>
                    <a:pt x="2338" y="1717"/>
                  </a:lnTo>
                  <a:lnTo>
                    <a:pt x="2336" y="1717"/>
                  </a:lnTo>
                  <a:lnTo>
                    <a:pt x="2334" y="1716"/>
                  </a:lnTo>
                  <a:lnTo>
                    <a:pt x="2332" y="1714"/>
                  </a:lnTo>
                  <a:lnTo>
                    <a:pt x="2331" y="1714"/>
                  </a:lnTo>
                  <a:lnTo>
                    <a:pt x="2329" y="1712"/>
                  </a:lnTo>
                  <a:lnTo>
                    <a:pt x="2327" y="1712"/>
                  </a:lnTo>
                  <a:lnTo>
                    <a:pt x="2325" y="1710"/>
                  </a:lnTo>
                  <a:lnTo>
                    <a:pt x="2324" y="1710"/>
                  </a:lnTo>
                  <a:lnTo>
                    <a:pt x="2322" y="1709"/>
                  </a:lnTo>
                  <a:lnTo>
                    <a:pt x="2318" y="1707"/>
                  </a:lnTo>
                  <a:lnTo>
                    <a:pt x="2317" y="1707"/>
                  </a:lnTo>
                  <a:lnTo>
                    <a:pt x="2315" y="1705"/>
                  </a:lnTo>
                  <a:lnTo>
                    <a:pt x="2313" y="1703"/>
                  </a:lnTo>
                  <a:lnTo>
                    <a:pt x="2311" y="1703"/>
                  </a:lnTo>
                  <a:lnTo>
                    <a:pt x="2310" y="1703"/>
                  </a:lnTo>
                  <a:lnTo>
                    <a:pt x="2310" y="1702"/>
                  </a:lnTo>
                  <a:lnTo>
                    <a:pt x="2308" y="1700"/>
                  </a:lnTo>
                  <a:lnTo>
                    <a:pt x="2306" y="1700"/>
                  </a:lnTo>
                  <a:lnTo>
                    <a:pt x="2304" y="1700"/>
                  </a:lnTo>
                  <a:lnTo>
                    <a:pt x="2303" y="1698"/>
                  </a:lnTo>
                  <a:lnTo>
                    <a:pt x="2301" y="1698"/>
                  </a:lnTo>
                  <a:lnTo>
                    <a:pt x="2299" y="1696"/>
                  </a:lnTo>
                  <a:lnTo>
                    <a:pt x="2297" y="1696"/>
                  </a:lnTo>
                  <a:lnTo>
                    <a:pt x="2296" y="1696"/>
                  </a:lnTo>
                  <a:lnTo>
                    <a:pt x="2292" y="1695"/>
                  </a:lnTo>
                  <a:lnTo>
                    <a:pt x="2289" y="1695"/>
                  </a:lnTo>
                  <a:lnTo>
                    <a:pt x="2287" y="1693"/>
                  </a:lnTo>
                  <a:lnTo>
                    <a:pt x="2285" y="1693"/>
                  </a:lnTo>
                  <a:lnTo>
                    <a:pt x="2283" y="1693"/>
                  </a:lnTo>
                  <a:lnTo>
                    <a:pt x="2282" y="1691"/>
                  </a:lnTo>
                  <a:lnTo>
                    <a:pt x="2280" y="1691"/>
                  </a:lnTo>
                  <a:lnTo>
                    <a:pt x="2278" y="1691"/>
                  </a:lnTo>
                  <a:lnTo>
                    <a:pt x="2276" y="1689"/>
                  </a:lnTo>
                  <a:lnTo>
                    <a:pt x="2273" y="1689"/>
                  </a:lnTo>
                  <a:lnTo>
                    <a:pt x="2271" y="1689"/>
                  </a:lnTo>
                  <a:lnTo>
                    <a:pt x="2269" y="1689"/>
                  </a:lnTo>
                  <a:lnTo>
                    <a:pt x="2268" y="1689"/>
                  </a:lnTo>
                  <a:lnTo>
                    <a:pt x="2266" y="1688"/>
                  </a:lnTo>
                  <a:lnTo>
                    <a:pt x="2262" y="1688"/>
                  </a:lnTo>
                  <a:lnTo>
                    <a:pt x="2259" y="1688"/>
                  </a:lnTo>
                  <a:lnTo>
                    <a:pt x="2257" y="1688"/>
                  </a:lnTo>
                  <a:lnTo>
                    <a:pt x="2255" y="1688"/>
                  </a:lnTo>
                  <a:lnTo>
                    <a:pt x="2252" y="1688"/>
                  </a:lnTo>
                  <a:lnTo>
                    <a:pt x="2250" y="1688"/>
                  </a:lnTo>
                  <a:lnTo>
                    <a:pt x="2248" y="1688"/>
                  </a:lnTo>
                  <a:lnTo>
                    <a:pt x="2247" y="1688"/>
                  </a:lnTo>
                  <a:lnTo>
                    <a:pt x="2245" y="1689"/>
                  </a:lnTo>
                  <a:lnTo>
                    <a:pt x="2243" y="1691"/>
                  </a:lnTo>
                  <a:lnTo>
                    <a:pt x="2241" y="1691"/>
                  </a:lnTo>
                  <a:lnTo>
                    <a:pt x="2240" y="1693"/>
                  </a:lnTo>
                  <a:lnTo>
                    <a:pt x="2238" y="1695"/>
                  </a:lnTo>
                  <a:lnTo>
                    <a:pt x="2236" y="1696"/>
                  </a:lnTo>
                  <a:lnTo>
                    <a:pt x="2234" y="1698"/>
                  </a:lnTo>
                  <a:lnTo>
                    <a:pt x="2233" y="1698"/>
                  </a:lnTo>
                  <a:lnTo>
                    <a:pt x="2231" y="1698"/>
                  </a:lnTo>
                  <a:lnTo>
                    <a:pt x="2229" y="1698"/>
                  </a:lnTo>
                  <a:lnTo>
                    <a:pt x="2226" y="1700"/>
                  </a:lnTo>
                  <a:lnTo>
                    <a:pt x="2222" y="1700"/>
                  </a:lnTo>
                  <a:lnTo>
                    <a:pt x="2220" y="1700"/>
                  </a:lnTo>
                  <a:lnTo>
                    <a:pt x="2219" y="1700"/>
                  </a:lnTo>
                  <a:lnTo>
                    <a:pt x="2217" y="1700"/>
                  </a:lnTo>
                  <a:lnTo>
                    <a:pt x="2213" y="1700"/>
                  </a:lnTo>
                  <a:lnTo>
                    <a:pt x="2212" y="1702"/>
                  </a:lnTo>
                  <a:lnTo>
                    <a:pt x="2210" y="1702"/>
                  </a:lnTo>
                  <a:lnTo>
                    <a:pt x="2210" y="1703"/>
                  </a:lnTo>
                  <a:lnTo>
                    <a:pt x="2212" y="1705"/>
                  </a:lnTo>
                  <a:lnTo>
                    <a:pt x="2213" y="1707"/>
                  </a:lnTo>
                  <a:lnTo>
                    <a:pt x="2215" y="1709"/>
                  </a:lnTo>
                  <a:lnTo>
                    <a:pt x="2217" y="1710"/>
                  </a:lnTo>
                  <a:lnTo>
                    <a:pt x="2219" y="1710"/>
                  </a:lnTo>
                  <a:lnTo>
                    <a:pt x="2220" y="1712"/>
                  </a:lnTo>
                  <a:lnTo>
                    <a:pt x="2222" y="1712"/>
                  </a:lnTo>
                  <a:lnTo>
                    <a:pt x="2224" y="1714"/>
                  </a:lnTo>
                  <a:lnTo>
                    <a:pt x="2226" y="1716"/>
                  </a:lnTo>
                  <a:lnTo>
                    <a:pt x="2224" y="1717"/>
                  </a:lnTo>
                  <a:lnTo>
                    <a:pt x="2224" y="1719"/>
                  </a:lnTo>
                  <a:lnTo>
                    <a:pt x="2224" y="1721"/>
                  </a:lnTo>
                  <a:lnTo>
                    <a:pt x="2224" y="1724"/>
                  </a:lnTo>
                  <a:lnTo>
                    <a:pt x="2222" y="1726"/>
                  </a:lnTo>
                  <a:lnTo>
                    <a:pt x="2220" y="1726"/>
                  </a:lnTo>
                  <a:lnTo>
                    <a:pt x="2220" y="1728"/>
                  </a:lnTo>
                  <a:lnTo>
                    <a:pt x="2219" y="1728"/>
                  </a:lnTo>
                  <a:lnTo>
                    <a:pt x="2219" y="1730"/>
                  </a:lnTo>
                  <a:lnTo>
                    <a:pt x="2217" y="1730"/>
                  </a:lnTo>
                  <a:lnTo>
                    <a:pt x="2215" y="1731"/>
                  </a:lnTo>
                  <a:lnTo>
                    <a:pt x="2213" y="1731"/>
                  </a:lnTo>
                  <a:lnTo>
                    <a:pt x="2212" y="1733"/>
                  </a:lnTo>
                  <a:lnTo>
                    <a:pt x="2210" y="1733"/>
                  </a:lnTo>
                  <a:lnTo>
                    <a:pt x="2206" y="1735"/>
                  </a:lnTo>
                  <a:lnTo>
                    <a:pt x="2205" y="1735"/>
                  </a:lnTo>
                  <a:lnTo>
                    <a:pt x="2201" y="1737"/>
                  </a:lnTo>
                  <a:lnTo>
                    <a:pt x="2198" y="1737"/>
                  </a:lnTo>
                  <a:lnTo>
                    <a:pt x="2196" y="1737"/>
                  </a:lnTo>
                  <a:lnTo>
                    <a:pt x="2194" y="1737"/>
                  </a:lnTo>
                  <a:lnTo>
                    <a:pt x="2191" y="1738"/>
                  </a:lnTo>
                  <a:lnTo>
                    <a:pt x="2189" y="1738"/>
                  </a:lnTo>
                  <a:lnTo>
                    <a:pt x="2186" y="1738"/>
                  </a:lnTo>
                  <a:lnTo>
                    <a:pt x="2184" y="1738"/>
                  </a:lnTo>
                  <a:lnTo>
                    <a:pt x="2180" y="1738"/>
                  </a:lnTo>
                  <a:lnTo>
                    <a:pt x="2177" y="1738"/>
                  </a:lnTo>
                  <a:lnTo>
                    <a:pt x="2175" y="1738"/>
                  </a:lnTo>
                  <a:lnTo>
                    <a:pt x="2173" y="1738"/>
                  </a:lnTo>
                  <a:lnTo>
                    <a:pt x="2170" y="1740"/>
                  </a:lnTo>
                  <a:lnTo>
                    <a:pt x="2168" y="1740"/>
                  </a:lnTo>
                  <a:lnTo>
                    <a:pt x="2165" y="1742"/>
                  </a:lnTo>
                  <a:lnTo>
                    <a:pt x="2163" y="1742"/>
                  </a:lnTo>
                  <a:lnTo>
                    <a:pt x="2161" y="1744"/>
                  </a:lnTo>
                  <a:lnTo>
                    <a:pt x="2159" y="1744"/>
                  </a:lnTo>
                  <a:lnTo>
                    <a:pt x="2158" y="1744"/>
                  </a:lnTo>
                  <a:lnTo>
                    <a:pt x="2156" y="1744"/>
                  </a:lnTo>
                  <a:lnTo>
                    <a:pt x="2154" y="1744"/>
                  </a:lnTo>
                  <a:lnTo>
                    <a:pt x="2152" y="1744"/>
                  </a:lnTo>
                  <a:lnTo>
                    <a:pt x="2152" y="1742"/>
                  </a:lnTo>
                  <a:lnTo>
                    <a:pt x="2151" y="1740"/>
                  </a:lnTo>
                  <a:lnTo>
                    <a:pt x="2149" y="1740"/>
                  </a:lnTo>
                  <a:lnTo>
                    <a:pt x="2147" y="1738"/>
                  </a:lnTo>
                  <a:lnTo>
                    <a:pt x="2145" y="1738"/>
                  </a:lnTo>
                  <a:lnTo>
                    <a:pt x="2144" y="1738"/>
                  </a:lnTo>
                  <a:lnTo>
                    <a:pt x="2142" y="1738"/>
                  </a:lnTo>
                  <a:lnTo>
                    <a:pt x="2140" y="1740"/>
                  </a:lnTo>
                  <a:lnTo>
                    <a:pt x="2138" y="1740"/>
                  </a:lnTo>
                  <a:lnTo>
                    <a:pt x="2137" y="1740"/>
                  </a:lnTo>
                  <a:lnTo>
                    <a:pt x="2135" y="1742"/>
                  </a:lnTo>
                  <a:lnTo>
                    <a:pt x="2133" y="1744"/>
                  </a:lnTo>
                  <a:lnTo>
                    <a:pt x="2131" y="1745"/>
                  </a:lnTo>
                  <a:lnTo>
                    <a:pt x="2131" y="1747"/>
                  </a:lnTo>
                  <a:lnTo>
                    <a:pt x="2130" y="1749"/>
                  </a:lnTo>
                  <a:lnTo>
                    <a:pt x="2130" y="1751"/>
                  </a:lnTo>
                  <a:lnTo>
                    <a:pt x="2128" y="1752"/>
                  </a:lnTo>
                  <a:lnTo>
                    <a:pt x="2128" y="1754"/>
                  </a:lnTo>
                  <a:lnTo>
                    <a:pt x="2126" y="1754"/>
                  </a:lnTo>
                  <a:lnTo>
                    <a:pt x="2126" y="1756"/>
                  </a:lnTo>
                  <a:lnTo>
                    <a:pt x="2124" y="1758"/>
                  </a:lnTo>
                  <a:lnTo>
                    <a:pt x="2124" y="1759"/>
                  </a:lnTo>
                  <a:lnTo>
                    <a:pt x="2123" y="1761"/>
                  </a:lnTo>
                  <a:lnTo>
                    <a:pt x="2121" y="1761"/>
                  </a:lnTo>
                  <a:lnTo>
                    <a:pt x="2119" y="1763"/>
                  </a:lnTo>
                  <a:lnTo>
                    <a:pt x="2117" y="1763"/>
                  </a:lnTo>
                  <a:lnTo>
                    <a:pt x="2117" y="1765"/>
                  </a:lnTo>
                  <a:lnTo>
                    <a:pt x="2114" y="1765"/>
                  </a:lnTo>
                  <a:lnTo>
                    <a:pt x="2114" y="1766"/>
                  </a:lnTo>
                  <a:lnTo>
                    <a:pt x="2112" y="1766"/>
                  </a:lnTo>
                  <a:lnTo>
                    <a:pt x="2110" y="1766"/>
                  </a:lnTo>
                  <a:lnTo>
                    <a:pt x="2109" y="1768"/>
                  </a:lnTo>
                  <a:lnTo>
                    <a:pt x="2107" y="1768"/>
                  </a:lnTo>
                  <a:lnTo>
                    <a:pt x="2105" y="1768"/>
                  </a:lnTo>
                  <a:lnTo>
                    <a:pt x="2103" y="1768"/>
                  </a:lnTo>
                  <a:lnTo>
                    <a:pt x="2102" y="1770"/>
                  </a:lnTo>
                  <a:lnTo>
                    <a:pt x="2100" y="1770"/>
                  </a:lnTo>
                  <a:lnTo>
                    <a:pt x="2098" y="1768"/>
                  </a:lnTo>
                  <a:lnTo>
                    <a:pt x="2096" y="1768"/>
                  </a:lnTo>
                  <a:lnTo>
                    <a:pt x="2095" y="1768"/>
                  </a:lnTo>
                  <a:lnTo>
                    <a:pt x="2091" y="1763"/>
                  </a:lnTo>
                  <a:lnTo>
                    <a:pt x="2088" y="1761"/>
                  </a:lnTo>
                  <a:lnTo>
                    <a:pt x="2089" y="1759"/>
                  </a:lnTo>
                  <a:lnTo>
                    <a:pt x="2091" y="1758"/>
                  </a:lnTo>
                  <a:lnTo>
                    <a:pt x="2089" y="1756"/>
                  </a:lnTo>
                  <a:lnTo>
                    <a:pt x="2086" y="1756"/>
                  </a:lnTo>
                  <a:lnTo>
                    <a:pt x="2086" y="1754"/>
                  </a:lnTo>
                  <a:lnTo>
                    <a:pt x="2084" y="1751"/>
                  </a:lnTo>
                  <a:lnTo>
                    <a:pt x="2082" y="1749"/>
                  </a:lnTo>
                  <a:lnTo>
                    <a:pt x="2079" y="1747"/>
                  </a:lnTo>
                  <a:lnTo>
                    <a:pt x="2081" y="1747"/>
                  </a:lnTo>
                  <a:lnTo>
                    <a:pt x="2082" y="1747"/>
                  </a:lnTo>
                  <a:lnTo>
                    <a:pt x="2084" y="1745"/>
                  </a:lnTo>
                  <a:lnTo>
                    <a:pt x="2082" y="1740"/>
                  </a:lnTo>
                  <a:lnTo>
                    <a:pt x="2079" y="1737"/>
                  </a:lnTo>
                  <a:lnTo>
                    <a:pt x="2077" y="1735"/>
                  </a:lnTo>
                  <a:lnTo>
                    <a:pt x="2077" y="1733"/>
                  </a:lnTo>
                  <a:lnTo>
                    <a:pt x="2075" y="1728"/>
                  </a:lnTo>
                  <a:lnTo>
                    <a:pt x="2074" y="1726"/>
                  </a:lnTo>
                  <a:lnTo>
                    <a:pt x="2072" y="1723"/>
                  </a:lnTo>
                  <a:lnTo>
                    <a:pt x="2070" y="1723"/>
                  </a:lnTo>
                  <a:lnTo>
                    <a:pt x="2068" y="1726"/>
                  </a:lnTo>
                  <a:lnTo>
                    <a:pt x="2067" y="1731"/>
                  </a:lnTo>
                  <a:lnTo>
                    <a:pt x="2063" y="1731"/>
                  </a:lnTo>
                  <a:lnTo>
                    <a:pt x="2058" y="1731"/>
                  </a:lnTo>
                  <a:lnTo>
                    <a:pt x="2056" y="1731"/>
                  </a:lnTo>
                  <a:lnTo>
                    <a:pt x="2053" y="1733"/>
                  </a:lnTo>
                  <a:lnTo>
                    <a:pt x="2049" y="1733"/>
                  </a:lnTo>
                  <a:lnTo>
                    <a:pt x="2046" y="1735"/>
                  </a:lnTo>
                  <a:lnTo>
                    <a:pt x="2044" y="1738"/>
                  </a:lnTo>
                  <a:lnTo>
                    <a:pt x="2040" y="1740"/>
                  </a:lnTo>
                  <a:lnTo>
                    <a:pt x="2040" y="1744"/>
                  </a:lnTo>
                  <a:lnTo>
                    <a:pt x="2039" y="1745"/>
                  </a:lnTo>
                  <a:lnTo>
                    <a:pt x="2039" y="1747"/>
                  </a:lnTo>
                  <a:lnTo>
                    <a:pt x="2039" y="1751"/>
                  </a:lnTo>
                  <a:lnTo>
                    <a:pt x="2035" y="1754"/>
                  </a:lnTo>
                  <a:lnTo>
                    <a:pt x="2032" y="1756"/>
                  </a:lnTo>
                  <a:lnTo>
                    <a:pt x="2026" y="1758"/>
                  </a:lnTo>
                  <a:lnTo>
                    <a:pt x="2023" y="1756"/>
                  </a:lnTo>
                  <a:lnTo>
                    <a:pt x="2021" y="1758"/>
                  </a:lnTo>
                  <a:lnTo>
                    <a:pt x="2019" y="1758"/>
                  </a:lnTo>
                  <a:lnTo>
                    <a:pt x="2018" y="1756"/>
                  </a:lnTo>
                  <a:lnTo>
                    <a:pt x="2014" y="1756"/>
                  </a:lnTo>
                  <a:lnTo>
                    <a:pt x="2012" y="1756"/>
                  </a:lnTo>
                  <a:lnTo>
                    <a:pt x="2009" y="1756"/>
                  </a:lnTo>
                  <a:lnTo>
                    <a:pt x="2002" y="1758"/>
                  </a:lnTo>
                  <a:lnTo>
                    <a:pt x="1997" y="1756"/>
                  </a:lnTo>
                  <a:lnTo>
                    <a:pt x="1993" y="1756"/>
                  </a:lnTo>
                  <a:lnTo>
                    <a:pt x="1986" y="1756"/>
                  </a:lnTo>
                  <a:lnTo>
                    <a:pt x="1983" y="1756"/>
                  </a:lnTo>
                  <a:lnTo>
                    <a:pt x="1981" y="1759"/>
                  </a:lnTo>
                  <a:lnTo>
                    <a:pt x="1979" y="1765"/>
                  </a:lnTo>
                  <a:lnTo>
                    <a:pt x="1977" y="1772"/>
                  </a:lnTo>
                  <a:lnTo>
                    <a:pt x="1979" y="1775"/>
                  </a:lnTo>
                  <a:lnTo>
                    <a:pt x="1979" y="1780"/>
                  </a:lnTo>
                  <a:lnTo>
                    <a:pt x="1979" y="1786"/>
                  </a:lnTo>
                  <a:lnTo>
                    <a:pt x="1979" y="1791"/>
                  </a:lnTo>
                  <a:lnTo>
                    <a:pt x="1979" y="1794"/>
                  </a:lnTo>
                  <a:lnTo>
                    <a:pt x="1977" y="1798"/>
                  </a:lnTo>
                  <a:lnTo>
                    <a:pt x="1974" y="1805"/>
                  </a:lnTo>
                  <a:lnTo>
                    <a:pt x="1972" y="1810"/>
                  </a:lnTo>
                  <a:lnTo>
                    <a:pt x="1970" y="1814"/>
                  </a:lnTo>
                  <a:lnTo>
                    <a:pt x="1969" y="1819"/>
                  </a:lnTo>
                  <a:lnTo>
                    <a:pt x="1967" y="1821"/>
                  </a:lnTo>
                  <a:lnTo>
                    <a:pt x="1965" y="1824"/>
                  </a:lnTo>
                  <a:lnTo>
                    <a:pt x="1958" y="1824"/>
                  </a:lnTo>
                  <a:lnTo>
                    <a:pt x="1956" y="1824"/>
                  </a:lnTo>
                  <a:lnTo>
                    <a:pt x="1955" y="1822"/>
                  </a:lnTo>
                  <a:lnTo>
                    <a:pt x="1949" y="1821"/>
                  </a:lnTo>
                  <a:lnTo>
                    <a:pt x="1946" y="1819"/>
                  </a:lnTo>
                  <a:lnTo>
                    <a:pt x="1941" y="1817"/>
                  </a:lnTo>
                  <a:lnTo>
                    <a:pt x="1937" y="1814"/>
                  </a:lnTo>
                  <a:lnTo>
                    <a:pt x="1934" y="1810"/>
                  </a:lnTo>
                  <a:lnTo>
                    <a:pt x="1928" y="1805"/>
                  </a:lnTo>
                  <a:lnTo>
                    <a:pt x="1928" y="1803"/>
                  </a:lnTo>
                  <a:lnTo>
                    <a:pt x="1925" y="1796"/>
                  </a:lnTo>
                  <a:lnTo>
                    <a:pt x="1925" y="1794"/>
                  </a:lnTo>
                  <a:lnTo>
                    <a:pt x="1921" y="1793"/>
                  </a:lnTo>
                  <a:lnTo>
                    <a:pt x="1921" y="1791"/>
                  </a:lnTo>
                  <a:lnTo>
                    <a:pt x="1921" y="1789"/>
                  </a:lnTo>
                  <a:lnTo>
                    <a:pt x="1920" y="1784"/>
                  </a:lnTo>
                  <a:lnTo>
                    <a:pt x="1916" y="1784"/>
                  </a:lnTo>
                  <a:lnTo>
                    <a:pt x="1911" y="1786"/>
                  </a:lnTo>
                  <a:lnTo>
                    <a:pt x="1909" y="1784"/>
                  </a:lnTo>
                  <a:lnTo>
                    <a:pt x="1913" y="1780"/>
                  </a:lnTo>
                  <a:lnTo>
                    <a:pt x="1914" y="1777"/>
                  </a:lnTo>
                  <a:lnTo>
                    <a:pt x="1916" y="1770"/>
                  </a:lnTo>
                  <a:lnTo>
                    <a:pt x="1920" y="1765"/>
                  </a:lnTo>
                  <a:lnTo>
                    <a:pt x="1923" y="1756"/>
                  </a:lnTo>
                  <a:lnTo>
                    <a:pt x="1925" y="1752"/>
                  </a:lnTo>
                  <a:lnTo>
                    <a:pt x="1928" y="1745"/>
                  </a:lnTo>
                  <a:lnTo>
                    <a:pt x="1934" y="1742"/>
                  </a:lnTo>
                  <a:lnTo>
                    <a:pt x="1937" y="1738"/>
                  </a:lnTo>
                  <a:lnTo>
                    <a:pt x="1941" y="1735"/>
                  </a:lnTo>
                  <a:lnTo>
                    <a:pt x="1944" y="1733"/>
                  </a:lnTo>
                  <a:lnTo>
                    <a:pt x="1948" y="1730"/>
                  </a:lnTo>
                  <a:lnTo>
                    <a:pt x="1946" y="1728"/>
                  </a:lnTo>
                  <a:lnTo>
                    <a:pt x="1942" y="1728"/>
                  </a:lnTo>
                  <a:lnTo>
                    <a:pt x="1941" y="1728"/>
                  </a:lnTo>
                  <a:lnTo>
                    <a:pt x="1941" y="1726"/>
                  </a:lnTo>
                  <a:lnTo>
                    <a:pt x="1941" y="1721"/>
                  </a:lnTo>
                  <a:lnTo>
                    <a:pt x="1941" y="1716"/>
                  </a:lnTo>
                  <a:lnTo>
                    <a:pt x="1942" y="1707"/>
                  </a:lnTo>
                  <a:lnTo>
                    <a:pt x="1941" y="1703"/>
                  </a:lnTo>
                  <a:lnTo>
                    <a:pt x="1939" y="1702"/>
                  </a:lnTo>
                  <a:lnTo>
                    <a:pt x="1937" y="1700"/>
                  </a:lnTo>
                  <a:lnTo>
                    <a:pt x="1935" y="1696"/>
                  </a:lnTo>
                  <a:lnTo>
                    <a:pt x="1932" y="1693"/>
                  </a:lnTo>
                  <a:lnTo>
                    <a:pt x="1928" y="1693"/>
                  </a:lnTo>
                  <a:lnTo>
                    <a:pt x="1921" y="1693"/>
                  </a:lnTo>
                  <a:lnTo>
                    <a:pt x="1914" y="1693"/>
                  </a:lnTo>
                  <a:lnTo>
                    <a:pt x="1907" y="1696"/>
                  </a:lnTo>
                  <a:lnTo>
                    <a:pt x="1902" y="1696"/>
                  </a:lnTo>
                  <a:lnTo>
                    <a:pt x="1899" y="1695"/>
                  </a:lnTo>
                  <a:lnTo>
                    <a:pt x="1893" y="1693"/>
                  </a:lnTo>
                  <a:lnTo>
                    <a:pt x="1890" y="1693"/>
                  </a:lnTo>
                  <a:lnTo>
                    <a:pt x="1883" y="1700"/>
                  </a:lnTo>
                  <a:lnTo>
                    <a:pt x="1878" y="1700"/>
                  </a:lnTo>
                  <a:lnTo>
                    <a:pt x="1867" y="1703"/>
                  </a:lnTo>
                  <a:lnTo>
                    <a:pt x="1860" y="1702"/>
                  </a:lnTo>
                  <a:lnTo>
                    <a:pt x="1855" y="1698"/>
                  </a:lnTo>
                  <a:lnTo>
                    <a:pt x="1850" y="1691"/>
                  </a:lnTo>
                  <a:lnTo>
                    <a:pt x="1846" y="1684"/>
                  </a:lnTo>
                  <a:lnTo>
                    <a:pt x="1841" y="1679"/>
                  </a:lnTo>
                  <a:lnTo>
                    <a:pt x="1832" y="1675"/>
                  </a:lnTo>
                  <a:lnTo>
                    <a:pt x="1824" y="1674"/>
                  </a:lnTo>
                  <a:lnTo>
                    <a:pt x="1822" y="1670"/>
                  </a:lnTo>
                  <a:lnTo>
                    <a:pt x="1820" y="1665"/>
                  </a:lnTo>
                  <a:lnTo>
                    <a:pt x="1817" y="1658"/>
                  </a:lnTo>
                  <a:lnTo>
                    <a:pt x="1817" y="1656"/>
                  </a:lnTo>
                  <a:lnTo>
                    <a:pt x="1815" y="1653"/>
                  </a:lnTo>
                  <a:lnTo>
                    <a:pt x="1813" y="1651"/>
                  </a:lnTo>
                  <a:lnTo>
                    <a:pt x="1813" y="1647"/>
                  </a:lnTo>
                  <a:lnTo>
                    <a:pt x="1811" y="1644"/>
                  </a:lnTo>
                  <a:lnTo>
                    <a:pt x="1810" y="1641"/>
                  </a:lnTo>
                  <a:lnTo>
                    <a:pt x="1806" y="1635"/>
                  </a:lnTo>
                  <a:lnTo>
                    <a:pt x="1804" y="1634"/>
                  </a:lnTo>
                  <a:lnTo>
                    <a:pt x="1801" y="1628"/>
                  </a:lnTo>
                  <a:lnTo>
                    <a:pt x="1796" y="1621"/>
                  </a:lnTo>
                  <a:lnTo>
                    <a:pt x="1792" y="1620"/>
                  </a:lnTo>
                  <a:lnTo>
                    <a:pt x="1787" y="1614"/>
                  </a:lnTo>
                  <a:lnTo>
                    <a:pt x="1783" y="1611"/>
                  </a:lnTo>
                  <a:lnTo>
                    <a:pt x="1778" y="1609"/>
                  </a:lnTo>
                  <a:lnTo>
                    <a:pt x="1775" y="1611"/>
                  </a:lnTo>
                  <a:lnTo>
                    <a:pt x="1769" y="1614"/>
                  </a:lnTo>
                  <a:lnTo>
                    <a:pt x="1764" y="1614"/>
                  </a:lnTo>
                  <a:lnTo>
                    <a:pt x="1757" y="1614"/>
                  </a:lnTo>
                  <a:lnTo>
                    <a:pt x="1754" y="1616"/>
                  </a:lnTo>
                  <a:lnTo>
                    <a:pt x="1754" y="1623"/>
                  </a:lnTo>
                  <a:lnTo>
                    <a:pt x="1752" y="1628"/>
                  </a:lnTo>
                  <a:lnTo>
                    <a:pt x="1747" y="1632"/>
                  </a:lnTo>
                  <a:lnTo>
                    <a:pt x="1745" y="1634"/>
                  </a:lnTo>
                  <a:lnTo>
                    <a:pt x="1740" y="1635"/>
                  </a:lnTo>
                  <a:lnTo>
                    <a:pt x="1731" y="1639"/>
                  </a:lnTo>
                  <a:lnTo>
                    <a:pt x="1724" y="1646"/>
                  </a:lnTo>
                  <a:lnTo>
                    <a:pt x="1717" y="1649"/>
                  </a:lnTo>
                  <a:lnTo>
                    <a:pt x="1705" y="1654"/>
                  </a:lnTo>
                  <a:lnTo>
                    <a:pt x="1698" y="1658"/>
                  </a:lnTo>
                  <a:lnTo>
                    <a:pt x="1696" y="1663"/>
                  </a:lnTo>
                  <a:lnTo>
                    <a:pt x="1698" y="1670"/>
                  </a:lnTo>
                  <a:lnTo>
                    <a:pt x="1698" y="1675"/>
                  </a:lnTo>
                  <a:lnTo>
                    <a:pt x="1696" y="1677"/>
                  </a:lnTo>
                  <a:lnTo>
                    <a:pt x="1696" y="1681"/>
                  </a:lnTo>
                  <a:lnTo>
                    <a:pt x="1689" y="1682"/>
                  </a:lnTo>
                  <a:lnTo>
                    <a:pt x="1685" y="1684"/>
                  </a:lnTo>
                  <a:lnTo>
                    <a:pt x="1678" y="1684"/>
                  </a:lnTo>
                  <a:lnTo>
                    <a:pt x="1673" y="1686"/>
                  </a:lnTo>
                  <a:lnTo>
                    <a:pt x="1671" y="1691"/>
                  </a:lnTo>
                  <a:lnTo>
                    <a:pt x="1666" y="1691"/>
                  </a:lnTo>
                  <a:lnTo>
                    <a:pt x="1664" y="1695"/>
                  </a:lnTo>
                  <a:lnTo>
                    <a:pt x="1663" y="1698"/>
                  </a:lnTo>
                  <a:lnTo>
                    <a:pt x="1657" y="1702"/>
                  </a:lnTo>
                  <a:lnTo>
                    <a:pt x="1652" y="1705"/>
                  </a:lnTo>
                  <a:lnTo>
                    <a:pt x="1649" y="1709"/>
                  </a:lnTo>
                  <a:lnTo>
                    <a:pt x="1645" y="1712"/>
                  </a:lnTo>
                  <a:lnTo>
                    <a:pt x="1642" y="1716"/>
                  </a:lnTo>
                  <a:lnTo>
                    <a:pt x="1638" y="1723"/>
                  </a:lnTo>
                  <a:lnTo>
                    <a:pt x="1635" y="1724"/>
                  </a:lnTo>
                  <a:lnTo>
                    <a:pt x="1629" y="1724"/>
                  </a:lnTo>
                  <a:lnTo>
                    <a:pt x="1628" y="1728"/>
                  </a:lnTo>
                  <a:lnTo>
                    <a:pt x="1622" y="1730"/>
                  </a:lnTo>
                  <a:lnTo>
                    <a:pt x="1619" y="1728"/>
                  </a:lnTo>
                  <a:lnTo>
                    <a:pt x="1615" y="1728"/>
                  </a:lnTo>
                  <a:lnTo>
                    <a:pt x="1608" y="1728"/>
                  </a:lnTo>
                  <a:lnTo>
                    <a:pt x="1603" y="1728"/>
                  </a:lnTo>
                  <a:lnTo>
                    <a:pt x="1601" y="1728"/>
                  </a:lnTo>
                  <a:lnTo>
                    <a:pt x="1601" y="1724"/>
                  </a:lnTo>
                  <a:lnTo>
                    <a:pt x="1601" y="1721"/>
                  </a:lnTo>
                  <a:lnTo>
                    <a:pt x="1601" y="1717"/>
                  </a:lnTo>
                  <a:lnTo>
                    <a:pt x="1603" y="1714"/>
                  </a:lnTo>
                  <a:lnTo>
                    <a:pt x="1603" y="1710"/>
                  </a:lnTo>
                  <a:lnTo>
                    <a:pt x="1601" y="1707"/>
                  </a:lnTo>
                  <a:lnTo>
                    <a:pt x="1598" y="1703"/>
                  </a:lnTo>
                  <a:lnTo>
                    <a:pt x="1593" y="1707"/>
                  </a:lnTo>
                  <a:lnTo>
                    <a:pt x="1589" y="1712"/>
                  </a:lnTo>
                  <a:lnTo>
                    <a:pt x="1589" y="1719"/>
                  </a:lnTo>
                  <a:lnTo>
                    <a:pt x="1587" y="1728"/>
                  </a:lnTo>
                  <a:lnTo>
                    <a:pt x="1584" y="1733"/>
                  </a:lnTo>
                  <a:lnTo>
                    <a:pt x="1580" y="1735"/>
                  </a:lnTo>
                  <a:lnTo>
                    <a:pt x="1580" y="1728"/>
                  </a:lnTo>
                  <a:lnTo>
                    <a:pt x="1579" y="1723"/>
                  </a:lnTo>
                  <a:lnTo>
                    <a:pt x="1573" y="1723"/>
                  </a:lnTo>
                  <a:lnTo>
                    <a:pt x="1568" y="1726"/>
                  </a:lnTo>
                  <a:lnTo>
                    <a:pt x="1563" y="1733"/>
                  </a:lnTo>
                  <a:lnTo>
                    <a:pt x="1563" y="1735"/>
                  </a:lnTo>
                  <a:lnTo>
                    <a:pt x="1561" y="1738"/>
                  </a:lnTo>
                  <a:lnTo>
                    <a:pt x="1558" y="1740"/>
                  </a:lnTo>
                  <a:lnTo>
                    <a:pt x="1554" y="1740"/>
                  </a:lnTo>
                  <a:lnTo>
                    <a:pt x="1551" y="1744"/>
                  </a:lnTo>
                  <a:lnTo>
                    <a:pt x="1547" y="1749"/>
                  </a:lnTo>
                  <a:lnTo>
                    <a:pt x="1544" y="1752"/>
                  </a:lnTo>
                  <a:lnTo>
                    <a:pt x="1539" y="1756"/>
                  </a:lnTo>
                  <a:lnTo>
                    <a:pt x="1533" y="1759"/>
                  </a:lnTo>
                  <a:lnTo>
                    <a:pt x="1532" y="1763"/>
                  </a:lnTo>
                  <a:lnTo>
                    <a:pt x="1532" y="1768"/>
                  </a:lnTo>
                  <a:lnTo>
                    <a:pt x="1532" y="1772"/>
                  </a:lnTo>
                  <a:lnTo>
                    <a:pt x="1533" y="1777"/>
                  </a:lnTo>
                  <a:lnTo>
                    <a:pt x="1533" y="1784"/>
                  </a:lnTo>
                  <a:lnTo>
                    <a:pt x="1535" y="1793"/>
                  </a:lnTo>
                  <a:lnTo>
                    <a:pt x="1535" y="1800"/>
                  </a:lnTo>
                  <a:lnTo>
                    <a:pt x="1535" y="1807"/>
                  </a:lnTo>
                  <a:lnTo>
                    <a:pt x="1530" y="1808"/>
                  </a:lnTo>
                  <a:lnTo>
                    <a:pt x="1518" y="1812"/>
                  </a:lnTo>
                  <a:lnTo>
                    <a:pt x="1511" y="1814"/>
                  </a:lnTo>
                  <a:lnTo>
                    <a:pt x="1500" y="1817"/>
                  </a:lnTo>
                  <a:lnTo>
                    <a:pt x="1488" y="1821"/>
                  </a:lnTo>
                  <a:lnTo>
                    <a:pt x="1481" y="1824"/>
                  </a:lnTo>
                  <a:lnTo>
                    <a:pt x="1479" y="1817"/>
                  </a:lnTo>
                  <a:lnTo>
                    <a:pt x="1479" y="1808"/>
                  </a:lnTo>
                  <a:lnTo>
                    <a:pt x="1479" y="1794"/>
                  </a:lnTo>
                  <a:lnTo>
                    <a:pt x="1476" y="1786"/>
                  </a:lnTo>
                  <a:lnTo>
                    <a:pt x="1467" y="1770"/>
                  </a:lnTo>
                  <a:lnTo>
                    <a:pt x="1463" y="1759"/>
                  </a:lnTo>
                  <a:lnTo>
                    <a:pt x="1465" y="1752"/>
                  </a:lnTo>
                  <a:lnTo>
                    <a:pt x="1467" y="1749"/>
                  </a:lnTo>
                  <a:lnTo>
                    <a:pt x="1467" y="1742"/>
                  </a:lnTo>
                  <a:lnTo>
                    <a:pt x="1469" y="1735"/>
                  </a:lnTo>
                  <a:lnTo>
                    <a:pt x="1467" y="1733"/>
                  </a:lnTo>
                  <a:lnTo>
                    <a:pt x="1467" y="1730"/>
                  </a:lnTo>
                  <a:lnTo>
                    <a:pt x="1465" y="1726"/>
                  </a:lnTo>
                  <a:lnTo>
                    <a:pt x="1465" y="1724"/>
                  </a:lnTo>
                  <a:lnTo>
                    <a:pt x="1463" y="1723"/>
                  </a:lnTo>
                  <a:lnTo>
                    <a:pt x="1463" y="1721"/>
                  </a:lnTo>
                  <a:lnTo>
                    <a:pt x="1462" y="1719"/>
                  </a:lnTo>
                  <a:lnTo>
                    <a:pt x="1462" y="1717"/>
                  </a:lnTo>
                  <a:lnTo>
                    <a:pt x="1460" y="1716"/>
                  </a:lnTo>
                  <a:lnTo>
                    <a:pt x="1462" y="1712"/>
                  </a:lnTo>
                  <a:lnTo>
                    <a:pt x="1465" y="1707"/>
                  </a:lnTo>
                  <a:lnTo>
                    <a:pt x="1469" y="1698"/>
                  </a:lnTo>
                  <a:lnTo>
                    <a:pt x="1474" y="1691"/>
                  </a:lnTo>
                  <a:lnTo>
                    <a:pt x="1476" y="1682"/>
                  </a:lnTo>
                  <a:lnTo>
                    <a:pt x="1484" y="1672"/>
                  </a:lnTo>
                  <a:lnTo>
                    <a:pt x="1486" y="1660"/>
                  </a:lnTo>
                  <a:lnTo>
                    <a:pt x="1486" y="1658"/>
                  </a:lnTo>
                  <a:lnTo>
                    <a:pt x="1486" y="1651"/>
                  </a:lnTo>
                  <a:lnTo>
                    <a:pt x="1486" y="1644"/>
                  </a:lnTo>
                  <a:lnTo>
                    <a:pt x="1486" y="1635"/>
                  </a:lnTo>
                  <a:lnTo>
                    <a:pt x="1488" y="1628"/>
                  </a:lnTo>
                  <a:lnTo>
                    <a:pt x="1490" y="1621"/>
                  </a:lnTo>
                  <a:lnTo>
                    <a:pt x="1498" y="1609"/>
                  </a:lnTo>
                  <a:lnTo>
                    <a:pt x="1500" y="1602"/>
                  </a:lnTo>
                  <a:lnTo>
                    <a:pt x="1500" y="1597"/>
                  </a:lnTo>
                  <a:lnTo>
                    <a:pt x="1498" y="1592"/>
                  </a:lnTo>
                  <a:lnTo>
                    <a:pt x="1497" y="1588"/>
                  </a:lnTo>
                  <a:lnTo>
                    <a:pt x="1495" y="1583"/>
                  </a:lnTo>
                  <a:lnTo>
                    <a:pt x="1495" y="1581"/>
                  </a:lnTo>
                  <a:lnTo>
                    <a:pt x="1493" y="1571"/>
                  </a:lnTo>
                  <a:lnTo>
                    <a:pt x="1491" y="1565"/>
                  </a:lnTo>
                  <a:lnTo>
                    <a:pt x="1490" y="1565"/>
                  </a:lnTo>
                  <a:lnTo>
                    <a:pt x="1488" y="1564"/>
                  </a:lnTo>
                  <a:lnTo>
                    <a:pt x="1488" y="1562"/>
                  </a:lnTo>
                  <a:lnTo>
                    <a:pt x="1486" y="1560"/>
                  </a:lnTo>
                  <a:lnTo>
                    <a:pt x="1484" y="1560"/>
                  </a:lnTo>
                  <a:lnTo>
                    <a:pt x="1483" y="1557"/>
                  </a:lnTo>
                  <a:lnTo>
                    <a:pt x="1470" y="1537"/>
                  </a:lnTo>
                  <a:lnTo>
                    <a:pt x="1469" y="1537"/>
                  </a:lnTo>
                  <a:lnTo>
                    <a:pt x="1444" y="1544"/>
                  </a:lnTo>
                  <a:lnTo>
                    <a:pt x="1441" y="1544"/>
                  </a:lnTo>
                  <a:lnTo>
                    <a:pt x="1435" y="1544"/>
                  </a:lnTo>
                  <a:lnTo>
                    <a:pt x="1432" y="1544"/>
                  </a:lnTo>
                  <a:lnTo>
                    <a:pt x="1430" y="1544"/>
                  </a:lnTo>
                  <a:lnTo>
                    <a:pt x="1428" y="1546"/>
                  </a:lnTo>
                  <a:lnTo>
                    <a:pt x="1425" y="1548"/>
                  </a:lnTo>
                  <a:lnTo>
                    <a:pt x="1423" y="1548"/>
                  </a:lnTo>
                  <a:lnTo>
                    <a:pt x="1421" y="1546"/>
                  </a:lnTo>
                  <a:lnTo>
                    <a:pt x="1421" y="1544"/>
                  </a:lnTo>
                  <a:lnTo>
                    <a:pt x="1421" y="1543"/>
                  </a:lnTo>
                  <a:lnTo>
                    <a:pt x="1420" y="1541"/>
                  </a:lnTo>
                  <a:lnTo>
                    <a:pt x="1420" y="1539"/>
                  </a:lnTo>
                  <a:lnTo>
                    <a:pt x="1418" y="1537"/>
                  </a:lnTo>
                  <a:lnTo>
                    <a:pt x="1418" y="1536"/>
                  </a:lnTo>
                  <a:lnTo>
                    <a:pt x="1418" y="1534"/>
                  </a:lnTo>
                  <a:lnTo>
                    <a:pt x="1418" y="1530"/>
                  </a:lnTo>
                  <a:lnTo>
                    <a:pt x="1418" y="1529"/>
                  </a:lnTo>
                  <a:lnTo>
                    <a:pt x="1418" y="1527"/>
                  </a:lnTo>
                  <a:lnTo>
                    <a:pt x="1418" y="1525"/>
                  </a:lnTo>
                  <a:lnTo>
                    <a:pt x="1418" y="1522"/>
                  </a:lnTo>
                  <a:lnTo>
                    <a:pt x="1416" y="1522"/>
                  </a:lnTo>
                  <a:lnTo>
                    <a:pt x="1414" y="1520"/>
                  </a:lnTo>
                  <a:lnTo>
                    <a:pt x="1413" y="1520"/>
                  </a:lnTo>
                  <a:lnTo>
                    <a:pt x="1411" y="1516"/>
                  </a:lnTo>
                  <a:lnTo>
                    <a:pt x="1411" y="1515"/>
                  </a:lnTo>
                  <a:lnTo>
                    <a:pt x="1409" y="1515"/>
                  </a:lnTo>
                  <a:lnTo>
                    <a:pt x="1409" y="1513"/>
                  </a:lnTo>
                  <a:lnTo>
                    <a:pt x="1407" y="1511"/>
                  </a:lnTo>
                  <a:lnTo>
                    <a:pt x="1406" y="1511"/>
                  </a:lnTo>
                  <a:lnTo>
                    <a:pt x="1404" y="1513"/>
                  </a:lnTo>
                  <a:lnTo>
                    <a:pt x="1402" y="1513"/>
                  </a:lnTo>
                  <a:lnTo>
                    <a:pt x="1400" y="1515"/>
                  </a:lnTo>
                  <a:lnTo>
                    <a:pt x="1397" y="1513"/>
                  </a:lnTo>
                  <a:lnTo>
                    <a:pt x="1395" y="1513"/>
                  </a:lnTo>
                  <a:lnTo>
                    <a:pt x="1393" y="1509"/>
                  </a:lnTo>
                  <a:lnTo>
                    <a:pt x="1393" y="1508"/>
                  </a:lnTo>
                  <a:lnTo>
                    <a:pt x="1393" y="1506"/>
                  </a:lnTo>
                  <a:lnTo>
                    <a:pt x="1393" y="1504"/>
                  </a:lnTo>
                  <a:lnTo>
                    <a:pt x="1392" y="1504"/>
                  </a:lnTo>
                  <a:lnTo>
                    <a:pt x="1390" y="1502"/>
                  </a:lnTo>
                  <a:lnTo>
                    <a:pt x="1390" y="1501"/>
                  </a:lnTo>
                  <a:lnTo>
                    <a:pt x="1393" y="1499"/>
                  </a:lnTo>
                  <a:lnTo>
                    <a:pt x="1393" y="1497"/>
                  </a:lnTo>
                  <a:lnTo>
                    <a:pt x="1392" y="1494"/>
                  </a:lnTo>
                  <a:lnTo>
                    <a:pt x="1392" y="1492"/>
                  </a:lnTo>
                  <a:lnTo>
                    <a:pt x="1390" y="1490"/>
                  </a:lnTo>
                  <a:lnTo>
                    <a:pt x="1372" y="1499"/>
                  </a:lnTo>
                  <a:lnTo>
                    <a:pt x="1372" y="1497"/>
                  </a:lnTo>
                  <a:lnTo>
                    <a:pt x="1369" y="1495"/>
                  </a:lnTo>
                  <a:lnTo>
                    <a:pt x="1367" y="1494"/>
                  </a:lnTo>
                  <a:lnTo>
                    <a:pt x="1365" y="1492"/>
                  </a:lnTo>
                  <a:lnTo>
                    <a:pt x="1343" y="1460"/>
                  </a:lnTo>
                  <a:lnTo>
                    <a:pt x="1341" y="1460"/>
                  </a:lnTo>
                  <a:lnTo>
                    <a:pt x="1339" y="1460"/>
                  </a:lnTo>
                  <a:lnTo>
                    <a:pt x="1337" y="1460"/>
                  </a:lnTo>
                  <a:lnTo>
                    <a:pt x="1334" y="1460"/>
                  </a:lnTo>
                  <a:lnTo>
                    <a:pt x="1334" y="1462"/>
                  </a:lnTo>
                  <a:lnTo>
                    <a:pt x="1334" y="1464"/>
                  </a:lnTo>
                  <a:lnTo>
                    <a:pt x="1332" y="1464"/>
                  </a:lnTo>
                  <a:lnTo>
                    <a:pt x="1332" y="1466"/>
                  </a:lnTo>
                  <a:lnTo>
                    <a:pt x="1330" y="1466"/>
                  </a:lnTo>
                  <a:lnTo>
                    <a:pt x="1330" y="1467"/>
                  </a:lnTo>
                  <a:lnTo>
                    <a:pt x="1329" y="1467"/>
                  </a:lnTo>
                  <a:lnTo>
                    <a:pt x="1327" y="1467"/>
                  </a:lnTo>
                  <a:lnTo>
                    <a:pt x="1325" y="1467"/>
                  </a:lnTo>
                  <a:lnTo>
                    <a:pt x="1322" y="1469"/>
                  </a:lnTo>
                  <a:lnTo>
                    <a:pt x="1320" y="1469"/>
                  </a:lnTo>
                  <a:lnTo>
                    <a:pt x="1318" y="1469"/>
                  </a:lnTo>
                  <a:lnTo>
                    <a:pt x="1316" y="1471"/>
                  </a:lnTo>
                  <a:lnTo>
                    <a:pt x="1315" y="1471"/>
                  </a:lnTo>
                  <a:lnTo>
                    <a:pt x="1315" y="1473"/>
                  </a:lnTo>
                  <a:lnTo>
                    <a:pt x="1313" y="1474"/>
                  </a:lnTo>
                  <a:lnTo>
                    <a:pt x="1313" y="1476"/>
                  </a:lnTo>
                  <a:lnTo>
                    <a:pt x="1309" y="1478"/>
                  </a:lnTo>
                  <a:lnTo>
                    <a:pt x="1306" y="1480"/>
                  </a:lnTo>
                  <a:lnTo>
                    <a:pt x="1302" y="1481"/>
                  </a:lnTo>
                  <a:lnTo>
                    <a:pt x="1301" y="1483"/>
                  </a:lnTo>
                  <a:lnTo>
                    <a:pt x="1301" y="1485"/>
                  </a:lnTo>
                  <a:lnTo>
                    <a:pt x="1299" y="1487"/>
                  </a:lnTo>
                  <a:lnTo>
                    <a:pt x="1297" y="1485"/>
                  </a:lnTo>
                  <a:lnTo>
                    <a:pt x="1295" y="1483"/>
                  </a:lnTo>
                  <a:lnTo>
                    <a:pt x="1295" y="1481"/>
                  </a:lnTo>
                  <a:lnTo>
                    <a:pt x="1294" y="1480"/>
                  </a:lnTo>
                  <a:lnTo>
                    <a:pt x="1292" y="1480"/>
                  </a:lnTo>
                  <a:lnTo>
                    <a:pt x="1290" y="1480"/>
                  </a:lnTo>
                  <a:lnTo>
                    <a:pt x="1288" y="1480"/>
                  </a:lnTo>
                  <a:lnTo>
                    <a:pt x="1287" y="1480"/>
                  </a:lnTo>
                  <a:lnTo>
                    <a:pt x="1285" y="1478"/>
                  </a:lnTo>
                  <a:lnTo>
                    <a:pt x="1283" y="1480"/>
                  </a:lnTo>
                  <a:lnTo>
                    <a:pt x="1280" y="1480"/>
                  </a:lnTo>
                  <a:lnTo>
                    <a:pt x="1278" y="1480"/>
                  </a:lnTo>
                  <a:lnTo>
                    <a:pt x="1274" y="1480"/>
                  </a:lnTo>
                  <a:lnTo>
                    <a:pt x="1273" y="1480"/>
                  </a:lnTo>
                  <a:lnTo>
                    <a:pt x="1271" y="1476"/>
                  </a:lnTo>
                  <a:lnTo>
                    <a:pt x="1271" y="1474"/>
                  </a:lnTo>
                  <a:lnTo>
                    <a:pt x="1271" y="1473"/>
                  </a:lnTo>
                  <a:lnTo>
                    <a:pt x="1271" y="1471"/>
                  </a:lnTo>
                  <a:lnTo>
                    <a:pt x="1271" y="1469"/>
                  </a:lnTo>
                  <a:lnTo>
                    <a:pt x="1271" y="1467"/>
                  </a:lnTo>
                  <a:lnTo>
                    <a:pt x="1271" y="1466"/>
                  </a:lnTo>
                  <a:lnTo>
                    <a:pt x="1271" y="1464"/>
                  </a:lnTo>
                  <a:lnTo>
                    <a:pt x="1271" y="1462"/>
                  </a:lnTo>
                  <a:lnTo>
                    <a:pt x="1273" y="1460"/>
                  </a:lnTo>
                  <a:lnTo>
                    <a:pt x="1274" y="1459"/>
                  </a:lnTo>
                  <a:lnTo>
                    <a:pt x="1276" y="1459"/>
                  </a:lnTo>
                  <a:lnTo>
                    <a:pt x="1278" y="1459"/>
                  </a:lnTo>
                  <a:lnTo>
                    <a:pt x="1278" y="1457"/>
                  </a:lnTo>
                  <a:lnTo>
                    <a:pt x="1280" y="1457"/>
                  </a:lnTo>
                  <a:lnTo>
                    <a:pt x="1281" y="1455"/>
                  </a:lnTo>
                  <a:lnTo>
                    <a:pt x="1283" y="1455"/>
                  </a:lnTo>
                  <a:lnTo>
                    <a:pt x="1285" y="1453"/>
                  </a:lnTo>
                  <a:lnTo>
                    <a:pt x="1287" y="1452"/>
                  </a:lnTo>
                  <a:lnTo>
                    <a:pt x="1288" y="1452"/>
                  </a:lnTo>
                  <a:lnTo>
                    <a:pt x="1288" y="1450"/>
                  </a:lnTo>
                  <a:lnTo>
                    <a:pt x="1290" y="1448"/>
                  </a:lnTo>
                  <a:lnTo>
                    <a:pt x="1292" y="1446"/>
                  </a:lnTo>
                  <a:lnTo>
                    <a:pt x="1292" y="1445"/>
                  </a:lnTo>
                  <a:lnTo>
                    <a:pt x="1292" y="1443"/>
                  </a:lnTo>
                  <a:lnTo>
                    <a:pt x="1294" y="1443"/>
                  </a:lnTo>
                  <a:lnTo>
                    <a:pt x="1292" y="1441"/>
                  </a:lnTo>
                  <a:lnTo>
                    <a:pt x="1290" y="1441"/>
                  </a:lnTo>
                  <a:lnTo>
                    <a:pt x="1288" y="1441"/>
                  </a:lnTo>
                  <a:lnTo>
                    <a:pt x="1287" y="1441"/>
                  </a:lnTo>
                  <a:lnTo>
                    <a:pt x="1285" y="1441"/>
                  </a:lnTo>
                  <a:lnTo>
                    <a:pt x="1283" y="1441"/>
                  </a:lnTo>
                  <a:lnTo>
                    <a:pt x="1281" y="1439"/>
                  </a:lnTo>
                  <a:lnTo>
                    <a:pt x="1280" y="1438"/>
                  </a:lnTo>
                  <a:lnTo>
                    <a:pt x="1280" y="1436"/>
                  </a:lnTo>
                  <a:lnTo>
                    <a:pt x="1280" y="1434"/>
                  </a:lnTo>
                  <a:lnTo>
                    <a:pt x="1278" y="1431"/>
                  </a:lnTo>
                  <a:lnTo>
                    <a:pt x="1276" y="1429"/>
                  </a:lnTo>
                  <a:lnTo>
                    <a:pt x="1274" y="1425"/>
                  </a:lnTo>
                  <a:lnTo>
                    <a:pt x="1267" y="1427"/>
                  </a:lnTo>
                  <a:lnTo>
                    <a:pt x="1248" y="1429"/>
                  </a:lnTo>
                  <a:lnTo>
                    <a:pt x="1246" y="1431"/>
                  </a:lnTo>
                  <a:lnTo>
                    <a:pt x="1245" y="1431"/>
                  </a:lnTo>
                  <a:lnTo>
                    <a:pt x="1243" y="1432"/>
                  </a:lnTo>
                  <a:lnTo>
                    <a:pt x="1243" y="1434"/>
                  </a:lnTo>
                  <a:lnTo>
                    <a:pt x="1241" y="1434"/>
                  </a:lnTo>
                  <a:lnTo>
                    <a:pt x="1239" y="1436"/>
                  </a:lnTo>
                  <a:lnTo>
                    <a:pt x="1239" y="1438"/>
                  </a:lnTo>
                  <a:lnTo>
                    <a:pt x="1239" y="1439"/>
                  </a:lnTo>
                  <a:lnTo>
                    <a:pt x="1239" y="1441"/>
                  </a:lnTo>
                  <a:lnTo>
                    <a:pt x="1238" y="1443"/>
                  </a:lnTo>
                  <a:lnTo>
                    <a:pt x="1236" y="1445"/>
                  </a:lnTo>
                  <a:lnTo>
                    <a:pt x="1236" y="1446"/>
                  </a:lnTo>
                  <a:lnTo>
                    <a:pt x="1232" y="1448"/>
                  </a:lnTo>
                  <a:lnTo>
                    <a:pt x="1232" y="1446"/>
                  </a:lnTo>
                  <a:lnTo>
                    <a:pt x="1231" y="1443"/>
                  </a:lnTo>
                  <a:lnTo>
                    <a:pt x="1231" y="1441"/>
                  </a:lnTo>
                  <a:lnTo>
                    <a:pt x="1229" y="1439"/>
                  </a:lnTo>
                  <a:lnTo>
                    <a:pt x="1229" y="1438"/>
                  </a:lnTo>
                  <a:lnTo>
                    <a:pt x="1227" y="1434"/>
                  </a:lnTo>
                  <a:lnTo>
                    <a:pt x="1225" y="1432"/>
                  </a:lnTo>
                  <a:lnTo>
                    <a:pt x="1224" y="1431"/>
                  </a:lnTo>
                  <a:lnTo>
                    <a:pt x="1224" y="1429"/>
                  </a:lnTo>
                  <a:lnTo>
                    <a:pt x="1222" y="1427"/>
                  </a:lnTo>
                  <a:lnTo>
                    <a:pt x="1222" y="1424"/>
                  </a:lnTo>
                  <a:lnTo>
                    <a:pt x="1220" y="1422"/>
                  </a:lnTo>
                  <a:lnTo>
                    <a:pt x="1218" y="1420"/>
                  </a:lnTo>
                  <a:lnTo>
                    <a:pt x="1217" y="1418"/>
                  </a:lnTo>
                  <a:lnTo>
                    <a:pt x="1215" y="1417"/>
                  </a:lnTo>
                  <a:lnTo>
                    <a:pt x="1215" y="1415"/>
                  </a:lnTo>
                  <a:lnTo>
                    <a:pt x="1213" y="1413"/>
                  </a:lnTo>
                  <a:lnTo>
                    <a:pt x="1212" y="1410"/>
                  </a:lnTo>
                  <a:lnTo>
                    <a:pt x="1210" y="1408"/>
                  </a:lnTo>
                  <a:lnTo>
                    <a:pt x="1208" y="1404"/>
                  </a:lnTo>
                  <a:lnTo>
                    <a:pt x="1206" y="1403"/>
                  </a:lnTo>
                  <a:lnTo>
                    <a:pt x="1206" y="1399"/>
                  </a:lnTo>
                  <a:lnTo>
                    <a:pt x="1206" y="1397"/>
                  </a:lnTo>
                  <a:lnTo>
                    <a:pt x="1206" y="1394"/>
                  </a:lnTo>
                  <a:lnTo>
                    <a:pt x="1205" y="1392"/>
                  </a:lnTo>
                  <a:lnTo>
                    <a:pt x="1205" y="1387"/>
                  </a:lnTo>
                  <a:lnTo>
                    <a:pt x="1203" y="1385"/>
                  </a:lnTo>
                  <a:lnTo>
                    <a:pt x="1203" y="1383"/>
                  </a:lnTo>
                  <a:lnTo>
                    <a:pt x="1201" y="1382"/>
                  </a:lnTo>
                  <a:lnTo>
                    <a:pt x="1201" y="1380"/>
                  </a:lnTo>
                  <a:lnTo>
                    <a:pt x="1201" y="1378"/>
                  </a:lnTo>
                  <a:lnTo>
                    <a:pt x="1201" y="1376"/>
                  </a:lnTo>
                  <a:lnTo>
                    <a:pt x="1203" y="1373"/>
                  </a:lnTo>
                  <a:lnTo>
                    <a:pt x="1203" y="1371"/>
                  </a:lnTo>
                  <a:lnTo>
                    <a:pt x="1205" y="1369"/>
                  </a:lnTo>
                  <a:lnTo>
                    <a:pt x="1205" y="1368"/>
                  </a:lnTo>
                  <a:lnTo>
                    <a:pt x="1203" y="1366"/>
                  </a:lnTo>
                  <a:lnTo>
                    <a:pt x="1201" y="1366"/>
                  </a:lnTo>
                  <a:lnTo>
                    <a:pt x="1199" y="1366"/>
                  </a:lnTo>
                  <a:lnTo>
                    <a:pt x="1198" y="1366"/>
                  </a:lnTo>
                  <a:lnTo>
                    <a:pt x="1196" y="1366"/>
                  </a:lnTo>
                  <a:lnTo>
                    <a:pt x="1194" y="1366"/>
                  </a:lnTo>
                  <a:lnTo>
                    <a:pt x="1192" y="1368"/>
                  </a:lnTo>
                  <a:lnTo>
                    <a:pt x="1189" y="1368"/>
                  </a:lnTo>
                  <a:lnTo>
                    <a:pt x="1187" y="1369"/>
                  </a:lnTo>
                  <a:lnTo>
                    <a:pt x="1184" y="1369"/>
                  </a:lnTo>
                  <a:lnTo>
                    <a:pt x="1182" y="1371"/>
                  </a:lnTo>
                  <a:lnTo>
                    <a:pt x="1180" y="1371"/>
                  </a:lnTo>
                  <a:lnTo>
                    <a:pt x="1177" y="1373"/>
                  </a:lnTo>
                  <a:lnTo>
                    <a:pt x="1173" y="1373"/>
                  </a:lnTo>
                  <a:lnTo>
                    <a:pt x="1171" y="1373"/>
                  </a:lnTo>
                  <a:lnTo>
                    <a:pt x="1170" y="1373"/>
                  </a:lnTo>
                  <a:lnTo>
                    <a:pt x="1168" y="1373"/>
                  </a:lnTo>
                  <a:lnTo>
                    <a:pt x="1166" y="1371"/>
                  </a:lnTo>
                  <a:lnTo>
                    <a:pt x="1163" y="1371"/>
                  </a:lnTo>
                  <a:lnTo>
                    <a:pt x="1163" y="1373"/>
                  </a:lnTo>
                  <a:lnTo>
                    <a:pt x="1161" y="1373"/>
                  </a:lnTo>
                  <a:lnTo>
                    <a:pt x="1156" y="1371"/>
                  </a:lnTo>
                  <a:lnTo>
                    <a:pt x="1147" y="1368"/>
                  </a:lnTo>
                  <a:lnTo>
                    <a:pt x="1145" y="1366"/>
                  </a:lnTo>
                  <a:lnTo>
                    <a:pt x="1152" y="1354"/>
                  </a:lnTo>
                  <a:lnTo>
                    <a:pt x="1143" y="1352"/>
                  </a:lnTo>
                  <a:lnTo>
                    <a:pt x="1138" y="1349"/>
                  </a:lnTo>
                  <a:lnTo>
                    <a:pt x="1135" y="1345"/>
                  </a:lnTo>
                  <a:lnTo>
                    <a:pt x="1133" y="1342"/>
                  </a:lnTo>
                  <a:lnTo>
                    <a:pt x="1131" y="1338"/>
                  </a:lnTo>
                  <a:lnTo>
                    <a:pt x="1128" y="1336"/>
                  </a:lnTo>
                  <a:lnTo>
                    <a:pt x="1121" y="1335"/>
                  </a:lnTo>
                  <a:lnTo>
                    <a:pt x="1114" y="1336"/>
                  </a:lnTo>
                  <a:lnTo>
                    <a:pt x="1105" y="1336"/>
                  </a:lnTo>
                  <a:lnTo>
                    <a:pt x="1101" y="1336"/>
                  </a:lnTo>
                  <a:lnTo>
                    <a:pt x="1096" y="1336"/>
                  </a:lnTo>
                  <a:lnTo>
                    <a:pt x="1091" y="1333"/>
                  </a:lnTo>
                  <a:lnTo>
                    <a:pt x="1089" y="1331"/>
                  </a:lnTo>
                  <a:lnTo>
                    <a:pt x="1086" y="1322"/>
                  </a:lnTo>
                  <a:lnTo>
                    <a:pt x="1084" y="1317"/>
                  </a:lnTo>
                  <a:lnTo>
                    <a:pt x="1082" y="1305"/>
                  </a:lnTo>
                  <a:lnTo>
                    <a:pt x="1082" y="1300"/>
                  </a:lnTo>
                  <a:lnTo>
                    <a:pt x="1080" y="1293"/>
                  </a:lnTo>
                  <a:lnTo>
                    <a:pt x="1079" y="1289"/>
                  </a:lnTo>
                  <a:lnTo>
                    <a:pt x="1079" y="1287"/>
                  </a:lnTo>
                  <a:lnTo>
                    <a:pt x="1080" y="1286"/>
                  </a:lnTo>
                  <a:lnTo>
                    <a:pt x="1084" y="1284"/>
                  </a:lnTo>
                  <a:lnTo>
                    <a:pt x="1086" y="1286"/>
                  </a:lnTo>
                  <a:lnTo>
                    <a:pt x="1089" y="1287"/>
                  </a:lnTo>
                  <a:lnTo>
                    <a:pt x="1093" y="1287"/>
                  </a:lnTo>
                  <a:lnTo>
                    <a:pt x="1096" y="1286"/>
                  </a:lnTo>
                  <a:lnTo>
                    <a:pt x="1098" y="1284"/>
                  </a:lnTo>
                  <a:lnTo>
                    <a:pt x="1098" y="1280"/>
                  </a:lnTo>
                  <a:lnTo>
                    <a:pt x="1098" y="1277"/>
                  </a:lnTo>
                  <a:lnTo>
                    <a:pt x="1098" y="1275"/>
                  </a:lnTo>
                  <a:lnTo>
                    <a:pt x="1100" y="1275"/>
                  </a:lnTo>
                  <a:lnTo>
                    <a:pt x="1101" y="1273"/>
                  </a:lnTo>
                  <a:lnTo>
                    <a:pt x="1103" y="1272"/>
                  </a:lnTo>
                  <a:lnTo>
                    <a:pt x="1105" y="1270"/>
                  </a:lnTo>
                  <a:lnTo>
                    <a:pt x="1105" y="1268"/>
                  </a:lnTo>
                  <a:lnTo>
                    <a:pt x="1103" y="1266"/>
                  </a:lnTo>
                  <a:lnTo>
                    <a:pt x="1101" y="1265"/>
                  </a:lnTo>
                  <a:lnTo>
                    <a:pt x="1100" y="1263"/>
                  </a:lnTo>
                  <a:lnTo>
                    <a:pt x="1098" y="1259"/>
                  </a:lnTo>
                  <a:lnTo>
                    <a:pt x="1098" y="1256"/>
                  </a:lnTo>
                  <a:lnTo>
                    <a:pt x="1096" y="1252"/>
                  </a:lnTo>
                  <a:lnTo>
                    <a:pt x="1094" y="1251"/>
                  </a:lnTo>
                  <a:lnTo>
                    <a:pt x="1096" y="1249"/>
                  </a:lnTo>
                  <a:lnTo>
                    <a:pt x="1100" y="1247"/>
                  </a:lnTo>
                  <a:lnTo>
                    <a:pt x="1101" y="1245"/>
                  </a:lnTo>
                  <a:lnTo>
                    <a:pt x="1101" y="1244"/>
                  </a:lnTo>
                  <a:lnTo>
                    <a:pt x="1098" y="1244"/>
                  </a:lnTo>
                  <a:lnTo>
                    <a:pt x="1096" y="1244"/>
                  </a:lnTo>
                  <a:lnTo>
                    <a:pt x="1094" y="1244"/>
                  </a:lnTo>
                  <a:lnTo>
                    <a:pt x="1089" y="1244"/>
                  </a:lnTo>
                  <a:lnTo>
                    <a:pt x="1079" y="1244"/>
                  </a:lnTo>
                  <a:lnTo>
                    <a:pt x="1072" y="1245"/>
                  </a:lnTo>
                  <a:lnTo>
                    <a:pt x="1070" y="1245"/>
                  </a:lnTo>
                  <a:lnTo>
                    <a:pt x="1065" y="1249"/>
                  </a:lnTo>
                  <a:lnTo>
                    <a:pt x="1063" y="1251"/>
                  </a:lnTo>
                  <a:lnTo>
                    <a:pt x="1061" y="1252"/>
                  </a:lnTo>
                  <a:lnTo>
                    <a:pt x="1059" y="1254"/>
                  </a:lnTo>
                  <a:lnTo>
                    <a:pt x="1056" y="1256"/>
                  </a:lnTo>
                  <a:lnTo>
                    <a:pt x="1054" y="1258"/>
                  </a:lnTo>
                  <a:lnTo>
                    <a:pt x="1052" y="1259"/>
                  </a:lnTo>
                  <a:lnTo>
                    <a:pt x="1049" y="1263"/>
                  </a:lnTo>
                  <a:lnTo>
                    <a:pt x="1045" y="1265"/>
                  </a:lnTo>
                  <a:lnTo>
                    <a:pt x="1044" y="1265"/>
                  </a:lnTo>
                  <a:lnTo>
                    <a:pt x="1044" y="1263"/>
                  </a:lnTo>
                  <a:lnTo>
                    <a:pt x="1044" y="1261"/>
                  </a:lnTo>
                  <a:lnTo>
                    <a:pt x="1044" y="1259"/>
                  </a:lnTo>
                  <a:lnTo>
                    <a:pt x="1045" y="1258"/>
                  </a:lnTo>
                  <a:lnTo>
                    <a:pt x="1045" y="1254"/>
                  </a:lnTo>
                  <a:lnTo>
                    <a:pt x="1045" y="1245"/>
                  </a:lnTo>
                  <a:lnTo>
                    <a:pt x="1047" y="1242"/>
                  </a:lnTo>
                  <a:lnTo>
                    <a:pt x="1047" y="1240"/>
                  </a:lnTo>
                  <a:lnTo>
                    <a:pt x="1047" y="1238"/>
                  </a:lnTo>
                  <a:lnTo>
                    <a:pt x="1047" y="1235"/>
                  </a:lnTo>
                  <a:lnTo>
                    <a:pt x="1047" y="1231"/>
                  </a:lnTo>
                  <a:lnTo>
                    <a:pt x="1047" y="1230"/>
                  </a:lnTo>
                  <a:lnTo>
                    <a:pt x="1045" y="1230"/>
                  </a:lnTo>
                  <a:lnTo>
                    <a:pt x="1042" y="1230"/>
                  </a:lnTo>
                  <a:lnTo>
                    <a:pt x="1033" y="1231"/>
                  </a:lnTo>
                  <a:lnTo>
                    <a:pt x="1023" y="1231"/>
                  </a:lnTo>
                  <a:lnTo>
                    <a:pt x="1012" y="1231"/>
                  </a:lnTo>
                  <a:lnTo>
                    <a:pt x="1003" y="1233"/>
                  </a:lnTo>
                  <a:lnTo>
                    <a:pt x="1000" y="1233"/>
                  </a:lnTo>
                  <a:lnTo>
                    <a:pt x="993" y="1235"/>
                  </a:lnTo>
                  <a:lnTo>
                    <a:pt x="991" y="1237"/>
                  </a:lnTo>
                  <a:lnTo>
                    <a:pt x="989" y="1240"/>
                  </a:lnTo>
                  <a:lnTo>
                    <a:pt x="989" y="1244"/>
                  </a:lnTo>
                  <a:lnTo>
                    <a:pt x="989" y="1247"/>
                  </a:lnTo>
                  <a:lnTo>
                    <a:pt x="989" y="1251"/>
                  </a:lnTo>
                  <a:lnTo>
                    <a:pt x="989" y="1256"/>
                  </a:lnTo>
                  <a:lnTo>
                    <a:pt x="989" y="1258"/>
                  </a:lnTo>
                  <a:lnTo>
                    <a:pt x="989" y="1259"/>
                  </a:lnTo>
                  <a:lnTo>
                    <a:pt x="986" y="1261"/>
                  </a:lnTo>
                  <a:lnTo>
                    <a:pt x="984" y="1265"/>
                  </a:lnTo>
                  <a:lnTo>
                    <a:pt x="982" y="1266"/>
                  </a:lnTo>
                  <a:lnTo>
                    <a:pt x="979" y="1268"/>
                  </a:lnTo>
                  <a:lnTo>
                    <a:pt x="974" y="1268"/>
                  </a:lnTo>
                  <a:lnTo>
                    <a:pt x="967" y="1268"/>
                  </a:lnTo>
                  <a:lnTo>
                    <a:pt x="960" y="1268"/>
                  </a:lnTo>
                  <a:lnTo>
                    <a:pt x="954" y="1266"/>
                  </a:lnTo>
                  <a:lnTo>
                    <a:pt x="953" y="1266"/>
                  </a:lnTo>
                  <a:lnTo>
                    <a:pt x="951" y="1265"/>
                  </a:lnTo>
                  <a:lnTo>
                    <a:pt x="946" y="1263"/>
                  </a:lnTo>
                  <a:lnTo>
                    <a:pt x="940" y="1263"/>
                  </a:lnTo>
                  <a:lnTo>
                    <a:pt x="937" y="1263"/>
                  </a:lnTo>
                  <a:lnTo>
                    <a:pt x="930" y="1265"/>
                  </a:lnTo>
                  <a:lnTo>
                    <a:pt x="928" y="1265"/>
                  </a:lnTo>
                  <a:lnTo>
                    <a:pt x="926" y="1263"/>
                  </a:lnTo>
                  <a:lnTo>
                    <a:pt x="925" y="1261"/>
                  </a:lnTo>
                  <a:lnTo>
                    <a:pt x="923" y="1258"/>
                  </a:lnTo>
                  <a:lnTo>
                    <a:pt x="921" y="1256"/>
                  </a:lnTo>
                  <a:lnTo>
                    <a:pt x="916" y="1254"/>
                  </a:lnTo>
                  <a:lnTo>
                    <a:pt x="914" y="1252"/>
                  </a:lnTo>
                  <a:lnTo>
                    <a:pt x="912" y="1252"/>
                  </a:lnTo>
                  <a:lnTo>
                    <a:pt x="911" y="1251"/>
                  </a:lnTo>
                  <a:lnTo>
                    <a:pt x="907" y="1249"/>
                  </a:lnTo>
                  <a:lnTo>
                    <a:pt x="902" y="1247"/>
                  </a:lnTo>
                  <a:lnTo>
                    <a:pt x="898" y="1247"/>
                  </a:lnTo>
                  <a:lnTo>
                    <a:pt x="897" y="1249"/>
                  </a:lnTo>
                  <a:lnTo>
                    <a:pt x="893" y="1254"/>
                  </a:lnTo>
                  <a:lnTo>
                    <a:pt x="890" y="1256"/>
                  </a:lnTo>
                  <a:lnTo>
                    <a:pt x="888" y="1259"/>
                  </a:lnTo>
                  <a:lnTo>
                    <a:pt x="886" y="1261"/>
                  </a:lnTo>
                  <a:lnTo>
                    <a:pt x="886" y="1263"/>
                  </a:lnTo>
                  <a:lnTo>
                    <a:pt x="883" y="1261"/>
                  </a:lnTo>
                  <a:lnTo>
                    <a:pt x="881" y="1259"/>
                  </a:lnTo>
                  <a:lnTo>
                    <a:pt x="878" y="1258"/>
                  </a:lnTo>
                  <a:lnTo>
                    <a:pt x="876" y="1256"/>
                  </a:lnTo>
                  <a:lnTo>
                    <a:pt x="874" y="1252"/>
                  </a:lnTo>
                  <a:lnTo>
                    <a:pt x="874" y="1249"/>
                  </a:lnTo>
                  <a:lnTo>
                    <a:pt x="872" y="1247"/>
                  </a:lnTo>
                  <a:lnTo>
                    <a:pt x="871" y="1245"/>
                  </a:lnTo>
                  <a:lnTo>
                    <a:pt x="869" y="1244"/>
                  </a:lnTo>
                  <a:lnTo>
                    <a:pt x="867" y="1245"/>
                  </a:lnTo>
                  <a:lnTo>
                    <a:pt x="865" y="1245"/>
                  </a:lnTo>
                  <a:lnTo>
                    <a:pt x="865" y="1247"/>
                  </a:lnTo>
                  <a:lnTo>
                    <a:pt x="862" y="1249"/>
                  </a:lnTo>
                  <a:lnTo>
                    <a:pt x="860" y="1251"/>
                  </a:lnTo>
                  <a:lnTo>
                    <a:pt x="858" y="1252"/>
                  </a:lnTo>
                  <a:lnTo>
                    <a:pt x="857" y="1256"/>
                  </a:lnTo>
                  <a:lnTo>
                    <a:pt x="855" y="1259"/>
                  </a:lnTo>
                  <a:lnTo>
                    <a:pt x="853" y="1259"/>
                  </a:lnTo>
                  <a:lnTo>
                    <a:pt x="850" y="1259"/>
                  </a:lnTo>
                  <a:lnTo>
                    <a:pt x="846" y="1261"/>
                  </a:lnTo>
                  <a:lnTo>
                    <a:pt x="844" y="1265"/>
                  </a:lnTo>
                  <a:lnTo>
                    <a:pt x="843" y="1265"/>
                  </a:lnTo>
                  <a:lnTo>
                    <a:pt x="841" y="1265"/>
                  </a:lnTo>
                  <a:lnTo>
                    <a:pt x="843" y="1263"/>
                  </a:lnTo>
                  <a:lnTo>
                    <a:pt x="843" y="1259"/>
                  </a:lnTo>
                  <a:lnTo>
                    <a:pt x="843" y="1258"/>
                  </a:lnTo>
                  <a:lnTo>
                    <a:pt x="841" y="1254"/>
                  </a:lnTo>
                  <a:lnTo>
                    <a:pt x="839" y="1252"/>
                  </a:lnTo>
                  <a:lnTo>
                    <a:pt x="836" y="1251"/>
                  </a:lnTo>
                  <a:lnTo>
                    <a:pt x="834" y="1249"/>
                  </a:lnTo>
                  <a:lnTo>
                    <a:pt x="830" y="1245"/>
                  </a:lnTo>
                  <a:lnTo>
                    <a:pt x="827" y="1242"/>
                  </a:lnTo>
                  <a:lnTo>
                    <a:pt x="822" y="1238"/>
                  </a:lnTo>
                  <a:lnTo>
                    <a:pt x="815" y="1238"/>
                  </a:lnTo>
                  <a:lnTo>
                    <a:pt x="811" y="1237"/>
                  </a:lnTo>
                  <a:lnTo>
                    <a:pt x="808" y="1237"/>
                  </a:lnTo>
                  <a:lnTo>
                    <a:pt x="802" y="1235"/>
                  </a:lnTo>
                  <a:lnTo>
                    <a:pt x="799" y="1235"/>
                  </a:lnTo>
                  <a:lnTo>
                    <a:pt x="799" y="1237"/>
                  </a:lnTo>
                  <a:lnTo>
                    <a:pt x="799" y="1238"/>
                  </a:lnTo>
                  <a:lnTo>
                    <a:pt x="801" y="1242"/>
                  </a:lnTo>
                  <a:lnTo>
                    <a:pt x="801" y="1244"/>
                  </a:lnTo>
                  <a:lnTo>
                    <a:pt x="799" y="1245"/>
                  </a:lnTo>
                  <a:lnTo>
                    <a:pt x="797" y="1247"/>
                  </a:lnTo>
                  <a:lnTo>
                    <a:pt x="795" y="1249"/>
                  </a:lnTo>
                  <a:lnTo>
                    <a:pt x="790" y="1251"/>
                  </a:lnTo>
                  <a:lnTo>
                    <a:pt x="785" y="1251"/>
                  </a:lnTo>
                  <a:lnTo>
                    <a:pt x="783" y="1249"/>
                  </a:lnTo>
                  <a:lnTo>
                    <a:pt x="781" y="1247"/>
                  </a:lnTo>
                  <a:lnTo>
                    <a:pt x="778" y="1247"/>
                  </a:lnTo>
                  <a:lnTo>
                    <a:pt x="776" y="1247"/>
                  </a:lnTo>
                  <a:lnTo>
                    <a:pt x="773" y="1245"/>
                  </a:lnTo>
                  <a:lnTo>
                    <a:pt x="771" y="1245"/>
                  </a:lnTo>
                  <a:lnTo>
                    <a:pt x="769" y="1245"/>
                  </a:lnTo>
                  <a:lnTo>
                    <a:pt x="766" y="1245"/>
                  </a:lnTo>
                  <a:lnTo>
                    <a:pt x="762" y="1247"/>
                  </a:lnTo>
                  <a:lnTo>
                    <a:pt x="759" y="1247"/>
                  </a:lnTo>
                  <a:lnTo>
                    <a:pt x="753" y="1247"/>
                  </a:lnTo>
                  <a:lnTo>
                    <a:pt x="748" y="1247"/>
                  </a:lnTo>
                  <a:lnTo>
                    <a:pt x="745" y="1249"/>
                  </a:lnTo>
                  <a:lnTo>
                    <a:pt x="743" y="1252"/>
                  </a:lnTo>
                  <a:lnTo>
                    <a:pt x="741" y="1252"/>
                  </a:lnTo>
                  <a:lnTo>
                    <a:pt x="739" y="1252"/>
                  </a:lnTo>
                  <a:lnTo>
                    <a:pt x="738" y="1251"/>
                  </a:lnTo>
                  <a:lnTo>
                    <a:pt x="736" y="1251"/>
                  </a:lnTo>
                  <a:lnTo>
                    <a:pt x="734" y="1251"/>
                  </a:lnTo>
                  <a:lnTo>
                    <a:pt x="732" y="1252"/>
                  </a:lnTo>
                  <a:lnTo>
                    <a:pt x="731" y="1252"/>
                  </a:lnTo>
                  <a:lnTo>
                    <a:pt x="731" y="1254"/>
                  </a:lnTo>
                  <a:lnTo>
                    <a:pt x="727" y="1256"/>
                  </a:lnTo>
                  <a:lnTo>
                    <a:pt x="725" y="1254"/>
                  </a:lnTo>
                  <a:lnTo>
                    <a:pt x="724" y="1252"/>
                  </a:lnTo>
                  <a:lnTo>
                    <a:pt x="722" y="1251"/>
                  </a:lnTo>
                  <a:lnTo>
                    <a:pt x="718" y="1251"/>
                  </a:lnTo>
                  <a:lnTo>
                    <a:pt x="717" y="1251"/>
                  </a:lnTo>
                  <a:lnTo>
                    <a:pt x="715" y="1249"/>
                  </a:lnTo>
                  <a:lnTo>
                    <a:pt x="717" y="1245"/>
                  </a:lnTo>
                  <a:lnTo>
                    <a:pt x="717" y="1244"/>
                  </a:lnTo>
                  <a:lnTo>
                    <a:pt x="715" y="1244"/>
                  </a:lnTo>
                  <a:lnTo>
                    <a:pt x="711" y="1244"/>
                  </a:lnTo>
                  <a:lnTo>
                    <a:pt x="708" y="1244"/>
                  </a:lnTo>
                  <a:lnTo>
                    <a:pt x="704" y="1245"/>
                  </a:lnTo>
                  <a:lnTo>
                    <a:pt x="703" y="1247"/>
                  </a:lnTo>
                  <a:lnTo>
                    <a:pt x="699" y="1247"/>
                  </a:lnTo>
                  <a:lnTo>
                    <a:pt x="696" y="1249"/>
                  </a:lnTo>
                  <a:lnTo>
                    <a:pt x="692" y="1251"/>
                  </a:lnTo>
                  <a:lnTo>
                    <a:pt x="687" y="1249"/>
                  </a:lnTo>
                  <a:lnTo>
                    <a:pt x="678" y="1244"/>
                  </a:lnTo>
                  <a:lnTo>
                    <a:pt x="668" y="1237"/>
                  </a:lnTo>
                  <a:lnTo>
                    <a:pt x="664" y="1228"/>
                  </a:lnTo>
                  <a:lnTo>
                    <a:pt x="664" y="1224"/>
                  </a:lnTo>
                  <a:lnTo>
                    <a:pt x="662" y="1221"/>
                  </a:lnTo>
                  <a:lnTo>
                    <a:pt x="662" y="1216"/>
                  </a:lnTo>
                  <a:lnTo>
                    <a:pt x="662" y="1209"/>
                  </a:lnTo>
                  <a:lnTo>
                    <a:pt x="662" y="1203"/>
                  </a:lnTo>
                  <a:lnTo>
                    <a:pt x="659" y="1195"/>
                  </a:lnTo>
                  <a:lnTo>
                    <a:pt x="657" y="1189"/>
                  </a:lnTo>
                  <a:lnTo>
                    <a:pt x="650" y="1182"/>
                  </a:lnTo>
                  <a:lnTo>
                    <a:pt x="643" y="1175"/>
                  </a:lnTo>
                  <a:lnTo>
                    <a:pt x="634" y="1168"/>
                  </a:lnTo>
                  <a:lnTo>
                    <a:pt x="624" y="1156"/>
                  </a:lnTo>
                  <a:lnTo>
                    <a:pt x="608" y="1125"/>
                  </a:lnTo>
                  <a:lnTo>
                    <a:pt x="575" y="1055"/>
                  </a:lnTo>
                  <a:lnTo>
                    <a:pt x="556" y="1015"/>
                  </a:lnTo>
                  <a:lnTo>
                    <a:pt x="557" y="1015"/>
                  </a:lnTo>
                  <a:lnTo>
                    <a:pt x="556" y="1011"/>
                  </a:lnTo>
                  <a:lnTo>
                    <a:pt x="554" y="1006"/>
                  </a:lnTo>
                  <a:lnTo>
                    <a:pt x="552" y="1001"/>
                  </a:lnTo>
                  <a:lnTo>
                    <a:pt x="549" y="988"/>
                  </a:lnTo>
                  <a:lnTo>
                    <a:pt x="551" y="964"/>
                  </a:lnTo>
                  <a:lnTo>
                    <a:pt x="561" y="946"/>
                  </a:lnTo>
                  <a:lnTo>
                    <a:pt x="575" y="932"/>
                  </a:lnTo>
                  <a:lnTo>
                    <a:pt x="598" y="917"/>
                  </a:lnTo>
                  <a:lnTo>
                    <a:pt x="603" y="911"/>
                  </a:lnTo>
                  <a:lnTo>
                    <a:pt x="603" y="903"/>
                  </a:lnTo>
                  <a:lnTo>
                    <a:pt x="601" y="899"/>
                  </a:lnTo>
                  <a:lnTo>
                    <a:pt x="599" y="897"/>
                  </a:lnTo>
                  <a:lnTo>
                    <a:pt x="596" y="896"/>
                  </a:lnTo>
                  <a:lnTo>
                    <a:pt x="587" y="897"/>
                  </a:lnTo>
                  <a:lnTo>
                    <a:pt x="580" y="903"/>
                  </a:lnTo>
                  <a:lnTo>
                    <a:pt x="573" y="908"/>
                  </a:lnTo>
                  <a:lnTo>
                    <a:pt x="556" y="906"/>
                  </a:lnTo>
                  <a:lnTo>
                    <a:pt x="528" y="897"/>
                  </a:lnTo>
                  <a:lnTo>
                    <a:pt x="505" y="889"/>
                  </a:lnTo>
                  <a:lnTo>
                    <a:pt x="482" y="882"/>
                  </a:lnTo>
                  <a:lnTo>
                    <a:pt x="474" y="876"/>
                  </a:lnTo>
                  <a:lnTo>
                    <a:pt x="467" y="866"/>
                  </a:lnTo>
                  <a:lnTo>
                    <a:pt x="456" y="840"/>
                  </a:lnTo>
                  <a:lnTo>
                    <a:pt x="447" y="829"/>
                  </a:lnTo>
                  <a:lnTo>
                    <a:pt x="426" y="824"/>
                  </a:lnTo>
                  <a:lnTo>
                    <a:pt x="412" y="826"/>
                  </a:lnTo>
                  <a:lnTo>
                    <a:pt x="405" y="829"/>
                  </a:lnTo>
                  <a:lnTo>
                    <a:pt x="400" y="833"/>
                  </a:lnTo>
                  <a:lnTo>
                    <a:pt x="391" y="840"/>
                  </a:lnTo>
                  <a:lnTo>
                    <a:pt x="384" y="850"/>
                  </a:lnTo>
                  <a:lnTo>
                    <a:pt x="384" y="862"/>
                  </a:lnTo>
                  <a:lnTo>
                    <a:pt x="381" y="876"/>
                  </a:lnTo>
                  <a:lnTo>
                    <a:pt x="372" y="890"/>
                  </a:lnTo>
                  <a:lnTo>
                    <a:pt x="358" y="897"/>
                  </a:lnTo>
                  <a:lnTo>
                    <a:pt x="348" y="903"/>
                  </a:lnTo>
                  <a:lnTo>
                    <a:pt x="328" y="910"/>
                  </a:lnTo>
                  <a:lnTo>
                    <a:pt x="299" y="922"/>
                  </a:lnTo>
                  <a:lnTo>
                    <a:pt x="257" y="948"/>
                  </a:lnTo>
                  <a:lnTo>
                    <a:pt x="246" y="953"/>
                  </a:lnTo>
                  <a:lnTo>
                    <a:pt x="229" y="960"/>
                  </a:lnTo>
                  <a:lnTo>
                    <a:pt x="206" y="969"/>
                  </a:lnTo>
                  <a:lnTo>
                    <a:pt x="190" y="976"/>
                  </a:lnTo>
                  <a:lnTo>
                    <a:pt x="175" y="971"/>
                  </a:lnTo>
                  <a:lnTo>
                    <a:pt x="169" y="966"/>
                  </a:lnTo>
                  <a:lnTo>
                    <a:pt x="162" y="967"/>
                  </a:lnTo>
                  <a:lnTo>
                    <a:pt x="150" y="978"/>
                  </a:lnTo>
                  <a:lnTo>
                    <a:pt x="140" y="988"/>
                  </a:lnTo>
                  <a:lnTo>
                    <a:pt x="120" y="997"/>
                  </a:lnTo>
                  <a:lnTo>
                    <a:pt x="106" y="1004"/>
                  </a:lnTo>
                  <a:lnTo>
                    <a:pt x="78" y="1030"/>
                  </a:lnTo>
                  <a:lnTo>
                    <a:pt x="71" y="1041"/>
                  </a:lnTo>
                  <a:lnTo>
                    <a:pt x="59" y="1043"/>
                  </a:lnTo>
                  <a:lnTo>
                    <a:pt x="40" y="1041"/>
                  </a:lnTo>
                  <a:lnTo>
                    <a:pt x="26" y="1041"/>
                  </a:lnTo>
                  <a:lnTo>
                    <a:pt x="17" y="1050"/>
                  </a:lnTo>
                  <a:lnTo>
                    <a:pt x="10" y="1057"/>
                  </a:lnTo>
                  <a:lnTo>
                    <a:pt x="10" y="1060"/>
                  </a:lnTo>
                  <a:lnTo>
                    <a:pt x="8" y="1058"/>
                  </a:lnTo>
                  <a:lnTo>
                    <a:pt x="7" y="1053"/>
                  </a:lnTo>
                  <a:lnTo>
                    <a:pt x="7" y="1048"/>
                  </a:lnTo>
                  <a:lnTo>
                    <a:pt x="7" y="1041"/>
                  </a:lnTo>
                  <a:lnTo>
                    <a:pt x="7" y="1032"/>
                  </a:lnTo>
                  <a:lnTo>
                    <a:pt x="5" y="1027"/>
                  </a:lnTo>
                  <a:lnTo>
                    <a:pt x="1" y="1027"/>
                  </a:lnTo>
                  <a:lnTo>
                    <a:pt x="1" y="1023"/>
                  </a:lnTo>
                  <a:lnTo>
                    <a:pt x="3" y="1022"/>
                  </a:lnTo>
                  <a:lnTo>
                    <a:pt x="5" y="1020"/>
                  </a:lnTo>
                  <a:lnTo>
                    <a:pt x="3" y="1018"/>
                  </a:lnTo>
                  <a:lnTo>
                    <a:pt x="5" y="1015"/>
                  </a:lnTo>
                  <a:lnTo>
                    <a:pt x="7" y="1011"/>
                  </a:lnTo>
                  <a:lnTo>
                    <a:pt x="7" y="1008"/>
                  </a:lnTo>
                  <a:lnTo>
                    <a:pt x="5" y="1004"/>
                  </a:lnTo>
                  <a:lnTo>
                    <a:pt x="5" y="1001"/>
                  </a:lnTo>
                  <a:lnTo>
                    <a:pt x="5" y="994"/>
                  </a:lnTo>
                  <a:lnTo>
                    <a:pt x="3" y="990"/>
                  </a:lnTo>
                  <a:lnTo>
                    <a:pt x="0" y="985"/>
                  </a:lnTo>
                  <a:lnTo>
                    <a:pt x="0" y="980"/>
                  </a:lnTo>
                  <a:lnTo>
                    <a:pt x="0" y="976"/>
                  </a:lnTo>
                  <a:lnTo>
                    <a:pt x="1" y="974"/>
                  </a:lnTo>
                  <a:lnTo>
                    <a:pt x="3" y="971"/>
                  </a:lnTo>
                  <a:lnTo>
                    <a:pt x="5" y="969"/>
                  </a:lnTo>
                  <a:lnTo>
                    <a:pt x="8" y="969"/>
                  </a:lnTo>
                  <a:lnTo>
                    <a:pt x="10" y="969"/>
                  </a:lnTo>
                  <a:lnTo>
                    <a:pt x="12" y="967"/>
                  </a:lnTo>
                  <a:lnTo>
                    <a:pt x="10" y="966"/>
                  </a:lnTo>
                  <a:lnTo>
                    <a:pt x="10" y="964"/>
                  </a:lnTo>
                  <a:lnTo>
                    <a:pt x="10" y="962"/>
                  </a:lnTo>
                  <a:lnTo>
                    <a:pt x="10" y="959"/>
                  </a:lnTo>
                  <a:lnTo>
                    <a:pt x="10" y="957"/>
                  </a:lnTo>
                  <a:lnTo>
                    <a:pt x="10" y="953"/>
                  </a:lnTo>
                  <a:lnTo>
                    <a:pt x="10" y="950"/>
                  </a:lnTo>
                  <a:lnTo>
                    <a:pt x="10" y="948"/>
                  </a:lnTo>
                  <a:lnTo>
                    <a:pt x="10" y="946"/>
                  </a:lnTo>
                  <a:lnTo>
                    <a:pt x="14" y="945"/>
                  </a:lnTo>
                  <a:lnTo>
                    <a:pt x="14" y="943"/>
                  </a:lnTo>
                  <a:lnTo>
                    <a:pt x="15" y="938"/>
                  </a:lnTo>
                  <a:lnTo>
                    <a:pt x="15" y="936"/>
                  </a:lnTo>
                  <a:lnTo>
                    <a:pt x="15" y="932"/>
                  </a:lnTo>
                  <a:lnTo>
                    <a:pt x="14" y="931"/>
                  </a:lnTo>
                  <a:lnTo>
                    <a:pt x="12" y="932"/>
                  </a:lnTo>
                  <a:lnTo>
                    <a:pt x="10" y="931"/>
                  </a:lnTo>
                  <a:lnTo>
                    <a:pt x="12" y="927"/>
                  </a:lnTo>
                  <a:lnTo>
                    <a:pt x="14" y="925"/>
                  </a:lnTo>
                  <a:lnTo>
                    <a:pt x="15" y="924"/>
                  </a:lnTo>
                  <a:lnTo>
                    <a:pt x="15" y="922"/>
                  </a:lnTo>
                  <a:lnTo>
                    <a:pt x="17" y="918"/>
                  </a:lnTo>
                  <a:lnTo>
                    <a:pt x="19" y="917"/>
                  </a:lnTo>
                  <a:lnTo>
                    <a:pt x="17" y="915"/>
                  </a:lnTo>
                  <a:lnTo>
                    <a:pt x="15" y="913"/>
                  </a:lnTo>
                  <a:lnTo>
                    <a:pt x="17" y="911"/>
                  </a:lnTo>
                  <a:lnTo>
                    <a:pt x="21" y="908"/>
                  </a:lnTo>
                  <a:lnTo>
                    <a:pt x="21" y="906"/>
                  </a:lnTo>
                  <a:lnTo>
                    <a:pt x="21" y="904"/>
                  </a:lnTo>
                  <a:lnTo>
                    <a:pt x="19" y="903"/>
                  </a:lnTo>
                  <a:lnTo>
                    <a:pt x="19" y="901"/>
                  </a:lnTo>
                  <a:lnTo>
                    <a:pt x="21" y="899"/>
                  </a:lnTo>
                  <a:lnTo>
                    <a:pt x="19" y="899"/>
                  </a:lnTo>
                  <a:lnTo>
                    <a:pt x="17" y="897"/>
                  </a:lnTo>
                  <a:lnTo>
                    <a:pt x="17" y="896"/>
                  </a:lnTo>
                  <a:lnTo>
                    <a:pt x="19" y="894"/>
                  </a:lnTo>
                  <a:lnTo>
                    <a:pt x="17" y="892"/>
                  </a:lnTo>
                  <a:lnTo>
                    <a:pt x="15" y="892"/>
                  </a:lnTo>
                  <a:lnTo>
                    <a:pt x="15" y="890"/>
                  </a:lnTo>
                  <a:lnTo>
                    <a:pt x="19" y="889"/>
                  </a:lnTo>
                  <a:lnTo>
                    <a:pt x="19" y="887"/>
                  </a:lnTo>
                  <a:lnTo>
                    <a:pt x="17" y="887"/>
                  </a:lnTo>
                  <a:lnTo>
                    <a:pt x="15" y="885"/>
                  </a:lnTo>
                  <a:lnTo>
                    <a:pt x="17" y="885"/>
                  </a:lnTo>
                  <a:lnTo>
                    <a:pt x="19" y="883"/>
                  </a:lnTo>
                  <a:lnTo>
                    <a:pt x="19" y="880"/>
                  </a:lnTo>
                  <a:lnTo>
                    <a:pt x="19" y="878"/>
                  </a:lnTo>
                  <a:lnTo>
                    <a:pt x="17" y="875"/>
                  </a:lnTo>
                  <a:lnTo>
                    <a:pt x="17" y="871"/>
                  </a:lnTo>
                  <a:lnTo>
                    <a:pt x="36" y="869"/>
                  </a:lnTo>
                  <a:lnTo>
                    <a:pt x="50" y="871"/>
                  </a:lnTo>
                  <a:lnTo>
                    <a:pt x="52" y="871"/>
                  </a:lnTo>
                  <a:lnTo>
                    <a:pt x="56" y="871"/>
                  </a:lnTo>
                  <a:lnTo>
                    <a:pt x="56" y="869"/>
                  </a:lnTo>
                  <a:lnTo>
                    <a:pt x="57" y="866"/>
                  </a:lnTo>
                  <a:lnTo>
                    <a:pt x="63" y="862"/>
                  </a:lnTo>
                  <a:lnTo>
                    <a:pt x="68" y="861"/>
                  </a:lnTo>
                  <a:lnTo>
                    <a:pt x="84" y="861"/>
                  </a:lnTo>
                  <a:lnTo>
                    <a:pt x="85" y="862"/>
                  </a:lnTo>
                  <a:lnTo>
                    <a:pt x="87" y="864"/>
                  </a:lnTo>
                  <a:lnTo>
                    <a:pt x="92" y="866"/>
                  </a:lnTo>
                  <a:lnTo>
                    <a:pt x="96" y="868"/>
                  </a:lnTo>
                  <a:lnTo>
                    <a:pt x="101" y="868"/>
                  </a:lnTo>
                  <a:lnTo>
                    <a:pt x="106" y="866"/>
                  </a:lnTo>
                  <a:lnTo>
                    <a:pt x="112" y="864"/>
                  </a:lnTo>
                  <a:lnTo>
                    <a:pt x="120" y="862"/>
                  </a:lnTo>
                  <a:lnTo>
                    <a:pt x="131" y="859"/>
                  </a:lnTo>
                  <a:lnTo>
                    <a:pt x="134" y="855"/>
                  </a:lnTo>
                  <a:lnTo>
                    <a:pt x="134" y="850"/>
                  </a:lnTo>
                  <a:lnTo>
                    <a:pt x="136" y="843"/>
                  </a:lnTo>
                  <a:lnTo>
                    <a:pt x="141" y="833"/>
                  </a:lnTo>
                  <a:lnTo>
                    <a:pt x="147" y="824"/>
                  </a:lnTo>
                  <a:lnTo>
                    <a:pt x="148" y="822"/>
                  </a:lnTo>
                  <a:lnTo>
                    <a:pt x="147" y="817"/>
                  </a:lnTo>
                  <a:lnTo>
                    <a:pt x="147" y="805"/>
                  </a:lnTo>
                  <a:lnTo>
                    <a:pt x="150" y="798"/>
                  </a:lnTo>
                  <a:lnTo>
                    <a:pt x="155" y="794"/>
                  </a:lnTo>
                  <a:lnTo>
                    <a:pt x="161" y="787"/>
                  </a:lnTo>
                  <a:lnTo>
                    <a:pt x="159" y="780"/>
                  </a:lnTo>
                  <a:lnTo>
                    <a:pt x="157" y="770"/>
                  </a:lnTo>
                  <a:lnTo>
                    <a:pt x="157" y="761"/>
                  </a:lnTo>
                  <a:lnTo>
                    <a:pt x="159" y="756"/>
                  </a:lnTo>
                  <a:lnTo>
                    <a:pt x="155" y="747"/>
                  </a:lnTo>
                  <a:lnTo>
                    <a:pt x="150" y="730"/>
                  </a:lnTo>
                  <a:lnTo>
                    <a:pt x="150" y="724"/>
                  </a:lnTo>
                  <a:lnTo>
                    <a:pt x="155" y="714"/>
                  </a:lnTo>
                  <a:lnTo>
                    <a:pt x="161" y="709"/>
                  </a:lnTo>
                  <a:lnTo>
                    <a:pt x="166" y="705"/>
                  </a:lnTo>
                  <a:lnTo>
                    <a:pt x="173" y="703"/>
                  </a:lnTo>
                  <a:lnTo>
                    <a:pt x="176" y="698"/>
                  </a:lnTo>
                  <a:lnTo>
                    <a:pt x="180" y="689"/>
                  </a:lnTo>
                  <a:lnTo>
                    <a:pt x="185" y="682"/>
                  </a:lnTo>
                  <a:lnTo>
                    <a:pt x="189" y="679"/>
                  </a:lnTo>
                  <a:lnTo>
                    <a:pt x="196" y="668"/>
                  </a:lnTo>
                  <a:lnTo>
                    <a:pt x="196" y="663"/>
                  </a:lnTo>
                  <a:lnTo>
                    <a:pt x="197" y="653"/>
                  </a:lnTo>
                  <a:lnTo>
                    <a:pt x="201" y="647"/>
                  </a:lnTo>
                  <a:lnTo>
                    <a:pt x="210" y="646"/>
                  </a:lnTo>
                  <a:lnTo>
                    <a:pt x="217" y="647"/>
                  </a:lnTo>
                  <a:lnTo>
                    <a:pt x="220" y="646"/>
                  </a:lnTo>
                  <a:lnTo>
                    <a:pt x="225" y="642"/>
                  </a:lnTo>
                  <a:lnTo>
                    <a:pt x="232" y="637"/>
                  </a:lnTo>
                  <a:lnTo>
                    <a:pt x="234" y="632"/>
                  </a:lnTo>
                  <a:lnTo>
                    <a:pt x="232" y="630"/>
                  </a:lnTo>
                  <a:lnTo>
                    <a:pt x="230" y="626"/>
                  </a:lnTo>
                  <a:lnTo>
                    <a:pt x="229" y="621"/>
                  </a:lnTo>
                  <a:lnTo>
                    <a:pt x="224" y="609"/>
                  </a:lnTo>
                  <a:lnTo>
                    <a:pt x="222" y="602"/>
                  </a:lnTo>
                  <a:lnTo>
                    <a:pt x="225" y="593"/>
                  </a:lnTo>
                  <a:lnTo>
                    <a:pt x="234" y="584"/>
                  </a:lnTo>
                  <a:lnTo>
                    <a:pt x="243" y="581"/>
                  </a:lnTo>
                  <a:lnTo>
                    <a:pt x="258" y="576"/>
                  </a:lnTo>
                  <a:lnTo>
                    <a:pt x="269" y="572"/>
                  </a:lnTo>
                  <a:lnTo>
                    <a:pt x="278" y="570"/>
                  </a:lnTo>
                  <a:lnTo>
                    <a:pt x="283" y="570"/>
                  </a:lnTo>
                  <a:lnTo>
                    <a:pt x="288" y="572"/>
                  </a:lnTo>
                  <a:lnTo>
                    <a:pt x="293" y="572"/>
                  </a:lnTo>
                  <a:lnTo>
                    <a:pt x="295" y="570"/>
                  </a:lnTo>
                  <a:lnTo>
                    <a:pt x="299" y="570"/>
                  </a:lnTo>
                  <a:lnTo>
                    <a:pt x="302" y="569"/>
                  </a:lnTo>
                  <a:lnTo>
                    <a:pt x="309" y="563"/>
                  </a:lnTo>
                  <a:lnTo>
                    <a:pt x="313" y="556"/>
                  </a:lnTo>
                  <a:lnTo>
                    <a:pt x="313" y="549"/>
                  </a:lnTo>
                  <a:lnTo>
                    <a:pt x="318" y="544"/>
                  </a:lnTo>
                  <a:lnTo>
                    <a:pt x="327" y="536"/>
                  </a:lnTo>
                  <a:lnTo>
                    <a:pt x="328" y="530"/>
                  </a:lnTo>
                  <a:lnTo>
                    <a:pt x="330" y="520"/>
                  </a:lnTo>
                  <a:lnTo>
                    <a:pt x="332" y="509"/>
                  </a:lnTo>
                  <a:lnTo>
                    <a:pt x="332" y="502"/>
                  </a:lnTo>
                  <a:lnTo>
                    <a:pt x="330" y="494"/>
                  </a:lnTo>
                  <a:lnTo>
                    <a:pt x="334" y="488"/>
                  </a:lnTo>
                  <a:lnTo>
                    <a:pt x="337" y="483"/>
                  </a:lnTo>
                  <a:lnTo>
                    <a:pt x="342" y="481"/>
                  </a:lnTo>
                  <a:lnTo>
                    <a:pt x="344" y="480"/>
                  </a:lnTo>
                  <a:lnTo>
                    <a:pt x="349" y="480"/>
                  </a:lnTo>
                  <a:lnTo>
                    <a:pt x="351" y="478"/>
                  </a:lnTo>
                  <a:lnTo>
                    <a:pt x="353" y="471"/>
                  </a:lnTo>
                  <a:lnTo>
                    <a:pt x="355" y="466"/>
                  </a:lnTo>
                  <a:lnTo>
                    <a:pt x="356" y="460"/>
                  </a:lnTo>
                  <a:lnTo>
                    <a:pt x="356" y="455"/>
                  </a:lnTo>
                  <a:lnTo>
                    <a:pt x="355" y="452"/>
                  </a:lnTo>
                  <a:lnTo>
                    <a:pt x="355" y="450"/>
                  </a:lnTo>
                  <a:lnTo>
                    <a:pt x="346" y="450"/>
                  </a:lnTo>
                  <a:lnTo>
                    <a:pt x="342" y="446"/>
                  </a:lnTo>
                  <a:lnTo>
                    <a:pt x="339" y="443"/>
                  </a:lnTo>
                  <a:lnTo>
                    <a:pt x="337" y="439"/>
                  </a:lnTo>
                  <a:lnTo>
                    <a:pt x="332" y="436"/>
                  </a:lnTo>
                  <a:lnTo>
                    <a:pt x="330" y="432"/>
                  </a:lnTo>
                  <a:lnTo>
                    <a:pt x="327" y="429"/>
                  </a:lnTo>
                  <a:lnTo>
                    <a:pt x="325" y="424"/>
                  </a:lnTo>
                  <a:lnTo>
                    <a:pt x="321" y="418"/>
                  </a:lnTo>
                  <a:lnTo>
                    <a:pt x="321" y="413"/>
                  </a:lnTo>
                  <a:lnTo>
                    <a:pt x="327" y="399"/>
                  </a:lnTo>
                  <a:lnTo>
                    <a:pt x="332" y="385"/>
                  </a:lnTo>
                  <a:lnTo>
                    <a:pt x="339" y="373"/>
                  </a:lnTo>
                  <a:lnTo>
                    <a:pt x="339" y="364"/>
                  </a:lnTo>
                  <a:lnTo>
                    <a:pt x="341" y="357"/>
                  </a:lnTo>
                  <a:lnTo>
                    <a:pt x="346" y="354"/>
                  </a:lnTo>
                  <a:lnTo>
                    <a:pt x="358" y="348"/>
                  </a:lnTo>
                  <a:lnTo>
                    <a:pt x="362" y="347"/>
                  </a:lnTo>
                  <a:lnTo>
                    <a:pt x="376" y="355"/>
                  </a:lnTo>
                  <a:lnTo>
                    <a:pt x="386" y="361"/>
                  </a:lnTo>
                  <a:lnTo>
                    <a:pt x="391" y="362"/>
                  </a:lnTo>
                  <a:lnTo>
                    <a:pt x="395" y="366"/>
                  </a:lnTo>
                  <a:lnTo>
                    <a:pt x="397" y="366"/>
                  </a:lnTo>
                  <a:lnTo>
                    <a:pt x="402" y="352"/>
                  </a:lnTo>
                  <a:lnTo>
                    <a:pt x="404" y="343"/>
                  </a:lnTo>
                  <a:lnTo>
                    <a:pt x="404" y="336"/>
                  </a:lnTo>
                  <a:lnTo>
                    <a:pt x="409" y="315"/>
                  </a:lnTo>
                  <a:lnTo>
                    <a:pt x="414" y="305"/>
                  </a:lnTo>
                  <a:lnTo>
                    <a:pt x="421" y="294"/>
                  </a:lnTo>
                  <a:lnTo>
                    <a:pt x="421" y="285"/>
                  </a:lnTo>
                  <a:lnTo>
                    <a:pt x="419" y="270"/>
                  </a:lnTo>
                  <a:lnTo>
                    <a:pt x="419" y="264"/>
                  </a:lnTo>
                  <a:lnTo>
                    <a:pt x="418" y="256"/>
                  </a:lnTo>
                  <a:lnTo>
                    <a:pt x="416" y="252"/>
                  </a:lnTo>
                  <a:lnTo>
                    <a:pt x="405" y="245"/>
                  </a:lnTo>
                  <a:lnTo>
                    <a:pt x="398" y="240"/>
                  </a:lnTo>
                  <a:lnTo>
                    <a:pt x="395" y="231"/>
                  </a:lnTo>
                  <a:lnTo>
                    <a:pt x="391" y="221"/>
                  </a:lnTo>
                  <a:lnTo>
                    <a:pt x="383" y="210"/>
                  </a:lnTo>
                  <a:lnTo>
                    <a:pt x="383" y="203"/>
                  </a:lnTo>
                  <a:lnTo>
                    <a:pt x="388" y="189"/>
                  </a:lnTo>
                  <a:lnTo>
                    <a:pt x="391" y="179"/>
                  </a:lnTo>
                  <a:lnTo>
                    <a:pt x="391" y="170"/>
                  </a:lnTo>
                  <a:lnTo>
                    <a:pt x="388" y="151"/>
                  </a:lnTo>
                  <a:lnTo>
                    <a:pt x="386" y="144"/>
                  </a:lnTo>
                  <a:lnTo>
                    <a:pt x="383" y="137"/>
                  </a:lnTo>
                  <a:lnTo>
                    <a:pt x="377" y="133"/>
                  </a:lnTo>
                  <a:lnTo>
                    <a:pt x="372" y="133"/>
                  </a:lnTo>
                  <a:lnTo>
                    <a:pt x="370" y="132"/>
                  </a:lnTo>
                  <a:lnTo>
                    <a:pt x="372" y="125"/>
                  </a:lnTo>
                  <a:lnTo>
                    <a:pt x="374" y="123"/>
                  </a:lnTo>
                  <a:lnTo>
                    <a:pt x="372" y="112"/>
                  </a:lnTo>
                  <a:lnTo>
                    <a:pt x="374" y="104"/>
                  </a:lnTo>
                  <a:lnTo>
                    <a:pt x="374" y="97"/>
                  </a:lnTo>
                  <a:lnTo>
                    <a:pt x="374" y="95"/>
                  </a:lnTo>
                  <a:lnTo>
                    <a:pt x="372" y="93"/>
                  </a:lnTo>
                  <a:lnTo>
                    <a:pt x="384" y="93"/>
                  </a:lnTo>
                  <a:lnTo>
                    <a:pt x="400" y="100"/>
                  </a:lnTo>
                  <a:lnTo>
                    <a:pt x="409" y="105"/>
                  </a:lnTo>
                  <a:lnTo>
                    <a:pt x="416" y="109"/>
                  </a:lnTo>
                  <a:lnTo>
                    <a:pt x="437" y="121"/>
                  </a:lnTo>
                  <a:lnTo>
                    <a:pt x="454" y="128"/>
                  </a:lnTo>
                  <a:lnTo>
                    <a:pt x="475" y="135"/>
                  </a:lnTo>
                  <a:lnTo>
                    <a:pt x="503" y="133"/>
                  </a:lnTo>
                  <a:lnTo>
                    <a:pt x="516" y="132"/>
                  </a:lnTo>
                  <a:lnTo>
                    <a:pt x="528" y="132"/>
                  </a:lnTo>
                  <a:lnTo>
                    <a:pt x="540" y="133"/>
                  </a:lnTo>
                  <a:lnTo>
                    <a:pt x="547" y="130"/>
                  </a:lnTo>
                  <a:lnTo>
                    <a:pt x="557" y="130"/>
                  </a:lnTo>
                  <a:lnTo>
                    <a:pt x="563" y="135"/>
                  </a:lnTo>
                  <a:lnTo>
                    <a:pt x="568" y="139"/>
                  </a:lnTo>
                  <a:lnTo>
                    <a:pt x="573" y="147"/>
                  </a:lnTo>
                  <a:lnTo>
                    <a:pt x="577" y="149"/>
                  </a:lnTo>
                  <a:lnTo>
                    <a:pt x="582" y="147"/>
                  </a:lnTo>
                  <a:lnTo>
                    <a:pt x="585" y="149"/>
                  </a:lnTo>
                  <a:lnTo>
                    <a:pt x="584" y="160"/>
                  </a:lnTo>
                  <a:lnTo>
                    <a:pt x="584" y="165"/>
                  </a:lnTo>
                  <a:lnTo>
                    <a:pt x="585" y="168"/>
                  </a:lnTo>
                  <a:lnTo>
                    <a:pt x="594" y="172"/>
                  </a:lnTo>
                  <a:lnTo>
                    <a:pt x="598" y="174"/>
                  </a:lnTo>
                  <a:lnTo>
                    <a:pt x="606" y="174"/>
                  </a:lnTo>
                  <a:lnTo>
                    <a:pt x="606" y="175"/>
                  </a:lnTo>
                  <a:lnTo>
                    <a:pt x="608" y="175"/>
                  </a:lnTo>
                  <a:lnTo>
                    <a:pt x="612" y="175"/>
                  </a:lnTo>
                  <a:lnTo>
                    <a:pt x="617" y="179"/>
                  </a:lnTo>
                  <a:lnTo>
                    <a:pt x="620" y="179"/>
                  </a:lnTo>
                  <a:lnTo>
                    <a:pt x="627" y="181"/>
                  </a:lnTo>
                  <a:lnTo>
                    <a:pt x="636" y="182"/>
                  </a:lnTo>
                  <a:lnTo>
                    <a:pt x="643" y="181"/>
                  </a:lnTo>
                  <a:lnTo>
                    <a:pt x="652" y="179"/>
                  </a:lnTo>
                  <a:lnTo>
                    <a:pt x="655" y="179"/>
                  </a:lnTo>
                  <a:lnTo>
                    <a:pt x="662" y="175"/>
                  </a:lnTo>
                  <a:lnTo>
                    <a:pt x="675" y="174"/>
                  </a:lnTo>
                  <a:lnTo>
                    <a:pt x="680" y="172"/>
                  </a:lnTo>
                  <a:lnTo>
                    <a:pt x="685" y="174"/>
                  </a:lnTo>
                  <a:lnTo>
                    <a:pt x="692" y="177"/>
                  </a:lnTo>
                  <a:lnTo>
                    <a:pt x="699" y="177"/>
                  </a:lnTo>
                  <a:lnTo>
                    <a:pt x="704" y="175"/>
                  </a:lnTo>
                  <a:lnTo>
                    <a:pt x="713" y="174"/>
                  </a:lnTo>
                  <a:lnTo>
                    <a:pt x="715" y="170"/>
                  </a:lnTo>
                  <a:lnTo>
                    <a:pt x="717" y="168"/>
                  </a:lnTo>
                  <a:lnTo>
                    <a:pt x="720" y="163"/>
                  </a:lnTo>
                  <a:lnTo>
                    <a:pt x="725" y="158"/>
                  </a:lnTo>
                  <a:lnTo>
                    <a:pt x="727" y="158"/>
                  </a:lnTo>
                  <a:lnTo>
                    <a:pt x="734" y="160"/>
                  </a:lnTo>
                  <a:lnTo>
                    <a:pt x="738" y="163"/>
                  </a:lnTo>
                  <a:lnTo>
                    <a:pt x="739" y="167"/>
                  </a:lnTo>
                  <a:lnTo>
                    <a:pt x="741" y="170"/>
                  </a:lnTo>
                  <a:lnTo>
                    <a:pt x="743" y="172"/>
                  </a:lnTo>
                  <a:lnTo>
                    <a:pt x="746" y="174"/>
                  </a:lnTo>
                  <a:lnTo>
                    <a:pt x="753" y="181"/>
                  </a:lnTo>
                  <a:lnTo>
                    <a:pt x="757" y="189"/>
                  </a:lnTo>
                  <a:lnTo>
                    <a:pt x="755" y="198"/>
                  </a:lnTo>
                  <a:lnTo>
                    <a:pt x="748" y="212"/>
                  </a:lnTo>
                  <a:lnTo>
                    <a:pt x="746" y="228"/>
                  </a:lnTo>
                  <a:lnTo>
                    <a:pt x="743" y="240"/>
                  </a:lnTo>
                  <a:lnTo>
                    <a:pt x="741" y="252"/>
                  </a:lnTo>
                  <a:lnTo>
                    <a:pt x="741" y="258"/>
                  </a:lnTo>
                  <a:lnTo>
                    <a:pt x="739" y="268"/>
                  </a:lnTo>
                  <a:lnTo>
                    <a:pt x="738" y="277"/>
                  </a:lnTo>
                  <a:lnTo>
                    <a:pt x="725" y="284"/>
                  </a:lnTo>
                  <a:lnTo>
                    <a:pt x="713" y="294"/>
                  </a:lnTo>
                  <a:lnTo>
                    <a:pt x="706" y="301"/>
                  </a:lnTo>
                  <a:lnTo>
                    <a:pt x="697" y="306"/>
                  </a:lnTo>
                  <a:lnTo>
                    <a:pt x="683" y="312"/>
                  </a:lnTo>
                  <a:lnTo>
                    <a:pt x="675" y="313"/>
                  </a:lnTo>
                  <a:lnTo>
                    <a:pt x="669" y="317"/>
                  </a:lnTo>
                  <a:lnTo>
                    <a:pt x="664" y="324"/>
                  </a:lnTo>
                  <a:lnTo>
                    <a:pt x="661" y="341"/>
                  </a:lnTo>
                  <a:lnTo>
                    <a:pt x="657" y="359"/>
                  </a:lnTo>
                  <a:lnTo>
                    <a:pt x="661" y="380"/>
                  </a:lnTo>
                  <a:lnTo>
                    <a:pt x="659" y="390"/>
                  </a:lnTo>
                  <a:lnTo>
                    <a:pt x="659" y="394"/>
                  </a:lnTo>
                  <a:lnTo>
                    <a:pt x="662" y="401"/>
                  </a:lnTo>
                  <a:lnTo>
                    <a:pt x="673" y="406"/>
                  </a:lnTo>
                  <a:lnTo>
                    <a:pt x="682" y="410"/>
                  </a:lnTo>
                  <a:lnTo>
                    <a:pt x="689" y="417"/>
                  </a:lnTo>
                  <a:lnTo>
                    <a:pt x="690" y="422"/>
                  </a:lnTo>
                  <a:lnTo>
                    <a:pt x="690" y="425"/>
                  </a:lnTo>
                  <a:lnTo>
                    <a:pt x="692" y="425"/>
                  </a:lnTo>
                  <a:lnTo>
                    <a:pt x="690" y="434"/>
                  </a:lnTo>
                  <a:lnTo>
                    <a:pt x="685" y="445"/>
                  </a:lnTo>
                  <a:lnTo>
                    <a:pt x="676" y="464"/>
                  </a:lnTo>
                  <a:lnTo>
                    <a:pt x="676" y="476"/>
                  </a:lnTo>
                  <a:lnTo>
                    <a:pt x="680" y="474"/>
                  </a:lnTo>
                  <a:lnTo>
                    <a:pt x="696" y="469"/>
                  </a:lnTo>
                  <a:lnTo>
                    <a:pt x="708" y="467"/>
                  </a:lnTo>
                  <a:lnTo>
                    <a:pt x="717" y="471"/>
                  </a:lnTo>
                  <a:lnTo>
                    <a:pt x="720" y="473"/>
                  </a:lnTo>
                  <a:lnTo>
                    <a:pt x="729" y="476"/>
                  </a:lnTo>
                  <a:lnTo>
                    <a:pt x="738" y="476"/>
                  </a:lnTo>
                  <a:lnTo>
                    <a:pt x="741" y="473"/>
                  </a:lnTo>
                  <a:lnTo>
                    <a:pt x="745" y="469"/>
                  </a:lnTo>
                  <a:lnTo>
                    <a:pt x="746" y="459"/>
                  </a:lnTo>
                  <a:lnTo>
                    <a:pt x="746" y="457"/>
                  </a:lnTo>
                  <a:lnTo>
                    <a:pt x="743" y="453"/>
                  </a:lnTo>
                  <a:lnTo>
                    <a:pt x="738" y="450"/>
                  </a:lnTo>
                  <a:lnTo>
                    <a:pt x="732" y="445"/>
                  </a:lnTo>
                  <a:lnTo>
                    <a:pt x="731" y="439"/>
                  </a:lnTo>
                  <a:lnTo>
                    <a:pt x="729" y="434"/>
                  </a:lnTo>
                  <a:lnTo>
                    <a:pt x="732" y="432"/>
                  </a:lnTo>
                  <a:lnTo>
                    <a:pt x="739" y="427"/>
                  </a:lnTo>
                  <a:lnTo>
                    <a:pt x="743" y="424"/>
                  </a:lnTo>
                  <a:lnTo>
                    <a:pt x="741" y="415"/>
                  </a:lnTo>
                  <a:lnTo>
                    <a:pt x="741" y="408"/>
                  </a:lnTo>
                  <a:lnTo>
                    <a:pt x="743" y="404"/>
                  </a:lnTo>
                  <a:lnTo>
                    <a:pt x="746" y="401"/>
                  </a:lnTo>
                  <a:lnTo>
                    <a:pt x="753" y="399"/>
                  </a:lnTo>
                  <a:lnTo>
                    <a:pt x="759" y="403"/>
                  </a:lnTo>
                  <a:lnTo>
                    <a:pt x="769" y="408"/>
                  </a:lnTo>
                  <a:lnTo>
                    <a:pt x="780" y="406"/>
                  </a:lnTo>
                  <a:lnTo>
                    <a:pt x="785" y="403"/>
                  </a:lnTo>
                  <a:lnTo>
                    <a:pt x="788" y="399"/>
                  </a:lnTo>
                  <a:lnTo>
                    <a:pt x="792" y="392"/>
                  </a:lnTo>
                  <a:lnTo>
                    <a:pt x="794" y="380"/>
                  </a:lnTo>
                  <a:lnTo>
                    <a:pt x="795" y="371"/>
                  </a:lnTo>
                  <a:lnTo>
                    <a:pt x="795" y="361"/>
                  </a:lnTo>
                  <a:lnTo>
                    <a:pt x="799" y="350"/>
                  </a:lnTo>
                  <a:lnTo>
                    <a:pt x="799" y="345"/>
                  </a:lnTo>
                  <a:lnTo>
                    <a:pt x="795" y="338"/>
                  </a:lnTo>
                  <a:lnTo>
                    <a:pt x="790" y="334"/>
                  </a:lnTo>
                  <a:lnTo>
                    <a:pt x="788" y="333"/>
                  </a:lnTo>
                  <a:lnTo>
                    <a:pt x="785" y="327"/>
                  </a:lnTo>
                  <a:lnTo>
                    <a:pt x="785" y="322"/>
                  </a:lnTo>
                  <a:lnTo>
                    <a:pt x="787" y="315"/>
                  </a:lnTo>
                  <a:lnTo>
                    <a:pt x="787" y="308"/>
                  </a:lnTo>
                  <a:lnTo>
                    <a:pt x="788" y="303"/>
                  </a:lnTo>
                  <a:lnTo>
                    <a:pt x="787" y="294"/>
                  </a:lnTo>
                  <a:lnTo>
                    <a:pt x="783" y="291"/>
                  </a:lnTo>
                  <a:lnTo>
                    <a:pt x="780" y="287"/>
                  </a:lnTo>
                  <a:lnTo>
                    <a:pt x="778" y="282"/>
                  </a:lnTo>
                  <a:lnTo>
                    <a:pt x="780" y="273"/>
                  </a:lnTo>
                  <a:lnTo>
                    <a:pt x="783" y="270"/>
                  </a:lnTo>
                  <a:lnTo>
                    <a:pt x="783" y="264"/>
                  </a:lnTo>
                  <a:lnTo>
                    <a:pt x="781" y="258"/>
                  </a:lnTo>
                  <a:lnTo>
                    <a:pt x="781" y="256"/>
                  </a:lnTo>
                  <a:lnTo>
                    <a:pt x="783" y="252"/>
                  </a:lnTo>
                  <a:lnTo>
                    <a:pt x="790" y="254"/>
                  </a:lnTo>
                  <a:lnTo>
                    <a:pt x="792" y="254"/>
                  </a:lnTo>
                  <a:lnTo>
                    <a:pt x="795" y="256"/>
                  </a:lnTo>
                  <a:lnTo>
                    <a:pt x="797" y="252"/>
                  </a:lnTo>
                  <a:lnTo>
                    <a:pt x="802" y="252"/>
                  </a:lnTo>
                  <a:lnTo>
                    <a:pt x="804" y="254"/>
                  </a:lnTo>
                  <a:lnTo>
                    <a:pt x="809" y="254"/>
                  </a:lnTo>
                  <a:lnTo>
                    <a:pt x="813" y="254"/>
                  </a:lnTo>
                  <a:lnTo>
                    <a:pt x="815" y="258"/>
                  </a:lnTo>
                  <a:lnTo>
                    <a:pt x="820" y="259"/>
                  </a:lnTo>
                  <a:lnTo>
                    <a:pt x="822" y="259"/>
                  </a:lnTo>
                  <a:lnTo>
                    <a:pt x="825" y="258"/>
                  </a:lnTo>
                  <a:lnTo>
                    <a:pt x="829" y="259"/>
                  </a:lnTo>
                  <a:lnTo>
                    <a:pt x="832" y="259"/>
                  </a:lnTo>
                  <a:lnTo>
                    <a:pt x="834" y="258"/>
                  </a:lnTo>
                  <a:lnTo>
                    <a:pt x="834" y="254"/>
                  </a:lnTo>
                  <a:lnTo>
                    <a:pt x="837" y="252"/>
                  </a:lnTo>
                  <a:lnTo>
                    <a:pt x="841" y="252"/>
                  </a:lnTo>
                  <a:lnTo>
                    <a:pt x="844" y="251"/>
                  </a:lnTo>
                  <a:lnTo>
                    <a:pt x="844" y="249"/>
                  </a:lnTo>
                  <a:lnTo>
                    <a:pt x="846" y="249"/>
                  </a:lnTo>
                  <a:lnTo>
                    <a:pt x="850" y="249"/>
                  </a:lnTo>
                  <a:lnTo>
                    <a:pt x="851" y="247"/>
                  </a:lnTo>
                  <a:lnTo>
                    <a:pt x="857" y="247"/>
                  </a:lnTo>
                  <a:lnTo>
                    <a:pt x="857" y="242"/>
                  </a:lnTo>
                  <a:lnTo>
                    <a:pt x="858" y="240"/>
                  </a:lnTo>
                  <a:lnTo>
                    <a:pt x="862" y="237"/>
                  </a:lnTo>
                  <a:lnTo>
                    <a:pt x="864" y="237"/>
                  </a:lnTo>
                  <a:lnTo>
                    <a:pt x="865" y="238"/>
                  </a:lnTo>
                  <a:lnTo>
                    <a:pt x="869" y="240"/>
                  </a:lnTo>
                  <a:lnTo>
                    <a:pt x="872" y="240"/>
                  </a:lnTo>
                  <a:lnTo>
                    <a:pt x="876" y="240"/>
                  </a:lnTo>
                  <a:lnTo>
                    <a:pt x="878" y="237"/>
                  </a:lnTo>
                  <a:lnTo>
                    <a:pt x="883" y="237"/>
                  </a:lnTo>
                  <a:lnTo>
                    <a:pt x="885" y="233"/>
                  </a:lnTo>
                  <a:lnTo>
                    <a:pt x="890" y="233"/>
                  </a:lnTo>
                  <a:lnTo>
                    <a:pt x="891" y="231"/>
                  </a:lnTo>
                  <a:lnTo>
                    <a:pt x="891" y="233"/>
                  </a:lnTo>
                  <a:lnTo>
                    <a:pt x="891" y="228"/>
                  </a:lnTo>
                  <a:lnTo>
                    <a:pt x="895" y="223"/>
                  </a:lnTo>
                  <a:lnTo>
                    <a:pt x="895" y="219"/>
                  </a:lnTo>
                  <a:lnTo>
                    <a:pt x="891" y="214"/>
                  </a:lnTo>
                  <a:lnTo>
                    <a:pt x="885" y="210"/>
                  </a:lnTo>
                  <a:lnTo>
                    <a:pt x="876" y="209"/>
                  </a:lnTo>
                  <a:lnTo>
                    <a:pt x="872" y="209"/>
                  </a:lnTo>
                  <a:lnTo>
                    <a:pt x="869" y="203"/>
                  </a:lnTo>
                  <a:lnTo>
                    <a:pt x="865" y="195"/>
                  </a:lnTo>
                  <a:lnTo>
                    <a:pt x="864" y="189"/>
                  </a:lnTo>
                  <a:lnTo>
                    <a:pt x="864" y="182"/>
                  </a:lnTo>
                  <a:lnTo>
                    <a:pt x="867" y="181"/>
                  </a:lnTo>
                  <a:lnTo>
                    <a:pt x="874" y="177"/>
                  </a:lnTo>
                  <a:lnTo>
                    <a:pt x="883" y="174"/>
                  </a:lnTo>
                  <a:lnTo>
                    <a:pt x="885" y="170"/>
                  </a:lnTo>
                  <a:lnTo>
                    <a:pt x="885" y="161"/>
                  </a:lnTo>
                  <a:lnTo>
                    <a:pt x="879" y="146"/>
                  </a:lnTo>
                  <a:lnTo>
                    <a:pt x="878" y="137"/>
                  </a:lnTo>
                  <a:lnTo>
                    <a:pt x="871" y="126"/>
                  </a:lnTo>
                  <a:lnTo>
                    <a:pt x="869" y="123"/>
                  </a:lnTo>
                  <a:lnTo>
                    <a:pt x="867" y="123"/>
                  </a:lnTo>
                  <a:lnTo>
                    <a:pt x="864" y="123"/>
                  </a:lnTo>
                  <a:lnTo>
                    <a:pt x="862" y="121"/>
                  </a:lnTo>
                  <a:lnTo>
                    <a:pt x="857" y="123"/>
                  </a:lnTo>
                  <a:lnTo>
                    <a:pt x="853" y="121"/>
                  </a:lnTo>
                  <a:lnTo>
                    <a:pt x="851" y="119"/>
                  </a:lnTo>
                  <a:lnTo>
                    <a:pt x="851" y="116"/>
                  </a:lnTo>
                  <a:lnTo>
                    <a:pt x="846" y="112"/>
                  </a:lnTo>
                  <a:lnTo>
                    <a:pt x="843" y="112"/>
                  </a:lnTo>
                  <a:lnTo>
                    <a:pt x="839" y="111"/>
                  </a:lnTo>
                  <a:lnTo>
                    <a:pt x="834" y="111"/>
                  </a:lnTo>
                  <a:lnTo>
                    <a:pt x="829" y="111"/>
                  </a:lnTo>
                  <a:lnTo>
                    <a:pt x="820" y="111"/>
                  </a:lnTo>
                  <a:lnTo>
                    <a:pt x="816" y="109"/>
                  </a:lnTo>
                  <a:lnTo>
                    <a:pt x="808" y="107"/>
                  </a:lnTo>
                  <a:lnTo>
                    <a:pt x="802" y="104"/>
                  </a:lnTo>
                  <a:lnTo>
                    <a:pt x="801" y="104"/>
                  </a:lnTo>
                  <a:lnTo>
                    <a:pt x="797" y="100"/>
                  </a:lnTo>
                  <a:lnTo>
                    <a:pt x="794" y="98"/>
                  </a:lnTo>
                  <a:lnTo>
                    <a:pt x="785" y="97"/>
                  </a:lnTo>
                  <a:lnTo>
                    <a:pt x="783" y="98"/>
                  </a:lnTo>
                  <a:lnTo>
                    <a:pt x="780" y="98"/>
                  </a:lnTo>
                  <a:lnTo>
                    <a:pt x="774" y="97"/>
                  </a:lnTo>
                  <a:lnTo>
                    <a:pt x="773" y="95"/>
                  </a:lnTo>
                  <a:lnTo>
                    <a:pt x="771" y="93"/>
                  </a:lnTo>
                  <a:lnTo>
                    <a:pt x="766" y="90"/>
                  </a:lnTo>
                  <a:lnTo>
                    <a:pt x="762" y="88"/>
                  </a:lnTo>
                  <a:lnTo>
                    <a:pt x="759" y="86"/>
                  </a:lnTo>
                  <a:lnTo>
                    <a:pt x="748" y="76"/>
                  </a:lnTo>
                  <a:lnTo>
                    <a:pt x="745" y="74"/>
                  </a:lnTo>
                  <a:lnTo>
                    <a:pt x="741" y="69"/>
                  </a:lnTo>
                  <a:lnTo>
                    <a:pt x="741" y="65"/>
                  </a:lnTo>
                  <a:lnTo>
                    <a:pt x="741" y="58"/>
                  </a:lnTo>
                  <a:lnTo>
                    <a:pt x="743" y="56"/>
                  </a:lnTo>
                  <a:lnTo>
                    <a:pt x="755" y="48"/>
                  </a:lnTo>
                  <a:lnTo>
                    <a:pt x="760" y="44"/>
                  </a:lnTo>
                  <a:lnTo>
                    <a:pt x="764" y="41"/>
                  </a:lnTo>
                  <a:lnTo>
                    <a:pt x="766" y="37"/>
                  </a:lnTo>
                  <a:lnTo>
                    <a:pt x="766" y="35"/>
                  </a:lnTo>
                  <a:lnTo>
                    <a:pt x="766" y="30"/>
                  </a:lnTo>
                  <a:lnTo>
                    <a:pt x="766" y="28"/>
                  </a:lnTo>
                  <a:lnTo>
                    <a:pt x="766" y="27"/>
                  </a:lnTo>
                  <a:lnTo>
                    <a:pt x="773" y="25"/>
                  </a:lnTo>
                  <a:lnTo>
                    <a:pt x="781" y="21"/>
                  </a:lnTo>
                  <a:lnTo>
                    <a:pt x="787" y="18"/>
                  </a:lnTo>
                  <a:lnTo>
                    <a:pt x="788" y="16"/>
                  </a:lnTo>
                  <a:lnTo>
                    <a:pt x="792" y="14"/>
                  </a:lnTo>
                  <a:lnTo>
                    <a:pt x="797" y="13"/>
                  </a:lnTo>
                  <a:lnTo>
                    <a:pt x="802" y="9"/>
                  </a:lnTo>
                  <a:lnTo>
                    <a:pt x="806" y="9"/>
                  </a:lnTo>
                  <a:lnTo>
                    <a:pt x="809" y="6"/>
                  </a:lnTo>
                  <a:lnTo>
                    <a:pt x="813" y="2"/>
                  </a:lnTo>
                  <a:lnTo>
                    <a:pt x="818" y="0"/>
                  </a:lnTo>
                  <a:lnTo>
                    <a:pt x="823" y="2"/>
                  </a:lnTo>
                  <a:lnTo>
                    <a:pt x="825" y="4"/>
                  </a:lnTo>
                  <a:lnTo>
                    <a:pt x="827" y="7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9525">
              <a:solidFill>
                <a:schemeClr val="bg2">
                  <a:lumMod val="20000"/>
                  <a:lumOff val="8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10"/>
            <p:cNvSpPr>
              <a:spLocks/>
            </p:cNvSpPr>
            <p:nvPr/>
          </p:nvSpPr>
          <p:spPr bwMode="auto">
            <a:xfrm>
              <a:off x="2900" y="578"/>
              <a:ext cx="2242" cy="2716"/>
            </a:xfrm>
            <a:custGeom>
              <a:avLst/>
              <a:gdLst>
                <a:gd name="T0" fmla="*/ 1939 w 2242"/>
                <a:gd name="T1" fmla="*/ 131 h 2716"/>
                <a:gd name="T2" fmla="*/ 2025 w 2242"/>
                <a:gd name="T3" fmla="*/ 275 h 2716"/>
                <a:gd name="T4" fmla="*/ 2057 w 2242"/>
                <a:gd name="T5" fmla="*/ 464 h 2716"/>
                <a:gd name="T6" fmla="*/ 2163 w 2242"/>
                <a:gd name="T7" fmla="*/ 514 h 2716"/>
                <a:gd name="T8" fmla="*/ 2232 w 2242"/>
                <a:gd name="T9" fmla="*/ 605 h 2716"/>
                <a:gd name="T10" fmla="*/ 2226 w 2242"/>
                <a:gd name="T11" fmla="*/ 808 h 2716"/>
                <a:gd name="T12" fmla="*/ 1973 w 2242"/>
                <a:gd name="T13" fmla="*/ 916 h 2716"/>
                <a:gd name="T14" fmla="*/ 1840 w 2242"/>
                <a:gd name="T15" fmla="*/ 1107 h 2716"/>
                <a:gd name="T16" fmla="*/ 1773 w 2242"/>
                <a:gd name="T17" fmla="*/ 1334 h 2716"/>
                <a:gd name="T18" fmla="*/ 1707 w 2242"/>
                <a:gd name="T19" fmla="*/ 1509 h 2716"/>
                <a:gd name="T20" fmla="*/ 1572 w 2242"/>
                <a:gd name="T21" fmla="*/ 1651 h 2716"/>
                <a:gd name="T22" fmla="*/ 1532 w 2242"/>
                <a:gd name="T23" fmla="*/ 1822 h 2716"/>
                <a:gd name="T24" fmla="*/ 1364 w 2242"/>
                <a:gd name="T25" fmla="*/ 1978 h 2716"/>
                <a:gd name="T26" fmla="*/ 1305 w 2242"/>
                <a:gd name="T27" fmla="*/ 2175 h 2716"/>
                <a:gd name="T28" fmla="*/ 1156 w 2242"/>
                <a:gd name="T29" fmla="*/ 2506 h 2716"/>
                <a:gd name="T30" fmla="*/ 1072 w 2242"/>
                <a:gd name="T31" fmla="*/ 2632 h 2716"/>
                <a:gd name="T32" fmla="*/ 894 w 2242"/>
                <a:gd name="T33" fmla="*/ 2702 h 2716"/>
                <a:gd name="T34" fmla="*/ 775 w 2242"/>
                <a:gd name="T35" fmla="*/ 2541 h 2716"/>
                <a:gd name="T36" fmla="*/ 548 w 2242"/>
                <a:gd name="T37" fmla="*/ 2549 h 2716"/>
                <a:gd name="T38" fmla="*/ 373 w 2242"/>
                <a:gd name="T39" fmla="*/ 2700 h 2716"/>
                <a:gd name="T40" fmla="*/ 187 w 2242"/>
                <a:gd name="T41" fmla="*/ 2221 h 2716"/>
                <a:gd name="T42" fmla="*/ 228 w 2242"/>
                <a:gd name="T43" fmla="*/ 2051 h 2716"/>
                <a:gd name="T44" fmla="*/ 373 w 2242"/>
                <a:gd name="T45" fmla="*/ 2013 h 2716"/>
                <a:gd name="T46" fmla="*/ 537 w 2242"/>
                <a:gd name="T47" fmla="*/ 1887 h 2716"/>
                <a:gd name="T48" fmla="*/ 708 w 2242"/>
                <a:gd name="T49" fmla="*/ 1778 h 2716"/>
                <a:gd name="T50" fmla="*/ 691 w 2242"/>
                <a:gd name="T51" fmla="*/ 1630 h 2716"/>
                <a:gd name="T52" fmla="*/ 570 w 2242"/>
                <a:gd name="T53" fmla="*/ 1525 h 2716"/>
                <a:gd name="T54" fmla="*/ 395 w 2242"/>
                <a:gd name="T55" fmla="*/ 1569 h 2716"/>
                <a:gd name="T56" fmla="*/ 229 w 2242"/>
                <a:gd name="T57" fmla="*/ 1555 h 2716"/>
                <a:gd name="T58" fmla="*/ 194 w 2242"/>
                <a:gd name="T59" fmla="*/ 1474 h 2716"/>
                <a:gd name="T60" fmla="*/ 128 w 2242"/>
                <a:gd name="T61" fmla="*/ 1390 h 2716"/>
                <a:gd name="T62" fmla="*/ 86 w 2242"/>
                <a:gd name="T63" fmla="*/ 1282 h 2716"/>
                <a:gd name="T64" fmla="*/ 47 w 2242"/>
                <a:gd name="T65" fmla="*/ 1140 h 2716"/>
                <a:gd name="T66" fmla="*/ 68 w 2242"/>
                <a:gd name="T67" fmla="*/ 979 h 2716"/>
                <a:gd name="T68" fmla="*/ 228 w 2242"/>
                <a:gd name="T69" fmla="*/ 887 h 2716"/>
                <a:gd name="T70" fmla="*/ 331 w 2242"/>
                <a:gd name="T71" fmla="*/ 925 h 2716"/>
                <a:gd name="T72" fmla="*/ 430 w 2242"/>
                <a:gd name="T73" fmla="*/ 957 h 2716"/>
                <a:gd name="T74" fmla="*/ 485 w 2242"/>
                <a:gd name="T75" fmla="*/ 1034 h 2716"/>
                <a:gd name="T76" fmla="*/ 541 w 2242"/>
                <a:gd name="T77" fmla="*/ 1004 h 2716"/>
                <a:gd name="T78" fmla="*/ 605 w 2242"/>
                <a:gd name="T79" fmla="*/ 946 h 2716"/>
                <a:gd name="T80" fmla="*/ 488 w 2242"/>
                <a:gd name="T81" fmla="*/ 927 h 2716"/>
                <a:gd name="T82" fmla="*/ 434 w 2242"/>
                <a:gd name="T83" fmla="*/ 848 h 2716"/>
                <a:gd name="T84" fmla="*/ 415 w 2242"/>
                <a:gd name="T85" fmla="*/ 787 h 2716"/>
                <a:gd name="T86" fmla="*/ 339 w 2242"/>
                <a:gd name="T87" fmla="*/ 740 h 2716"/>
                <a:gd name="T88" fmla="*/ 416 w 2242"/>
                <a:gd name="T89" fmla="*/ 675 h 2716"/>
                <a:gd name="T90" fmla="*/ 527 w 2242"/>
                <a:gd name="T91" fmla="*/ 635 h 2716"/>
                <a:gd name="T92" fmla="*/ 563 w 2242"/>
                <a:gd name="T93" fmla="*/ 542 h 2716"/>
                <a:gd name="T94" fmla="*/ 637 w 2242"/>
                <a:gd name="T95" fmla="*/ 469 h 2716"/>
                <a:gd name="T96" fmla="*/ 703 w 2242"/>
                <a:gd name="T97" fmla="*/ 413 h 2716"/>
                <a:gd name="T98" fmla="*/ 652 w 2242"/>
                <a:gd name="T99" fmla="*/ 336 h 2716"/>
                <a:gd name="T100" fmla="*/ 584 w 2242"/>
                <a:gd name="T101" fmla="*/ 287 h 2716"/>
                <a:gd name="T102" fmla="*/ 485 w 2242"/>
                <a:gd name="T103" fmla="*/ 277 h 2716"/>
                <a:gd name="T104" fmla="*/ 381 w 2242"/>
                <a:gd name="T105" fmla="*/ 341 h 2716"/>
                <a:gd name="T106" fmla="*/ 464 w 2242"/>
                <a:gd name="T107" fmla="*/ 224 h 2716"/>
                <a:gd name="T108" fmla="*/ 717 w 2242"/>
                <a:gd name="T109" fmla="*/ 140 h 2716"/>
                <a:gd name="T110" fmla="*/ 833 w 2242"/>
                <a:gd name="T111" fmla="*/ 130 h 2716"/>
                <a:gd name="T112" fmla="*/ 1264 w 2242"/>
                <a:gd name="T113" fmla="*/ 231 h 2716"/>
                <a:gd name="T114" fmla="*/ 1359 w 2242"/>
                <a:gd name="T115" fmla="*/ 243 h 2716"/>
                <a:gd name="T116" fmla="*/ 1441 w 2242"/>
                <a:gd name="T117" fmla="*/ 212 h 2716"/>
                <a:gd name="T118" fmla="*/ 1480 w 2242"/>
                <a:gd name="T119" fmla="*/ 163 h 2716"/>
                <a:gd name="T120" fmla="*/ 1544 w 2242"/>
                <a:gd name="T121" fmla="*/ 110 h 2716"/>
                <a:gd name="T122" fmla="*/ 1626 w 2242"/>
                <a:gd name="T123" fmla="*/ 70 h 2716"/>
                <a:gd name="T124" fmla="*/ 1698 w 2242"/>
                <a:gd name="T125" fmla="*/ 51 h 27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242" h="2716">
                  <a:moveTo>
                    <a:pt x="1742" y="0"/>
                  </a:moveTo>
                  <a:lnTo>
                    <a:pt x="1745" y="2"/>
                  </a:lnTo>
                  <a:lnTo>
                    <a:pt x="1747" y="2"/>
                  </a:lnTo>
                  <a:lnTo>
                    <a:pt x="1751" y="2"/>
                  </a:lnTo>
                  <a:lnTo>
                    <a:pt x="1758" y="2"/>
                  </a:lnTo>
                  <a:lnTo>
                    <a:pt x="1761" y="2"/>
                  </a:lnTo>
                  <a:lnTo>
                    <a:pt x="1768" y="4"/>
                  </a:lnTo>
                  <a:lnTo>
                    <a:pt x="1779" y="2"/>
                  </a:lnTo>
                  <a:lnTo>
                    <a:pt x="1793" y="4"/>
                  </a:lnTo>
                  <a:lnTo>
                    <a:pt x="1819" y="2"/>
                  </a:lnTo>
                  <a:lnTo>
                    <a:pt x="1835" y="2"/>
                  </a:lnTo>
                  <a:lnTo>
                    <a:pt x="1840" y="4"/>
                  </a:lnTo>
                  <a:lnTo>
                    <a:pt x="1842" y="2"/>
                  </a:lnTo>
                  <a:lnTo>
                    <a:pt x="1847" y="2"/>
                  </a:lnTo>
                  <a:lnTo>
                    <a:pt x="1849" y="4"/>
                  </a:lnTo>
                  <a:lnTo>
                    <a:pt x="1852" y="7"/>
                  </a:lnTo>
                  <a:lnTo>
                    <a:pt x="1854" y="9"/>
                  </a:lnTo>
                  <a:lnTo>
                    <a:pt x="1856" y="11"/>
                  </a:lnTo>
                  <a:lnTo>
                    <a:pt x="1857" y="14"/>
                  </a:lnTo>
                  <a:lnTo>
                    <a:pt x="1859" y="16"/>
                  </a:lnTo>
                  <a:lnTo>
                    <a:pt x="1859" y="18"/>
                  </a:lnTo>
                  <a:lnTo>
                    <a:pt x="1861" y="20"/>
                  </a:lnTo>
                  <a:lnTo>
                    <a:pt x="1863" y="23"/>
                  </a:lnTo>
                  <a:lnTo>
                    <a:pt x="1864" y="27"/>
                  </a:lnTo>
                  <a:lnTo>
                    <a:pt x="1866" y="28"/>
                  </a:lnTo>
                  <a:lnTo>
                    <a:pt x="1868" y="30"/>
                  </a:lnTo>
                  <a:lnTo>
                    <a:pt x="1870" y="32"/>
                  </a:lnTo>
                  <a:lnTo>
                    <a:pt x="1871" y="33"/>
                  </a:lnTo>
                  <a:lnTo>
                    <a:pt x="1873" y="37"/>
                  </a:lnTo>
                  <a:lnTo>
                    <a:pt x="1873" y="39"/>
                  </a:lnTo>
                  <a:lnTo>
                    <a:pt x="1875" y="39"/>
                  </a:lnTo>
                  <a:lnTo>
                    <a:pt x="1877" y="42"/>
                  </a:lnTo>
                  <a:lnTo>
                    <a:pt x="1878" y="46"/>
                  </a:lnTo>
                  <a:lnTo>
                    <a:pt x="1880" y="47"/>
                  </a:lnTo>
                  <a:lnTo>
                    <a:pt x="1880" y="49"/>
                  </a:lnTo>
                  <a:lnTo>
                    <a:pt x="1882" y="51"/>
                  </a:lnTo>
                  <a:lnTo>
                    <a:pt x="1884" y="53"/>
                  </a:lnTo>
                  <a:lnTo>
                    <a:pt x="1887" y="56"/>
                  </a:lnTo>
                  <a:lnTo>
                    <a:pt x="1889" y="58"/>
                  </a:lnTo>
                  <a:lnTo>
                    <a:pt x="1891" y="61"/>
                  </a:lnTo>
                  <a:lnTo>
                    <a:pt x="1891" y="63"/>
                  </a:lnTo>
                  <a:lnTo>
                    <a:pt x="1892" y="65"/>
                  </a:lnTo>
                  <a:lnTo>
                    <a:pt x="1894" y="67"/>
                  </a:lnTo>
                  <a:lnTo>
                    <a:pt x="1896" y="68"/>
                  </a:lnTo>
                  <a:lnTo>
                    <a:pt x="1898" y="70"/>
                  </a:lnTo>
                  <a:lnTo>
                    <a:pt x="1898" y="72"/>
                  </a:lnTo>
                  <a:lnTo>
                    <a:pt x="1899" y="74"/>
                  </a:lnTo>
                  <a:lnTo>
                    <a:pt x="1901" y="75"/>
                  </a:lnTo>
                  <a:lnTo>
                    <a:pt x="1903" y="81"/>
                  </a:lnTo>
                  <a:lnTo>
                    <a:pt x="1905" y="84"/>
                  </a:lnTo>
                  <a:lnTo>
                    <a:pt x="1906" y="86"/>
                  </a:lnTo>
                  <a:lnTo>
                    <a:pt x="1908" y="88"/>
                  </a:lnTo>
                  <a:lnTo>
                    <a:pt x="1910" y="91"/>
                  </a:lnTo>
                  <a:lnTo>
                    <a:pt x="1911" y="93"/>
                  </a:lnTo>
                  <a:lnTo>
                    <a:pt x="1913" y="93"/>
                  </a:lnTo>
                  <a:lnTo>
                    <a:pt x="1915" y="96"/>
                  </a:lnTo>
                  <a:lnTo>
                    <a:pt x="1915" y="98"/>
                  </a:lnTo>
                  <a:lnTo>
                    <a:pt x="1917" y="98"/>
                  </a:lnTo>
                  <a:lnTo>
                    <a:pt x="1920" y="103"/>
                  </a:lnTo>
                  <a:lnTo>
                    <a:pt x="1924" y="112"/>
                  </a:lnTo>
                  <a:lnTo>
                    <a:pt x="1929" y="119"/>
                  </a:lnTo>
                  <a:lnTo>
                    <a:pt x="1932" y="121"/>
                  </a:lnTo>
                  <a:lnTo>
                    <a:pt x="1938" y="128"/>
                  </a:lnTo>
                  <a:lnTo>
                    <a:pt x="1939" y="131"/>
                  </a:lnTo>
                  <a:lnTo>
                    <a:pt x="1941" y="133"/>
                  </a:lnTo>
                  <a:lnTo>
                    <a:pt x="1941" y="135"/>
                  </a:lnTo>
                  <a:lnTo>
                    <a:pt x="1945" y="137"/>
                  </a:lnTo>
                  <a:lnTo>
                    <a:pt x="1945" y="138"/>
                  </a:lnTo>
                  <a:lnTo>
                    <a:pt x="1946" y="140"/>
                  </a:lnTo>
                  <a:lnTo>
                    <a:pt x="1950" y="145"/>
                  </a:lnTo>
                  <a:lnTo>
                    <a:pt x="1952" y="147"/>
                  </a:lnTo>
                  <a:lnTo>
                    <a:pt x="1953" y="151"/>
                  </a:lnTo>
                  <a:lnTo>
                    <a:pt x="1953" y="152"/>
                  </a:lnTo>
                  <a:lnTo>
                    <a:pt x="1955" y="152"/>
                  </a:lnTo>
                  <a:lnTo>
                    <a:pt x="1957" y="154"/>
                  </a:lnTo>
                  <a:lnTo>
                    <a:pt x="1959" y="158"/>
                  </a:lnTo>
                  <a:lnTo>
                    <a:pt x="1960" y="159"/>
                  </a:lnTo>
                  <a:lnTo>
                    <a:pt x="1960" y="161"/>
                  </a:lnTo>
                  <a:lnTo>
                    <a:pt x="1962" y="163"/>
                  </a:lnTo>
                  <a:lnTo>
                    <a:pt x="1964" y="166"/>
                  </a:lnTo>
                  <a:lnTo>
                    <a:pt x="1967" y="170"/>
                  </a:lnTo>
                  <a:lnTo>
                    <a:pt x="1969" y="173"/>
                  </a:lnTo>
                  <a:lnTo>
                    <a:pt x="1971" y="177"/>
                  </a:lnTo>
                  <a:lnTo>
                    <a:pt x="1973" y="179"/>
                  </a:lnTo>
                  <a:lnTo>
                    <a:pt x="1974" y="180"/>
                  </a:lnTo>
                  <a:lnTo>
                    <a:pt x="1976" y="182"/>
                  </a:lnTo>
                  <a:lnTo>
                    <a:pt x="1978" y="184"/>
                  </a:lnTo>
                  <a:lnTo>
                    <a:pt x="1978" y="186"/>
                  </a:lnTo>
                  <a:lnTo>
                    <a:pt x="1980" y="187"/>
                  </a:lnTo>
                  <a:lnTo>
                    <a:pt x="1983" y="193"/>
                  </a:lnTo>
                  <a:lnTo>
                    <a:pt x="1983" y="194"/>
                  </a:lnTo>
                  <a:lnTo>
                    <a:pt x="1985" y="196"/>
                  </a:lnTo>
                  <a:lnTo>
                    <a:pt x="1987" y="198"/>
                  </a:lnTo>
                  <a:lnTo>
                    <a:pt x="1990" y="203"/>
                  </a:lnTo>
                  <a:lnTo>
                    <a:pt x="1992" y="205"/>
                  </a:lnTo>
                  <a:lnTo>
                    <a:pt x="1994" y="208"/>
                  </a:lnTo>
                  <a:lnTo>
                    <a:pt x="1995" y="208"/>
                  </a:lnTo>
                  <a:lnTo>
                    <a:pt x="1995" y="210"/>
                  </a:lnTo>
                  <a:lnTo>
                    <a:pt x="1997" y="212"/>
                  </a:lnTo>
                  <a:lnTo>
                    <a:pt x="1997" y="214"/>
                  </a:lnTo>
                  <a:lnTo>
                    <a:pt x="2001" y="217"/>
                  </a:lnTo>
                  <a:lnTo>
                    <a:pt x="2002" y="219"/>
                  </a:lnTo>
                  <a:lnTo>
                    <a:pt x="2002" y="221"/>
                  </a:lnTo>
                  <a:lnTo>
                    <a:pt x="2004" y="222"/>
                  </a:lnTo>
                  <a:lnTo>
                    <a:pt x="2006" y="222"/>
                  </a:lnTo>
                  <a:lnTo>
                    <a:pt x="2006" y="226"/>
                  </a:lnTo>
                  <a:lnTo>
                    <a:pt x="2008" y="228"/>
                  </a:lnTo>
                  <a:lnTo>
                    <a:pt x="2009" y="229"/>
                  </a:lnTo>
                  <a:lnTo>
                    <a:pt x="2011" y="231"/>
                  </a:lnTo>
                  <a:lnTo>
                    <a:pt x="2011" y="233"/>
                  </a:lnTo>
                  <a:lnTo>
                    <a:pt x="2013" y="233"/>
                  </a:lnTo>
                  <a:lnTo>
                    <a:pt x="2015" y="236"/>
                  </a:lnTo>
                  <a:lnTo>
                    <a:pt x="2016" y="238"/>
                  </a:lnTo>
                  <a:lnTo>
                    <a:pt x="2018" y="242"/>
                  </a:lnTo>
                  <a:lnTo>
                    <a:pt x="2018" y="243"/>
                  </a:lnTo>
                  <a:lnTo>
                    <a:pt x="2020" y="247"/>
                  </a:lnTo>
                  <a:lnTo>
                    <a:pt x="2020" y="249"/>
                  </a:lnTo>
                  <a:lnTo>
                    <a:pt x="2020" y="252"/>
                  </a:lnTo>
                  <a:lnTo>
                    <a:pt x="2020" y="254"/>
                  </a:lnTo>
                  <a:lnTo>
                    <a:pt x="2020" y="256"/>
                  </a:lnTo>
                  <a:lnTo>
                    <a:pt x="2022" y="259"/>
                  </a:lnTo>
                  <a:lnTo>
                    <a:pt x="2022" y="261"/>
                  </a:lnTo>
                  <a:lnTo>
                    <a:pt x="2022" y="263"/>
                  </a:lnTo>
                  <a:lnTo>
                    <a:pt x="2023" y="268"/>
                  </a:lnTo>
                  <a:lnTo>
                    <a:pt x="2023" y="270"/>
                  </a:lnTo>
                  <a:lnTo>
                    <a:pt x="2023" y="271"/>
                  </a:lnTo>
                  <a:lnTo>
                    <a:pt x="2025" y="273"/>
                  </a:lnTo>
                  <a:lnTo>
                    <a:pt x="2025" y="275"/>
                  </a:lnTo>
                  <a:lnTo>
                    <a:pt x="2025" y="278"/>
                  </a:lnTo>
                  <a:lnTo>
                    <a:pt x="2025" y="280"/>
                  </a:lnTo>
                  <a:lnTo>
                    <a:pt x="2025" y="282"/>
                  </a:lnTo>
                  <a:lnTo>
                    <a:pt x="2025" y="285"/>
                  </a:lnTo>
                  <a:lnTo>
                    <a:pt x="2027" y="291"/>
                  </a:lnTo>
                  <a:lnTo>
                    <a:pt x="2029" y="294"/>
                  </a:lnTo>
                  <a:lnTo>
                    <a:pt x="2029" y="298"/>
                  </a:lnTo>
                  <a:lnTo>
                    <a:pt x="2030" y="299"/>
                  </a:lnTo>
                  <a:lnTo>
                    <a:pt x="2030" y="301"/>
                  </a:lnTo>
                  <a:lnTo>
                    <a:pt x="2030" y="303"/>
                  </a:lnTo>
                  <a:lnTo>
                    <a:pt x="2030" y="305"/>
                  </a:lnTo>
                  <a:lnTo>
                    <a:pt x="2030" y="308"/>
                  </a:lnTo>
                  <a:lnTo>
                    <a:pt x="2030" y="310"/>
                  </a:lnTo>
                  <a:lnTo>
                    <a:pt x="2030" y="311"/>
                  </a:lnTo>
                  <a:lnTo>
                    <a:pt x="2030" y="313"/>
                  </a:lnTo>
                  <a:lnTo>
                    <a:pt x="2032" y="315"/>
                  </a:lnTo>
                  <a:lnTo>
                    <a:pt x="2032" y="317"/>
                  </a:lnTo>
                  <a:lnTo>
                    <a:pt x="2032" y="318"/>
                  </a:lnTo>
                  <a:lnTo>
                    <a:pt x="2034" y="320"/>
                  </a:lnTo>
                  <a:lnTo>
                    <a:pt x="2034" y="324"/>
                  </a:lnTo>
                  <a:lnTo>
                    <a:pt x="2036" y="325"/>
                  </a:lnTo>
                  <a:lnTo>
                    <a:pt x="2036" y="327"/>
                  </a:lnTo>
                  <a:lnTo>
                    <a:pt x="2036" y="331"/>
                  </a:lnTo>
                  <a:lnTo>
                    <a:pt x="2036" y="332"/>
                  </a:lnTo>
                  <a:lnTo>
                    <a:pt x="2036" y="334"/>
                  </a:lnTo>
                  <a:lnTo>
                    <a:pt x="2036" y="338"/>
                  </a:lnTo>
                  <a:lnTo>
                    <a:pt x="2037" y="339"/>
                  </a:lnTo>
                  <a:lnTo>
                    <a:pt x="2037" y="341"/>
                  </a:lnTo>
                  <a:lnTo>
                    <a:pt x="2037" y="343"/>
                  </a:lnTo>
                  <a:lnTo>
                    <a:pt x="2037" y="345"/>
                  </a:lnTo>
                  <a:lnTo>
                    <a:pt x="2039" y="348"/>
                  </a:lnTo>
                  <a:lnTo>
                    <a:pt x="2039" y="352"/>
                  </a:lnTo>
                  <a:lnTo>
                    <a:pt x="2039" y="355"/>
                  </a:lnTo>
                  <a:lnTo>
                    <a:pt x="2039" y="357"/>
                  </a:lnTo>
                  <a:lnTo>
                    <a:pt x="2041" y="360"/>
                  </a:lnTo>
                  <a:lnTo>
                    <a:pt x="2041" y="362"/>
                  </a:lnTo>
                  <a:lnTo>
                    <a:pt x="2041" y="366"/>
                  </a:lnTo>
                  <a:lnTo>
                    <a:pt x="2043" y="367"/>
                  </a:lnTo>
                  <a:lnTo>
                    <a:pt x="2041" y="369"/>
                  </a:lnTo>
                  <a:lnTo>
                    <a:pt x="2043" y="373"/>
                  </a:lnTo>
                  <a:lnTo>
                    <a:pt x="2043" y="374"/>
                  </a:lnTo>
                  <a:lnTo>
                    <a:pt x="2043" y="376"/>
                  </a:lnTo>
                  <a:lnTo>
                    <a:pt x="2043" y="378"/>
                  </a:lnTo>
                  <a:lnTo>
                    <a:pt x="2043" y="381"/>
                  </a:lnTo>
                  <a:lnTo>
                    <a:pt x="2044" y="383"/>
                  </a:lnTo>
                  <a:lnTo>
                    <a:pt x="2044" y="388"/>
                  </a:lnTo>
                  <a:lnTo>
                    <a:pt x="2046" y="394"/>
                  </a:lnTo>
                  <a:lnTo>
                    <a:pt x="2048" y="402"/>
                  </a:lnTo>
                  <a:lnTo>
                    <a:pt x="2048" y="409"/>
                  </a:lnTo>
                  <a:lnTo>
                    <a:pt x="2050" y="415"/>
                  </a:lnTo>
                  <a:lnTo>
                    <a:pt x="2050" y="420"/>
                  </a:lnTo>
                  <a:lnTo>
                    <a:pt x="2051" y="425"/>
                  </a:lnTo>
                  <a:lnTo>
                    <a:pt x="2051" y="427"/>
                  </a:lnTo>
                  <a:lnTo>
                    <a:pt x="2053" y="432"/>
                  </a:lnTo>
                  <a:lnTo>
                    <a:pt x="2053" y="439"/>
                  </a:lnTo>
                  <a:lnTo>
                    <a:pt x="2055" y="444"/>
                  </a:lnTo>
                  <a:lnTo>
                    <a:pt x="2055" y="448"/>
                  </a:lnTo>
                  <a:lnTo>
                    <a:pt x="2058" y="451"/>
                  </a:lnTo>
                  <a:lnTo>
                    <a:pt x="2060" y="455"/>
                  </a:lnTo>
                  <a:lnTo>
                    <a:pt x="2060" y="457"/>
                  </a:lnTo>
                  <a:lnTo>
                    <a:pt x="2060" y="458"/>
                  </a:lnTo>
                  <a:lnTo>
                    <a:pt x="2058" y="458"/>
                  </a:lnTo>
                  <a:lnTo>
                    <a:pt x="2057" y="462"/>
                  </a:lnTo>
                  <a:lnTo>
                    <a:pt x="2057" y="464"/>
                  </a:lnTo>
                  <a:lnTo>
                    <a:pt x="2053" y="465"/>
                  </a:lnTo>
                  <a:lnTo>
                    <a:pt x="2051" y="469"/>
                  </a:lnTo>
                  <a:lnTo>
                    <a:pt x="2053" y="472"/>
                  </a:lnTo>
                  <a:lnTo>
                    <a:pt x="2053" y="474"/>
                  </a:lnTo>
                  <a:lnTo>
                    <a:pt x="2053" y="476"/>
                  </a:lnTo>
                  <a:lnTo>
                    <a:pt x="2053" y="478"/>
                  </a:lnTo>
                  <a:lnTo>
                    <a:pt x="2055" y="479"/>
                  </a:lnTo>
                  <a:lnTo>
                    <a:pt x="2057" y="478"/>
                  </a:lnTo>
                  <a:lnTo>
                    <a:pt x="2058" y="478"/>
                  </a:lnTo>
                  <a:lnTo>
                    <a:pt x="2060" y="478"/>
                  </a:lnTo>
                  <a:lnTo>
                    <a:pt x="2060" y="479"/>
                  </a:lnTo>
                  <a:lnTo>
                    <a:pt x="2058" y="481"/>
                  </a:lnTo>
                  <a:lnTo>
                    <a:pt x="2060" y="485"/>
                  </a:lnTo>
                  <a:lnTo>
                    <a:pt x="2057" y="485"/>
                  </a:lnTo>
                  <a:lnTo>
                    <a:pt x="2055" y="486"/>
                  </a:lnTo>
                  <a:lnTo>
                    <a:pt x="2053" y="486"/>
                  </a:lnTo>
                  <a:lnTo>
                    <a:pt x="2051" y="486"/>
                  </a:lnTo>
                  <a:lnTo>
                    <a:pt x="2051" y="488"/>
                  </a:lnTo>
                  <a:lnTo>
                    <a:pt x="2053" y="490"/>
                  </a:lnTo>
                  <a:lnTo>
                    <a:pt x="2051" y="493"/>
                  </a:lnTo>
                  <a:lnTo>
                    <a:pt x="2057" y="495"/>
                  </a:lnTo>
                  <a:lnTo>
                    <a:pt x="2058" y="499"/>
                  </a:lnTo>
                  <a:lnTo>
                    <a:pt x="2060" y="502"/>
                  </a:lnTo>
                  <a:lnTo>
                    <a:pt x="2064" y="504"/>
                  </a:lnTo>
                  <a:lnTo>
                    <a:pt x="2067" y="507"/>
                  </a:lnTo>
                  <a:lnTo>
                    <a:pt x="2069" y="509"/>
                  </a:lnTo>
                  <a:lnTo>
                    <a:pt x="2069" y="511"/>
                  </a:lnTo>
                  <a:lnTo>
                    <a:pt x="2071" y="511"/>
                  </a:lnTo>
                  <a:lnTo>
                    <a:pt x="2079" y="509"/>
                  </a:lnTo>
                  <a:lnTo>
                    <a:pt x="2081" y="509"/>
                  </a:lnTo>
                  <a:lnTo>
                    <a:pt x="2090" y="507"/>
                  </a:lnTo>
                  <a:lnTo>
                    <a:pt x="2092" y="507"/>
                  </a:lnTo>
                  <a:lnTo>
                    <a:pt x="2093" y="509"/>
                  </a:lnTo>
                  <a:lnTo>
                    <a:pt x="2095" y="514"/>
                  </a:lnTo>
                  <a:lnTo>
                    <a:pt x="2097" y="513"/>
                  </a:lnTo>
                  <a:lnTo>
                    <a:pt x="2095" y="509"/>
                  </a:lnTo>
                  <a:lnTo>
                    <a:pt x="2097" y="507"/>
                  </a:lnTo>
                  <a:lnTo>
                    <a:pt x="2097" y="509"/>
                  </a:lnTo>
                  <a:lnTo>
                    <a:pt x="2100" y="513"/>
                  </a:lnTo>
                  <a:lnTo>
                    <a:pt x="2102" y="513"/>
                  </a:lnTo>
                  <a:lnTo>
                    <a:pt x="2106" y="509"/>
                  </a:lnTo>
                  <a:lnTo>
                    <a:pt x="2107" y="507"/>
                  </a:lnTo>
                  <a:lnTo>
                    <a:pt x="2109" y="507"/>
                  </a:lnTo>
                  <a:lnTo>
                    <a:pt x="2111" y="509"/>
                  </a:lnTo>
                  <a:lnTo>
                    <a:pt x="2114" y="509"/>
                  </a:lnTo>
                  <a:lnTo>
                    <a:pt x="2116" y="511"/>
                  </a:lnTo>
                  <a:lnTo>
                    <a:pt x="2118" y="511"/>
                  </a:lnTo>
                  <a:lnTo>
                    <a:pt x="2121" y="511"/>
                  </a:lnTo>
                  <a:lnTo>
                    <a:pt x="2125" y="511"/>
                  </a:lnTo>
                  <a:lnTo>
                    <a:pt x="2127" y="513"/>
                  </a:lnTo>
                  <a:lnTo>
                    <a:pt x="2132" y="513"/>
                  </a:lnTo>
                  <a:lnTo>
                    <a:pt x="2134" y="513"/>
                  </a:lnTo>
                  <a:lnTo>
                    <a:pt x="2139" y="511"/>
                  </a:lnTo>
                  <a:lnTo>
                    <a:pt x="2144" y="513"/>
                  </a:lnTo>
                  <a:lnTo>
                    <a:pt x="2148" y="511"/>
                  </a:lnTo>
                  <a:lnTo>
                    <a:pt x="2149" y="511"/>
                  </a:lnTo>
                  <a:lnTo>
                    <a:pt x="2151" y="511"/>
                  </a:lnTo>
                  <a:lnTo>
                    <a:pt x="2153" y="513"/>
                  </a:lnTo>
                  <a:lnTo>
                    <a:pt x="2155" y="514"/>
                  </a:lnTo>
                  <a:lnTo>
                    <a:pt x="2156" y="516"/>
                  </a:lnTo>
                  <a:lnTo>
                    <a:pt x="2156" y="514"/>
                  </a:lnTo>
                  <a:lnTo>
                    <a:pt x="2158" y="513"/>
                  </a:lnTo>
                  <a:lnTo>
                    <a:pt x="2162" y="513"/>
                  </a:lnTo>
                  <a:lnTo>
                    <a:pt x="2163" y="514"/>
                  </a:lnTo>
                  <a:lnTo>
                    <a:pt x="2165" y="516"/>
                  </a:lnTo>
                  <a:lnTo>
                    <a:pt x="2167" y="516"/>
                  </a:lnTo>
                  <a:lnTo>
                    <a:pt x="2170" y="516"/>
                  </a:lnTo>
                  <a:lnTo>
                    <a:pt x="2169" y="518"/>
                  </a:lnTo>
                  <a:lnTo>
                    <a:pt x="2172" y="520"/>
                  </a:lnTo>
                  <a:lnTo>
                    <a:pt x="2176" y="523"/>
                  </a:lnTo>
                  <a:lnTo>
                    <a:pt x="2177" y="525"/>
                  </a:lnTo>
                  <a:lnTo>
                    <a:pt x="2181" y="525"/>
                  </a:lnTo>
                  <a:lnTo>
                    <a:pt x="2183" y="527"/>
                  </a:lnTo>
                  <a:lnTo>
                    <a:pt x="2183" y="528"/>
                  </a:lnTo>
                  <a:lnTo>
                    <a:pt x="2183" y="530"/>
                  </a:lnTo>
                  <a:lnTo>
                    <a:pt x="2179" y="530"/>
                  </a:lnTo>
                  <a:lnTo>
                    <a:pt x="2179" y="532"/>
                  </a:lnTo>
                  <a:lnTo>
                    <a:pt x="2181" y="534"/>
                  </a:lnTo>
                  <a:lnTo>
                    <a:pt x="2179" y="535"/>
                  </a:lnTo>
                  <a:lnTo>
                    <a:pt x="2181" y="535"/>
                  </a:lnTo>
                  <a:lnTo>
                    <a:pt x="2184" y="535"/>
                  </a:lnTo>
                  <a:lnTo>
                    <a:pt x="2186" y="539"/>
                  </a:lnTo>
                  <a:lnTo>
                    <a:pt x="2188" y="539"/>
                  </a:lnTo>
                  <a:lnTo>
                    <a:pt x="2190" y="539"/>
                  </a:lnTo>
                  <a:lnTo>
                    <a:pt x="2193" y="542"/>
                  </a:lnTo>
                  <a:lnTo>
                    <a:pt x="2193" y="546"/>
                  </a:lnTo>
                  <a:lnTo>
                    <a:pt x="2193" y="551"/>
                  </a:lnTo>
                  <a:lnTo>
                    <a:pt x="2195" y="553"/>
                  </a:lnTo>
                  <a:lnTo>
                    <a:pt x="2197" y="551"/>
                  </a:lnTo>
                  <a:lnTo>
                    <a:pt x="2197" y="555"/>
                  </a:lnTo>
                  <a:lnTo>
                    <a:pt x="2195" y="555"/>
                  </a:lnTo>
                  <a:lnTo>
                    <a:pt x="2193" y="558"/>
                  </a:lnTo>
                  <a:lnTo>
                    <a:pt x="2195" y="560"/>
                  </a:lnTo>
                  <a:lnTo>
                    <a:pt x="2198" y="560"/>
                  </a:lnTo>
                  <a:lnTo>
                    <a:pt x="2202" y="562"/>
                  </a:lnTo>
                  <a:lnTo>
                    <a:pt x="2204" y="563"/>
                  </a:lnTo>
                  <a:lnTo>
                    <a:pt x="2205" y="563"/>
                  </a:lnTo>
                  <a:lnTo>
                    <a:pt x="2209" y="563"/>
                  </a:lnTo>
                  <a:lnTo>
                    <a:pt x="2211" y="563"/>
                  </a:lnTo>
                  <a:lnTo>
                    <a:pt x="2211" y="565"/>
                  </a:lnTo>
                  <a:lnTo>
                    <a:pt x="2212" y="569"/>
                  </a:lnTo>
                  <a:lnTo>
                    <a:pt x="2214" y="572"/>
                  </a:lnTo>
                  <a:lnTo>
                    <a:pt x="2216" y="572"/>
                  </a:lnTo>
                  <a:lnTo>
                    <a:pt x="2214" y="574"/>
                  </a:lnTo>
                  <a:lnTo>
                    <a:pt x="2212" y="574"/>
                  </a:lnTo>
                  <a:lnTo>
                    <a:pt x="2214" y="576"/>
                  </a:lnTo>
                  <a:lnTo>
                    <a:pt x="2218" y="576"/>
                  </a:lnTo>
                  <a:lnTo>
                    <a:pt x="2219" y="577"/>
                  </a:lnTo>
                  <a:lnTo>
                    <a:pt x="2221" y="579"/>
                  </a:lnTo>
                  <a:lnTo>
                    <a:pt x="2223" y="579"/>
                  </a:lnTo>
                  <a:lnTo>
                    <a:pt x="2225" y="577"/>
                  </a:lnTo>
                  <a:lnTo>
                    <a:pt x="2226" y="576"/>
                  </a:lnTo>
                  <a:lnTo>
                    <a:pt x="2228" y="576"/>
                  </a:lnTo>
                  <a:lnTo>
                    <a:pt x="2230" y="576"/>
                  </a:lnTo>
                  <a:lnTo>
                    <a:pt x="2232" y="574"/>
                  </a:lnTo>
                  <a:lnTo>
                    <a:pt x="2233" y="574"/>
                  </a:lnTo>
                  <a:lnTo>
                    <a:pt x="2235" y="576"/>
                  </a:lnTo>
                  <a:lnTo>
                    <a:pt x="2237" y="576"/>
                  </a:lnTo>
                  <a:lnTo>
                    <a:pt x="2235" y="579"/>
                  </a:lnTo>
                  <a:lnTo>
                    <a:pt x="2240" y="581"/>
                  </a:lnTo>
                  <a:lnTo>
                    <a:pt x="2240" y="584"/>
                  </a:lnTo>
                  <a:lnTo>
                    <a:pt x="2242" y="588"/>
                  </a:lnTo>
                  <a:lnTo>
                    <a:pt x="2242" y="589"/>
                  </a:lnTo>
                  <a:lnTo>
                    <a:pt x="2240" y="589"/>
                  </a:lnTo>
                  <a:lnTo>
                    <a:pt x="2237" y="593"/>
                  </a:lnTo>
                  <a:lnTo>
                    <a:pt x="2233" y="596"/>
                  </a:lnTo>
                  <a:lnTo>
                    <a:pt x="2232" y="600"/>
                  </a:lnTo>
                  <a:lnTo>
                    <a:pt x="2232" y="605"/>
                  </a:lnTo>
                  <a:lnTo>
                    <a:pt x="2230" y="609"/>
                  </a:lnTo>
                  <a:lnTo>
                    <a:pt x="2228" y="610"/>
                  </a:lnTo>
                  <a:lnTo>
                    <a:pt x="2226" y="612"/>
                  </a:lnTo>
                  <a:lnTo>
                    <a:pt x="2228" y="616"/>
                  </a:lnTo>
                  <a:lnTo>
                    <a:pt x="2230" y="617"/>
                  </a:lnTo>
                  <a:lnTo>
                    <a:pt x="2232" y="621"/>
                  </a:lnTo>
                  <a:lnTo>
                    <a:pt x="2232" y="623"/>
                  </a:lnTo>
                  <a:lnTo>
                    <a:pt x="2228" y="626"/>
                  </a:lnTo>
                  <a:lnTo>
                    <a:pt x="2226" y="626"/>
                  </a:lnTo>
                  <a:lnTo>
                    <a:pt x="2221" y="630"/>
                  </a:lnTo>
                  <a:lnTo>
                    <a:pt x="2221" y="633"/>
                  </a:lnTo>
                  <a:lnTo>
                    <a:pt x="2221" y="637"/>
                  </a:lnTo>
                  <a:lnTo>
                    <a:pt x="2221" y="640"/>
                  </a:lnTo>
                  <a:lnTo>
                    <a:pt x="2223" y="644"/>
                  </a:lnTo>
                  <a:lnTo>
                    <a:pt x="2226" y="649"/>
                  </a:lnTo>
                  <a:lnTo>
                    <a:pt x="2228" y="652"/>
                  </a:lnTo>
                  <a:lnTo>
                    <a:pt x="2228" y="656"/>
                  </a:lnTo>
                  <a:lnTo>
                    <a:pt x="2230" y="658"/>
                  </a:lnTo>
                  <a:lnTo>
                    <a:pt x="2233" y="661"/>
                  </a:lnTo>
                  <a:lnTo>
                    <a:pt x="2233" y="663"/>
                  </a:lnTo>
                  <a:lnTo>
                    <a:pt x="2233" y="665"/>
                  </a:lnTo>
                  <a:lnTo>
                    <a:pt x="2228" y="668"/>
                  </a:lnTo>
                  <a:lnTo>
                    <a:pt x="2226" y="673"/>
                  </a:lnTo>
                  <a:lnTo>
                    <a:pt x="2226" y="675"/>
                  </a:lnTo>
                  <a:lnTo>
                    <a:pt x="2228" y="680"/>
                  </a:lnTo>
                  <a:lnTo>
                    <a:pt x="2228" y="682"/>
                  </a:lnTo>
                  <a:lnTo>
                    <a:pt x="2226" y="682"/>
                  </a:lnTo>
                  <a:lnTo>
                    <a:pt x="2225" y="684"/>
                  </a:lnTo>
                  <a:lnTo>
                    <a:pt x="2223" y="686"/>
                  </a:lnTo>
                  <a:lnTo>
                    <a:pt x="2221" y="686"/>
                  </a:lnTo>
                  <a:lnTo>
                    <a:pt x="2219" y="689"/>
                  </a:lnTo>
                  <a:lnTo>
                    <a:pt x="2218" y="693"/>
                  </a:lnTo>
                  <a:lnTo>
                    <a:pt x="2214" y="696"/>
                  </a:lnTo>
                  <a:lnTo>
                    <a:pt x="2214" y="700"/>
                  </a:lnTo>
                  <a:lnTo>
                    <a:pt x="2218" y="701"/>
                  </a:lnTo>
                  <a:lnTo>
                    <a:pt x="2214" y="707"/>
                  </a:lnTo>
                  <a:lnTo>
                    <a:pt x="2214" y="710"/>
                  </a:lnTo>
                  <a:lnTo>
                    <a:pt x="2216" y="715"/>
                  </a:lnTo>
                  <a:lnTo>
                    <a:pt x="2214" y="719"/>
                  </a:lnTo>
                  <a:lnTo>
                    <a:pt x="2214" y="721"/>
                  </a:lnTo>
                  <a:lnTo>
                    <a:pt x="2214" y="726"/>
                  </a:lnTo>
                  <a:lnTo>
                    <a:pt x="2216" y="729"/>
                  </a:lnTo>
                  <a:lnTo>
                    <a:pt x="2214" y="731"/>
                  </a:lnTo>
                  <a:lnTo>
                    <a:pt x="2212" y="735"/>
                  </a:lnTo>
                  <a:lnTo>
                    <a:pt x="2211" y="738"/>
                  </a:lnTo>
                  <a:lnTo>
                    <a:pt x="2209" y="738"/>
                  </a:lnTo>
                  <a:lnTo>
                    <a:pt x="2205" y="740"/>
                  </a:lnTo>
                  <a:lnTo>
                    <a:pt x="2204" y="742"/>
                  </a:lnTo>
                  <a:lnTo>
                    <a:pt x="2200" y="747"/>
                  </a:lnTo>
                  <a:lnTo>
                    <a:pt x="2195" y="749"/>
                  </a:lnTo>
                  <a:lnTo>
                    <a:pt x="2195" y="752"/>
                  </a:lnTo>
                  <a:lnTo>
                    <a:pt x="2197" y="757"/>
                  </a:lnTo>
                  <a:lnTo>
                    <a:pt x="2202" y="763"/>
                  </a:lnTo>
                  <a:lnTo>
                    <a:pt x="2205" y="764"/>
                  </a:lnTo>
                  <a:lnTo>
                    <a:pt x="2214" y="770"/>
                  </a:lnTo>
                  <a:lnTo>
                    <a:pt x="2218" y="775"/>
                  </a:lnTo>
                  <a:lnTo>
                    <a:pt x="2223" y="777"/>
                  </a:lnTo>
                  <a:lnTo>
                    <a:pt x="2226" y="782"/>
                  </a:lnTo>
                  <a:lnTo>
                    <a:pt x="2228" y="787"/>
                  </a:lnTo>
                  <a:lnTo>
                    <a:pt x="2228" y="794"/>
                  </a:lnTo>
                  <a:lnTo>
                    <a:pt x="2230" y="796"/>
                  </a:lnTo>
                  <a:lnTo>
                    <a:pt x="2228" y="799"/>
                  </a:lnTo>
                  <a:lnTo>
                    <a:pt x="2226" y="806"/>
                  </a:lnTo>
                  <a:lnTo>
                    <a:pt x="2226" y="808"/>
                  </a:lnTo>
                  <a:lnTo>
                    <a:pt x="2225" y="810"/>
                  </a:lnTo>
                  <a:lnTo>
                    <a:pt x="2225" y="812"/>
                  </a:lnTo>
                  <a:lnTo>
                    <a:pt x="2223" y="815"/>
                  </a:lnTo>
                  <a:lnTo>
                    <a:pt x="2223" y="817"/>
                  </a:lnTo>
                  <a:lnTo>
                    <a:pt x="2221" y="819"/>
                  </a:lnTo>
                  <a:lnTo>
                    <a:pt x="2221" y="820"/>
                  </a:lnTo>
                  <a:lnTo>
                    <a:pt x="2219" y="824"/>
                  </a:lnTo>
                  <a:lnTo>
                    <a:pt x="2218" y="824"/>
                  </a:lnTo>
                  <a:lnTo>
                    <a:pt x="2216" y="827"/>
                  </a:lnTo>
                  <a:lnTo>
                    <a:pt x="2214" y="827"/>
                  </a:lnTo>
                  <a:lnTo>
                    <a:pt x="2212" y="829"/>
                  </a:lnTo>
                  <a:lnTo>
                    <a:pt x="2209" y="831"/>
                  </a:lnTo>
                  <a:lnTo>
                    <a:pt x="2205" y="833"/>
                  </a:lnTo>
                  <a:lnTo>
                    <a:pt x="2204" y="833"/>
                  </a:lnTo>
                  <a:lnTo>
                    <a:pt x="2202" y="834"/>
                  </a:lnTo>
                  <a:lnTo>
                    <a:pt x="2200" y="834"/>
                  </a:lnTo>
                  <a:lnTo>
                    <a:pt x="2197" y="838"/>
                  </a:lnTo>
                  <a:lnTo>
                    <a:pt x="2195" y="838"/>
                  </a:lnTo>
                  <a:lnTo>
                    <a:pt x="2191" y="840"/>
                  </a:lnTo>
                  <a:lnTo>
                    <a:pt x="2181" y="845"/>
                  </a:lnTo>
                  <a:lnTo>
                    <a:pt x="2174" y="847"/>
                  </a:lnTo>
                  <a:lnTo>
                    <a:pt x="2165" y="847"/>
                  </a:lnTo>
                  <a:lnTo>
                    <a:pt x="2156" y="848"/>
                  </a:lnTo>
                  <a:lnTo>
                    <a:pt x="2155" y="854"/>
                  </a:lnTo>
                  <a:lnTo>
                    <a:pt x="2153" y="861"/>
                  </a:lnTo>
                  <a:lnTo>
                    <a:pt x="2148" y="866"/>
                  </a:lnTo>
                  <a:lnTo>
                    <a:pt x="2144" y="869"/>
                  </a:lnTo>
                  <a:lnTo>
                    <a:pt x="2137" y="871"/>
                  </a:lnTo>
                  <a:lnTo>
                    <a:pt x="2125" y="878"/>
                  </a:lnTo>
                  <a:lnTo>
                    <a:pt x="2113" y="880"/>
                  </a:lnTo>
                  <a:lnTo>
                    <a:pt x="2106" y="885"/>
                  </a:lnTo>
                  <a:lnTo>
                    <a:pt x="2099" y="887"/>
                  </a:lnTo>
                  <a:lnTo>
                    <a:pt x="2086" y="894"/>
                  </a:lnTo>
                  <a:lnTo>
                    <a:pt x="2076" y="901"/>
                  </a:lnTo>
                  <a:lnTo>
                    <a:pt x="2069" y="909"/>
                  </a:lnTo>
                  <a:lnTo>
                    <a:pt x="2064" y="916"/>
                  </a:lnTo>
                  <a:lnTo>
                    <a:pt x="2058" y="920"/>
                  </a:lnTo>
                  <a:lnTo>
                    <a:pt x="2051" y="922"/>
                  </a:lnTo>
                  <a:lnTo>
                    <a:pt x="2041" y="927"/>
                  </a:lnTo>
                  <a:lnTo>
                    <a:pt x="2034" y="929"/>
                  </a:lnTo>
                  <a:lnTo>
                    <a:pt x="2032" y="929"/>
                  </a:lnTo>
                  <a:lnTo>
                    <a:pt x="2030" y="929"/>
                  </a:lnTo>
                  <a:lnTo>
                    <a:pt x="2029" y="929"/>
                  </a:lnTo>
                  <a:lnTo>
                    <a:pt x="2027" y="929"/>
                  </a:lnTo>
                  <a:lnTo>
                    <a:pt x="2025" y="929"/>
                  </a:lnTo>
                  <a:lnTo>
                    <a:pt x="2023" y="929"/>
                  </a:lnTo>
                  <a:lnTo>
                    <a:pt x="2022" y="927"/>
                  </a:lnTo>
                  <a:lnTo>
                    <a:pt x="2020" y="927"/>
                  </a:lnTo>
                  <a:lnTo>
                    <a:pt x="2020" y="925"/>
                  </a:lnTo>
                  <a:lnTo>
                    <a:pt x="2018" y="925"/>
                  </a:lnTo>
                  <a:lnTo>
                    <a:pt x="2015" y="922"/>
                  </a:lnTo>
                  <a:lnTo>
                    <a:pt x="2015" y="920"/>
                  </a:lnTo>
                  <a:lnTo>
                    <a:pt x="2013" y="920"/>
                  </a:lnTo>
                  <a:lnTo>
                    <a:pt x="2009" y="915"/>
                  </a:lnTo>
                  <a:lnTo>
                    <a:pt x="2004" y="913"/>
                  </a:lnTo>
                  <a:lnTo>
                    <a:pt x="1999" y="911"/>
                  </a:lnTo>
                  <a:lnTo>
                    <a:pt x="1995" y="911"/>
                  </a:lnTo>
                  <a:lnTo>
                    <a:pt x="1992" y="909"/>
                  </a:lnTo>
                  <a:lnTo>
                    <a:pt x="1987" y="908"/>
                  </a:lnTo>
                  <a:lnTo>
                    <a:pt x="1981" y="906"/>
                  </a:lnTo>
                  <a:lnTo>
                    <a:pt x="1976" y="908"/>
                  </a:lnTo>
                  <a:lnTo>
                    <a:pt x="1976" y="909"/>
                  </a:lnTo>
                  <a:lnTo>
                    <a:pt x="1974" y="911"/>
                  </a:lnTo>
                  <a:lnTo>
                    <a:pt x="1973" y="916"/>
                  </a:lnTo>
                  <a:lnTo>
                    <a:pt x="1973" y="922"/>
                  </a:lnTo>
                  <a:lnTo>
                    <a:pt x="1969" y="927"/>
                  </a:lnTo>
                  <a:lnTo>
                    <a:pt x="1964" y="934"/>
                  </a:lnTo>
                  <a:lnTo>
                    <a:pt x="1959" y="939"/>
                  </a:lnTo>
                  <a:lnTo>
                    <a:pt x="1957" y="946"/>
                  </a:lnTo>
                  <a:lnTo>
                    <a:pt x="1957" y="951"/>
                  </a:lnTo>
                  <a:lnTo>
                    <a:pt x="1955" y="953"/>
                  </a:lnTo>
                  <a:lnTo>
                    <a:pt x="1953" y="955"/>
                  </a:lnTo>
                  <a:lnTo>
                    <a:pt x="1952" y="958"/>
                  </a:lnTo>
                  <a:lnTo>
                    <a:pt x="1946" y="964"/>
                  </a:lnTo>
                  <a:lnTo>
                    <a:pt x="1943" y="965"/>
                  </a:lnTo>
                  <a:lnTo>
                    <a:pt x="1941" y="969"/>
                  </a:lnTo>
                  <a:lnTo>
                    <a:pt x="1941" y="972"/>
                  </a:lnTo>
                  <a:lnTo>
                    <a:pt x="1941" y="974"/>
                  </a:lnTo>
                  <a:lnTo>
                    <a:pt x="1943" y="976"/>
                  </a:lnTo>
                  <a:lnTo>
                    <a:pt x="1941" y="978"/>
                  </a:lnTo>
                  <a:lnTo>
                    <a:pt x="1938" y="978"/>
                  </a:lnTo>
                  <a:lnTo>
                    <a:pt x="1936" y="981"/>
                  </a:lnTo>
                  <a:lnTo>
                    <a:pt x="1931" y="988"/>
                  </a:lnTo>
                  <a:lnTo>
                    <a:pt x="1929" y="990"/>
                  </a:lnTo>
                  <a:lnTo>
                    <a:pt x="1927" y="990"/>
                  </a:lnTo>
                  <a:lnTo>
                    <a:pt x="1924" y="993"/>
                  </a:lnTo>
                  <a:lnTo>
                    <a:pt x="1920" y="997"/>
                  </a:lnTo>
                  <a:lnTo>
                    <a:pt x="1917" y="1004"/>
                  </a:lnTo>
                  <a:lnTo>
                    <a:pt x="1915" y="1009"/>
                  </a:lnTo>
                  <a:lnTo>
                    <a:pt x="1911" y="1011"/>
                  </a:lnTo>
                  <a:lnTo>
                    <a:pt x="1910" y="1014"/>
                  </a:lnTo>
                  <a:lnTo>
                    <a:pt x="1910" y="1018"/>
                  </a:lnTo>
                  <a:lnTo>
                    <a:pt x="1906" y="1021"/>
                  </a:lnTo>
                  <a:lnTo>
                    <a:pt x="1905" y="1021"/>
                  </a:lnTo>
                  <a:lnTo>
                    <a:pt x="1903" y="1021"/>
                  </a:lnTo>
                  <a:lnTo>
                    <a:pt x="1901" y="1021"/>
                  </a:lnTo>
                  <a:lnTo>
                    <a:pt x="1899" y="1021"/>
                  </a:lnTo>
                  <a:lnTo>
                    <a:pt x="1898" y="1021"/>
                  </a:lnTo>
                  <a:lnTo>
                    <a:pt x="1896" y="1023"/>
                  </a:lnTo>
                  <a:lnTo>
                    <a:pt x="1894" y="1025"/>
                  </a:lnTo>
                  <a:lnTo>
                    <a:pt x="1892" y="1025"/>
                  </a:lnTo>
                  <a:lnTo>
                    <a:pt x="1892" y="1027"/>
                  </a:lnTo>
                  <a:lnTo>
                    <a:pt x="1889" y="1028"/>
                  </a:lnTo>
                  <a:lnTo>
                    <a:pt x="1884" y="1030"/>
                  </a:lnTo>
                  <a:lnTo>
                    <a:pt x="1877" y="1030"/>
                  </a:lnTo>
                  <a:lnTo>
                    <a:pt x="1873" y="1034"/>
                  </a:lnTo>
                  <a:lnTo>
                    <a:pt x="1871" y="1035"/>
                  </a:lnTo>
                  <a:lnTo>
                    <a:pt x="1870" y="1042"/>
                  </a:lnTo>
                  <a:lnTo>
                    <a:pt x="1870" y="1044"/>
                  </a:lnTo>
                  <a:lnTo>
                    <a:pt x="1870" y="1048"/>
                  </a:lnTo>
                  <a:lnTo>
                    <a:pt x="1870" y="1053"/>
                  </a:lnTo>
                  <a:lnTo>
                    <a:pt x="1870" y="1058"/>
                  </a:lnTo>
                  <a:lnTo>
                    <a:pt x="1870" y="1063"/>
                  </a:lnTo>
                  <a:lnTo>
                    <a:pt x="1866" y="1069"/>
                  </a:lnTo>
                  <a:lnTo>
                    <a:pt x="1864" y="1070"/>
                  </a:lnTo>
                  <a:lnTo>
                    <a:pt x="1864" y="1074"/>
                  </a:lnTo>
                  <a:lnTo>
                    <a:pt x="1863" y="1077"/>
                  </a:lnTo>
                  <a:lnTo>
                    <a:pt x="1859" y="1083"/>
                  </a:lnTo>
                  <a:lnTo>
                    <a:pt x="1857" y="1084"/>
                  </a:lnTo>
                  <a:lnTo>
                    <a:pt x="1856" y="1086"/>
                  </a:lnTo>
                  <a:lnTo>
                    <a:pt x="1854" y="1088"/>
                  </a:lnTo>
                  <a:lnTo>
                    <a:pt x="1852" y="1090"/>
                  </a:lnTo>
                  <a:lnTo>
                    <a:pt x="1850" y="1091"/>
                  </a:lnTo>
                  <a:lnTo>
                    <a:pt x="1849" y="1093"/>
                  </a:lnTo>
                  <a:lnTo>
                    <a:pt x="1847" y="1097"/>
                  </a:lnTo>
                  <a:lnTo>
                    <a:pt x="1845" y="1098"/>
                  </a:lnTo>
                  <a:lnTo>
                    <a:pt x="1843" y="1104"/>
                  </a:lnTo>
                  <a:lnTo>
                    <a:pt x="1840" y="1107"/>
                  </a:lnTo>
                  <a:lnTo>
                    <a:pt x="1838" y="1112"/>
                  </a:lnTo>
                  <a:lnTo>
                    <a:pt x="1838" y="1116"/>
                  </a:lnTo>
                  <a:lnTo>
                    <a:pt x="1836" y="1123"/>
                  </a:lnTo>
                  <a:lnTo>
                    <a:pt x="1835" y="1130"/>
                  </a:lnTo>
                  <a:lnTo>
                    <a:pt x="1833" y="1135"/>
                  </a:lnTo>
                  <a:lnTo>
                    <a:pt x="1831" y="1139"/>
                  </a:lnTo>
                  <a:lnTo>
                    <a:pt x="1828" y="1142"/>
                  </a:lnTo>
                  <a:lnTo>
                    <a:pt x="1821" y="1149"/>
                  </a:lnTo>
                  <a:lnTo>
                    <a:pt x="1815" y="1151"/>
                  </a:lnTo>
                  <a:lnTo>
                    <a:pt x="1815" y="1154"/>
                  </a:lnTo>
                  <a:lnTo>
                    <a:pt x="1814" y="1156"/>
                  </a:lnTo>
                  <a:lnTo>
                    <a:pt x="1814" y="1158"/>
                  </a:lnTo>
                  <a:lnTo>
                    <a:pt x="1812" y="1161"/>
                  </a:lnTo>
                  <a:lnTo>
                    <a:pt x="1810" y="1166"/>
                  </a:lnTo>
                  <a:lnTo>
                    <a:pt x="1810" y="1170"/>
                  </a:lnTo>
                  <a:lnTo>
                    <a:pt x="1808" y="1173"/>
                  </a:lnTo>
                  <a:lnTo>
                    <a:pt x="1808" y="1179"/>
                  </a:lnTo>
                  <a:lnTo>
                    <a:pt x="1810" y="1184"/>
                  </a:lnTo>
                  <a:lnTo>
                    <a:pt x="1810" y="1191"/>
                  </a:lnTo>
                  <a:lnTo>
                    <a:pt x="1812" y="1196"/>
                  </a:lnTo>
                  <a:lnTo>
                    <a:pt x="1814" y="1200"/>
                  </a:lnTo>
                  <a:lnTo>
                    <a:pt x="1815" y="1201"/>
                  </a:lnTo>
                  <a:lnTo>
                    <a:pt x="1817" y="1203"/>
                  </a:lnTo>
                  <a:lnTo>
                    <a:pt x="1819" y="1208"/>
                  </a:lnTo>
                  <a:lnTo>
                    <a:pt x="1817" y="1212"/>
                  </a:lnTo>
                  <a:lnTo>
                    <a:pt x="1817" y="1214"/>
                  </a:lnTo>
                  <a:lnTo>
                    <a:pt x="1815" y="1217"/>
                  </a:lnTo>
                  <a:lnTo>
                    <a:pt x="1814" y="1221"/>
                  </a:lnTo>
                  <a:lnTo>
                    <a:pt x="1810" y="1222"/>
                  </a:lnTo>
                  <a:lnTo>
                    <a:pt x="1808" y="1226"/>
                  </a:lnTo>
                  <a:lnTo>
                    <a:pt x="1807" y="1228"/>
                  </a:lnTo>
                  <a:lnTo>
                    <a:pt x="1805" y="1233"/>
                  </a:lnTo>
                  <a:lnTo>
                    <a:pt x="1805" y="1236"/>
                  </a:lnTo>
                  <a:lnTo>
                    <a:pt x="1805" y="1240"/>
                  </a:lnTo>
                  <a:lnTo>
                    <a:pt x="1805" y="1245"/>
                  </a:lnTo>
                  <a:lnTo>
                    <a:pt x="1807" y="1249"/>
                  </a:lnTo>
                  <a:lnTo>
                    <a:pt x="1807" y="1252"/>
                  </a:lnTo>
                  <a:lnTo>
                    <a:pt x="1805" y="1254"/>
                  </a:lnTo>
                  <a:lnTo>
                    <a:pt x="1803" y="1257"/>
                  </a:lnTo>
                  <a:lnTo>
                    <a:pt x="1801" y="1259"/>
                  </a:lnTo>
                  <a:lnTo>
                    <a:pt x="1801" y="1261"/>
                  </a:lnTo>
                  <a:lnTo>
                    <a:pt x="1800" y="1263"/>
                  </a:lnTo>
                  <a:lnTo>
                    <a:pt x="1800" y="1266"/>
                  </a:lnTo>
                  <a:lnTo>
                    <a:pt x="1800" y="1271"/>
                  </a:lnTo>
                  <a:lnTo>
                    <a:pt x="1801" y="1273"/>
                  </a:lnTo>
                  <a:lnTo>
                    <a:pt x="1801" y="1278"/>
                  </a:lnTo>
                  <a:lnTo>
                    <a:pt x="1801" y="1284"/>
                  </a:lnTo>
                  <a:lnTo>
                    <a:pt x="1800" y="1289"/>
                  </a:lnTo>
                  <a:lnTo>
                    <a:pt x="1798" y="1292"/>
                  </a:lnTo>
                  <a:lnTo>
                    <a:pt x="1796" y="1296"/>
                  </a:lnTo>
                  <a:lnTo>
                    <a:pt x="1794" y="1298"/>
                  </a:lnTo>
                  <a:lnTo>
                    <a:pt x="1793" y="1301"/>
                  </a:lnTo>
                  <a:lnTo>
                    <a:pt x="1791" y="1303"/>
                  </a:lnTo>
                  <a:lnTo>
                    <a:pt x="1789" y="1305"/>
                  </a:lnTo>
                  <a:lnTo>
                    <a:pt x="1787" y="1306"/>
                  </a:lnTo>
                  <a:lnTo>
                    <a:pt x="1786" y="1308"/>
                  </a:lnTo>
                  <a:lnTo>
                    <a:pt x="1784" y="1310"/>
                  </a:lnTo>
                  <a:lnTo>
                    <a:pt x="1784" y="1312"/>
                  </a:lnTo>
                  <a:lnTo>
                    <a:pt x="1784" y="1313"/>
                  </a:lnTo>
                  <a:lnTo>
                    <a:pt x="1784" y="1317"/>
                  </a:lnTo>
                  <a:lnTo>
                    <a:pt x="1784" y="1324"/>
                  </a:lnTo>
                  <a:lnTo>
                    <a:pt x="1784" y="1327"/>
                  </a:lnTo>
                  <a:lnTo>
                    <a:pt x="1779" y="1333"/>
                  </a:lnTo>
                  <a:lnTo>
                    <a:pt x="1773" y="1334"/>
                  </a:lnTo>
                  <a:lnTo>
                    <a:pt x="1770" y="1338"/>
                  </a:lnTo>
                  <a:lnTo>
                    <a:pt x="1768" y="1345"/>
                  </a:lnTo>
                  <a:lnTo>
                    <a:pt x="1766" y="1350"/>
                  </a:lnTo>
                  <a:lnTo>
                    <a:pt x="1763" y="1352"/>
                  </a:lnTo>
                  <a:lnTo>
                    <a:pt x="1758" y="1352"/>
                  </a:lnTo>
                  <a:lnTo>
                    <a:pt x="1752" y="1354"/>
                  </a:lnTo>
                  <a:lnTo>
                    <a:pt x="1745" y="1355"/>
                  </a:lnTo>
                  <a:lnTo>
                    <a:pt x="1738" y="1355"/>
                  </a:lnTo>
                  <a:lnTo>
                    <a:pt x="1733" y="1355"/>
                  </a:lnTo>
                  <a:lnTo>
                    <a:pt x="1728" y="1357"/>
                  </a:lnTo>
                  <a:lnTo>
                    <a:pt x="1726" y="1361"/>
                  </a:lnTo>
                  <a:lnTo>
                    <a:pt x="1721" y="1366"/>
                  </a:lnTo>
                  <a:lnTo>
                    <a:pt x="1717" y="1373"/>
                  </a:lnTo>
                  <a:lnTo>
                    <a:pt x="1714" y="1378"/>
                  </a:lnTo>
                  <a:lnTo>
                    <a:pt x="1714" y="1380"/>
                  </a:lnTo>
                  <a:lnTo>
                    <a:pt x="1712" y="1382"/>
                  </a:lnTo>
                  <a:lnTo>
                    <a:pt x="1707" y="1387"/>
                  </a:lnTo>
                  <a:lnTo>
                    <a:pt x="1703" y="1389"/>
                  </a:lnTo>
                  <a:lnTo>
                    <a:pt x="1702" y="1394"/>
                  </a:lnTo>
                  <a:lnTo>
                    <a:pt x="1703" y="1397"/>
                  </a:lnTo>
                  <a:lnTo>
                    <a:pt x="1703" y="1399"/>
                  </a:lnTo>
                  <a:lnTo>
                    <a:pt x="1703" y="1401"/>
                  </a:lnTo>
                  <a:lnTo>
                    <a:pt x="1705" y="1403"/>
                  </a:lnTo>
                  <a:lnTo>
                    <a:pt x="1707" y="1403"/>
                  </a:lnTo>
                  <a:lnTo>
                    <a:pt x="1707" y="1404"/>
                  </a:lnTo>
                  <a:lnTo>
                    <a:pt x="1709" y="1406"/>
                  </a:lnTo>
                  <a:lnTo>
                    <a:pt x="1712" y="1408"/>
                  </a:lnTo>
                  <a:lnTo>
                    <a:pt x="1714" y="1410"/>
                  </a:lnTo>
                  <a:lnTo>
                    <a:pt x="1714" y="1413"/>
                  </a:lnTo>
                  <a:lnTo>
                    <a:pt x="1712" y="1415"/>
                  </a:lnTo>
                  <a:lnTo>
                    <a:pt x="1710" y="1418"/>
                  </a:lnTo>
                  <a:lnTo>
                    <a:pt x="1710" y="1423"/>
                  </a:lnTo>
                  <a:lnTo>
                    <a:pt x="1707" y="1429"/>
                  </a:lnTo>
                  <a:lnTo>
                    <a:pt x="1703" y="1430"/>
                  </a:lnTo>
                  <a:lnTo>
                    <a:pt x="1698" y="1434"/>
                  </a:lnTo>
                  <a:lnTo>
                    <a:pt x="1696" y="1437"/>
                  </a:lnTo>
                  <a:lnTo>
                    <a:pt x="1695" y="1441"/>
                  </a:lnTo>
                  <a:lnTo>
                    <a:pt x="1695" y="1446"/>
                  </a:lnTo>
                  <a:lnTo>
                    <a:pt x="1695" y="1448"/>
                  </a:lnTo>
                  <a:lnTo>
                    <a:pt x="1696" y="1450"/>
                  </a:lnTo>
                  <a:lnTo>
                    <a:pt x="1696" y="1453"/>
                  </a:lnTo>
                  <a:lnTo>
                    <a:pt x="1698" y="1455"/>
                  </a:lnTo>
                  <a:lnTo>
                    <a:pt x="1698" y="1458"/>
                  </a:lnTo>
                  <a:lnTo>
                    <a:pt x="1700" y="1458"/>
                  </a:lnTo>
                  <a:lnTo>
                    <a:pt x="1703" y="1460"/>
                  </a:lnTo>
                  <a:lnTo>
                    <a:pt x="1707" y="1462"/>
                  </a:lnTo>
                  <a:lnTo>
                    <a:pt x="1709" y="1462"/>
                  </a:lnTo>
                  <a:lnTo>
                    <a:pt x="1710" y="1464"/>
                  </a:lnTo>
                  <a:lnTo>
                    <a:pt x="1716" y="1465"/>
                  </a:lnTo>
                  <a:lnTo>
                    <a:pt x="1717" y="1467"/>
                  </a:lnTo>
                  <a:lnTo>
                    <a:pt x="1719" y="1471"/>
                  </a:lnTo>
                  <a:lnTo>
                    <a:pt x="1721" y="1472"/>
                  </a:lnTo>
                  <a:lnTo>
                    <a:pt x="1721" y="1476"/>
                  </a:lnTo>
                  <a:lnTo>
                    <a:pt x="1719" y="1478"/>
                  </a:lnTo>
                  <a:lnTo>
                    <a:pt x="1717" y="1481"/>
                  </a:lnTo>
                  <a:lnTo>
                    <a:pt x="1716" y="1485"/>
                  </a:lnTo>
                  <a:lnTo>
                    <a:pt x="1714" y="1488"/>
                  </a:lnTo>
                  <a:lnTo>
                    <a:pt x="1710" y="1490"/>
                  </a:lnTo>
                  <a:lnTo>
                    <a:pt x="1709" y="1493"/>
                  </a:lnTo>
                  <a:lnTo>
                    <a:pt x="1707" y="1499"/>
                  </a:lnTo>
                  <a:lnTo>
                    <a:pt x="1707" y="1502"/>
                  </a:lnTo>
                  <a:lnTo>
                    <a:pt x="1707" y="1506"/>
                  </a:lnTo>
                  <a:lnTo>
                    <a:pt x="1707" y="1507"/>
                  </a:lnTo>
                  <a:lnTo>
                    <a:pt x="1707" y="1509"/>
                  </a:lnTo>
                  <a:lnTo>
                    <a:pt x="1705" y="1513"/>
                  </a:lnTo>
                  <a:lnTo>
                    <a:pt x="1703" y="1516"/>
                  </a:lnTo>
                  <a:lnTo>
                    <a:pt x="1705" y="1521"/>
                  </a:lnTo>
                  <a:lnTo>
                    <a:pt x="1705" y="1523"/>
                  </a:lnTo>
                  <a:lnTo>
                    <a:pt x="1702" y="1527"/>
                  </a:lnTo>
                  <a:lnTo>
                    <a:pt x="1700" y="1532"/>
                  </a:lnTo>
                  <a:lnTo>
                    <a:pt x="1702" y="1535"/>
                  </a:lnTo>
                  <a:lnTo>
                    <a:pt x="1700" y="1537"/>
                  </a:lnTo>
                  <a:lnTo>
                    <a:pt x="1700" y="1541"/>
                  </a:lnTo>
                  <a:lnTo>
                    <a:pt x="1700" y="1542"/>
                  </a:lnTo>
                  <a:lnTo>
                    <a:pt x="1700" y="1544"/>
                  </a:lnTo>
                  <a:lnTo>
                    <a:pt x="1702" y="1548"/>
                  </a:lnTo>
                  <a:lnTo>
                    <a:pt x="1702" y="1551"/>
                  </a:lnTo>
                  <a:lnTo>
                    <a:pt x="1698" y="1556"/>
                  </a:lnTo>
                  <a:lnTo>
                    <a:pt x="1698" y="1562"/>
                  </a:lnTo>
                  <a:lnTo>
                    <a:pt x="1696" y="1563"/>
                  </a:lnTo>
                  <a:lnTo>
                    <a:pt x="1695" y="1567"/>
                  </a:lnTo>
                  <a:lnTo>
                    <a:pt x="1693" y="1572"/>
                  </a:lnTo>
                  <a:lnTo>
                    <a:pt x="1691" y="1572"/>
                  </a:lnTo>
                  <a:lnTo>
                    <a:pt x="1686" y="1570"/>
                  </a:lnTo>
                  <a:lnTo>
                    <a:pt x="1686" y="1572"/>
                  </a:lnTo>
                  <a:lnTo>
                    <a:pt x="1681" y="1577"/>
                  </a:lnTo>
                  <a:lnTo>
                    <a:pt x="1677" y="1577"/>
                  </a:lnTo>
                  <a:lnTo>
                    <a:pt x="1675" y="1579"/>
                  </a:lnTo>
                  <a:lnTo>
                    <a:pt x="1670" y="1579"/>
                  </a:lnTo>
                  <a:lnTo>
                    <a:pt x="1668" y="1579"/>
                  </a:lnTo>
                  <a:lnTo>
                    <a:pt x="1665" y="1579"/>
                  </a:lnTo>
                  <a:lnTo>
                    <a:pt x="1660" y="1581"/>
                  </a:lnTo>
                  <a:lnTo>
                    <a:pt x="1654" y="1581"/>
                  </a:lnTo>
                  <a:lnTo>
                    <a:pt x="1651" y="1581"/>
                  </a:lnTo>
                  <a:lnTo>
                    <a:pt x="1649" y="1581"/>
                  </a:lnTo>
                  <a:lnTo>
                    <a:pt x="1647" y="1581"/>
                  </a:lnTo>
                  <a:lnTo>
                    <a:pt x="1642" y="1583"/>
                  </a:lnTo>
                  <a:lnTo>
                    <a:pt x="1637" y="1583"/>
                  </a:lnTo>
                  <a:lnTo>
                    <a:pt x="1632" y="1584"/>
                  </a:lnTo>
                  <a:lnTo>
                    <a:pt x="1626" y="1584"/>
                  </a:lnTo>
                  <a:lnTo>
                    <a:pt x="1625" y="1586"/>
                  </a:lnTo>
                  <a:lnTo>
                    <a:pt x="1621" y="1588"/>
                  </a:lnTo>
                  <a:lnTo>
                    <a:pt x="1618" y="1590"/>
                  </a:lnTo>
                  <a:lnTo>
                    <a:pt x="1612" y="1595"/>
                  </a:lnTo>
                  <a:lnTo>
                    <a:pt x="1609" y="1597"/>
                  </a:lnTo>
                  <a:lnTo>
                    <a:pt x="1605" y="1597"/>
                  </a:lnTo>
                  <a:lnTo>
                    <a:pt x="1604" y="1598"/>
                  </a:lnTo>
                  <a:lnTo>
                    <a:pt x="1600" y="1598"/>
                  </a:lnTo>
                  <a:lnTo>
                    <a:pt x="1593" y="1605"/>
                  </a:lnTo>
                  <a:lnTo>
                    <a:pt x="1588" y="1609"/>
                  </a:lnTo>
                  <a:lnTo>
                    <a:pt x="1584" y="1612"/>
                  </a:lnTo>
                  <a:lnTo>
                    <a:pt x="1583" y="1616"/>
                  </a:lnTo>
                  <a:lnTo>
                    <a:pt x="1578" y="1619"/>
                  </a:lnTo>
                  <a:lnTo>
                    <a:pt x="1571" y="1621"/>
                  </a:lnTo>
                  <a:lnTo>
                    <a:pt x="1562" y="1626"/>
                  </a:lnTo>
                  <a:lnTo>
                    <a:pt x="1558" y="1628"/>
                  </a:lnTo>
                  <a:lnTo>
                    <a:pt x="1555" y="1632"/>
                  </a:lnTo>
                  <a:lnTo>
                    <a:pt x="1555" y="1633"/>
                  </a:lnTo>
                  <a:lnTo>
                    <a:pt x="1555" y="1635"/>
                  </a:lnTo>
                  <a:lnTo>
                    <a:pt x="1555" y="1639"/>
                  </a:lnTo>
                  <a:lnTo>
                    <a:pt x="1557" y="1640"/>
                  </a:lnTo>
                  <a:lnTo>
                    <a:pt x="1562" y="1640"/>
                  </a:lnTo>
                  <a:lnTo>
                    <a:pt x="1565" y="1640"/>
                  </a:lnTo>
                  <a:lnTo>
                    <a:pt x="1567" y="1640"/>
                  </a:lnTo>
                  <a:lnTo>
                    <a:pt x="1569" y="1640"/>
                  </a:lnTo>
                  <a:lnTo>
                    <a:pt x="1572" y="1644"/>
                  </a:lnTo>
                  <a:lnTo>
                    <a:pt x="1572" y="1647"/>
                  </a:lnTo>
                  <a:lnTo>
                    <a:pt x="1572" y="1651"/>
                  </a:lnTo>
                  <a:lnTo>
                    <a:pt x="1572" y="1656"/>
                  </a:lnTo>
                  <a:lnTo>
                    <a:pt x="1572" y="1658"/>
                  </a:lnTo>
                  <a:lnTo>
                    <a:pt x="1572" y="1661"/>
                  </a:lnTo>
                  <a:lnTo>
                    <a:pt x="1572" y="1663"/>
                  </a:lnTo>
                  <a:lnTo>
                    <a:pt x="1572" y="1665"/>
                  </a:lnTo>
                  <a:lnTo>
                    <a:pt x="1572" y="1668"/>
                  </a:lnTo>
                  <a:lnTo>
                    <a:pt x="1572" y="1670"/>
                  </a:lnTo>
                  <a:lnTo>
                    <a:pt x="1572" y="1674"/>
                  </a:lnTo>
                  <a:lnTo>
                    <a:pt x="1574" y="1675"/>
                  </a:lnTo>
                  <a:lnTo>
                    <a:pt x="1574" y="1679"/>
                  </a:lnTo>
                  <a:lnTo>
                    <a:pt x="1574" y="1684"/>
                  </a:lnTo>
                  <a:lnTo>
                    <a:pt x="1574" y="1686"/>
                  </a:lnTo>
                  <a:lnTo>
                    <a:pt x="1574" y="1688"/>
                  </a:lnTo>
                  <a:lnTo>
                    <a:pt x="1572" y="1689"/>
                  </a:lnTo>
                  <a:lnTo>
                    <a:pt x="1571" y="1691"/>
                  </a:lnTo>
                  <a:lnTo>
                    <a:pt x="1569" y="1693"/>
                  </a:lnTo>
                  <a:lnTo>
                    <a:pt x="1569" y="1696"/>
                  </a:lnTo>
                  <a:lnTo>
                    <a:pt x="1567" y="1700"/>
                  </a:lnTo>
                  <a:lnTo>
                    <a:pt x="1567" y="1703"/>
                  </a:lnTo>
                  <a:lnTo>
                    <a:pt x="1565" y="1705"/>
                  </a:lnTo>
                  <a:lnTo>
                    <a:pt x="1565" y="1708"/>
                  </a:lnTo>
                  <a:lnTo>
                    <a:pt x="1565" y="1710"/>
                  </a:lnTo>
                  <a:lnTo>
                    <a:pt x="1565" y="1712"/>
                  </a:lnTo>
                  <a:lnTo>
                    <a:pt x="1564" y="1714"/>
                  </a:lnTo>
                  <a:lnTo>
                    <a:pt x="1564" y="1717"/>
                  </a:lnTo>
                  <a:lnTo>
                    <a:pt x="1564" y="1721"/>
                  </a:lnTo>
                  <a:lnTo>
                    <a:pt x="1565" y="1721"/>
                  </a:lnTo>
                  <a:lnTo>
                    <a:pt x="1567" y="1722"/>
                  </a:lnTo>
                  <a:lnTo>
                    <a:pt x="1567" y="1724"/>
                  </a:lnTo>
                  <a:lnTo>
                    <a:pt x="1567" y="1726"/>
                  </a:lnTo>
                  <a:lnTo>
                    <a:pt x="1567" y="1728"/>
                  </a:lnTo>
                  <a:lnTo>
                    <a:pt x="1569" y="1729"/>
                  </a:lnTo>
                  <a:lnTo>
                    <a:pt x="1569" y="1731"/>
                  </a:lnTo>
                  <a:lnTo>
                    <a:pt x="1567" y="1733"/>
                  </a:lnTo>
                  <a:lnTo>
                    <a:pt x="1567" y="1736"/>
                  </a:lnTo>
                  <a:lnTo>
                    <a:pt x="1567" y="1740"/>
                  </a:lnTo>
                  <a:lnTo>
                    <a:pt x="1567" y="1743"/>
                  </a:lnTo>
                  <a:lnTo>
                    <a:pt x="1565" y="1747"/>
                  </a:lnTo>
                  <a:lnTo>
                    <a:pt x="1564" y="1750"/>
                  </a:lnTo>
                  <a:lnTo>
                    <a:pt x="1562" y="1750"/>
                  </a:lnTo>
                  <a:lnTo>
                    <a:pt x="1562" y="1756"/>
                  </a:lnTo>
                  <a:lnTo>
                    <a:pt x="1562" y="1757"/>
                  </a:lnTo>
                  <a:lnTo>
                    <a:pt x="1564" y="1759"/>
                  </a:lnTo>
                  <a:lnTo>
                    <a:pt x="1564" y="1763"/>
                  </a:lnTo>
                  <a:lnTo>
                    <a:pt x="1564" y="1764"/>
                  </a:lnTo>
                  <a:lnTo>
                    <a:pt x="1562" y="1768"/>
                  </a:lnTo>
                  <a:lnTo>
                    <a:pt x="1560" y="1771"/>
                  </a:lnTo>
                  <a:lnTo>
                    <a:pt x="1557" y="1773"/>
                  </a:lnTo>
                  <a:lnTo>
                    <a:pt x="1555" y="1778"/>
                  </a:lnTo>
                  <a:lnTo>
                    <a:pt x="1553" y="1784"/>
                  </a:lnTo>
                  <a:lnTo>
                    <a:pt x="1550" y="1789"/>
                  </a:lnTo>
                  <a:lnTo>
                    <a:pt x="1546" y="1792"/>
                  </a:lnTo>
                  <a:lnTo>
                    <a:pt x="1544" y="1794"/>
                  </a:lnTo>
                  <a:lnTo>
                    <a:pt x="1543" y="1796"/>
                  </a:lnTo>
                  <a:lnTo>
                    <a:pt x="1541" y="1796"/>
                  </a:lnTo>
                  <a:lnTo>
                    <a:pt x="1539" y="1799"/>
                  </a:lnTo>
                  <a:lnTo>
                    <a:pt x="1536" y="1803"/>
                  </a:lnTo>
                  <a:lnTo>
                    <a:pt x="1534" y="1803"/>
                  </a:lnTo>
                  <a:lnTo>
                    <a:pt x="1530" y="1806"/>
                  </a:lnTo>
                  <a:lnTo>
                    <a:pt x="1530" y="1813"/>
                  </a:lnTo>
                  <a:lnTo>
                    <a:pt x="1532" y="1815"/>
                  </a:lnTo>
                  <a:lnTo>
                    <a:pt x="1534" y="1817"/>
                  </a:lnTo>
                  <a:lnTo>
                    <a:pt x="1534" y="1819"/>
                  </a:lnTo>
                  <a:lnTo>
                    <a:pt x="1532" y="1822"/>
                  </a:lnTo>
                  <a:lnTo>
                    <a:pt x="1530" y="1829"/>
                  </a:lnTo>
                  <a:lnTo>
                    <a:pt x="1530" y="1831"/>
                  </a:lnTo>
                  <a:lnTo>
                    <a:pt x="1530" y="1834"/>
                  </a:lnTo>
                  <a:lnTo>
                    <a:pt x="1532" y="1840"/>
                  </a:lnTo>
                  <a:lnTo>
                    <a:pt x="1534" y="1840"/>
                  </a:lnTo>
                  <a:lnTo>
                    <a:pt x="1534" y="1843"/>
                  </a:lnTo>
                  <a:lnTo>
                    <a:pt x="1537" y="1848"/>
                  </a:lnTo>
                  <a:lnTo>
                    <a:pt x="1537" y="1852"/>
                  </a:lnTo>
                  <a:lnTo>
                    <a:pt x="1537" y="1855"/>
                  </a:lnTo>
                  <a:lnTo>
                    <a:pt x="1534" y="1861"/>
                  </a:lnTo>
                  <a:lnTo>
                    <a:pt x="1532" y="1864"/>
                  </a:lnTo>
                  <a:lnTo>
                    <a:pt x="1530" y="1866"/>
                  </a:lnTo>
                  <a:lnTo>
                    <a:pt x="1529" y="1869"/>
                  </a:lnTo>
                  <a:lnTo>
                    <a:pt x="1523" y="1868"/>
                  </a:lnTo>
                  <a:lnTo>
                    <a:pt x="1518" y="1868"/>
                  </a:lnTo>
                  <a:lnTo>
                    <a:pt x="1513" y="1868"/>
                  </a:lnTo>
                  <a:lnTo>
                    <a:pt x="1508" y="1869"/>
                  </a:lnTo>
                  <a:lnTo>
                    <a:pt x="1504" y="1871"/>
                  </a:lnTo>
                  <a:lnTo>
                    <a:pt x="1501" y="1876"/>
                  </a:lnTo>
                  <a:lnTo>
                    <a:pt x="1501" y="1882"/>
                  </a:lnTo>
                  <a:lnTo>
                    <a:pt x="1502" y="1889"/>
                  </a:lnTo>
                  <a:lnTo>
                    <a:pt x="1501" y="1892"/>
                  </a:lnTo>
                  <a:lnTo>
                    <a:pt x="1495" y="1897"/>
                  </a:lnTo>
                  <a:lnTo>
                    <a:pt x="1492" y="1903"/>
                  </a:lnTo>
                  <a:lnTo>
                    <a:pt x="1492" y="1904"/>
                  </a:lnTo>
                  <a:lnTo>
                    <a:pt x="1488" y="1910"/>
                  </a:lnTo>
                  <a:lnTo>
                    <a:pt x="1485" y="1911"/>
                  </a:lnTo>
                  <a:lnTo>
                    <a:pt x="1481" y="1911"/>
                  </a:lnTo>
                  <a:lnTo>
                    <a:pt x="1476" y="1910"/>
                  </a:lnTo>
                  <a:lnTo>
                    <a:pt x="1473" y="1913"/>
                  </a:lnTo>
                  <a:lnTo>
                    <a:pt x="1469" y="1917"/>
                  </a:lnTo>
                  <a:lnTo>
                    <a:pt x="1464" y="1920"/>
                  </a:lnTo>
                  <a:lnTo>
                    <a:pt x="1459" y="1924"/>
                  </a:lnTo>
                  <a:lnTo>
                    <a:pt x="1453" y="1927"/>
                  </a:lnTo>
                  <a:lnTo>
                    <a:pt x="1450" y="1927"/>
                  </a:lnTo>
                  <a:lnTo>
                    <a:pt x="1446" y="1927"/>
                  </a:lnTo>
                  <a:lnTo>
                    <a:pt x="1441" y="1925"/>
                  </a:lnTo>
                  <a:lnTo>
                    <a:pt x="1436" y="1924"/>
                  </a:lnTo>
                  <a:lnTo>
                    <a:pt x="1434" y="1922"/>
                  </a:lnTo>
                  <a:lnTo>
                    <a:pt x="1431" y="1922"/>
                  </a:lnTo>
                  <a:lnTo>
                    <a:pt x="1427" y="1920"/>
                  </a:lnTo>
                  <a:lnTo>
                    <a:pt x="1425" y="1920"/>
                  </a:lnTo>
                  <a:lnTo>
                    <a:pt x="1417" y="1918"/>
                  </a:lnTo>
                  <a:lnTo>
                    <a:pt x="1413" y="1918"/>
                  </a:lnTo>
                  <a:lnTo>
                    <a:pt x="1410" y="1920"/>
                  </a:lnTo>
                  <a:lnTo>
                    <a:pt x="1408" y="1924"/>
                  </a:lnTo>
                  <a:lnTo>
                    <a:pt x="1410" y="1931"/>
                  </a:lnTo>
                  <a:lnTo>
                    <a:pt x="1406" y="1934"/>
                  </a:lnTo>
                  <a:lnTo>
                    <a:pt x="1404" y="1936"/>
                  </a:lnTo>
                  <a:lnTo>
                    <a:pt x="1401" y="1939"/>
                  </a:lnTo>
                  <a:lnTo>
                    <a:pt x="1401" y="1941"/>
                  </a:lnTo>
                  <a:lnTo>
                    <a:pt x="1399" y="1945"/>
                  </a:lnTo>
                  <a:lnTo>
                    <a:pt x="1397" y="1948"/>
                  </a:lnTo>
                  <a:lnTo>
                    <a:pt x="1397" y="1953"/>
                  </a:lnTo>
                  <a:lnTo>
                    <a:pt x="1396" y="1959"/>
                  </a:lnTo>
                  <a:lnTo>
                    <a:pt x="1394" y="1960"/>
                  </a:lnTo>
                  <a:lnTo>
                    <a:pt x="1392" y="1964"/>
                  </a:lnTo>
                  <a:lnTo>
                    <a:pt x="1390" y="1966"/>
                  </a:lnTo>
                  <a:lnTo>
                    <a:pt x="1389" y="1969"/>
                  </a:lnTo>
                  <a:lnTo>
                    <a:pt x="1385" y="1973"/>
                  </a:lnTo>
                  <a:lnTo>
                    <a:pt x="1373" y="1973"/>
                  </a:lnTo>
                  <a:lnTo>
                    <a:pt x="1369" y="1974"/>
                  </a:lnTo>
                  <a:lnTo>
                    <a:pt x="1366" y="1976"/>
                  </a:lnTo>
                  <a:lnTo>
                    <a:pt x="1364" y="1978"/>
                  </a:lnTo>
                  <a:lnTo>
                    <a:pt x="1361" y="1978"/>
                  </a:lnTo>
                  <a:lnTo>
                    <a:pt x="1357" y="1978"/>
                  </a:lnTo>
                  <a:lnTo>
                    <a:pt x="1354" y="1976"/>
                  </a:lnTo>
                  <a:lnTo>
                    <a:pt x="1350" y="1976"/>
                  </a:lnTo>
                  <a:lnTo>
                    <a:pt x="1347" y="1978"/>
                  </a:lnTo>
                  <a:lnTo>
                    <a:pt x="1341" y="1981"/>
                  </a:lnTo>
                  <a:lnTo>
                    <a:pt x="1338" y="1985"/>
                  </a:lnTo>
                  <a:lnTo>
                    <a:pt x="1336" y="1985"/>
                  </a:lnTo>
                  <a:lnTo>
                    <a:pt x="1333" y="1985"/>
                  </a:lnTo>
                  <a:lnTo>
                    <a:pt x="1331" y="1985"/>
                  </a:lnTo>
                  <a:lnTo>
                    <a:pt x="1327" y="1986"/>
                  </a:lnTo>
                  <a:lnTo>
                    <a:pt x="1326" y="1986"/>
                  </a:lnTo>
                  <a:lnTo>
                    <a:pt x="1324" y="1988"/>
                  </a:lnTo>
                  <a:lnTo>
                    <a:pt x="1320" y="1993"/>
                  </a:lnTo>
                  <a:lnTo>
                    <a:pt x="1319" y="2000"/>
                  </a:lnTo>
                  <a:lnTo>
                    <a:pt x="1317" y="2009"/>
                  </a:lnTo>
                  <a:lnTo>
                    <a:pt x="1319" y="2014"/>
                  </a:lnTo>
                  <a:lnTo>
                    <a:pt x="1319" y="2020"/>
                  </a:lnTo>
                  <a:lnTo>
                    <a:pt x="1320" y="2023"/>
                  </a:lnTo>
                  <a:lnTo>
                    <a:pt x="1322" y="2030"/>
                  </a:lnTo>
                  <a:lnTo>
                    <a:pt x="1324" y="2034"/>
                  </a:lnTo>
                  <a:lnTo>
                    <a:pt x="1326" y="2037"/>
                  </a:lnTo>
                  <a:lnTo>
                    <a:pt x="1326" y="2039"/>
                  </a:lnTo>
                  <a:lnTo>
                    <a:pt x="1326" y="2041"/>
                  </a:lnTo>
                  <a:lnTo>
                    <a:pt x="1327" y="2049"/>
                  </a:lnTo>
                  <a:lnTo>
                    <a:pt x="1327" y="2056"/>
                  </a:lnTo>
                  <a:lnTo>
                    <a:pt x="1329" y="2063"/>
                  </a:lnTo>
                  <a:lnTo>
                    <a:pt x="1329" y="2070"/>
                  </a:lnTo>
                  <a:lnTo>
                    <a:pt x="1329" y="2077"/>
                  </a:lnTo>
                  <a:lnTo>
                    <a:pt x="1329" y="2084"/>
                  </a:lnTo>
                  <a:lnTo>
                    <a:pt x="1329" y="2088"/>
                  </a:lnTo>
                  <a:lnTo>
                    <a:pt x="1327" y="2090"/>
                  </a:lnTo>
                  <a:lnTo>
                    <a:pt x="1326" y="2091"/>
                  </a:lnTo>
                  <a:lnTo>
                    <a:pt x="1324" y="2093"/>
                  </a:lnTo>
                  <a:lnTo>
                    <a:pt x="1324" y="2095"/>
                  </a:lnTo>
                  <a:lnTo>
                    <a:pt x="1324" y="2097"/>
                  </a:lnTo>
                  <a:lnTo>
                    <a:pt x="1322" y="2098"/>
                  </a:lnTo>
                  <a:lnTo>
                    <a:pt x="1322" y="2100"/>
                  </a:lnTo>
                  <a:lnTo>
                    <a:pt x="1319" y="2102"/>
                  </a:lnTo>
                  <a:lnTo>
                    <a:pt x="1319" y="2104"/>
                  </a:lnTo>
                  <a:lnTo>
                    <a:pt x="1315" y="2105"/>
                  </a:lnTo>
                  <a:lnTo>
                    <a:pt x="1315" y="2109"/>
                  </a:lnTo>
                  <a:lnTo>
                    <a:pt x="1313" y="2111"/>
                  </a:lnTo>
                  <a:lnTo>
                    <a:pt x="1312" y="2112"/>
                  </a:lnTo>
                  <a:lnTo>
                    <a:pt x="1312" y="2116"/>
                  </a:lnTo>
                  <a:lnTo>
                    <a:pt x="1310" y="2118"/>
                  </a:lnTo>
                  <a:lnTo>
                    <a:pt x="1310" y="2119"/>
                  </a:lnTo>
                  <a:lnTo>
                    <a:pt x="1312" y="2125"/>
                  </a:lnTo>
                  <a:lnTo>
                    <a:pt x="1313" y="2128"/>
                  </a:lnTo>
                  <a:lnTo>
                    <a:pt x="1313" y="2132"/>
                  </a:lnTo>
                  <a:lnTo>
                    <a:pt x="1313" y="2133"/>
                  </a:lnTo>
                  <a:lnTo>
                    <a:pt x="1313" y="2135"/>
                  </a:lnTo>
                  <a:lnTo>
                    <a:pt x="1313" y="2140"/>
                  </a:lnTo>
                  <a:lnTo>
                    <a:pt x="1313" y="2142"/>
                  </a:lnTo>
                  <a:lnTo>
                    <a:pt x="1313" y="2144"/>
                  </a:lnTo>
                  <a:lnTo>
                    <a:pt x="1315" y="2147"/>
                  </a:lnTo>
                  <a:lnTo>
                    <a:pt x="1315" y="2149"/>
                  </a:lnTo>
                  <a:lnTo>
                    <a:pt x="1315" y="2153"/>
                  </a:lnTo>
                  <a:lnTo>
                    <a:pt x="1315" y="2156"/>
                  </a:lnTo>
                  <a:lnTo>
                    <a:pt x="1312" y="2163"/>
                  </a:lnTo>
                  <a:lnTo>
                    <a:pt x="1308" y="2167"/>
                  </a:lnTo>
                  <a:lnTo>
                    <a:pt x="1306" y="2168"/>
                  </a:lnTo>
                  <a:lnTo>
                    <a:pt x="1306" y="2172"/>
                  </a:lnTo>
                  <a:lnTo>
                    <a:pt x="1305" y="2175"/>
                  </a:lnTo>
                  <a:lnTo>
                    <a:pt x="1299" y="2179"/>
                  </a:lnTo>
                  <a:lnTo>
                    <a:pt x="1298" y="2182"/>
                  </a:lnTo>
                  <a:lnTo>
                    <a:pt x="1296" y="2186"/>
                  </a:lnTo>
                  <a:lnTo>
                    <a:pt x="1294" y="2189"/>
                  </a:lnTo>
                  <a:lnTo>
                    <a:pt x="1291" y="2195"/>
                  </a:lnTo>
                  <a:lnTo>
                    <a:pt x="1287" y="2198"/>
                  </a:lnTo>
                  <a:lnTo>
                    <a:pt x="1277" y="2207"/>
                  </a:lnTo>
                  <a:lnTo>
                    <a:pt x="1270" y="2214"/>
                  </a:lnTo>
                  <a:lnTo>
                    <a:pt x="1266" y="2221"/>
                  </a:lnTo>
                  <a:lnTo>
                    <a:pt x="1264" y="2226"/>
                  </a:lnTo>
                  <a:lnTo>
                    <a:pt x="1261" y="2226"/>
                  </a:lnTo>
                  <a:lnTo>
                    <a:pt x="1257" y="2233"/>
                  </a:lnTo>
                  <a:lnTo>
                    <a:pt x="1257" y="2235"/>
                  </a:lnTo>
                  <a:lnTo>
                    <a:pt x="1257" y="2238"/>
                  </a:lnTo>
                  <a:lnTo>
                    <a:pt x="1256" y="2240"/>
                  </a:lnTo>
                  <a:lnTo>
                    <a:pt x="1256" y="2244"/>
                  </a:lnTo>
                  <a:lnTo>
                    <a:pt x="1254" y="2247"/>
                  </a:lnTo>
                  <a:lnTo>
                    <a:pt x="1251" y="2250"/>
                  </a:lnTo>
                  <a:lnTo>
                    <a:pt x="1249" y="2254"/>
                  </a:lnTo>
                  <a:lnTo>
                    <a:pt x="1247" y="2263"/>
                  </a:lnTo>
                  <a:lnTo>
                    <a:pt x="1247" y="2271"/>
                  </a:lnTo>
                  <a:lnTo>
                    <a:pt x="1245" y="2277"/>
                  </a:lnTo>
                  <a:lnTo>
                    <a:pt x="1240" y="2280"/>
                  </a:lnTo>
                  <a:lnTo>
                    <a:pt x="1240" y="2284"/>
                  </a:lnTo>
                  <a:lnTo>
                    <a:pt x="1240" y="2285"/>
                  </a:lnTo>
                  <a:lnTo>
                    <a:pt x="1242" y="2292"/>
                  </a:lnTo>
                  <a:lnTo>
                    <a:pt x="1242" y="2299"/>
                  </a:lnTo>
                  <a:lnTo>
                    <a:pt x="1242" y="2310"/>
                  </a:lnTo>
                  <a:lnTo>
                    <a:pt x="1244" y="2319"/>
                  </a:lnTo>
                  <a:lnTo>
                    <a:pt x="1245" y="2327"/>
                  </a:lnTo>
                  <a:lnTo>
                    <a:pt x="1247" y="2329"/>
                  </a:lnTo>
                  <a:lnTo>
                    <a:pt x="1247" y="2333"/>
                  </a:lnTo>
                  <a:lnTo>
                    <a:pt x="1237" y="2338"/>
                  </a:lnTo>
                  <a:lnTo>
                    <a:pt x="1235" y="2338"/>
                  </a:lnTo>
                  <a:lnTo>
                    <a:pt x="1231" y="2340"/>
                  </a:lnTo>
                  <a:lnTo>
                    <a:pt x="1228" y="2341"/>
                  </a:lnTo>
                  <a:lnTo>
                    <a:pt x="1223" y="2341"/>
                  </a:lnTo>
                  <a:lnTo>
                    <a:pt x="1216" y="2343"/>
                  </a:lnTo>
                  <a:lnTo>
                    <a:pt x="1210" y="2350"/>
                  </a:lnTo>
                  <a:lnTo>
                    <a:pt x="1205" y="2359"/>
                  </a:lnTo>
                  <a:lnTo>
                    <a:pt x="1196" y="2366"/>
                  </a:lnTo>
                  <a:lnTo>
                    <a:pt x="1193" y="2371"/>
                  </a:lnTo>
                  <a:lnTo>
                    <a:pt x="1191" y="2373"/>
                  </a:lnTo>
                  <a:lnTo>
                    <a:pt x="1182" y="2380"/>
                  </a:lnTo>
                  <a:lnTo>
                    <a:pt x="1177" y="2387"/>
                  </a:lnTo>
                  <a:lnTo>
                    <a:pt x="1174" y="2390"/>
                  </a:lnTo>
                  <a:lnTo>
                    <a:pt x="1167" y="2404"/>
                  </a:lnTo>
                  <a:lnTo>
                    <a:pt x="1163" y="2411"/>
                  </a:lnTo>
                  <a:lnTo>
                    <a:pt x="1160" y="2425"/>
                  </a:lnTo>
                  <a:lnTo>
                    <a:pt x="1158" y="2436"/>
                  </a:lnTo>
                  <a:lnTo>
                    <a:pt x="1160" y="2446"/>
                  </a:lnTo>
                  <a:lnTo>
                    <a:pt x="1161" y="2455"/>
                  </a:lnTo>
                  <a:lnTo>
                    <a:pt x="1161" y="2460"/>
                  </a:lnTo>
                  <a:lnTo>
                    <a:pt x="1163" y="2473"/>
                  </a:lnTo>
                  <a:lnTo>
                    <a:pt x="1170" y="2487"/>
                  </a:lnTo>
                  <a:lnTo>
                    <a:pt x="1174" y="2492"/>
                  </a:lnTo>
                  <a:lnTo>
                    <a:pt x="1175" y="2494"/>
                  </a:lnTo>
                  <a:lnTo>
                    <a:pt x="1174" y="2494"/>
                  </a:lnTo>
                  <a:lnTo>
                    <a:pt x="1175" y="2495"/>
                  </a:lnTo>
                  <a:lnTo>
                    <a:pt x="1175" y="2497"/>
                  </a:lnTo>
                  <a:lnTo>
                    <a:pt x="1174" y="2501"/>
                  </a:lnTo>
                  <a:lnTo>
                    <a:pt x="1170" y="2504"/>
                  </a:lnTo>
                  <a:lnTo>
                    <a:pt x="1165" y="2508"/>
                  </a:lnTo>
                  <a:lnTo>
                    <a:pt x="1156" y="2506"/>
                  </a:lnTo>
                  <a:lnTo>
                    <a:pt x="1153" y="2506"/>
                  </a:lnTo>
                  <a:lnTo>
                    <a:pt x="1146" y="2504"/>
                  </a:lnTo>
                  <a:lnTo>
                    <a:pt x="1144" y="2504"/>
                  </a:lnTo>
                  <a:lnTo>
                    <a:pt x="1142" y="2504"/>
                  </a:lnTo>
                  <a:lnTo>
                    <a:pt x="1140" y="2506"/>
                  </a:lnTo>
                  <a:lnTo>
                    <a:pt x="1137" y="2508"/>
                  </a:lnTo>
                  <a:lnTo>
                    <a:pt x="1135" y="2506"/>
                  </a:lnTo>
                  <a:lnTo>
                    <a:pt x="1133" y="2506"/>
                  </a:lnTo>
                  <a:lnTo>
                    <a:pt x="1130" y="2506"/>
                  </a:lnTo>
                  <a:lnTo>
                    <a:pt x="1126" y="2508"/>
                  </a:lnTo>
                  <a:lnTo>
                    <a:pt x="1125" y="2508"/>
                  </a:lnTo>
                  <a:lnTo>
                    <a:pt x="1125" y="2513"/>
                  </a:lnTo>
                  <a:lnTo>
                    <a:pt x="1126" y="2513"/>
                  </a:lnTo>
                  <a:lnTo>
                    <a:pt x="1126" y="2516"/>
                  </a:lnTo>
                  <a:lnTo>
                    <a:pt x="1121" y="2518"/>
                  </a:lnTo>
                  <a:lnTo>
                    <a:pt x="1119" y="2518"/>
                  </a:lnTo>
                  <a:lnTo>
                    <a:pt x="1118" y="2518"/>
                  </a:lnTo>
                  <a:lnTo>
                    <a:pt x="1114" y="2523"/>
                  </a:lnTo>
                  <a:lnTo>
                    <a:pt x="1112" y="2527"/>
                  </a:lnTo>
                  <a:lnTo>
                    <a:pt x="1111" y="2528"/>
                  </a:lnTo>
                  <a:lnTo>
                    <a:pt x="1105" y="2530"/>
                  </a:lnTo>
                  <a:lnTo>
                    <a:pt x="1105" y="2532"/>
                  </a:lnTo>
                  <a:lnTo>
                    <a:pt x="1102" y="2534"/>
                  </a:lnTo>
                  <a:lnTo>
                    <a:pt x="1100" y="2534"/>
                  </a:lnTo>
                  <a:lnTo>
                    <a:pt x="1098" y="2534"/>
                  </a:lnTo>
                  <a:lnTo>
                    <a:pt x="1097" y="2534"/>
                  </a:lnTo>
                  <a:lnTo>
                    <a:pt x="1095" y="2535"/>
                  </a:lnTo>
                  <a:lnTo>
                    <a:pt x="1093" y="2537"/>
                  </a:lnTo>
                  <a:lnTo>
                    <a:pt x="1091" y="2539"/>
                  </a:lnTo>
                  <a:lnTo>
                    <a:pt x="1091" y="2546"/>
                  </a:lnTo>
                  <a:lnTo>
                    <a:pt x="1090" y="2549"/>
                  </a:lnTo>
                  <a:lnTo>
                    <a:pt x="1090" y="2553"/>
                  </a:lnTo>
                  <a:lnTo>
                    <a:pt x="1090" y="2558"/>
                  </a:lnTo>
                  <a:lnTo>
                    <a:pt x="1088" y="2562"/>
                  </a:lnTo>
                  <a:lnTo>
                    <a:pt x="1083" y="2562"/>
                  </a:lnTo>
                  <a:lnTo>
                    <a:pt x="1077" y="2563"/>
                  </a:lnTo>
                  <a:lnTo>
                    <a:pt x="1074" y="2565"/>
                  </a:lnTo>
                  <a:lnTo>
                    <a:pt x="1074" y="2567"/>
                  </a:lnTo>
                  <a:lnTo>
                    <a:pt x="1072" y="2570"/>
                  </a:lnTo>
                  <a:lnTo>
                    <a:pt x="1070" y="2572"/>
                  </a:lnTo>
                  <a:lnTo>
                    <a:pt x="1070" y="2576"/>
                  </a:lnTo>
                  <a:lnTo>
                    <a:pt x="1067" y="2579"/>
                  </a:lnTo>
                  <a:lnTo>
                    <a:pt x="1067" y="2581"/>
                  </a:lnTo>
                  <a:lnTo>
                    <a:pt x="1067" y="2584"/>
                  </a:lnTo>
                  <a:lnTo>
                    <a:pt x="1072" y="2584"/>
                  </a:lnTo>
                  <a:lnTo>
                    <a:pt x="1074" y="2584"/>
                  </a:lnTo>
                  <a:lnTo>
                    <a:pt x="1076" y="2586"/>
                  </a:lnTo>
                  <a:lnTo>
                    <a:pt x="1076" y="2591"/>
                  </a:lnTo>
                  <a:lnTo>
                    <a:pt x="1076" y="2597"/>
                  </a:lnTo>
                  <a:lnTo>
                    <a:pt x="1076" y="2598"/>
                  </a:lnTo>
                  <a:lnTo>
                    <a:pt x="1079" y="2598"/>
                  </a:lnTo>
                  <a:lnTo>
                    <a:pt x="1081" y="2600"/>
                  </a:lnTo>
                  <a:lnTo>
                    <a:pt x="1081" y="2602"/>
                  </a:lnTo>
                  <a:lnTo>
                    <a:pt x="1083" y="2604"/>
                  </a:lnTo>
                  <a:lnTo>
                    <a:pt x="1079" y="2605"/>
                  </a:lnTo>
                  <a:lnTo>
                    <a:pt x="1076" y="2607"/>
                  </a:lnTo>
                  <a:lnTo>
                    <a:pt x="1074" y="2612"/>
                  </a:lnTo>
                  <a:lnTo>
                    <a:pt x="1072" y="2614"/>
                  </a:lnTo>
                  <a:lnTo>
                    <a:pt x="1077" y="2619"/>
                  </a:lnTo>
                  <a:lnTo>
                    <a:pt x="1077" y="2623"/>
                  </a:lnTo>
                  <a:lnTo>
                    <a:pt x="1079" y="2626"/>
                  </a:lnTo>
                  <a:lnTo>
                    <a:pt x="1077" y="2628"/>
                  </a:lnTo>
                  <a:lnTo>
                    <a:pt x="1076" y="2630"/>
                  </a:lnTo>
                  <a:lnTo>
                    <a:pt x="1072" y="2632"/>
                  </a:lnTo>
                  <a:lnTo>
                    <a:pt x="1069" y="2633"/>
                  </a:lnTo>
                  <a:lnTo>
                    <a:pt x="1065" y="2637"/>
                  </a:lnTo>
                  <a:lnTo>
                    <a:pt x="1063" y="2644"/>
                  </a:lnTo>
                  <a:lnTo>
                    <a:pt x="1065" y="2647"/>
                  </a:lnTo>
                  <a:lnTo>
                    <a:pt x="1065" y="2649"/>
                  </a:lnTo>
                  <a:lnTo>
                    <a:pt x="1065" y="2653"/>
                  </a:lnTo>
                  <a:lnTo>
                    <a:pt x="1065" y="2654"/>
                  </a:lnTo>
                  <a:lnTo>
                    <a:pt x="1063" y="2658"/>
                  </a:lnTo>
                  <a:lnTo>
                    <a:pt x="1060" y="2658"/>
                  </a:lnTo>
                  <a:lnTo>
                    <a:pt x="1058" y="2661"/>
                  </a:lnTo>
                  <a:lnTo>
                    <a:pt x="1056" y="2663"/>
                  </a:lnTo>
                  <a:lnTo>
                    <a:pt x="1053" y="2670"/>
                  </a:lnTo>
                  <a:lnTo>
                    <a:pt x="1055" y="2672"/>
                  </a:lnTo>
                  <a:lnTo>
                    <a:pt x="1053" y="2675"/>
                  </a:lnTo>
                  <a:lnTo>
                    <a:pt x="1048" y="2675"/>
                  </a:lnTo>
                  <a:lnTo>
                    <a:pt x="1046" y="2677"/>
                  </a:lnTo>
                  <a:lnTo>
                    <a:pt x="1044" y="2677"/>
                  </a:lnTo>
                  <a:lnTo>
                    <a:pt x="1041" y="2681"/>
                  </a:lnTo>
                  <a:lnTo>
                    <a:pt x="1039" y="2681"/>
                  </a:lnTo>
                  <a:lnTo>
                    <a:pt x="1034" y="2679"/>
                  </a:lnTo>
                  <a:lnTo>
                    <a:pt x="1032" y="2677"/>
                  </a:lnTo>
                  <a:lnTo>
                    <a:pt x="1030" y="2675"/>
                  </a:lnTo>
                  <a:lnTo>
                    <a:pt x="1028" y="2677"/>
                  </a:lnTo>
                  <a:lnTo>
                    <a:pt x="1027" y="2679"/>
                  </a:lnTo>
                  <a:lnTo>
                    <a:pt x="1021" y="2679"/>
                  </a:lnTo>
                  <a:lnTo>
                    <a:pt x="1020" y="2681"/>
                  </a:lnTo>
                  <a:lnTo>
                    <a:pt x="1018" y="2681"/>
                  </a:lnTo>
                  <a:lnTo>
                    <a:pt x="1016" y="2684"/>
                  </a:lnTo>
                  <a:lnTo>
                    <a:pt x="1018" y="2688"/>
                  </a:lnTo>
                  <a:lnTo>
                    <a:pt x="1020" y="2695"/>
                  </a:lnTo>
                  <a:lnTo>
                    <a:pt x="1018" y="2700"/>
                  </a:lnTo>
                  <a:lnTo>
                    <a:pt x="1016" y="2702"/>
                  </a:lnTo>
                  <a:lnTo>
                    <a:pt x="1016" y="2703"/>
                  </a:lnTo>
                  <a:lnTo>
                    <a:pt x="1018" y="2705"/>
                  </a:lnTo>
                  <a:lnTo>
                    <a:pt x="1016" y="2705"/>
                  </a:lnTo>
                  <a:lnTo>
                    <a:pt x="1007" y="2705"/>
                  </a:lnTo>
                  <a:lnTo>
                    <a:pt x="1004" y="2707"/>
                  </a:lnTo>
                  <a:lnTo>
                    <a:pt x="997" y="2707"/>
                  </a:lnTo>
                  <a:lnTo>
                    <a:pt x="993" y="2707"/>
                  </a:lnTo>
                  <a:lnTo>
                    <a:pt x="990" y="2709"/>
                  </a:lnTo>
                  <a:lnTo>
                    <a:pt x="990" y="2712"/>
                  </a:lnTo>
                  <a:lnTo>
                    <a:pt x="990" y="2714"/>
                  </a:lnTo>
                  <a:lnTo>
                    <a:pt x="988" y="2716"/>
                  </a:lnTo>
                  <a:lnTo>
                    <a:pt x="985" y="2716"/>
                  </a:lnTo>
                  <a:lnTo>
                    <a:pt x="978" y="2714"/>
                  </a:lnTo>
                  <a:lnTo>
                    <a:pt x="976" y="2712"/>
                  </a:lnTo>
                  <a:lnTo>
                    <a:pt x="971" y="2707"/>
                  </a:lnTo>
                  <a:lnTo>
                    <a:pt x="964" y="2703"/>
                  </a:lnTo>
                  <a:lnTo>
                    <a:pt x="958" y="2703"/>
                  </a:lnTo>
                  <a:lnTo>
                    <a:pt x="955" y="2707"/>
                  </a:lnTo>
                  <a:lnTo>
                    <a:pt x="951" y="2707"/>
                  </a:lnTo>
                  <a:lnTo>
                    <a:pt x="950" y="2709"/>
                  </a:lnTo>
                  <a:lnTo>
                    <a:pt x="946" y="2709"/>
                  </a:lnTo>
                  <a:lnTo>
                    <a:pt x="944" y="2705"/>
                  </a:lnTo>
                  <a:lnTo>
                    <a:pt x="939" y="2703"/>
                  </a:lnTo>
                  <a:lnTo>
                    <a:pt x="936" y="2703"/>
                  </a:lnTo>
                  <a:lnTo>
                    <a:pt x="929" y="2702"/>
                  </a:lnTo>
                  <a:lnTo>
                    <a:pt x="925" y="2700"/>
                  </a:lnTo>
                  <a:lnTo>
                    <a:pt x="918" y="2693"/>
                  </a:lnTo>
                  <a:lnTo>
                    <a:pt x="915" y="2693"/>
                  </a:lnTo>
                  <a:lnTo>
                    <a:pt x="913" y="2695"/>
                  </a:lnTo>
                  <a:lnTo>
                    <a:pt x="910" y="2700"/>
                  </a:lnTo>
                  <a:lnTo>
                    <a:pt x="906" y="2702"/>
                  </a:lnTo>
                  <a:lnTo>
                    <a:pt x="894" y="2702"/>
                  </a:lnTo>
                  <a:lnTo>
                    <a:pt x="894" y="2698"/>
                  </a:lnTo>
                  <a:lnTo>
                    <a:pt x="894" y="2691"/>
                  </a:lnTo>
                  <a:lnTo>
                    <a:pt x="894" y="2677"/>
                  </a:lnTo>
                  <a:lnTo>
                    <a:pt x="894" y="2663"/>
                  </a:lnTo>
                  <a:lnTo>
                    <a:pt x="896" y="2656"/>
                  </a:lnTo>
                  <a:lnTo>
                    <a:pt x="896" y="2649"/>
                  </a:lnTo>
                  <a:lnTo>
                    <a:pt x="894" y="2647"/>
                  </a:lnTo>
                  <a:lnTo>
                    <a:pt x="889" y="2640"/>
                  </a:lnTo>
                  <a:lnTo>
                    <a:pt x="885" y="2637"/>
                  </a:lnTo>
                  <a:lnTo>
                    <a:pt x="882" y="2637"/>
                  </a:lnTo>
                  <a:lnTo>
                    <a:pt x="875" y="2637"/>
                  </a:lnTo>
                  <a:lnTo>
                    <a:pt x="871" y="2635"/>
                  </a:lnTo>
                  <a:lnTo>
                    <a:pt x="868" y="2637"/>
                  </a:lnTo>
                  <a:lnTo>
                    <a:pt x="861" y="2642"/>
                  </a:lnTo>
                  <a:lnTo>
                    <a:pt x="857" y="2647"/>
                  </a:lnTo>
                  <a:lnTo>
                    <a:pt x="855" y="2647"/>
                  </a:lnTo>
                  <a:lnTo>
                    <a:pt x="852" y="2647"/>
                  </a:lnTo>
                  <a:lnTo>
                    <a:pt x="848" y="2646"/>
                  </a:lnTo>
                  <a:lnTo>
                    <a:pt x="847" y="2646"/>
                  </a:lnTo>
                  <a:lnTo>
                    <a:pt x="841" y="2646"/>
                  </a:lnTo>
                  <a:lnTo>
                    <a:pt x="838" y="2644"/>
                  </a:lnTo>
                  <a:lnTo>
                    <a:pt x="838" y="2647"/>
                  </a:lnTo>
                  <a:lnTo>
                    <a:pt x="836" y="2647"/>
                  </a:lnTo>
                  <a:lnTo>
                    <a:pt x="829" y="2642"/>
                  </a:lnTo>
                  <a:lnTo>
                    <a:pt x="826" y="2639"/>
                  </a:lnTo>
                  <a:lnTo>
                    <a:pt x="824" y="2630"/>
                  </a:lnTo>
                  <a:lnTo>
                    <a:pt x="824" y="2628"/>
                  </a:lnTo>
                  <a:lnTo>
                    <a:pt x="826" y="2625"/>
                  </a:lnTo>
                  <a:lnTo>
                    <a:pt x="824" y="2621"/>
                  </a:lnTo>
                  <a:lnTo>
                    <a:pt x="824" y="2618"/>
                  </a:lnTo>
                  <a:lnTo>
                    <a:pt x="822" y="2616"/>
                  </a:lnTo>
                  <a:lnTo>
                    <a:pt x="820" y="2618"/>
                  </a:lnTo>
                  <a:lnTo>
                    <a:pt x="819" y="2619"/>
                  </a:lnTo>
                  <a:lnTo>
                    <a:pt x="815" y="2616"/>
                  </a:lnTo>
                  <a:lnTo>
                    <a:pt x="813" y="2612"/>
                  </a:lnTo>
                  <a:lnTo>
                    <a:pt x="812" y="2607"/>
                  </a:lnTo>
                  <a:lnTo>
                    <a:pt x="808" y="2605"/>
                  </a:lnTo>
                  <a:lnTo>
                    <a:pt x="803" y="2600"/>
                  </a:lnTo>
                  <a:lnTo>
                    <a:pt x="799" y="2602"/>
                  </a:lnTo>
                  <a:lnTo>
                    <a:pt x="796" y="2600"/>
                  </a:lnTo>
                  <a:lnTo>
                    <a:pt x="796" y="2598"/>
                  </a:lnTo>
                  <a:lnTo>
                    <a:pt x="794" y="2598"/>
                  </a:lnTo>
                  <a:lnTo>
                    <a:pt x="792" y="2595"/>
                  </a:lnTo>
                  <a:lnTo>
                    <a:pt x="791" y="2593"/>
                  </a:lnTo>
                  <a:lnTo>
                    <a:pt x="789" y="2590"/>
                  </a:lnTo>
                  <a:lnTo>
                    <a:pt x="789" y="2588"/>
                  </a:lnTo>
                  <a:lnTo>
                    <a:pt x="789" y="2584"/>
                  </a:lnTo>
                  <a:lnTo>
                    <a:pt x="787" y="2581"/>
                  </a:lnTo>
                  <a:lnTo>
                    <a:pt x="789" y="2579"/>
                  </a:lnTo>
                  <a:lnTo>
                    <a:pt x="791" y="2579"/>
                  </a:lnTo>
                  <a:lnTo>
                    <a:pt x="789" y="2576"/>
                  </a:lnTo>
                  <a:lnTo>
                    <a:pt x="791" y="2574"/>
                  </a:lnTo>
                  <a:lnTo>
                    <a:pt x="791" y="2569"/>
                  </a:lnTo>
                  <a:lnTo>
                    <a:pt x="794" y="2562"/>
                  </a:lnTo>
                  <a:lnTo>
                    <a:pt x="796" y="2556"/>
                  </a:lnTo>
                  <a:lnTo>
                    <a:pt x="796" y="2555"/>
                  </a:lnTo>
                  <a:lnTo>
                    <a:pt x="796" y="2553"/>
                  </a:lnTo>
                  <a:lnTo>
                    <a:pt x="794" y="2551"/>
                  </a:lnTo>
                  <a:lnTo>
                    <a:pt x="789" y="2549"/>
                  </a:lnTo>
                  <a:lnTo>
                    <a:pt x="785" y="2548"/>
                  </a:lnTo>
                  <a:lnTo>
                    <a:pt x="784" y="2544"/>
                  </a:lnTo>
                  <a:lnTo>
                    <a:pt x="780" y="2544"/>
                  </a:lnTo>
                  <a:lnTo>
                    <a:pt x="777" y="2544"/>
                  </a:lnTo>
                  <a:lnTo>
                    <a:pt x="775" y="2541"/>
                  </a:lnTo>
                  <a:lnTo>
                    <a:pt x="773" y="2541"/>
                  </a:lnTo>
                  <a:lnTo>
                    <a:pt x="771" y="2544"/>
                  </a:lnTo>
                  <a:lnTo>
                    <a:pt x="770" y="2546"/>
                  </a:lnTo>
                  <a:lnTo>
                    <a:pt x="768" y="2544"/>
                  </a:lnTo>
                  <a:lnTo>
                    <a:pt x="766" y="2542"/>
                  </a:lnTo>
                  <a:lnTo>
                    <a:pt x="763" y="2539"/>
                  </a:lnTo>
                  <a:lnTo>
                    <a:pt x="761" y="2537"/>
                  </a:lnTo>
                  <a:lnTo>
                    <a:pt x="757" y="2532"/>
                  </a:lnTo>
                  <a:lnTo>
                    <a:pt x="749" y="2532"/>
                  </a:lnTo>
                  <a:lnTo>
                    <a:pt x="747" y="2528"/>
                  </a:lnTo>
                  <a:lnTo>
                    <a:pt x="745" y="2527"/>
                  </a:lnTo>
                  <a:lnTo>
                    <a:pt x="742" y="2523"/>
                  </a:lnTo>
                  <a:lnTo>
                    <a:pt x="738" y="2522"/>
                  </a:lnTo>
                  <a:lnTo>
                    <a:pt x="736" y="2520"/>
                  </a:lnTo>
                  <a:lnTo>
                    <a:pt x="738" y="2515"/>
                  </a:lnTo>
                  <a:lnTo>
                    <a:pt x="735" y="2511"/>
                  </a:lnTo>
                  <a:lnTo>
                    <a:pt x="729" y="2509"/>
                  </a:lnTo>
                  <a:lnTo>
                    <a:pt x="728" y="2511"/>
                  </a:lnTo>
                  <a:lnTo>
                    <a:pt x="726" y="2511"/>
                  </a:lnTo>
                  <a:lnTo>
                    <a:pt x="717" y="2509"/>
                  </a:lnTo>
                  <a:lnTo>
                    <a:pt x="714" y="2508"/>
                  </a:lnTo>
                  <a:lnTo>
                    <a:pt x="707" y="2501"/>
                  </a:lnTo>
                  <a:lnTo>
                    <a:pt x="707" y="2497"/>
                  </a:lnTo>
                  <a:lnTo>
                    <a:pt x="708" y="2490"/>
                  </a:lnTo>
                  <a:lnTo>
                    <a:pt x="708" y="2487"/>
                  </a:lnTo>
                  <a:lnTo>
                    <a:pt x="707" y="2483"/>
                  </a:lnTo>
                  <a:lnTo>
                    <a:pt x="707" y="2480"/>
                  </a:lnTo>
                  <a:lnTo>
                    <a:pt x="705" y="2474"/>
                  </a:lnTo>
                  <a:lnTo>
                    <a:pt x="703" y="2474"/>
                  </a:lnTo>
                  <a:lnTo>
                    <a:pt x="700" y="2471"/>
                  </a:lnTo>
                  <a:lnTo>
                    <a:pt x="698" y="2469"/>
                  </a:lnTo>
                  <a:lnTo>
                    <a:pt x="696" y="2469"/>
                  </a:lnTo>
                  <a:lnTo>
                    <a:pt x="694" y="2474"/>
                  </a:lnTo>
                  <a:lnTo>
                    <a:pt x="694" y="2483"/>
                  </a:lnTo>
                  <a:lnTo>
                    <a:pt x="694" y="2494"/>
                  </a:lnTo>
                  <a:lnTo>
                    <a:pt x="693" y="2497"/>
                  </a:lnTo>
                  <a:lnTo>
                    <a:pt x="693" y="2501"/>
                  </a:lnTo>
                  <a:lnTo>
                    <a:pt x="691" y="2509"/>
                  </a:lnTo>
                  <a:lnTo>
                    <a:pt x="693" y="2515"/>
                  </a:lnTo>
                  <a:lnTo>
                    <a:pt x="691" y="2522"/>
                  </a:lnTo>
                  <a:lnTo>
                    <a:pt x="689" y="2530"/>
                  </a:lnTo>
                  <a:lnTo>
                    <a:pt x="687" y="2537"/>
                  </a:lnTo>
                  <a:lnTo>
                    <a:pt x="686" y="2541"/>
                  </a:lnTo>
                  <a:lnTo>
                    <a:pt x="684" y="2546"/>
                  </a:lnTo>
                  <a:lnTo>
                    <a:pt x="684" y="2549"/>
                  </a:lnTo>
                  <a:lnTo>
                    <a:pt x="682" y="2553"/>
                  </a:lnTo>
                  <a:lnTo>
                    <a:pt x="679" y="2555"/>
                  </a:lnTo>
                  <a:lnTo>
                    <a:pt x="679" y="2556"/>
                  </a:lnTo>
                  <a:lnTo>
                    <a:pt x="672" y="2560"/>
                  </a:lnTo>
                  <a:lnTo>
                    <a:pt x="668" y="2562"/>
                  </a:lnTo>
                  <a:lnTo>
                    <a:pt x="666" y="2565"/>
                  </a:lnTo>
                  <a:lnTo>
                    <a:pt x="665" y="2567"/>
                  </a:lnTo>
                  <a:lnTo>
                    <a:pt x="658" y="2562"/>
                  </a:lnTo>
                  <a:lnTo>
                    <a:pt x="654" y="2562"/>
                  </a:lnTo>
                  <a:lnTo>
                    <a:pt x="642" y="2562"/>
                  </a:lnTo>
                  <a:lnTo>
                    <a:pt x="640" y="2563"/>
                  </a:lnTo>
                  <a:lnTo>
                    <a:pt x="616" y="2565"/>
                  </a:lnTo>
                  <a:lnTo>
                    <a:pt x="598" y="2567"/>
                  </a:lnTo>
                  <a:lnTo>
                    <a:pt x="565" y="2570"/>
                  </a:lnTo>
                  <a:lnTo>
                    <a:pt x="560" y="2570"/>
                  </a:lnTo>
                  <a:lnTo>
                    <a:pt x="556" y="2565"/>
                  </a:lnTo>
                  <a:lnTo>
                    <a:pt x="546" y="2551"/>
                  </a:lnTo>
                  <a:lnTo>
                    <a:pt x="546" y="2549"/>
                  </a:lnTo>
                  <a:lnTo>
                    <a:pt x="548" y="2549"/>
                  </a:lnTo>
                  <a:lnTo>
                    <a:pt x="548" y="2546"/>
                  </a:lnTo>
                  <a:lnTo>
                    <a:pt x="549" y="2542"/>
                  </a:lnTo>
                  <a:lnTo>
                    <a:pt x="549" y="2539"/>
                  </a:lnTo>
                  <a:lnTo>
                    <a:pt x="548" y="2534"/>
                  </a:lnTo>
                  <a:lnTo>
                    <a:pt x="548" y="2532"/>
                  </a:lnTo>
                  <a:lnTo>
                    <a:pt x="546" y="2532"/>
                  </a:lnTo>
                  <a:lnTo>
                    <a:pt x="544" y="2530"/>
                  </a:lnTo>
                  <a:lnTo>
                    <a:pt x="546" y="2527"/>
                  </a:lnTo>
                  <a:lnTo>
                    <a:pt x="546" y="2523"/>
                  </a:lnTo>
                  <a:lnTo>
                    <a:pt x="548" y="2523"/>
                  </a:lnTo>
                  <a:lnTo>
                    <a:pt x="544" y="2522"/>
                  </a:lnTo>
                  <a:lnTo>
                    <a:pt x="542" y="2520"/>
                  </a:lnTo>
                  <a:lnTo>
                    <a:pt x="542" y="2518"/>
                  </a:lnTo>
                  <a:lnTo>
                    <a:pt x="542" y="2516"/>
                  </a:lnTo>
                  <a:lnTo>
                    <a:pt x="541" y="2515"/>
                  </a:lnTo>
                  <a:lnTo>
                    <a:pt x="537" y="2513"/>
                  </a:lnTo>
                  <a:lnTo>
                    <a:pt x="534" y="2518"/>
                  </a:lnTo>
                  <a:lnTo>
                    <a:pt x="521" y="2532"/>
                  </a:lnTo>
                  <a:lnTo>
                    <a:pt x="504" y="2546"/>
                  </a:lnTo>
                  <a:lnTo>
                    <a:pt x="492" y="2556"/>
                  </a:lnTo>
                  <a:lnTo>
                    <a:pt x="486" y="2563"/>
                  </a:lnTo>
                  <a:lnTo>
                    <a:pt x="485" y="2565"/>
                  </a:lnTo>
                  <a:lnTo>
                    <a:pt x="479" y="2567"/>
                  </a:lnTo>
                  <a:lnTo>
                    <a:pt x="469" y="2577"/>
                  </a:lnTo>
                  <a:lnTo>
                    <a:pt x="464" y="2588"/>
                  </a:lnTo>
                  <a:lnTo>
                    <a:pt x="453" y="2597"/>
                  </a:lnTo>
                  <a:lnTo>
                    <a:pt x="441" y="2607"/>
                  </a:lnTo>
                  <a:lnTo>
                    <a:pt x="436" y="2614"/>
                  </a:lnTo>
                  <a:lnTo>
                    <a:pt x="432" y="2614"/>
                  </a:lnTo>
                  <a:lnTo>
                    <a:pt x="427" y="2611"/>
                  </a:lnTo>
                  <a:lnTo>
                    <a:pt x="422" y="2611"/>
                  </a:lnTo>
                  <a:lnTo>
                    <a:pt x="411" y="2611"/>
                  </a:lnTo>
                  <a:lnTo>
                    <a:pt x="411" y="2609"/>
                  </a:lnTo>
                  <a:lnTo>
                    <a:pt x="409" y="2609"/>
                  </a:lnTo>
                  <a:lnTo>
                    <a:pt x="406" y="2607"/>
                  </a:lnTo>
                  <a:lnTo>
                    <a:pt x="406" y="2609"/>
                  </a:lnTo>
                  <a:lnTo>
                    <a:pt x="404" y="2609"/>
                  </a:lnTo>
                  <a:lnTo>
                    <a:pt x="402" y="2609"/>
                  </a:lnTo>
                  <a:lnTo>
                    <a:pt x="399" y="2605"/>
                  </a:lnTo>
                  <a:lnTo>
                    <a:pt x="397" y="2609"/>
                  </a:lnTo>
                  <a:lnTo>
                    <a:pt x="395" y="2612"/>
                  </a:lnTo>
                  <a:lnTo>
                    <a:pt x="395" y="2616"/>
                  </a:lnTo>
                  <a:lnTo>
                    <a:pt x="394" y="2618"/>
                  </a:lnTo>
                  <a:lnTo>
                    <a:pt x="395" y="2621"/>
                  </a:lnTo>
                  <a:lnTo>
                    <a:pt x="395" y="2623"/>
                  </a:lnTo>
                  <a:lnTo>
                    <a:pt x="392" y="2628"/>
                  </a:lnTo>
                  <a:lnTo>
                    <a:pt x="388" y="2633"/>
                  </a:lnTo>
                  <a:lnTo>
                    <a:pt x="387" y="2640"/>
                  </a:lnTo>
                  <a:lnTo>
                    <a:pt x="390" y="2644"/>
                  </a:lnTo>
                  <a:lnTo>
                    <a:pt x="388" y="2647"/>
                  </a:lnTo>
                  <a:lnTo>
                    <a:pt x="390" y="2651"/>
                  </a:lnTo>
                  <a:lnTo>
                    <a:pt x="388" y="2653"/>
                  </a:lnTo>
                  <a:lnTo>
                    <a:pt x="388" y="2654"/>
                  </a:lnTo>
                  <a:lnTo>
                    <a:pt x="388" y="2656"/>
                  </a:lnTo>
                  <a:lnTo>
                    <a:pt x="388" y="2660"/>
                  </a:lnTo>
                  <a:lnTo>
                    <a:pt x="385" y="2660"/>
                  </a:lnTo>
                  <a:lnTo>
                    <a:pt x="383" y="2665"/>
                  </a:lnTo>
                  <a:lnTo>
                    <a:pt x="383" y="2668"/>
                  </a:lnTo>
                  <a:lnTo>
                    <a:pt x="381" y="2672"/>
                  </a:lnTo>
                  <a:lnTo>
                    <a:pt x="380" y="2677"/>
                  </a:lnTo>
                  <a:lnTo>
                    <a:pt x="376" y="2686"/>
                  </a:lnTo>
                  <a:lnTo>
                    <a:pt x="374" y="2691"/>
                  </a:lnTo>
                  <a:lnTo>
                    <a:pt x="373" y="2695"/>
                  </a:lnTo>
                  <a:lnTo>
                    <a:pt x="373" y="2700"/>
                  </a:lnTo>
                  <a:lnTo>
                    <a:pt x="371" y="2707"/>
                  </a:lnTo>
                  <a:lnTo>
                    <a:pt x="369" y="2712"/>
                  </a:lnTo>
                  <a:lnTo>
                    <a:pt x="366" y="2712"/>
                  </a:lnTo>
                  <a:lnTo>
                    <a:pt x="364" y="2712"/>
                  </a:lnTo>
                  <a:lnTo>
                    <a:pt x="362" y="2712"/>
                  </a:lnTo>
                  <a:lnTo>
                    <a:pt x="359" y="2712"/>
                  </a:lnTo>
                  <a:lnTo>
                    <a:pt x="357" y="2712"/>
                  </a:lnTo>
                  <a:lnTo>
                    <a:pt x="353" y="2712"/>
                  </a:lnTo>
                  <a:lnTo>
                    <a:pt x="352" y="2709"/>
                  </a:lnTo>
                  <a:lnTo>
                    <a:pt x="350" y="2705"/>
                  </a:lnTo>
                  <a:lnTo>
                    <a:pt x="348" y="2707"/>
                  </a:lnTo>
                  <a:lnTo>
                    <a:pt x="346" y="2707"/>
                  </a:lnTo>
                  <a:lnTo>
                    <a:pt x="345" y="2707"/>
                  </a:lnTo>
                  <a:lnTo>
                    <a:pt x="343" y="2709"/>
                  </a:lnTo>
                  <a:lnTo>
                    <a:pt x="341" y="2709"/>
                  </a:lnTo>
                  <a:lnTo>
                    <a:pt x="336" y="2707"/>
                  </a:lnTo>
                  <a:lnTo>
                    <a:pt x="334" y="2707"/>
                  </a:lnTo>
                  <a:lnTo>
                    <a:pt x="332" y="2707"/>
                  </a:lnTo>
                  <a:lnTo>
                    <a:pt x="329" y="2705"/>
                  </a:lnTo>
                  <a:lnTo>
                    <a:pt x="331" y="2703"/>
                  </a:lnTo>
                  <a:lnTo>
                    <a:pt x="331" y="2689"/>
                  </a:lnTo>
                  <a:lnTo>
                    <a:pt x="338" y="2656"/>
                  </a:lnTo>
                  <a:lnTo>
                    <a:pt x="343" y="2637"/>
                  </a:lnTo>
                  <a:lnTo>
                    <a:pt x="346" y="2626"/>
                  </a:lnTo>
                  <a:lnTo>
                    <a:pt x="346" y="2604"/>
                  </a:lnTo>
                  <a:lnTo>
                    <a:pt x="345" y="2588"/>
                  </a:lnTo>
                  <a:lnTo>
                    <a:pt x="345" y="2579"/>
                  </a:lnTo>
                  <a:lnTo>
                    <a:pt x="346" y="2569"/>
                  </a:lnTo>
                  <a:lnTo>
                    <a:pt x="353" y="2553"/>
                  </a:lnTo>
                  <a:lnTo>
                    <a:pt x="362" y="2534"/>
                  </a:lnTo>
                  <a:lnTo>
                    <a:pt x="366" y="2525"/>
                  </a:lnTo>
                  <a:lnTo>
                    <a:pt x="381" y="2499"/>
                  </a:lnTo>
                  <a:lnTo>
                    <a:pt x="390" y="2490"/>
                  </a:lnTo>
                  <a:lnTo>
                    <a:pt x="413" y="2464"/>
                  </a:lnTo>
                  <a:lnTo>
                    <a:pt x="416" y="2453"/>
                  </a:lnTo>
                  <a:lnTo>
                    <a:pt x="418" y="2446"/>
                  </a:lnTo>
                  <a:lnTo>
                    <a:pt x="415" y="2439"/>
                  </a:lnTo>
                  <a:lnTo>
                    <a:pt x="413" y="2432"/>
                  </a:lnTo>
                  <a:lnTo>
                    <a:pt x="415" y="2432"/>
                  </a:lnTo>
                  <a:lnTo>
                    <a:pt x="420" y="2424"/>
                  </a:lnTo>
                  <a:lnTo>
                    <a:pt x="425" y="2406"/>
                  </a:lnTo>
                  <a:lnTo>
                    <a:pt x="429" y="2392"/>
                  </a:lnTo>
                  <a:lnTo>
                    <a:pt x="436" y="2373"/>
                  </a:lnTo>
                  <a:lnTo>
                    <a:pt x="437" y="2355"/>
                  </a:lnTo>
                  <a:lnTo>
                    <a:pt x="436" y="2338"/>
                  </a:lnTo>
                  <a:lnTo>
                    <a:pt x="430" y="2326"/>
                  </a:lnTo>
                  <a:lnTo>
                    <a:pt x="422" y="2312"/>
                  </a:lnTo>
                  <a:lnTo>
                    <a:pt x="420" y="2310"/>
                  </a:lnTo>
                  <a:lnTo>
                    <a:pt x="413" y="2305"/>
                  </a:lnTo>
                  <a:lnTo>
                    <a:pt x="411" y="2303"/>
                  </a:lnTo>
                  <a:lnTo>
                    <a:pt x="408" y="2301"/>
                  </a:lnTo>
                  <a:lnTo>
                    <a:pt x="404" y="2298"/>
                  </a:lnTo>
                  <a:lnTo>
                    <a:pt x="385" y="2282"/>
                  </a:lnTo>
                  <a:lnTo>
                    <a:pt x="367" y="2261"/>
                  </a:lnTo>
                  <a:lnTo>
                    <a:pt x="355" y="2242"/>
                  </a:lnTo>
                  <a:lnTo>
                    <a:pt x="345" y="2228"/>
                  </a:lnTo>
                  <a:lnTo>
                    <a:pt x="329" y="2217"/>
                  </a:lnTo>
                  <a:lnTo>
                    <a:pt x="315" y="2214"/>
                  </a:lnTo>
                  <a:lnTo>
                    <a:pt x="290" y="2212"/>
                  </a:lnTo>
                  <a:lnTo>
                    <a:pt x="249" y="2210"/>
                  </a:lnTo>
                  <a:lnTo>
                    <a:pt x="245" y="2212"/>
                  </a:lnTo>
                  <a:lnTo>
                    <a:pt x="222" y="2214"/>
                  </a:lnTo>
                  <a:lnTo>
                    <a:pt x="205" y="2219"/>
                  </a:lnTo>
                  <a:lnTo>
                    <a:pt x="187" y="2221"/>
                  </a:lnTo>
                  <a:lnTo>
                    <a:pt x="175" y="2224"/>
                  </a:lnTo>
                  <a:lnTo>
                    <a:pt x="161" y="2228"/>
                  </a:lnTo>
                  <a:lnTo>
                    <a:pt x="152" y="2233"/>
                  </a:lnTo>
                  <a:lnTo>
                    <a:pt x="149" y="2230"/>
                  </a:lnTo>
                  <a:lnTo>
                    <a:pt x="147" y="2224"/>
                  </a:lnTo>
                  <a:lnTo>
                    <a:pt x="151" y="2217"/>
                  </a:lnTo>
                  <a:lnTo>
                    <a:pt x="156" y="2209"/>
                  </a:lnTo>
                  <a:lnTo>
                    <a:pt x="159" y="2205"/>
                  </a:lnTo>
                  <a:lnTo>
                    <a:pt x="165" y="2202"/>
                  </a:lnTo>
                  <a:lnTo>
                    <a:pt x="166" y="2196"/>
                  </a:lnTo>
                  <a:lnTo>
                    <a:pt x="168" y="2195"/>
                  </a:lnTo>
                  <a:lnTo>
                    <a:pt x="170" y="2195"/>
                  </a:lnTo>
                  <a:lnTo>
                    <a:pt x="172" y="2193"/>
                  </a:lnTo>
                  <a:lnTo>
                    <a:pt x="172" y="2191"/>
                  </a:lnTo>
                  <a:lnTo>
                    <a:pt x="172" y="2189"/>
                  </a:lnTo>
                  <a:lnTo>
                    <a:pt x="170" y="2188"/>
                  </a:lnTo>
                  <a:lnTo>
                    <a:pt x="173" y="2186"/>
                  </a:lnTo>
                  <a:lnTo>
                    <a:pt x="182" y="2182"/>
                  </a:lnTo>
                  <a:lnTo>
                    <a:pt x="186" y="2181"/>
                  </a:lnTo>
                  <a:lnTo>
                    <a:pt x="198" y="2174"/>
                  </a:lnTo>
                  <a:lnTo>
                    <a:pt x="208" y="2168"/>
                  </a:lnTo>
                  <a:lnTo>
                    <a:pt x="219" y="2165"/>
                  </a:lnTo>
                  <a:lnTo>
                    <a:pt x="222" y="2161"/>
                  </a:lnTo>
                  <a:lnTo>
                    <a:pt x="229" y="2158"/>
                  </a:lnTo>
                  <a:lnTo>
                    <a:pt x="231" y="2156"/>
                  </a:lnTo>
                  <a:lnTo>
                    <a:pt x="233" y="2151"/>
                  </a:lnTo>
                  <a:lnTo>
                    <a:pt x="236" y="2149"/>
                  </a:lnTo>
                  <a:lnTo>
                    <a:pt x="238" y="2147"/>
                  </a:lnTo>
                  <a:lnTo>
                    <a:pt x="242" y="2146"/>
                  </a:lnTo>
                  <a:lnTo>
                    <a:pt x="245" y="2142"/>
                  </a:lnTo>
                  <a:lnTo>
                    <a:pt x="249" y="2140"/>
                  </a:lnTo>
                  <a:lnTo>
                    <a:pt x="252" y="2137"/>
                  </a:lnTo>
                  <a:lnTo>
                    <a:pt x="256" y="2135"/>
                  </a:lnTo>
                  <a:lnTo>
                    <a:pt x="259" y="2130"/>
                  </a:lnTo>
                  <a:lnTo>
                    <a:pt x="259" y="2126"/>
                  </a:lnTo>
                  <a:lnTo>
                    <a:pt x="256" y="2123"/>
                  </a:lnTo>
                  <a:lnTo>
                    <a:pt x="254" y="2119"/>
                  </a:lnTo>
                  <a:lnTo>
                    <a:pt x="252" y="2118"/>
                  </a:lnTo>
                  <a:lnTo>
                    <a:pt x="250" y="2114"/>
                  </a:lnTo>
                  <a:lnTo>
                    <a:pt x="250" y="2107"/>
                  </a:lnTo>
                  <a:lnTo>
                    <a:pt x="250" y="2102"/>
                  </a:lnTo>
                  <a:lnTo>
                    <a:pt x="249" y="2097"/>
                  </a:lnTo>
                  <a:lnTo>
                    <a:pt x="250" y="2093"/>
                  </a:lnTo>
                  <a:lnTo>
                    <a:pt x="254" y="2093"/>
                  </a:lnTo>
                  <a:lnTo>
                    <a:pt x="256" y="2090"/>
                  </a:lnTo>
                  <a:lnTo>
                    <a:pt x="257" y="2086"/>
                  </a:lnTo>
                  <a:lnTo>
                    <a:pt x="256" y="2083"/>
                  </a:lnTo>
                  <a:lnTo>
                    <a:pt x="252" y="2079"/>
                  </a:lnTo>
                  <a:lnTo>
                    <a:pt x="250" y="2076"/>
                  </a:lnTo>
                  <a:lnTo>
                    <a:pt x="249" y="2076"/>
                  </a:lnTo>
                  <a:lnTo>
                    <a:pt x="247" y="2076"/>
                  </a:lnTo>
                  <a:lnTo>
                    <a:pt x="247" y="2074"/>
                  </a:lnTo>
                  <a:lnTo>
                    <a:pt x="243" y="2072"/>
                  </a:lnTo>
                  <a:lnTo>
                    <a:pt x="240" y="2070"/>
                  </a:lnTo>
                  <a:lnTo>
                    <a:pt x="238" y="2069"/>
                  </a:lnTo>
                  <a:lnTo>
                    <a:pt x="236" y="2069"/>
                  </a:lnTo>
                  <a:lnTo>
                    <a:pt x="233" y="2067"/>
                  </a:lnTo>
                  <a:lnTo>
                    <a:pt x="231" y="2065"/>
                  </a:lnTo>
                  <a:lnTo>
                    <a:pt x="229" y="2065"/>
                  </a:lnTo>
                  <a:lnTo>
                    <a:pt x="228" y="2063"/>
                  </a:lnTo>
                  <a:lnTo>
                    <a:pt x="226" y="2060"/>
                  </a:lnTo>
                  <a:lnTo>
                    <a:pt x="224" y="2056"/>
                  </a:lnTo>
                  <a:lnTo>
                    <a:pt x="226" y="2053"/>
                  </a:lnTo>
                  <a:lnTo>
                    <a:pt x="228" y="2051"/>
                  </a:lnTo>
                  <a:lnTo>
                    <a:pt x="229" y="2049"/>
                  </a:lnTo>
                  <a:lnTo>
                    <a:pt x="233" y="2046"/>
                  </a:lnTo>
                  <a:lnTo>
                    <a:pt x="233" y="2041"/>
                  </a:lnTo>
                  <a:lnTo>
                    <a:pt x="235" y="2039"/>
                  </a:lnTo>
                  <a:lnTo>
                    <a:pt x="236" y="2034"/>
                  </a:lnTo>
                  <a:lnTo>
                    <a:pt x="238" y="2030"/>
                  </a:lnTo>
                  <a:lnTo>
                    <a:pt x="238" y="2027"/>
                  </a:lnTo>
                  <a:lnTo>
                    <a:pt x="240" y="2025"/>
                  </a:lnTo>
                  <a:lnTo>
                    <a:pt x="242" y="2023"/>
                  </a:lnTo>
                  <a:lnTo>
                    <a:pt x="245" y="2020"/>
                  </a:lnTo>
                  <a:lnTo>
                    <a:pt x="247" y="2020"/>
                  </a:lnTo>
                  <a:lnTo>
                    <a:pt x="250" y="2021"/>
                  </a:lnTo>
                  <a:lnTo>
                    <a:pt x="254" y="2023"/>
                  </a:lnTo>
                  <a:lnTo>
                    <a:pt x="257" y="2025"/>
                  </a:lnTo>
                  <a:lnTo>
                    <a:pt x="261" y="2027"/>
                  </a:lnTo>
                  <a:lnTo>
                    <a:pt x="266" y="2028"/>
                  </a:lnTo>
                  <a:lnTo>
                    <a:pt x="269" y="2030"/>
                  </a:lnTo>
                  <a:lnTo>
                    <a:pt x="273" y="2032"/>
                  </a:lnTo>
                  <a:lnTo>
                    <a:pt x="278" y="2035"/>
                  </a:lnTo>
                  <a:lnTo>
                    <a:pt x="282" y="2035"/>
                  </a:lnTo>
                  <a:lnTo>
                    <a:pt x="285" y="2037"/>
                  </a:lnTo>
                  <a:lnTo>
                    <a:pt x="289" y="2037"/>
                  </a:lnTo>
                  <a:lnTo>
                    <a:pt x="290" y="2037"/>
                  </a:lnTo>
                  <a:lnTo>
                    <a:pt x="292" y="2037"/>
                  </a:lnTo>
                  <a:lnTo>
                    <a:pt x="296" y="2039"/>
                  </a:lnTo>
                  <a:lnTo>
                    <a:pt x="297" y="2039"/>
                  </a:lnTo>
                  <a:lnTo>
                    <a:pt x="301" y="2039"/>
                  </a:lnTo>
                  <a:lnTo>
                    <a:pt x="304" y="2037"/>
                  </a:lnTo>
                  <a:lnTo>
                    <a:pt x="308" y="2037"/>
                  </a:lnTo>
                  <a:lnTo>
                    <a:pt x="310" y="2037"/>
                  </a:lnTo>
                  <a:lnTo>
                    <a:pt x="315" y="2039"/>
                  </a:lnTo>
                  <a:lnTo>
                    <a:pt x="317" y="2039"/>
                  </a:lnTo>
                  <a:lnTo>
                    <a:pt x="324" y="2041"/>
                  </a:lnTo>
                  <a:lnTo>
                    <a:pt x="325" y="2041"/>
                  </a:lnTo>
                  <a:lnTo>
                    <a:pt x="329" y="2042"/>
                  </a:lnTo>
                  <a:lnTo>
                    <a:pt x="332" y="2042"/>
                  </a:lnTo>
                  <a:lnTo>
                    <a:pt x="334" y="2041"/>
                  </a:lnTo>
                  <a:lnTo>
                    <a:pt x="336" y="2039"/>
                  </a:lnTo>
                  <a:lnTo>
                    <a:pt x="334" y="2032"/>
                  </a:lnTo>
                  <a:lnTo>
                    <a:pt x="334" y="2028"/>
                  </a:lnTo>
                  <a:lnTo>
                    <a:pt x="334" y="2023"/>
                  </a:lnTo>
                  <a:lnTo>
                    <a:pt x="334" y="2020"/>
                  </a:lnTo>
                  <a:lnTo>
                    <a:pt x="334" y="2016"/>
                  </a:lnTo>
                  <a:lnTo>
                    <a:pt x="336" y="2011"/>
                  </a:lnTo>
                  <a:lnTo>
                    <a:pt x="338" y="2007"/>
                  </a:lnTo>
                  <a:lnTo>
                    <a:pt x="336" y="2007"/>
                  </a:lnTo>
                  <a:lnTo>
                    <a:pt x="336" y="2006"/>
                  </a:lnTo>
                  <a:lnTo>
                    <a:pt x="338" y="2006"/>
                  </a:lnTo>
                  <a:lnTo>
                    <a:pt x="339" y="2007"/>
                  </a:lnTo>
                  <a:lnTo>
                    <a:pt x="341" y="2007"/>
                  </a:lnTo>
                  <a:lnTo>
                    <a:pt x="343" y="2007"/>
                  </a:lnTo>
                  <a:lnTo>
                    <a:pt x="346" y="2007"/>
                  </a:lnTo>
                  <a:lnTo>
                    <a:pt x="348" y="2007"/>
                  </a:lnTo>
                  <a:lnTo>
                    <a:pt x="350" y="2009"/>
                  </a:lnTo>
                  <a:lnTo>
                    <a:pt x="353" y="2007"/>
                  </a:lnTo>
                  <a:lnTo>
                    <a:pt x="355" y="2009"/>
                  </a:lnTo>
                  <a:lnTo>
                    <a:pt x="359" y="2009"/>
                  </a:lnTo>
                  <a:lnTo>
                    <a:pt x="360" y="2009"/>
                  </a:lnTo>
                  <a:lnTo>
                    <a:pt x="364" y="2011"/>
                  </a:lnTo>
                  <a:lnTo>
                    <a:pt x="366" y="2011"/>
                  </a:lnTo>
                  <a:lnTo>
                    <a:pt x="367" y="2011"/>
                  </a:lnTo>
                  <a:lnTo>
                    <a:pt x="369" y="2011"/>
                  </a:lnTo>
                  <a:lnTo>
                    <a:pt x="371" y="2011"/>
                  </a:lnTo>
                  <a:lnTo>
                    <a:pt x="373" y="2013"/>
                  </a:lnTo>
                  <a:lnTo>
                    <a:pt x="376" y="2013"/>
                  </a:lnTo>
                  <a:lnTo>
                    <a:pt x="380" y="2013"/>
                  </a:lnTo>
                  <a:lnTo>
                    <a:pt x="388" y="2014"/>
                  </a:lnTo>
                  <a:lnTo>
                    <a:pt x="390" y="2013"/>
                  </a:lnTo>
                  <a:lnTo>
                    <a:pt x="390" y="2011"/>
                  </a:lnTo>
                  <a:lnTo>
                    <a:pt x="395" y="2009"/>
                  </a:lnTo>
                  <a:lnTo>
                    <a:pt x="397" y="2009"/>
                  </a:lnTo>
                  <a:lnTo>
                    <a:pt x="399" y="2009"/>
                  </a:lnTo>
                  <a:lnTo>
                    <a:pt x="402" y="2006"/>
                  </a:lnTo>
                  <a:lnTo>
                    <a:pt x="406" y="2006"/>
                  </a:lnTo>
                  <a:lnTo>
                    <a:pt x="408" y="2002"/>
                  </a:lnTo>
                  <a:lnTo>
                    <a:pt x="411" y="2000"/>
                  </a:lnTo>
                  <a:lnTo>
                    <a:pt x="413" y="2000"/>
                  </a:lnTo>
                  <a:lnTo>
                    <a:pt x="418" y="1997"/>
                  </a:lnTo>
                  <a:lnTo>
                    <a:pt x="420" y="1995"/>
                  </a:lnTo>
                  <a:lnTo>
                    <a:pt x="425" y="1992"/>
                  </a:lnTo>
                  <a:lnTo>
                    <a:pt x="429" y="1992"/>
                  </a:lnTo>
                  <a:lnTo>
                    <a:pt x="430" y="1990"/>
                  </a:lnTo>
                  <a:lnTo>
                    <a:pt x="434" y="1986"/>
                  </a:lnTo>
                  <a:lnTo>
                    <a:pt x="439" y="1983"/>
                  </a:lnTo>
                  <a:lnTo>
                    <a:pt x="441" y="1981"/>
                  </a:lnTo>
                  <a:lnTo>
                    <a:pt x="444" y="1978"/>
                  </a:lnTo>
                  <a:lnTo>
                    <a:pt x="448" y="1974"/>
                  </a:lnTo>
                  <a:lnTo>
                    <a:pt x="450" y="1973"/>
                  </a:lnTo>
                  <a:lnTo>
                    <a:pt x="451" y="1971"/>
                  </a:lnTo>
                  <a:lnTo>
                    <a:pt x="455" y="1969"/>
                  </a:lnTo>
                  <a:lnTo>
                    <a:pt x="458" y="1966"/>
                  </a:lnTo>
                  <a:lnTo>
                    <a:pt x="460" y="1964"/>
                  </a:lnTo>
                  <a:lnTo>
                    <a:pt x="462" y="1964"/>
                  </a:lnTo>
                  <a:lnTo>
                    <a:pt x="464" y="1960"/>
                  </a:lnTo>
                  <a:lnTo>
                    <a:pt x="465" y="1959"/>
                  </a:lnTo>
                  <a:lnTo>
                    <a:pt x="469" y="1957"/>
                  </a:lnTo>
                  <a:lnTo>
                    <a:pt x="471" y="1955"/>
                  </a:lnTo>
                  <a:lnTo>
                    <a:pt x="472" y="1953"/>
                  </a:lnTo>
                  <a:lnTo>
                    <a:pt x="478" y="1950"/>
                  </a:lnTo>
                  <a:lnTo>
                    <a:pt x="479" y="1948"/>
                  </a:lnTo>
                  <a:lnTo>
                    <a:pt x="481" y="1945"/>
                  </a:lnTo>
                  <a:lnTo>
                    <a:pt x="483" y="1945"/>
                  </a:lnTo>
                  <a:lnTo>
                    <a:pt x="483" y="1943"/>
                  </a:lnTo>
                  <a:lnTo>
                    <a:pt x="485" y="1943"/>
                  </a:lnTo>
                  <a:lnTo>
                    <a:pt x="488" y="1939"/>
                  </a:lnTo>
                  <a:lnTo>
                    <a:pt x="490" y="1938"/>
                  </a:lnTo>
                  <a:lnTo>
                    <a:pt x="492" y="1936"/>
                  </a:lnTo>
                  <a:lnTo>
                    <a:pt x="495" y="1932"/>
                  </a:lnTo>
                  <a:lnTo>
                    <a:pt x="499" y="1929"/>
                  </a:lnTo>
                  <a:lnTo>
                    <a:pt x="502" y="1924"/>
                  </a:lnTo>
                  <a:lnTo>
                    <a:pt x="504" y="1922"/>
                  </a:lnTo>
                  <a:lnTo>
                    <a:pt x="506" y="1920"/>
                  </a:lnTo>
                  <a:lnTo>
                    <a:pt x="507" y="1917"/>
                  </a:lnTo>
                  <a:lnTo>
                    <a:pt x="511" y="1915"/>
                  </a:lnTo>
                  <a:lnTo>
                    <a:pt x="513" y="1913"/>
                  </a:lnTo>
                  <a:lnTo>
                    <a:pt x="513" y="1911"/>
                  </a:lnTo>
                  <a:lnTo>
                    <a:pt x="516" y="1910"/>
                  </a:lnTo>
                  <a:lnTo>
                    <a:pt x="518" y="1906"/>
                  </a:lnTo>
                  <a:lnTo>
                    <a:pt x="520" y="1903"/>
                  </a:lnTo>
                  <a:lnTo>
                    <a:pt x="521" y="1901"/>
                  </a:lnTo>
                  <a:lnTo>
                    <a:pt x="523" y="1899"/>
                  </a:lnTo>
                  <a:lnTo>
                    <a:pt x="527" y="1897"/>
                  </a:lnTo>
                  <a:lnTo>
                    <a:pt x="528" y="1896"/>
                  </a:lnTo>
                  <a:lnTo>
                    <a:pt x="530" y="1894"/>
                  </a:lnTo>
                  <a:lnTo>
                    <a:pt x="532" y="1892"/>
                  </a:lnTo>
                  <a:lnTo>
                    <a:pt x="532" y="1890"/>
                  </a:lnTo>
                  <a:lnTo>
                    <a:pt x="535" y="1887"/>
                  </a:lnTo>
                  <a:lnTo>
                    <a:pt x="537" y="1887"/>
                  </a:lnTo>
                  <a:lnTo>
                    <a:pt x="539" y="1883"/>
                  </a:lnTo>
                  <a:lnTo>
                    <a:pt x="541" y="1883"/>
                  </a:lnTo>
                  <a:lnTo>
                    <a:pt x="542" y="1882"/>
                  </a:lnTo>
                  <a:lnTo>
                    <a:pt x="544" y="1880"/>
                  </a:lnTo>
                  <a:lnTo>
                    <a:pt x="546" y="1878"/>
                  </a:lnTo>
                  <a:lnTo>
                    <a:pt x="548" y="1876"/>
                  </a:lnTo>
                  <a:lnTo>
                    <a:pt x="549" y="1875"/>
                  </a:lnTo>
                  <a:lnTo>
                    <a:pt x="551" y="1871"/>
                  </a:lnTo>
                  <a:lnTo>
                    <a:pt x="553" y="1869"/>
                  </a:lnTo>
                  <a:lnTo>
                    <a:pt x="558" y="1864"/>
                  </a:lnTo>
                  <a:lnTo>
                    <a:pt x="558" y="1862"/>
                  </a:lnTo>
                  <a:lnTo>
                    <a:pt x="560" y="1861"/>
                  </a:lnTo>
                  <a:lnTo>
                    <a:pt x="563" y="1857"/>
                  </a:lnTo>
                  <a:lnTo>
                    <a:pt x="565" y="1855"/>
                  </a:lnTo>
                  <a:lnTo>
                    <a:pt x="569" y="1854"/>
                  </a:lnTo>
                  <a:lnTo>
                    <a:pt x="572" y="1850"/>
                  </a:lnTo>
                  <a:lnTo>
                    <a:pt x="574" y="1848"/>
                  </a:lnTo>
                  <a:lnTo>
                    <a:pt x="576" y="1847"/>
                  </a:lnTo>
                  <a:lnTo>
                    <a:pt x="577" y="1843"/>
                  </a:lnTo>
                  <a:lnTo>
                    <a:pt x="581" y="1843"/>
                  </a:lnTo>
                  <a:lnTo>
                    <a:pt x="584" y="1841"/>
                  </a:lnTo>
                  <a:lnTo>
                    <a:pt x="588" y="1840"/>
                  </a:lnTo>
                  <a:lnTo>
                    <a:pt x="590" y="1838"/>
                  </a:lnTo>
                  <a:lnTo>
                    <a:pt x="591" y="1836"/>
                  </a:lnTo>
                  <a:lnTo>
                    <a:pt x="595" y="1834"/>
                  </a:lnTo>
                  <a:lnTo>
                    <a:pt x="602" y="1829"/>
                  </a:lnTo>
                  <a:lnTo>
                    <a:pt x="603" y="1827"/>
                  </a:lnTo>
                  <a:lnTo>
                    <a:pt x="605" y="1824"/>
                  </a:lnTo>
                  <a:lnTo>
                    <a:pt x="609" y="1820"/>
                  </a:lnTo>
                  <a:lnTo>
                    <a:pt x="612" y="1817"/>
                  </a:lnTo>
                  <a:lnTo>
                    <a:pt x="614" y="1817"/>
                  </a:lnTo>
                  <a:lnTo>
                    <a:pt x="616" y="1815"/>
                  </a:lnTo>
                  <a:lnTo>
                    <a:pt x="619" y="1813"/>
                  </a:lnTo>
                  <a:lnTo>
                    <a:pt x="619" y="1812"/>
                  </a:lnTo>
                  <a:lnTo>
                    <a:pt x="621" y="1810"/>
                  </a:lnTo>
                  <a:lnTo>
                    <a:pt x="623" y="1808"/>
                  </a:lnTo>
                  <a:lnTo>
                    <a:pt x="626" y="1806"/>
                  </a:lnTo>
                  <a:lnTo>
                    <a:pt x="630" y="1805"/>
                  </a:lnTo>
                  <a:lnTo>
                    <a:pt x="630" y="1803"/>
                  </a:lnTo>
                  <a:lnTo>
                    <a:pt x="633" y="1801"/>
                  </a:lnTo>
                  <a:lnTo>
                    <a:pt x="638" y="1798"/>
                  </a:lnTo>
                  <a:lnTo>
                    <a:pt x="640" y="1796"/>
                  </a:lnTo>
                  <a:lnTo>
                    <a:pt x="642" y="1794"/>
                  </a:lnTo>
                  <a:lnTo>
                    <a:pt x="645" y="1794"/>
                  </a:lnTo>
                  <a:lnTo>
                    <a:pt x="647" y="1792"/>
                  </a:lnTo>
                  <a:lnTo>
                    <a:pt x="649" y="1792"/>
                  </a:lnTo>
                  <a:lnTo>
                    <a:pt x="654" y="1789"/>
                  </a:lnTo>
                  <a:lnTo>
                    <a:pt x="656" y="1789"/>
                  </a:lnTo>
                  <a:lnTo>
                    <a:pt x="659" y="1789"/>
                  </a:lnTo>
                  <a:lnTo>
                    <a:pt x="663" y="1789"/>
                  </a:lnTo>
                  <a:lnTo>
                    <a:pt x="666" y="1789"/>
                  </a:lnTo>
                  <a:lnTo>
                    <a:pt x="672" y="1787"/>
                  </a:lnTo>
                  <a:lnTo>
                    <a:pt x="675" y="1789"/>
                  </a:lnTo>
                  <a:lnTo>
                    <a:pt x="679" y="1787"/>
                  </a:lnTo>
                  <a:lnTo>
                    <a:pt x="682" y="1787"/>
                  </a:lnTo>
                  <a:lnTo>
                    <a:pt x="684" y="1787"/>
                  </a:lnTo>
                  <a:lnTo>
                    <a:pt x="689" y="1787"/>
                  </a:lnTo>
                  <a:lnTo>
                    <a:pt x="693" y="1787"/>
                  </a:lnTo>
                  <a:lnTo>
                    <a:pt x="696" y="1787"/>
                  </a:lnTo>
                  <a:lnTo>
                    <a:pt x="698" y="1785"/>
                  </a:lnTo>
                  <a:lnTo>
                    <a:pt x="701" y="1785"/>
                  </a:lnTo>
                  <a:lnTo>
                    <a:pt x="705" y="1785"/>
                  </a:lnTo>
                  <a:lnTo>
                    <a:pt x="707" y="1782"/>
                  </a:lnTo>
                  <a:lnTo>
                    <a:pt x="708" y="1778"/>
                  </a:lnTo>
                  <a:lnTo>
                    <a:pt x="708" y="1777"/>
                  </a:lnTo>
                  <a:lnTo>
                    <a:pt x="710" y="1775"/>
                  </a:lnTo>
                  <a:lnTo>
                    <a:pt x="712" y="1773"/>
                  </a:lnTo>
                  <a:lnTo>
                    <a:pt x="714" y="1771"/>
                  </a:lnTo>
                  <a:lnTo>
                    <a:pt x="715" y="1768"/>
                  </a:lnTo>
                  <a:lnTo>
                    <a:pt x="717" y="1764"/>
                  </a:lnTo>
                  <a:lnTo>
                    <a:pt x="717" y="1763"/>
                  </a:lnTo>
                  <a:lnTo>
                    <a:pt x="717" y="1759"/>
                  </a:lnTo>
                  <a:lnTo>
                    <a:pt x="719" y="1757"/>
                  </a:lnTo>
                  <a:lnTo>
                    <a:pt x="719" y="1756"/>
                  </a:lnTo>
                  <a:lnTo>
                    <a:pt x="719" y="1752"/>
                  </a:lnTo>
                  <a:lnTo>
                    <a:pt x="721" y="1749"/>
                  </a:lnTo>
                  <a:lnTo>
                    <a:pt x="719" y="1745"/>
                  </a:lnTo>
                  <a:lnTo>
                    <a:pt x="717" y="1743"/>
                  </a:lnTo>
                  <a:lnTo>
                    <a:pt x="715" y="1742"/>
                  </a:lnTo>
                  <a:lnTo>
                    <a:pt x="714" y="1740"/>
                  </a:lnTo>
                  <a:lnTo>
                    <a:pt x="714" y="1738"/>
                  </a:lnTo>
                  <a:lnTo>
                    <a:pt x="715" y="1736"/>
                  </a:lnTo>
                  <a:lnTo>
                    <a:pt x="717" y="1735"/>
                  </a:lnTo>
                  <a:lnTo>
                    <a:pt x="719" y="1731"/>
                  </a:lnTo>
                  <a:lnTo>
                    <a:pt x="719" y="1728"/>
                  </a:lnTo>
                  <a:lnTo>
                    <a:pt x="719" y="1726"/>
                  </a:lnTo>
                  <a:lnTo>
                    <a:pt x="717" y="1726"/>
                  </a:lnTo>
                  <a:lnTo>
                    <a:pt x="715" y="1724"/>
                  </a:lnTo>
                  <a:lnTo>
                    <a:pt x="712" y="1722"/>
                  </a:lnTo>
                  <a:lnTo>
                    <a:pt x="710" y="1719"/>
                  </a:lnTo>
                  <a:lnTo>
                    <a:pt x="712" y="1717"/>
                  </a:lnTo>
                  <a:lnTo>
                    <a:pt x="710" y="1714"/>
                  </a:lnTo>
                  <a:lnTo>
                    <a:pt x="710" y="1712"/>
                  </a:lnTo>
                  <a:lnTo>
                    <a:pt x="710" y="1710"/>
                  </a:lnTo>
                  <a:lnTo>
                    <a:pt x="710" y="1707"/>
                  </a:lnTo>
                  <a:lnTo>
                    <a:pt x="710" y="1705"/>
                  </a:lnTo>
                  <a:lnTo>
                    <a:pt x="705" y="1701"/>
                  </a:lnTo>
                  <a:lnTo>
                    <a:pt x="705" y="1700"/>
                  </a:lnTo>
                  <a:lnTo>
                    <a:pt x="703" y="1698"/>
                  </a:lnTo>
                  <a:lnTo>
                    <a:pt x="705" y="1696"/>
                  </a:lnTo>
                  <a:lnTo>
                    <a:pt x="705" y="1695"/>
                  </a:lnTo>
                  <a:lnTo>
                    <a:pt x="705" y="1691"/>
                  </a:lnTo>
                  <a:lnTo>
                    <a:pt x="703" y="1688"/>
                  </a:lnTo>
                  <a:lnTo>
                    <a:pt x="701" y="1686"/>
                  </a:lnTo>
                  <a:lnTo>
                    <a:pt x="698" y="1684"/>
                  </a:lnTo>
                  <a:lnTo>
                    <a:pt x="698" y="1681"/>
                  </a:lnTo>
                  <a:lnTo>
                    <a:pt x="698" y="1675"/>
                  </a:lnTo>
                  <a:lnTo>
                    <a:pt x="698" y="1674"/>
                  </a:lnTo>
                  <a:lnTo>
                    <a:pt x="698" y="1672"/>
                  </a:lnTo>
                  <a:lnTo>
                    <a:pt x="698" y="1668"/>
                  </a:lnTo>
                  <a:lnTo>
                    <a:pt x="698" y="1667"/>
                  </a:lnTo>
                  <a:lnTo>
                    <a:pt x="698" y="1663"/>
                  </a:lnTo>
                  <a:lnTo>
                    <a:pt x="698" y="1661"/>
                  </a:lnTo>
                  <a:lnTo>
                    <a:pt x="698" y="1658"/>
                  </a:lnTo>
                  <a:lnTo>
                    <a:pt x="698" y="1656"/>
                  </a:lnTo>
                  <a:lnTo>
                    <a:pt x="698" y="1653"/>
                  </a:lnTo>
                  <a:lnTo>
                    <a:pt x="698" y="1651"/>
                  </a:lnTo>
                  <a:lnTo>
                    <a:pt x="696" y="1651"/>
                  </a:lnTo>
                  <a:lnTo>
                    <a:pt x="694" y="1649"/>
                  </a:lnTo>
                  <a:lnTo>
                    <a:pt x="693" y="1647"/>
                  </a:lnTo>
                  <a:lnTo>
                    <a:pt x="691" y="1644"/>
                  </a:lnTo>
                  <a:lnTo>
                    <a:pt x="691" y="1642"/>
                  </a:lnTo>
                  <a:lnTo>
                    <a:pt x="691" y="1640"/>
                  </a:lnTo>
                  <a:lnTo>
                    <a:pt x="691" y="1639"/>
                  </a:lnTo>
                  <a:lnTo>
                    <a:pt x="693" y="1635"/>
                  </a:lnTo>
                  <a:lnTo>
                    <a:pt x="693" y="1633"/>
                  </a:lnTo>
                  <a:lnTo>
                    <a:pt x="691" y="1632"/>
                  </a:lnTo>
                  <a:lnTo>
                    <a:pt x="691" y="1630"/>
                  </a:lnTo>
                  <a:lnTo>
                    <a:pt x="691" y="1626"/>
                  </a:lnTo>
                  <a:lnTo>
                    <a:pt x="694" y="1625"/>
                  </a:lnTo>
                  <a:lnTo>
                    <a:pt x="698" y="1621"/>
                  </a:lnTo>
                  <a:lnTo>
                    <a:pt x="698" y="1619"/>
                  </a:lnTo>
                  <a:lnTo>
                    <a:pt x="698" y="1616"/>
                  </a:lnTo>
                  <a:lnTo>
                    <a:pt x="698" y="1612"/>
                  </a:lnTo>
                  <a:lnTo>
                    <a:pt x="698" y="1611"/>
                  </a:lnTo>
                  <a:lnTo>
                    <a:pt x="696" y="1607"/>
                  </a:lnTo>
                  <a:lnTo>
                    <a:pt x="694" y="1605"/>
                  </a:lnTo>
                  <a:lnTo>
                    <a:pt x="694" y="1604"/>
                  </a:lnTo>
                  <a:lnTo>
                    <a:pt x="693" y="1600"/>
                  </a:lnTo>
                  <a:lnTo>
                    <a:pt x="691" y="1600"/>
                  </a:lnTo>
                  <a:lnTo>
                    <a:pt x="689" y="1598"/>
                  </a:lnTo>
                  <a:lnTo>
                    <a:pt x="686" y="1597"/>
                  </a:lnTo>
                  <a:lnTo>
                    <a:pt x="686" y="1595"/>
                  </a:lnTo>
                  <a:lnTo>
                    <a:pt x="684" y="1595"/>
                  </a:lnTo>
                  <a:lnTo>
                    <a:pt x="682" y="1591"/>
                  </a:lnTo>
                  <a:lnTo>
                    <a:pt x="680" y="1591"/>
                  </a:lnTo>
                  <a:lnTo>
                    <a:pt x="679" y="1590"/>
                  </a:lnTo>
                  <a:lnTo>
                    <a:pt x="677" y="1588"/>
                  </a:lnTo>
                  <a:lnTo>
                    <a:pt x="675" y="1586"/>
                  </a:lnTo>
                  <a:lnTo>
                    <a:pt x="673" y="1584"/>
                  </a:lnTo>
                  <a:lnTo>
                    <a:pt x="672" y="1583"/>
                  </a:lnTo>
                  <a:lnTo>
                    <a:pt x="670" y="1579"/>
                  </a:lnTo>
                  <a:lnTo>
                    <a:pt x="670" y="1577"/>
                  </a:lnTo>
                  <a:lnTo>
                    <a:pt x="668" y="1577"/>
                  </a:lnTo>
                  <a:lnTo>
                    <a:pt x="666" y="1574"/>
                  </a:lnTo>
                  <a:lnTo>
                    <a:pt x="665" y="1572"/>
                  </a:lnTo>
                  <a:lnTo>
                    <a:pt x="663" y="1569"/>
                  </a:lnTo>
                  <a:lnTo>
                    <a:pt x="661" y="1567"/>
                  </a:lnTo>
                  <a:lnTo>
                    <a:pt x="659" y="1565"/>
                  </a:lnTo>
                  <a:lnTo>
                    <a:pt x="654" y="1565"/>
                  </a:lnTo>
                  <a:lnTo>
                    <a:pt x="652" y="1562"/>
                  </a:lnTo>
                  <a:lnTo>
                    <a:pt x="651" y="1562"/>
                  </a:lnTo>
                  <a:lnTo>
                    <a:pt x="649" y="1560"/>
                  </a:lnTo>
                  <a:lnTo>
                    <a:pt x="645" y="1560"/>
                  </a:lnTo>
                  <a:lnTo>
                    <a:pt x="642" y="1556"/>
                  </a:lnTo>
                  <a:lnTo>
                    <a:pt x="640" y="1556"/>
                  </a:lnTo>
                  <a:lnTo>
                    <a:pt x="638" y="1556"/>
                  </a:lnTo>
                  <a:lnTo>
                    <a:pt x="637" y="1556"/>
                  </a:lnTo>
                  <a:lnTo>
                    <a:pt x="633" y="1555"/>
                  </a:lnTo>
                  <a:lnTo>
                    <a:pt x="631" y="1553"/>
                  </a:lnTo>
                  <a:lnTo>
                    <a:pt x="630" y="1553"/>
                  </a:lnTo>
                  <a:lnTo>
                    <a:pt x="628" y="1551"/>
                  </a:lnTo>
                  <a:lnTo>
                    <a:pt x="624" y="1551"/>
                  </a:lnTo>
                  <a:lnTo>
                    <a:pt x="619" y="1549"/>
                  </a:lnTo>
                  <a:lnTo>
                    <a:pt x="617" y="1546"/>
                  </a:lnTo>
                  <a:lnTo>
                    <a:pt x="616" y="1546"/>
                  </a:lnTo>
                  <a:lnTo>
                    <a:pt x="612" y="1544"/>
                  </a:lnTo>
                  <a:lnTo>
                    <a:pt x="610" y="1542"/>
                  </a:lnTo>
                  <a:lnTo>
                    <a:pt x="609" y="1541"/>
                  </a:lnTo>
                  <a:lnTo>
                    <a:pt x="607" y="1539"/>
                  </a:lnTo>
                  <a:lnTo>
                    <a:pt x="602" y="1535"/>
                  </a:lnTo>
                  <a:lnTo>
                    <a:pt x="598" y="1534"/>
                  </a:lnTo>
                  <a:lnTo>
                    <a:pt x="591" y="1530"/>
                  </a:lnTo>
                  <a:lnTo>
                    <a:pt x="590" y="1528"/>
                  </a:lnTo>
                  <a:lnTo>
                    <a:pt x="586" y="1527"/>
                  </a:lnTo>
                  <a:lnTo>
                    <a:pt x="583" y="1525"/>
                  </a:lnTo>
                  <a:lnTo>
                    <a:pt x="581" y="1525"/>
                  </a:lnTo>
                  <a:lnTo>
                    <a:pt x="579" y="1525"/>
                  </a:lnTo>
                  <a:lnTo>
                    <a:pt x="577" y="1525"/>
                  </a:lnTo>
                  <a:lnTo>
                    <a:pt x="574" y="1525"/>
                  </a:lnTo>
                  <a:lnTo>
                    <a:pt x="572" y="1525"/>
                  </a:lnTo>
                  <a:lnTo>
                    <a:pt x="570" y="1525"/>
                  </a:lnTo>
                  <a:lnTo>
                    <a:pt x="567" y="1527"/>
                  </a:lnTo>
                  <a:lnTo>
                    <a:pt x="563" y="1528"/>
                  </a:lnTo>
                  <a:lnTo>
                    <a:pt x="562" y="1528"/>
                  </a:lnTo>
                  <a:lnTo>
                    <a:pt x="560" y="1527"/>
                  </a:lnTo>
                  <a:lnTo>
                    <a:pt x="558" y="1527"/>
                  </a:lnTo>
                  <a:lnTo>
                    <a:pt x="555" y="1528"/>
                  </a:lnTo>
                  <a:lnTo>
                    <a:pt x="553" y="1528"/>
                  </a:lnTo>
                  <a:lnTo>
                    <a:pt x="549" y="1528"/>
                  </a:lnTo>
                  <a:lnTo>
                    <a:pt x="549" y="1530"/>
                  </a:lnTo>
                  <a:lnTo>
                    <a:pt x="548" y="1530"/>
                  </a:lnTo>
                  <a:lnTo>
                    <a:pt x="544" y="1530"/>
                  </a:lnTo>
                  <a:lnTo>
                    <a:pt x="542" y="1532"/>
                  </a:lnTo>
                  <a:lnTo>
                    <a:pt x="541" y="1530"/>
                  </a:lnTo>
                  <a:lnTo>
                    <a:pt x="541" y="1528"/>
                  </a:lnTo>
                  <a:lnTo>
                    <a:pt x="539" y="1525"/>
                  </a:lnTo>
                  <a:lnTo>
                    <a:pt x="537" y="1521"/>
                  </a:lnTo>
                  <a:lnTo>
                    <a:pt x="535" y="1516"/>
                  </a:lnTo>
                  <a:lnTo>
                    <a:pt x="534" y="1514"/>
                  </a:lnTo>
                  <a:lnTo>
                    <a:pt x="534" y="1513"/>
                  </a:lnTo>
                  <a:lnTo>
                    <a:pt x="532" y="1511"/>
                  </a:lnTo>
                  <a:lnTo>
                    <a:pt x="532" y="1509"/>
                  </a:lnTo>
                  <a:lnTo>
                    <a:pt x="528" y="1504"/>
                  </a:lnTo>
                  <a:lnTo>
                    <a:pt x="525" y="1502"/>
                  </a:lnTo>
                  <a:lnTo>
                    <a:pt x="521" y="1500"/>
                  </a:lnTo>
                  <a:lnTo>
                    <a:pt x="516" y="1497"/>
                  </a:lnTo>
                  <a:lnTo>
                    <a:pt x="514" y="1495"/>
                  </a:lnTo>
                  <a:lnTo>
                    <a:pt x="513" y="1495"/>
                  </a:lnTo>
                  <a:lnTo>
                    <a:pt x="511" y="1493"/>
                  </a:lnTo>
                  <a:lnTo>
                    <a:pt x="509" y="1493"/>
                  </a:lnTo>
                  <a:lnTo>
                    <a:pt x="504" y="1492"/>
                  </a:lnTo>
                  <a:lnTo>
                    <a:pt x="502" y="1490"/>
                  </a:lnTo>
                  <a:lnTo>
                    <a:pt x="500" y="1490"/>
                  </a:lnTo>
                  <a:lnTo>
                    <a:pt x="499" y="1490"/>
                  </a:lnTo>
                  <a:lnTo>
                    <a:pt x="497" y="1490"/>
                  </a:lnTo>
                  <a:lnTo>
                    <a:pt x="488" y="1488"/>
                  </a:lnTo>
                  <a:lnTo>
                    <a:pt x="486" y="1486"/>
                  </a:lnTo>
                  <a:lnTo>
                    <a:pt x="483" y="1486"/>
                  </a:lnTo>
                  <a:lnTo>
                    <a:pt x="481" y="1486"/>
                  </a:lnTo>
                  <a:lnTo>
                    <a:pt x="478" y="1486"/>
                  </a:lnTo>
                  <a:lnTo>
                    <a:pt x="474" y="1486"/>
                  </a:lnTo>
                  <a:lnTo>
                    <a:pt x="467" y="1485"/>
                  </a:lnTo>
                  <a:lnTo>
                    <a:pt x="467" y="1486"/>
                  </a:lnTo>
                  <a:lnTo>
                    <a:pt x="465" y="1492"/>
                  </a:lnTo>
                  <a:lnTo>
                    <a:pt x="465" y="1495"/>
                  </a:lnTo>
                  <a:lnTo>
                    <a:pt x="465" y="1502"/>
                  </a:lnTo>
                  <a:lnTo>
                    <a:pt x="469" y="1509"/>
                  </a:lnTo>
                  <a:lnTo>
                    <a:pt x="471" y="1516"/>
                  </a:lnTo>
                  <a:lnTo>
                    <a:pt x="474" y="1527"/>
                  </a:lnTo>
                  <a:lnTo>
                    <a:pt x="476" y="1532"/>
                  </a:lnTo>
                  <a:lnTo>
                    <a:pt x="476" y="1535"/>
                  </a:lnTo>
                  <a:lnTo>
                    <a:pt x="472" y="1541"/>
                  </a:lnTo>
                  <a:lnTo>
                    <a:pt x="465" y="1546"/>
                  </a:lnTo>
                  <a:lnTo>
                    <a:pt x="458" y="1546"/>
                  </a:lnTo>
                  <a:lnTo>
                    <a:pt x="448" y="1546"/>
                  </a:lnTo>
                  <a:lnTo>
                    <a:pt x="444" y="1546"/>
                  </a:lnTo>
                  <a:lnTo>
                    <a:pt x="436" y="1548"/>
                  </a:lnTo>
                  <a:lnTo>
                    <a:pt x="425" y="1548"/>
                  </a:lnTo>
                  <a:lnTo>
                    <a:pt x="418" y="1549"/>
                  </a:lnTo>
                  <a:lnTo>
                    <a:pt x="411" y="1553"/>
                  </a:lnTo>
                  <a:lnTo>
                    <a:pt x="408" y="1555"/>
                  </a:lnTo>
                  <a:lnTo>
                    <a:pt x="402" y="1562"/>
                  </a:lnTo>
                  <a:lnTo>
                    <a:pt x="399" y="1567"/>
                  </a:lnTo>
                  <a:lnTo>
                    <a:pt x="397" y="1567"/>
                  </a:lnTo>
                  <a:lnTo>
                    <a:pt x="395" y="1569"/>
                  </a:lnTo>
                  <a:lnTo>
                    <a:pt x="388" y="1570"/>
                  </a:lnTo>
                  <a:lnTo>
                    <a:pt x="385" y="1572"/>
                  </a:lnTo>
                  <a:lnTo>
                    <a:pt x="383" y="1574"/>
                  </a:lnTo>
                  <a:lnTo>
                    <a:pt x="381" y="1574"/>
                  </a:lnTo>
                  <a:lnTo>
                    <a:pt x="380" y="1576"/>
                  </a:lnTo>
                  <a:lnTo>
                    <a:pt x="371" y="1577"/>
                  </a:lnTo>
                  <a:lnTo>
                    <a:pt x="367" y="1577"/>
                  </a:lnTo>
                  <a:lnTo>
                    <a:pt x="364" y="1579"/>
                  </a:lnTo>
                  <a:lnTo>
                    <a:pt x="362" y="1579"/>
                  </a:lnTo>
                  <a:lnTo>
                    <a:pt x="359" y="1579"/>
                  </a:lnTo>
                  <a:lnTo>
                    <a:pt x="355" y="1581"/>
                  </a:lnTo>
                  <a:lnTo>
                    <a:pt x="352" y="1581"/>
                  </a:lnTo>
                  <a:lnTo>
                    <a:pt x="350" y="1579"/>
                  </a:lnTo>
                  <a:lnTo>
                    <a:pt x="348" y="1579"/>
                  </a:lnTo>
                  <a:lnTo>
                    <a:pt x="346" y="1579"/>
                  </a:lnTo>
                  <a:lnTo>
                    <a:pt x="341" y="1579"/>
                  </a:lnTo>
                  <a:lnTo>
                    <a:pt x="338" y="1581"/>
                  </a:lnTo>
                  <a:lnTo>
                    <a:pt x="334" y="1583"/>
                  </a:lnTo>
                  <a:lnTo>
                    <a:pt x="332" y="1583"/>
                  </a:lnTo>
                  <a:lnTo>
                    <a:pt x="327" y="1583"/>
                  </a:lnTo>
                  <a:lnTo>
                    <a:pt x="324" y="1584"/>
                  </a:lnTo>
                  <a:lnTo>
                    <a:pt x="318" y="1584"/>
                  </a:lnTo>
                  <a:lnTo>
                    <a:pt x="315" y="1586"/>
                  </a:lnTo>
                  <a:lnTo>
                    <a:pt x="313" y="1586"/>
                  </a:lnTo>
                  <a:lnTo>
                    <a:pt x="310" y="1586"/>
                  </a:lnTo>
                  <a:lnTo>
                    <a:pt x="308" y="1584"/>
                  </a:lnTo>
                  <a:lnTo>
                    <a:pt x="303" y="1581"/>
                  </a:lnTo>
                  <a:lnTo>
                    <a:pt x="303" y="1579"/>
                  </a:lnTo>
                  <a:lnTo>
                    <a:pt x="301" y="1577"/>
                  </a:lnTo>
                  <a:lnTo>
                    <a:pt x="297" y="1574"/>
                  </a:lnTo>
                  <a:lnTo>
                    <a:pt x="294" y="1572"/>
                  </a:lnTo>
                  <a:lnTo>
                    <a:pt x="292" y="1574"/>
                  </a:lnTo>
                  <a:lnTo>
                    <a:pt x="289" y="1576"/>
                  </a:lnTo>
                  <a:lnTo>
                    <a:pt x="285" y="1581"/>
                  </a:lnTo>
                  <a:lnTo>
                    <a:pt x="283" y="1583"/>
                  </a:lnTo>
                  <a:lnTo>
                    <a:pt x="283" y="1584"/>
                  </a:lnTo>
                  <a:lnTo>
                    <a:pt x="282" y="1584"/>
                  </a:lnTo>
                  <a:lnTo>
                    <a:pt x="280" y="1586"/>
                  </a:lnTo>
                  <a:lnTo>
                    <a:pt x="276" y="1588"/>
                  </a:lnTo>
                  <a:lnTo>
                    <a:pt x="275" y="1588"/>
                  </a:lnTo>
                  <a:lnTo>
                    <a:pt x="271" y="1588"/>
                  </a:lnTo>
                  <a:lnTo>
                    <a:pt x="268" y="1588"/>
                  </a:lnTo>
                  <a:lnTo>
                    <a:pt x="264" y="1588"/>
                  </a:lnTo>
                  <a:lnTo>
                    <a:pt x="263" y="1588"/>
                  </a:lnTo>
                  <a:lnTo>
                    <a:pt x="261" y="1588"/>
                  </a:lnTo>
                  <a:lnTo>
                    <a:pt x="259" y="1586"/>
                  </a:lnTo>
                  <a:lnTo>
                    <a:pt x="257" y="1586"/>
                  </a:lnTo>
                  <a:lnTo>
                    <a:pt x="256" y="1584"/>
                  </a:lnTo>
                  <a:lnTo>
                    <a:pt x="254" y="1583"/>
                  </a:lnTo>
                  <a:lnTo>
                    <a:pt x="254" y="1581"/>
                  </a:lnTo>
                  <a:lnTo>
                    <a:pt x="254" y="1577"/>
                  </a:lnTo>
                  <a:lnTo>
                    <a:pt x="252" y="1576"/>
                  </a:lnTo>
                  <a:lnTo>
                    <a:pt x="252" y="1574"/>
                  </a:lnTo>
                  <a:lnTo>
                    <a:pt x="252" y="1570"/>
                  </a:lnTo>
                  <a:lnTo>
                    <a:pt x="249" y="1569"/>
                  </a:lnTo>
                  <a:lnTo>
                    <a:pt x="242" y="1565"/>
                  </a:lnTo>
                  <a:lnTo>
                    <a:pt x="240" y="1563"/>
                  </a:lnTo>
                  <a:lnTo>
                    <a:pt x="238" y="1562"/>
                  </a:lnTo>
                  <a:lnTo>
                    <a:pt x="238" y="1560"/>
                  </a:lnTo>
                  <a:lnTo>
                    <a:pt x="235" y="1560"/>
                  </a:lnTo>
                  <a:lnTo>
                    <a:pt x="233" y="1560"/>
                  </a:lnTo>
                  <a:lnTo>
                    <a:pt x="231" y="1558"/>
                  </a:lnTo>
                  <a:lnTo>
                    <a:pt x="229" y="1558"/>
                  </a:lnTo>
                  <a:lnTo>
                    <a:pt x="229" y="1555"/>
                  </a:lnTo>
                  <a:lnTo>
                    <a:pt x="228" y="1553"/>
                  </a:lnTo>
                  <a:lnTo>
                    <a:pt x="226" y="1551"/>
                  </a:lnTo>
                  <a:lnTo>
                    <a:pt x="224" y="1549"/>
                  </a:lnTo>
                  <a:lnTo>
                    <a:pt x="224" y="1548"/>
                  </a:lnTo>
                  <a:lnTo>
                    <a:pt x="224" y="1546"/>
                  </a:lnTo>
                  <a:lnTo>
                    <a:pt x="224" y="1542"/>
                  </a:lnTo>
                  <a:lnTo>
                    <a:pt x="221" y="1542"/>
                  </a:lnTo>
                  <a:lnTo>
                    <a:pt x="217" y="1542"/>
                  </a:lnTo>
                  <a:lnTo>
                    <a:pt x="215" y="1541"/>
                  </a:lnTo>
                  <a:lnTo>
                    <a:pt x="214" y="1541"/>
                  </a:lnTo>
                  <a:lnTo>
                    <a:pt x="212" y="1539"/>
                  </a:lnTo>
                  <a:lnTo>
                    <a:pt x="212" y="1537"/>
                  </a:lnTo>
                  <a:lnTo>
                    <a:pt x="210" y="1537"/>
                  </a:lnTo>
                  <a:lnTo>
                    <a:pt x="210" y="1535"/>
                  </a:lnTo>
                  <a:lnTo>
                    <a:pt x="210" y="1534"/>
                  </a:lnTo>
                  <a:lnTo>
                    <a:pt x="212" y="1530"/>
                  </a:lnTo>
                  <a:lnTo>
                    <a:pt x="214" y="1528"/>
                  </a:lnTo>
                  <a:lnTo>
                    <a:pt x="212" y="1527"/>
                  </a:lnTo>
                  <a:lnTo>
                    <a:pt x="214" y="1523"/>
                  </a:lnTo>
                  <a:lnTo>
                    <a:pt x="212" y="1521"/>
                  </a:lnTo>
                  <a:lnTo>
                    <a:pt x="212" y="1520"/>
                  </a:lnTo>
                  <a:lnTo>
                    <a:pt x="212" y="1514"/>
                  </a:lnTo>
                  <a:lnTo>
                    <a:pt x="210" y="1513"/>
                  </a:lnTo>
                  <a:lnTo>
                    <a:pt x="208" y="1509"/>
                  </a:lnTo>
                  <a:lnTo>
                    <a:pt x="207" y="1507"/>
                  </a:lnTo>
                  <a:lnTo>
                    <a:pt x="205" y="1506"/>
                  </a:lnTo>
                  <a:lnTo>
                    <a:pt x="203" y="1507"/>
                  </a:lnTo>
                  <a:lnTo>
                    <a:pt x="201" y="1507"/>
                  </a:lnTo>
                  <a:lnTo>
                    <a:pt x="200" y="1509"/>
                  </a:lnTo>
                  <a:lnTo>
                    <a:pt x="198" y="1511"/>
                  </a:lnTo>
                  <a:lnTo>
                    <a:pt x="196" y="1513"/>
                  </a:lnTo>
                  <a:lnTo>
                    <a:pt x="194" y="1514"/>
                  </a:lnTo>
                  <a:lnTo>
                    <a:pt x="193" y="1516"/>
                  </a:lnTo>
                  <a:lnTo>
                    <a:pt x="191" y="1514"/>
                  </a:lnTo>
                  <a:lnTo>
                    <a:pt x="182" y="1513"/>
                  </a:lnTo>
                  <a:lnTo>
                    <a:pt x="179" y="1511"/>
                  </a:lnTo>
                  <a:lnTo>
                    <a:pt x="177" y="1509"/>
                  </a:lnTo>
                  <a:lnTo>
                    <a:pt x="177" y="1507"/>
                  </a:lnTo>
                  <a:lnTo>
                    <a:pt x="173" y="1506"/>
                  </a:lnTo>
                  <a:lnTo>
                    <a:pt x="172" y="1504"/>
                  </a:lnTo>
                  <a:lnTo>
                    <a:pt x="170" y="1502"/>
                  </a:lnTo>
                  <a:lnTo>
                    <a:pt x="168" y="1500"/>
                  </a:lnTo>
                  <a:lnTo>
                    <a:pt x="166" y="1500"/>
                  </a:lnTo>
                  <a:lnTo>
                    <a:pt x="163" y="1497"/>
                  </a:lnTo>
                  <a:lnTo>
                    <a:pt x="161" y="1495"/>
                  </a:lnTo>
                  <a:lnTo>
                    <a:pt x="159" y="1493"/>
                  </a:lnTo>
                  <a:lnTo>
                    <a:pt x="161" y="1493"/>
                  </a:lnTo>
                  <a:lnTo>
                    <a:pt x="161" y="1492"/>
                  </a:lnTo>
                  <a:lnTo>
                    <a:pt x="163" y="1490"/>
                  </a:lnTo>
                  <a:lnTo>
                    <a:pt x="165" y="1490"/>
                  </a:lnTo>
                  <a:lnTo>
                    <a:pt x="166" y="1488"/>
                  </a:lnTo>
                  <a:lnTo>
                    <a:pt x="168" y="1488"/>
                  </a:lnTo>
                  <a:lnTo>
                    <a:pt x="172" y="1486"/>
                  </a:lnTo>
                  <a:lnTo>
                    <a:pt x="173" y="1486"/>
                  </a:lnTo>
                  <a:lnTo>
                    <a:pt x="177" y="1485"/>
                  </a:lnTo>
                  <a:lnTo>
                    <a:pt x="179" y="1483"/>
                  </a:lnTo>
                  <a:lnTo>
                    <a:pt x="180" y="1483"/>
                  </a:lnTo>
                  <a:lnTo>
                    <a:pt x="184" y="1481"/>
                  </a:lnTo>
                  <a:lnTo>
                    <a:pt x="186" y="1479"/>
                  </a:lnTo>
                  <a:lnTo>
                    <a:pt x="187" y="1478"/>
                  </a:lnTo>
                  <a:lnTo>
                    <a:pt x="189" y="1478"/>
                  </a:lnTo>
                  <a:lnTo>
                    <a:pt x="191" y="1476"/>
                  </a:lnTo>
                  <a:lnTo>
                    <a:pt x="193" y="1476"/>
                  </a:lnTo>
                  <a:lnTo>
                    <a:pt x="194" y="1474"/>
                  </a:lnTo>
                  <a:lnTo>
                    <a:pt x="198" y="1471"/>
                  </a:lnTo>
                  <a:lnTo>
                    <a:pt x="200" y="1471"/>
                  </a:lnTo>
                  <a:lnTo>
                    <a:pt x="201" y="1467"/>
                  </a:lnTo>
                  <a:lnTo>
                    <a:pt x="203" y="1464"/>
                  </a:lnTo>
                  <a:lnTo>
                    <a:pt x="203" y="1460"/>
                  </a:lnTo>
                  <a:lnTo>
                    <a:pt x="205" y="1458"/>
                  </a:lnTo>
                  <a:lnTo>
                    <a:pt x="207" y="1457"/>
                  </a:lnTo>
                  <a:lnTo>
                    <a:pt x="207" y="1453"/>
                  </a:lnTo>
                  <a:lnTo>
                    <a:pt x="207" y="1451"/>
                  </a:lnTo>
                  <a:lnTo>
                    <a:pt x="208" y="1448"/>
                  </a:lnTo>
                  <a:lnTo>
                    <a:pt x="212" y="1444"/>
                  </a:lnTo>
                  <a:lnTo>
                    <a:pt x="212" y="1443"/>
                  </a:lnTo>
                  <a:lnTo>
                    <a:pt x="212" y="1441"/>
                  </a:lnTo>
                  <a:lnTo>
                    <a:pt x="214" y="1437"/>
                  </a:lnTo>
                  <a:lnTo>
                    <a:pt x="212" y="1434"/>
                  </a:lnTo>
                  <a:lnTo>
                    <a:pt x="212" y="1432"/>
                  </a:lnTo>
                  <a:lnTo>
                    <a:pt x="212" y="1430"/>
                  </a:lnTo>
                  <a:lnTo>
                    <a:pt x="212" y="1429"/>
                  </a:lnTo>
                  <a:lnTo>
                    <a:pt x="210" y="1427"/>
                  </a:lnTo>
                  <a:lnTo>
                    <a:pt x="210" y="1425"/>
                  </a:lnTo>
                  <a:lnTo>
                    <a:pt x="210" y="1422"/>
                  </a:lnTo>
                  <a:lnTo>
                    <a:pt x="208" y="1418"/>
                  </a:lnTo>
                  <a:lnTo>
                    <a:pt x="208" y="1417"/>
                  </a:lnTo>
                  <a:lnTo>
                    <a:pt x="207" y="1415"/>
                  </a:lnTo>
                  <a:lnTo>
                    <a:pt x="205" y="1413"/>
                  </a:lnTo>
                  <a:lnTo>
                    <a:pt x="203" y="1411"/>
                  </a:lnTo>
                  <a:lnTo>
                    <a:pt x="203" y="1410"/>
                  </a:lnTo>
                  <a:lnTo>
                    <a:pt x="203" y="1408"/>
                  </a:lnTo>
                  <a:lnTo>
                    <a:pt x="203" y="1406"/>
                  </a:lnTo>
                  <a:lnTo>
                    <a:pt x="203" y="1404"/>
                  </a:lnTo>
                  <a:lnTo>
                    <a:pt x="203" y="1403"/>
                  </a:lnTo>
                  <a:lnTo>
                    <a:pt x="201" y="1401"/>
                  </a:lnTo>
                  <a:lnTo>
                    <a:pt x="201" y="1399"/>
                  </a:lnTo>
                  <a:lnTo>
                    <a:pt x="201" y="1397"/>
                  </a:lnTo>
                  <a:lnTo>
                    <a:pt x="200" y="1394"/>
                  </a:lnTo>
                  <a:lnTo>
                    <a:pt x="198" y="1392"/>
                  </a:lnTo>
                  <a:lnTo>
                    <a:pt x="198" y="1390"/>
                  </a:lnTo>
                  <a:lnTo>
                    <a:pt x="196" y="1387"/>
                  </a:lnTo>
                  <a:lnTo>
                    <a:pt x="193" y="1387"/>
                  </a:lnTo>
                  <a:lnTo>
                    <a:pt x="186" y="1383"/>
                  </a:lnTo>
                  <a:lnTo>
                    <a:pt x="186" y="1382"/>
                  </a:lnTo>
                  <a:lnTo>
                    <a:pt x="182" y="1382"/>
                  </a:lnTo>
                  <a:lnTo>
                    <a:pt x="179" y="1382"/>
                  </a:lnTo>
                  <a:lnTo>
                    <a:pt x="177" y="1382"/>
                  </a:lnTo>
                  <a:lnTo>
                    <a:pt x="175" y="1382"/>
                  </a:lnTo>
                  <a:lnTo>
                    <a:pt x="170" y="1382"/>
                  </a:lnTo>
                  <a:lnTo>
                    <a:pt x="168" y="1382"/>
                  </a:lnTo>
                  <a:lnTo>
                    <a:pt x="165" y="1382"/>
                  </a:lnTo>
                  <a:lnTo>
                    <a:pt x="163" y="1383"/>
                  </a:lnTo>
                  <a:lnTo>
                    <a:pt x="161" y="1383"/>
                  </a:lnTo>
                  <a:lnTo>
                    <a:pt x="159" y="1383"/>
                  </a:lnTo>
                  <a:lnTo>
                    <a:pt x="158" y="1383"/>
                  </a:lnTo>
                  <a:lnTo>
                    <a:pt x="156" y="1383"/>
                  </a:lnTo>
                  <a:lnTo>
                    <a:pt x="154" y="1383"/>
                  </a:lnTo>
                  <a:lnTo>
                    <a:pt x="152" y="1385"/>
                  </a:lnTo>
                  <a:lnTo>
                    <a:pt x="151" y="1385"/>
                  </a:lnTo>
                  <a:lnTo>
                    <a:pt x="147" y="1385"/>
                  </a:lnTo>
                  <a:lnTo>
                    <a:pt x="144" y="1387"/>
                  </a:lnTo>
                  <a:lnTo>
                    <a:pt x="142" y="1387"/>
                  </a:lnTo>
                  <a:lnTo>
                    <a:pt x="137" y="1389"/>
                  </a:lnTo>
                  <a:lnTo>
                    <a:pt x="137" y="1390"/>
                  </a:lnTo>
                  <a:lnTo>
                    <a:pt x="135" y="1390"/>
                  </a:lnTo>
                  <a:lnTo>
                    <a:pt x="131" y="1390"/>
                  </a:lnTo>
                  <a:lnTo>
                    <a:pt x="128" y="1390"/>
                  </a:lnTo>
                  <a:lnTo>
                    <a:pt x="128" y="1392"/>
                  </a:lnTo>
                  <a:lnTo>
                    <a:pt x="124" y="1392"/>
                  </a:lnTo>
                  <a:lnTo>
                    <a:pt x="121" y="1394"/>
                  </a:lnTo>
                  <a:lnTo>
                    <a:pt x="119" y="1394"/>
                  </a:lnTo>
                  <a:lnTo>
                    <a:pt x="116" y="1394"/>
                  </a:lnTo>
                  <a:lnTo>
                    <a:pt x="114" y="1394"/>
                  </a:lnTo>
                  <a:lnTo>
                    <a:pt x="112" y="1394"/>
                  </a:lnTo>
                  <a:lnTo>
                    <a:pt x="110" y="1394"/>
                  </a:lnTo>
                  <a:lnTo>
                    <a:pt x="109" y="1394"/>
                  </a:lnTo>
                  <a:lnTo>
                    <a:pt x="105" y="1396"/>
                  </a:lnTo>
                  <a:lnTo>
                    <a:pt x="102" y="1396"/>
                  </a:lnTo>
                  <a:lnTo>
                    <a:pt x="100" y="1396"/>
                  </a:lnTo>
                  <a:lnTo>
                    <a:pt x="98" y="1396"/>
                  </a:lnTo>
                  <a:lnTo>
                    <a:pt x="96" y="1396"/>
                  </a:lnTo>
                  <a:lnTo>
                    <a:pt x="95" y="1394"/>
                  </a:lnTo>
                  <a:lnTo>
                    <a:pt x="91" y="1392"/>
                  </a:lnTo>
                  <a:lnTo>
                    <a:pt x="86" y="1390"/>
                  </a:lnTo>
                  <a:lnTo>
                    <a:pt x="86" y="1389"/>
                  </a:lnTo>
                  <a:lnTo>
                    <a:pt x="86" y="1387"/>
                  </a:lnTo>
                  <a:lnTo>
                    <a:pt x="88" y="1385"/>
                  </a:lnTo>
                  <a:lnTo>
                    <a:pt x="88" y="1383"/>
                  </a:lnTo>
                  <a:lnTo>
                    <a:pt x="88" y="1380"/>
                  </a:lnTo>
                  <a:lnTo>
                    <a:pt x="88" y="1376"/>
                  </a:lnTo>
                  <a:lnTo>
                    <a:pt x="89" y="1373"/>
                  </a:lnTo>
                  <a:lnTo>
                    <a:pt x="89" y="1369"/>
                  </a:lnTo>
                  <a:lnTo>
                    <a:pt x="89" y="1366"/>
                  </a:lnTo>
                  <a:lnTo>
                    <a:pt x="91" y="1364"/>
                  </a:lnTo>
                  <a:lnTo>
                    <a:pt x="91" y="1361"/>
                  </a:lnTo>
                  <a:lnTo>
                    <a:pt x="91" y="1359"/>
                  </a:lnTo>
                  <a:lnTo>
                    <a:pt x="91" y="1357"/>
                  </a:lnTo>
                  <a:lnTo>
                    <a:pt x="93" y="1354"/>
                  </a:lnTo>
                  <a:lnTo>
                    <a:pt x="93" y="1352"/>
                  </a:lnTo>
                  <a:lnTo>
                    <a:pt x="93" y="1350"/>
                  </a:lnTo>
                  <a:lnTo>
                    <a:pt x="93" y="1348"/>
                  </a:lnTo>
                  <a:lnTo>
                    <a:pt x="93" y="1345"/>
                  </a:lnTo>
                  <a:lnTo>
                    <a:pt x="93" y="1343"/>
                  </a:lnTo>
                  <a:lnTo>
                    <a:pt x="93" y="1341"/>
                  </a:lnTo>
                  <a:lnTo>
                    <a:pt x="95" y="1338"/>
                  </a:lnTo>
                  <a:lnTo>
                    <a:pt x="95" y="1334"/>
                  </a:lnTo>
                  <a:lnTo>
                    <a:pt x="95" y="1331"/>
                  </a:lnTo>
                  <a:lnTo>
                    <a:pt x="93" y="1327"/>
                  </a:lnTo>
                  <a:lnTo>
                    <a:pt x="91" y="1327"/>
                  </a:lnTo>
                  <a:lnTo>
                    <a:pt x="89" y="1326"/>
                  </a:lnTo>
                  <a:lnTo>
                    <a:pt x="88" y="1326"/>
                  </a:lnTo>
                  <a:lnTo>
                    <a:pt x="84" y="1322"/>
                  </a:lnTo>
                  <a:lnTo>
                    <a:pt x="82" y="1322"/>
                  </a:lnTo>
                  <a:lnTo>
                    <a:pt x="81" y="1320"/>
                  </a:lnTo>
                  <a:lnTo>
                    <a:pt x="79" y="1320"/>
                  </a:lnTo>
                  <a:lnTo>
                    <a:pt x="77" y="1319"/>
                  </a:lnTo>
                  <a:lnTo>
                    <a:pt x="77" y="1317"/>
                  </a:lnTo>
                  <a:lnTo>
                    <a:pt x="77" y="1315"/>
                  </a:lnTo>
                  <a:lnTo>
                    <a:pt x="77" y="1313"/>
                  </a:lnTo>
                  <a:lnTo>
                    <a:pt x="77" y="1308"/>
                  </a:lnTo>
                  <a:lnTo>
                    <a:pt x="77" y="1306"/>
                  </a:lnTo>
                  <a:lnTo>
                    <a:pt x="79" y="1306"/>
                  </a:lnTo>
                  <a:lnTo>
                    <a:pt x="79" y="1305"/>
                  </a:lnTo>
                  <a:lnTo>
                    <a:pt x="79" y="1303"/>
                  </a:lnTo>
                  <a:lnTo>
                    <a:pt x="79" y="1299"/>
                  </a:lnTo>
                  <a:lnTo>
                    <a:pt x="81" y="1296"/>
                  </a:lnTo>
                  <a:lnTo>
                    <a:pt x="82" y="1294"/>
                  </a:lnTo>
                  <a:lnTo>
                    <a:pt x="86" y="1291"/>
                  </a:lnTo>
                  <a:lnTo>
                    <a:pt x="86" y="1289"/>
                  </a:lnTo>
                  <a:lnTo>
                    <a:pt x="86" y="1284"/>
                  </a:lnTo>
                  <a:lnTo>
                    <a:pt x="86" y="1282"/>
                  </a:lnTo>
                  <a:lnTo>
                    <a:pt x="84" y="1280"/>
                  </a:lnTo>
                  <a:lnTo>
                    <a:pt x="82" y="1277"/>
                  </a:lnTo>
                  <a:lnTo>
                    <a:pt x="81" y="1273"/>
                  </a:lnTo>
                  <a:lnTo>
                    <a:pt x="79" y="1270"/>
                  </a:lnTo>
                  <a:lnTo>
                    <a:pt x="79" y="1268"/>
                  </a:lnTo>
                  <a:lnTo>
                    <a:pt x="77" y="1266"/>
                  </a:lnTo>
                  <a:lnTo>
                    <a:pt x="75" y="1266"/>
                  </a:lnTo>
                  <a:lnTo>
                    <a:pt x="72" y="1266"/>
                  </a:lnTo>
                  <a:lnTo>
                    <a:pt x="70" y="1266"/>
                  </a:lnTo>
                  <a:lnTo>
                    <a:pt x="68" y="1266"/>
                  </a:lnTo>
                  <a:lnTo>
                    <a:pt x="67" y="1264"/>
                  </a:lnTo>
                  <a:lnTo>
                    <a:pt x="65" y="1264"/>
                  </a:lnTo>
                  <a:lnTo>
                    <a:pt x="63" y="1264"/>
                  </a:lnTo>
                  <a:lnTo>
                    <a:pt x="60" y="1264"/>
                  </a:lnTo>
                  <a:lnTo>
                    <a:pt x="54" y="1264"/>
                  </a:lnTo>
                  <a:lnTo>
                    <a:pt x="49" y="1261"/>
                  </a:lnTo>
                  <a:lnTo>
                    <a:pt x="47" y="1259"/>
                  </a:lnTo>
                  <a:lnTo>
                    <a:pt x="39" y="1256"/>
                  </a:lnTo>
                  <a:lnTo>
                    <a:pt x="37" y="1256"/>
                  </a:lnTo>
                  <a:lnTo>
                    <a:pt x="35" y="1252"/>
                  </a:lnTo>
                  <a:lnTo>
                    <a:pt x="33" y="1250"/>
                  </a:lnTo>
                  <a:lnTo>
                    <a:pt x="32" y="1249"/>
                  </a:lnTo>
                  <a:lnTo>
                    <a:pt x="30" y="1245"/>
                  </a:lnTo>
                  <a:lnTo>
                    <a:pt x="26" y="1242"/>
                  </a:lnTo>
                  <a:lnTo>
                    <a:pt x="23" y="1242"/>
                  </a:lnTo>
                  <a:lnTo>
                    <a:pt x="21" y="1240"/>
                  </a:lnTo>
                  <a:lnTo>
                    <a:pt x="18" y="1240"/>
                  </a:lnTo>
                  <a:lnTo>
                    <a:pt x="14" y="1240"/>
                  </a:lnTo>
                  <a:lnTo>
                    <a:pt x="11" y="1238"/>
                  </a:lnTo>
                  <a:lnTo>
                    <a:pt x="7" y="1238"/>
                  </a:lnTo>
                  <a:lnTo>
                    <a:pt x="5" y="1238"/>
                  </a:lnTo>
                  <a:lnTo>
                    <a:pt x="2" y="1235"/>
                  </a:lnTo>
                  <a:lnTo>
                    <a:pt x="2" y="1233"/>
                  </a:lnTo>
                  <a:lnTo>
                    <a:pt x="0" y="1229"/>
                  </a:lnTo>
                  <a:lnTo>
                    <a:pt x="0" y="1228"/>
                  </a:lnTo>
                  <a:lnTo>
                    <a:pt x="2" y="1226"/>
                  </a:lnTo>
                  <a:lnTo>
                    <a:pt x="4" y="1224"/>
                  </a:lnTo>
                  <a:lnTo>
                    <a:pt x="5" y="1222"/>
                  </a:lnTo>
                  <a:lnTo>
                    <a:pt x="7" y="1221"/>
                  </a:lnTo>
                  <a:lnTo>
                    <a:pt x="11" y="1219"/>
                  </a:lnTo>
                  <a:lnTo>
                    <a:pt x="12" y="1215"/>
                  </a:lnTo>
                  <a:lnTo>
                    <a:pt x="14" y="1214"/>
                  </a:lnTo>
                  <a:lnTo>
                    <a:pt x="14" y="1212"/>
                  </a:lnTo>
                  <a:lnTo>
                    <a:pt x="14" y="1208"/>
                  </a:lnTo>
                  <a:lnTo>
                    <a:pt x="16" y="1205"/>
                  </a:lnTo>
                  <a:lnTo>
                    <a:pt x="16" y="1201"/>
                  </a:lnTo>
                  <a:lnTo>
                    <a:pt x="18" y="1196"/>
                  </a:lnTo>
                  <a:lnTo>
                    <a:pt x="18" y="1194"/>
                  </a:lnTo>
                  <a:lnTo>
                    <a:pt x="19" y="1191"/>
                  </a:lnTo>
                  <a:lnTo>
                    <a:pt x="19" y="1187"/>
                  </a:lnTo>
                  <a:lnTo>
                    <a:pt x="21" y="1186"/>
                  </a:lnTo>
                  <a:lnTo>
                    <a:pt x="25" y="1184"/>
                  </a:lnTo>
                  <a:lnTo>
                    <a:pt x="28" y="1180"/>
                  </a:lnTo>
                  <a:lnTo>
                    <a:pt x="30" y="1177"/>
                  </a:lnTo>
                  <a:lnTo>
                    <a:pt x="33" y="1172"/>
                  </a:lnTo>
                  <a:lnTo>
                    <a:pt x="37" y="1168"/>
                  </a:lnTo>
                  <a:lnTo>
                    <a:pt x="39" y="1165"/>
                  </a:lnTo>
                  <a:lnTo>
                    <a:pt x="39" y="1161"/>
                  </a:lnTo>
                  <a:lnTo>
                    <a:pt x="40" y="1158"/>
                  </a:lnTo>
                  <a:lnTo>
                    <a:pt x="42" y="1154"/>
                  </a:lnTo>
                  <a:lnTo>
                    <a:pt x="42" y="1152"/>
                  </a:lnTo>
                  <a:lnTo>
                    <a:pt x="46" y="1147"/>
                  </a:lnTo>
                  <a:lnTo>
                    <a:pt x="46" y="1145"/>
                  </a:lnTo>
                  <a:lnTo>
                    <a:pt x="47" y="1140"/>
                  </a:lnTo>
                  <a:lnTo>
                    <a:pt x="47" y="1137"/>
                  </a:lnTo>
                  <a:lnTo>
                    <a:pt x="49" y="1133"/>
                  </a:lnTo>
                  <a:lnTo>
                    <a:pt x="47" y="1128"/>
                  </a:lnTo>
                  <a:lnTo>
                    <a:pt x="46" y="1126"/>
                  </a:lnTo>
                  <a:lnTo>
                    <a:pt x="42" y="1123"/>
                  </a:lnTo>
                  <a:lnTo>
                    <a:pt x="40" y="1119"/>
                  </a:lnTo>
                  <a:lnTo>
                    <a:pt x="39" y="1116"/>
                  </a:lnTo>
                  <a:lnTo>
                    <a:pt x="39" y="1114"/>
                  </a:lnTo>
                  <a:lnTo>
                    <a:pt x="35" y="1111"/>
                  </a:lnTo>
                  <a:lnTo>
                    <a:pt x="33" y="1109"/>
                  </a:lnTo>
                  <a:lnTo>
                    <a:pt x="30" y="1105"/>
                  </a:lnTo>
                  <a:lnTo>
                    <a:pt x="26" y="1104"/>
                  </a:lnTo>
                  <a:lnTo>
                    <a:pt x="25" y="1102"/>
                  </a:lnTo>
                  <a:lnTo>
                    <a:pt x="25" y="1100"/>
                  </a:lnTo>
                  <a:lnTo>
                    <a:pt x="23" y="1100"/>
                  </a:lnTo>
                  <a:lnTo>
                    <a:pt x="19" y="1095"/>
                  </a:lnTo>
                  <a:lnTo>
                    <a:pt x="19" y="1093"/>
                  </a:lnTo>
                  <a:lnTo>
                    <a:pt x="18" y="1091"/>
                  </a:lnTo>
                  <a:lnTo>
                    <a:pt x="16" y="1088"/>
                  </a:lnTo>
                  <a:lnTo>
                    <a:pt x="16" y="1084"/>
                  </a:lnTo>
                  <a:lnTo>
                    <a:pt x="14" y="1079"/>
                  </a:lnTo>
                  <a:lnTo>
                    <a:pt x="14" y="1076"/>
                  </a:lnTo>
                  <a:lnTo>
                    <a:pt x="14" y="1074"/>
                  </a:lnTo>
                  <a:lnTo>
                    <a:pt x="16" y="1070"/>
                  </a:lnTo>
                  <a:lnTo>
                    <a:pt x="16" y="1067"/>
                  </a:lnTo>
                  <a:lnTo>
                    <a:pt x="18" y="1062"/>
                  </a:lnTo>
                  <a:lnTo>
                    <a:pt x="18" y="1060"/>
                  </a:lnTo>
                  <a:lnTo>
                    <a:pt x="19" y="1056"/>
                  </a:lnTo>
                  <a:lnTo>
                    <a:pt x="21" y="1053"/>
                  </a:lnTo>
                  <a:lnTo>
                    <a:pt x="21" y="1051"/>
                  </a:lnTo>
                  <a:lnTo>
                    <a:pt x="23" y="1049"/>
                  </a:lnTo>
                  <a:lnTo>
                    <a:pt x="23" y="1046"/>
                  </a:lnTo>
                  <a:lnTo>
                    <a:pt x="23" y="1044"/>
                  </a:lnTo>
                  <a:lnTo>
                    <a:pt x="23" y="1042"/>
                  </a:lnTo>
                  <a:lnTo>
                    <a:pt x="23" y="1039"/>
                  </a:lnTo>
                  <a:lnTo>
                    <a:pt x="23" y="1037"/>
                  </a:lnTo>
                  <a:lnTo>
                    <a:pt x="21" y="1032"/>
                  </a:lnTo>
                  <a:lnTo>
                    <a:pt x="19" y="1028"/>
                  </a:lnTo>
                  <a:lnTo>
                    <a:pt x="19" y="1021"/>
                  </a:lnTo>
                  <a:lnTo>
                    <a:pt x="19" y="1018"/>
                  </a:lnTo>
                  <a:lnTo>
                    <a:pt x="19" y="1014"/>
                  </a:lnTo>
                  <a:lnTo>
                    <a:pt x="21" y="1009"/>
                  </a:lnTo>
                  <a:lnTo>
                    <a:pt x="23" y="1004"/>
                  </a:lnTo>
                  <a:lnTo>
                    <a:pt x="25" y="1000"/>
                  </a:lnTo>
                  <a:lnTo>
                    <a:pt x="26" y="997"/>
                  </a:lnTo>
                  <a:lnTo>
                    <a:pt x="28" y="993"/>
                  </a:lnTo>
                  <a:lnTo>
                    <a:pt x="30" y="992"/>
                  </a:lnTo>
                  <a:lnTo>
                    <a:pt x="32" y="988"/>
                  </a:lnTo>
                  <a:lnTo>
                    <a:pt x="33" y="986"/>
                  </a:lnTo>
                  <a:lnTo>
                    <a:pt x="35" y="986"/>
                  </a:lnTo>
                  <a:lnTo>
                    <a:pt x="37" y="985"/>
                  </a:lnTo>
                  <a:lnTo>
                    <a:pt x="39" y="985"/>
                  </a:lnTo>
                  <a:lnTo>
                    <a:pt x="42" y="986"/>
                  </a:lnTo>
                  <a:lnTo>
                    <a:pt x="44" y="986"/>
                  </a:lnTo>
                  <a:lnTo>
                    <a:pt x="46" y="988"/>
                  </a:lnTo>
                  <a:lnTo>
                    <a:pt x="49" y="988"/>
                  </a:lnTo>
                  <a:lnTo>
                    <a:pt x="53" y="988"/>
                  </a:lnTo>
                  <a:lnTo>
                    <a:pt x="56" y="990"/>
                  </a:lnTo>
                  <a:lnTo>
                    <a:pt x="60" y="986"/>
                  </a:lnTo>
                  <a:lnTo>
                    <a:pt x="61" y="986"/>
                  </a:lnTo>
                  <a:lnTo>
                    <a:pt x="63" y="985"/>
                  </a:lnTo>
                  <a:lnTo>
                    <a:pt x="65" y="983"/>
                  </a:lnTo>
                  <a:lnTo>
                    <a:pt x="68" y="981"/>
                  </a:lnTo>
                  <a:lnTo>
                    <a:pt x="68" y="979"/>
                  </a:lnTo>
                  <a:lnTo>
                    <a:pt x="70" y="978"/>
                  </a:lnTo>
                  <a:lnTo>
                    <a:pt x="70" y="974"/>
                  </a:lnTo>
                  <a:lnTo>
                    <a:pt x="72" y="972"/>
                  </a:lnTo>
                  <a:lnTo>
                    <a:pt x="74" y="971"/>
                  </a:lnTo>
                  <a:lnTo>
                    <a:pt x="75" y="969"/>
                  </a:lnTo>
                  <a:lnTo>
                    <a:pt x="75" y="967"/>
                  </a:lnTo>
                  <a:lnTo>
                    <a:pt x="77" y="967"/>
                  </a:lnTo>
                  <a:lnTo>
                    <a:pt x="79" y="965"/>
                  </a:lnTo>
                  <a:lnTo>
                    <a:pt x="79" y="964"/>
                  </a:lnTo>
                  <a:lnTo>
                    <a:pt x="79" y="962"/>
                  </a:lnTo>
                  <a:lnTo>
                    <a:pt x="81" y="962"/>
                  </a:lnTo>
                  <a:lnTo>
                    <a:pt x="82" y="960"/>
                  </a:lnTo>
                  <a:lnTo>
                    <a:pt x="82" y="958"/>
                  </a:lnTo>
                  <a:lnTo>
                    <a:pt x="84" y="957"/>
                  </a:lnTo>
                  <a:lnTo>
                    <a:pt x="86" y="957"/>
                  </a:lnTo>
                  <a:lnTo>
                    <a:pt x="89" y="953"/>
                  </a:lnTo>
                  <a:lnTo>
                    <a:pt x="91" y="951"/>
                  </a:lnTo>
                  <a:lnTo>
                    <a:pt x="95" y="951"/>
                  </a:lnTo>
                  <a:lnTo>
                    <a:pt x="96" y="950"/>
                  </a:lnTo>
                  <a:lnTo>
                    <a:pt x="98" y="948"/>
                  </a:lnTo>
                  <a:lnTo>
                    <a:pt x="100" y="946"/>
                  </a:lnTo>
                  <a:lnTo>
                    <a:pt x="102" y="944"/>
                  </a:lnTo>
                  <a:lnTo>
                    <a:pt x="103" y="943"/>
                  </a:lnTo>
                  <a:lnTo>
                    <a:pt x="103" y="941"/>
                  </a:lnTo>
                  <a:lnTo>
                    <a:pt x="105" y="941"/>
                  </a:lnTo>
                  <a:lnTo>
                    <a:pt x="105" y="939"/>
                  </a:lnTo>
                  <a:lnTo>
                    <a:pt x="107" y="937"/>
                  </a:lnTo>
                  <a:lnTo>
                    <a:pt x="109" y="937"/>
                  </a:lnTo>
                  <a:lnTo>
                    <a:pt x="110" y="936"/>
                  </a:lnTo>
                  <a:lnTo>
                    <a:pt x="110" y="934"/>
                  </a:lnTo>
                  <a:lnTo>
                    <a:pt x="112" y="932"/>
                  </a:lnTo>
                  <a:lnTo>
                    <a:pt x="112" y="930"/>
                  </a:lnTo>
                  <a:lnTo>
                    <a:pt x="114" y="929"/>
                  </a:lnTo>
                  <a:lnTo>
                    <a:pt x="116" y="927"/>
                  </a:lnTo>
                  <a:lnTo>
                    <a:pt x="117" y="925"/>
                  </a:lnTo>
                  <a:lnTo>
                    <a:pt x="121" y="923"/>
                  </a:lnTo>
                  <a:lnTo>
                    <a:pt x="124" y="922"/>
                  </a:lnTo>
                  <a:lnTo>
                    <a:pt x="126" y="918"/>
                  </a:lnTo>
                  <a:lnTo>
                    <a:pt x="128" y="918"/>
                  </a:lnTo>
                  <a:lnTo>
                    <a:pt x="131" y="916"/>
                  </a:lnTo>
                  <a:lnTo>
                    <a:pt x="137" y="915"/>
                  </a:lnTo>
                  <a:lnTo>
                    <a:pt x="140" y="913"/>
                  </a:lnTo>
                  <a:lnTo>
                    <a:pt x="142" y="911"/>
                  </a:lnTo>
                  <a:lnTo>
                    <a:pt x="144" y="911"/>
                  </a:lnTo>
                  <a:lnTo>
                    <a:pt x="144" y="909"/>
                  </a:lnTo>
                  <a:lnTo>
                    <a:pt x="145" y="908"/>
                  </a:lnTo>
                  <a:lnTo>
                    <a:pt x="149" y="906"/>
                  </a:lnTo>
                  <a:lnTo>
                    <a:pt x="151" y="904"/>
                  </a:lnTo>
                  <a:lnTo>
                    <a:pt x="152" y="902"/>
                  </a:lnTo>
                  <a:lnTo>
                    <a:pt x="156" y="899"/>
                  </a:lnTo>
                  <a:lnTo>
                    <a:pt x="158" y="897"/>
                  </a:lnTo>
                  <a:lnTo>
                    <a:pt x="158" y="899"/>
                  </a:lnTo>
                  <a:lnTo>
                    <a:pt x="159" y="899"/>
                  </a:lnTo>
                  <a:lnTo>
                    <a:pt x="163" y="899"/>
                  </a:lnTo>
                  <a:lnTo>
                    <a:pt x="163" y="897"/>
                  </a:lnTo>
                  <a:lnTo>
                    <a:pt x="175" y="890"/>
                  </a:lnTo>
                  <a:lnTo>
                    <a:pt x="182" y="888"/>
                  </a:lnTo>
                  <a:lnTo>
                    <a:pt x="187" y="885"/>
                  </a:lnTo>
                  <a:lnTo>
                    <a:pt x="193" y="883"/>
                  </a:lnTo>
                  <a:lnTo>
                    <a:pt x="207" y="883"/>
                  </a:lnTo>
                  <a:lnTo>
                    <a:pt x="208" y="883"/>
                  </a:lnTo>
                  <a:lnTo>
                    <a:pt x="215" y="883"/>
                  </a:lnTo>
                  <a:lnTo>
                    <a:pt x="221" y="883"/>
                  </a:lnTo>
                  <a:lnTo>
                    <a:pt x="228" y="887"/>
                  </a:lnTo>
                  <a:lnTo>
                    <a:pt x="229" y="888"/>
                  </a:lnTo>
                  <a:lnTo>
                    <a:pt x="235" y="890"/>
                  </a:lnTo>
                  <a:lnTo>
                    <a:pt x="240" y="894"/>
                  </a:lnTo>
                  <a:lnTo>
                    <a:pt x="242" y="894"/>
                  </a:lnTo>
                  <a:lnTo>
                    <a:pt x="243" y="895"/>
                  </a:lnTo>
                  <a:lnTo>
                    <a:pt x="247" y="897"/>
                  </a:lnTo>
                  <a:lnTo>
                    <a:pt x="249" y="897"/>
                  </a:lnTo>
                  <a:lnTo>
                    <a:pt x="250" y="899"/>
                  </a:lnTo>
                  <a:lnTo>
                    <a:pt x="252" y="899"/>
                  </a:lnTo>
                  <a:lnTo>
                    <a:pt x="254" y="901"/>
                  </a:lnTo>
                  <a:lnTo>
                    <a:pt x="256" y="901"/>
                  </a:lnTo>
                  <a:lnTo>
                    <a:pt x="257" y="902"/>
                  </a:lnTo>
                  <a:lnTo>
                    <a:pt x="259" y="902"/>
                  </a:lnTo>
                  <a:lnTo>
                    <a:pt x="259" y="904"/>
                  </a:lnTo>
                  <a:lnTo>
                    <a:pt x="263" y="904"/>
                  </a:lnTo>
                  <a:lnTo>
                    <a:pt x="264" y="904"/>
                  </a:lnTo>
                  <a:lnTo>
                    <a:pt x="264" y="906"/>
                  </a:lnTo>
                  <a:lnTo>
                    <a:pt x="266" y="906"/>
                  </a:lnTo>
                  <a:lnTo>
                    <a:pt x="268" y="906"/>
                  </a:lnTo>
                  <a:lnTo>
                    <a:pt x="269" y="906"/>
                  </a:lnTo>
                  <a:lnTo>
                    <a:pt x="271" y="908"/>
                  </a:lnTo>
                  <a:lnTo>
                    <a:pt x="273" y="906"/>
                  </a:lnTo>
                  <a:lnTo>
                    <a:pt x="275" y="908"/>
                  </a:lnTo>
                  <a:lnTo>
                    <a:pt x="276" y="906"/>
                  </a:lnTo>
                  <a:lnTo>
                    <a:pt x="278" y="908"/>
                  </a:lnTo>
                  <a:lnTo>
                    <a:pt x="280" y="906"/>
                  </a:lnTo>
                  <a:lnTo>
                    <a:pt x="282" y="906"/>
                  </a:lnTo>
                  <a:lnTo>
                    <a:pt x="283" y="906"/>
                  </a:lnTo>
                  <a:lnTo>
                    <a:pt x="283" y="904"/>
                  </a:lnTo>
                  <a:lnTo>
                    <a:pt x="283" y="902"/>
                  </a:lnTo>
                  <a:lnTo>
                    <a:pt x="285" y="902"/>
                  </a:lnTo>
                  <a:lnTo>
                    <a:pt x="287" y="901"/>
                  </a:lnTo>
                  <a:lnTo>
                    <a:pt x="289" y="899"/>
                  </a:lnTo>
                  <a:lnTo>
                    <a:pt x="290" y="897"/>
                  </a:lnTo>
                  <a:lnTo>
                    <a:pt x="294" y="897"/>
                  </a:lnTo>
                  <a:lnTo>
                    <a:pt x="296" y="895"/>
                  </a:lnTo>
                  <a:lnTo>
                    <a:pt x="297" y="895"/>
                  </a:lnTo>
                  <a:lnTo>
                    <a:pt x="299" y="895"/>
                  </a:lnTo>
                  <a:lnTo>
                    <a:pt x="301" y="894"/>
                  </a:lnTo>
                  <a:lnTo>
                    <a:pt x="303" y="894"/>
                  </a:lnTo>
                  <a:lnTo>
                    <a:pt x="304" y="894"/>
                  </a:lnTo>
                  <a:lnTo>
                    <a:pt x="304" y="895"/>
                  </a:lnTo>
                  <a:lnTo>
                    <a:pt x="306" y="895"/>
                  </a:lnTo>
                  <a:lnTo>
                    <a:pt x="310" y="895"/>
                  </a:lnTo>
                  <a:lnTo>
                    <a:pt x="311" y="897"/>
                  </a:lnTo>
                  <a:lnTo>
                    <a:pt x="313" y="897"/>
                  </a:lnTo>
                  <a:lnTo>
                    <a:pt x="315" y="899"/>
                  </a:lnTo>
                  <a:lnTo>
                    <a:pt x="317" y="899"/>
                  </a:lnTo>
                  <a:lnTo>
                    <a:pt x="318" y="901"/>
                  </a:lnTo>
                  <a:lnTo>
                    <a:pt x="318" y="902"/>
                  </a:lnTo>
                  <a:lnTo>
                    <a:pt x="318" y="904"/>
                  </a:lnTo>
                  <a:lnTo>
                    <a:pt x="320" y="906"/>
                  </a:lnTo>
                  <a:lnTo>
                    <a:pt x="320" y="909"/>
                  </a:lnTo>
                  <a:lnTo>
                    <a:pt x="320" y="911"/>
                  </a:lnTo>
                  <a:lnTo>
                    <a:pt x="320" y="915"/>
                  </a:lnTo>
                  <a:lnTo>
                    <a:pt x="320" y="916"/>
                  </a:lnTo>
                  <a:lnTo>
                    <a:pt x="320" y="918"/>
                  </a:lnTo>
                  <a:lnTo>
                    <a:pt x="320" y="920"/>
                  </a:lnTo>
                  <a:lnTo>
                    <a:pt x="322" y="923"/>
                  </a:lnTo>
                  <a:lnTo>
                    <a:pt x="322" y="925"/>
                  </a:lnTo>
                  <a:lnTo>
                    <a:pt x="324" y="925"/>
                  </a:lnTo>
                  <a:lnTo>
                    <a:pt x="325" y="925"/>
                  </a:lnTo>
                  <a:lnTo>
                    <a:pt x="327" y="925"/>
                  </a:lnTo>
                  <a:lnTo>
                    <a:pt x="331" y="925"/>
                  </a:lnTo>
                  <a:lnTo>
                    <a:pt x="334" y="927"/>
                  </a:lnTo>
                  <a:lnTo>
                    <a:pt x="336" y="927"/>
                  </a:lnTo>
                  <a:lnTo>
                    <a:pt x="338" y="927"/>
                  </a:lnTo>
                  <a:lnTo>
                    <a:pt x="339" y="929"/>
                  </a:lnTo>
                  <a:lnTo>
                    <a:pt x="343" y="927"/>
                  </a:lnTo>
                  <a:lnTo>
                    <a:pt x="345" y="929"/>
                  </a:lnTo>
                  <a:lnTo>
                    <a:pt x="346" y="927"/>
                  </a:lnTo>
                  <a:lnTo>
                    <a:pt x="348" y="927"/>
                  </a:lnTo>
                  <a:lnTo>
                    <a:pt x="350" y="927"/>
                  </a:lnTo>
                  <a:lnTo>
                    <a:pt x="353" y="927"/>
                  </a:lnTo>
                  <a:lnTo>
                    <a:pt x="355" y="927"/>
                  </a:lnTo>
                  <a:lnTo>
                    <a:pt x="359" y="927"/>
                  </a:lnTo>
                  <a:lnTo>
                    <a:pt x="360" y="925"/>
                  </a:lnTo>
                  <a:lnTo>
                    <a:pt x="362" y="925"/>
                  </a:lnTo>
                  <a:lnTo>
                    <a:pt x="364" y="925"/>
                  </a:lnTo>
                  <a:lnTo>
                    <a:pt x="366" y="925"/>
                  </a:lnTo>
                  <a:lnTo>
                    <a:pt x="369" y="925"/>
                  </a:lnTo>
                  <a:lnTo>
                    <a:pt x="371" y="925"/>
                  </a:lnTo>
                  <a:lnTo>
                    <a:pt x="373" y="923"/>
                  </a:lnTo>
                  <a:lnTo>
                    <a:pt x="374" y="923"/>
                  </a:lnTo>
                  <a:lnTo>
                    <a:pt x="376" y="923"/>
                  </a:lnTo>
                  <a:lnTo>
                    <a:pt x="378" y="925"/>
                  </a:lnTo>
                  <a:lnTo>
                    <a:pt x="381" y="923"/>
                  </a:lnTo>
                  <a:lnTo>
                    <a:pt x="385" y="923"/>
                  </a:lnTo>
                  <a:lnTo>
                    <a:pt x="387" y="923"/>
                  </a:lnTo>
                  <a:lnTo>
                    <a:pt x="388" y="923"/>
                  </a:lnTo>
                  <a:lnTo>
                    <a:pt x="390" y="922"/>
                  </a:lnTo>
                  <a:lnTo>
                    <a:pt x="392" y="922"/>
                  </a:lnTo>
                  <a:lnTo>
                    <a:pt x="394" y="922"/>
                  </a:lnTo>
                  <a:lnTo>
                    <a:pt x="394" y="920"/>
                  </a:lnTo>
                  <a:lnTo>
                    <a:pt x="395" y="920"/>
                  </a:lnTo>
                  <a:lnTo>
                    <a:pt x="397" y="920"/>
                  </a:lnTo>
                  <a:lnTo>
                    <a:pt x="399" y="918"/>
                  </a:lnTo>
                  <a:lnTo>
                    <a:pt x="401" y="918"/>
                  </a:lnTo>
                  <a:lnTo>
                    <a:pt x="402" y="916"/>
                  </a:lnTo>
                  <a:lnTo>
                    <a:pt x="404" y="915"/>
                  </a:lnTo>
                  <a:lnTo>
                    <a:pt x="406" y="915"/>
                  </a:lnTo>
                  <a:lnTo>
                    <a:pt x="408" y="915"/>
                  </a:lnTo>
                  <a:lnTo>
                    <a:pt x="409" y="916"/>
                  </a:lnTo>
                  <a:lnTo>
                    <a:pt x="411" y="916"/>
                  </a:lnTo>
                  <a:lnTo>
                    <a:pt x="413" y="916"/>
                  </a:lnTo>
                  <a:lnTo>
                    <a:pt x="413" y="918"/>
                  </a:lnTo>
                  <a:lnTo>
                    <a:pt x="415" y="918"/>
                  </a:lnTo>
                  <a:lnTo>
                    <a:pt x="415" y="920"/>
                  </a:lnTo>
                  <a:lnTo>
                    <a:pt x="415" y="922"/>
                  </a:lnTo>
                  <a:lnTo>
                    <a:pt x="415" y="923"/>
                  </a:lnTo>
                  <a:lnTo>
                    <a:pt x="416" y="925"/>
                  </a:lnTo>
                  <a:lnTo>
                    <a:pt x="416" y="929"/>
                  </a:lnTo>
                  <a:lnTo>
                    <a:pt x="418" y="930"/>
                  </a:lnTo>
                  <a:lnTo>
                    <a:pt x="420" y="930"/>
                  </a:lnTo>
                  <a:lnTo>
                    <a:pt x="420" y="932"/>
                  </a:lnTo>
                  <a:lnTo>
                    <a:pt x="422" y="934"/>
                  </a:lnTo>
                  <a:lnTo>
                    <a:pt x="423" y="936"/>
                  </a:lnTo>
                  <a:lnTo>
                    <a:pt x="423" y="937"/>
                  </a:lnTo>
                  <a:lnTo>
                    <a:pt x="423" y="939"/>
                  </a:lnTo>
                  <a:lnTo>
                    <a:pt x="423" y="941"/>
                  </a:lnTo>
                  <a:lnTo>
                    <a:pt x="425" y="943"/>
                  </a:lnTo>
                  <a:lnTo>
                    <a:pt x="427" y="946"/>
                  </a:lnTo>
                  <a:lnTo>
                    <a:pt x="427" y="948"/>
                  </a:lnTo>
                  <a:lnTo>
                    <a:pt x="427" y="950"/>
                  </a:lnTo>
                  <a:lnTo>
                    <a:pt x="429" y="951"/>
                  </a:lnTo>
                  <a:lnTo>
                    <a:pt x="429" y="953"/>
                  </a:lnTo>
                  <a:lnTo>
                    <a:pt x="430" y="955"/>
                  </a:lnTo>
                  <a:lnTo>
                    <a:pt x="430" y="957"/>
                  </a:lnTo>
                  <a:lnTo>
                    <a:pt x="432" y="957"/>
                  </a:lnTo>
                  <a:lnTo>
                    <a:pt x="434" y="958"/>
                  </a:lnTo>
                  <a:lnTo>
                    <a:pt x="436" y="958"/>
                  </a:lnTo>
                  <a:lnTo>
                    <a:pt x="437" y="960"/>
                  </a:lnTo>
                  <a:lnTo>
                    <a:pt x="439" y="962"/>
                  </a:lnTo>
                  <a:lnTo>
                    <a:pt x="439" y="964"/>
                  </a:lnTo>
                  <a:lnTo>
                    <a:pt x="437" y="965"/>
                  </a:lnTo>
                  <a:lnTo>
                    <a:pt x="436" y="967"/>
                  </a:lnTo>
                  <a:lnTo>
                    <a:pt x="436" y="969"/>
                  </a:lnTo>
                  <a:lnTo>
                    <a:pt x="434" y="969"/>
                  </a:lnTo>
                  <a:lnTo>
                    <a:pt x="432" y="972"/>
                  </a:lnTo>
                  <a:lnTo>
                    <a:pt x="430" y="972"/>
                  </a:lnTo>
                  <a:lnTo>
                    <a:pt x="429" y="974"/>
                  </a:lnTo>
                  <a:lnTo>
                    <a:pt x="427" y="976"/>
                  </a:lnTo>
                  <a:lnTo>
                    <a:pt x="427" y="978"/>
                  </a:lnTo>
                  <a:lnTo>
                    <a:pt x="425" y="978"/>
                  </a:lnTo>
                  <a:lnTo>
                    <a:pt x="425" y="979"/>
                  </a:lnTo>
                  <a:lnTo>
                    <a:pt x="425" y="981"/>
                  </a:lnTo>
                  <a:lnTo>
                    <a:pt x="425" y="985"/>
                  </a:lnTo>
                  <a:lnTo>
                    <a:pt x="425" y="988"/>
                  </a:lnTo>
                  <a:lnTo>
                    <a:pt x="425" y="990"/>
                  </a:lnTo>
                  <a:lnTo>
                    <a:pt x="425" y="992"/>
                  </a:lnTo>
                  <a:lnTo>
                    <a:pt x="425" y="993"/>
                  </a:lnTo>
                  <a:lnTo>
                    <a:pt x="425" y="995"/>
                  </a:lnTo>
                  <a:lnTo>
                    <a:pt x="423" y="999"/>
                  </a:lnTo>
                  <a:lnTo>
                    <a:pt x="425" y="1002"/>
                  </a:lnTo>
                  <a:lnTo>
                    <a:pt x="425" y="1004"/>
                  </a:lnTo>
                  <a:lnTo>
                    <a:pt x="425" y="1006"/>
                  </a:lnTo>
                  <a:lnTo>
                    <a:pt x="425" y="1007"/>
                  </a:lnTo>
                  <a:lnTo>
                    <a:pt x="425" y="1009"/>
                  </a:lnTo>
                  <a:lnTo>
                    <a:pt x="425" y="1011"/>
                  </a:lnTo>
                  <a:lnTo>
                    <a:pt x="425" y="1013"/>
                  </a:lnTo>
                  <a:lnTo>
                    <a:pt x="427" y="1014"/>
                  </a:lnTo>
                  <a:lnTo>
                    <a:pt x="427" y="1016"/>
                  </a:lnTo>
                  <a:lnTo>
                    <a:pt x="427" y="1018"/>
                  </a:lnTo>
                  <a:lnTo>
                    <a:pt x="429" y="1020"/>
                  </a:lnTo>
                  <a:lnTo>
                    <a:pt x="429" y="1023"/>
                  </a:lnTo>
                  <a:lnTo>
                    <a:pt x="430" y="1023"/>
                  </a:lnTo>
                  <a:lnTo>
                    <a:pt x="432" y="1023"/>
                  </a:lnTo>
                  <a:lnTo>
                    <a:pt x="436" y="1027"/>
                  </a:lnTo>
                  <a:lnTo>
                    <a:pt x="437" y="1027"/>
                  </a:lnTo>
                  <a:lnTo>
                    <a:pt x="439" y="1027"/>
                  </a:lnTo>
                  <a:lnTo>
                    <a:pt x="443" y="1028"/>
                  </a:lnTo>
                  <a:lnTo>
                    <a:pt x="444" y="1030"/>
                  </a:lnTo>
                  <a:lnTo>
                    <a:pt x="446" y="1030"/>
                  </a:lnTo>
                  <a:lnTo>
                    <a:pt x="448" y="1032"/>
                  </a:lnTo>
                  <a:lnTo>
                    <a:pt x="450" y="1032"/>
                  </a:lnTo>
                  <a:lnTo>
                    <a:pt x="453" y="1034"/>
                  </a:lnTo>
                  <a:lnTo>
                    <a:pt x="455" y="1034"/>
                  </a:lnTo>
                  <a:lnTo>
                    <a:pt x="457" y="1035"/>
                  </a:lnTo>
                  <a:lnTo>
                    <a:pt x="458" y="1035"/>
                  </a:lnTo>
                  <a:lnTo>
                    <a:pt x="460" y="1037"/>
                  </a:lnTo>
                  <a:lnTo>
                    <a:pt x="462" y="1037"/>
                  </a:lnTo>
                  <a:lnTo>
                    <a:pt x="464" y="1037"/>
                  </a:lnTo>
                  <a:lnTo>
                    <a:pt x="467" y="1037"/>
                  </a:lnTo>
                  <a:lnTo>
                    <a:pt x="469" y="1037"/>
                  </a:lnTo>
                  <a:lnTo>
                    <a:pt x="472" y="1037"/>
                  </a:lnTo>
                  <a:lnTo>
                    <a:pt x="474" y="1035"/>
                  </a:lnTo>
                  <a:lnTo>
                    <a:pt x="476" y="1035"/>
                  </a:lnTo>
                  <a:lnTo>
                    <a:pt x="478" y="1035"/>
                  </a:lnTo>
                  <a:lnTo>
                    <a:pt x="479" y="1035"/>
                  </a:lnTo>
                  <a:lnTo>
                    <a:pt x="481" y="1035"/>
                  </a:lnTo>
                  <a:lnTo>
                    <a:pt x="483" y="1035"/>
                  </a:lnTo>
                  <a:lnTo>
                    <a:pt x="485" y="1034"/>
                  </a:lnTo>
                  <a:lnTo>
                    <a:pt x="486" y="1032"/>
                  </a:lnTo>
                  <a:lnTo>
                    <a:pt x="488" y="1030"/>
                  </a:lnTo>
                  <a:lnTo>
                    <a:pt x="490" y="1030"/>
                  </a:lnTo>
                  <a:lnTo>
                    <a:pt x="492" y="1028"/>
                  </a:lnTo>
                  <a:lnTo>
                    <a:pt x="493" y="1028"/>
                  </a:lnTo>
                  <a:lnTo>
                    <a:pt x="495" y="1028"/>
                  </a:lnTo>
                  <a:lnTo>
                    <a:pt x="497" y="1028"/>
                  </a:lnTo>
                  <a:lnTo>
                    <a:pt x="499" y="1027"/>
                  </a:lnTo>
                  <a:lnTo>
                    <a:pt x="500" y="1027"/>
                  </a:lnTo>
                  <a:lnTo>
                    <a:pt x="502" y="1028"/>
                  </a:lnTo>
                  <a:lnTo>
                    <a:pt x="506" y="1028"/>
                  </a:lnTo>
                  <a:lnTo>
                    <a:pt x="507" y="1027"/>
                  </a:lnTo>
                  <a:lnTo>
                    <a:pt x="509" y="1027"/>
                  </a:lnTo>
                  <a:lnTo>
                    <a:pt x="513" y="1028"/>
                  </a:lnTo>
                  <a:lnTo>
                    <a:pt x="514" y="1028"/>
                  </a:lnTo>
                  <a:lnTo>
                    <a:pt x="516" y="1030"/>
                  </a:lnTo>
                  <a:lnTo>
                    <a:pt x="518" y="1030"/>
                  </a:lnTo>
                  <a:lnTo>
                    <a:pt x="520" y="1032"/>
                  </a:lnTo>
                  <a:lnTo>
                    <a:pt x="520" y="1035"/>
                  </a:lnTo>
                  <a:lnTo>
                    <a:pt x="521" y="1037"/>
                  </a:lnTo>
                  <a:lnTo>
                    <a:pt x="523" y="1037"/>
                  </a:lnTo>
                  <a:lnTo>
                    <a:pt x="523" y="1039"/>
                  </a:lnTo>
                  <a:lnTo>
                    <a:pt x="525" y="1041"/>
                  </a:lnTo>
                  <a:lnTo>
                    <a:pt x="527" y="1041"/>
                  </a:lnTo>
                  <a:lnTo>
                    <a:pt x="530" y="1042"/>
                  </a:lnTo>
                  <a:lnTo>
                    <a:pt x="534" y="1042"/>
                  </a:lnTo>
                  <a:lnTo>
                    <a:pt x="535" y="1044"/>
                  </a:lnTo>
                  <a:lnTo>
                    <a:pt x="537" y="1042"/>
                  </a:lnTo>
                  <a:lnTo>
                    <a:pt x="539" y="1044"/>
                  </a:lnTo>
                  <a:lnTo>
                    <a:pt x="541" y="1044"/>
                  </a:lnTo>
                  <a:lnTo>
                    <a:pt x="542" y="1044"/>
                  </a:lnTo>
                  <a:lnTo>
                    <a:pt x="544" y="1044"/>
                  </a:lnTo>
                  <a:lnTo>
                    <a:pt x="546" y="1044"/>
                  </a:lnTo>
                  <a:lnTo>
                    <a:pt x="548" y="1044"/>
                  </a:lnTo>
                  <a:lnTo>
                    <a:pt x="549" y="1044"/>
                  </a:lnTo>
                  <a:lnTo>
                    <a:pt x="551" y="1042"/>
                  </a:lnTo>
                  <a:lnTo>
                    <a:pt x="553" y="1042"/>
                  </a:lnTo>
                  <a:lnTo>
                    <a:pt x="553" y="1041"/>
                  </a:lnTo>
                  <a:lnTo>
                    <a:pt x="553" y="1039"/>
                  </a:lnTo>
                  <a:lnTo>
                    <a:pt x="553" y="1037"/>
                  </a:lnTo>
                  <a:lnTo>
                    <a:pt x="553" y="1035"/>
                  </a:lnTo>
                  <a:lnTo>
                    <a:pt x="551" y="1034"/>
                  </a:lnTo>
                  <a:lnTo>
                    <a:pt x="549" y="1032"/>
                  </a:lnTo>
                  <a:lnTo>
                    <a:pt x="548" y="1032"/>
                  </a:lnTo>
                  <a:lnTo>
                    <a:pt x="546" y="1032"/>
                  </a:lnTo>
                  <a:lnTo>
                    <a:pt x="544" y="1030"/>
                  </a:lnTo>
                  <a:lnTo>
                    <a:pt x="542" y="1030"/>
                  </a:lnTo>
                  <a:lnTo>
                    <a:pt x="541" y="1030"/>
                  </a:lnTo>
                  <a:lnTo>
                    <a:pt x="541" y="1028"/>
                  </a:lnTo>
                  <a:lnTo>
                    <a:pt x="539" y="1028"/>
                  </a:lnTo>
                  <a:lnTo>
                    <a:pt x="537" y="1027"/>
                  </a:lnTo>
                  <a:lnTo>
                    <a:pt x="537" y="1025"/>
                  </a:lnTo>
                  <a:lnTo>
                    <a:pt x="535" y="1023"/>
                  </a:lnTo>
                  <a:lnTo>
                    <a:pt x="535" y="1021"/>
                  </a:lnTo>
                  <a:lnTo>
                    <a:pt x="534" y="1020"/>
                  </a:lnTo>
                  <a:lnTo>
                    <a:pt x="534" y="1018"/>
                  </a:lnTo>
                  <a:lnTo>
                    <a:pt x="534" y="1016"/>
                  </a:lnTo>
                  <a:lnTo>
                    <a:pt x="534" y="1014"/>
                  </a:lnTo>
                  <a:lnTo>
                    <a:pt x="534" y="1013"/>
                  </a:lnTo>
                  <a:lnTo>
                    <a:pt x="535" y="1011"/>
                  </a:lnTo>
                  <a:lnTo>
                    <a:pt x="537" y="1009"/>
                  </a:lnTo>
                  <a:lnTo>
                    <a:pt x="537" y="1007"/>
                  </a:lnTo>
                  <a:lnTo>
                    <a:pt x="539" y="1006"/>
                  </a:lnTo>
                  <a:lnTo>
                    <a:pt x="541" y="1004"/>
                  </a:lnTo>
                  <a:lnTo>
                    <a:pt x="541" y="1002"/>
                  </a:lnTo>
                  <a:lnTo>
                    <a:pt x="542" y="1000"/>
                  </a:lnTo>
                  <a:lnTo>
                    <a:pt x="542" y="999"/>
                  </a:lnTo>
                  <a:lnTo>
                    <a:pt x="544" y="999"/>
                  </a:lnTo>
                  <a:lnTo>
                    <a:pt x="544" y="997"/>
                  </a:lnTo>
                  <a:lnTo>
                    <a:pt x="546" y="995"/>
                  </a:lnTo>
                  <a:lnTo>
                    <a:pt x="548" y="993"/>
                  </a:lnTo>
                  <a:lnTo>
                    <a:pt x="549" y="992"/>
                  </a:lnTo>
                  <a:lnTo>
                    <a:pt x="549" y="990"/>
                  </a:lnTo>
                  <a:lnTo>
                    <a:pt x="551" y="990"/>
                  </a:lnTo>
                  <a:lnTo>
                    <a:pt x="553" y="988"/>
                  </a:lnTo>
                  <a:lnTo>
                    <a:pt x="555" y="985"/>
                  </a:lnTo>
                  <a:lnTo>
                    <a:pt x="558" y="985"/>
                  </a:lnTo>
                  <a:lnTo>
                    <a:pt x="562" y="983"/>
                  </a:lnTo>
                  <a:lnTo>
                    <a:pt x="565" y="985"/>
                  </a:lnTo>
                  <a:lnTo>
                    <a:pt x="567" y="985"/>
                  </a:lnTo>
                  <a:lnTo>
                    <a:pt x="569" y="986"/>
                  </a:lnTo>
                  <a:lnTo>
                    <a:pt x="570" y="986"/>
                  </a:lnTo>
                  <a:lnTo>
                    <a:pt x="570" y="988"/>
                  </a:lnTo>
                  <a:lnTo>
                    <a:pt x="572" y="988"/>
                  </a:lnTo>
                  <a:lnTo>
                    <a:pt x="576" y="988"/>
                  </a:lnTo>
                  <a:lnTo>
                    <a:pt x="577" y="988"/>
                  </a:lnTo>
                  <a:lnTo>
                    <a:pt x="579" y="986"/>
                  </a:lnTo>
                  <a:lnTo>
                    <a:pt x="581" y="985"/>
                  </a:lnTo>
                  <a:lnTo>
                    <a:pt x="581" y="981"/>
                  </a:lnTo>
                  <a:lnTo>
                    <a:pt x="583" y="981"/>
                  </a:lnTo>
                  <a:lnTo>
                    <a:pt x="584" y="979"/>
                  </a:lnTo>
                  <a:lnTo>
                    <a:pt x="586" y="979"/>
                  </a:lnTo>
                  <a:lnTo>
                    <a:pt x="586" y="978"/>
                  </a:lnTo>
                  <a:lnTo>
                    <a:pt x="588" y="976"/>
                  </a:lnTo>
                  <a:lnTo>
                    <a:pt x="590" y="976"/>
                  </a:lnTo>
                  <a:lnTo>
                    <a:pt x="591" y="974"/>
                  </a:lnTo>
                  <a:lnTo>
                    <a:pt x="595" y="972"/>
                  </a:lnTo>
                  <a:lnTo>
                    <a:pt x="596" y="972"/>
                  </a:lnTo>
                  <a:lnTo>
                    <a:pt x="598" y="971"/>
                  </a:lnTo>
                  <a:lnTo>
                    <a:pt x="598" y="972"/>
                  </a:lnTo>
                  <a:lnTo>
                    <a:pt x="600" y="972"/>
                  </a:lnTo>
                  <a:lnTo>
                    <a:pt x="602" y="974"/>
                  </a:lnTo>
                  <a:lnTo>
                    <a:pt x="603" y="974"/>
                  </a:lnTo>
                  <a:lnTo>
                    <a:pt x="603" y="972"/>
                  </a:lnTo>
                  <a:lnTo>
                    <a:pt x="605" y="972"/>
                  </a:lnTo>
                  <a:lnTo>
                    <a:pt x="605" y="971"/>
                  </a:lnTo>
                  <a:lnTo>
                    <a:pt x="605" y="969"/>
                  </a:lnTo>
                  <a:lnTo>
                    <a:pt x="607" y="967"/>
                  </a:lnTo>
                  <a:lnTo>
                    <a:pt x="607" y="965"/>
                  </a:lnTo>
                  <a:lnTo>
                    <a:pt x="609" y="964"/>
                  </a:lnTo>
                  <a:lnTo>
                    <a:pt x="610" y="962"/>
                  </a:lnTo>
                  <a:lnTo>
                    <a:pt x="612" y="960"/>
                  </a:lnTo>
                  <a:lnTo>
                    <a:pt x="612" y="958"/>
                  </a:lnTo>
                  <a:lnTo>
                    <a:pt x="614" y="957"/>
                  </a:lnTo>
                  <a:lnTo>
                    <a:pt x="616" y="957"/>
                  </a:lnTo>
                  <a:lnTo>
                    <a:pt x="617" y="955"/>
                  </a:lnTo>
                  <a:lnTo>
                    <a:pt x="616" y="951"/>
                  </a:lnTo>
                  <a:lnTo>
                    <a:pt x="617" y="951"/>
                  </a:lnTo>
                  <a:lnTo>
                    <a:pt x="617" y="950"/>
                  </a:lnTo>
                  <a:lnTo>
                    <a:pt x="617" y="948"/>
                  </a:lnTo>
                  <a:lnTo>
                    <a:pt x="617" y="946"/>
                  </a:lnTo>
                  <a:lnTo>
                    <a:pt x="616" y="944"/>
                  </a:lnTo>
                  <a:lnTo>
                    <a:pt x="614" y="944"/>
                  </a:lnTo>
                  <a:lnTo>
                    <a:pt x="612" y="944"/>
                  </a:lnTo>
                  <a:lnTo>
                    <a:pt x="610" y="944"/>
                  </a:lnTo>
                  <a:lnTo>
                    <a:pt x="609" y="944"/>
                  </a:lnTo>
                  <a:lnTo>
                    <a:pt x="607" y="944"/>
                  </a:lnTo>
                  <a:lnTo>
                    <a:pt x="605" y="946"/>
                  </a:lnTo>
                  <a:lnTo>
                    <a:pt x="603" y="946"/>
                  </a:lnTo>
                  <a:lnTo>
                    <a:pt x="600" y="946"/>
                  </a:lnTo>
                  <a:lnTo>
                    <a:pt x="598" y="946"/>
                  </a:lnTo>
                  <a:lnTo>
                    <a:pt x="596" y="946"/>
                  </a:lnTo>
                  <a:lnTo>
                    <a:pt x="595" y="946"/>
                  </a:lnTo>
                  <a:lnTo>
                    <a:pt x="593" y="946"/>
                  </a:lnTo>
                  <a:lnTo>
                    <a:pt x="591" y="946"/>
                  </a:lnTo>
                  <a:lnTo>
                    <a:pt x="591" y="944"/>
                  </a:lnTo>
                  <a:lnTo>
                    <a:pt x="590" y="944"/>
                  </a:lnTo>
                  <a:lnTo>
                    <a:pt x="588" y="944"/>
                  </a:lnTo>
                  <a:lnTo>
                    <a:pt x="586" y="944"/>
                  </a:lnTo>
                  <a:lnTo>
                    <a:pt x="584" y="944"/>
                  </a:lnTo>
                  <a:lnTo>
                    <a:pt x="584" y="943"/>
                  </a:lnTo>
                  <a:lnTo>
                    <a:pt x="583" y="943"/>
                  </a:lnTo>
                  <a:lnTo>
                    <a:pt x="581" y="943"/>
                  </a:lnTo>
                  <a:lnTo>
                    <a:pt x="579" y="943"/>
                  </a:lnTo>
                  <a:lnTo>
                    <a:pt x="577" y="943"/>
                  </a:lnTo>
                  <a:lnTo>
                    <a:pt x="576" y="941"/>
                  </a:lnTo>
                  <a:lnTo>
                    <a:pt x="574" y="941"/>
                  </a:lnTo>
                  <a:lnTo>
                    <a:pt x="572" y="939"/>
                  </a:lnTo>
                  <a:lnTo>
                    <a:pt x="570" y="939"/>
                  </a:lnTo>
                  <a:lnTo>
                    <a:pt x="569" y="939"/>
                  </a:lnTo>
                  <a:lnTo>
                    <a:pt x="567" y="939"/>
                  </a:lnTo>
                  <a:lnTo>
                    <a:pt x="567" y="937"/>
                  </a:lnTo>
                  <a:lnTo>
                    <a:pt x="565" y="937"/>
                  </a:lnTo>
                  <a:lnTo>
                    <a:pt x="563" y="937"/>
                  </a:lnTo>
                  <a:lnTo>
                    <a:pt x="562" y="937"/>
                  </a:lnTo>
                  <a:lnTo>
                    <a:pt x="560" y="937"/>
                  </a:lnTo>
                  <a:lnTo>
                    <a:pt x="558" y="937"/>
                  </a:lnTo>
                  <a:lnTo>
                    <a:pt x="556" y="937"/>
                  </a:lnTo>
                  <a:lnTo>
                    <a:pt x="555" y="937"/>
                  </a:lnTo>
                  <a:lnTo>
                    <a:pt x="553" y="937"/>
                  </a:lnTo>
                  <a:lnTo>
                    <a:pt x="551" y="939"/>
                  </a:lnTo>
                  <a:lnTo>
                    <a:pt x="549" y="939"/>
                  </a:lnTo>
                  <a:lnTo>
                    <a:pt x="546" y="939"/>
                  </a:lnTo>
                  <a:lnTo>
                    <a:pt x="544" y="937"/>
                  </a:lnTo>
                  <a:lnTo>
                    <a:pt x="542" y="937"/>
                  </a:lnTo>
                  <a:lnTo>
                    <a:pt x="539" y="936"/>
                  </a:lnTo>
                  <a:lnTo>
                    <a:pt x="537" y="934"/>
                  </a:lnTo>
                  <a:lnTo>
                    <a:pt x="535" y="932"/>
                  </a:lnTo>
                  <a:lnTo>
                    <a:pt x="534" y="932"/>
                  </a:lnTo>
                  <a:lnTo>
                    <a:pt x="532" y="932"/>
                  </a:lnTo>
                  <a:lnTo>
                    <a:pt x="530" y="932"/>
                  </a:lnTo>
                  <a:lnTo>
                    <a:pt x="528" y="932"/>
                  </a:lnTo>
                  <a:lnTo>
                    <a:pt x="527" y="930"/>
                  </a:lnTo>
                  <a:lnTo>
                    <a:pt x="523" y="930"/>
                  </a:lnTo>
                  <a:lnTo>
                    <a:pt x="521" y="929"/>
                  </a:lnTo>
                  <a:lnTo>
                    <a:pt x="520" y="929"/>
                  </a:lnTo>
                  <a:lnTo>
                    <a:pt x="516" y="927"/>
                  </a:lnTo>
                  <a:lnTo>
                    <a:pt x="514" y="927"/>
                  </a:lnTo>
                  <a:lnTo>
                    <a:pt x="513" y="925"/>
                  </a:lnTo>
                  <a:lnTo>
                    <a:pt x="511" y="925"/>
                  </a:lnTo>
                  <a:lnTo>
                    <a:pt x="509" y="925"/>
                  </a:lnTo>
                  <a:lnTo>
                    <a:pt x="507" y="925"/>
                  </a:lnTo>
                  <a:lnTo>
                    <a:pt x="506" y="925"/>
                  </a:lnTo>
                  <a:lnTo>
                    <a:pt x="504" y="925"/>
                  </a:lnTo>
                  <a:lnTo>
                    <a:pt x="502" y="925"/>
                  </a:lnTo>
                  <a:lnTo>
                    <a:pt x="500" y="923"/>
                  </a:lnTo>
                  <a:lnTo>
                    <a:pt x="499" y="923"/>
                  </a:lnTo>
                  <a:lnTo>
                    <a:pt x="497" y="923"/>
                  </a:lnTo>
                  <a:lnTo>
                    <a:pt x="493" y="923"/>
                  </a:lnTo>
                  <a:lnTo>
                    <a:pt x="492" y="925"/>
                  </a:lnTo>
                  <a:lnTo>
                    <a:pt x="490" y="925"/>
                  </a:lnTo>
                  <a:lnTo>
                    <a:pt x="488" y="927"/>
                  </a:lnTo>
                  <a:lnTo>
                    <a:pt x="486" y="927"/>
                  </a:lnTo>
                  <a:lnTo>
                    <a:pt x="485" y="927"/>
                  </a:lnTo>
                  <a:lnTo>
                    <a:pt x="483" y="929"/>
                  </a:lnTo>
                  <a:lnTo>
                    <a:pt x="481" y="929"/>
                  </a:lnTo>
                  <a:lnTo>
                    <a:pt x="479" y="930"/>
                  </a:lnTo>
                  <a:lnTo>
                    <a:pt x="478" y="929"/>
                  </a:lnTo>
                  <a:lnTo>
                    <a:pt x="476" y="929"/>
                  </a:lnTo>
                  <a:lnTo>
                    <a:pt x="476" y="927"/>
                  </a:lnTo>
                  <a:lnTo>
                    <a:pt x="474" y="925"/>
                  </a:lnTo>
                  <a:lnTo>
                    <a:pt x="474" y="923"/>
                  </a:lnTo>
                  <a:lnTo>
                    <a:pt x="472" y="922"/>
                  </a:lnTo>
                  <a:lnTo>
                    <a:pt x="472" y="920"/>
                  </a:lnTo>
                  <a:lnTo>
                    <a:pt x="471" y="918"/>
                  </a:lnTo>
                  <a:lnTo>
                    <a:pt x="471" y="916"/>
                  </a:lnTo>
                  <a:lnTo>
                    <a:pt x="469" y="915"/>
                  </a:lnTo>
                  <a:lnTo>
                    <a:pt x="467" y="911"/>
                  </a:lnTo>
                  <a:lnTo>
                    <a:pt x="465" y="909"/>
                  </a:lnTo>
                  <a:lnTo>
                    <a:pt x="464" y="908"/>
                  </a:lnTo>
                  <a:lnTo>
                    <a:pt x="464" y="906"/>
                  </a:lnTo>
                  <a:lnTo>
                    <a:pt x="464" y="904"/>
                  </a:lnTo>
                  <a:lnTo>
                    <a:pt x="462" y="902"/>
                  </a:lnTo>
                  <a:lnTo>
                    <a:pt x="460" y="901"/>
                  </a:lnTo>
                  <a:lnTo>
                    <a:pt x="458" y="901"/>
                  </a:lnTo>
                  <a:lnTo>
                    <a:pt x="458" y="899"/>
                  </a:lnTo>
                  <a:lnTo>
                    <a:pt x="457" y="899"/>
                  </a:lnTo>
                  <a:lnTo>
                    <a:pt x="455" y="897"/>
                  </a:lnTo>
                  <a:lnTo>
                    <a:pt x="453" y="897"/>
                  </a:lnTo>
                  <a:lnTo>
                    <a:pt x="453" y="895"/>
                  </a:lnTo>
                  <a:lnTo>
                    <a:pt x="451" y="895"/>
                  </a:lnTo>
                  <a:lnTo>
                    <a:pt x="451" y="894"/>
                  </a:lnTo>
                  <a:lnTo>
                    <a:pt x="450" y="894"/>
                  </a:lnTo>
                  <a:lnTo>
                    <a:pt x="450" y="892"/>
                  </a:lnTo>
                  <a:lnTo>
                    <a:pt x="448" y="892"/>
                  </a:lnTo>
                  <a:lnTo>
                    <a:pt x="446" y="892"/>
                  </a:lnTo>
                  <a:lnTo>
                    <a:pt x="444" y="892"/>
                  </a:lnTo>
                  <a:lnTo>
                    <a:pt x="443" y="892"/>
                  </a:lnTo>
                  <a:lnTo>
                    <a:pt x="441" y="892"/>
                  </a:lnTo>
                  <a:lnTo>
                    <a:pt x="441" y="890"/>
                  </a:lnTo>
                  <a:lnTo>
                    <a:pt x="436" y="888"/>
                  </a:lnTo>
                  <a:lnTo>
                    <a:pt x="436" y="887"/>
                  </a:lnTo>
                  <a:lnTo>
                    <a:pt x="434" y="885"/>
                  </a:lnTo>
                  <a:lnTo>
                    <a:pt x="434" y="883"/>
                  </a:lnTo>
                  <a:lnTo>
                    <a:pt x="434" y="881"/>
                  </a:lnTo>
                  <a:lnTo>
                    <a:pt x="434" y="880"/>
                  </a:lnTo>
                  <a:lnTo>
                    <a:pt x="434" y="878"/>
                  </a:lnTo>
                  <a:lnTo>
                    <a:pt x="434" y="876"/>
                  </a:lnTo>
                  <a:lnTo>
                    <a:pt x="436" y="874"/>
                  </a:lnTo>
                  <a:lnTo>
                    <a:pt x="434" y="874"/>
                  </a:lnTo>
                  <a:lnTo>
                    <a:pt x="436" y="873"/>
                  </a:lnTo>
                  <a:lnTo>
                    <a:pt x="436" y="871"/>
                  </a:lnTo>
                  <a:lnTo>
                    <a:pt x="436" y="869"/>
                  </a:lnTo>
                  <a:lnTo>
                    <a:pt x="436" y="867"/>
                  </a:lnTo>
                  <a:lnTo>
                    <a:pt x="434" y="866"/>
                  </a:lnTo>
                  <a:lnTo>
                    <a:pt x="434" y="864"/>
                  </a:lnTo>
                  <a:lnTo>
                    <a:pt x="434" y="862"/>
                  </a:lnTo>
                  <a:lnTo>
                    <a:pt x="434" y="861"/>
                  </a:lnTo>
                  <a:lnTo>
                    <a:pt x="434" y="859"/>
                  </a:lnTo>
                  <a:lnTo>
                    <a:pt x="434" y="857"/>
                  </a:lnTo>
                  <a:lnTo>
                    <a:pt x="434" y="855"/>
                  </a:lnTo>
                  <a:lnTo>
                    <a:pt x="436" y="854"/>
                  </a:lnTo>
                  <a:lnTo>
                    <a:pt x="436" y="852"/>
                  </a:lnTo>
                  <a:lnTo>
                    <a:pt x="436" y="850"/>
                  </a:lnTo>
                  <a:lnTo>
                    <a:pt x="436" y="848"/>
                  </a:lnTo>
                  <a:lnTo>
                    <a:pt x="434" y="848"/>
                  </a:lnTo>
                  <a:lnTo>
                    <a:pt x="434" y="847"/>
                  </a:lnTo>
                  <a:lnTo>
                    <a:pt x="432" y="845"/>
                  </a:lnTo>
                  <a:lnTo>
                    <a:pt x="432" y="843"/>
                  </a:lnTo>
                  <a:lnTo>
                    <a:pt x="430" y="843"/>
                  </a:lnTo>
                  <a:lnTo>
                    <a:pt x="430" y="841"/>
                  </a:lnTo>
                  <a:lnTo>
                    <a:pt x="430" y="840"/>
                  </a:lnTo>
                  <a:lnTo>
                    <a:pt x="429" y="840"/>
                  </a:lnTo>
                  <a:lnTo>
                    <a:pt x="427" y="838"/>
                  </a:lnTo>
                  <a:lnTo>
                    <a:pt x="425" y="836"/>
                  </a:lnTo>
                  <a:lnTo>
                    <a:pt x="423" y="836"/>
                  </a:lnTo>
                  <a:lnTo>
                    <a:pt x="422" y="836"/>
                  </a:lnTo>
                  <a:lnTo>
                    <a:pt x="420" y="840"/>
                  </a:lnTo>
                  <a:lnTo>
                    <a:pt x="418" y="841"/>
                  </a:lnTo>
                  <a:lnTo>
                    <a:pt x="418" y="843"/>
                  </a:lnTo>
                  <a:lnTo>
                    <a:pt x="416" y="845"/>
                  </a:lnTo>
                  <a:lnTo>
                    <a:pt x="415" y="847"/>
                  </a:lnTo>
                  <a:lnTo>
                    <a:pt x="413" y="848"/>
                  </a:lnTo>
                  <a:lnTo>
                    <a:pt x="411" y="848"/>
                  </a:lnTo>
                  <a:lnTo>
                    <a:pt x="409" y="848"/>
                  </a:lnTo>
                  <a:lnTo>
                    <a:pt x="408" y="850"/>
                  </a:lnTo>
                  <a:lnTo>
                    <a:pt x="406" y="848"/>
                  </a:lnTo>
                  <a:lnTo>
                    <a:pt x="404" y="848"/>
                  </a:lnTo>
                  <a:lnTo>
                    <a:pt x="402" y="848"/>
                  </a:lnTo>
                  <a:lnTo>
                    <a:pt x="401" y="847"/>
                  </a:lnTo>
                  <a:lnTo>
                    <a:pt x="401" y="845"/>
                  </a:lnTo>
                  <a:lnTo>
                    <a:pt x="399" y="845"/>
                  </a:lnTo>
                  <a:lnTo>
                    <a:pt x="399" y="843"/>
                  </a:lnTo>
                  <a:lnTo>
                    <a:pt x="399" y="841"/>
                  </a:lnTo>
                  <a:lnTo>
                    <a:pt x="399" y="840"/>
                  </a:lnTo>
                  <a:lnTo>
                    <a:pt x="399" y="838"/>
                  </a:lnTo>
                  <a:lnTo>
                    <a:pt x="399" y="836"/>
                  </a:lnTo>
                  <a:lnTo>
                    <a:pt x="399" y="834"/>
                  </a:lnTo>
                  <a:lnTo>
                    <a:pt x="399" y="833"/>
                  </a:lnTo>
                  <a:lnTo>
                    <a:pt x="397" y="833"/>
                  </a:lnTo>
                  <a:lnTo>
                    <a:pt x="397" y="831"/>
                  </a:lnTo>
                  <a:lnTo>
                    <a:pt x="397" y="829"/>
                  </a:lnTo>
                  <a:lnTo>
                    <a:pt x="397" y="827"/>
                  </a:lnTo>
                  <a:lnTo>
                    <a:pt x="395" y="826"/>
                  </a:lnTo>
                  <a:lnTo>
                    <a:pt x="395" y="824"/>
                  </a:lnTo>
                  <a:lnTo>
                    <a:pt x="395" y="822"/>
                  </a:lnTo>
                  <a:lnTo>
                    <a:pt x="397" y="820"/>
                  </a:lnTo>
                  <a:lnTo>
                    <a:pt x="399" y="819"/>
                  </a:lnTo>
                  <a:lnTo>
                    <a:pt x="401" y="817"/>
                  </a:lnTo>
                  <a:lnTo>
                    <a:pt x="402" y="817"/>
                  </a:lnTo>
                  <a:lnTo>
                    <a:pt x="402" y="815"/>
                  </a:lnTo>
                  <a:lnTo>
                    <a:pt x="406" y="815"/>
                  </a:lnTo>
                  <a:lnTo>
                    <a:pt x="406" y="813"/>
                  </a:lnTo>
                  <a:lnTo>
                    <a:pt x="408" y="813"/>
                  </a:lnTo>
                  <a:lnTo>
                    <a:pt x="409" y="812"/>
                  </a:lnTo>
                  <a:lnTo>
                    <a:pt x="409" y="810"/>
                  </a:lnTo>
                  <a:lnTo>
                    <a:pt x="411" y="810"/>
                  </a:lnTo>
                  <a:lnTo>
                    <a:pt x="411" y="808"/>
                  </a:lnTo>
                  <a:lnTo>
                    <a:pt x="411" y="806"/>
                  </a:lnTo>
                  <a:lnTo>
                    <a:pt x="411" y="805"/>
                  </a:lnTo>
                  <a:lnTo>
                    <a:pt x="411" y="803"/>
                  </a:lnTo>
                  <a:lnTo>
                    <a:pt x="411" y="801"/>
                  </a:lnTo>
                  <a:lnTo>
                    <a:pt x="411" y="799"/>
                  </a:lnTo>
                  <a:lnTo>
                    <a:pt x="409" y="798"/>
                  </a:lnTo>
                  <a:lnTo>
                    <a:pt x="409" y="796"/>
                  </a:lnTo>
                  <a:lnTo>
                    <a:pt x="411" y="794"/>
                  </a:lnTo>
                  <a:lnTo>
                    <a:pt x="413" y="792"/>
                  </a:lnTo>
                  <a:lnTo>
                    <a:pt x="413" y="791"/>
                  </a:lnTo>
                  <a:lnTo>
                    <a:pt x="413" y="789"/>
                  </a:lnTo>
                  <a:lnTo>
                    <a:pt x="415" y="787"/>
                  </a:lnTo>
                  <a:lnTo>
                    <a:pt x="415" y="785"/>
                  </a:lnTo>
                  <a:lnTo>
                    <a:pt x="415" y="784"/>
                  </a:lnTo>
                  <a:lnTo>
                    <a:pt x="415" y="782"/>
                  </a:lnTo>
                  <a:lnTo>
                    <a:pt x="415" y="778"/>
                  </a:lnTo>
                  <a:lnTo>
                    <a:pt x="413" y="778"/>
                  </a:lnTo>
                  <a:lnTo>
                    <a:pt x="413" y="777"/>
                  </a:lnTo>
                  <a:lnTo>
                    <a:pt x="413" y="775"/>
                  </a:lnTo>
                  <a:lnTo>
                    <a:pt x="413" y="773"/>
                  </a:lnTo>
                  <a:lnTo>
                    <a:pt x="413" y="771"/>
                  </a:lnTo>
                  <a:lnTo>
                    <a:pt x="413" y="770"/>
                  </a:lnTo>
                  <a:lnTo>
                    <a:pt x="411" y="768"/>
                  </a:lnTo>
                  <a:lnTo>
                    <a:pt x="411" y="766"/>
                  </a:lnTo>
                  <a:lnTo>
                    <a:pt x="411" y="764"/>
                  </a:lnTo>
                  <a:lnTo>
                    <a:pt x="413" y="763"/>
                  </a:lnTo>
                  <a:lnTo>
                    <a:pt x="413" y="761"/>
                  </a:lnTo>
                  <a:lnTo>
                    <a:pt x="413" y="759"/>
                  </a:lnTo>
                  <a:lnTo>
                    <a:pt x="411" y="757"/>
                  </a:lnTo>
                  <a:lnTo>
                    <a:pt x="411" y="756"/>
                  </a:lnTo>
                  <a:lnTo>
                    <a:pt x="411" y="754"/>
                  </a:lnTo>
                  <a:lnTo>
                    <a:pt x="411" y="752"/>
                  </a:lnTo>
                  <a:lnTo>
                    <a:pt x="411" y="750"/>
                  </a:lnTo>
                  <a:lnTo>
                    <a:pt x="411" y="749"/>
                  </a:lnTo>
                  <a:lnTo>
                    <a:pt x="409" y="747"/>
                  </a:lnTo>
                  <a:lnTo>
                    <a:pt x="409" y="745"/>
                  </a:lnTo>
                  <a:lnTo>
                    <a:pt x="408" y="743"/>
                  </a:lnTo>
                  <a:lnTo>
                    <a:pt x="406" y="743"/>
                  </a:lnTo>
                  <a:lnTo>
                    <a:pt x="406" y="742"/>
                  </a:lnTo>
                  <a:lnTo>
                    <a:pt x="404" y="742"/>
                  </a:lnTo>
                  <a:lnTo>
                    <a:pt x="402" y="742"/>
                  </a:lnTo>
                  <a:lnTo>
                    <a:pt x="399" y="740"/>
                  </a:lnTo>
                  <a:lnTo>
                    <a:pt x="392" y="742"/>
                  </a:lnTo>
                  <a:lnTo>
                    <a:pt x="390" y="742"/>
                  </a:lnTo>
                  <a:lnTo>
                    <a:pt x="388" y="742"/>
                  </a:lnTo>
                  <a:lnTo>
                    <a:pt x="387" y="742"/>
                  </a:lnTo>
                  <a:lnTo>
                    <a:pt x="385" y="743"/>
                  </a:lnTo>
                  <a:lnTo>
                    <a:pt x="383" y="743"/>
                  </a:lnTo>
                  <a:lnTo>
                    <a:pt x="380" y="743"/>
                  </a:lnTo>
                  <a:lnTo>
                    <a:pt x="378" y="743"/>
                  </a:lnTo>
                  <a:lnTo>
                    <a:pt x="378" y="745"/>
                  </a:lnTo>
                  <a:lnTo>
                    <a:pt x="374" y="745"/>
                  </a:lnTo>
                  <a:lnTo>
                    <a:pt x="373" y="745"/>
                  </a:lnTo>
                  <a:lnTo>
                    <a:pt x="373" y="747"/>
                  </a:lnTo>
                  <a:lnTo>
                    <a:pt x="371" y="747"/>
                  </a:lnTo>
                  <a:lnTo>
                    <a:pt x="369" y="747"/>
                  </a:lnTo>
                  <a:lnTo>
                    <a:pt x="367" y="747"/>
                  </a:lnTo>
                  <a:lnTo>
                    <a:pt x="366" y="747"/>
                  </a:lnTo>
                  <a:lnTo>
                    <a:pt x="364" y="747"/>
                  </a:lnTo>
                  <a:lnTo>
                    <a:pt x="362" y="749"/>
                  </a:lnTo>
                  <a:lnTo>
                    <a:pt x="360" y="749"/>
                  </a:lnTo>
                  <a:lnTo>
                    <a:pt x="359" y="749"/>
                  </a:lnTo>
                  <a:lnTo>
                    <a:pt x="357" y="749"/>
                  </a:lnTo>
                  <a:lnTo>
                    <a:pt x="355" y="749"/>
                  </a:lnTo>
                  <a:lnTo>
                    <a:pt x="353" y="749"/>
                  </a:lnTo>
                  <a:lnTo>
                    <a:pt x="352" y="749"/>
                  </a:lnTo>
                  <a:lnTo>
                    <a:pt x="350" y="747"/>
                  </a:lnTo>
                  <a:lnTo>
                    <a:pt x="348" y="747"/>
                  </a:lnTo>
                  <a:lnTo>
                    <a:pt x="346" y="747"/>
                  </a:lnTo>
                  <a:lnTo>
                    <a:pt x="345" y="747"/>
                  </a:lnTo>
                  <a:lnTo>
                    <a:pt x="345" y="745"/>
                  </a:lnTo>
                  <a:lnTo>
                    <a:pt x="343" y="745"/>
                  </a:lnTo>
                  <a:lnTo>
                    <a:pt x="343" y="743"/>
                  </a:lnTo>
                  <a:lnTo>
                    <a:pt x="341" y="743"/>
                  </a:lnTo>
                  <a:lnTo>
                    <a:pt x="339" y="742"/>
                  </a:lnTo>
                  <a:lnTo>
                    <a:pt x="339" y="740"/>
                  </a:lnTo>
                  <a:lnTo>
                    <a:pt x="339" y="738"/>
                  </a:lnTo>
                  <a:lnTo>
                    <a:pt x="339" y="736"/>
                  </a:lnTo>
                  <a:lnTo>
                    <a:pt x="339" y="735"/>
                  </a:lnTo>
                  <a:lnTo>
                    <a:pt x="341" y="731"/>
                  </a:lnTo>
                  <a:lnTo>
                    <a:pt x="341" y="729"/>
                  </a:lnTo>
                  <a:lnTo>
                    <a:pt x="343" y="728"/>
                  </a:lnTo>
                  <a:lnTo>
                    <a:pt x="345" y="726"/>
                  </a:lnTo>
                  <a:lnTo>
                    <a:pt x="346" y="724"/>
                  </a:lnTo>
                  <a:lnTo>
                    <a:pt x="348" y="724"/>
                  </a:lnTo>
                  <a:lnTo>
                    <a:pt x="350" y="724"/>
                  </a:lnTo>
                  <a:lnTo>
                    <a:pt x="352" y="722"/>
                  </a:lnTo>
                  <a:lnTo>
                    <a:pt x="353" y="721"/>
                  </a:lnTo>
                  <a:lnTo>
                    <a:pt x="353" y="719"/>
                  </a:lnTo>
                  <a:lnTo>
                    <a:pt x="353" y="717"/>
                  </a:lnTo>
                  <a:lnTo>
                    <a:pt x="353" y="715"/>
                  </a:lnTo>
                  <a:lnTo>
                    <a:pt x="353" y="714"/>
                  </a:lnTo>
                  <a:lnTo>
                    <a:pt x="353" y="712"/>
                  </a:lnTo>
                  <a:lnTo>
                    <a:pt x="353" y="710"/>
                  </a:lnTo>
                  <a:lnTo>
                    <a:pt x="355" y="708"/>
                  </a:lnTo>
                  <a:lnTo>
                    <a:pt x="355" y="707"/>
                  </a:lnTo>
                  <a:lnTo>
                    <a:pt x="357" y="707"/>
                  </a:lnTo>
                  <a:lnTo>
                    <a:pt x="357" y="705"/>
                  </a:lnTo>
                  <a:lnTo>
                    <a:pt x="357" y="703"/>
                  </a:lnTo>
                  <a:lnTo>
                    <a:pt x="357" y="701"/>
                  </a:lnTo>
                  <a:lnTo>
                    <a:pt x="357" y="700"/>
                  </a:lnTo>
                  <a:lnTo>
                    <a:pt x="357" y="698"/>
                  </a:lnTo>
                  <a:lnTo>
                    <a:pt x="357" y="696"/>
                  </a:lnTo>
                  <a:lnTo>
                    <a:pt x="357" y="694"/>
                  </a:lnTo>
                  <a:lnTo>
                    <a:pt x="357" y="693"/>
                  </a:lnTo>
                  <a:lnTo>
                    <a:pt x="359" y="691"/>
                  </a:lnTo>
                  <a:lnTo>
                    <a:pt x="359" y="689"/>
                  </a:lnTo>
                  <a:lnTo>
                    <a:pt x="360" y="689"/>
                  </a:lnTo>
                  <a:lnTo>
                    <a:pt x="362" y="687"/>
                  </a:lnTo>
                  <a:lnTo>
                    <a:pt x="364" y="687"/>
                  </a:lnTo>
                  <a:lnTo>
                    <a:pt x="366" y="687"/>
                  </a:lnTo>
                  <a:lnTo>
                    <a:pt x="367" y="689"/>
                  </a:lnTo>
                  <a:lnTo>
                    <a:pt x="369" y="691"/>
                  </a:lnTo>
                  <a:lnTo>
                    <a:pt x="371" y="691"/>
                  </a:lnTo>
                  <a:lnTo>
                    <a:pt x="373" y="693"/>
                  </a:lnTo>
                  <a:lnTo>
                    <a:pt x="374" y="693"/>
                  </a:lnTo>
                  <a:lnTo>
                    <a:pt x="376" y="691"/>
                  </a:lnTo>
                  <a:lnTo>
                    <a:pt x="378" y="691"/>
                  </a:lnTo>
                  <a:lnTo>
                    <a:pt x="380" y="691"/>
                  </a:lnTo>
                  <a:lnTo>
                    <a:pt x="381" y="689"/>
                  </a:lnTo>
                  <a:lnTo>
                    <a:pt x="383" y="687"/>
                  </a:lnTo>
                  <a:lnTo>
                    <a:pt x="385" y="687"/>
                  </a:lnTo>
                  <a:lnTo>
                    <a:pt x="387" y="687"/>
                  </a:lnTo>
                  <a:lnTo>
                    <a:pt x="388" y="687"/>
                  </a:lnTo>
                  <a:lnTo>
                    <a:pt x="390" y="687"/>
                  </a:lnTo>
                  <a:lnTo>
                    <a:pt x="392" y="687"/>
                  </a:lnTo>
                  <a:lnTo>
                    <a:pt x="394" y="686"/>
                  </a:lnTo>
                  <a:lnTo>
                    <a:pt x="397" y="686"/>
                  </a:lnTo>
                  <a:lnTo>
                    <a:pt x="397" y="684"/>
                  </a:lnTo>
                  <a:lnTo>
                    <a:pt x="399" y="684"/>
                  </a:lnTo>
                  <a:lnTo>
                    <a:pt x="401" y="684"/>
                  </a:lnTo>
                  <a:lnTo>
                    <a:pt x="402" y="682"/>
                  </a:lnTo>
                  <a:lnTo>
                    <a:pt x="404" y="682"/>
                  </a:lnTo>
                  <a:lnTo>
                    <a:pt x="406" y="682"/>
                  </a:lnTo>
                  <a:lnTo>
                    <a:pt x="408" y="682"/>
                  </a:lnTo>
                  <a:lnTo>
                    <a:pt x="409" y="680"/>
                  </a:lnTo>
                  <a:lnTo>
                    <a:pt x="411" y="679"/>
                  </a:lnTo>
                  <a:lnTo>
                    <a:pt x="413" y="677"/>
                  </a:lnTo>
                  <a:lnTo>
                    <a:pt x="415" y="677"/>
                  </a:lnTo>
                  <a:lnTo>
                    <a:pt x="416" y="675"/>
                  </a:lnTo>
                  <a:lnTo>
                    <a:pt x="418" y="673"/>
                  </a:lnTo>
                  <a:lnTo>
                    <a:pt x="420" y="672"/>
                  </a:lnTo>
                  <a:lnTo>
                    <a:pt x="422" y="670"/>
                  </a:lnTo>
                  <a:lnTo>
                    <a:pt x="423" y="668"/>
                  </a:lnTo>
                  <a:lnTo>
                    <a:pt x="425" y="668"/>
                  </a:lnTo>
                  <a:lnTo>
                    <a:pt x="427" y="668"/>
                  </a:lnTo>
                  <a:lnTo>
                    <a:pt x="429" y="666"/>
                  </a:lnTo>
                  <a:lnTo>
                    <a:pt x="430" y="666"/>
                  </a:lnTo>
                  <a:lnTo>
                    <a:pt x="432" y="666"/>
                  </a:lnTo>
                  <a:lnTo>
                    <a:pt x="434" y="665"/>
                  </a:lnTo>
                  <a:lnTo>
                    <a:pt x="436" y="665"/>
                  </a:lnTo>
                  <a:lnTo>
                    <a:pt x="437" y="665"/>
                  </a:lnTo>
                  <a:lnTo>
                    <a:pt x="439" y="665"/>
                  </a:lnTo>
                  <a:lnTo>
                    <a:pt x="441" y="665"/>
                  </a:lnTo>
                  <a:lnTo>
                    <a:pt x="443" y="665"/>
                  </a:lnTo>
                  <a:lnTo>
                    <a:pt x="444" y="663"/>
                  </a:lnTo>
                  <a:lnTo>
                    <a:pt x="446" y="663"/>
                  </a:lnTo>
                  <a:lnTo>
                    <a:pt x="448" y="663"/>
                  </a:lnTo>
                  <a:lnTo>
                    <a:pt x="450" y="661"/>
                  </a:lnTo>
                  <a:lnTo>
                    <a:pt x="451" y="661"/>
                  </a:lnTo>
                  <a:lnTo>
                    <a:pt x="453" y="661"/>
                  </a:lnTo>
                  <a:lnTo>
                    <a:pt x="455" y="659"/>
                  </a:lnTo>
                  <a:lnTo>
                    <a:pt x="457" y="659"/>
                  </a:lnTo>
                  <a:lnTo>
                    <a:pt x="458" y="659"/>
                  </a:lnTo>
                  <a:lnTo>
                    <a:pt x="460" y="658"/>
                  </a:lnTo>
                  <a:lnTo>
                    <a:pt x="462" y="658"/>
                  </a:lnTo>
                  <a:lnTo>
                    <a:pt x="464" y="659"/>
                  </a:lnTo>
                  <a:lnTo>
                    <a:pt x="465" y="659"/>
                  </a:lnTo>
                  <a:lnTo>
                    <a:pt x="467" y="659"/>
                  </a:lnTo>
                  <a:lnTo>
                    <a:pt x="469" y="659"/>
                  </a:lnTo>
                  <a:lnTo>
                    <a:pt x="469" y="658"/>
                  </a:lnTo>
                  <a:lnTo>
                    <a:pt x="471" y="656"/>
                  </a:lnTo>
                  <a:lnTo>
                    <a:pt x="472" y="656"/>
                  </a:lnTo>
                  <a:lnTo>
                    <a:pt x="476" y="656"/>
                  </a:lnTo>
                  <a:lnTo>
                    <a:pt x="478" y="656"/>
                  </a:lnTo>
                  <a:lnTo>
                    <a:pt x="481" y="654"/>
                  </a:lnTo>
                  <a:lnTo>
                    <a:pt x="483" y="654"/>
                  </a:lnTo>
                  <a:lnTo>
                    <a:pt x="485" y="652"/>
                  </a:lnTo>
                  <a:lnTo>
                    <a:pt x="486" y="652"/>
                  </a:lnTo>
                  <a:lnTo>
                    <a:pt x="488" y="652"/>
                  </a:lnTo>
                  <a:lnTo>
                    <a:pt x="490" y="651"/>
                  </a:lnTo>
                  <a:lnTo>
                    <a:pt x="493" y="651"/>
                  </a:lnTo>
                  <a:lnTo>
                    <a:pt x="495" y="651"/>
                  </a:lnTo>
                  <a:lnTo>
                    <a:pt x="497" y="649"/>
                  </a:lnTo>
                  <a:lnTo>
                    <a:pt x="499" y="649"/>
                  </a:lnTo>
                  <a:lnTo>
                    <a:pt x="500" y="649"/>
                  </a:lnTo>
                  <a:lnTo>
                    <a:pt x="502" y="647"/>
                  </a:lnTo>
                  <a:lnTo>
                    <a:pt x="504" y="647"/>
                  </a:lnTo>
                  <a:lnTo>
                    <a:pt x="506" y="647"/>
                  </a:lnTo>
                  <a:lnTo>
                    <a:pt x="506" y="645"/>
                  </a:lnTo>
                  <a:lnTo>
                    <a:pt x="509" y="645"/>
                  </a:lnTo>
                  <a:lnTo>
                    <a:pt x="511" y="644"/>
                  </a:lnTo>
                  <a:lnTo>
                    <a:pt x="513" y="644"/>
                  </a:lnTo>
                  <a:lnTo>
                    <a:pt x="514" y="644"/>
                  </a:lnTo>
                  <a:lnTo>
                    <a:pt x="516" y="642"/>
                  </a:lnTo>
                  <a:lnTo>
                    <a:pt x="516" y="640"/>
                  </a:lnTo>
                  <a:lnTo>
                    <a:pt x="516" y="637"/>
                  </a:lnTo>
                  <a:lnTo>
                    <a:pt x="516" y="635"/>
                  </a:lnTo>
                  <a:lnTo>
                    <a:pt x="518" y="635"/>
                  </a:lnTo>
                  <a:lnTo>
                    <a:pt x="520" y="635"/>
                  </a:lnTo>
                  <a:lnTo>
                    <a:pt x="521" y="635"/>
                  </a:lnTo>
                  <a:lnTo>
                    <a:pt x="523" y="635"/>
                  </a:lnTo>
                  <a:lnTo>
                    <a:pt x="525" y="635"/>
                  </a:lnTo>
                  <a:lnTo>
                    <a:pt x="527" y="635"/>
                  </a:lnTo>
                  <a:lnTo>
                    <a:pt x="527" y="633"/>
                  </a:lnTo>
                  <a:lnTo>
                    <a:pt x="528" y="631"/>
                  </a:lnTo>
                  <a:lnTo>
                    <a:pt x="530" y="631"/>
                  </a:lnTo>
                  <a:lnTo>
                    <a:pt x="532" y="631"/>
                  </a:lnTo>
                  <a:lnTo>
                    <a:pt x="534" y="633"/>
                  </a:lnTo>
                  <a:lnTo>
                    <a:pt x="535" y="631"/>
                  </a:lnTo>
                  <a:lnTo>
                    <a:pt x="537" y="631"/>
                  </a:lnTo>
                  <a:lnTo>
                    <a:pt x="539" y="630"/>
                  </a:lnTo>
                  <a:lnTo>
                    <a:pt x="541" y="628"/>
                  </a:lnTo>
                  <a:lnTo>
                    <a:pt x="542" y="628"/>
                  </a:lnTo>
                  <a:lnTo>
                    <a:pt x="544" y="626"/>
                  </a:lnTo>
                  <a:lnTo>
                    <a:pt x="546" y="624"/>
                  </a:lnTo>
                  <a:lnTo>
                    <a:pt x="546" y="623"/>
                  </a:lnTo>
                  <a:lnTo>
                    <a:pt x="546" y="621"/>
                  </a:lnTo>
                  <a:lnTo>
                    <a:pt x="546" y="619"/>
                  </a:lnTo>
                  <a:lnTo>
                    <a:pt x="546" y="617"/>
                  </a:lnTo>
                  <a:lnTo>
                    <a:pt x="544" y="617"/>
                  </a:lnTo>
                  <a:lnTo>
                    <a:pt x="544" y="616"/>
                  </a:lnTo>
                  <a:lnTo>
                    <a:pt x="544" y="614"/>
                  </a:lnTo>
                  <a:lnTo>
                    <a:pt x="544" y="612"/>
                  </a:lnTo>
                  <a:lnTo>
                    <a:pt x="542" y="612"/>
                  </a:lnTo>
                  <a:lnTo>
                    <a:pt x="542" y="609"/>
                  </a:lnTo>
                  <a:lnTo>
                    <a:pt x="541" y="607"/>
                  </a:lnTo>
                  <a:lnTo>
                    <a:pt x="541" y="605"/>
                  </a:lnTo>
                  <a:lnTo>
                    <a:pt x="541" y="603"/>
                  </a:lnTo>
                  <a:lnTo>
                    <a:pt x="541" y="602"/>
                  </a:lnTo>
                  <a:lnTo>
                    <a:pt x="541" y="600"/>
                  </a:lnTo>
                  <a:lnTo>
                    <a:pt x="541" y="598"/>
                  </a:lnTo>
                  <a:lnTo>
                    <a:pt x="541" y="596"/>
                  </a:lnTo>
                  <a:lnTo>
                    <a:pt x="541" y="595"/>
                  </a:lnTo>
                  <a:lnTo>
                    <a:pt x="541" y="593"/>
                  </a:lnTo>
                  <a:lnTo>
                    <a:pt x="542" y="591"/>
                  </a:lnTo>
                  <a:lnTo>
                    <a:pt x="542" y="589"/>
                  </a:lnTo>
                  <a:lnTo>
                    <a:pt x="542" y="588"/>
                  </a:lnTo>
                  <a:lnTo>
                    <a:pt x="542" y="586"/>
                  </a:lnTo>
                  <a:lnTo>
                    <a:pt x="544" y="586"/>
                  </a:lnTo>
                  <a:lnTo>
                    <a:pt x="544" y="584"/>
                  </a:lnTo>
                  <a:lnTo>
                    <a:pt x="544" y="583"/>
                  </a:lnTo>
                  <a:lnTo>
                    <a:pt x="544" y="581"/>
                  </a:lnTo>
                  <a:lnTo>
                    <a:pt x="546" y="581"/>
                  </a:lnTo>
                  <a:lnTo>
                    <a:pt x="546" y="579"/>
                  </a:lnTo>
                  <a:lnTo>
                    <a:pt x="546" y="577"/>
                  </a:lnTo>
                  <a:lnTo>
                    <a:pt x="548" y="576"/>
                  </a:lnTo>
                  <a:lnTo>
                    <a:pt x="549" y="572"/>
                  </a:lnTo>
                  <a:lnTo>
                    <a:pt x="549" y="570"/>
                  </a:lnTo>
                  <a:lnTo>
                    <a:pt x="549" y="569"/>
                  </a:lnTo>
                  <a:lnTo>
                    <a:pt x="549" y="567"/>
                  </a:lnTo>
                  <a:lnTo>
                    <a:pt x="551" y="567"/>
                  </a:lnTo>
                  <a:lnTo>
                    <a:pt x="551" y="565"/>
                  </a:lnTo>
                  <a:lnTo>
                    <a:pt x="551" y="563"/>
                  </a:lnTo>
                  <a:lnTo>
                    <a:pt x="551" y="562"/>
                  </a:lnTo>
                  <a:lnTo>
                    <a:pt x="553" y="560"/>
                  </a:lnTo>
                  <a:lnTo>
                    <a:pt x="553" y="558"/>
                  </a:lnTo>
                  <a:lnTo>
                    <a:pt x="555" y="556"/>
                  </a:lnTo>
                  <a:lnTo>
                    <a:pt x="555" y="555"/>
                  </a:lnTo>
                  <a:lnTo>
                    <a:pt x="556" y="553"/>
                  </a:lnTo>
                  <a:lnTo>
                    <a:pt x="556" y="551"/>
                  </a:lnTo>
                  <a:lnTo>
                    <a:pt x="558" y="551"/>
                  </a:lnTo>
                  <a:lnTo>
                    <a:pt x="558" y="549"/>
                  </a:lnTo>
                  <a:lnTo>
                    <a:pt x="560" y="548"/>
                  </a:lnTo>
                  <a:lnTo>
                    <a:pt x="560" y="546"/>
                  </a:lnTo>
                  <a:lnTo>
                    <a:pt x="560" y="544"/>
                  </a:lnTo>
                  <a:lnTo>
                    <a:pt x="562" y="544"/>
                  </a:lnTo>
                  <a:lnTo>
                    <a:pt x="563" y="542"/>
                  </a:lnTo>
                  <a:lnTo>
                    <a:pt x="563" y="541"/>
                  </a:lnTo>
                  <a:lnTo>
                    <a:pt x="565" y="537"/>
                  </a:lnTo>
                  <a:lnTo>
                    <a:pt x="567" y="535"/>
                  </a:lnTo>
                  <a:lnTo>
                    <a:pt x="567" y="534"/>
                  </a:lnTo>
                  <a:lnTo>
                    <a:pt x="569" y="530"/>
                  </a:lnTo>
                  <a:lnTo>
                    <a:pt x="570" y="528"/>
                  </a:lnTo>
                  <a:lnTo>
                    <a:pt x="570" y="527"/>
                  </a:lnTo>
                  <a:lnTo>
                    <a:pt x="570" y="525"/>
                  </a:lnTo>
                  <a:lnTo>
                    <a:pt x="570" y="523"/>
                  </a:lnTo>
                  <a:lnTo>
                    <a:pt x="570" y="521"/>
                  </a:lnTo>
                  <a:lnTo>
                    <a:pt x="570" y="520"/>
                  </a:lnTo>
                  <a:lnTo>
                    <a:pt x="570" y="518"/>
                  </a:lnTo>
                  <a:lnTo>
                    <a:pt x="570" y="516"/>
                  </a:lnTo>
                  <a:lnTo>
                    <a:pt x="570" y="514"/>
                  </a:lnTo>
                  <a:lnTo>
                    <a:pt x="570" y="513"/>
                  </a:lnTo>
                  <a:lnTo>
                    <a:pt x="570" y="511"/>
                  </a:lnTo>
                  <a:lnTo>
                    <a:pt x="570" y="509"/>
                  </a:lnTo>
                  <a:lnTo>
                    <a:pt x="570" y="507"/>
                  </a:lnTo>
                  <a:lnTo>
                    <a:pt x="572" y="506"/>
                  </a:lnTo>
                  <a:lnTo>
                    <a:pt x="570" y="506"/>
                  </a:lnTo>
                  <a:lnTo>
                    <a:pt x="570" y="504"/>
                  </a:lnTo>
                  <a:lnTo>
                    <a:pt x="572" y="502"/>
                  </a:lnTo>
                  <a:lnTo>
                    <a:pt x="572" y="500"/>
                  </a:lnTo>
                  <a:lnTo>
                    <a:pt x="572" y="499"/>
                  </a:lnTo>
                  <a:lnTo>
                    <a:pt x="572" y="497"/>
                  </a:lnTo>
                  <a:lnTo>
                    <a:pt x="574" y="495"/>
                  </a:lnTo>
                  <a:lnTo>
                    <a:pt x="574" y="493"/>
                  </a:lnTo>
                  <a:lnTo>
                    <a:pt x="576" y="492"/>
                  </a:lnTo>
                  <a:lnTo>
                    <a:pt x="576" y="490"/>
                  </a:lnTo>
                  <a:lnTo>
                    <a:pt x="576" y="488"/>
                  </a:lnTo>
                  <a:lnTo>
                    <a:pt x="577" y="486"/>
                  </a:lnTo>
                  <a:lnTo>
                    <a:pt x="579" y="485"/>
                  </a:lnTo>
                  <a:lnTo>
                    <a:pt x="579" y="483"/>
                  </a:lnTo>
                  <a:lnTo>
                    <a:pt x="581" y="483"/>
                  </a:lnTo>
                  <a:lnTo>
                    <a:pt x="583" y="481"/>
                  </a:lnTo>
                  <a:lnTo>
                    <a:pt x="584" y="479"/>
                  </a:lnTo>
                  <a:lnTo>
                    <a:pt x="586" y="478"/>
                  </a:lnTo>
                  <a:lnTo>
                    <a:pt x="588" y="478"/>
                  </a:lnTo>
                  <a:lnTo>
                    <a:pt x="588" y="476"/>
                  </a:lnTo>
                  <a:lnTo>
                    <a:pt x="591" y="476"/>
                  </a:lnTo>
                  <a:lnTo>
                    <a:pt x="593" y="474"/>
                  </a:lnTo>
                  <a:lnTo>
                    <a:pt x="595" y="474"/>
                  </a:lnTo>
                  <a:lnTo>
                    <a:pt x="596" y="474"/>
                  </a:lnTo>
                  <a:lnTo>
                    <a:pt x="598" y="474"/>
                  </a:lnTo>
                  <a:lnTo>
                    <a:pt x="600" y="472"/>
                  </a:lnTo>
                  <a:lnTo>
                    <a:pt x="602" y="472"/>
                  </a:lnTo>
                  <a:lnTo>
                    <a:pt x="603" y="472"/>
                  </a:lnTo>
                  <a:lnTo>
                    <a:pt x="605" y="471"/>
                  </a:lnTo>
                  <a:lnTo>
                    <a:pt x="607" y="471"/>
                  </a:lnTo>
                  <a:lnTo>
                    <a:pt x="609" y="471"/>
                  </a:lnTo>
                  <a:lnTo>
                    <a:pt x="610" y="471"/>
                  </a:lnTo>
                  <a:lnTo>
                    <a:pt x="612" y="471"/>
                  </a:lnTo>
                  <a:lnTo>
                    <a:pt x="614" y="471"/>
                  </a:lnTo>
                  <a:lnTo>
                    <a:pt x="616" y="469"/>
                  </a:lnTo>
                  <a:lnTo>
                    <a:pt x="619" y="469"/>
                  </a:lnTo>
                  <a:lnTo>
                    <a:pt x="621" y="469"/>
                  </a:lnTo>
                  <a:lnTo>
                    <a:pt x="623" y="469"/>
                  </a:lnTo>
                  <a:lnTo>
                    <a:pt x="626" y="469"/>
                  </a:lnTo>
                  <a:lnTo>
                    <a:pt x="628" y="469"/>
                  </a:lnTo>
                  <a:lnTo>
                    <a:pt x="630" y="469"/>
                  </a:lnTo>
                  <a:lnTo>
                    <a:pt x="631" y="469"/>
                  </a:lnTo>
                  <a:lnTo>
                    <a:pt x="633" y="469"/>
                  </a:lnTo>
                  <a:lnTo>
                    <a:pt x="635" y="469"/>
                  </a:lnTo>
                  <a:lnTo>
                    <a:pt x="637" y="469"/>
                  </a:lnTo>
                  <a:lnTo>
                    <a:pt x="638" y="469"/>
                  </a:lnTo>
                  <a:lnTo>
                    <a:pt x="640" y="469"/>
                  </a:lnTo>
                  <a:lnTo>
                    <a:pt x="640" y="471"/>
                  </a:lnTo>
                  <a:lnTo>
                    <a:pt x="640" y="472"/>
                  </a:lnTo>
                  <a:lnTo>
                    <a:pt x="642" y="472"/>
                  </a:lnTo>
                  <a:lnTo>
                    <a:pt x="642" y="474"/>
                  </a:lnTo>
                  <a:lnTo>
                    <a:pt x="642" y="478"/>
                  </a:lnTo>
                  <a:lnTo>
                    <a:pt x="642" y="479"/>
                  </a:lnTo>
                  <a:lnTo>
                    <a:pt x="642" y="481"/>
                  </a:lnTo>
                  <a:lnTo>
                    <a:pt x="644" y="483"/>
                  </a:lnTo>
                  <a:lnTo>
                    <a:pt x="644" y="485"/>
                  </a:lnTo>
                  <a:lnTo>
                    <a:pt x="645" y="486"/>
                  </a:lnTo>
                  <a:lnTo>
                    <a:pt x="647" y="486"/>
                  </a:lnTo>
                  <a:lnTo>
                    <a:pt x="649" y="486"/>
                  </a:lnTo>
                  <a:lnTo>
                    <a:pt x="652" y="486"/>
                  </a:lnTo>
                  <a:lnTo>
                    <a:pt x="652" y="485"/>
                  </a:lnTo>
                  <a:lnTo>
                    <a:pt x="654" y="485"/>
                  </a:lnTo>
                  <a:lnTo>
                    <a:pt x="656" y="485"/>
                  </a:lnTo>
                  <a:lnTo>
                    <a:pt x="658" y="485"/>
                  </a:lnTo>
                  <a:lnTo>
                    <a:pt x="659" y="483"/>
                  </a:lnTo>
                  <a:lnTo>
                    <a:pt x="663" y="483"/>
                  </a:lnTo>
                  <a:lnTo>
                    <a:pt x="665" y="481"/>
                  </a:lnTo>
                  <a:lnTo>
                    <a:pt x="665" y="479"/>
                  </a:lnTo>
                  <a:lnTo>
                    <a:pt x="666" y="478"/>
                  </a:lnTo>
                  <a:lnTo>
                    <a:pt x="670" y="474"/>
                  </a:lnTo>
                  <a:lnTo>
                    <a:pt x="672" y="471"/>
                  </a:lnTo>
                  <a:lnTo>
                    <a:pt x="673" y="469"/>
                  </a:lnTo>
                  <a:lnTo>
                    <a:pt x="675" y="467"/>
                  </a:lnTo>
                  <a:lnTo>
                    <a:pt x="677" y="465"/>
                  </a:lnTo>
                  <a:lnTo>
                    <a:pt x="680" y="464"/>
                  </a:lnTo>
                  <a:lnTo>
                    <a:pt x="684" y="462"/>
                  </a:lnTo>
                  <a:lnTo>
                    <a:pt x="686" y="462"/>
                  </a:lnTo>
                  <a:lnTo>
                    <a:pt x="687" y="460"/>
                  </a:lnTo>
                  <a:lnTo>
                    <a:pt x="691" y="460"/>
                  </a:lnTo>
                  <a:lnTo>
                    <a:pt x="693" y="460"/>
                  </a:lnTo>
                  <a:lnTo>
                    <a:pt x="694" y="458"/>
                  </a:lnTo>
                  <a:lnTo>
                    <a:pt x="696" y="458"/>
                  </a:lnTo>
                  <a:lnTo>
                    <a:pt x="698" y="457"/>
                  </a:lnTo>
                  <a:lnTo>
                    <a:pt x="700" y="455"/>
                  </a:lnTo>
                  <a:lnTo>
                    <a:pt x="701" y="455"/>
                  </a:lnTo>
                  <a:lnTo>
                    <a:pt x="701" y="453"/>
                  </a:lnTo>
                  <a:lnTo>
                    <a:pt x="703" y="451"/>
                  </a:lnTo>
                  <a:lnTo>
                    <a:pt x="701" y="450"/>
                  </a:lnTo>
                  <a:lnTo>
                    <a:pt x="701" y="448"/>
                  </a:lnTo>
                  <a:lnTo>
                    <a:pt x="701" y="446"/>
                  </a:lnTo>
                  <a:lnTo>
                    <a:pt x="703" y="444"/>
                  </a:lnTo>
                  <a:lnTo>
                    <a:pt x="703" y="443"/>
                  </a:lnTo>
                  <a:lnTo>
                    <a:pt x="701" y="441"/>
                  </a:lnTo>
                  <a:lnTo>
                    <a:pt x="701" y="439"/>
                  </a:lnTo>
                  <a:lnTo>
                    <a:pt x="701" y="437"/>
                  </a:lnTo>
                  <a:lnTo>
                    <a:pt x="701" y="436"/>
                  </a:lnTo>
                  <a:lnTo>
                    <a:pt x="703" y="436"/>
                  </a:lnTo>
                  <a:lnTo>
                    <a:pt x="703" y="434"/>
                  </a:lnTo>
                  <a:lnTo>
                    <a:pt x="703" y="432"/>
                  </a:lnTo>
                  <a:lnTo>
                    <a:pt x="703" y="430"/>
                  </a:lnTo>
                  <a:lnTo>
                    <a:pt x="705" y="429"/>
                  </a:lnTo>
                  <a:lnTo>
                    <a:pt x="705" y="427"/>
                  </a:lnTo>
                  <a:lnTo>
                    <a:pt x="705" y="425"/>
                  </a:lnTo>
                  <a:lnTo>
                    <a:pt x="705" y="423"/>
                  </a:lnTo>
                  <a:lnTo>
                    <a:pt x="705" y="422"/>
                  </a:lnTo>
                  <a:lnTo>
                    <a:pt x="705" y="420"/>
                  </a:lnTo>
                  <a:lnTo>
                    <a:pt x="705" y="416"/>
                  </a:lnTo>
                  <a:lnTo>
                    <a:pt x="705" y="415"/>
                  </a:lnTo>
                  <a:lnTo>
                    <a:pt x="703" y="413"/>
                  </a:lnTo>
                  <a:lnTo>
                    <a:pt x="703" y="411"/>
                  </a:lnTo>
                  <a:lnTo>
                    <a:pt x="703" y="409"/>
                  </a:lnTo>
                  <a:lnTo>
                    <a:pt x="705" y="408"/>
                  </a:lnTo>
                  <a:lnTo>
                    <a:pt x="705" y="406"/>
                  </a:lnTo>
                  <a:lnTo>
                    <a:pt x="705" y="404"/>
                  </a:lnTo>
                  <a:lnTo>
                    <a:pt x="705" y="402"/>
                  </a:lnTo>
                  <a:lnTo>
                    <a:pt x="703" y="401"/>
                  </a:lnTo>
                  <a:lnTo>
                    <a:pt x="703" y="399"/>
                  </a:lnTo>
                  <a:lnTo>
                    <a:pt x="703" y="397"/>
                  </a:lnTo>
                  <a:lnTo>
                    <a:pt x="703" y="394"/>
                  </a:lnTo>
                  <a:lnTo>
                    <a:pt x="703" y="392"/>
                  </a:lnTo>
                  <a:lnTo>
                    <a:pt x="705" y="388"/>
                  </a:lnTo>
                  <a:lnTo>
                    <a:pt x="705" y="387"/>
                  </a:lnTo>
                  <a:lnTo>
                    <a:pt x="705" y="385"/>
                  </a:lnTo>
                  <a:lnTo>
                    <a:pt x="705" y="381"/>
                  </a:lnTo>
                  <a:lnTo>
                    <a:pt x="705" y="380"/>
                  </a:lnTo>
                  <a:lnTo>
                    <a:pt x="705" y="378"/>
                  </a:lnTo>
                  <a:lnTo>
                    <a:pt x="703" y="376"/>
                  </a:lnTo>
                  <a:lnTo>
                    <a:pt x="703" y="374"/>
                  </a:lnTo>
                  <a:lnTo>
                    <a:pt x="701" y="373"/>
                  </a:lnTo>
                  <a:lnTo>
                    <a:pt x="701" y="371"/>
                  </a:lnTo>
                  <a:lnTo>
                    <a:pt x="700" y="371"/>
                  </a:lnTo>
                  <a:lnTo>
                    <a:pt x="700" y="369"/>
                  </a:lnTo>
                  <a:lnTo>
                    <a:pt x="700" y="367"/>
                  </a:lnTo>
                  <a:lnTo>
                    <a:pt x="698" y="367"/>
                  </a:lnTo>
                  <a:lnTo>
                    <a:pt x="698" y="366"/>
                  </a:lnTo>
                  <a:lnTo>
                    <a:pt x="696" y="364"/>
                  </a:lnTo>
                  <a:lnTo>
                    <a:pt x="696" y="362"/>
                  </a:lnTo>
                  <a:lnTo>
                    <a:pt x="696" y="360"/>
                  </a:lnTo>
                  <a:lnTo>
                    <a:pt x="696" y="359"/>
                  </a:lnTo>
                  <a:lnTo>
                    <a:pt x="696" y="357"/>
                  </a:lnTo>
                  <a:lnTo>
                    <a:pt x="696" y="355"/>
                  </a:lnTo>
                  <a:lnTo>
                    <a:pt x="696" y="353"/>
                  </a:lnTo>
                  <a:lnTo>
                    <a:pt x="696" y="352"/>
                  </a:lnTo>
                  <a:lnTo>
                    <a:pt x="696" y="350"/>
                  </a:lnTo>
                  <a:lnTo>
                    <a:pt x="696" y="348"/>
                  </a:lnTo>
                  <a:lnTo>
                    <a:pt x="694" y="345"/>
                  </a:lnTo>
                  <a:lnTo>
                    <a:pt x="698" y="343"/>
                  </a:lnTo>
                  <a:lnTo>
                    <a:pt x="696" y="341"/>
                  </a:lnTo>
                  <a:lnTo>
                    <a:pt x="694" y="339"/>
                  </a:lnTo>
                  <a:lnTo>
                    <a:pt x="693" y="338"/>
                  </a:lnTo>
                  <a:lnTo>
                    <a:pt x="691" y="338"/>
                  </a:lnTo>
                  <a:lnTo>
                    <a:pt x="691" y="336"/>
                  </a:lnTo>
                  <a:lnTo>
                    <a:pt x="689" y="336"/>
                  </a:lnTo>
                  <a:lnTo>
                    <a:pt x="687" y="336"/>
                  </a:lnTo>
                  <a:lnTo>
                    <a:pt x="684" y="334"/>
                  </a:lnTo>
                  <a:lnTo>
                    <a:pt x="682" y="334"/>
                  </a:lnTo>
                  <a:lnTo>
                    <a:pt x="680" y="334"/>
                  </a:lnTo>
                  <a:lnTo>
                    <a:pt x="679" y="334"/>
                  </a:lnTo>
                  <a:lnTo>
                    <a:pt x="677" y="334"/>
                  </a:lnTo>
                  <a:lnTo>
                    <a:pt x="673" y="334"/>
                  </a:lnTo>
                  <a:lnTo>
                    <a:pt x="672" y="336"/>
                  </a:lnTo>
                  <a:lnTo>
                    <a:pt x="670" y="336"/>
                  </a:lnTo>
                  <a:lnTo>
                    <a:pt x="668" y="336"/>
                  </a:lnTo>
                  <a:lnTo>
                    <a:pt x="666" y="336"/>
                  </a:lnTo>
                  <a:lnTo>
                    <a:pt x="665" y="338"/>
                  </a:lnTo>
                  <a:lnTo>
                    <a:pt x="663" y="338"/>
                  </a:lnTo>
                  <a:lnTo>
                    <a:pt x="661" y="338"/>
                  </a:lnTo>
                  <a:lnTo>
                    <a:pt x="659" y="338"/>
                  </a:lnTo>
                  <a:lnTo>
                    <a:pt x="658" y="336"/>
                  </a:lnTo>
                  <a:lnTo>
                    <a:pt x="656" y="336"/>
                  </a:lnTo>
                  <a:lnTo>
                    <a:pt x="654" y="336"/>
                  </a:lnTo>
                  <a:lnTo>
                    <a:pt x="652" y="338"/>
                  </a:lnTo>
                  <a:lnTo>
                    <a:pt x="652" y="336"/>
                  </a:lnTo>
                  <a:lnTo>
                    <a:pt x="651" y="336"/>
                  </a:lnTo>
                  <a:lnTo>
                    <a:pt x="649" y="334"/>
                  </a:lnTo>
                  <a:lnTo>
                    <a:pt x="647" y="332"/>
                  </a:lnTo>
                  <a:lnTo>
                    <a:pt x="645" y="332"/>
                  </a:lnTo>
                  <a:lnTo>
                    <a:pt x="644" y="331"/>
                  </a:lnTo>
                  <a:lnTo>
                    <a:pt x="642" y="331"/>
                  </a:lnTo>
                  <a:lnTo>
                    <a:pt x="640" y="331"/>
                  </a:lnTo>
                  <a:lnTo>
                    <a:pt x="638" y="331"/>
                  </a:lnTo>
                  <a:lnTo>
                    <a:pt x="637" y="329"/>
                  </a:lnTo>
                  <a:lnTo>
                    <a:pt x="635" y="329"/>
                  </a:lnTo>
                  <a:lnTo>
                    <a:pt x="633" y="331"/>
                  </a:lnTo>
                  <a:lnTo>
                    <a:pt x="631" y="329"/>
                  </a:lnTo>
                  <a:lnTo>
                    <a:pt x="630" y="327"/>
                  </a:lnTo>
                  <a:lnTo>
                    <a:pt x="628" y="325"/>
                  </a:lnTo>
                  <a:lnTo>
                    <a:pt x="626" y="325"/>
                  </a:lnTo>
                  <a:lnTo>
                    <a:pt x="623" y="324"/>
                  </a:lnTo>
                  <a:lnTo>
                    <a:pt x="621" y="324"/>
                  </a:lnTo>
                  <a:lnTo>
                    <a:pt x="617" y="322"/>
                  </a:lnTo>
                  <a:lnTo>
                    <a:pt x="616" y="322"/>
                  </a:lnTo>
                  <a:lnTo>
                    <a:pt x="614" y="322"/>
                  </a:lnTo>
                  <a:lnTo>
                    <a:pt x="610" y="322"/>
                  </a:lnTo>
                  <a:lnTo>
                    <a:pt x="609" y="322"/>
                  </a:lnTo>
                  <a:lnTo>
                    <a:pt x="605" y="324"/>
                  </a:lnTo>
                  <a:lnTo>
                    <a:pt x="603" y="324"/>
                  </a:lnTo>
                  <a:lnTo>
                    <a:pt x="602" y="324"/>
                  </a:lnTo>
                  <a:lnTo>
                    <a:pt x="600" y="325"/>
                  </a:lnTo>
                  <a:lnTo>
                    <a:pt x="595" y="327"/>
                  </a:lnTo>
                  <a:lnTo>
                    <a:pt x="591" y="327"/>
                  </a:lnTo>
                  <a:lnTo>
                    <a:pt x="590" y="327"/>
                  </a:lnTo>
                  <a:lnTo>
                    <a:pt x="588" y="327"/>
                  </a:lnTo>
                  <a:lnTo>
                    <a:pt x="588" y="329"/>
                  </a:lnTo>
                  <a:lnTo>
                    <a:pt x="586" y="329"/>
                  </a:lnTo>
                  <a:lnTo>
                    <a:pt x="584" y="329"/>
                  </a:lnTo>
                  <a:lnTo>
                    <a:pt x="583" y="329"/>
                  </a:lnTo>
                  <a:lnTo>
                    <a:pt x="581" y="329"/>
                  </a:lnTo>
                  <a:lnTo>
                    <a:pt x="577" y="329"/>
                  </a:lnTo>
                  <a:lnTo>
                    <a:pt x="576" y="329"/>
                  </a:lnTo>
                  <a:lnTo>
                    <a:pt x="574" y="329"/>
                  </a:lnTo>
                  <a:lnTo>
                    <a:pt x="574" y="327"/>
                  </a:lnTo>
                  <a:lnTo>
                    <a:pt x="572" y="325"/>
                  </a:lnTo>
                  <a:lnTo>
                    <a:pt x="574" y="322"/>
                  </a:lnTo>
                  <a:lnTo>
                    <a:pt x="576" y="320"/>
                  </a:lnTo>
                  <a:lnTo>
                    <a:pt x="577" y="320"/>
                  </a:lnTo>
                  <a:lnTo>
                    <a:pt x="577" y="318"/>
                  </a:lnTo>
                  <a:lnTo>
                    <a:pt x="579" y="318"/>
                  </a:lnTo>
                  <a:lnTo>
                    <a:pt x="579" y="317"/>
                  </a:lnTo>
                  <a:lnTo>
                    <a:pt x="581" y="317"/>
                  </a:lnTo>
                  <a:lnTo>
                    <a:pt x="581" y="315"/>
                  </a:lnTo>
                  <a:lnTo>
                    <a:pt x="581" y="313"/>
                  </a:lnTo>
                  <a:lnTo>
                    <a:pt x="583" y="313"/>
                  </a:lnTo>
                  <a:lnTo>
                    <a:pt x="583" y="311"/>
                  </a:lnTo>
                  <a:lnTo>
                    <a:pt x="583" y="310"/>
                  </a:lnTo>
                  <a:lnTo>
                    <a:pt x="583" y="308"/>
                  </a:lnTo>
                  <a:lnTo>
                    <a:pt x="583" y="306"/>
                  </a:lnTo>
                  <a:lnTo>
                    <a:pt x="583" y="305"/>
                  </a:lnTo>
                  <a:lnTo>
                    <a:pt x="583" y="301"/>
                  </a:lnTo>
                  <a:lnTo>
                    <a:pt x="584" y="299"/>
                  </a:lnTo>
                  <a:lnTo>
                    <a:pt x="584" y="298"/>
                  </a:lnTo>
                  <a:lnTo>
                    <a:pt x="586" y="296"/>
                  </a:lnTo>
                  <a:lnTo>
                    <a:pt x="586" y="294"/>
                  </a:lnTo>
                  <a:lnTo>
                    <a:pt x="586" y="292"/>
                  </a:lnTo>
                  <a:lnTo>
                    <a:pt x="586" y="291"/>
                  </a:lnTo>
                  <a:lnTo>
                    <a:pt x="586" y="289"/>
                  </a:lnTo>
                  <a:lnTo>
                    <a:pt x="584" y="287"/>
                  </a:lnTo>
                  <a:lnTo>
                    <a:pt x="584" y="285"/>
                  </a:lnTo>
                  <a:lnTo>
                    <a:pt x="584" y="284"/>
                  </a:lnTo>
                  <a:lnTo>
                    <a:pt x="584" y="282"/>
                  </a:lnTo>
                  <a:lnTo>
                    <a:pt x="583" y="280"/>
                  </a:lnTo>
                  <a:lnTo>
                    <a:pt x="579" y="277"/>
                  </a:lnTo>
                  <a:lnTo>
                    <a:pt x="579" y="275"/>
                  </a:lnTo>
                  <a:lnTo>
                    <a:pt x="579" y="273"/>
                  </a:lnTo>
                  <a:lnTo>
                    <a:pt x="577" y="270"/>
                  </a:lnTo>
                  <a:lnTo>
                    <a:pt x="577" y="268"/>
                  </a:lnTo>
                  <a:lnTo>
                    <a:pt x="576" y="268"/>
                  </a:lnTo>
                  <a:lnTo>
                    <a:pt x="576" y="266"/>
                  </a:lnTo>
                  <a:lnTo>
                    <a:pt x="576" y="264"/>
                  </a:lnTo>
                  <a:lnTo>
                    <a:pt x="576" y="263"/>
                  </a:lnTo>
                  <a:lnTo>
                    <a:pt x="574" y="263"/>
                  </a:lnTo>
                  <a:lnTo>
                    <a:pt x="574" y="261"/>
                  </a:lnTo>
                  <a:lnTo>
                    <a:pt x="574" y="259"/>
                  </a:lnTo>
                  <a:lnTo>
                    <a:pt x="572" y="259"/>
                  </a:lnTo>
                  <a:lnTo>
                    <a:pt x="572" y="257"/>
                  </a:lnTo>
                  <a:lnTo>
                    <a:pt x="569" y="254"/>
                  </a:lnTo>
                  <a:lnTo>
                    <a:pt x="567" y="254"/>
                  </a:lnTo>
                  <a:lnTo>
                    <a:pt x="565" y="254"/>
                  </a:lnTo>
                  <a:lnTo>
                    <a:pt x="563" y="254"/>
                  </a:lnTo>
                  <a:lnTo>
                    <a:pt x="562" y="254"/>
                  </a:lnTo>
                  <a:lnTo>
                    <a:pt x="558" y="254"/>
                  </a:lnTo>
                  <a:lnTo>
                    <a:pt x="556" y="256"/>
                  </a:lnTo>
                  <a:lnTo>
                    <a:pt x="555" y="257"/>
                  </a:lnTo>
                  <a:lnTo>
                    <a:pt x="551" y="259"/>
                  </a:lnTo>
                  <a:lnTo>
                    <a:pt x="549" y="259"/>
                  </a:lnTo>
                  <a:lnTo>
                    <a:pt x="548" y="261"/>
                  </a:lnTo>
                  <a:lnTo>
                    <a:pt x="546" y="261"/>
                  </a:lnTo>
                  <a:lnTo>
                    <a:pt x="546" y="263"/>
                  </a:lnTo>
                  <a:lnTo>
                    <a:pt x="544" y="263"/>
                  </a:lnTo>
                  <a:lnTo>
                    <a:pt x="542" y="263"/>
                  </a:lnTo>
                  <a:lnTo>
                    <a:pt x="541" y="264"/>
                  </a:lnTo>
                  <a:lnTo>
                    <a:pt x="539" y="264"/>
                  </a:lnTo>
                  <a:lnTo>
                    <a:pt x="535" y="266"/>
                  </a:lnTo>
                  <a:lnTo>
                    <a:pt x="534" y="266"/>
                  </a:lnTo>
                  <a:lnTo>
                    <a:pt x="532" y="268"/>
                  </a:lnTo>
                  <a:lnTo>
                    <a:pt x="530" y="268"/>
                  </a:lnTo>
                  <a:lnTo>
                    <a:pt x="528" y="268"/>
                  </a:lnTo>
                  <a:lnTo>
                    <a:pt x="527" y="268"/>
                  </a:lnTo>
                  <a:lnTo>
                    <a:pt x="525" y="268"/>
                  </a:lnTo>
                  <a:lnTo>
                    <a:pt x="523" y="270"/>
                  </a:lnTo>
                  <a:lnTo>
                    <a:pt x="521" y="270"/>
                  </a:lnTo>
                  <a:lnTo>
                    <a:pt x="520" y="270"/>
                  </a:lnTo>
                  <a:lnTo>
                    <a:pt x="518" y="268"/>
                  </a:lnTo>
                  <a:lnTo>
                    <a:pt x="516" y="268"/>
                  </a:lnTo>
                  <a:lnTo>
                    <a:pt x="513" y="270"/>
                  </a:lnTo>
                  <a:lnTo>
                    <a:pt x="511" y="270"/>
                  </a:lnTo>
                  <a:lnTo>
                    <a:pt x="509" y="270"/>
                  </a:lnTo>
                  <a:lnTo>
                    <a:pt x="507" y="270"/>
                  </a:lnTo>
                  <a:lnTo>
                    <a:pt x="506" y="271"/>
                  </a:lnTo>
                  <a:lnTo>
                    <a:pt x="504" y="271"/>
                  </a:lnTo>
                  <a:lnTo>
                    <a:pt x="502" y="271"/>
                  </a:lnTo>
                  <a:lnTo>
                    <a:pt x="500" y="273"/>
                  </a:lnTo>
                  <a:lnTo>
                    <a:pt x="499" y="273"/>
                  </a:lnTo>
                  <a:lnTo>
                    <a:pt x="497" y="275"/>
                  </a:lnTo>
                  <a:lnTo>
                    <a:pt x="495" y="275"/>
                  </a:lnTo>
                  <a:lnTo>
                    <a:pt x="493" y="277"/>
                  </a:lnTo>
                  <a:lnTo>
                    <a:pt x="492" y="277"/>
                  </a:lnTo>
                  <a:lnTo>
                    <a:pt x="490" y="277"/>
                  </a:lnTo>
                  <a:lnTo>
                    <a:pt x="488" y="277"/>
                  </a:lnTo>
                  <a:lnTo>
                    <a:pt x="486" y="277"/>
                  </a:lnTo>
                  <a:lnTo>
                    <a:pt x="485" y="277"/>
                  </a:lnTo>
                  <a:lnTo>
                    <a:pt x="481" y="278"/>
                  </a:lnTo>
                  <a:lnTo>
                    <a:pt x="481" y="280"/>
                  </a:lnTo>
                  <a:lnTo>
                    <a:pt x="479" y="280"/>
                  </a:lnTo>
                  <a:lnTo>
                    <a:pt x="478" y="280"/>
                  </a:lnTo>
                  <a:lnTo>
                    <a:pt x="476" y="280"/>
                  </a:lnTo>
                  <a:lnTo>
                    <a:pt x="472" y="280"/>
                  </a:lnTo>
                  <a:lnTo>
                    <a:pt x="469" y="282"/>
                  </a:lnTo>
                  <a:lnTo>
                    <a:pt x="467" y="284"/>
                  </a:lnTo>
                  <a:lnTo>
                    <a:pt x="465" y="284"/>
                  </a:lnTo>
                  <a:lnTo>
                    <a:pt x="464" y="284"/>
                  </a:lnTo>
                  <a:lnTo>
                    <a:pt x="464" y="285"/>
                  </a:lnTo>
                  <a:lnTo>
                    <a:pt x="462" y="285"/>
                  </a:lnTo>
                  <a:lnTo>
                    <a:pt x="460" y="287"/>
                  </a:lnTo>
                  <a:lnTo>
                    <a:pt x="458" y="289"/>
                  </a:lnTo>
                  <a:lnTo>
                    <a:pt x="457" y="291"/>
                  </a:lnTo>
                  <a:lnTo>
                    <a:pt x="455" y="292"/>
                  </a:lnTo>
                  <a:lnTo>
                    <a:pt x="455" y="294"/>
                  </a:lnTo>
                  <a:lnTo>
                    <a:pt x="453" y="296"/>
                  </a:lnTo>
                  <a:lnTo>
                    <a:pt x="453" y="298"/>
                  </a:lnTo>
                  <a:lnTo>
                    <a:pt x="451" y="299"/>
                  </a:lnTo>
                  <a:lnTo>
                    <a:pt x="451" y="301"/>
                  </a:lnTo>
                  <a:lnTo>
                    <a:pt x="451" y="303"/>
                  </a:lnTo>
                  <a:lnTo>
                    <a:pt x="450" y="305"/>
                  </a:lnTo>
                  <a:lnTo>
                    <a:pt x="450" y="306"/>
                  </a:lnTo>
                  <a:lnTo>
                    <a:pt x="450" y="308"/>
                  </a:lnTo>
                  <a:lnTo>
                    <a:pt x="448" y="310"/>
                  </a:lnTo>
                  <a:lnTo>
                    <a:pt x="448" y="311"/>
                  </a:lnTo>
                  <a:lnTo>
                    <a:pt x="446" y="313"/>
                  </a:lnTo>
                  <a:lnTo>
                    <a:pt x="446" y="315"/>
                  </a:lnTo>
                  <a:lnTo>
                    <a:pt x="444" y="315"/>
                  </a:lnTo>
                  <a:lnTo>
                    <a:pt x="444" y="317"/>
                  </a:lnTo>
                  <a:lnTo>
                    <a:pt x="443" y="318"/>
                  </a:lnTo>
                  <a:lnTo>
                    <a:pt x="443" y="320"/>
                  </a:lnTo>
                  <a:lnTo>
                    <a:pt x="441" y="322"/>
                  </a:lnTo>
                  <a:lnTo>
                    <a:pt x="439" y="324"/>
                  </a:lnTo>
                  <a:lnTo>
                    <a:pt x="439" y="325"/>
                  </a:lnTo>
                  <a:lnTo>
                    <a:pt x="437" y="327"/>
                  </a:lnTo>
                  <a:lnTo>
                    <a:pt x="436" y="327"/>
                  </a:lnTo>
                  <a:lnTo>
                    <a:pt x="436" y="329"/>
                  </a:lnTo>
                  <a:lnTo>
                    <a:pt x="432" y="331"/>
                  </a:lnTo>
                  <a:lnTo>
                    <a:pt x="430" y="332"/>
                  </a:lnTo>
                  <a:lnTo>
                    <a:pt x="429" y="332"/>
                  </a:lnTo>
                  <a:lnTo>
                    <a:pt x="427" y="334"/>
                  </a:lnTo>
                  <a:lnTo>
                    <a:pt x="425" y="334"/>
                  </a:lnTo>
                  <a:lnTo>
                    <a:pt x="423" y="334"/>
                  </a:lnTo>
                  <a:lnTo>
                    <a:pt x="422" y="336"/>
                  </a:lnTo>
                  <a:lnTo>
                    <a:pt x="416" y="338"/>
                  </a:lnTo>
                  <a:lnTo>
                    <a:pt x="415" y="338"/>
                  </a:lnTo>
                  <a:lnTo>
                    <a:pt x="413" y="338"/>
                  </a:lnTo>
                  <a:lnTo>
                    <a:pt x="411" y="338"/>
                  </a:lnTo>
                  <a:lnTo>
                    <a:pt x="409" y="338"/>
                  </a:lnTo>
                  <a:lnTo>
                    <a:pt x="409" y="339"/>
                  </a:lnTo>
                  <a:lnTo>
                    <a:pt x="404" y="339"/>
                  </a:lnTo>
                  <a:lnTo>
                    <a:pt x="402" y="339"/>
                  </a:lnTo>
                  <a:lnTo>
                    <a:pt x="401" y="339"/>
                  </a:lnTo>
                  <a:lnTo>
                    <a:pt x="399" y="339"/>
                  </a:lnTo>
                  <a:lnTo>
                    <a:pt x="397" y="341"/>
                  </a:lnTo>
                  <a:lnTo>
                    <a:pt x="394" y="341"/>
                  </a:lnTo>
                  <a:lnTo>
                    <a:pt x="390" y="341"/>
                  </a:lnTo>
                  <a:lnTo>
                    <a:pt x="388" y="341"/>
                  </a:lnTo>
                  <a:lnTo>
                    <a:pt x="387" y="341"/>
                  </a:lnTo>
                  <a:lnTo>
                    <a:pt x="385" y="341"/>
                  </a:lnTo>
                  <a:lnTo>
                    <a:pt x="383" y="341"/>
                  </a:lnTo>
                  <a:lnTo>
                    <a:pt x="381" y="341"/>
                  </a:lnTo>
                  <a:lnTo>
                    <a:pt x="380" y="341"/>
                  </a:lnTo>
                  <a:lnTo>
                    <a:pt x="376" y="341"/>
                  </a:lnTo>
                  <a:lnTo>
                    <a:pt x="373" y="341"/>
                  </a:lnTo>
                  <a:lnTo>
                    <a:pt x="371" y="341"/>
                  </a:lnTo>
                  <a:lnTo>
                    <a:pt x="367" y="341"/>
                  </a:lnTo>
                  <a:lnTo>
                    <a:pt x="366" y="341"/>
                  </a:lnTo>
                  <a:lnTo>
                    <a:pt x="364" y="341"/>
                  </a:lnTo>
                  <a:lnTo>
                    <a:pt x="362" y="341"/>
                  </a:lnTo>
                  <a:lnTo>
                    <a:pt x="360" y="341"/>
                  </a:lnTo>
                  <a:lnTo>
                    <a:pt x="359" y="341"/>
                  </a:lnTo>
                  <a:lnTo>
                    <a:pt x="355" y="341"/>
                  </a:lnTo>
                  <a:lnTo>
                    <a:pt x="353" y="341"/>
                  </a:lnTo>
                  <a:lnTo>
                    <a:pt x="350" y="341"/>
                  </a:lnTo>
                  <a:lnTo>
                    <a:pt x="364" y="331"/>
                  </a:lnTo>
                  <a:lnTo>
                    <a:pt x="369" y="324"/>
                  </a:lnTo>
                  <a:lnTo>
                    <a:pt x="374" y="320"/>
                  </a:lnTo>
                  <a:lnTo>
                    <a:pt x="376" y="317"/>
                  </a:lnTo>
                  <a:lnTo>
                    <a:pt x="378" y="315"/>
                  </a:lnTo>
                  <a:lnTo>
                    <a:pt x="380" y="315"/>
                  </a:lnTo>
                  <a:lnTo>
                    <a:pt x="380" y="313"/>
                  </a:lnTo>
                  <a:lnTo>
                    <a:pt x="381" y="311"/>
                  </a:lnTo>
                  <a:lnTo>
                    <a:pt x="383" y="310"/>
                  </a:lnTo>
                  <a:lnTo>
                    <a:pt x="385" y="310"/>
                  </a:lnTo>
                  <a:lnTo>
                    <a:pt x="385" y="308"/>
                  </a:lnTo>
                  <a:lnTo>
                    <a:pt x="387" y="308"/>
                  </a:lnTo>
                  <a:lnTo>
                    <a:pt x="387" y="306"/>
                  </a:lnTo>
                  <a:lnTo>
                    <a:pt x="388" y="305"/>
                  </a:lnTo>
                  <a:lnTo>
                    <a:pt x="390" y="305"/>
                  </a:lnTo>
                  <a:lnTo>
                    <a:pt x="390" y="303"/>
                  </a:lnTo>
                  <a:lnTo>
                    <a:pt x="392" y="301"/>
                  </a:lnTo>
                  <a:lnTo>
                    <a:pt x="394" y="301"/>
                  </a:lnTo>
                  <a:lnTo>
                    <a:pt x="395" y="298"/>
                  </a:lnTo>
                  <a:lnTo>
                    <a:pt x="397" y="296"/>
                  </a:lnTo>
                  <a:lnTo>
                    <a:pt x="399" y="294"/>
                  </a:lnTo>
                  <a:lnTo>
                    <a:pt x="401" y="294"/>
                  </a:lnTo>
                  <a:lnTo>
                    <a:pt x="401" y="292"/>
                  </a:lnTo>
                  <a:lnTo>
                    <a:pt x="402" y="291"/>
                  </a:lnTo>
                  <a:lnTo>
                    <a:pt x="404" y="289"/>
                  </a:lnTo>
                  <a:lnTo>
                    <a:pt x="406" y="287"/>
                  </a:lnTo>
                  <a:lnTo>
                    <a:pt x="408" y="284"/>
                  </a:lnTo>
                  <a:lnTo>
                    <a:pt x="411" y="280"/>
                  </a:lnTo>
                  <a:lnTo>
                    <a:pt x="415" y="273"/>
                  </a:lnTo>
                  <a:lnTo>
                    <a:pt x="420" y="266"/>
                  </a:lnTo>
                  <a:lnTo>
                    <a:pt x="427" y="259"/>
                  </a:lnTo>
                  <a:lnTo>
                    <a:pt x="430" y="256"/>
                  </a:lnTo>
                  <a:lnTo>
                    <a:pt x="434" y="256"/>
                  </a:lnTo>
                  <a:lnTo>
                    <a:pt x="436" y="254"/>
                  </a:lnTo>
                  <a:lnTo>
                    <a:pt x="437" y="252"/>
                  </a:lnTo>
                  <a:lnTo>
                    <a:pt x="439" y="250"/>
                  </a:lnTo>
                  <a:lnTo>
                    <a:pt x="441" y="249"/>
                  </a:lnTo>
                  <a:lnTo>
                    <a:pt x="443" y="247"/>
                  </a:lnTo>
                  <a:lnTo>
                    <a:pt x="444" y="245"/>
                  </a:lnTo>
                  <a:lnTo>
                    <a:pt x="446" y="243"/>
                  </a:lnTo>
                  <a:lnTo>
                    <a:pt x="448" y="242"/>
                  </a:lnTo>
                  <a:lnTo>
                    <a:pt x="450" y="240"/>
                  </a:lnTo>
                  <a:lnTo>
                    <a:pt x="451" y="238"/>
                  </a:lnTo>
                  <a:lnTo>
                    <a:pt x="453" y="236"/>
                  </a:lnTo>
                  <a:lnTo>
                    <a:pt x="455" y="235"/>
                  </a:lnTo>
                  <a:lnTo>
                    <a:pt x="457" y="233"/>
                  </a:lnTo>
                  <a:lnTo>
                    <a:pt x="458" y="231"/>
                  </a:lnTo>
                  <a:lnTo>
                    <a:pt x="460" y="229"/>
                  </a:lnTo>
                  <a:lnTo>
                    <a:pt x="462" y="228"/>
                  </a:lnTo>
                  <a:lnTo>
                    <a:pt x="464" y="226"/>
                  </a:lnTo>
                  <a:lnTo>
                    <a:pt x="464" y="224"/>
                  </a:lnTo>
                  <a:lnTo>
                    <a:pt x="465" y="222"/>
                  </a:lnTo>
                  <a:lnTo>
                    <a:pt x="467" y="221"/>
                  </a:lnTo>
                  <a:lnTo>
                    <a:pt x="469" y="219"/>
                  </a:lnTo>
                  <a:lnTo>
                    <a:pt x="471" y="217"/>
                  </a:lnTo>
                  <a:lnTo>
                    <a:pt x="472" y="217"/>
                  </a:lnTo>
                  <a:lnTo>
                    <a:pt x="472" y="214"/>
                  </a:lnTo>
                  <a:lnTo>
                    <a:pt x="476" y="210"/>
                  </a:lnTo>
                  <a:lnTo>
                    <a:pt x="479" y="207"/>
                  </a:lnTo>
                  <a:lnTo>
                    <a:pt x="486" y="205"/>
                  </a:lnTo>
                  <a:lnTo>
                    <a:pt x="493" y="201"/>
                  </a:lnTo>
                  <a:lnTo>
                    <a:pt x="497" y="196"/>
                  </a:lnTo>
                  <a:lnTo>
                    <a:pt x="504" y="193"/>
                  </a:lnTo>
                  <a:lnTo>
                    <a:pt x="513" y="189"/>
                  </a:lnTo>
                  <a:lnTo>
                    <a:pt x="520" y="186"/>
                  </a:lnTo>
                  <a:lnTo>
                    <a:pt x="525" y="184"/>
                  </a:lnTo>
                  <a:lnTo>
                    <a:pt x="527" y="182"/>
                  </a:lnTo>
                  <a:lnTo>
                    <a:pt x="528" y="182"/>
                  </a:lnTo>
                  <a:lnTo>
                    <a:pt x="530" y="180"/>
                  </a:lnTo>
                  <a:lnTo>
                    <a:pt x="534" y="179"/>
                  </a:lnTo>
                  <a:lnTo>
                    <a:pt x="546" y="173"/>
                  </a:lnTo>
                  <a:lnTo>
                    <a:pt x="555" y="170"/>
                  </a:lnTo>
                  <a:lnTo>
                    <a:pt x="558" y="170"/>
                  </a:lnTo>
                  <a:lnTo>
                    <a:pt x="567" y="168"/>
                  </a:lnTo>
                  <a:lnTo>
                    <a:pt x="574" y="168"/>
                  </a:lnTo>
                  <a:lnTo>
                    <a:pt x="581" y="168"/>
                  </a:lnTo>
                  <a:lnTo>
                    <a:pt x="586" y="168"/>
                  </a:lnTo>
                  <a:lnTo>
                    <a:pt x="588" y="168"/>
                  </a:lnTo>
                  <a:lnTo>
                    <a:pt x="603" y="166"/>
                  </a:lnTo>
                  <a:lnTo>
                    <a:pt x="617" y="166"/>
                  </a:lnTo>
                  <a:lnTo>
                    <a:pt x="630" y="166"/>
                  </a:lnTo>
                  <a:lnTo>
                    <a:pt x="645" y="165"/>
                  </a:lnTo>
                  <a:lnTo>
                    <a:pt x="651" y="165"/>
                  </a:lnTo>
                  <a:lnTo>
                    <a:pt x="654" y="163"/>
                  </a:lnTo>
                  <a:lnTo>
                    <a:pt x="661" y="161"/>
                  </a:lnTo>
                  <a:lnTo>
                    <a:pt x="665" y="159"/>
                  </a:lnTo>
                  <a:lnTo>
                    <a:pt x="666" y="158"/>
                  </a:lnTo>
                  <a:lnTo>
                    <a:pt x="668" y="158"/>
                  </a:lnTo>
                  <a:lnTo>
                    <a:pt x="670" y="158"/>
                  </a:lnTo>
                  <a:lnTo>
                    <a:pt x="672" y="156"/>
                  </a:lnTo>
                  <a:lnTo>
                    <a:pt x="673" y="156"/>
                  </a:lnTo>
                  <a:lnTo>
                    <a:pt x="677" y="154"/>
                  </a:lnTo>
                  <a:lnTo>
                    <a:pt x="679" y="154"/>
                  </a:lnTo>
                  <a:lnTo>
                    <a:pt x="680" y="154"/>
                  </a:lnTo>
                  <a:lnTo>
                    <a:pt x="682" y="152"/>
                  </a:lnTo>
                  <a:lnTo>
                    <a:pt x="686" y="152"/>
                  </a:lnTo>
                  <a:lnTo>
                    <a:pt x="686" y="151"/>
                  </a:lnTo>
                  <a:lnTo>
                    <a:pt x="687" y="151"/>
                  </a:lnTo>
                  <a:lnTo>
                    <a:pt x="689" y="151"/>
                  </a:lnTo>
                  <a:lnTo>
                    <a:pt x="691" y="149"/>
                  </a:lnTo>
                  <a:lnTo>
                    <a:pt x="693" y="149"/>
                  </a:lnTo>
                  <a:lnTo>
                    <a:pt x="694" y="147"/>
                  </a:lnTo>
                  <a:lnTo>
                    <a:pt x="696" y="147"/>
                  </a:lnTo>
                  <a:lnTo>
                    <a:pt x="698" y="147"/>
                  </a:lnTo>
                  <a:lnTo>
                    <a:pt x="700" y="147"/>
                  </a:lnTo>
                  <a:lnTo>
                    <a:pt x="701" y="145"/>
                  </a:lnTo>
                  <a:lnTo>
                    <a:pt x="703" y="145"/>
                  </a:lnTo>
                  <a:lnTo>
                    <a:pt x="705" y="145"/>
                  </a:lnTo>
                  <a:lnTo>
                    <a:pt x="707" y="144"/>
                  </a:lnTo>
                  <a:lnTo>
                    <a:pt x="708" y="142"/>
                  </a:lnTo>
                  <a:lnTo>
                    <a:pt x="710" y="142"/>
                  </a:lnTo>
                  <a:lnTo>
                    <a:pt x="712" y="142"/>
                  </a:lnTo>
                  <a:lnTo>
                    <a:pt x="714" y="140"/>
                  </a:lnTo>
                  <a:lnTo>
                    <a:pt x="715" y="140"/>
                  </a:lnTo>
                  <a:lnTo>
                    <a:pt x="717" y="140"/>
                  </a:lnTo>
                  <a:lnTo>
                    <a:pt x="717" y="138"/>
                  </a:lnTo>
                  <a:lnTo>
                    <a:pt x="719" y="138"/>
                  </a:lnTo>
                  <a:lnTo>
                    <a:pt x="721" y="138"/>
                  </a:lnTo>
                  <a:lnTo>
                    <a:pt x="724" y="137"/>
                  </a:lnTo>
                  <a:lnTo>
                    <a:pt x="726" y="137"/>
                  </a:lnTo>
                  <a:lnTo>
                    <a:pt x="728" y="137"/>
                  </a:lnTo>
                  <a:lnTo>
                    <a:pt x="728" y="135"/>
                  </a:lnTo>
                  <a:lnTo>
                    <a:pt x="729" y="135"/>
                  </a:lnTo>
                  <a:lnTo>
                    <a:pt x="731" y="135"/>
                  </a:lnTo>
                  <a:lnTo>
                    <a:pt x="733" y="135"/>
                  </a:lnTo>
                  <a:lnTo>
                    <a:pt x="735" y="135"/>
                  </a:lnTo>
                  <a:lnTo>
                    <a:pt x="736" y="133"/>
                  </a:lnTo>
                  <a:lnTo>
                    <a:pt x="738" y="133"/>
                  </a:lnTo>
                  <a:lnTo>
                    <a:pt x="740" y="133"/>
                  </a:lnTo>
                  <a:lnTo>
                    <a:pt x="742" y="133"/>
                  </a:lnTo>
                  <a:lnTo>
                    <a:pt x="743" y="133"/>
                  </a:lnTo>
                  <a:lnTo>
                    <a:pt x="745" y="133"/>
                  </a:lnTo>
                  <a:lnTo>
                    <a:pt x="747" y="133"/>
                  </a:lnTo>
                  <a:lnTo>
                    <a:pt x="750" y="131"/>
                  </a:lnTo>
                  <a:lnTo>
                    <a:pt x="752" y="133"/>
                  </a:lnTo>
                  <a:lnTo>
                    <a:pt x="754" y="131"/>
                  </a:lnTo>
                  <a:lnTo>
                    <a:pt x="756" y="133"/>
                  </a:lnTo>
                  <a:lnTo>
                    <a:pt x="757" y="133"/>
                  </a:lnTo>
                  <a:lnTo>
                    <a:pt x="759" y="133"/>
                  </a:lnTo>
                  <a:lnTo>
                    <a:pt x="761" y="133"/>
                  </a:lnTo>
                  <a:lnTo>
                    <a:pt x="763" y="133"/>
                  </a:lnTo>
                  <a:lnTo>
                    <a:pt x="764" y="133"/>
                  </a:lnTo>
                  <a:lnTo>
                    <a:pt x="766" y="133"/>
                  </a:lnTo>
                  <a:lnTo>
                    <a:pt x="768" y="133"/>
                  </a:lnTo>
                  <a:lnTo>
                    <a:pt x="770" y="133"/>
                  </a:lnTo>
                  <a:lnTo>
                    <a:pt x="771" y="133"/>
                  </a:lnTo>
                  <a:lnTo>
                    <a:pt x="773" y="133"/>
                  </a:lnTo>
                  <a:lnTo>
                    <a:pt x="775" y="133"/>
                  </a:lnTo>
                  <a:lnTo>
                    <a:pt x="777" y="133"/>
                  </a:lnTo>
                  <a:lnTo>
                    <a:pt x="778" y="133"/>
                  </a:lnTo>
                  <a:lnTo>
                    <a:pt x="780" y="133"/>
                  </a:lnTo>
                  <a:lnTo>
                    <a:pt x="782" y="133"/>
                  </a:lnTo>
                  <a:lnTo>
                    <a:pt x="784" y="131"/>
                  </a:lnTo>
                  <a:lnTo>
                    <a:pt x="785" y="131"/>
                  </a:lnTo>
                  <a:lnTo>
                    <a:pt x="787" y="131"/>
                  </a:lnTo>
                  <a:lnTo>
                    <a:pt x="789" y="131"/>
                  </a:lnTo>
                  <a:lnTo>
                    <a:pt x="792" y="131"/>
                  </a:lnTo>
                  <a:lnTo>
                    <a:pt x="794" y="131"/>
                  </a:lnTo>
                  <a:lnTo>
                    <a:pt x="796" y="133"/>
                  </a:lnTo>
                  <a:lnTo>
                    <a:pt x="798" y="133"/>
                  </a:lnTo>
                  <a:lnTo>
                    <a:pt x="801" y="131"/>
                  </a:lnTo>
                  <a:lnTo>
                    <a:pt x="803" y="131"/>
                  </a:lnTo>
                  <a:lnTo>
                    <a:pt x="805" y="131"/>
                  </a:lnTo>
                  <a:lnTo>
                    <a:pt x="806" y="131"/>
                  </a:lnTo>
                  <a:lnTo>
                    <a:pt x="808" y="131"/>
                  </a:lnTo>
                  <a:lnTo>
                    <a:pt x="810" y="131"/>
                  </a:lnTo>
                  <a:lnTo>
                    <a:pt x="812" y="131"/>
                  </a:lnTo>
                  <a:lnTo>
                    <a:pt x="813" y="130"/>
                  </a:lnTo>
                  <a:lnTo>
                    <a:pt x="813" y="131"/>
                  </a:lnTo>
                  <a:lnTo>
                    <a:pt x="815" y="131"/>
                  </a:lnTo>
                  <a:lnTo>
                    <a:pt x="817" y="131"/>
                  </a:lnTo>
                  <a:lnTo>
                    <a:pt x="819" y="131"/>
                  </a:lnTo>
                  <a:lnTo>
                    <a:pt x="820" y="131"/>
                  </a:lnTo>
                  <a:lnTo>
                    <a:pt x="822" y="130"/>
                  </a:lnTo>
                  <a:lnTo>
                    <a:pt x="824" y="130"/>
                  </a:lnTo>
                  <a:lnTo>
                    <a:pt x="827" y="130"/>
                  </a:lnTo>
                  <a:lnTo>
                    <a:pt x="829" y="130"/>
                  </a:lnTo>
                  <a:lnTo>
                    <a:pt x="831" y="130"/>
                  </a:lnTo>
                  <a:lnTo>
                    <a:pt x="833" y="130"/>
                  </a:lnTo>
                  <a:lnTo>
                    <a:pt x="834" y="130"/>
                  </a:lnTo>
                  <a:lnTo>
                    <a:pt x="843" y="130"/>
                  </a:lnTo>
                  <a:lnTo>
                    <a:pt x="852" y="130"/>
                  </a:lnTo>
                  <a:lnTo>
                    <a:pt x="864" y="130"/>
                  </a:lnTo>
                  <a:lnTo>
                    <a:pt x="871" y="130"/>
                  </a:lnTo>
                  <a:lnTo>
                    <a:pt x="878" y="130"/>
                  </a:lnTo>
                  <a:lnTo>
                    <a:pt x="882" y="130"/>
                  </a:lnTo>
                  <a:lnTo>
                    <a:pt x="889" y="128"/>
                  </a:lnTo>
                  <a:lnTo>
                    <a:pt x="939" y="130"/>
                  </a:lnTo>
                  <a:lnTo>
                    <a:pt x="951" y="130"/>
                  </a:lnTo>
                  <a:lnTo>
                    <a:pt x="962" y="130"/>
                  </a:lnTo>
                  <a:lnTo>
                    <a:pt x="969" y="128"/>
                  </a:lnTo>
                  <a:lnTo>
                    <a:pt x="985" y="130"/>
                  </a:lnTo>
                  <a:lnTo>
                    <a:pt x="999" y="130"/>
                  </a:lnTo>
                  <a:lnTo>
                    <a:pt x="1009" y="131"/>
                  </a:lnTo>
                  <a:lnTo>
                    <a:pt x="1013" y="131"/>
                  </a:lnTo>
                  <a:lnTo>
                    <a:pt x="1014" y="131"/>
                  </a:lnTo>
                  <a:lnTo>
                    <a:pt x="1016" y="133"/>
                  </a:lnTo>
                  <a:lnTo>
                    <a:pt x="1020" y="133"/>
                  </a:lnTo>
                  <a:lnTo>
                    <a:pt x="1021" y="135"/>
                  </a:lnTo>
                  <a:lnTo>
                    <a:pt x="1023" y="135"/>
                  </a:lnTo>
                  <a:lnTo>
                    <a:pt x="1025" y="135"/>
                  </a:lnTo>
                  <a:lnTo>
                    <a:pt x="1027" y="133"/>
                  </a:lnTo>
                  <a:lnTo>
                    <a:pt x="1030" y="133"/>
                  </a:lnTo>
                  <a:lnTo>
                    <a:pt x="1034" y="133"/>
                  </a:lnTo>
                  <a:lnTo>
                    <a:pt x="1035" y="135"/>
                  </a:lnTo>
                  <a:lnTo>
                    <a:pt x="1037" y="137"/>
                  </a:lnTo>
                  <a:lnTo>
                    <a:pt x="1039" y="137"/>
                  </a:lnTo>
                  <a:lnTo>
                    <a:pt x="1041" y="137"/>
                  </a:lnTo>
                  <a:lnTo>
                    <a:pt x="1046" y="137"/>
                  </a:lnTo>
                  <a:lnTo>
                    <a:pt x="1053" y="137"/>
                  </a:lnTo>
                  <a:lnTo>
                    <a:pt x="1062" y="138"/>
                  </a:lnTo>
                  <a:lnTo>
                    <a:pt x="1070" y="144"/>
                  </a:lnTo>
                  <a:lnTo>
                    <a:pt x="1079" y="147"/>
                  </a:lnTo>
                  <a:lnTo>
                    <a:pt x="1084" y="151"/>
                  </a:lnTo>
                  <a:lnTo>
                    <a:pt x="1090" y="152"/>
                  </a:lnTo>
                  <a:lnTo>
                    <a:pt x="1098" y="156"/>
                  </a:lnTo>
                  <a:lnTo>
                    <a:pt x="1104" y="156"/>
                  </a:lnTo>
                  <a:lnTo>
                    <a:pt x="1107" y="158"/>
                  </a:lnTo>
                  <a:lnTo>
                    <a:pt x="1112" y="159"/>
                  </a:lnTo>
                  <a:lnTo>
                    <a:pt x="1123" y="163"/>
                  </a:lnTo>
                  <a:lnTo>
                    <a:pt x="1132" y="165"/>
                  </a:lnTo>
                  <a:lnTo>
                    <a:pt x="1135" y="166"/>
                  </a:lnTo>
                  <a:lnTo>
                    <a:pt x="1139" y="166"/>
                  </a:lnTo>
                  <a:lnTo>
                    <a:pt x="1144" y="166"/>
                  </a:lnTo>
                  <a:lnTo>
                    <a:pt x="1147" y="168"/>
                  </a:lnTo>
                  <a:lnTo>
                    <a:pt x="1151" y="168"/>
                  </a:lnTo>
                  <a:lnTo>
                    <a:pt x="1158" y="170"/>
                  </a:lnTo>
                  <a:lnTo>
                    <a:pt x="1175" y="173"/>
                  </a:lnTo>
                  <a:lnTo>
                    <a:pt x="1188" y="177"/>
                  </a:lnTo>
                  <a:lnTo>
                    <a:pt x="1191" y="179"/>
                  </a:lnTo>
                  <a:lnTo>
                    <a:pt x="1205" y="186"/>
                  </a:lnTo>
                  <a:lnTo>
                    <a:pt x="1212" y="191"/>
                  </a:lnTo>
                  <a:lnTo>
                    <a:pt x="1224" y="200"/>
                  </a:lnTo>
                  <a:lnTo>
                    <a:pt x="1231" y="207"/>
                  </a:lnTo>
                  <a:lnTo>
                    <a:pt x="1237" y="210"/>
                  </a:lnTo>
                  <a:lnTo>
                    <a:pt x="1238" y="214"/>
                  </a:lnTo>
                  <a:lnTo>
                    <a:pt x="1244" y="219"/>
                  </a:lnTo>
                  <a:lnTo>
                    <a:pt x="1249" y="221"/>
                  </a:lnTo>
                  <a:lnTo>
                    <a:pt x="1251" y="222"/>
                  </a:lnTo>
                  <a:lnTo>
                    <a:pt x="1254" y="224"/>
                  </a:lnTo>
                  <a:lnTo>
                    <a:pt x="1257" y="226"/>
                  </a:lnTo>
                  <a:lnTo>
                    <a:pt x="1263" y="229"/>
                  </a:lnTo>
                  <a:lnTo>
                    <a:pt x="1264" y="231"/>
                  </a:lnTo>
                  <a:lnTo>
                    <a:pt x="1266" y="231"/>
                  </a:lnTo>
                  <a:lnTo>
                    <a:pt x="1270" y="233"/>
                  </a:lnTo>
                  <a:lnTo>
                    <a:pt x="1271" y="235"/>
                  </a:lnTo>
                  <a:lnTo>
                    <a:pt x="1273" y="235"/>
                  </a:lnTo>
                  <a:lnTo>
                    <a:pt x="1275" y="236"/>
                  </a:lnTo>
                  <a:lnTo>
                    <a:pt x="1277" y="235"/>
                  </a:lnTo>
                  <a:lnTo>
                    <a:pt x="1278" y="235"/>
                  </a:lnTo>
                  <a:lnTo>
                    <a:pt x="1280" y="236"/>
                  </a:lnTo>
                  <a:lnTo>
                    <a:pt x="1282" y="235"/>
                  </a:lnTo>
                  <a:lnTo>
                    <a:pt x="1282" y="233"/>
                  </a:lnTo>
                  <a:lnTo>
                    <a:pt x="1282" y="231"/>
                  </a:lnTo>
                  <a:lnTo>
                    <a:pt x="1284" y="231"/>
                  </a:lnTo>
                  <a:lnTo>
                    <a:pt x="1285" y="233"/>
                  </a:lnTo>
                  <a:lnTo>
                    <a:pt x="1289" y="233"/>
                  </a:lnTo>
                  <a:lnTo>
                    <a:pt x="1289" y="231"/>
                  </a:lnTo>
                  <a:lnTo>
                    <a:pt x="1289" y="229"/>
                  </a:lnTo>
                  <a:lnTo>
                    <a:pt x="1292" y="229"/>
                  </a:lnTo>
                  <a:lnTo>
                    <a:pt x="1294" y="231"/>
                  </a:lnTo>
                  <a:lnTo>
                    <a:pt x="1296" y="231"/>
                  </a:lnTo>
                  <a:lnTo>
                    <a:pt x="1298" y="231"/>
                  </a:lnTo>
                  <a:lnTo>
                    <a:pt x="1299" y="233"/>
                  </a:lnTo>
                  <a:lnTo>
                    <a:pt x="1301" y="231"/>
                  </a:lnTo>
                  <a:lnTo>
                    <a:pt x="1303" y="229"/>
                  </a:lnTo>
                  <a:lnTo>
                    <a:pt x="1299" y="226"/>
                  </a:lnTo>
                  <a:lnTo>
                    <a:pt x="1299" y="224"/>
                  </a:lnTo>
                  <a:lnTo>
                    <a:pt x="1299" y="222"/>
                  </a:lnTo>
                  <a:lnTo>
                    <a:pt x="1301" y="224"/>
                  </a:lnTo>
                  <a:lnTo>
                    <a:pt x="1303" y="224"/>
                  </a:lnTo>
                  <a:lnTo>
                    <a:pt x="1306" y="224"/>
                  </a:lnTo>
                  <a:lnTo>
                    <a:pt x="1308" y="224"/>
                  </a:lnTo>
                  <a:lnTo>
                    <a:pt x="1310" y="224"/>
                  </a:lnTo>
                  <a:lnTo>
                    <a:pt x="1312" y="226"/>
                  </a:lnTo>
                  <a:lnTo>
                    <a:pt x="1315" y="228"/>
                  </a:lnTo>
                  <a:lnTo>
                    <a:pt x="1319" y="229"/>
                  </a:lnTo>
                  <a:lnTo>
                    <a:pt x="1320" y="229"/>
                  </a:lnTo>
                  <a:lnTo>
                    <a:pt x="1322" y="229"/>
                  </a:lnTo>
                  <a:lnTo>
                    <a:pt x="1322" y="228"/>
                  </a:lnTo>
                  <a:lnTo>
                    <a:pt x="1324" y="228"/>
                  </a:lnTo>
                  <a:lnTo>
                    <a:pt x="1327" y="228"/>
                  </a:lnTo>
                  <a:lnTo>
                    <a:pt x="1329" y="228"/>
                  </a:lnTo>
                  <a:lnTo>
                    <a:pt x="1333" y="229"/>
                  </a:lnTo>
                  <a:lnTo>
                    <a:pt x="1334" y="231"/>
                  </a:lnTo>
                  <a:lnTo>
                    <a:pt x="1336" y="235"/>
                  </a:lnTo>
                  <a:lnTo>
                    <a:pt x="1334" y="236"/>
                  </a:lnTo>
                  <a:lnTo>
                    <a:pt x="1336" y="238"/>
                  </a:lnTo>
                  <a:lnTo>
                    <a:pt x="1338" y="240"/>
                  </a:lnTo>
                  <a:lnTo>
                    <a:pt x="1341" y="240"/>
                  </a:lnTo>
                  <a:lnTo>
                    <a:pt x="1341" y="238"/>
                  </a:lnTo>
                  <a:lnTo>
                    <a:pt x="1340" y="238"/>
                  </a:lnTo>
                  <a:lnTo>
                    <a:pt x="1338" y="238"/>
                  </a:lnTo>
                  <a:lnTo>
                    <a:pt x="1338" y="236"/>
                  </a:lnTo>
                  <a:lnTo>
                    <a:pt x="1340" y="236"/>
                  </a:lnTo>
                  <a:lnTo>
                    <a:pt x="1341" y="235"/>
                  </a:lnTo>
                  <a:lnTo>
                    <a:pt x="1343" y="235"/>
                  </a:lnTo>
                  <a:lnTo>
                    <a:pt x="1345" y="233"/>
                  </a:lnTo>
                  <a:lnTo>
                    <a:pt x="1347" y="235"/>
                  </a:lnTo>
                  <a:lnTo>
                    <a:pt x="1348" y="235"/>
                  </a:lnTo>
                  <a:lnTo>
                    <a:pt x="1350" y="235"/>
                  </a:lnTo>
                  <a:lnTo>
                    <a:pt x="1352" y="236"/>
                  </a:lnTo>
                  <a:lnTo>
                    <a:pt x="1354" y="238"/>
                  </a:lnTo>
                  <a:lnTo>
                    <a:pt x="1355" y="238"/>
                  </a:lnTo>
                  <a:lnTo>
                    <a:pt x="1359" y="238"/>
                  </a:lnTo>
                  <a:lnTo>
                    <a:pt x="1359" y="240"/>
                  </a:lnTo>
                  <a:lnTo>
                    <a:pt x="1359" y="243"/>
                  </a:lnTo>
                  <a:lnTo>
                    <a:pt x="1361" y="242"/>
                  </a:lnTo>
                  <a:lnTo>
                    <a:pt x="1361" y="238"/>
                  </a:lnTo>
                  <a:lnTo>
                    <a:pt x="1362" y="238"/>
                  </a:lnTo>
                  <a:lnTo>
                    <a:pt x="1364" y="240"/>
                  </a:lnTo>
                  <a:lnTo>
                    <a:pt x="1366" y="240"/>
                  </a:lnTo>
                  <a:lnTo>
                    <a:pt x="1369" y="240"/>
                  </a:lnTo>
                  <a:lnTo>
                    <a:pt x="1369" y="236"/>
                  </a:lnTo>
                  <a:lnTo>
                    <a:pt x="1371" y="238"/>
                  </a:lnTo>
                  <a:lnTo>
                    <a:pt x="1371" y="240"/>
                  </a:lnTo>
                  <a:lnTo>
                    <a:pt x="1371" y="242"/>
                  </a:lnTo>
                  <a:lnTo>
                    <a:pt x="1373" y="242"/>
                  </a:lnTo>
                  <a:lnTo>
                    <a:pt x="1380" y="242"/>
                  </a:lnTo>
                  <a:lnTo>
                    <a:pt x="1382" y="242"/>
                  </a:lnTo>
                  <a:lnTo>
                    <a:pt x="1383" y="240"/>
                  </a:lnTo>
                  <a:lnTo>
                    <a:pt x="1383" y="242"/>
                  </a:lnTo>
                  <a:lnTo>
                    <a:pt x="1385" y="240"/>
                  </a:lnTo>
                  <a:lnTo>
                    <a:pt x="1389" y="240"/>
                  </a:lnTo>
                  <a:lnTo>
                    <a:pt x="1390" y="242"/>
                  </a:lnTo>
                  <a:lnTo>
                    <a:pt x="1394" y="242"/>
                  </a:lnTo>
                  <a:lnTo>
                    <a:pt x="1396" y="243"/>
                  </a:lnTo>
                  <a:lnTo>
                    <a:pt x="1397" y="243"/>
                  </a:lnTo>
                  <a:lnTo>
                    <a:pt x="1401" y="243"/>
                  </a:lnTo>
                  <a:lnTo>
                    <a:pt x="1404" y="243"/>
                  </a:lnTo>
                  <a:lnTo>
                    <a:pt x="1408" y="245"/>
                  </a:lnTo>
                  <a:lnTo>
                    <a:pt x="1410" y="247"/>
                  </a:lnTo>
                  <a:lnTo>
                    <a:pt x="1411" y="247"/>
                  </a:lnTo>
                  <a:lnTo>
                    <a:pt x="1413" y="247"/>
                  </a:lnTo>
                  <a:lnTo>
                    <a:pt x="1413" y="245"/>
                  </a:lnTo>
                  <a:lnTo>
                    <a:pt x="1415" y="243"/>
                  </a:lnTo>
                  <a:lnTo>
                    <a:pt x="1415" y="242"/>
                  </a:lnTo>
                  <a:lnTo>
                    <a:pt x="1413" y="242"/>
                  </a:lnTo>
                  <a:lnTo>
                    <a:pt x="1413" y="240"/>
                  </a:lnTo>
                  <a:lnTo>
                    <a:pt x="1413" y="238"/>
                  </a:lnTo>
                  <a:lnTo>
                    <a:pt x="1415" y="238"/>
                  </a:lnTo>
                  <a:lnTo>
                    <a:pt x="1417" y="238"/>
                  </a:lnTo>
                  <a:lnTo>
                    <a:pt x="1418" y="238"/>
                  </a:lnTo>
                  <a:lnTo>
                    <a:pt x="1420" y="238"/>
                  </a:lnTo>
                  <a:lnTo>
                    <a:pt x="1418" y="238"/>
                  </a:lnTo>
                  <a:lnTo>
                    <a:pt x="1418" y="236"/>
                  </a:lnTo>
                  <a:lnTo>
                    <a:pt x="1418" y="235"/>
                  </a:lnTo>
                  <a:lnTo>
                    <a:pt x="1420" y="235"/>
                  </a:lnTo>
                  <a:lnTo>
                    <a:pt x="1418" y="233"/>
                  </a:lnTo>
                  <a:lnTo>
                    <a:pt x="1418" y="229"/>
                  </a:lnTo>
                  <a:lnTo>
                    <a:pt x="1420" y="229"/>
                  </a:lnTo>
                  <a:lnTo>
                    <a:pt x="1418" y="228"/>
                  </a:lnTo>
                  <a:lnTo>
                    <a:pt x="1418" y="226"/>
                  </a:lnTo>
                  <a:lnTo>
                    <a:pt x="1417" y="224"/>
                  </a:lnTo>
                  <a:lnTo>
                    <a:pt x="1418" y="222"/>
                  </a:lnTo>
                  <a:lnTo>
                    <a:pt x="1420" y="221"/>
                  </a:lnTo>
                  <a:lnTo>
                    <a:pt x="1420" y="219"/>
                  </a:lnTo>
                  <a:lnTo>
                    <a:pt x="1422" y="217"/>
                  </a:lnTo>
                  <a:lnTo>
                    <a:pt x="1424" y="217"/>
                  </a:lnTo>
                  <a:lnTo>
                    <a:pt x="1425" y="215"/>
                  </a:lnTo>
                  <a:lnTo>
                    <a:pt x="1427" y="214"/>
                  </a:lnTo>
                  <a:lnTo>
                    <a:pt x="1429" y="214"/>
                  </a:lnTo>
                  <a:lnTo>
                    <a:pt x="1431" y="215"/>
                  </a:lnTo>
                  <a:lnTo>
                    <a:pt x="1432" y="215"/>
                  </a:lnTo>
                  <a:lnTo>
                    <a:pt x="1434" y="215"/>
                  </a:lnTo>
                  <a:lnTo>
                    <a:pt x="1436" y="217"/>
                  </a:lnTo>
                  <a:lnTo>
                    <a:pt x="1438" y="217"/>
                  </a:lnTo>
                  <a:lnTo>
                    <a:pt x="1438" y="215"/>
                  </a:lnTo>
                  <a:lnTo>
                    <a:pt x="1439" y="214"/>
                  </a:lnTo>
                  <a:lnTo>
                    <a:pt x="1439" y="212"/>
                  </a:lnTo>
                  <a:lnTo>
                    <a:pt x="1441" y="212"/>
                  </a:lnTo>
                  <a:lnTo>
                    <a:pt x="1443" y="212"/>
                  </a:lnTo>
                  <a:lnTo>
                    <a:pt x="1443" y="210"/>
                  </a:lnTo>
                  <a:lnTo>
                    <a:pt x="1441" y="208"/>
                  </a:lnTo>
                  <a:lnTo>
                    <a:pt x="1441" y="207"/>
                  </a:lnTo>
                  <a:lnTo>
                    <a:pt x="1441" y="205"/>
                  </a:lnTo>
                  <a:lnTo>
                    <a:pt x="1441" y="201"/>
                  </a:lnTo>
                  <a:lnTo>
                    <a:pt x="1443" y="201"/>
                  </a:lnTo>
                  <a:lnTo>
                    <a:pt x="1443" y="200"/>
                  </a:lnTo>
                  <a:lnTo>
                    <a:pt x="1445" y="198"/>
                  </a:lnTo>
                  <a:lnTo>
                    <a:pt x="1445" y="196"/>
                  </a:lnTo>
                  <a:lnTo>
                    <a:pt x="1443" y="196"/>
                  </a:lnTo>
                  <a:lnTo>
                    <a:pt x="1441" y="198"/>
                  </a:lnTo>
                  <a:lnTo>
                    <a:pt x="1439" y="198"/>
                  </a:lnTo>
                  <a:lnTo>
                    <a:pt x="1438" y="198"/>
                  </a:lnTo>
                  <a:lnTo>
                    <a:pt x="1436" y="196"/>
                  </a:lnTo>
                  <a:lnTo>
                    <a:pt x="1436" y="194"/>
                  </a:lnTo>
                  <a:lnTo>
                    <a:pt x="1434" y="193"/>
                  </a:lnTo>
                  <a:lnTo>
                    <a:pt x="1436" y="193"/>
                  </a:lnTo>
                  <a:lnTo>
                    <a:pt x="1434" y="191"/>
                  </a:lnTo>
                  <a:lnTo>
                    <a:pt x="1434" y="189"/>
                  </a:lnTo>
                  <a:lnTo>
                    <a:pt x="1436" y="191"/>
                  </a:lnTo>
                  <a:lnTo>
                    <a:pt x="1438" y="191"/>
                  </a:lnTo>
                  <a:lnTo>
                    <a:pt x="1439" y="194"/>
                  </a:lnTo>
                  <a:lnTo>
                    <a:pt x="1441" y="193"/>
                  </a:lnTo>
                  <a:lnTo>
                    <a:pt x="1441" y="189"/>
                  </a:lnTo>
                  <a:lnTo>
                    <a:pt x="1441" y="187"/>
                  </a:lnTo>
                  <a:lnTo>
                    <a:pt x="1443" y="186"/>
                  </a:lnTo>
                  <a:lnTo>
                    <a:pt x="1445" y="186"/>
                  </a:lnTo>
                  <a:lnTo>
                    <a:pt x="1446" y="186"/>
                  </a:lnTo>
                  <a:lnTo>
                    <a:pt x="1448" y="184"/>
                  </a:lnTo>
                  <a:lnTo>
                    <a:pt x="1448" y="182"/>
                  </a:lnTo>
                  <a:lnTo>
                    <a:pt x="1446" y="182"/>
                  </a:lnTo>
                  <a:lnTo>
                    <a:pt x="1446" y="180"/>
                  </a:lnTo>
                  <a:lnTo>
                    <a:pt x="1446" y="179"/>
                  </a:lnTo>
                  <a:lnTo>
                    <a:pt x="1448" y="177"/>
                  </a:lnTo>
                  <a:lnTo>
                    <a:pt x="1450" y="175"/>
                  </a:lnTo>
                  <a:lnTo>
                    <a:pt x="1450" y="173"/>
                  </a:lnTo>
                  <a:lnTo>
                    <a:pt x="1450" y="172"/>
                  </a:lnTo>
                  <a:lnTo>
                    <a:pt x="1450" y="170"/>
                  </a:lnTo>
                  <a:lnTo>
                    <a:pt x="1450" y="168"/>
                  </a:lnTo>
                  <a:lnTo>
                    <a:pt x="1452" y="168"/>
                  </a:lnTo>
                  <a:lnTo>
                    <a:pt x="1453" y="170"/>
                  </a:lnTo>
                  <a:lnTo>
                    <a:pt x="1455" y="170"/>
                  </a:lnTo>
                  <a:lnTo>
                    <a:pt x="1455" y="168"/>
                  </a:lnTo>
                  <a:lnTo>
                    <a:pt x="1455" y="166"/>
                  </a:lnTo>
                  <a:lnTo>
                    <a:pt x="1453" y="166"/>
                  </a:lnTo>
                  <a:lnTo>
                    <a:pt x="1455" y="165"/>
                  </a:lnTo>
                  <a:lnTo>
                    <a:pt x="1459" y="166"/>
                  </a:lnTo>
                  <a:lnTo>
                    <a:pt x="1460" y="166"/>
                  </a:lnTo>
                  <a:lnTo>
                    <a:pt x="1462" y="166"/>
                  </a:lnTo>
                  <a:lnTo>
                    <a:pt x="1464" y="166"/>
                  </a:lnTo>
                  <a:lnTo>
                    <a:pt x="1466" y="168"/>
                  </a:lnTo>
                  <a:lnTo>
                    <a:pt x="1469" y="168"/>
                  </a:lnTo>
                  <a:lnTo>
                    <a:pt x="1469" y="166"/>
                  </a:lnTo>
                  <a:lnTo>
                    <a:pt x="1471" y="165"/>
                  </a:lnTo>
                  <a:lnTo>
                    <a:pt x="1473" y="163"/>
                  </a:lnTo>
                  <a:lnTo>
                    <a:pt x="1473" y="161"/>
                  </a:lnTo>
                  <a:lnTo>
                    <a:pt x="1473" y="159"/>
                  </a:lnTo>
                  <a:lnTo>
                    <a:pt x="1474" y="158"/>
                  </a:lnTo>
                  <a:lnTo>
                    <a:pt x="1476" y="158"/>
                  </a:lnTo>
                  <a:lnTo>
                    <a:pt x="1476" y="159"/>
                  </a:lnTo>
                  <a:lnTo>
                    <a:pt x="1476" y="161"/>
                  </a:lnTo>
                  <a:lnTo>
                    <a:pt x="1478" y="163"/>
                  </a:lnTo>
                  <a:lnTo>
                    <a:pt x="1480" y="163"/>
                  </a:lnTo>
                  <a:lnTo>
                    <a:pt x="1483" y="163"/>
                  </a:lnTo>
                  <a:lnTo>
                    <a:pt x="1483" y="165"/>
                  </a:lnTo>
                  <a:lnTo>
                    <a:pt x="1483" y="166"/>
                  </a:lnTo>
                  <a:lnTo>
                    <a:pt x="1485" y="166"/>
                  </a:lnTo>
                  <a:lnTo>
                    <a:pt x="1487" y="166"/>
                  </a:lnTo>
                  <a:lnTo>
                    <a:pt x="1488" y="166"/>
                  </a:lnTo>
                  <a:lnTo>
                    <a:pt x="1488" y="165"/>
                  </a:lnTo>
                  <a:lnTo>
                    <a:pt x="1490" y="163"/>
                  </a:lnTo>
                  <a:lnTo>
                    <a:pt x="1492" y="159"/>
                  </a:lnTo>
                  <a:lnTo>
                    <a:pt x="1494" y="159"/>
                  </a:lnTo>
                  <a:lnTo>
                    <a:pt x="1494" y="158"/>
                  </a:lnTo>
                  <a:lnTo>
                    <a:pt x="1494" y="156"/>
                  </a:lnTo>
                  <a:lnTo>
                    <a:pt x="1494" y="154"/>
                  </a:lnTo>
                  <a:lnTo>
                    <a:pt x="1494" y="152"/>
                  </a:lnTo>
                  <a:lnTo>
                    <a:pt x="1495" y="152"/>
                  </a:lnTo>
                  <a:lnTo>
                    <a:pt x="1497" y="152"/>
                  </a:lnTo>
                  <a:lnTo>
                    <a:pt x="1499" y="152"/>
                  </a:lnTo>
                  <a:lnTo>
                    <a:pt x="1501" y="154"/>
                  </a:lnTo>
                  <a:lnTo>
                    <a:pt x="1502" y="156"/>
                  </a:lnTo>
                  <a:lnTo>
                    <a:pt x="1504" y="154"/>
                  </a:lnTo>
                  <a:lnTo>
                    <a:pt x="1502" y="152"/>
                  </a:lnTo>
                  <a:lnTo>
                    <a:pt x="1501" y="151"/>
                  </a:lnTo>
                  <a:lnTo>
                    <a:pt x="1502" y="151"/>
                  </a:lnTo>
                  <a:lnTo>
                    <a:pt x="1504" y="151"/>
                  </a:lnTo>
                  <a:lnTo>
                    <a:pt x="1508" y="151"/>
                  </a:lnTo>
                  <a:lnTo>
                    <a:pt x="1509" y="149"/>
                  </a:lnTo>
                  <a:lnTo>
                    <a:pt x="1511" y="149"/>
                  </a:lnTo>
                  <a:lnTo>
                    <a:pt x="1513" y="147"/>
                  </a:lnTo>
                  <a:lnTo>
                    <a:pt x="1513" y="145"/>
                  </a:lnTo>
                  <a:lnTo>
                    <a:pt x="1511" y="145"/>
                  </a:lnTo>
                  <a:lnTo>
                    <a:pt x="1511" y="144"/>
                  </a:lnTo>
                  <a:lnTo>
                    <a:pt x="1511" y="142"/>
                  </a:lnTo>
                  <a:lnTo>
                    <a:pt x="1515" y="138"/>
                  </a:lnTo>
                  <a:lnTo>
                    <a:pt x="1516" y="137"/>
                  </a:lnTo>
                  <a:lnTo>
                    <a:pt x="1518" y="137"/>
                  </a:lnTo>
                  <a:lnTo>
                    <a:pt x="1522" y="137"/>
                  </a:lnTo>
                  <a:lnTo>
                    <a:pt x="1525" y="135"/>
                  </a:lnTo>
                  <a:lnTo>
                    <a:pt x="1527" y="135"/>
                  </a:lnTo>
                  <a:lnTo>
                    <a:pt x="1529" y="135"/>
                  </a:lnTo>
                  <a:lnTo>
                    <a:pt x="1529" y="133"/>
                  </a:lnTo>
                  <a:lnTo>
                    <a:pt x="1530" y="133"/>
                  </a:lnTo>
                  <a:lnTo>
                    <a:pt x="1532" y="131"/>
                  </a:lnTo>
                  <a:lnTo>
                    <a:pt x="1532" y="130"/>
                  </a:lnTo>
                  <a:lnTo>
                    <a:pt x="1532" y="128"/>
                  </a:lnTo>
                  <a:lnTo>
                    <a:pt x="1534" y="126"/>
                  </a:lnTo>
                  <a:lnTo>
                    <a:pt x="1536" y="124"/>
                  </a:lnTo>
                  <a:lnTo>
                    <a:pt x="1537" y="124"/>
                  </a:lnTo>
                  <a:lnTo>
                    <a:pt x="1541" y="123"/>
                  </a:lnTo>
                  <a:lnTo>
                    <a:pt x="1543" y="121"/>
                  </a:lnTo>
                  <a:lnTo>
                    <a:pt x="1541" y="119"/>
                  </a:lnTo>
                  <a:lnTo>
                    <a:pt x="1543" y="117"/>
                  </a:lnTo>
                  <a:lnTo>
                    <a:pt x="1544" y="117"/>
                  </a:lnTo>
                  <a:lnTo>
                    <a:pt x="1544" y="119"/>
                  </a:lnTo>
                  <a:lnTo>
                    <a:pt x="1544" y="121"/>
                  </a:lnTo>
                  <a:lnTo>
                    <a:pt x="1546" y="121"/>
                  </a:lnTo>
                  <a:lnTo>
                    <a:pt x="1546" y="119"/>
                  </a:lnTo>
                  <a:lnTo>
                    <a:pt x="1546" y="117"/>
                  </a:lnTo>
                  <a:lnTo>
                    <a:pt x="1546" y="116"/>
                  </a:lnTo>
                  <a:lnTo>
                    <a:pt x="1546" y="114"/>
                  </a:lnTo>
                  <a:lnTo>
                    <a:pt x="1546" y="112"/>
                  </a:lnTo>
                  <a:lnTo>
                    <a:pt x="1544" y="112"/>
                  </a:lnTo>
                  <a:lnTo>
                    <a:pt x="1543" y="112"/>
                  </a:lnTo>
                  <a:lnTo>
                    <a:pt x="1541" y="110"/>
                  </a:lnTo>
                  <a:lnTo>
                    <a:pt x="1544" y="110"/>
                  </a:lnTo>
                  <a:lnTo>
                    <a:pt x="1544" y="109"/>
                  </a:lnTo>
                  <a:lnTo>
                    <a:pt x="1546" y="109"/>
                  </a:lnTo>
                  <a:lnTo>
                    <a:pt x="1548" y="109"/>
                  </a:lnTo>
                  <a:lnTo>
                    <a:pt x="1548" y="107"/>
                  </a:lnTo>
                  <a:lnTo>
                    <a:pt x="1548" y="105"/>
                  </a:lnTo>
                  <a:lnTo>
                    <a:pt x="1548" y="103"/>
                  </a:lnTo>
                  <a:lnTo>
                    <a:pt x="1550" y="103"/>
                  </a:lnTo>
                  <a:lnTo>
                    <a:pt x="1551" y="103"/>
                  </a:lnTo>
                  <a:lnTo>
                    <a:pt x="1551" y="105"/>
                  </a:lnTo>
                  <a:lnTo>
                    <a:pt x="1553" y="105"/>
                  </a:lnTo>
                  <a:lnTo>
                    <a:pt x="1555" y="105"/>
                  </a:lnTo>
                  <a:lnTo>
                    <a:pt x="1557" y="105"/>
                  </a:lnTo>
                  <a:lnTo>
                    <a:pt x="1558" y="105"/>
                  </a:lnTo>
                  <a:lnTo>
                    <a:pt x="1557" y="103"/>
                  </a:lnTo>
                  <a:lnTo>
                    <a:pt x="1557" y="102"/>
                  </a:lnTo>
                  <a:lnTo>
                    <a:pt x="1555" y="102"/>
                  </a:lnTo>
                  <a:lnTo>
                    <a:pt x="1557" y="98"/>
                  </a:lnTo>
                  <a:lnTo>
                    <a:pt x="1557" y="96"/>
                  </a:lnTo>
                  <a:lnTo>
                    <a:pt x="1557" y="95"/>
                  </a:lnTo>
                  <a:lnTo>
                    <a:pt x="1555" y="93"/>
                  </a:lnTo>
                  <a:lnTo>
                    <a:pt x="1553" y="93"/>
                  </a:lnTo>
                  <a:lnTo>
                    <a:pt x="1553" y="91"/>
                  </a:lnTo>
                  <a:lnTo>
                    <a:pt x="1555" y="91"/>
                  </a:lnTo>
                  <a:lnTo>
                    <a:pt x="1557" y="89"/>
                  </a:lnTo>
                  <a:lnTo>
                    <a:pt x="1558" y="91"/>
                  </a:lnTo>
                  <a:lnTo>
                    <a:pt x="1562" y="93"/>
                  </a:lnTo>
                  <a:lnTo>
                    <a:pt x="1564" y="93"/>
                  </a:lnTo>
                  <a:lnTo>
                    <a:pt x="1564" y="91"/>
                  </a:lnTo>
                  <a:lnTo>
                    <a:pt x="1564" y="89"/>
                  </a:lnTo>
                  <a:lnTo>
                    <a:pt x="1562" y="89"/>
                  </a:lnTo>
                  <a:lnTo>
                    <a:pt x="1562" y="88"/>
                  </a:lnTo>
                  <a:lnTo>
                    <a:pt x="1562" y="86"/>
                  </a:lnTo>
                  <a:lnTo>
                    <a:pt x="1562" y="84"/>
                  </a:lnTo>
                  <a:lnTo>
                    <a:pt x="1564" y="82"/>
                  </a:lnTo>
                  <a:lnTo>
                    <a:pt x="1565" y="84"/>
                  </a:lnTo>
                  <a:lnTo>
                    <a:pt x="1569" y="84"/>
                  </a:lnTo>
                  <a:lnTo>
                    <a:pt x="1569" y="86"/>
                  </a:lnTo>
                  <a:lnTo>
                    <a:pt x="1569" y="88"/>
                  </a:lnTo>
                  <a:lnTo>
                    <a:pt x="1572" y="88"/>
                  </a:lnTo>
                  <a:lnTo>
                    <a:pt x="1574" y="89"/>
                  </a:lnTo>
                  <a:lnTo>
                    <a:pt x="1579" y="88"/>
                  </a:lnTo>
                  <a:lnTo>
                    <a:pt x="1581" y="88"/>
                  </a:lnTo>
                  <a:lnTo>
                    <a:pt x="1583" y="86"/>
                  </a:lnTo>
                  <a:lnTo>
                    <a:pt x="1586" y="82"/>
                  </a:lnTo>
                  <a:lnTo>
                    <a:pt x="1590" y="81"/>
                  </a:lnTo>
                  <a:lnTo>
                    <a:pt x="1591" y="79"/>
                  </a:lnTo>
                  <a:lnTo>
                    <a:pt x="1593" y="81"/>
                  </a:lnTo>
                  <a:lnTo>
                    <a:pt x="1595" y="82"/>
                  </a:lnTo>
                  <a:lnTo>
                    <a:pt x="1597" y="79"/>
                  </a:lnTo>
                  <a:lnTo>
                    <a:pt x="1597" y="77"/>
                  </a:lnTo>
                  <a:lnTo>
                    <a:pt x="1598" y="75"/>
                  </a:lnTo>
                  <a:lnTo>
                    <a:pt x="1598" y="77"/>
                  </a:lnTo>
                  <a:lnTo>
                    <a:pt x="1600" y="77"/>
                  </a:lnTo>
                  <a:lnTo>
                    <a:pt x="1604" y="77"/>
                  </a:lnTo>
                  <a:lnTo>
                    <a:pt x="1607" y="77"/>
                  </a:lnTo>
                  <a:lnTo>
                    <a:pt x="1609" y="77"/>
                  </a:lnTo>
                  <a:lnTo>
                    <a:pt x="1611" y="77"/>
                  </a:lnTo>
                  <a:lnTo>
                    <a:pt x="1612" y="77"/>
                  </a:lnTo>
                  <a:lnTo>
                    <a:pt x="1616" y="75"/>
                  </a:lnTo>
                  <a:lnTo>
                    <a:pt x="1619" y="70"/>
                  </a:lnTo>
                  <a:lnTo>
                    <a:pt x="1621" y="70"/>
                  </a:lnTo>
                  <a:lnTo>
                    <a:pt x="1625" y="72"/>
                  </a:lnTo>
                  <a:lnTo>
                    <a:pt x="1626" y="72"/>
                  </a:lnTo>
                  <a:lnTo>
                    <a:pt x="1626" y="70"/>
                  </a:lnTo>
                  <a:lnTo>
                    <a:pt x="1626" y="68"/>
                  </a:lnTo>
                  <a:lnTo>
                    <a:pt x="1626" y="67"/>
                  </a:lnTo>
                  <a:lnTo>
                    <a:pt x="1628" y="67"/>
                  </a:lnTo>
                  <a:lnTo>
                    <a:pt x="1630" y="67"/>
                  </a:lnTo>
                  <a:lnTo>
                    <a:pt x="1632" y="65"/>
                  </a:lnTo>
                  <a:lnTo>
                    <a:pt x="1633" y="63"/>
                  </a:lnTo>
                  <a:lnTo>
                    <a:pt x="1635" y="63"/>
                  </a:lnTo>
                  <a:lnTo>
                    <a:pt x="1637" y="63"/>
                  </a:lnTo>
                  <a:lnTo>
                    <a:pt x="1640" y="65"/>
                  </a:lnTo>
                  <a:lnTo>
                    <a:pt x="1639" y="67"/>
                  </a:lnTo>
                  <a:lnTo>
                    <a:pt x="1639" y="68"/>
                  </a:lnTo>
                  <a:lnTo>
                    <a:pt x="1635" y="68"/>
                  </a:lnTo>
                  <a:lnTo>
                    <a:pt x="1635" y="70"/>
                  </a:lnTo>
                  <a:lnTo>
                    <a:pt x="1635" y="72"/>
                  </a:lnTo>
                  <a:lnTo>
                    <a:pt x="1637" y="74"/>
                  </a:lnTo>
                  <a:lnTo>
                    <a:pt x="1640" y="74"/>
                  </a:lnTo>
                  <a:lnTo>
                    <a:pt x="1642" y="75"/>
                  </a:lnTo>
                  <a:lnTo>
                    <a:pt x="1644" y="75"/>
                  </a:lnTo>
                  <a:lnTo>
                    <a:pt x="1647" y="70"/>
                  </a:lnTo>
                  <a:lnTo>
                    <a:pt x="1649" y="68"/>
                  </a:lnTo>
                  <a:lnTo>
                    <a:pt x="1653" y="70"/>
                  </a:lnTo>
                  <a:lnTo>
                    <a:pt x="1654" y="74"/>
                  </a:lnTo>
                  <a:lnTo>
                    <a:pt x="1656" y="74"/>
                  </a:lnTo>
                  <a:lnTo>
                    <a:pt x="1656" y="72"/>
                  </a:lnTo>
                  <a:lnTo>
                    <a:pt x="1656" y="70"/>
                  </a:lnTo>
                  <a:lnTo>
                    <a:pt x="1656" y="68"/>
                  </a:lnTo>
                  <a:lnTo>
                    <a:pt x="1656" y="67"/>
                  </a:lnTo>
                  <a:lnTo>
                    <a:pt x="1661" y="67"/>
                  </a:lnTo>
                  <a:lnTo>
                    <a:pt x="1663" y="65"/>
                  </a:lnTo>
                  <a:lnTo>
                    <a:pt x="1665" y="65"/>
                  </a:lnTo>
                  <a:lnTo>
                    <a:pt x="1665" y="67"/>
                  </a:lnTo>
                  <a:lnTo>
                    <a:pt x="1663" y="67"/>
                  </a:lnTo>
                  <a:lnTo>
                    <a:pt x="1663" y="68"/>
                  </a:lnTo>
                  <a:lnTo>
                    <a:pt x="1663" y="70"/>
                  </a:lnTo>
                  <a:lnTo>
                    <a:pt x="1663" y="72"/>
                  </a:lnTo>
                  <a:lnTo>
                    <a:pt x="1663" y="74"/>
                  </a:lnTo>
                  <a:lnTo>
                    <a:pt x="1663" y="75"/>
                  </a:lnTo>
                  <a:lnTo>
                    <a:pt x="1667" y="75"/>
                  </a:lnTo>
                  <a:lnTo>
                    <a:pt x="1668" y="77"/>
                  </a:lnTo>
                  <a:lnTo>
                    <a:pt x="1668" y="75"/>
                  </a:lnTo>
                  <a:lnTo>
                    <a:pt x="1670" y="74"/>
                  </a:lnTo>
                  <a:lnTo>
                    <a:pt x="1670" y="72"/>
                  </a:lnTo>
                  <a:lnTo>
                    <a:pt x="1674" y="70"/>
                  </a:lnTo>
                  <a:lnTo>
                    <a:pt x="1675" y="70"/>
                  </a:lnTo>
                  <a:lnTo>
                    <a:pt x="1679" y="70"/>
                  </a:lnTo>
                  <a:lnTo>
                    <a:pt x="1681" y="74"/>
                  </a:lnTo>
                  <a:lnTo>
                    <a:pt x="1682" y="77"/>
                  </a:lnTo>
                  <a:lnTo>
                    <a:pt x="1684" y="77"/>
                  </a:lnTo>
                  <a:lnTo>
                    <a:pt x="1684" y="75"/>
                  </a:lnTo>
                  <a:lnTo>
                    <a:pt x="1684" y="74"/>
                  </a:lnTo>
                  <a:lnTo>
                    <a:pt x="1688" y="72"/>
                  </a:lnTo>
                  <a:lnTo>
                    <a:pt x="1688" y="70"/>
                  </a:lnTo>
                  <a:lnTo>
                    <a:pt x="1689" y="67"/>
                  </a:lnTo>
                  <a:lnTo>
                    <a:pt x="1689" y="63"/>
                  </a:lnTo>
                  <a:lnTo>
                    <a:pt x="1691" y="65"/>
                  </a:lnTo>
                  <a:lnTo>
                    <a:pt x="1693" y="63"/>
                  </a:lnTo>
                  <a:lnTo>
                    <a:pt x="1695" y="61"/>
                  </a:lnTo>
                  <a:lnTo>
                    <a:pt x="1698" y="60"/>
                  </a:lnTo>
                  <a:lnTo>
                    <a:pt x="1700" y="58"/>
                  </a:lnTo>
                  <a:lnTo>
                    <a:pt x="1700" y="56"/>
                  </a:lnTo>
                  <a:lnTo>
                    <a:pt x="1700" y="54"/>
                  </a:lnTo>
                  <a:lnTo>
                    <a:pt x="1698" y="54"/>
                  </a:lnTo>
                  <a:lnTo>
                    <a:pt x="1696" y="53"/>
                  </a:lnTo>
                  <a:lnTo>
                    <a:pt x="1698" y="51"/>
                  </a:lnTo>
                  <a:lnTo>
                    <a:pt x="1698" y="49"/>
                  </a:lnTo>
                  <a:lnTo>
                    <a:pt x="1700" y="49"/>
                  </a:lnTo>
                  <a:lnTo>
                    <a:pt x="1703" y="51"/>
                  </a:lnTo>
                  <a:lnTo>
                    <a:pt x="1705" y="51"/>
                  </a:lnTo>
                  <a:lnTo>
                    <a:pt x="1707" y="49"/>
                  </a:lnTo>
                  <a:lnTo>
                    <a:pt x="1709" y="47"/>
                  </a:lnTo>
                  <a:lnTo>
                    <a:pt x="1709" y="46"/>
                  </a:lnTo>
                  <a:lnTo>
                    <a:pt x="1709" y="44"/>
                  </a:lnTo>
                  <a:lnTo>
                    <a:pt x="1707" y="44"/>
                  </a:lnTo>
                  <a:lnTo>
                    <a:pt x="1705" y="44"/>
                  </a:lnTo>
                  <a:lnTo>
                    <a:pt x="1705" y="42"/>
                  </a:lnTo>
                  <a:lnTo>
                    <a:pt x="1703" y="40"/>
                  </a:lnTo>
                  <a:lnTo>
                    <a:pt x="1703" y="39"/>
                  </a:lnTo>
                  <a:lnTo>
                    <a:pt x="1703" y="37"/>
                  </a:lnTo>
                  <a:lnTo>
                    <a:pt x="1705" y="37"/>
                  </a:lnTo>
                  <a:lnTo>
                    <a:pt x="1707" y="35"/>
                  </a:lnTo>
                  <a:lnTo>
                    <a:pt x="1709" y="33"/>
                  </a:lnTo>
                  <a:lnTo>
                    <a:pt x="1710" y="32"/>
                  </a:lnTo>
                  <a:lnTo>
                    <a:pt x="1712" y="30"/>
                  </a:lnTo>
                  <a:lnTo>
                    <a:pt x="1712" y="28"/>
                  </a:lnTo>
                  <a:lnTo>
                    <a:pt x="1712" y="27"/>
                  </a:lnTo>
                  <a:lnTo>
                    <a:pt x="1716" y="25"/>
                  </a:lnTo>
                  <a:lnTo>
                    <a:pt x="1719" y="23"/>
                  </a:lnTo>
                  <a:lnTo>
                    <a:pt x="1721" y="23"/>
                  </a:lnTo>
                  <a:lnTo>
                    <a:pt x="1723" y="20"/>
                  </a:lnTo>
                  <a:lnTo>
                    <a:pt x="1721" y="16"/>
                  </a:lnTo>
                  <a:lnTo>
                    <a:pt x="1723" y="16"/>
                  </a:lnTo>
                  <a:lnTo>
                    <a:pt x="1726" y="14"/>
                  </a:lnTo>
                  <a:lnTo>
                    <a:pt x="1726" y="13"/>
                  </a:lnTo>
                  <a:lnTo>
                    <a:pt x="1726" y="11"/>
                  </a:lnTo>
                  <a:lnTo>
                    <a:pt x="1728" y="9"/>
                  </a:lnTo>
                  <a:lnTo>
                    <a:pt x="1731" y="9"/>
                  </a:lnTo>
                  <a:lnTo>
                    <a:pt x="1735" y="9"/>
                  </a:lnTo>
                  <a:lnTo>
                    <a:pt x="1737" y="6"/>
                  </a:lnTo>
                  <a:lnTo>
                    <a:pt x="1737" y="4"/>
                  </a:lnTo>
                  <a:lnTo>
                    <a:pt x="1738" y="2"/>
                  </a:lnTo>
                  <a:lnTo>
                    <a:pt x="1740" y="2"/>
                  </a:lnTo>
                  <a:lnTo>
                    <a:pt x="1742" y="0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 w="9525">
              <a:solidFill>
                <a:schemeClr val="bg2">
                  <a:lumMod val="20000"/>
                  <a:lumOff val="8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20"/>
            <p:cNvSpPr>
              <a:spLocks/>
            </p:cNvSpPr>
            <p:nvPr/>
          </p:nvSpPr>
          <p:spPr bwMode="auto">
            <a:xfrm>
              <a:off x="2112" y="3068"/>
              <a:ext cx="687" cy="859"/>
            </a:xfrm>
            <a:custGeom>
              <a:avLst/>
              <a:gdLst>
                <a:gd name="T0" fmla="*/ 472 w 687"/>
                <a:gd name="T1" fmla="*/ 94 h 859"/>
                <a:gd name="T2" fmla="*/ 447 w 687"/>
                <a:gd name="T3" fmla="*/ 161 h 859"/>
                <a:gd name="T4" fmla="*/ 477 w 687"/>
                <a:gd name="T5" fmla="*/ 210 h 859"/>
                <a:gd name="T6" fmla="*/ 508 w 687"/>
                <a:gd name="T7" fmla="*/ 163 h 859"/>
                <a:gd name="T8" fmla="*/ 566 w 687"/>
                <a:gd name="T9" fmla="*/ 145 h 859"/>
                <a:gd name="T10" fmla="*/ 605 w 687"/>
                <a:gd name="T11" fmla="*/ 117 h 859"/>
                <a:gd name="T12" fmla="*/ 619 w 687"/>
                <a:gd name="T13" fmla="*/ 152 h 859"/>
                <a:gd name="T14" fmla="*/ 640 w 687"/>
                <a:gd name="T15" fmla="*/ 192 h 859"/>
                <a:gd name="T16" fmla="*/ 664 w 687"/>
                <a:gd name="T17" fmla="*/ 212 h 859"/>
                <a:gd name="T18" fmla="*/ 673 w 687"/>
                <a:gd name="T19" fmla="*/ 236 h 859"/>
                <a:gd name="T20" fmla="*/ 683 w 687"/>
                <a:gd name="T21" fmla="*/ 268 h 859"/>
                <a:gd name="T22" fmla="*/ 666 w 687"/>
                <a:gd name="T23" fmla="*/ 330 h 859"/>
                <a:gd name="T24" fmla="*/ 627 w 687"/>
                <a:gd name="T25" fmla="*/ 376 h 859"/>
                <a:gd name="T26" fmla="*/ 606 w 687"/>
                <a:gd name="T27" fmla="*/ 409 h 859"/>
                <a:gd name="T28" fmla="*/ 556 w 687"/>
                <a:gd name="T29" fmla="*/ 434 h 859"/>
                <a:gd name="T30" fmla="*/ 526 w 687"/>
                <a:gd name="T31" fmla="*/ 416 h 859"/>
                <a:gd name="T32" fmla="*/ 512 w 687"/>
                <a:gd name="T33" fmla="*/ 448 h 859"/>
                <a:gd name="T34" fmla="*/ 500 w 687"/>
                <a:gd name="T35" fmla="*/ 474 h 859"/>
                <a:gd name="T36" fmla="*/ 493 w 687"/>
                <a:gd name="T37" fmla="*/ 502 h 859"/>
                <a:gd name="T38" fmla="*/ 472 w 687"/>
                <a:gd name="T39" fmla="*/ 530 h 859"/>
                <a:gd name="T40" fmla="*/ 480 w 687"/>
                <a:gd name="T41" fmla="*/ 568 h 859"/>
                <a:gd name="T42" fmla="*/ 491 w 687"/>
                <a:gd name="T43" fmla="*/ 619 h 859"/>
                <a:gd name="T44" fmla="*/ 510 w 687"/>
                <a:gd name="T45" fmla="*/ 656 h 859"/>
                <a:gd name="T46" fmla="*/ 468 w 687"/>
                <a:gd name="T47" fmla="*/ 652 h 859"/>
                <a:gd name="T48" fmla="*/ 435 w 687"/>
                <a:gd name="T49" fmla="*/ 624 h 859"/>
                <a:gd name="T50" fmla="*/ 423 w 687"/>
                <a:gd name="T51" fmla="*/ 600 h 859"/>
                <a:gd name="T52" fmla="*/ 398 w 687"/>
                <a:gd name="T53" fmla="*/ 598 h 859"/>
                <a:gd name="T54" fmla="*/ 402 w 687"/>
                <a:gd name="T55" fmla="*/ 628 h 859"/>
                <a:gd name="T56" fmla="*/ 383 w 687"/>
                <a:gd name="T57" fmla="*/ 628 h 859"/>
                <a:gd name="T58" fmla="*/ 376 w 687"/>
                <a:gd name="T59" fmla="*/ 649 h 859"/>
                <a:gd name="T60" fmla="*/ 391 w 687"/>
                <a:gd name="T61" fmla="*/ 654 h 859"/>
                <a:gd name="T62" fmla="*/ 374 w 687"/>
                <a:gd name="T63" fmla="*/ 671 h 859"/>
                <a:gd name="T64" fmla="*/ 351 w 687"/>
                <a:gd name="T65" fmla="*/ 671 h 859"/>
                <a:gd name="T66" fmla="*/ 346 w 687"/>
                <a:gd name="T67" fmla="*/ 689 h 859"/>
                <a:gd name="T68" fmla="*/ 342 w 687"/>
                <a:gd name="T69" fmla="*/ 713 h 859"/>
                <a:gd name="T70" fmla="*/ 339 w 687"/>
                <a:gd name="T71" fmla="*/ 747 h 859"/>
                <a:gd name="T72" fmla="*/ 337 w 687"/>
                <a:gd name="T73" fmla="*/ 769 h 859"/>
                <a:gd name="T74" fmla="*/ 323 w 687"/>
                <a:gd name="T75" fmla="*/ 789 h 859"/>
                <a:gd name="T76" fmla="*/ 323 w 687"/>
                <a:gd name="T77" fmla="*/ 811 h 859"/>
                <a:gd name="T78" fmla="*/ 327 w 687"/>
                <a:gd name="T79" fmla="*/ 846 h 859"/>
                <a:gd name="T80" fmla="*/ 311 w 687"/>
                <a:gd name="T81" fmla="*/ 850 h 859"/>
                <a:gd name="T82" fmla="*/ 250 w 687"/>
                <a:gd name="T83" fmla="*/ 839 h 859"/>
                <a:gd name="T84" fmla="*/ 194 w 687"/>
                <a:gd name="T85" fmla="*/ 820 h 859"/>
                <a:gd name="T86" fmla="*/ 241 w 687"/>
                <a:gd name="T87" fmla="*/ 754 h 859"/>
                <a:gd name="T88" fmla="*/ 223 w 687"/>
                <a:gd name="T89" fmla="*/ 719 h 859"/>
                <a:gd name="T90" fmla="*/ 195 w 687"/>
                <a:gd name="T91" fmla="*/ 712 h 859"/>
                <a:gd name="T92" fmla="*/ 169 w 687"/>
                <a:gd name="T93" fmla="*/ 705 h 859"/>
                <a:gd name="T94" fmla="*/ 143 w 687"/>
                <a:gd name="T95" fmla="*/ 701 h 859"/>
                <a:gd name="T96" fmla="*/ 115 w 687"/>
                <a:gd name="T97" fmla="*/ 706 h 859"/>
                <a:gd name="T98" fmla="*/ 71 w 687"/>
                <a:gd name="T99" fmla="*/ 696 h 859"/>
                <a:gd name="T100" fmla="*/ 49 w 687"/>
                <a:gd name="T101" fmla="*/ 638 h 859"/>
                <a:gd name="T102" fmla="*/ 7 w 687"/>
                <a:gd name="T103" fmla="*/ 607 h 859"/>
                <a:gd name="T104" fmla="*/ 15 w 687"/>
                <a:gd name="T105" fmla="*/ 463 h 859"/>
                <a:gd name="T106" fmla="*/ 40 w 687"/>
                <a:gd name="T107" fmla="*/ 376 h 859"/>
                <a:gd name="T108" fmla="*/ 35 w 687"/>
                <a:gd name="T109" fmla="*/ 311 h 859"/>
                <a:gd name="T110" fmla="*/ 14 w 687"/>
                <a:gd name="T111" fmla="*/ 227 h 859"/>
                <a:gd name="T112" fmla="*/ 75 w 687"/>
                <a:gd name="T113" fmla="*/ 143 h 859"/>
                <a:gd name="T114" fmla="*/ 124 w 687"/>
                <a:gd name="T115" fmla="*/ 98 h 859"/>
                <a:gd name="T116" fmla="*/ 169 w 687"/>
                <a:gd name="T117" fmla="*/ 114 h 859"/>
                <a:gd name="T118" fmla="*/ 229 w 687"/>
                <a:gd name="T119" fmla="*/ 61 h 859"/>
                <a:gd name="T120" fmla="*/ 309 w 687"/>
                <a:gd name="T121" fmla="*/ 0 h 859"/>
                <a:gd name="T122" fmla="*/ 355 w 687"/>
                <a:gd name="T123" fmla="*/ 65 h 8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687" h="859">
                  <a:moveTo>
                    <a:pt x="391" y="93"/>
                  </a:moveTo>
                  <a:lnTo>
                    <a:pt x="398" y="94"/>
                  </a:lnTo>
                  <a:lnTo>
                    <a:pt x="409" y="91"/>
                  </a:lnTo>
                  <a:lnTo>
                    <a:pt x="414" y="91"/>
                  </a:lnTo>
                  <a:lnTo>
                    <a:pt x="421" y="84"/>
                  </a:lnTo>
                  <a:lnTo>
                    <a:pt x="424" y="84"/>
                  </a:lnTo>
                  <a:lnTo>
                    <a:pt x="430" y="86"/>
                  </a:lnTo>
                  <a:lnTo>
                    <a:pt x="433" y="87"/>
                  </a:lnTo>
                  <a:lnTo>
                    <a:pt x="438" y="87"/>
                  </a:lnTo>
                  <a:lnTo>
                    <a:pt x="445" y="84"/>
                  </a:lnTo>
                  <a:lnTo>
                    <a:pt x="452" y="84"/>
                  </a:lnTo>
                  <a:lnTo>
                    <a:pt x="459" y="84"/>
                  </a:lnTo>
                  <a:lnTo>
                    <a:pt x="463" y="84"/>
                  </a:lnTo>
                  <a:lnTo>
                    <a:pt x="466" y="87"/>
                  </a:lnTo>
                  <a:lnTo>
                    <a:pt x="468" y="91"/>
                  </a:lnTo>
                  <a:lnTo>
                    <a:pt x="470" y="93"/>
                  </a:lnTo>
                  <a:lnTo>
                    <a:pt x="472" y="94"/>
                  </a:lnTo>
                  <a:lnTo>
                    <a:pt x="473" y="98"/>
                  </a:lnTo>
                  <a:lnTo>
                    <a:pt x="472" y="107"/>
                  </a:lnTo>
                  <a:lnTo>
                    <a:pt x="472" y="112"/>
                  </a:lnTo>
                  <a:lnTo>
                    <a:pt x="472" y="117"/>
                  </a:lnTo>
                  <a:lnTo>
                    <a:pt x="472" y="119"/>
                  </a:lnTo>
                  <a:lnTo>
                    <a:pt x="473" y="119"/>
                  </a:lnTo>
                  <a:lnTo>
                    <a:pt x="477" y="119"/>
                  </a:lnTo>
                  <a:lnTo>
                    <a:pt x="479" y="121"/>
                  </a:lnTo>
                  <a:lnTo>
                    <a:pt x="475" y="124"/>
                  </a:lnTo>
                  <a:lnTo>
                    <a:pt x="472" y="126"/>
                  </a:lnTo>
                  <a:lnTo>
                    <a:pt x="468" y="129"/>
                  </a:lnTo>
                  <a:lnTo>
                    <a:pt x="465" y="133"/>
                  </a:lnTo>
                  <a:lnTo>
                    <a:pt x="459" y="136"/>
                  </a:lnTo>
                  <a:lnTo>
                    <a:pt x="456" y="143"/>
                  </a:lnTo>
                  <a:lnTo>
                    <a:pt x="454" y="147"/>
                  </a:lnTo>
                  <a:lnTo>
                    <a:pt x="451" y="156"/>
                  </a:lnTo>
                  <a:lnTo>
                    <a:pt x="447" y="161"/>
                  </a:lnTo>
                  <a:lnTo>
                    <a:pt x="445" y="168"/>
                  </a:lnTo>
                  <a:lnTo>
                    <a:pt x="444" y="171"/>
                  </a:lnTo>
                  <a:lnTo>
                    <a:pt x="440" y="175"/>
                  </a:lnTo>
                  <a:lnTo>
                    <a:pt x="442" y="177"/>
                  </a:lnTo>
                  <a:lnTo>
                    <a:pt x="447" y="175"/>
                  </a:lnTo>
                  <a:lnTo>
                    <a:pt x="451" y="175"/>
                  </a:lnTo>
                  <a:lnTo>
                    <a:pt x="452" y="180"/>
                  </a:lnTo>
                  <a:lnTo>
                    <a:pt x="452" y="182"/>
                  </a:lnTo>
                  <a:lnTo>
                    <a:pt x="452" y="184"/>
                  </a:lnTo>
                  <a:lnTo>
                    <a:pt x="456" y="185"/>
                  </a:lnTo>
                  <a:lnTo>
                    <a:pt x="456" y="187"/>
                  </a:lnTo>
                  <a:lnTo>
                    <a:pt x="459" y="194"/>
                  </a:lnTo>
                  <a:lnTo>
                    <a:pt x="459" y="196"/>
                  </a:lnTo>
                  <a:lnTo>
                    <a:pt x="465" y="201"/>
                  </a:lnTo>
                  <a:lnTo>
                    <a:pt x="468" y="205"/>
                  </a:lnTo>
                  <a:lnTo>
                    <a:pt x="472" y="208"/>
                  </a:lnTo>
                  <a:lnTo>
                    <a:pt x="477" y="210"/>
                  </a:lnTo>
                  <a:lnTo>
                    <a:pt x="480" y="212"/>
                  </a:lnTo>
                  <a:lnTo>
                    <a:pt x="486" y="213"/>
                  </a:lnTo>
                  <a:lnTo>
                    <a:pt x="487" y="215"/>
                  </a:lnTo>
                  <a:lnTo>
                    <a:pt x="489" y="215"/>
                  </a:lnTo>
                  <a:lnTo>
                    <a:pt x="496" y="215"/>
                  </a:lnTo>
                  <a:lnTo>
                    <a:pt x="498" y="212"/>
                  </a:lnTo>
                  <a:lnTo>
                    <a:pt x="500" y="210"/>
                  </a:lnTo>
                  <a:lnTo>
                    <a:pt x="501" y="205"/>
                  </a:lnTo>
                  <a:lnTo>
                    <a:pt x="503" y="201"/>
                  </a:lnTo>
                  <a:lnTo>
                    <a:pt x="505" y="196"/>
                  </a:lnTo>
                  <a:lnTo>
                    <a:pt x="508" y="189"/>
                  </a:lnTo>
                  <a:lnTo>
                    <a:pt x="510" y="185"/>
                  </a:lnTo>
                  <a:lnTo>
                    <a:pt x="510" y="182"/>
                  </a:lnTo>
                  <a:lnTo>
                    <a:pt x="510" y="177"/>
                  </a:lnTo>
                  <a:lnTo>
                    <a:pt x="510" y="171"/>
                  </a:lnTo>
                  <a:lnTo>
                    <a:pt x="510" y="166"/>
                  </a:lnTo>
                  <a:lnTo>
                    <a:pt x="508" y="163"/>
                  </a:lnTo>
                  <a:lnTo>
                    <a:pt x="510" y="156"/>
                  </a:lnTo>
                  <a:lnTo>
                    <a:pt x="512" y="150"/>
                  </a:lnTo>
                  <a:lnTo>
                    <a:pt x="514" y="147"/>
                  </a:lnTo>
                  <a:lnTo>
                    <a:pt x="517" y="147"/>
                  </a:lnTo>
                  <a:lnTo>
                    <a:pt x="524" y="147"/>
                  </a:lnTo>
                  <a:lnTo>
                    <a:pt x="528" y="147"/>
                  </a:lnTo>
                  <a:lnTo>
                    <a:pt x="533" y="149"/>
                  </a:lnTo>
                  <a:lnTo>
                    <a:pt x="540" y="147"/>
                  </a:lnTo>
                  <a:lnTo>
                    <a:pt x="543" y="147"/>
                  </a:lnTo>
                  <a:lnTo>
                    <a:pt x="545" y="147"/>
                  </a:lnTo>
                  <a:lnTo>
                    <a:pt x="549" y="147"/>
                  </a:lnTo>
                  <a:lnTo>
                    <a:pt x="550" y="149"/>
                  </a:lnTo>
                  <a:lnTo>
                    <a:pt x="552" y="149"/>
                  </a:lnTo>
                  <a:lnTo>
                    <a:pt x="554" y="147"/>
                  </a:lnTo>
                  <a:lnTo>
                    <a:pt x="557" y="149"/>
                  </a:lnTo>
                  <a:lnTo>
                    <a:pt x="563" y="147"/>
                  </a:lnTo>
                  <a:lnTo>
                    <a:pt x="566" y="145"/>
                  </a:lnTo>
                  <a:lnTo>
                    <a:pt x="570" y="142"/>
                  </a:lnTo>
                  <a:lnTo>
                    <a:pt x="570" y="138"/>
                  </a:lnTo>
                  <a:lnTo>
                    <a:pt x="570" y="136"/>
                  </a:lnTo>
                  <a:lnTo>
                    <a:pt x="571" y="135"/>
                  </a:lnTo>
                  <a:lnTo>
                    <a:pt x="571" y="131"/>
                  </a:lnTo>
                  <a:lnTo>
                    <a:pt x="575" y="129"/>
                  </a:lnTo>
                  <a:lnTo>
                    <a:pt x="577" y="126"/>
                  </a:lnTo>
                  <a:lnTo>
                    <a:pt x="580" y="124"/>
                  </a:lnTo>
                  <a:lnTo>
                    <a:pt x="584" y="124"/>
                  </a:lnTo>
                  <a:lnTo>
                    <a:pt x="587" y="122"/>
                  </a:lnTo>
                  <a:lnTo>
                    <a:pt x="589" y="122"/>
                  </a:lnTo>
                  <a:lnTo>
                    <a:pt x="594" y="122"/>
                  </a:lnTo>
                  <a:lnTo>
                    <a:pt x="598" y="122"/>
                  </a:lnTo>
                  <a:lnTo>
                    <a:pt x="599" y="117"/>
                  </a:lnTo>
                  <a:lnTo>
                    <a:pt x="601" y="114"/>
                  </a:lnTo>
                  <a:lnTo>
                    <a:pt x="603" y="114"/>
                  </a:lnTo>
                  <a:lnTo>
                    <a:pt x="605" y="117"/>
                  </a:lnTo>
                  <a:lnTo>
                    <a:pt x="606" y="119"/>
                  </a:lnTo>
                  <a:lnTo>
                    <a:pt x="608" y="124"/>
                  </a:lnTo>
                  <a:lnTo>
                    <a:pt x="608" y="126"/>
                  </a:lnTo>
                  <a:lnTo>
                    <a:pt x="610" y="128"/>
                  </a:lnTo>
                  <a:lnTo>
                    <a:pt x="613" y="131"/>
                  </a:lnTo>
                  <a:lnTo>
                    <a:pt x="615" y="136"/>
                  </a:lnTo>
                  <a:lnTo>
                    <a:pt x="613" y="138"/>
                  </a:lnTo>
                  <a:lnTo>
                    <a:pt x="612" y="138"/>
                  </a:lnTo>
                  <a:lnTo>
                    <a:pt x="610" y="138"/>
                  </a:lnTo>
                  <a:lnTo>
                    <a:pt x="613" y="140"/>
                  </a:lnTo>
                  <a:lnTo>
                    <a:pt x="615" y="142"/>
                  </a:lnTo>
                  <a:lnTo>
                    <a:pt x="617" y="145"/>
                  </a:lnTo>
                  <a:lnTo>
                    <a:pt x="617" y="147"/>
                  </a:lnTo>
                  <a:lnTo>
                    <a:pt x="620" y="147"/>
                  </a:lnTo>
                  <a:lnTo>
                    <a:pt x="622" y="149"/>
                  </a:lnTo>
                  <a:lnTo>
                    <a:pt x="620" y="150"/>
                  </a:lnTo>
                  <a:lnTo>
                    <a:pt x="619" y="152"/>
                  </a:lnTo>
                  <a:lnTo>
                    <a:pt x="622" y="154"/>
                  </a:lnTo>
                  <a:lnTo>
                    <a:pt x="626" y="159"/>
                  </a:lnTo>
                  <a:lnTo>
                    <a:pt x="627" y="163"/>
                  </a:lnTo>
                  <a:lnTo>
                    <a:pt x="629" y="166"/>
                  </a:lnTo>
                  <a:lnTo>
                    <a:pt x="629" y="170"/>
                  </a:lnTo>
                  <a:lnTo>
                    <a:pt x="631" y="175"/>
                  </a:lnTo>
                  <a:lnTo>
                    <a:pt x="633" y="177"/>
                  </a:lnTo>
                  <a:lnTo>
                    <a:pt x="636" y="177"/>
                  </a:lnTo>
                  <a:lnTo>
                    <a:pt x="636" y="180"/>
                  </a:lnTo>
                  <a:lnTo>
                    <a:pt x="636" y="182"/>
                  </a:lnTo>
                  <a:lnTo>
                    <a:pt x="636" y="184"/>
                  </a:lnTo>
                  <a:lnTo>
                    <a:pt x="633" y="185"/>
                  </a:lnTo>
                  <a:lnTo>
                    <a:pt x="633" y="187"/>
                  </a:lnTo>
                  <a:lnTo>
                    <a:pt x="636" y="189"/>
                  </a:lnTo>
                  <a:lnTo>
                    <a:pt x="636" y="191"/>
                  </a:lnTo>
                  <a:lnTo>
                    <a:pt x="636" y="194"/>
                  </a:lnTo>
                  <a:lnTo>
                    <a:pt x="640" y="192"/>
                  </a:lnTo>
                  <a:lnTo>
                    <a:pt x="640" y="196"/>
                  </a:lnTo>
                  <a:lnTo>
                    <a:pt x="643" y="199"/>
                  </a:lnTo>
                  <a:lnTo>
                    <a:pt x="645" y="199"/>
                  </a:lnTo>
                  <a:lnTo>
                    <a:pt x="647" y="199"/>
                  </a:lnTo>
                  <a:lnTo>
                    <a:pt x="650" y="203"/>
                  </a:lnTo>
                  <a:lnTo>
                    <a:pt x="652" y="203"/>
                  </a:lnTo>
                  <a:lnTo>
                    <a:pt x="654" y="203"/>
                  </a:lnTo>
                  <a:lnTo>
                    <a:pt x="655" y="203"/>
                  </a:lnTo>
                  <a:lnTo>
                    <a:pt x="655" y="205"/>
                  </a:lnTo>
                  <a:lnTo>
                    <a:pt x="655" y="206"/>
                  </a:lnTo>
                  <a:lnTo>
                    <a:pt x="654" y="210"/>
                  </a:lnTo>
                  <a:lnTo>
                    <a:pt x="655" y="210"/>
                  </a:lnTo>
                  <a:lnTo>
                    <a:pt x="657" y="208"/>
                  </a:lnTo>
                  <a:lnTo>
                    <a:pt x="661" y="208"/>
                  </a:lnTo>
                  <a:lnTo>
                    <a:pt x="662" y="208"/>
                  </a:lnTo>
                  <a:lnTo>
                    <a:pt x="662" y="210"/>
                  </a:lnTo>
                  <a:lnTo>
                    <a:pt x="664" y="212"/>
                  </a:lnTo>
                  <a:lnTo>
                    <a:pt x="666" y="213"/>
                  </a:lnTo>
                  <a:lnTo>
                    <a:pt x="664" y="215"/>
                  </a:lnTo>
                  <a:lnTo>
                    <a:pt x="662" y="215"/>
                  </a:lnTo>
                  <a:lnTo>
                    <a:pt x="662" y="217"/>
                  </a:lnTo>
                  <a:lnTo>
                    <a:pt x="662" y="219"/>
                  </a:lnTo>
                  <a:lnTo>
                    <a:pt x="664" y="220"/>
                  </a:lnTo>
                  <a:lnTo>
                    <a:pt x="669" y="220"/>
                  </a:lnTo>
                  <a:lnTo>
                    <a:pt x="671" y="220"/>
                  </a:lnTo>
                  <a:lnTo>
                    <a:pt x="673" y="222"/>
                  </a:lnTo>
                  <a:lnTo>
                    <a:pt x="673" y="224"/>
                  </a:lnTo>
                  <a:lnTo>
                    <a:pt x="673" y="226"/>
                  </a:lnTo>
                  <a:lnTo>
                    <a:pt x="669" y="227"/>
                  </a:lnTo>
                  <a:lnTo>
                    <a:pt x="669" y="229"/>
                  </a:lnTo>
                  <a:lnTo>
                    <a:pt x="668" y="231"/>
                  </a:lnTo>
                  <a:lnTo>
                    <a:pt x="668" y="233"/>
                  </a:lnTo>
                  <a:lnTo>
                    <a:pt x="668" y="236"/>
                  </a:lnTo>
                  <a:lnTo>
                    <a:pt x="673" y="236"/>
                  </a:lnTo>
                  <a:lnTo>
                    <a:pt x="675" y="240"/>
                  </a:lnTo>
                  <a:lnTo>
                    <a:pt x="676" y="243"/>
                  </a:lnTo>
                  <a:lnTo>
                    <a:pt x="680" y="247"/>
                  </a:lnTo>
                  <a:lnTo>
                    <a:pt x="678" y="248"/>
                  </a:lnTo>
                  <a:lnTo>
                    <a:pt x="676" y="250"/>
                  </a:lnTo>
                  <a:lnTo>
                    <a:pt x="678" y="252"/>
                  </a:lnTo>
                  <a:lnTo>
                    <a:pt x="682" y="252"/>
                  </a:lnTo>
                  <a:lnTo>
                    <a:pt x="682" y="254"/>
                  </a:lnTo>
                  <a:lnTo>
                    <a:pt x="685" y="254"/>
                  </a:lnTo>
                  <a:lnTo>
                    <a:pt x="687" y="254"/>
                  </a:lnTo>
                  <a:lnTo>
                    <a:pt x="687" y="259"/>
                  </a:lnTo>
                  <a:lnTo>
                    <a:pt x="685" y="259"/>
                  </a:lnTo>
                  <a:lnTo>
                    <a:pt x="685" y="261"/>
                  </a:lnTo>
                  <a:lnTo>
                    <a:pt x="685" y="262"/>
                  </a:lnTo>
                  <a:lnTo>
                    <a:pt x="683" y="262"/>
                  </a:lnTo>
                  <a:lnTo>
                    <a:pt x="682" y="264"/>
                  </a:lnTo>
                  <a:lnTo>
                    <a:pt x="683" y="268"/>
                  </a:lnTo>
                  <a:lnTo>
                    <a:pt x="682" y="271"/>
                  </a:lnTo>
                  <a:lnTo>
                    <a:pt x="676" y="271"/>
                  </a:lnTo>
                  <a:lnTo>
                    <a:pt x="669" y="273"/>
                  </a:lnTo>
                  <a:lnTo>
                    <a:pt x="668" y="275"/>
                  </a:lnTo>
                  <a:lnTo>
                    <a:pt x="666" y="278"/>
                  </a:lnTo>
                  <a:lnTo>
                    <a:pt x="664" y="282"/>
                  </a:lnTo>
                  <a:lnTo>
                    <a:pt x="664" y="285"/>
                  </a:lnTo>
                  <a:lnTo>
                    <a:pt x="664" y="290"/>
                  </a:lnTo>
                  <a:lnTo>
                    <a:pt x="662" y="301"/>
                  </a:lnTo>
                  <a:lnTo>
                    <a:pt x="662" y="304"/>
                  </a:lnTo>
                  <a:lnTo>
                    <a:pt x="668" y="308"/>
                  </a:lnTo>
                  <a:lnTo>
                    <a:pt x="669" y="310"/>
                  </a:lnTo>
                  <a:lnTo>
                    <a:pt x="671" y="313"/>
                  </a:lnTo>
                  <a:lnTo>
                    <a:pt x="671" y="316"/>
                  </a:lnTo>
                  <a:lnTo>
                    <a:pt x="669" y="323"/>
                  </a:lnTo>
                  <a:lnTo>
                    <a:pt x="668" y="325"/>
                  </a:lnTo>
                  <a:lnTo>
                    <a:pt x="666" y="330"/>
                  </a:lnTo>
                  <a:lnTo>
                    <a:pt x="666" y="334"/>
                  </a:lnTo>
                  <a:lnTo>
                    <a:pt x="662" y="336"/>
                  </a:lnTo>
                  <a:lnTo>
                    <a:pt x="659" y="337"/>
                  </a:lnTo>
                  <a:lnTo>
                    <a:pt x="657" y="339"/>
                  </a:lnTo>
                  <a:lnTo>
                    <a:pt x="654" y="341"/>
                  </a:lnTo>
                  <a:lnTo>
                    <a:pt x="652" y="348"/>
                  </a:lnTo>
                  <a:lnTo>
                    <a:pt x="650" y="350"/>
                  </a:lnTo>
                  <a:lnTo>
                    <a:pt x="650" y="351"/>
                  </a:lnTo>
                  <a:lnTo>
                    <a:pt x="648" y="351"/>
                  </a:lnTo>
                  <a:lnTo>
                    <a:pt x="643" y="358"/>
                  </a:lnTo>
                  <a:lnTo>
                    <a:pt x="640" y="364"/>
                  </a:lnTo>
                  <a:lnTo>
                    <a:pt x="636" y="367"/>
                  </a:lnTo>
                  <a:lnTo>
                    <a:pt x="634" y="369"/>
                  </a:lnTo>
                  <a:lnTo>
                    <a:pt x="633" y="371"/>
                  </a:lnTo>
                  <a:lnTo>
                    <a:pt x="631" y="372"/>
                  </a:lnTo>
                  <a:lnTo>
                    <a:pt x="627" y="374"/>
                  </a:lnTo>
                  <a:lnTo>
                    <a:pt x="627" y="376"/>
                  </a:lnTo>
                  <a:lnTo>
                    <a:pt x="627" y="379"/>
                  </a:lnTo>
                  <a:lnTo>
                    <a:pt x="627" y="381"/>
                  </a:lnTo>
                  <a:lnTo>
                    <a:pt x="627" y="383"/>
                  </a:lnTo>
                  <a:lnTo>
                    <a:pt x="627" y="386"/>
                  </a:lnTo>
                  <a:lnTo>
                    <a:pt x="627" y="390"/>
                  </a:lnTo>
                  <a:lnTo>
                    <a:pt x="624" y="395"/>
                  </a:lnTo>
                  <a:lnTo>
                    <a:pt x="624" y="399"/>
                  </a:lnTo>
                  <a:lnTo>
                    <a:pt x="622" y="404"/>
                  </a:lnTo>
                  <a:lnTo>
                    <a:pt x="622" y="409"/>
                  </a:lnTo>
                  <a:lnTo>
                    <a:pt x="620" y="414"/>
                  </a:lnTo>
                  <a:lnTo>
                    <a:pt x="619" y="416"/>
                  </a:lnTo>
                  <a:lnTo>
                    <a:pt x="613" y="416"/>
                  </a:lnTo>
                  <a:lnTo>
                    <a:pt x="612" y="416"/>
                  </a:lnTo>
                  <a:lnTo>
                    <a:pt x="610" y="413"/>
                  </a:lnTo>
                  <a:lnTo>
                    <a:pt x="610" y="411"/>
                  </a:lnTo>
                  <a:lnTo>
                    <a:pt x="608" y="409"/>
                  </a:lnTo>
                  <a:lnTo>
                    <a:pt x="606" y="409"/>
                  </a:lnTo>
                  <a:lnTo>
                    <a:pt x="605" y="409"/>
                  </a:lnTo>
                  <a:lnTo>
                    <a:pt x="601" y="411"/>
                  </a:lnTo>
                  <a:lnTo>
                    <a:pt x="598" y="409"/>
                  </a:lnTo>
                  <a:lnTo>
                    <a:pt x="596" y="411"/>
                  </a:lnTo>
                  <a:lnTo>
                    <a:pt x="591" y="414"/>
                  </a:lnTo>
                  <a:lnTo>
                    <a:pt x="587" y="418"/>
                  </a:lnTo>
                  <a:lnTo>
                    <a:pt x="582" y="423"/>
                  </a:lnTo>
                  <a:lnTo>
                    <a:pt x="580" y="425"/>
                  </a:lnTo>
                  <a:lnTo>
                    <a:pt x="578" y="427"/>
                  </a:lnTo>
                  <a:lnTo>
                    <a:pt x="571" y="428"/>
                  </a:lnTo>
                  <a:lnTo>
                    <a:pt x="570" y="428"/>
                  </a:lnTo>
                  <a:lnTo>
                    <a:pt x="566" y="432"/>
                  </a:lnTo>
                  <a:lnTo>
                    <a:pt x="561" y="437"/>
                  </a:lnTo>
                  <a:lnTo>
                    <a:pt x="557" y="439"/>
                  </a:lnTo>
                  <a:lnTo>
                    <a:pt x="556" y="437"/>
                  </a:lnTo>
                  <a:lnTo>
                    <a:pt x="556" y="435"/>
                  </a:lnTo>
                  <a:lnTo>
                    <a:pt x="556" y="434"/>
                  </a:lnTo>
                  <a:lnTo>
                    <a:pt x="554" y="432"/>
                  </a:lnTo>
                  <a:lnTo>
                    <a:pt x="554" y="430"/>
                  </a:lnTo>
                  <a:lnTo>
                    <a:pt x="552" y="427"/>
                  </a:lnTo>
                  <a:lnTo>
                    <a:pt x="552" y="425"/>
                  </a:lnTo>
                  <a:lnTo>
                    <a:pt x="550" y="423"/>
                  </a:lnTo>
                  <a:lnTo>
                    <a:pt x="549" y="421"/>
                  </a:lnTo>
                  <a:lnTo>
                    <a:pt x="549" y="420"/>
                  </a:lnTo>
                  <a:lnTo>
                    <a:pt x="547" y="418"/>
                  </a:lnTo>
                  <a:lnTo>
                    <a:pt x="545" y="416"/>
                  </a:lnTo>
                  <a:lnTo>
                    <a:pt x="542" y="414"/>
                  </a:lnTo>
                  <a:lnTo>
                    <a:pt x="540" y="413"/>
                  </a:lnTo>
                  <a:lnTo>
                    <a:pt x="536" y="413"/>
                  </a:lnTo>
                  <a:lnTo>
                    <a:pt x="535" y="413"/>
                  </a:lnTo>
                  <a:lnTo>
                    <a:pt x="533" y="413"/>
                  </a:lnTo>
                  <a:lnTo>
                    <a:pt x="531" y="414"/>
                  </a:lnTo>
                  <a:lnTo>
                    <a:pt x="528" y="414"/>
                  </a:lnTo>
                  <a:lnTo>
                    <a:pt x="526" y="416"/>
                  </a:lnTo>
                  <a:lnTo>
                    <a:pt x="524" y="416"/>
                  </a:lnTo>
                  <a:lnTo>
                    <a:pt x="521" y="418"/>
                  </a:lnTo>
                  <a:lnTo>
                    <a:pt x="517" y="418"/>
                  </a:lnTo>
                  <a:lnTo>
                    <a:pt x="515" y="420"/>
                  </a:lnTo>
                  <a:lnTo>
                    <a:pt x="512" y="421"/>
                  </a:lnTo>
                  <a:lnTo>
                    <a:pt x="508" y="421"/>
                  </a:lnTo>
                  <a:lnTo>
                    <a:pt x="507" y="425"/>
                  </a:lnTo>
                  <a:lnTo>
                    <a:pt x="507" y="427"/>
                  </a:lnTo>
                  <a:lnTo>
                    <a:pt x="507" y="428"/>
                  </a:lnTo>
                  <a:lnTo>
                    <a:pt x="507" y="430"/>
                  </a:lnTo>
                  <a:lnTo>
                    <a:pt x="508" y="432"/>
                  </a:lnTo>
                  <a:lnTo>
                    <a:pt x="510" y="435"/>
                  </a:lnTo>
                  <a:lnTo>
                    <a:pt x="510" y="437"/>
                  </a:lnTo>
                  <a:lnTo>
                    <a:pt x="508" y="439"/>
                  </a:lnTo>
                  <a:lnTo>
                    <a:pt x="508" y="442"/>
                  </a:lnTo>
                  <a:lnTo>
                    <a:pt x="508" y="444"/>
                  </a:lnTo>
                  <a:lnTo>
                    <a:pt x="512" y="448"/>
                  </a:lnTo>
                  <a:lnTo>
                    <a:pt x="515" y="448"/>
                  </a:lnTo>
                  <a:lnTo>
                    <a:pt x="515" y="449"/>
                  </a:lnTo>
                  <a:lnTo>
                    <a:pt x="517" y="451"/>
                  </a:lnTo>
                  <a:lnTo>
                    <a:pt x="517" y="453"/>
                  </a:lnTo>
                  <a:lnTo>
                    <a:pt x="514" y="453"/>
                  </a:lnTo>
                  <a:lnTo>
                    <a:pt x="512" y="455"/>
                  </a:lnTo>
                  <a:lnTo>
                    <a:pt x="510" y="458"/>
                  </a:lnTo>
                  <a:lnTo>
                    <a:pt x="510" y="460"/>
                  </a:lnTo>
                  <a:lnTo>
                    <a:pt x="508" y="460"/>
                  </a:lnTo>
                  <a:lnTo>
                    <a:pt x="507" y="462"/>
                  </a:lnTo>
                  <a:lnTo>
                    <a:pt x="505" y="462"/>
                  </a:lnTo>
                  <a:lnTo>
                    <a:pt x="503" y="463"/>
                  </a:lnTo>
                  <a:lnTo>
                    <a:pt x="503" y="465"/>
                  </a:lnTo>
                  <a:lnTo>
                    <a:pt x="503" y="467"/>
                  </a:lnTo>
                  <a:lnTo>
                    <a:pt x="503" y="469"/>
                  </a:lnTo>
                  <a:lnTo>
                    <a:pt x="501" y="470"/>
                  </a:lnTo>
                  <a:lnTo>
                    <a:pt x="500" y="474"/>
                  </a:lnTo>
                  <a:lnTo>
                    <a:pt x="500" y="476"/>
                  </a:lnTo>
                  <a:lnTo>
                    <a:pt x="498" y="474"/>
                  </a:lnTo>
                  <a:lnTo>
                    <a:pt x="496" y="476"/>
                  </a:lnTo>
                  <a:lnTo>
                    <a:pt x="494" y="476"/>
                  </a:lnTo>
                  <a:lnTo>
                    <a:pt x="491" y="477"/>
                  </a:lnTo>
                  <a:lnTo>
                    <a:pt x="489" y="481"/>
                  </a:lnTo>
                  <a:lnTo>
                    <a:pt x="489" y="483"/>
                  </a:lnTo>
                  <a:lnTo>
                    <a:pt x="493" y="490"/>
                  </a:lnTo>
                  <a:lnTo>
                    <a:pt x="496" y="493"/>
                  </a:lnTo>
                  <a:lnTo>
                    <a:pt x="501" y="500"/>
                  </a:lnTo>
                  <a:lnTo>
                    <a:pt x="503" y="502"/>
                  </a:lnTo>
                  <a:lnTo>
                    <a:pt x="501" y="502"/>
                  </a:lnTo>
                  <a:lnTo>
                    <a:pt x="500" y="502"/>
                  </a:lnTo>
                  <a:lnTo>
                    <a:pt x="498" y="500"/>
                  </a:lnTo>
                  <a:lnTo>
                    <a:pt x="496" y="500"/>
                  </a:lnTo>
                  <a:lnTo>
                    <a:pt x="494" y="500"/>
                  </a:lnTo>
                  <a:lnTo>
                    <a:pt x="493" y="502"/>
                  </a:lnTo>
                  <a:lnTo>
                    <a:pt x="491" y="502"/>
                  </a:lnTo>
                  <a:lnTo>
                    <a:pt x="489" y="504"/>
                  </a:lnTo>
                  <a:lnTo>
                    <a:pt x="487" y="504"/>
                  </a:lnTo>
                  <a:lnTo>
                    <a:pt x="486" y="505"/>
                  </a:lnTo>
                  <a:lnTo>
                    <a:pt x="484" y="507"/>
                  </a:lnTo>
                  <a:lnTo>
                    <a:pt x="484" y="509"/>
                  </a:lnTo>
                  <a:lnTo>
                    <a:pt x="482" y="511"/>
                  </a:lnTo>
                  <a:lnTo>
                    <a:pt x="482" y="512"/>
                  </a:lnTo>
                  <a:lnTo>
                    <a:pt x="482" y="514"/>
                  </a:lnTo>
                  <a:lnTo>
                    <a:pt x="482" y="516"/>
                  </a:lnTo>
                  <a:lnTo>
                    <a:pt x="480" y="519"/>
                  </a:lnTo>
                  <a:lnTo>
                    <a:pt x="480" y="521"/>
                  </a:lnTo>
                  <a:lnTo>
                    <a:pt x="479" y="523"/>
                  </a:lnTo>
                  <a:lnTo>
                    <a:pt x="477" y="525"/>
                  </a:lnTo>
                  <a:lnTo>
                    <a:pt x="475" y="526"/>
                  </a:lnTo>
                  <a:lnTo>
                    <a:pt x="472" y="528"/>
                  </a:lnTo>
                  <a:lnTo>
                    <a:pt x="472" y="530"/>
                  </a:lnTo>
                  <a:lnTo>
                    <a:pt x="473" y="532"/>
                  </a:lnTo>
                  <a:lnTo>
                    <a:pt x="473" y="533"/>
                  </a:lnTo>
                  <a:lnTo>
                    <a:pt x="473" y="535"/>
                  </a:lnTo>
                  <a:lnTo>
                    <a:pt x="475" y="537"/>
                  </a:lnTo>
                  <a:lnTo>
                    <a:pt x="477" y="540"/>
                  </a:lnTo>
                  <a:lnTo>
                    <a:pt x="479" y="542"/>
                  </a:lnTo>
                  <a:lnTo>
                    <a:pt x="480" y="544"/>
                  </a:lnTo>
                  <a:lnTo>
                    <a:pt x="482" y="546"/>
                  </a:lnTo>
                  <a:lnTo>
                    <a:pt x="484" y="547"/>
                  </a:lnTo>
                  <a:lnTo>
                    <a:pt x="482" y="549"/>
                  </a:lnTo>
                  <a:lnTo>
                    <a:pt x="482" y="553"/>
                  </a:lnTo>
                  <a:lnTo>
                    <a:pt x="482" y="554"/>
                  </a:lnTo>
                  <a:lnTo>
                    <a:pt x="482" y="556"/>
                  </a:lnTo>
                  <a:lnTo>
                    <a:pt x="482" y="560"/>
                  </a:lnTo>
                  <a:lnTo>
                    <a:pt x="482" y="563"/>
                  </a:lnTo>
                  <a:lnTo>
                    <a:pt x="480" y="565"/>
                  </a:lnTo>
                  <a:lnTo>
                    <a:pt x="480" y="568"/>
                  </a:lnTo>
                  <a:lnTo>
                    <a:pt x="480" y="570"/>
                  </a:lnTo>
                  <a:lnTo>
                    <a:pt x="480" y="574"/>
                  </a:lnTo>
                  <a:lnTo>
                    <a:pt x="479" y="577"/>
                  </a:lnTo>
                  <a:lnTo>
                    <a:pt x="479" y="579"/>
                  </a:lnTo>
                  <a:lnTo>
                    <a:pt x="479" y="581"/>
                  </a:lnTo>
                  <a:lnTo>
                    <a:pt x="479" y="584"/>
                  </a:lnTo>
                  <a:lnTo>
                    <a:pt x="480" y="588"/>
                  </a:lnTo>
                  <a:lnTo>
                    <a:pt x="480" y="589"/>
                  </a:lnTo>
                  <a:lnTo>
                    <a:pt x="482" y="596"/>
                  </a:lnTo>
                  <a:lnTo>
                    <a:pt x="484" y="600"/>
                  </a:lnTo>
                  <a:lnTo>
                    <a:pt x="486" y="601"/>
                  </a:lnTo>
                  <a:lnTo>
                    <a:pt x="486" y="603"/>
                  </a:lnTo>
                  <a:lnTo>
                    <a:pt x="487" y="607"/>
                  </a:lnTo>
                  <a:lnTo>
                    <a:pt x="487" y="608"/>
                  </a:lnTo>
                  <a:lnTo>
                    <a:pt x="489" y="612"/>
                  </a:lnTo>
                  <a:lnTo>
                    <a:pt x="489" y="615"/>
                  </a:lnTo>
                  <a:lnTo>
                    <a:pt x="491" y="619"/>
                  </a:lnTo>
                  <a:lnTo>
                    <a:pt x="493" y="621"/>
                  </a:lnTo>
                  <a:lnTo>
                    <a:pt x="494" y="622"/>
                  </a:lnTo>
                  <a:lnTo>
                    <a:pt x="496" y="624"/>
                  </a:lnTo>
                  <a:lnTo>
                    <a:pt x="498" y="626"/>
                  </a:lnTo>
                  <a:lnTo>
                    <a:pt x="498" y="628"/>
                  </a:lnTo>
                  <a:lnTo>
                    <a:pt x="500" y="629"/>
                  </a:lnTo>
                  <a:lnTo>
                    <a:pt x="500" y="631"/>
                  </a:lnTo>
                  <a:lnTo>
                    <a:pt x="501" y="635"/>
                  </a:lnTo>
                  <a:lnTo>
                    <a:pt x="503" y="638"/>
                  </a:lnTo>
                  <a:lnTo>
                    <a:pt x="505" y="642"/>
                  </a:lnTo>
                  <a:lnTo>
                    <a:pt x="505" y="643"/>
                  </a:lnTo>
                  <a:lnTo>
                    <a:pt x="507" y="645"/>
                  </a:lnTo>
                  <a:lnTo>
                    <a:pt x="507" y="647"/>
                  </a:lnTo>
                  <a:lnTo>
                    <a:pt x="508" y="650"/>
                  </a:lnTo>
                  <a:lnTo>
                    <a:pt x="508" y="652"/>
                  </a:lnTo>
                  <a:lnTo>
                    <a:pt x="508" y="654"/>
                  </a:lnTo>
                  <a:lnTo>
                    <a:pt x="510" y="656"/>
                  </a:lnTo>
                  <a:lnTo>
                    <a:pt x="508" y="656"/>
                  </a:lnTo>
                  <a:lnTo>
                    <a:pt x="508" y="657"/>
                  </a:lnTo>
                  <a:lnTo>
                    <a:pt x="507" y="659"/>
                  </a:lnTo>
                  <a:lnTo>
                    <a:pt x="505" y="659"/>
                  </a:lnTo>
                  <a:lnTo>
                    <a:pt x="503" y="657"/>
                  </a:lnTo>
                  <a:lnTo>
                    <a:pt x="500" y="657"/>
                  </a:lnTo>
                  <a:lnTo>
                    <a:pt x="498" y="657"/>
                  </a:lnTo>
                  <a:lnTo>
                    <a:pt x="496" y="657"/>
                  </a:lnTo>
                  <a:lnTo>
                    <a:pt x="493" y="657"/>
                  </a:lnTo>
                  <a:lnTo>
                    <a:pt x="489" y="657"/>
                  </a:lnTo>
                  <a:lnTo>
                    <a:pt x="484" y="656"/>
                  </a:lnTo>
                  <a:lnTo>
                    <a:pt x="482" y="656"/>
                  </a:lnTo>
                  <a:lnTo>
                    <a:pt x="477" y="656"/>
                  </a:lnTo>
                  <a:lnTo>
                    <a:pt x="473" y="654"/>
                  </a:lnTo>
                  <a:lnTo>
                    <a:pt x="470" y="654"/>
                  </a:lnTo>
                  <a:lnTo>
                    <a:pt x="468" y="654"/>
                  </a:lnTo>
                  <a:lnTo>
                    <a:pt x="468" y="652"/>
                  </a:lnTo>
                  <a:lnTo>
                    <a:pt x="470" y="647"/>
                  </a:lnTo>
                  <a:lnTo>
                    <a:pt x="468" y="643"/>
                  </a:lnTo>
                  <a:lnTo>
                    <a:pt x="466" y="642"/>
                  </a:lnTo>
                  <a:lnTo>
                    <a:pt x="466" y="640"/>
                  </a:lnTo>
                  <a:lnTo>
                    <a:pt x="465" y="638"/>
                  </a:lnTo>
                  <a:lnTo>
                    <a:pt x="465" y="636"/>
                  </a:lnTo>
                  <a:lnTo>
                    <a:pt x="463" y="635"/>
                  </a:lnTo>
                  <a:lnTo>
                    <a:pt x="463" y="633"/>
                  </a:lnTo>
                  <a:lnTo>
                    <a:pt x="461" y="633"/>
                  </a:lnTo>
                  <a:lnTo>
                    <a:pt x="459" y="633"/>
                  </a:lnTo>
                  <a:lnTo>
                    <a:pt x="458" y="633"/>
                  </a:lnTo>
                  <a:lnTo>
                    <a:pt x="454" y="633"/>
                  </a:lnTo>
                  <a:lnTo>
                    <a:pt x="447" y="633"/>
                  </a:lnTo>
                  <a:lnTo>
                    <a:pt x="442" y="631"/>
                  </a:lnTo>
                  <a:lnTo>
                    <a:pt x="438" y="628"/>
                  </a:lnTo>
                  <a:lnTo>
                    <a:pt x="437" y="626"/>
                  </a:lnTo>
                  <a:lnTo>
                    <a:pt x="435" y="624"/>
                  </a:lnTo>
                  <a:lnTo>
                    <a:pt x="435" y="622"/>
                  </a:lnTo>
                  <a:lnTo>
                    <a:pt x="433" y="622"/>
                  </a:lnTo>
                  <a:lnTo>
                    <a:pt x="433" y="621"/>
                  </a:lnTo>
                  <a:lnTo>
                    <a:pt x="433" y="619"/>
                  </a:lnTo>
                  <a:lnTo>
                    <a:pt x="433" y="617"/>
                  </a:lnTo>
                  <a:lnTo>
                    <a:pt x="431" y="615"/>
                  </a:lnTo>
                  <a:lnTo>
                    <a:pt x="431" y="614"/>
                  </a:lnTo>
                  <a:lnTo>
                    <a:pt x="430" y="612"/>
                  </a:lnTo>
                  <a:lnTo>
                    <a:pt x="428" y="612"/>
                  </a:lnTo>
                  <a:lnTo>
                    <a:pt x="426" y="610"/>
                  </a:lnTo>
                  <a:lnTo>
                    <a:pt x="424" y="608"/>
                  </a:lnTo>
                  <a:lnTo>
                    <a:pt x="424" y="607"/>
                  </a:lnTo>
                  <a:lnTo>
                    <a:pt x="424" y="605"/>
                  </a:lnTo>
                  <a:lnTo>
                    <a:pt x="424" y="603"/>
                  </a:lnTo>
                  <a:lnTo>
                    <a:pt x="424" y="601"/>
                  </a:lnTo>
                  <a:lnTo>
                    <a:pt x="424" y="600"/>
                  </a:lnTo>
                  <a:lnTo>
                    <a:pt x="423" y="600"/>
                  </a:lnTo>
                  <a:lnTo>
                    <a:pt x="421" y="598"/>
                  </a:lnTo>
                  <a:lnTo>
                    <a:pt x="419" y="598"/>
                  </a:lnTo>
                  <a:lnTo>
                    <a:pt x="417" y="596"/>
                  </a:lnTo>
                  <a:lnTo>
                    <a:pt x="414" y="596"/>
                  </a:lnTo>
                  <a:lnTo>
                    <a:pt x="412" y="596"/>
                  </a:lnTo>
                  <a:lnTo>
                    <a:pt x="412" y="598"/>
                  </a:lnTo>
                  <a:lnTo>
                    <a:pt x="410" y="598"/>
                  </a:lnTo>
                  <a:lnTo>
                    <a:pt x="409" y="598"/>
                  </a:lnTo>
                  <a:lnTo>
                    <a:pt x="407" y="600"/>
                  </a:lnTo>
                  <a:lnTo>
                    <a:pt x="405" y="600"/>
                  </a:lnTo>
                  <a:lnTo>
                    <a:pt x="405" y="598"/>
                  </a:lnTo>
                  <a:lnTo>
                    <a:pt x="405" y="596"/>
                  </a:lnTo>
                  <a:lnTo>
                    <a:pt x="403" y="596"/>
                  </a:lnTo>
                  <a:lnTo>
                    <a:pt x="402" y="596"/>
                  </a:lnTo>
                  <a:lnTo>
                    <a:pt x="400" y="596"/>
                  </a:lnTo>
                  <a:lnTo>
                    <a:pt x="400" y="598"/>
                  </a:lnTo>
                  <a:lnTo>
                    <a:pt x="398" y="598"/>
                  </a:lnTo>
                  <a:lnTo>
                    <a:pt x="398" y="600"/>
                  </a:lnTo>
                  <a:lnTo>
                    <a:pt x="398" y="601"/>
                  </a:lnTo>
                  <a:lnTo>
                    <a:pt x="398" y="603"/>
                  </a:lnTo>
                  <a:lnTo>
                    <a:pt x="400" y="605"/>
                  </a:lnTo>
                  <a:lnTo>
                    <a:pt x="402" y="607"/>
                  </a:lnTo>
                  <a:lnTo>
                    <a:pt x="403" y="608"/>
                  </a:lnTo>
                  <a:lnTo>
                    <a:pt x="403" y="610"/>
                  </a:lnTo>
                  <a:lnTo>
                    <a:pt x="403" y="612"/>
                  </a:lnTo>
                  <a:lnTo>
                    <a:pt x="403" y="614"/>
                  </a:lnTo>
                  <a:lnTo>
                    <a:pt x="403" y="615"/>
                  </a:lnTo>
                  <a:lnTo>
                    <a:pt x="403" y="617"/>
                  </a:lnTo>
                  <a:lnTo>
                    <a:pt x="403" y="619"/>
                  </a:lnTo>
                  <a:lnTo>
                    <a:pt x="402" y="621"/>
                  </a:lnTo>
                  <a:lnTo>
                    <a:pt x="402" y="622"/>
                  </a:lnTo>
                  <a:lnTo>
                    <a:pt x="402" y="624"/>
                  </a:lnTo>
                  <a:lnTo>
                    <a:pt x="402" y="626"/>
                  </a:lnTo>
                  <a:lnTo>
                    <a:pt x="402" y="628"/>
                  </a:lnTo>
                  <a:lnTo>
                    <a:pt x="402" y="629"/>
                  </a:lnTo>
                  <a:lnTo>
                    <a:pt x="400" y="629"/>
                  </a:lnTo>
                  <a:lnTo>
                    <a:pt x="400" y="628"/>
                  </a:lnTo>
                  <a:lnTo>
                    <a:pt x="398" y="628"/>
                  </a:lnTo>
                  <a:lnTo>
                    <a:pt x="397" y="628"/>
                  </a:lnTo>
                  <a:lnTo>
                    <a:pt x="397" y="626"/>
                  </a:lnTo>
                  <a:lnTo>
                    <a:pt x="395" y="626"/>
                  </a:lnTo>
                  <a:lnTo>
                    <a:pt x="393" y="626"/>
                  </a:lnTo>
                  <a:lnTo>
                    <a:pt x="391" y="626"/>
                  </a:lnTo>
                  <a:lnTo>
                    <a:pt x="391" y="624"/>
                  </a:lnTo>
                  <a:lnTo>
                    <a:pt x="390" y="624"/>
                  </a:lnTo>
                  <a:lnTo>
                    <a:pt x="388" y="624"/>
                  </a:lnTo>
                  <a:lnTo>
                    <a:pt x="386" y="624"/>
                  </a:lnTo>
                  <a:lnTo>
                    <a:pt x="384" y="624"/>
                  </a:lnTo>
                  <a:lnTo>
                    <a:pt x="384" y="626"/>
                  </a:lnTo>
                  <a:lnTo>
                    <a:pt x="383" y="626"/>
                  </a:lnTo>
                  <a:lnTo>
                    <a:pt x="383" y="628"/>
                  </a:lnTo>
                  <a:lnTo>
                    <a:pt x="381" y="628"/>
                  </a:lnTo>
                  <a:lnTo>
                    <a:pt x="379" y="628"/>
                  </a:lnTo>
                  <a:lnTo>
                    <a:pt x="379" y="629"/>
                  </a:lnTo>
                  <a:lnTo>
                    <a:pt x="379" y="631"/>
                  </a:lnTo>
                  <a:lnTo>
                    <a:pt x="377" y="631"/>
                  </a:lnTo>
                  <a:lnTo>
                    <a:pt x="377" y="633"/>
                  </a:lnTo>
                  <a:lnTo>
                    <a:pt x="377" y="635"/>
                  </a:lnTo>
                  <a:lnTo>
                    <a:pt x="377" y="636"/>
                  </a:lnTo>
                  <a:lnTo>
                    <a:pt x="377" y="638"/>
                  </a:lnTo>
                  <a:lnTo>
                    <a:pt x="376" y="640"/>
                  </a:lnTo>
                  <a:lnTo>
                    <a:pt x="376" y="642"/>
                  </a:lnTo>
                  <a:lnTo>
                    <a:pt x="376" y="643"/>
                  </a:lnTo>
                  <a:lnTo>
                    <a:pt x="374" y="645"/>
                  </a:lnTo>
                  <a:lnTo>
                    <a:pt x="374" y="647"/>
                  </a:lnTo>
                  <a:lnTo>
                    <a:pt x="372" y="649"/>
                  </a:lnTo>
                  <a:lnTo>
                    <a:pt x="374" y="649"/>
                  </a:lnTo>
                  <a:lnTo>
                    <a:pt x="376" y="649"/>
                  </a:lnTo>
                  <a:lnTo>
                    <a:pt x="377" y="649"/>
                  </a:lnTo>
                  <a:lnTo>
                    <a:pt x="379" y="649"/>
                  </a:lnTo>
                  <a:lnTo>
                    <a:pt x="381" y="647"/>
                  </a:lnTo>
                  <a:lnTo>
                    <a:pt x="381" y="645"/>
                  </a:lnTo>
                  <a:lnTo>
                    <a:pt x="383" y="645"/>
                  </a:lnTo>
                  <a:lnTo>
                    <a:pt x="384" y="645"/>
                  </a:lnTo>
                  <a:lnTo>
                    <a:pt x="384" y="643"/>
                  </a:lnTo>
                  <a:lnTo>
                    <a:pt x="386" y="643"/>
                  </a:lnTo>
                  <a:lnTo>
                    <a:pt x="388" y="643"/>
                  </a:lnTo>
                  <a:lnTo>
                    <a:pt x="390" y="645"/>
                  </a:lnTo>
                  <a:lnTo>
                    <a:pt x="391" y="645"/>
                  </a:lnTo>
                  <a:lnTo>
                    <a:pt x="393" y="645"/>
                  </a:lnTo>
                  <a:lnTo>
                    <a:pt x="393" y="647"/>
                  </a:lnTo>
                  <a:lnTo>
                    <a:pt x="393" y="649"/>
                  </a:lnTo>
                  <a:lnTo>
                    <a:pt x="393" y="650"/>
                  </a:lnTo>
                  <a:lnTo>
                    <a:pt x="393" y="652"/>
                  </a:lnTo>
                  <a:lnTo>
                    <a:pt x="391" y="654"/>
                  </a:lnTo>
                  <a:lnTo>
                    <a:pt x="391" y="656"/>
                  </a:lnTo>
                  <a:lnTo>
                    <a:pt x="391" y="657"/>
                  </a:lnTo>
                  <a:lnTo>
                    <a:pt x="390" y="657"/>
                  </a:lnTo>
                  <a:lnTo>
                    <a:pt x="390" y="659"/>
                  </a:lnTo>
                  <a:lnTo>
                    <a:pt x="390" y="661"/>
                  </a:lnTo>
                  <a:lnTo>
                    <a:pt x="388" y="663"/>
                  </a:lnTo>
                  <a:lnTo>
                    <a:pt x="388" y="664"/>
                  </a:lnTo>
                  <a:lnTo>
                    <a:pt x="386" y="664"/>
                  </a:lnTo>
                  <a:lnTo>
                    <a:pt x="386" y="666"/>
                  </a:lnTo>
                  <a:lnTo>
                    <a:pt x="384" y="666"/>
                  </a:lnTo>
                  <a:lnTo>
                    <a:pt x="384" y="668"/>
                  </a:lnTo>
                  <a:lnTo>
                    <a:pt x="383" y="670"/>
                  </a:lnTo>
                  <a:lnTo>
                    <a:pt x="381" y="670"/>
                  </a:lnTo>
                  <a:lnTo>
                    <a:pt x="379" y="670"/>
                  </a:lnTo>
                  <a:lnTo>
                    <a:pt x="377" y="671"/>
                  </a:lnTo>
                  <a:lnTo>
                    <a:pt x="376" y="671"/>
                  </a:lnTo>
                  <a:lnTo>
                    <a:pt x="374" y="671"/>
                  </a:lnTo>
                  <a:lnTo>
                    <a:pt x="372" y="671"/>
                  </a:lnTo>
                  <a:lnTo>
                    <a:pt x="370" y="671"/>
                  </a:lnTo>
                  <a:lnTo>
                    <a:pt x="369" y="671"/>
                  </a:lnTo>
                  <a:lnTo>
                    <a:pt x="367" y="671"/>
                  </a:lnTo>
                  <a:lnTo>
                    <a:pt x="367" y="670"/>
                  </a:lnTo>
                  <a:lnTo>
                    <a:pt x="365" y="668"/>
                  </a:lnTo>
                  <a:lnTo>
                    <a:pt x="365" y="670"/>
                  </a:lnTo>
                  <a:lnTo>
                    <a:pt x="363" y="670"/>
                  </a:lnTo>
                  <a:lnTo>
                    <a:pt x="363" y="671"/>
                  </a:lnTo>
                  <a:lnTo>
                    <a:pt x="362" y="671"/>
                  </a:lnTo>
                  <a:lnTo>
                    <a:pt x="360" y="671"/>
                  </a:lnTo>
                  <a:lnTo>
                    <a:pt x="358" y="671"/>
                  </a:lnTo>
                  <a:lnTo>
                    <a:pt x="356" y="671"/>
                  </a:lnTo>
                  <a:lnTo>
                    <a:pt x="356" y="670"/>
                  </a:lnTo>
                  <a:lnTo>
                    <a:pt x="355" y="670"/>
                  </a:lnTo>
                  <a:lnTo>
                    <a:pt x="353" y="670"/>
                  </a:lnTo>
                  <a:lnTo>
                    <a:pt x="351" y="671"/>
                  </a:lnTo>
                  <a:lnTo>
                    <a:pt x="349" y="675"/>
                  </a:lnTo>
                  <a:lnTo>
                    <a:pt x="348" y="677"/>
                  </a:lnTo>
                  <a:lnTo>
                    <a:pt x="346" y="677"/>
                  </a:lnTo>
                  <a:lnTo>
                    <a:pt x="344" y="677"/>
                  </a:lnTo>
                  <a:lnTo>
                    <a:pt x="344" y="675"/>
                  </a:lnTo>
                  <a:lnTo>
                    <a:pt x="342" y="675"/>
                  </a:lnTo>
                  <a:lnTo>
                    <a:pt x="341" y="677"/>
                  </a:lnTo>
                  <a:lnTo>
                    <a:pt x="339" y="677"/>
                  </a:lnTo>
                  <a:lnTo>
                    <a:pt x="339" y="678"/>
                  </a:lnTo>
                  <a:lnTo>
                    <a:pt x="341" y="680"/>
                  </a:lnTo>
                  <a:lnTo>
                    <a:pt x="341" y="682"/>
                  </a:lnTo>
                  <a:lnTo>
                    <a:pt x="342" y="682"/>
                  </a:lnTo>
                  <a:lnTo>
                    <a:pt x="344" y="684"/>
                  </a:lnTo>
                  <a:lnTo>
                    <a:pt x="344" y="685"/>
                  </a:lnTo>
                  <a:lnTo>
                    <a:pt x="346" y="685"/>
                  </a:lnTo>
                  <a:lnTo>
                    <a:pt x="346" y="687"/>
                  </a:lnTo>
                  <a:lnTo>
                    <a:pt x="346" y="689"/>
                  </a:lnTo>
                  <a:lnTo>
                    <a:pt x="346" y="691"/>
                  </a:lnTo>
                  <a:lnTo>
                    <a:pt x="344" y="691"/>
                  </a:lnTo>
                  <a:lnTo>
                    <a:pt x="344" y="692"/>
                  </a:lnTo>
                  <a:lnTo>
                    <a:pt x="344" y="694"/>
                  </a:lnTo>
                  <a:lnTo>
                    <a:pt x="342" y="694"/>
                  </a:lnTo>
                  <a:lnTo>
                    <a:pt x="342" y="696"/>
                  </a:lnTo>
                  <a:lnTo>
                    <a:pt x="342" y="698"/>
                  </a:lnTo>
                  <a:lnTo>
                    <a:pt x="342" y="699"/>
                  </a:lnTo>
                  <a:lnTo>
                    <a:pt x="342" y="701"/>
                  </a:lnTo>
                  <a:lnTo>
                    <a:pt x="342" y="703"/>
                  </a:lnTo>
                  <a:lnTo>
                    <a:pt x="342" y="705"/>
                  </a:lnTo>
                  <a:lnTo>
                    <a:pt x="342" y="706"/>
                  </a:lnTo>
                  <a:lnTo>
                    <a:pt x="342" y="708"/>
                  </a:lnTo>
                  <a:lnTo>
                    <a:pt x="342" y="710"/>
                  </a:lnTo>
                  <a:lnTo>
                    <a:pt x="341" y="712"/>
                  </a:lnTo>
                  <a:lnTo>
                    <a:pt x="341" y="713"/>
                  </a:lnTo>
                  <a:lnTo>
                    <a:pt x="342" y="713"/>
                  </a:lnTo>
                  <a:lnTo>
                    <a:pt x="341" y="715"/>
                  </a:lnTo>
                  <a:lnTo>
                    <a:pt x="341" y="717"/>
                  </a:lnTo>
                  <a:lnTo>
                    <a:pt x="341" y="719"/>
                  </a:lnTo>
                  <a:lnTo>
                    <a:pt x="341" y="720"/>
                  </a:lnTo>
                  <a:lnTo>
                    <a:pt x="341" y="722"/>
                  </a:lnTo>
                  <a:lnTo>
                    <a:pt x="339" y="726"/>
                  </a:lnTo>
                  <a:lnTo>
                    <a:pt x="337" y="731"/>
                  </a:lnTo>
                  <a:lnTo>
                    <a:pt x="337" y="733"/>
                  </a:lnTo>
                  <a:lnTo>
                    <a:pt x="337" y="734"/>
                  </a:lnTo>
                  <a:lnTo>
                    <a:pt x="337" y="736"/>
                  </a:lnTo>
                  <a:lnTo>
                    <a:pt x="339" y="736"/>
                  </a:lnTo>
                  <a:lnTo>
                    <a:pt x="339" y="738"/>
                  </a:lnTo>
                  <a:lnTo>
                    <a:pt x="339" y="740"/>
                  </a:lnTo>
                  <a:lnTo>
                    <a:pt x="339" y="741"/>
                  </a:lnTo>
                  <a:lnTo>
                    <a:pt x="339" y="743"/>
                  </a:lnTo>
                  <a:lnTo>
                    <a:pt x="339" y="745"/>
                  </a:lnTo>
                  <a:lnTo>
                    <a:pt x="339" y="747"/>
                  </a:lnTo>
                  <a:lnTo>
                    <a:pt x="339" y="748"/>
                  </a:lnTo>
                  <a:lnTo>
                    <a:pt x="339" y="750"/>
                  </a:lnTo>
                  <a:lnTo>
                    <a:pt x="341" y="752"/>
                  </a:lnTo>
                  <a:lnTo>
                    <a:pt x="341" y="754"/>
                  </a:lnTo>
                  <a:lnTo>
                    <a:pt x="342" y="755"/>
                  </a:lnTo>
                  <a:lnTo>
                    <a:pt x="342" y="757"/>
                  </a:lnTo>
                  <a:lnTo>
                    <a:pt x="344" y="757"/>
                  </a:lnTo>
                  <a:lnTo>
                    <a:pt x="344" y="759"/>
                  </a:lnTo>
                  <a:lnTo>
                    <a:pt x="344" y="761"/>
                  </a:lnTo>
                  <a:lnTo>
                    <a:pt x="342" y="761"/>
                  </a:lnTo>
                  <a:lnTo>
                    <a:pt x="342" y="762"/>
                  </a:lnTo>
                  <a:lnTo>
                    <a:pt x="342" y="764"/>
                  </a:lnTo>
                  <a:lnTo>
                    <a:pt x="341" y="766"/>
                  </a:lnTo>
                  <a:lnTo>
                    <a:pt x="341" y="768"/>
                  </a:lnTo>
                  <a:lnTo>
                    <a:pt x="339" y="768"/>
                  </a:lnTo>
                  <a:lnTo>
                    <a:pt x="339" y="769"/>
                  </a:lnTo>
                  <a:lnTo>
                    <a:pt x="337" y="769"/>
                  </a:lnTo>
                  <a:lnTo>
                    <a:pt x="335" y="771"/>
                  </a:lnTo>
                  <a:lnTo>
                    <a:pt x="334" y="771"/>
                  </a:lnTo>
                  <a:lnTo>
                    <a:pt x="335" y="773"/>
                  </a:lnTo>
                  <a:lnTo>
                    <a:pt x="339" y="773"/>
                  </a:lnTo>
                  <a:lnTo>
                    <a:pt x="339" y="775"/>
                  </a:lnTo>
                  <a:lnTo>
                    <a:pt x="339" y="776"/>
                  </a:lnTo>
                  <a:lnTo>
                    <a:pt x="337" y="778"/>
                  </a:lnTo>
                  <a:lnTo>
                    <a:pt x="335" y="778"/>
                  </a:lnTo>
                  <a:lnTo>
                    <a:pt x="334" y="778"/>
                  </a:lnTo>
                  <a:lnTo>
                    <a:pt x="332" y="778"/>
                  </a:lnTo>
                  <a:lnTo>
                    <a:pt x="330" y="778"/>
                  </a:lnTo>
                  <a:lnTo>
                    <a:pt x="330" y="780"/>
                  </a:lnTo>
                  <a:lnTo>
                    <a:pt x="330" y="782"/>
                  </a:lnTo>
                  <a:lnTo>
                    <a:pt x="330" y="783"/>
                  </a:lnTo>
                  <a:lnTo>
                    <a:pt x="330" y="785"/>
                  </a:lnTo>
                  <a:lnTo>
                    <a:pt x="328" y="787"/>
                  </a:lnTo>
                  <a:lnTo>
                    <a:pt x="323" y="789"/>
                  </a:lnTo>
                  <a:lnTo>
                    <a:pt x="323" y="790"/>
                  </a:lnTo>
                  <a:lnTo>
                    <a:pt x="321" y="790"/>
                  </a:lnTo>
                  <a:lnTo>
                    <a:pt x="321" y="792"/>
                  </a:lnTo>
                  <a:lnTo>
                    <a:pt x="320" y="794"/>
                  </a:lnTo>
                  <a:lnTo>
                    <a:pt x="318" y="792"/>
                  </a:lnTo>
                  <a:lnTo>
                    <a:pt x="316" y="792"/>
                  </a:lnTo>
                  <a:lnTo>
                    <a:pt x="316" y="794"/>
                  </a:lnTo>
                  <a:lnTo>
                    <a:pt x="311" y="801"/>
                  </a:lnTo>
                  <a:lnTo>
                    <a:pt x="313" y="803"/>
                  </a:lnTo>
                  <a:lnTo>
                    <a:pt x="314" y="804"/>
                  </a:lnTo>
                  <a:lnTo>
                    <a:pt x="316" y="804"/>
                  </a:lnTo>
                  <a:lnTo>
                    <a:pt x="318" y="806"/>
                  </a:lnTo>
                  <a:lnTo>
                    <a:pt x="320" y="806"/>
                  </a:lnTo>
                  <a:lnTo>
                    <a:pt x="321" y="806"/>
                  </a:lnTo>
                  <a:lnTo>
                    <a:pt x="323" y="808"/>
                  </a:lnTo>
                  <a:lnTo>
                    <a:pt x="323" y="810"/>
                  </a:lnTo>
                  <a:lnTo>
                    <a:pt x="323" y="811"/>
                  </a:lnTo>
                  <a:lnTo>
                    <a:pt x="323" y="813"/>
                  </a:lnTo>
                  <a:lnTo>
                    <a:pt x="321" y="815"/>
                  </a:lnTo>
                  <a:lnTo>
                    <a:pt x="320" y="817"/>
                  </a:lnTo>
                  <a:lnTo>
                    <a:pt x="318" y="822"/>
                  </a:lnTo>
                  <a:lnTo>
                    <a:pt x="318" y="824"/>
                  </a:lnTo>
                  <a:lnTo>
                    <a:pt x="318" y="827"/>
                  </a:lnTo>
                  <a:lnTo>
                    <a:pt x="318" y="829"/>
                  </a:lnTo>
                  <a:lnTo>
                    <a:pt x="320" y="831"/>
                  </a:lnTo>
                  <a:lnTo>
                    <a:pt x="320" y="832"/>
                  </a:lnTo>
                  <a:lnTo>
                    <a:pt x="320" y="834"/>
                  </a:lnTo>
                  <a:lnTo>
                    <a:pt x="320" y="836"/>
                  </a:lnTo>
                  <a:lnTo>
                    <a:pt x="320" y="838"/>
                  </a:lnTo>
                  <a:lnTo>
                    <a:pt x="321" y="839"/>
                  </a:lnTo>
                  <a:lnTo>
                    <a:pt x="321" y="841"/>
                  </a:lnTo>
                  <a:lnTo>
                    <a:pt x="323" y="843"/>
                  </a:lnTo>
                  <a:lnTo>
                    <a:pt x="325" y="845"/>
                  </a:lnTo>
                  <a:lnTo>
                    <a:pt x="327" y="846"/>
                  </a:lnTo>
                  <a:lnTo>
                    <a:pt x="327" y="848"/>
                  </a:lnTo>
                  <a:lnTo>
                    <a:pt x="325" y="848"/>
                  </a:lnTo>
                  <a:lnTo>
                    <a:pt x="325" y="850"/>
                  </a:lnTo>
                  <a:lnTo>
                    <a:pt x="327" y="852"/>
                  </a:lnTo>
                  <a:lnTo>
                    <a:pt x="327" y="853"/>
                  </a:lnTo>
                  <a:lnTo>
                    <a:pt x="327" y="855"/>
                  </a:lnTo>
                  <a:lnTo>
                    <a:pt x="325" y="855"/>
                  </a:lnTo>
                  <a:lnTo>
                    <a:pt x="325" y="857"/>
                  </a:lnTo>
                  <a:lnTo>
                    <a:pt x="323" y="857"/>
                  </a:lnTo>
                  <a:lnTo>
                    <a:pt x="323" y="859"/>
                  </a:lnTo>
                  <a:lnTo>
                    <a:pt x="321" y="859"/>
                  </a:lnTo>
                  <a:lnTo>
                    <a:pt x="321" y="857"/>
                  </a:lnTo>
                  <a:lnTo>
                    <a:pt x="318" y="855"/>
                  </a:lnTo>
                  <a:lnTo>
                    <a:pt x="316" y="853"/>
                  </a:lnTo>
                  <a:lnTo>
                    <a:pt x="316" y="852"/>
                  </a:lnTo>
                  <a:lnTo>
                    <a:pt x="313" y="850"/>
                  </a:lnTo>
                  <a:lnTo>
                    <a:pt x="311" y="850"/>
                  </a:lnTo>
                  <a:lnTo>
                    <a:pt x="309" y="850"/>
                  </a:lnTo>
                  <a:lnTo>
                    <a:pt x="306" y="850"/>
                  </a:lnTo>
                  <a:lnTo>
                    <a:pt x="302" y="846"/>
                  </a:lnTo>
                  <a:lnTo>
                    <a:pt x="300" y="843"/>
                  </a:lnTo>
                  <a:lnTo>
                    <a:pt x="295" y="843"/>
                  </a:lnTo>
                  <a:lnTo>
                    <a:pt x="292" y="843"/>
                  </a:lnTo>
                  <a:lnTo>
                    <a:pt x="286" y="845"/>
                  </a:lnTo>
                  <a:lnTo>
                    <a:pt x="279" y="843"/>
                  </a:lnTo>
                  <a:lnTo>
                    <a:pt x="274" y="843"/>
                  </a:lnTo>
                  <a:lnTo>
                    <a:pt x="271" y="839"/>
                  </a:lnTo>
                  <a:lnTo>
                    <a:pt x="267" y="839"/>
                  </a:lnTo>
                  <a:lnTo>
                    <a:pt x="264" y="839"/>
                  </a:lnTo>
                  <a:lnTo>
                    <a:pt x="262" y="839"/>
                  </a:lnTo>
                  <a:lnTo>
                    <a:pt x="260" y="839"/>
                  </a:lnTo>
                  <a:lnTo>
                    <a:pt x="258" y="838"/>
                  </a:lnTo>
                  <a:lnTo>
                    <a:pt x="253" y="839"/>
                  </a:lnTo>
                  <a:lnTo>
                    <a:pt x="250" y="839"/>
                  </a:lnTo>
                  <a:lnTo>
                    <a:pt x="244" y="839"/>
                  </a:lnTo>
                  <a:lnTo>
                    <a:pt x="241" y="839"/>
                  </a:lnTo>
                  <a:lnTo>
                    <a:pt x="234" y="843"/>
                  </a:lnTo>
                  <a:lnTo>
                    <a:pt x="229" y="846"/>
                  </a:lnTo>
                  <a:lnTo>
                    <a:pt x="225" y="845"/>
                  </a:lnTo>
                  <a:lnTo>
                    <a:pt x="218" y="846"/>
                  </a:lnTo>
                  <a:lnTo>
                    <a:pt x="215" y="845"/>
                  </a:lnTo>
                  <a:lnTo>
                    <a:pt x="209" y="843"/>
                  </a:lnTo>
                  <a:lnTo>
                    <a:pt x="208" y="839"/>
                  </a:lnTo>
                  <a:lnTo>
                    <a:pt x="204" y="838"/>
                  </a:lnTo>
                  <a:lnTo>
                    <a:pt x="201" y="836"/>
                  </a:lnTo>
                  <a:lnTo>
                    <a:pt x="197" y="836"/>
                  </a:lnTo>
                  <a:lnTo>
                    <a:pt x="194" y="832"/>
                  </a:lnTo>
                  <a:lnTo>
                    <a:pt x="192" y="831"/>
                  </a:lnTo>
                  <a:lnTo>
                    <a:pt x="190" y="829"/>
                  </a:lnTo>
                  <a:lnTo>
                    <a:pt x="192" y="825"/>
                  </a:lnTo>
                  <a:lnTo>
                    <a:pt x="194" y="820"/>
                  </a:lnTo>
                  <a:lnTo>
                    <a:pt x="197" y="817"/>
                  </a:lnTo>
                  <a:lnTo>
                    <a:pt x="201" y="813"/>
                  </a:lnTo>
                  <a:lnTo>
                    <a:pt x="206" y="811"/>
                  </a:lnTo>
                  <a:lnTo>
                    <a:pt x="213" y="810"/>
                  </a:lnTo>
                  <a:lnTo>
                    <a:pt x="216" y="808"/>
                  </a:lnTo>
                  <a:lnTo>
                    <a:pt x="220" y="806"/>
                  </a:lnTo>
                  <a:lnTo>
                    <a:pt x="223" y="803"/>
                  </a:lnTo>
                  <a:lnTo>
                    <a:pt x="227" y="799"/>
                  </a:lnTo>
                  <a:lnTo>
                    <a:pt x="229" y="794"/>
                  </a:lnTo>
                  <a:lnTo>
                    <a:pt x="230" y="789"/>
                  </a:lnTo>
                  <a:lnTo>
                    <a:pt x="232" y="785"/>
                  </a:lnTo>
                  <a:lnTo>
                    <a:pt x="232" y="780"/>
                  </a:lnTo>
                  <a:lnTo>
                    <a:pt x="232" y="773"/>
                  </a:lnTo>
                  <a:lnTo>
                    <a:pt x="234" y="768"/>
                  </a:lnTo>
                  <a:lnTo>
                    <a:pt x="234" y="762"/>
                  </a:lnTo>
                  <a:lnTo>
                    <a:pt x="237" y="757"/>
                  </a:lnTo>
                  <a:lnTo>
                    <a:pt x="241" y="754"/>
                  </a:lnTo>
                  <a:lnTo>
                    <a:pt x="243" y="748"/>
                  </a:lnTo>
                  <a:lnTo>
                    <a:pt x="243" y="747"/>
                  </a:lnTo>
                  <a:lnTo>
                    <a:pt x="243" y="743"/>
                  </a:lnTo>
                  <a:lnTo>
                    <a:pt x="246" y="736"/>
                  </a:lnTo>
                  <a:lnTo>
                    <a:pt x="248" y="731"/>
                  </a:lnTo>
                  <a:lnTo>
                    <a:pt x="248" y="727"/>
                  </a:lnTo>
                  <a:lnTo>
                    <a:pt x="248" y="724"/>
                  </a:lnTo>
                  <a:lnTo>
                    <a:pt x="246" y="720"/>
                  </a:lnTo>
                  <a:lnTo>
                    <a:pt x="244" y="715"/>
                  </a:lnTo>
                  <a:lnTo>
                    <a:pt x="241" y="713"/>
                  </a:lnTo>
                  <a:lnTo>
                    <a:pt x="237" y="710"/>
                  </a:lnTo>
                  <a:lnTo>
                    <a:pt x="236" y="712"/>
                  </a:lnTo>
                  <a:lnTo>
                    <a:pt x="234" y="712"/>
                  </a:lnTo>
                  <a:lnTo>
                    <a:pt x="232" y="715"/>
                  </a:lnTo>
                  <a:lnTo>
                    <a:pt x="229" y="719"/>
                  </a:lnTo>
                  <a:lnTo>
                    <a:pt x="225" y="719"/>
                  </a:lnTo>
                  <a:lnTo>
                    <a:pt x="223" y="719"/>
                  </a:lnTo>
                  <a:lnTo>
                    <a:pt x="222" y="719"/>
                  </a:lnTo>
                  <a:lnTo>
                    <a:pt x="220" y="719"/>
                  </a:lnTo>
                  <a:lnTo>
                    <a:pt x="218" y="719"/>
                  </a:lnTo>
                  <a:lnTo>
                    <a:pt x="216" y="719"/>
                  </a:lnTo>
                  <a:lnTo>
                    <a:pt x="215" y="717"/>
                  </a:lnTo>
                  <a:lnTo>
                    <a:pt x="213" y="717"/>
                  </a:lnTo>
                  <a:lnTo>
                    <a:pt x="211" y="717"/>
                  </a:lnTo>
                  <a:lnTo>
                    <a:pt x="211" y="715"/>
                  </a:lnTo>
                  <a:lnTo>
                    <a:pt x="209" y="715"/>
                  </a:lnTo>
                  <a:lnTo>
                    <a:pt x="208" y="713"/>
                  </a:lnTo>
                  <a:lnTo>
                    <a:pt x="206" y="713"/>
                  </a:lnTo>
                  <a:lnTo>
                    <a:pt x="204" y="713"/>
                  </a:lnTo>
                  <a:lnTo>
                    <a:pt x="202" y="713"/>
                  </a:lnTo>
                  <a:lnTo>
                    <a:pt x="201" y="712"/>
                  </a:lnTo>
                  <a:lnTo>
                    <a:pt x="199" y="712"/>
                  </a:lnTo>
                  <a:lnTo>
                    <a:pt x="197" y="712"/>
                  </a:lnTo>
                  <a:lnTo>
                    <a:pt x="195" y="712"/>
                  </a:lnTo>
                  <a:lnTo>
                    <a:pt x="194" y="712"/>
                  </a:lnTo>
                  <a:lnTo>
                    <a:pt x="192" y="712"/>
                  </a:lnTo>
                  <a:lnTo>
                    <a:pt x="190" y="712"/>
                  </a:lnTo>
                  <a:lnTo>
                    <a:pt x="188" y="712"/>
                  </a:lnTo>
                  <a:lnTo>
                    <a:pt x="187" y="710"/>
                  </a:lnTo>
                  <a:lnTo>
                    <a:pt x="185" y="710"/>
                  </a:lnTo>
                  <a:lnTo>
                    <a:pt x="181" y="710"/>
                  </a:lnTo>
                  <a:lnTo>
                    <a:pt x="180" y="710"/>
                  </a:lnTo>
                  <a:lnTo>
                    <a:pt x="180" y="708"/>
                  </a:lnTo>
                  <a:lnTo>
                    <a:pt x="178" y="708"/>
                  </a:lnTo>
                  <a:lnTo>
                    <a:pt x="176" y="708"/>
                  </a:lnTo>
                  <a:lnTo>
                    <a:pt x="174" y="708"/>
                  </a:lnTo>
                  <a:lnTo>
                    <a:pt x="174" y="706"/>
                  </a:lnTo>
                  <a:lnTo>
                    <a:pt x="173" y="706"/>
                  </a:lnTo>
                  <a:lnTo>
                    <a:pt x="171" y="706"/>
                  </a:lnTo>
                  <a:lnTo>
                    <a:pt x="169" y="706"/>
                  </a:lnTo>
                  <a:lnTo>
                    <a:pt x="169" y="705"/>
                  </a:lnTo>
                  <a:lnTo>
                    <a:pt x="167" y="705"/>
                  </a:lnTo>
                  <a:lnTo>
                    <a:pt x="166" y="705"/>
                  </a:lnTo>
                  <a:lnTo>
                    <a:pt x="166" y="703"/>
                  </a:lnTo>
                  <a:lnTo>
                    <a:pt x="164" y="703"/>
                  </a:lnTo>
                  <a:lnTo>
                    <a:pt x="162" y="703"/>
                  </a:lnTo>
                  <a:lnTo>
                    <a:pt x="162" y="701"/>
                  </a:lnTo>
                  <a:lnTo>
                    <a:pt x="160" y="701"/>
                  </a:lnTo>
                  <a:lnTo>
                    <a:pt x="159" y="699"/>
                  </a:lnTo>
                  <a:lnTo>
                    <a:pt x="157" y="699"/>
                  </a:lnTo>
                  <a:lnTo>
                    <a:pt x="155" y="698"/>
                  </a:lnTo>
                  <a:lnTo>
                    <a:pt x="153" y="698"/>
                  </a:lnTo>
                  <a:lnTo>
                    <a:pt x="152" y="698"/>
                  </a:lnTo>
                  <a:lnTo>
                    <a:pt x="150" y="699"/>
                  </a:lnTo>
                  <a:lnTo>
                    <a:pt x="148" y="699"/>
                  </a:lnTo>
                  <a:lnTo>
                    <a:pt x="146" y="699"/>
                  </a:lnTo>
                  <a:lnTo>
                    <a:pt x="145" y="699"/>
                  </a:lnTo>
                  <a:lnTo>
                    <a:pt x="143" y="701"/>
                  </a:lnTo>
                  <a:lnTo>
                    <a:pt x="141" y="701"/>
                  </a:lnTo>
                  <a:lnTo>
                    <a:pt x="139" y="701"/>
                  </a:lnTo>
                  <a:lnTo>
                    <a:pt x="138" y="701"/>
                  </a:lnTo>
                  <a:lnTo>
                    <a:pt x="136" y="703"/>
                  </a:lnTo>
                  <a:lnTo>
                    <a:pt x="134" y="703"/>
                  </a:lnTo>
                  <a:lnTo>
                    <a:pt x="132" y="703"/>
                  </a:lnTo>
                  <a:lnTo>
                    <a:pt x="131" y="703"/>
                  </a:lnTo>
                  <a:lnTo>
                    <a:pt x="129" y="703"/>
                  </a:lnTo>
                  <a:lnTo>
                    <a:pt x="127" y="703"/>
                  </a:lnTo>
                  <a:lnTo>
                    <a:pt x="125" y="703"/>
                  </a:lnTo>
                  <a:lnTo>
                    <a:pt x="125" y="705"/>
                  </a:lnTo>
                  <a:lnTo>
                    <a:pt x="124" y="705"/>
                  </a:lnTo>
                  <a:lnTo>
                    <a:pt x="122" y="705"/>
                  </a:lnTo>
                  <a:lnTo>
                    <a:pt x="120" y="705"/>
                  </a:lnTo>
                  <a:lnTo>
                    <a:pt x="118" y="705"/>
                  </a:lnTo>
                  <a:lnTo>
                    <a:pt x="117" y="706"/>
                  </a:lnTo>
                  <a:lnTo>
                    <a:pt x="115" y="706"/>
                  </a:lnTo>
                  <a:lnTo>
                    <a:pt x="113" y="706"/>
                  </a:lnTo>
                  <a:lnTo>
                    <a:pt x="111" y="706"/>
                  </a:lnTo>
                  <a:lnTo>
                    <a:pt x="110" y="706"/>
                  </a:lnTo>
                  <a:lnTo>
                    <a:pt x="108" y="708"/>
                  </a:lnTo>
                  <a:lnTo>
                    <a:pt x="106" y="708"/>
                  </a:lnTo>
                  <a:lnTo>
                    <a:pt x="101" y="710"/>
                  </a:lnTo>
                  <a:lnTo>
                    <a:pt x="99" y="708"/>
                  </a:lnTo>
                  <a:lnTo>
                    <a:pt x="97" y="708"/>
                  </a:lnTo>
                  <a:lnTo>
                    <a:pt x="96" y="706"/>
                  </a:lnTo>
                  <a:lnTo>
                    <a:pt x="94" y="705"/>
                  </a:lnTo>
                  <a:lnTo>
                    <a:pt x="90" y="703"/>
                  </a:lnTo>
                  <a:lnTo>
                    <a:pt x="87" y="701"/>
                  </a:lnTo>
                  <a:lnTo>
                    <a:pt x="82" y="698"/>
                  </a:lnTo>
                  <a:lnTo>
                    <a:pt x="76" y="698"/>
                  </a:lnTo>
                  <a:lnTo>
                    <a:pt x="75" y="698"/>
                  </a:lnTo>
                  <a:lnTo>
                    <a:pt x="73" y="698"/>
                  </a:lnTo>
                  <a:lnTo>
                    <a:pt x="71" y="696"/>
                  </a:lnTo>
                  <a:lnTo>
                    <a:pt x="70" y="694"/>
                  </a:lnTo>
                  <a:lnTo>
                    <a:pt x="66" y="692"/>
                  </a:lnTo>
                  <a:lnTo>
                    <a:pt x="64" y="691"/>
                  </a:lnTo>
                  <a:lnTo>
                    <a:pt x="61" y="687"/>
                  </a:lnTo>
                  <a:lnTo>
                    <a:pt x="57" y="685"/>
                  </a:lnTo>
                  <a:lnTo>
                    <a:pt x="54" y="682"/>
                  </a:lnTo>
                  <a:lnTo>
                    <a:pt x="52" y="678"/>
                  </a:lnTo>
                  <a:lnTo>
                    <a:pt x="50" y="675"/>
                  </a:lnTo>
                  <a:lnTo>
                    <a:pt x="49" y="673"/>
                  </a:lnTo>
                  <a:lnTo>
                    <a:pt x="47" y="670"/>
                  </a:lnTo>
                  <a:lnTo>
                    <a:pt x="47" y="663"/>
                  </a:lnTo>
                  <a:lnTo>
                    <a:pt x="49" y="659"/>
                  </a:lnTo>
                  <a:lnTo>
                    <a:pt x="47" y="654"/>
                  </a:lnTo>
                  <a:lnTo>
                    <a:pt x="47" y="650"/>
                  </a:lnTo>
                  <a:lnTo>
                    <a:pt x="47" y="645"/>
                  </a:lnTo>
                  <a:lnTo>
                    <a:pt x="49" y="640"/>
                  </a:lnTo>
                  <a:lnTo>
                    <a:pt x="49" y="638"/>
                  </a:lnTo>
                  <a:lnTo>
                    <a:pt x="47" y="633"/>
                  </a:lnTo>
                  <a:lnTo>
                    <a:pt x="45" y="629"/>
                  </a:lnTo>
                  <a:lnTo>
                    <a:pt x="43" y="626"/>
                  </a:lnTo>
                  <a:lnTo>
                    <a:pt x="42" y="622"/>
                  </a:lnTo>
                  <a:lnTo>
                    <a:pt x="42" y="619"/>
                  </a:lnTo>
                  <a:lnTo>
                    <a:pt x="45" y="617"/>
                  </a:lnTo>
                  <a:lnTo>
                    <a:pt x="43" y="612"/>
                  </a:lnTo>
                  <a:lnTo>
                    <a:pt x="42" y="610"/>
                  </a:lnTo>
                  <a:lnTo>
                    <a:pt x="40" y="605"/>
                  </a:lnTo>
                  <a:lnTo>
                    <a:pt x="40" y="607"/>
                  </a:lnTo>
                  <a:lnTo>
                    <a:pt x="38" y="605"/>
                  </a:lnTo>
                  <a:lnTo>
                    <a:pt x="36" y="607"/>
                  </a:lnTo>
                  <a:lnTo>
                    <a:pt x="35" y="607"/>
                  </a:lnTo>
                  <a:lnTo>
                    <a:pt x="33" y="607"/>
                  </a:lnTo>
                  <a:lnTo>
                    <a:pt x="31" y="608"/>
                  </a:lnTo>
                  <a:lnTo>
                    <a:pt x="29" y="608"/>
                  </a:lnTo>
                  <a:lnTo>
                    <a:pt x="7" y="607"/>
                  </a:lnTo>
                  <a:lnTo>
                    <a:pt x="5" y="607"/>
                  </a:lnTo>
                  <a:lnTo>
                    <a:pt x="1" y="607"/>
                  </a:lnTo>
                  <a:lnTo>
                    <a:pt x="10" y="556"/>
                  </a:lnTo>
                  <a:lnTo>
                    <a:pt x="14" y="532"/>
                  </a:lnTo>
                  <a:lnTo>
                    <a:pt x="15" y="521"/>
                  </a:lnTo>
                  <a:lnTo>
                    <a:pt x="14" y="519"/>
                  </a:lnTo>
                  <a:lnTo>
                    <a:pt x="12" y="519"/>
                  </a:lnTo>
                  <a:lnTo>
                    <a:pt x="7" y="519"/>
                  </a:lnTo>
                  <a:lnTo>
                    <a:pt x="0" y="518"/>
                  </a:lnTo>
                  <a:lnTo>
                    <a:pt x="3" y="511"/>
                  </a:lnTo>
                  <a:lnTo>
                    <a:pt x="8" y="502"/>
                  </a:lnTo>
                  <a:lnTo>
                    <a:pt x="8" y="498"/>
                  </a:lnTo>
                  <a:lnTo>
                    <a:pt x="7" y="491"/>
                  </a:lnTo>
                  <a:lnTo>
                    <a:pt x="7" y="484"/>
                  </a:lnTo>
                  <a:lnTo>
                    <a:pt x="8" y="476"/>
                  </a:lnTo>
                  <a:lnTo>
                    <a:pt x="10" y="469"/>
                  </a:lnTo>
                  <a:lnTo>
                    <a:pt x="15" y="463"/>
                  </a:lnTo>
                  <a:lnTo>
                    <a:pt x="17" y="458"/>
                  </a:lnTo>
                  <a:lnTo>
                    <a:pt x="21" y="455"/>
                  </a:lnTo>
                  <a:lnTo>
                    <a:pt x="24" y="448"/>
                  </a:lnTo>
                  <a:lnTo>
                    <a:pt x="26" y="442"/>
                  </a:lnTo>
                  <a:lnTo>
                    <a:pt x="28" y="437"/>
                  </a:lnTo>
                  <a:lnTo>
                    <a:pt x="29" y="432"/>
                  </a:lnTo>
                  <a:lnTo>
                    <a:pt x="31" y="427"/>
                  </a:lnTo>
                  <a:lnTo>
                    <a:pt x="31" y="423"/>
                  </a:lnTo>
                  <a:lnTo>
                    <a:pt x="33" y="418"/>
                  </a:lnTo>
                  <a:lnTo>
                    <a:pt x="35" y="411"/>
                  </a:lnTo>
                  <a:lnTo>
                    <a:pt x="35" y="404"/>
                  </a:lnTo>
                  <a:lnTo>
                    <a:pt x="35" y="399"/>
                  </a:lnTo>
                  <a:lnTo>
                    <a:pt x="31" y="392"/>
                  </a:lnTo>
                  <a:lnTo>
                    <a:pt x="28" y="386"/>
                  </a:lnTo>
                  <a:lnTo>
                    <a:pt x="29" y="383"/>
                  </a:lnTo>
                  <a:lnTo>
                    <a:pt x="33" y="379"/>
                  </a:lnTo>
                  <a:lnTo>
                    <a:pt x="40" y="376"/>
                  </a:lnTo>
                  <a:lnTo>
                    <a:pt x="43" y="372"/>
                  </a:lnTo>
                  <a:lnTo>
                    <a:pt x="45" y="371"/>
                  </a:lnTo>
                  <a:lnTo>
                    <a:pt x="47" y="369"/>
                  </a:lnTo>
                  <a:lnTo>
                    <a:pt x="47" y="364"/>
                  </a:lnTo>
                  <a:lnTo>
                    <a:pt x="49" y="360"/>
                  </a:lnTo>
                  <a:lnTo>
                    <a:pt x="49" y="357"/>
                  </a:lnTo>
                  <a:lnTo>
                    <a:pt x="50" y="355"/>
                  </a:lnTo>
                  <a:lnTo>
                    <a:pt x="50" y="351"/>
                  </a:lnTo>
                  <a:lnTo>
                    <a:pt x="50" y="346"/>
                  </a:lnTo>
                  <a:lnTo>
                    <a:pt x="49" y="346"/>
                  </a:lnTo>
                  <a:lnTo>
                    <a:pt x="45" y="343"/>
                  </a:lnTo>
                  <a:lnTo>
                    <a:pt x="42" y="336"/>
                  </a:lnTo>
                  <a:lnTo>
                    <a:pt x="38" y="330"/>
                  </a:lnTo>
                  <a:lnTo>
                    <a:pt x="36" y="325"/>
                  </a:lnTo>
                  <a:lnTo>
                    <a:pt x="35" y="318"/>
                  </a:lnTo>
                  <a:lnTo>
                    <a:pt x="35" y="315"/>
                  </a:lnTo>
                  <a:lnTo>
                    <a:pt x="35" y="311"/>
                  </a:lnTo>
                  <a:lnTo>
                    <a:pt x="33" y="306"/>
                  </a:lnTo>
                  <a:lnTo>
                    <a:pt x="33" y="303"/>
                  </a:lnTo>
                  <a:lnTo>
                    <a:pt x="31" y="297"/>
                  </a:lnTo>
                  <a:lnTo>
                    <a:pt x="31" y="294"/>
                  </a:lnTo>
                  <a:lnTo>
                    <a:pt x="31" y="289"/>
                  </a:lnTo>
                  <a:lnTo>
                    <a:pt x="29" y="282"/>
                  </a:lnTo>
                  <a:lnTo>
                    <a:pt x="28" y="276"/>
                  </a:lnTo>
                  <a:lnTo>
                    <a:pt x="24" y="271"/>
                  </a:lnTo>
                  <a:lnTo>
                    <a:pt x="24" y="268"/>
                  </a:lnTo>
                  <a:lnTo>
                    <a:pt x="22" y="262"/>
                  </a:lnTo>
                  <a:lnTo>
                    <a:pt x="22" y="257"/>
                  </a:lnTo>
                  <a:lnTo>
                    <a:pt x="21" y="252"/>
                  </a:lnTo>
                  <a:lnTo>
                    <a:pt x="19" y="248"/>
                  </a:lnTo>
                  <a:lnTo>
                    <a:pt x="19" y="243"/>
                  </a:lnTo>
                  <a:lnTo>
                    <a:pt x="15" y="240"/>
                  </a:lnTo>
                  <a:lnTo>
                    <a:pt x="14" y="233"/>
                  </a:lnTo>
                  <a:lnTo>
                    <a:pt x="14" y="227"/>
                  </a:lnTo>
                  <a:lnTo>
                    <a:pt x="12" y="215"/>
                  </a:lnTo>
                  <a:lnTo>
                    <a:pt x="19" y="212"/>
                  </a:lnTo>
                  <a:lnTo>
                    <a:pt x="31" y="208"/>
                  </a:lnTo>
                  <a:lnTo>
                    <a:pt x="42" y="205"/>
                  </a:lnTo>
                  <a:lnTo>
                    <a:pt x="49" y="203"/>
                  </a:lnTo>
                  <a:lnTo>
                    <a:pt x="61" y="199"/>
                  </a:lnTo>
                  <a:lnTo>
                    <a:pt x="66" y="198"/>
                  </a:lnTo>
                  <a:lnTo>
                    <a:pt x="66" y="191"/>
                  </a:lnTo>
                  <a:lnTo>
                    <a:pt x="66" y="184"/>
                  </a:lnTo>
                  <a:lnTo>
                    <a:pt x="64" y="175"/>
                  </a:lnTo>
                  <a:lnTo>
                    <a:pt x="64" y="168"/>
                  </a:lnTo>
                  <a:lnTo>
                    <a:pt x="63" y="163"/>
                  </a:lnTo>
                  <a:lnTo>
                    <a:pt x="63" y="159"/>
                  </a:lnTo>
                  <a:lnTo>
                    <a:pt x="63" y="154"/>
                  </a:lnTo>
                  <a:lnTo>
                    <a:pt x="64" y="150"/>
                  </a:lnTo>
                  <a:lnTo>
                    <a:pt x="70" y="147"/>
                  </a:lnTo>
                  <a:lnTo>
                    <a:pt x="75" y="143"/>
                  </a:lnTo>
                  <a:lnTo>
                    <a:pt x="78" y="140"/>
                  </a:lnTo>
                  <a:lnTo>
                    <a:pt x="82" y="135"/>
                  </a:lnTo>
                  <a:lnTo>
                    <a:pt x="85" y="131"/>
                  </a:lnTo>
                  <a:lnTo>
                    <a:pt x="89" y="131"/>
                  </a:lnTo>
                  <a:lnTo>
                    <a:pt x="92" y="129"/>
                  </a:lnTo>
                  <a:lnTo>
                    <a:pt x="94" y="126"/>
                  </a:lnTo>
                  <a:lnTo>
                    <a:pt x="94" y="124"/>
                  </a:lnTo>
                  <a:lnTo>
                    <a:pt x="99" y="117"/>
                  </a:lnTo>
                  <a:lnTo>
                    <a:pt x="104" y="114"/>
                  </a:lnTo>
                  <a:lnTo>
                    <a:pt x="110" y="114"/>
                  </a:lnTo>
                  <a:lnTo>
                    <a:pt x="111" y="119"/>
                  </a:lnTo>
                  <a:lnTo>
                    <a:pt x="111" y="126"/>
                  </a:lnTo>
                  <a:lnTo>
                    <a:pt x="115" y="124"/>
                  </a:lnTo>
                  <a:lnTo>
                    <a:pt x="118" y="119"/>
                  </a:lnTo>
                  <a:lnTo>
                    <a:pt x="120" y="110"/>
                  </a:lnTo>
                  <a:lnTo>
                    <a:pt x="120" y="103"/>
                  </a:lnTo>
                  <a:lnTo>
                    <a:pt x="124" y="98"/>
                  </a:lnTo>
                  <a:lnTo>
                    <a:pt x="129" y="94"/>
                  </a:lnTo>
                  <a:lnTo>
                    <a:pt x="132" y="98"/>
                  </a:lnTo>
                  <a:lnTo>
                    <a:pt x="134" y="101"/>
                  </a:lnTo>
                  <a:lnTo>
                    <a:pt x="134" y="105"/>
                  </a:lnTo>
                  <a:lnTo>
                    <a:pt x="132" y="108"/>
                  </a:lnTo>
                  <a:lnTo>
                    <a:pt x="132" y="112"/>
                  </a:lnTo>
                  <a:lnTo>
                    <a:pt x="132" y="115"/>
                  </a:lnTo>
                  <a:lnTo>
                    <a:pt x="132" y="119"/>
                  </a:lnTo>
                  <a:lnTo>
                    <a:pt x="134" y="119"/>
                  </a:lnTo>
                  <a:lnTo>
                    <a:pt x="139" y="119"/>
                  </a:lnTo>
                  <a:lnTo>
                    <a:pt x="146" y="119"/>
                  </a:lnTo>
                  <a:lnTo>
                    <a:pt x="150" y="119"/>
                  </a:lnTo>
                  <a:lnTo>
                    <a:pt x="153" y="121"/>
                  </a:lnTo>
                  <a:lnTo>
                    <a:pt x="159" y="119"/>
                  </a:lnTo>
                  <a:lnTo>
                    <a:pt x="160" y="115"/>
                  </a:lnTo>
                  <a:lnTo>
                    <a:pt x="166" y="115"/>
                  </a:lnTo>
                  <a:lnTo>
                    <a:pt x="169" y="114"/>
                  </a:lnTo>
                  <a:lnTo>
                    <a:pt x="173" y="107"/>
                  </a:lnTo>
                  <a:lnTo>
                    <a:pt x="176" y="103"/>
                  </a:lnTo>
                  <a:lnTo>
                    <a:pt x="180" y="100"/>
                  </a:lnTo>
                  <a:lnTo>
                    <a:pt x="183" y="96"/>
                  </a:lnTo>
                  <a:lnTo>
                    <a:pt x="188" y="93"/>
                  </a:lnTo>
                  <a:lnTo>
                    <a:pt x="194" y="89"/>
                  </a:lnTo>
                  <a:lnTo>
                    <a:pt x="195" y="86"/>
                  </a:lnTo>
                  <a:lnTo>
                    <a:pt x="197" y="82"/>
                  </a:lnTo>
                  <a:lnTo>
                    <a:pt x="202" y="82"/>
                  </a:lnTo>
                  <a:lnTo>
                    <a:pt x="204" y="77"/>
                  </a:lnTo>
                  <a:lnTo>
                    <a:pt x="209" y="75"/>
                  </a:lnTo>
                  <a:lnTo>
                    <a:pt x="216" y="75"/>
                  </a:lnTo>
                  <a:lnTo>
                    <a:pt x="220" y="73"/>
                  </a:lnTo>
                  <a:lnTo>
                    <a:pt x="227" y="72"/>
                  </a:lnTo>
                  <a:lnTo>
                    <a:pt x="227" y="68"/>
                  </a:lnTo>
                  <a:lnTo>
                    <a:pt x="229" y="66"/>
                  </a:lnTo>
                  <a:lnTo>
                    <a:pt x="229" y="61"/>
                  </a:lnTo>
                  <a:lnTo>
                    <a:pt x="227" y="54"/>
                  </a:lnTo>
                  <a:lnTo>
                    <a:pt x="229" y="49"/>
                  </a:lnTo>
                  <a:lnTo>
                    <a:pt x="236" y="45"/>
                  </a:lnTo>
                  <a:lnTo>
                    <a:pt x="248" y="40"/>
                  </a:lnTo>
                  <a:lnTo>
                    <a:pt x="255" y="37"/>
                  </a:lnTo>
                  <a:lnTo>
                    <a:pt x="262" y="30"/>
                  </a:lnTo>
                  <a:lnTo>
                    <a:pt x="271" y="26"/>
                  </a:lnTo>
                  <a:lnTo>
                    <a:pt x="276" y="25"/>
                  </a:lnTo>
                  <a:lnTo>
                    <a:pt x="278" y="23"/>
                  </a:lnTo>
                  <a:lnTo>
                    <a:pt x="283" y="19"/>
                  </a:lnTo>
                  <a:lnTo>
                    <a:pt x="285" y="14"/>
                  </a:lnTo>
                  <a:lnTo>
                    <a:pt x="285" y="7"/>
                  </a:lnTo>
                  <a:lnTo>
                    <a:pt x="288" y="5"/>
                  </a:lnTo>
                  <a:lnTo>
                    <a:pt x="295" y="5"/>
                  </a:lnTo>
                  <a:lnTo>
                    <a:pt x="300" y="5"/>
                  </a:lnTo>
                  <a:lnTo>
                    <a:pt x="306" y="2"/>
                  </a:lnTo>
                  <a:lnTo>
                    <a:pt x="309" y="0"/>
                  </a:lnTo>
                  <a:lnTo>
                    <a:pt x="314" y="2"/>
                  </a:lnTo>
                  <a:lnTo>
                    <a:pt x="318" y="5"/>
                  </a:lnTo>
                  <a:lnTo>
                    <a:pt x="323" y="11"/>
                  </a:lnTo>
                  <a:lnTo>
                    <a:pt x="327" y="12"/>
                  </a:lnTo>
                  <a:lnTo>
                    <a:pt x="332" y="19"/>
                  </a:lnTo>
                  <a:lnTo>
                    <a:pt x="335" y="25"/>
                  </a:lnTo>
                  <a:lnTo>
                    <a:pt x="337" y="26"/>
                  </a:lnTo>
                  <a:lnTo>
                    <a:pt x="341" y="32"/>
                  </a:lnTo>
                  <a:lnTo>
                    <a:pt x="342" y="35"/>
                  </a:lnTo>
                  <a:lnTo>
                    <a:pt x="344" y="38"/>
                  </a:lnTo>
                  <a:lnTo>
                    <a:pt x="344" y="42"/>
                  </a:lnTo>
                  <a:lnTo>
                    <a:pt x="346" y="44"/>
                  </a:lnTo>
                  <a:lnTo>
                    <a:pt x="348" y="47"/>
                  </a:lnTo>
                  <a:lnTo>
                    <a:pt x="348" y="49"/>
                  </a:lnTo>
                  <a:lnTo>
                    <a:pt x="351" y="56"/>
                  </a:lnTo>
                  <a:lnTo>
                    <a:pt x="353" y="61"/>
                  </a:lnTo>
                  <a:lnTo>
                    <a:pt x="355" y="65"/>
                  </a:lnTo>
                  <a:lnTo>
                    <a:pt x="363" y="66"/>
                  </a:lnTo>
                  <a:lnTo>
                    <a:pt x="372" y="70"/>
                  </a:lnTo>
                  <a:lnTo>
                    <a:pt x="377" y="75"/>
                  </a:lnTo>
                  <a:lnTo>
                    <a:pt x="381" y="82"/>
                  </a:lnTo>
                  <a:lnTo>
                    <a:pt x="386" y="89"/>
                  </a:lnTo>
                  <a:lnTo>
                    <a:pt x="391" y="93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9525">
              <a:solidFill>
                <a:schemeClr val="bg2">
                  <a:lumMod val="20000"/>
                  <a:lumOff val="8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56"/>
            <p:cNvSpPr>
              <a:spLocks/>
            </p:cNvSpPr>
            <p:nvPr/>
          </p:nvSpPr>
          <p:spPr bwMode="auto">
            <a:xfrm>
              <a:off x="618" y="2283"/>
              <a:ext cx="1257" cy="1238"/>
            </a:xfrm>
            <a:custGeom>
              <a:avLst/>
              <a:gdLst>
                <a:gd name="T0" fmla="*/ 633 w 1257"/>
                <a:gd name="T1" fmla="*/ 301 h 1238"/>
                <a:gd name="T2" fmla="*/ 733 w 1257"/>
                <a:gd name="T3" fmla="*/ 420 h 1238"/>
                <a:gd name="T4" fmla="*/ 770 w 1257"/>
                <a:gd name="T5" fmla="*/ 425 h 1238"/>
                <a:gd name="T6" fmla="*/ 824 w 1257"/>
                <a:gd name="T7" fmla="*/ 413 h 1238"/>
                <a:gd name="T8" fmla="*/ 878 w 1257"/>
                <a:gd name="T9" fmla="*/ 435 h 1238"/>
                <a:gd name="T10" fmla="*/ 915 w 1257"/>
                <a:gd name="T11" fmla="*/ 432 h 1238"/>
                <a:gd name="T12" fmla="*/ 979 w 1257"/>
                <a:gd name="T13" fmla="*/ 442 h 1238"/>
                <a:gd name="T14" fmla="*/ 1058 w 1257"/>
                <a:gd name="T15" fmla="*/ 407 h 1238"/>
                <a:gd name="T16" fmla="*/ 1084 w 1257"/>
                <a:gd name="T17" fmla="*/ 430 h 1238"/>
                <a:gd name="T18" fmla="*/ 1128 w 1257"/>
                <a:gd name="T19" fmla="*/ 442 h 1238"/>
                <a:gd name="T20" fmla="*/ 1109 w 1257"/>
                <a:gd name="T21" fmla="*/ 493 h 1238"/>
                <a:gd name="T22" fmla="*/ 1188 w 1257"/>
                <a:gd name="T23" fmla="*/ 547 h 1238"/>
                <a:gd name="T24" fmla="*/ 1228 w 1257"/>
                <a:gd name="T25" fmla="*/ 547 h 1238"/>
                <a:gd name="T26" fmla="*/ 1243 w 1257"/>
                <a:gd name="T27" fmla="*/ 596 h 1238"/>
                <a:gd name="T28" fmla="*/ 1243 w 1257"/>
                <a:gd name="T29" fmla="*/ 629 h 1238"/>
                <a:gd name="T30" fmla="*/ 1247 w 1257"/>
                <a:gd name="T31" fmla="*/ 659 h 1238"/>
                <a:gd name="T32" fmla="*/ 1247 w 1257"/>
                <a:gd name="T33" fmla="*/ 692 h 1238"/>
                <a:gd name="T34" fmla="*/ 1228 w 1257"/>
                <a:gd name="T35" fmla="*/ 712 h 1238"/>
                <a:gd name="T36" fmla="*/ 1214 w 1257"/>
                <a:gd name="T37" fmla="*/ 747 h 1238"/>
                <a:gd name="T38" fmla="*/ 1200 w 1257"/>
                <a:gd name="T39" fmla="*/ 778 h 1238"/>
                <a:gd name="T40" fmla="*/ 1186 w 1257"/>
                <a:gd name="T41" fmla="*/ 801 h 1238"/>
                <a:gd name="T42" fmla="*/ 1177 w 1257"/>
                <a:gd name="T43" fmla="*/ 843 h 1238"/>
                <a:gd name="T44" fmla="*/ 1172 w 1257"/>
                <a:gd name="T45" fmla="*/ 890 h 1238"/>
                <a:gd name="T46" fmla="*/ 1107 w 1257"/>
                <a:gd name="T47" fmla="*/ 927 h 1238"/>
                <a:gd name="T48" fmla="*/ 1083 w 1257"/>
                <a:gd name="T49" fmla="*/ 895 h 1238"/>
                <a:gd name="T50" fmla="*/ 967 w 1257"/>
                <a:gd name="T51" fmla="*/ 881 h 1238"/>
                <a:gd name="T52" fmla="*/ 936 w 1257"/>
                <a:gd name="T53" fmla="*/ 920 h 1238"/>
                <a:gd name="T54" fmla="*/ 923 w 1257"/>
                <a:gd name="T55" fmla="*/ 969 h 1238"/>
                <a:gd name="T56" fmla="*/ 937 w 1257"/>
                <a:gd name="T57" fmla="*/ 1005 h 1238"/>
                <a:gd name="T58" fmla="*/ 918 w 1257"/>
                <a:gd name="T59" fmla="*/ 1039 h 1238"/>
                <a:gd name="T60" fmla="*/ 896 w 1257"/>
                <a:gd name="T61" fmla="*/ 1063 h 1238"/>
                <a:gd name="T62" fmla="*/ 897 w 1257"/>
                <a:gd name="T63" fmla="*/ 1100 h 1238"/>
                <a:gd name="T64" fmla="*/ 916 w 1257"/>
                <a:gd name="T65" fmla="*/ 1126 h 1238"/>
                <a:gd name="T66" fmla="*/ 916 w 1257"/>
                <a:gd name="T67" fmla="*/ 1154 h 1238"/>
                <a:gd name="T68" fmla="*/ 864 w 1257"/>
                <a:gd name="T69" fmla="*/ 1224 h 1238"/>
                <a:gd name="T70" fmla="*/ 815 w 1257"/>
                <a:gd name="T71" fmla="*/ 1180 h 1238"/>
                <a:gd name="T72" fmla="*/ 752 w 1257"/>
                <a:gd name="T73" fmla="*/ 1124 h 1238"/>
                <a:gd name="T74" fmla="*/ 715 w 1257"/>
                <a:gd name="T75" fmla="*/ 1096 h 1238"/>
                <a:gd name="T76" fmla="*/ 651 w 1257"/>
                <a:gd name="T77" fmla="*/ 1063 h 1238"/>
                <a:gd name="T78" fmla="*/ 488 w 1257"/>
                <a:gd name="T79" fmla="*/ 1039 h 1238"/>
                <a:gd name="T80" fmla="*/ 367 w 1257"/>
                <a:gd name="T81" fmla="*/ 1042 h 1238"/>
                <a:gd name="T82" fmla="*/ 254 w 1257"/>
                <a:gd name="T83" fmla="*/ 1051 h 1238"/>
                <a:gd name="T84" fmla="*/ 96 w 1257"/>
                <a:gd name="T85" fmla="*/ 1053 h 1238"/>
                <a:gd name="T86" fmla="*/ 14 w 1257"/>
                <a:gd name="T87" fmla="*/ 1042 h 1238"/>
                <a:gd name="T88" fmla="*/ 12 w 1257"/>
                <a:gd name="T89" fmla="*/ 1009 h 1238"/>
                <a:gd name="T90" fmla="*/ 25 w 1257"/>
                <a:gd name="T91" fmla="*/ 972 h 1238"/>
                <a:gd name="T92" fmla="*/ 42 w 1257"/>
                <a:gd name="T93" fmla="*/ 941 h 1238"/>
                <a:gd name="T94" fmla="*/ 26 w 1257"/>
                <a:gd name="T95" fmla="*/ 911 h 1238"/>
                <a:gd name="T96" fmla="*/ 28 w 1257"/>
                <a:gd name="T97" fmla="*/ 874 h 1238"/>
                <a:gd name="T98" fmla="*/ 18 w 1257"/>
                <a:gd name="T99" fmla="*/ 836 h 1238"/>
                <a:gd name="T100" fmla="*/ 32 w 1257"/>
                <a:gd name="T101" fmla="*/ 799 h 1238"/>
                <a:gd name="T102" fmla="*/ 32 w 1257"/>
                <a:gd name="T103" fmla="*/ 762 h 1238"/>
                <a:gd name="T104" fmla="*/ 30 w 1257"/>
                <a:gd name="T105" fmla="*/ 724 h 1238"/>
                <a:gd name="T106" fmla="*/ 30 w 1257"/>
                <a:gd name="T107" fmla="*/ 671 h 1238"/>
                <a:gd name="T108" fmla="*/ 49 w 1257"/>
                <a:gd name="T109" fmla="*/ 645 h 1238"/>
                <a:gd name="T110" fmla="*/ 28 w 1257"/>
                <a:gd name="T111" fmla="*/ 614 h 1238"/>
                <a:gd name="T112" fmla="*/ 26 w 1257"/>
                <a:gd name="T113" fmla="*/ 561 h 1238"/>
                <a:gd name="T114" fmla="*/ 25 w 1257"/>
                <a:gd name="T115" fmla="*/ 518 h 1238"/>
                <a:gd name="T116" fmla="*/ 9 w 1257"/>
                <a:gd name="T117" fmla="*/ 477 h 1238"/>
                <a:gd name="T118" fmla="*/ 32 w 1257"/>
                <a:gd name="T119" fmla="*/ 369 h 1238"/>
                <a:gd name="T120" fmla="*/ 16 w 1257"/>
                <a:gd name="T121" fmla="*/ 287 h 1238"/>
                <a:gd name="T122" fmla="*/ 42 w 1257"/>
                <a:gd name="T123" fmla="*/ 226 h 1238"/>
                <a:gd name="T124" fmla="*/ 383 w 1257"/>
                <a:gd name="T125" fmla="*/ 73 h 1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57" h="1238">
                  <a:moveTo>
                    <a:pt x="581" y="82"/>
                  </a:moveTo>
                  <a:lnTo>
                    <a:pt x="598" y="84"/>
                  </a:lnTo>
                  <a:lnTo>
                    <a:pt x="605" y="79"/>
                  </a:lnTo>
                  <a:lnTo>
                    <a:pt x="612" y="73"/>
                  </a:lnTo>
                  <a:lnTo>
                    <a:pt x="621" y="72"/>
                  </a:lnTo>
                  <a:lnTo>
                    <a:pt x="624" y="73"/>
                  </a:lnTo>
                  <a:lnTo>
                    <a:pt x="626" y="75"/>
                  </a:lnTo>
                  <a:lnTo>
                    <a:pt x="628" y="79"/>
                  </a:lnTo>
                  <a:lnTo>
                    <a:pt x="628" y="87"/>
                  </a:lnTo>
                  <a:lnTo>
                    <a:pt x="623" y="93"/>
                  </a:lnTo>
                  <a:lnTo>
                    <a:pt x="600" y="108"/>
                  </a:lnTo>
                  <a:lnTo>
                    <a:pt x="586" y="122"/>
                  </a:lnTo>
                  <a:lnTo>
                    <a:pt x="576" y="140"/>
                  </a:lnTo>
                  <a:lnTo>
                    <a:pt x="574" y="164"/>
                  </a:lnTo>
                  <a:lnTo>
                    <a:pt x="577" y="177"/>
                  </a:lnTo>
                  <a:lnTo>
                    <a:pt x="579" y="182"/>
                  </a:lnTo>
                  <a:lnTo>
                    <a:pt x="581" y="187"/>
                  </a:lnTo>
                  <a:lnTo>
                    <a:pt x="582" y="191"/>
                  </a:lnTo>
                  <a:lnTo>
                    <a:pt x="581" y="191"/>
                  </a:lnTo>
                  <a:lnTo>
                    <a:pt x="600" y="231"/>
                  </a:lnTo>
                  <a:lnTo>
                    <a:pt x="633" y="301"/>
                  </a:lnTo>
                  <a:lnTo>
                    <a:pt x="649" y="332"/>
                  </a:lnTo>
                  <a:lnTo>
                    <a:pt x="659" y="344"/>
                  </a:lnTo>
                  <a:lnTo>
                    <a:pt x="668" y="351"/>
                  </a:lnTo>
                  <a:lnTo>
                    <a:pt x="675" y="358"/>
                  </a:lnTo>
                  <a:lnTo>
                    <a:pt x="682" y="365"/>
                  </a:lnTo>
                  <a:lnTo>
                    <a:pt x="684" y="371"/>
                  </a:lnTo>
                  <a:lnTo>
                    <a:pt x="687" y="379"/>
                  </a:lnTo>
                  <a:lnTo>
                    <a:pt x="687" y="385"/>
                  </a:lnTo>
                  <a:lnTo>
                    <a:pt x="687" y="392"/>
                  </a:lnTo>
                  <a:lnTo>
                    <a:pt x="687" y="397"/>
                  </a:lnTo>
                  <a:lnTo>
                    <a:pt x="689" y="400"/>
                  </a:lnTo>
                  <a:lnTo>
                    <a:pt x="689" y="404"/>
                  </a:lnTo>
                  <a:lnTo>
                    <a:pt x="693" y="413"/>
                  </a:lnTo>
                  <a:lnTo>
                    <a:pt x="703" y="420"/>
                  </a:lnTo>
                  <a:lnTo>
                    <a:pt x="712" y="425"/>
                  </a:lnTo>
                  <a:lnTo>
                    <a:pt x="717" y="427"/>
                  </a:lnTo>
                  <a:lnTo>
                    <a:pt x="721" y="425"/>
                  </a:lnTo>
                  <a:lnTo>
                    <a:pt x="724" y="423"/>
                  </a:lnTo>
                  <a:lnTo>
                    <a:pt x="728" y="423"/>
                  </a:lnTo>
                  <a:lnTo>
                    <a:pt x="729" y="421"/>
                  </a:lnTo>
                  <a:lnTo>
                    <a:pt x="733" y="420"/>
                  </a:lnTo>
                  <a:lnTo>
                    <a:pt x="736" y="420"/>
                  </a:lnTo>
                  <a:lnTo>
                    <a:pt x="740" y="420"/>
                  </a:lnTo>
                  <a:lnTo>
                    <a:pt x="742" y="420"/>
                  </a:lnTo>
                  <a:lnTo>
                    <a:pt x="742" y="421"/>
                  </a:lnTo>
                  <a:lnTo>
                    <a:pt x="740" y="425"/>
                  </a:lnTo>
                  <a:lnTo>
                    <a:pt x="742" y="427"/>
                  </a:lnTo>
                  <a:lnTo>
                    <a:pt x="743" y="427"/>
                  </a:lnTo>
                  <a:lnTo>
                    <a:pt x="747" y="427"/>
                  </a:lnTo>
                  <a:lnTo>
                    <a:pt x="749" y="428"/>
                  </a:lnTo>
                  <a:lnTo>
                    <a:pt x="750" y="430"/>
                  </a:lnTo>
                  <a:lnTo>
                    <a:pt x="752" y="432"/>
                  </a:lnTo>
                  <a:lnTo>
                    <a:pt x="756" y="430"/>
                  </a:lnTo>
                  <a:lnTo>
                    <a:pt x="756" y="428"/>
                  </a:lnTo>
                  <a:lnTo>
                    <a:pt x="757" y="428"/>
                  </a:lnTo>
                  <a:lnTo>
                    <a:pt x="759" y="427"/>
                  </a:lnTo>
                  <a:lnTo>
                    <a:pt x="761" y="427"/>
                  </a:lnTo>
                  <a:lnTo>
                    <a:pt x="763" y="427"/>
                  </a:lnTo>
                  <a:lnTo>
                    <a:pt x="764" y="428"/>
                  </a:lnTo>
                  <a:lnTo>
                    <a:pt x="766" y="428"/>
                  </a:lnTo>
                  <a:lnTo>
                    <a:pt x="768" y="428"/>
                  </a:lnTo>
                  <a:lnTo>
                    <a:pt x="770" y="425"/>
                  </a:lnTo>
                  <a:lnTo>
                    <a:pt x="773" y="423"/>
                  </a:lnTo>
                  <a:lnTo>
                    <a:pt x="778" y="423"/>
                  </a:lnTo>
                  <a:lnTo>
                    <a:pt x="784" y="423"/>
                  </a:lnTo>
                  <a:lnTo>
                    <a:pt x="787" y="423"/>
                  </a:lnTo>
                  <a:lnTo>
                    <a:pt x="791" y="421"/>
                  </a:lnTo>
                  <a:lnTo>
                    <a:pt x="794" y="421"/>
                  </a:lnTo>
                  <a:lnTo>
                    <a:pt x="796" y="421"/>
                  </a:lnTo>
                  <a:lnTo>
                    <a:pt x="798" y="421"/>
                  </a:lnTo>
                  <a:lnTo>
                    <a:pt x="801" y="423"/>
                  </a:lnTo>
                  <a:lnTo>
                    <a:pt x="803" y="423"/>
                  </a:lnTo>
                  <a:lnTo>
                    <a:pt x="806" y="423"/>
                  </a:lnTo>
                  <a:lnTo>
                    <a:pt x="808" y="425"/>
                  </a:lnTo>
                  <a:lnTo>
                    <a:pt x="810" y="427"/>
                  </a:lnTo>
                  <a:lnTo>
                    <a:pt x="815" y="427"/>
                  </a:lnTo>
                  <a:lnTo>
                    <a:pt x="820" y="425"/>
                  </a:lnTo>
                  <a:lnTo>
                    <a:pt x="822" y="423"/>
                  </a:lnTo>
                  <a:lnTo>
                    <a:pt x="824" y="421"/>
                  </a:lnTo>
                  <a:lnTo>
                    <a:pt x="826" y="420"/>
                  </a:lnTo>
                  <a:lnTo>
                    <a:pt x="826" y="418"/>
                  </a:lnTo>
                  <a:lnTo>
                    <a:pt x="824" y="414"/>
                  </a:lnTo>
                  <a:lnTo>
                    <a:pt x="824" y="413"/>
                  </a:lnTo>
                  <a:lnTo>
                    <a:pt x="824" y="411"/>
                  </a:lnTo>
                  <a:lnTo>
                    <a:pt x="827" y="411"/>
                  </a:lnTo>
                  <a:lnTo>
                    <a:pt x="833" y="413"/>
                  </a:lnTo>
                  <a:lnTo>
                    <a:pt x="836" y="413"/>
                  </a:lnTo>
                  <a:lnTo>
                    <a:pt x="840" y="414"/>
                  </a:lnTo>
                  <a:lnTo>
                    <a:pt x="847" y="414"/>
                  </a:lnTo>
                  <a:lnTo>
                    <a:pt x="852" y="418"/>
                  </a:lnTo>
                  <a:lnTo>
                    <a:pt x="855" y="421"/>
                  </a:lnTo>
                  <a:lnTo>
                    <a:pt x="859" y="425"/>
                  </a:lnTo>
                  <a:lnTo>
                    <a:pt x="861" y="427"/>
                  </a:lnTo>
                  <a:lnTo>
                    <a:pt x="864" y="428"/>
                  </a:lnTo>
                  <a:lnTo>
                    <a:pt x="866" y="430"/>
                  </a:lnTo>
                  <a:lnTo>
                    <a:pt x="868" y="434"/>
                  </a:lnTo>
                  <a:lnTo>
                    <a:pt x="868" y="435"/>
                  </a:lnTo>
                  <a:lnTo>
                    <a:pt x="868" y="439"/>
                  </a:lnTo>
                  <a:lnTo>
                    <a:pt x="866" y="441"/>
                  </a:lnTo>
                  <a:lnTo>
                    <a:pt x="868" y="441"/>
                  </a:lnTo>
                  <a:lnTo>
                    <a:pt x="869" y="441"/>
                  </a:lnTo>
                  <a:lnTo>
                    <a:pt x="871" y="437"/>
                  </a:lnTo>
                  <a:lnTo>
                    <a:pt x="875" y="435"/>
                  </a:lnTo>
                  <a:lnTo>
                    <a:pt x="878" y="435"/>
                  </a:lnTo>
                  <a:lnTo>
                    <a:pt x="880" y="435"/>
                  </a:lnTo>
                  <a:lnTo>
                    <a:pt x="882" y="432"/>
                  </a:lnTo>
                  <a:lnTo>
                    <a:pt x="883" y="428"/>
                  </a:lnTo>
                  <a:lnTo>
                    <a:pt x="885" y="427"/>
                  </a:lnTo>
                  <a:lnTo>
                    <a:pt x="887" y="425"/>
                  </a:lnTo>
                  <a:lnTo>
                    <a:pt x="890" y="423"/>
                  </a:lnTo>
                  <a:lnTo>
                    <a:pt x="890" y="421"/>
                  </a:lnTo>
                  <a:lnTo>
                    <a:pt x="892" y="421"/>
                  </a:lnTo>
                  <a:lnTo>
                    <a:pt x="894" y="420"/>
                  </a:lnTo>
                  <a:lnTo>
                    <a:pt x="896" y="421"/>
                  </a:lnTo>
                  <a:lnTo>
                    <a:pt x="897" y="423"/>
                  </a:lnTo>
                  <a:lnTo>
                    <a:pt x="899" y="425"/>
                  </a:lnTo>
                  <a:lnTo>
                    <a:pt x="899" y="428"/>
                  </a:lnTo>
                  <a:lnTo>
                    <a:pt x="901" y="432"/>
                  </a:lnTo>
                  <a:lnTo>
                    <a:pt x="903" y="434"/>
                  </a:lnTo>
                  <a:lnTo>
                    <a:pt x="906" y="435"/>
                  </a:lnTo>
                  <a:lnTo>
                    <a:pt x="908" y="437"/>
                  </a:lnTo>
                  <a:lnTo>
                    <a:pt x="911" y="439"/>
                  </a:lnTo>
                  <a:lnTo>
                    <a:pt x="911" y="437"/>
                  </a:lnTo>
                  <a:lnTo>
                    <a:pt x="913" y="435"/>
                  </a:lnTo>
                  <a:lnTo>
                    <a:pt x="915" y="432"/>
                  </a:lnTo>
                  <a:lnTo>
                    <a:pt x="918" y="430"/>
                  </a:lnTo>
                  <a:lnTo>
                    <a:pt x="922" y="425"/>
                  </a:lnTo>
                  <a:lnTo>
                    <a:pt x="923" y="423"/>
                  </a:lnTo>
                  <a:lnTo>
                    <a:pt x="927" y="423"/>
                  </a:lnTo>
                  <a:lnTo>
                    <a:pt x="932" y="425"/>
                  </a:lnTo>
                  <a:lnTo>
                    <a:pt x="936" y="427"/>
                  </a:lnTo>
                  <a:lnTo>
                    <a:pt x="937" y="428"/>
                  </a:lnTo>
                  <a:lnTo>
                    <a:pt x="939" y="428"/>
                  </a:lnTo>
                  <a:lnTo>
                    <a:pt x="941" y="430"/>
                  </a:lnTo>
                  <a:lnTo>
                    <a:pt x="946" y="432"/>
                  </a:lnTo>
                  <a:lnTo>
                    <a:pt x="948" y="434"/>
                  </a:lnTo>
                  <a:lnTo>
                    <a:pt x="950" y="437"/>
                  </a:lnTo>
                  <a:lnTo>
                    <a:pt x="951" y="439"/>
                  </a:lnTo>
                  <a:lnTo>
                    <a:pt x="953" y="441"/>
                  </a:lnTo>
                  <a:lnTo>
                    <a:pt x="955" y="441"/>
                  </a:lnTo>
                  <a:lnTo>
                    <a:pt x="962" y="439"/>
                  </a:lnTo>
                  <a:lnTo>
                    <a:pt x="965" y="439"/>
                  </a:lnTo>
                  <a:lnTo>
                    <a:pt x="971" y="439"/>
                  </a:lnTo>
                  <a:lnTo>
                    <a:pt x="976" y="441"/>
                  </a:lnTo>
                  <a:lnTo>
                    <a:pt x="978" y="442"/>
                  </a:lnTo>
                  <a:lnTo>
                    <a:pt x="979" y="442"/>
                  </a:lnTo>
                  <a:lnTo>
                    <a:pt x="985" y="444"/>
                  </a:lnTo>
                  <a:lnTo>
                    <a:pt x="992" y="444"/>
                  </a:lnTo>
                  <a:lnTo>
                    <a:pt x="999" y="444"/>
                  </a:lnTo>
                  <a:lnTo>
                    <a:pt x="1004" y="444"/>
                  </a:lnTo>
                  <a:lnTo>
                    <a:pt x="1007" y="442"/>
                  </a:lnTo>
                  <a:lnTo>
                    <a:pt x="1009" y="441"/>
                  </a:lnTo>
                  <a:lnTo>
                    <a:pt x="1011" y="437"/>
                  </a:lnTo>
                  <a:lnTo>
                    <a:pt x="1014" y="435"/>
                  </a:lnTo>
                  <a:lnTo>
                    <a:pt x="1014" y="434"/>
                  </a:lnTo>
                  <a:lnTo>
                    <a:pt x="1014" y="432"/>
                  </a:lnTo>
                  <a:lnTo>
                    <a:pt x="1014" y="427"/>
                  </a:lnTo>
                  <a:lnTo>
                    <a:pt x="1014" y="423"/>
                  </a:lnTo>
                  <a:lnTo>
                    <a:pt x="1014" y="420"/>
                  </a:lnTo>
                  <a:lnTo>
                    <a:pt x="1014" y="416"/>
                  </a:lnTo>
                  <a:lnTo>
                    <a:pt x="1016" y="413"/>
                  </a:lnTo>
                  <a:lnTo>
                    <a:pt x="1018" y="411"/>
                  </a:lnTo>
                  <a:lnTo>
                    <a:pt x="1025" y="409"/>
                  </a:lnTo>
                  <a:lnTo>
                    <a:pt x="1028" y="409"/>
                  </a:lnTo>
                  <a:lnTo>
                    <a:pt x="1037" y="407"/>
                  </a:lnTo>
                  <a:lnTo>
                    <a:pt x="1048" y="407"/>
                  </a:lnTo>
                  <a:lnTo>
                    <a:pt x="1058" y="407"/>
                  </a:lnTo>
                  <a:lnTo>
                    <a:pt x="1067" y="406"/>
                  </a:lnTo>
                  <a:lnTo>
                    <a:pt x="1070" y="406"/>
                  </a:lnTo>
                  <a:lnTo>
                    <a:pt x="1072" y="406"/>
                  </a:lnTo>
                  <a:lnTo>
                    <a:pt x="1072" y="407"/>
                  </a:lnTo>
                  <a:lnTo>
                    <a:pt x="1072" y="411"/>
                  </a:lnTo>
                  <a:lnTo>
                    <a:pt x="1072" y="414"/>
                  </a:lnTo>
                  <a:lnTo>
                    <a:pt x="1072" y="416"/>
                  </a:lnTo>
                  <a:lnTo>
                    <a:pt x="1072" y="418"/>
                  </a:lnTo>
                  <a:lnTo>
                    <a:pt x="1070" y="421"/>
                  </a:lnTo>
                  <a:lnTo>
                    <a:pt x="1070" y="430"/>
                  </a:lnTo>
                  <a:lnTo>
                    <a:pt x="1070" y="434"/>
                  </a:lnTo>
                  <a:lnTo>
                    <a:pt x="1069" y="435"/>
                  </a:lnTo>
                  <a:lnTo>
                    <a:pt x="1069" y="437"/>
                  </a:lnTo>
                  <a:lnTo>
                    <a:pt x="1069" y="439"/>
                  </a:lnTo>
                  <a:lnTo>
                    <a:pt x="1069" y="441"/>
                  </a:lnTo>
                  <a:lnTo>
                    <a:pt x="1070" y="441"/>
                  </a:lnTo>
                  <a:lnTo>
                    <a:pt x="1074" y="439"/>
                  </a:lnTo>
                  <a:lnTo>
                    <a:pt x="1077" y="435"/>
                  </a:lnTo>
                  <a:lnTo>
                    <a:pt x="1079" y="434"/>
                  </a:lnTo>
                  <a:lnTo>
                    <a:pt x="1081" y="432"/>
                  </a:lnTo>
                  <a:lnTo>
                    <a:pt x="1084" y="430"/>
                  </a:lnTo>
                  <a:lnTo>
                    <a:pt x="1086" y="428"/>
                  </a:lnTo>
                  <a:lnTo>
                    <a:pt x="1088" y="427"/>
                  </a:lnTo>
                  <a:lnTo>
                    <a:pt x="1090" y="425"/>
                  </a:lnTo>
                  <a:lnTo>
                    <a:pt x="1095" y="421"/>
                  </a:lnTo>
                  <a:lnTo>
                    <a:pt x="1097" y="421"/>
                  </a:lnTo>
                  <a:lnTo>
                    <a:pt x="1104" y="420"/>
                  </a:lnTo>
                  <a:lnTo>
                    <a:pt x="1114" y="420"/>
                  </a:lnTo>
                  <a:lnTo>
                    <a:pt x="1119" y="420"/>
                  </a:lnTo>
                  <a:lnTo>
                    <a:pt x="1121" y="420"/>
                  </a:lnTo>
                  <a:lnTo>
                    <a:pt x="1123" y="420"/>
                  </a:lnTo>
                  <a:lnTo>
                    <a:pt x="1126" y="420"/>
                  </a:lnTo>
                  <a:lnTo>
                    <a:pt x="1126" y="421"/>
                  </a:lnTo>
                  <a:lnTo>
                    <a:pt x="1125" y="423"/>
                  </a:lnTo>
                  <a:lnTo>
                    <a:pt x="1121" y="425"/>
                  </a:lnTo>
                  <a:lnTo>
                    <a:pt x="1119" y="427"/>
                  </a:lnTo>
                  <a:lnTo>
                    <a:pt x="1121" y="428"/>
                  </a:lnTo>
                  <a:lnTo>
                    <a:pt x="1123" y="432"/>
                  </a:lnTo>
                  <a:lnTo>
                    <a:pt x="1123" y="435"/>
                  </a:lnTo>
                  <a:lnTo>
                    <a:pt x="1125" y="439"/>
                  </a:lnTo>
                  <a:lnTo>
                    <a:pt x="1126" y="441"/>
                  </a:lnTo>
                  <a:lnTo>
                    <a:pt x="1128" y="442"/>
                  </a:lnTo>
                  <a:lnTo>
                    <a:pt x="1130" y="444"/>
                  </a:lnTo>
                  <a:lnTo>
                    <a:pt x="1130" y="446"/>
                  </a:lnTo>
                  <a:lnTo>
                    <a:pt x="1128" y="448"/>
                  </a:lnTo>
                  <a:lnTo>
                    <a:pt x="1126" y="449"/>
                  </a:lnTo>
                  <a:lnTo>
                    <a:pt x="1125" y="451"/>
                  </a:lnTo>
                  <a:lnTo>
                    <a:pt x="1123" y="451"/>
                  </a:lnTo>
                  <a:lnTo>
                    <a:pt x="1123" y="453"/>
                  </a:lnTo>
                  <a:lnTo>
                    <a:pt x="1123" y="456"/>
                  </a:lnTo>
                  <a:lnTo>
                    <a:pt x="1123" y="460"/>
                  </a:lnTo>
                  <a:lnTo>
                    <a:pt x="1121" y="462"/>
                  </a:lnTo>
                  <a:lnTo>
                    <a:pt x="1118" y="463"/>
                  </a:lnTo>
                  <a:lnTo>
                    <a:pt x="1114" y="463"/>
                  </a:lnTo>
                  <a:lnTo>
                    <a:pt x="1111" y="462"/>
                  </a:lnTo>
                  <a:lnTo>
                    <a:pt x="1109" y="460"/>
                  </a:lnTo>
                  <a:lnTo>
                    <a:pt x="1105" y="462"/>
                  </a:lnTo>
                  <a:lnTo>
                    <a:pt x="1104" y="463"/>
                  </a:lnTo>
                  <a:lnTo>
                    <a:pt x="1104" y="465"/>
                  </a:lnTo>
                  <a:lnTo>
                    <a:pt x="1105" y="469"/>
                  </a:lnTo>
                  <a:lnTo>
                    <a:pt x="1107" y="476"/>
                  </a:lnTo>
                  <a:lnTo>
                    <a:pt x="1107" y="481"/>
                  </a:lnTo>
                  <a:lnTo>
                    <a:pt x="1109" y="493"/>
                  </a:lnTo>
                  <a:lnTo>
                    <a:pt x="1111" y="498"/>
                  </a:lnTo>
                  <a:lnTo>
                    <a:pt x="1114" y="507"/>
                  </a:lnTo>
                  <a:lnTo>
                    <a:pt x="1116" y="509"/>
                  </a:lnTo>
                  <a:lnTo>
                    <a:pt x="1121" y="512"/>
                  </a:lnTo>
                  <a:lnTo>
                    <a:pt x="1126" y="512"/>
                  </a:lnTo>
                  <a:lnTo>
                    <a:pt x="1130" y="512"/>
                  </a:lnTo>
                  <a:lnTo>
                    <a:pt x="1139" y="512"/>
                  </a:lnTo>
                  <a:lnTo>
                    <a:pt x="1146" y="511"/>
                  </a:lnTo>
                  <a:lnTo>
                    <a:pt x="1153" y="512"/>
                  </a:lnTo>
                  <a:lnTo>
                    <a:pt x="1156" y="514"/>
                  </a:lnTo>
                  <a:lnTo>
                    <a:pt x="1158" y="518"/>
                  </a:lnTo>
                  <a:lnTo>
                    <a:pt x="1160" y="521"/>
                  </a:lnTo>
                  <a:lnTo>
                    <a:pt x="1163" y="525"/>
                  </a:lnTo>
                  <a:lnTo>
                    <a:pt x="1168" y="528"/>
                  </a:lnTo>
                  <a:lnTo>
                    <a:pt x="1177" y="530"/>
                  </a:lnTo>
                  <a:lnTo>
                    <a:pt x="1170" y="542"/>
                  </a:lnTo>
                  <a:lnTo>
                    <a:pt x="1172" y="544"/>
                  </a:lnTo>
                  <a:lnTo>
                    <a:pt x="1181" y="547"/>
                  </a:lnTo>
                  <a:lnTo>
                    <a:pt x="1186" y="549"/>
                  </a:lnTo>
                  <a:lnTo>
                    <a:pt x="1188" y="549"/>
                  </a:lnTo>
                  <a:lnTo>
                    <a:pt x="1188" y="547"/>
                  </a:lnTo>
                  <a:lnTo>
                    <a:pt x="1191" y="547"/>
                  </a:lnTo>
                  <a:lnTo>
                    <a:pt x="1193" y="549"/>
                  </a:lnTo>
                  <a:lnTo>
                    <a:pt x="1195" y="549"/>
                  </a:lnTo>
                  <a:lnTo>
                    <a:pt x="1196" y="549"/>
                  </a:lnTo>
                  <a:lnTo>
                    <a:pt x="1198" y="549"/>
                  </a:lnTo>
                  <a:lnTo>
                    <a:pt x="1202" y="549"/>
                  </a:lnTo>
                  <a:lnTo>
                    <a:pt x="1205" y="547"/>
                  </a:lnTo>
                  <a:lnTo>
                    <a:pt x="1207" y="547"/>
                  </a:lnTo>
                  <a:lnTo>
                    <a:pt x="1209" y="545"/>
                  </a:lnTo>
                  <a:lnTo>
                    <a:pt x="1212" y="545"/>
                  </a:lnTo>
                  <a:lnTo>
                    <a:pt x="1214" y="544"/>
                  </a:lnTo>
                  <a:lnTo>
                    <a:pt x="1217" y="544"/>
                  </a:lnTo>
                  <a:lnTo>
                    <a:pt x="1219" y="542"/>
                  </a:lnTo>
                  <a:lnTo>
                    <a:pt x="1221" y="542"/>
                  </a:lnTo>
                  <a:lnTo>
                    <a:pt x="1223" y="542"/>
                  </a:lnTo>
                  <a:lnTo>
                    <a:pt x="1224" y="542"/>
                  </a:lnTo>
                  <a:lnTo>
                    <a:pt x="1226" y="542"/>
                  </a:lnTo>
                  <a:lnTo>
                    <a:pt x="1228" y="542"/>
                  </a:lnTo>
                  <a:lnTo>
                    <a:pt x="1230" y="544"/>
                  </a:lnTo>
                  <a:lnTo>
                    <a:pt x="1230" y="545"/>
                  </a:lnTo>
                  <a:lnTo>
                    <a:pt x="1228" y="547"/>
                  </a:lnTo>
                  <a:lnTo>
                    <a:pt x="1228" y="549"/>
                  </a:lnTo>
                  <a:lnTo>
                    <a:pt x="1226" y="552"/>
                  </a:lnTo>
                  <a:lnTo>
                    <a:pt x="1226" y="554"/>
                  </a:lnTo>
                  <a:lnTo>
                    <a:pt x="1226" y="556"/>
                  </a:lnTo>
                  <a:lnTo>
                    <a:pt x="1226" y="558"/>
                  </a:lnTo>
                  <a:lnTo>
                    <a:pt x="1228" y="559"/>
                  </a:lnTo>
                  <a:lnTo>
                    <a:pt x="1228" y="561"/>
                  </a:lnTo>
                  <a:lnTo>
                    <a:pt x="1230" y="563"/>
                  </a:lnTo>
                  <a:lnTo>
                    <a:pt x="1230" y="568"/>
                  </a:lnTo>
                  <a:lnTo>
                    <a:pt x="1231" y="570"/>
                  </a:lnTo>
                  <a:lnTo>
                    <a:pt x="1231" y="573"/>
                  </a:lnTo>
                  <a:lnTo>
                    <a:pt x="1231" y="575"/>
                  </a:lnTo>
                  <a:lnTo>
                    <a:pt x="1231" y="579"/>
                  </a:lnTo>
                  <a:lnTo>
                    <a:pt x="1233" y="580"/>
                  </a:lnTo>
                  <a:lnTo>
                    <a:pt x="1235" y="584"/>
                  </a:lnTo>
                  <a:lnTo>
                    <a:pt x="1237" y="586"/>
                  </a:lnTo>
                  <a:lnTo>
                    <a:pt x="1238" y="589"/>
                  </a:lnTo>
                  <a:lnTo>
                    <a:pt x="1240" y="591"/>
                  </a:lnTo>
                  <a:lnTo>
                    <a:pt x="1240" y="593"/>
                  </a:lnTo>
                  <a:lnTo>
                    <a:pt x="1242" y="594"/>
                  </a:lnTo>
                  <a:lnTo>
                    <a:pt x="1243" y="596"/>
                  </a:lnTo>
                  <a:lnTo>
                    <a:pt x="1245" y="598"/>
                  </a:lnTo>
                  <a:lnTo>
                    <a:pt x="1247" y="600"/>
                  </a:lnTo>
                  <a:lnTo>
                    <a:pt x="1247" y="603"/>
                  </a:lnTo>
                  <a:lnTo>
                    <a:pt x="1249" y="605"/>
                  </a:lnTo>
                  <a:lnTo>
                    <a:pt x="1249" y="607"/>
                  </a:lnTo>
                  <a:lnTo>
                    <a:pt x="1250" y="608"/>
                  </a:lnTo>
                  <a:lnTo>
                    <a:pt x="1252" y="610"/>
                  </a:lnTo>
                  <a:lnTo>
                    <a:pt x="1254" y="614"/>
                  </a:lnTo>
                  <a:lnTo>
                    <a:pt x="1254" y="615"/>
                  </a:lnTo>
                  <a:lnTo>
                    <a:pt x="1256" y="617"/>
                  </a:lnTo>
                  <a:lnTo>
                    <a:pt x="1256" y="619"/>
                  </a:lnTo>
                  <a:lnTo>
                    <a:pt x="1257" y="622"/>
                  </a:lnTo>
                  <a:lnTo>
                    <a:pt x="1257" y="624"/>
                  </a:lnTo>
                  <a:lnTo>
                    <a:pt x="1256" y="624"/>
                  </a:lnTo>
                  <a:lnTo>
                    <a:pt x="1254" y="626"/>
                  </a:lnTo>
                  <a:lnTo>
                    <a:pt x="1250" y="624"/>
                  </a:lnTo>
                  <a:lnTo>
                    <a:pt x="1249" y="624"/>
                  </a:lnTo>
                  <a:lnTo>
                    <a:pt x="1247" y="624"/>
                  </a:lnTo>
                  <a:lnTo>
                    <a:pt x="1245" y="626"/>
                  </a:lnTo>
                  <a:lnTo>
                    <a:pt x="1245" y="628"/>
                  </a:lnTo>
                  <a:lnTo>
                    <a:pt x="1243" y="629"/>
                  </a:lnTo>
                  <a:lnTo>
                    <a:pt x="1242" y="631"/>
                  </a:lnTo>
                  <a:lnTo>
                    <a:pt x="1240" y="631"/>
                  </a:lnTo>
                  <a:lnTo>
                    <a:pt x="1238" y="629"/>
                  </a:lnTo>
                  <a:lnTo>
                    <a:pt x="1238" y="631"/>
                  </a:lnTo>
                  <a:lnTo>
                    <a:pt x="1238" y="633"/>
                  </a:lnTo>
                  <a:lnTo>
                    <a:pt x="1237" y="635"/>
                  </a:lnTo>
                  <a:lnTo>
                    <a:pt x="1237" y="636"/>
                  </a:lnTo>
                  <a:lnTo>
                    <a:pt x="1237" y="640"/>
                  </a:lnTo>
                  <a:lnTo>
                    <a:pt x="1238" y="642"/>
                  </a:lnTo>
                  <a:lnTo>
                    <a:pt x="1238" y="643"/>
                  </a:lnTo>
                  <a:lnTo>
                    <a:pt x="1238" y="645"/>
                  </a:lnTo>
                  <a:lnTo>
                    <a:pt x="1240" y="645"/>
                  </a:lnTo>
                  <a:lnTo>
                    <a:pt x="1242" y="650"/>
                  </a:lnTo>
                  <a:lnTo>
                    <a:pt x="1245" y="650"/>
                  </a:lnTo>
                  <a:lnTo>
                    <a:pt x="1247" y="652"/>
                  </a:lnTo>
                  <a:lnTo>
                    <a:pt x="1249" y="652"/>
                  </a:lnTo>
                  <a:lnTo>
                    <a:pt x="1250" y="654"/>
                  </a:lnTo>
                  <a:lnTo>
                    <a:pt x="1250" y="656"/>
                  </a:lnTo>
                  <a:lnTo>
                    <a:pt x="1250" y="657"/>
                  </a:lnTo>
                  <a:lnTo>
                    <a:pt x="1249" y="659"/>
                  </a:lnTo>
                  <a:lnTo>
                    <a:pt x="1247" y="659"/>
                  </a:lnTo>
                  <a:lnTo>
                    <a:pt x="1247" y="661"/>
                  </a:lnTo>
                  <a:lnTo>
                    <a:pt x="1245" y="663"/>
                  </a:lnTo>
                  <a:lnTo>
                    <a:pt x="1245" y="664"/>
                  </a:lnTo>
                  <a:lnTo>
                    <a:pt x="1245" y="666"/>
                  </a:lnTo>
                  <a:lnTo>
                    <a:pt x="1243" y="668"/>
                  </a:lnTo>
                  <a:lnTo>
                    <a:pt x="1243" y="670"/>
                  </a:lnTo>
                  <a:lnTo>
                    <a:pt x="1245" y="671"/>
                  </a:lnTo>
                  <a:lnTo>
                    <a:pt x="1245" y="673"/>
                  </a:lnTo>
                  <a:lnTo>
                    <a:pt x="1247" y="675"/>
                  </a:lnTo>
                  <a:lnTo>
                    <a:pt x="1247" y="677"/>
                  </a:lnTo>
                  <a:lnTo>
                    <a:pt x="1247" y="678"/>
                  </a:lnTo>
                  <a:lnTo>
                    <a:pt x="1245" y="680"/>
                  </a:lnTo>
                  <a:lnTo>
                    <a:pt x="1245" y="682"/>
                  </a:lnTo>
                  <a:lnTo>
                    <a:pt x="1247" y="684"/>
                  </a:lnTo>
                  <a:lnTo>
                    <a:pt x="1247" y="685"/>
                  </a:lnTo>
                  <a:lnTo>
                    <a:pt x="1249" y="685"/>
                  </a:lnTo>
                  <a:lnTo>
                    <a:pt x="1250" y="687"/>
                  </a:lnTo>
                  <a:lnTo>
                    <a:pt x="1250" y="689"/>
                  </a:lnTo>
                  <a:lnTo>
                    <a:pt x="1250" y="691"/>
                  </a:lnTo>
                  <a:lnTo>
                    <a:pt x="1249" y="692"/>
                  </a:lnTo>
                  <a:lnTo>
                    <a:pt x="1247" y="692"/>
                  </a:lnTo>
                  <a:lnTo>
                    <a:pt x="1245" y="692"/>
                  </a:lnTo>
                  <a:lnTo>
                    <a:pt x="1245" y="694"/>
                  </a:lnTo>
                  <a:lnTo>
                    <a:pt x="1243" y="694"/>
                  </a:lnTo>
                  <a:lnTo>
                    <a:pt x="1242" y="694"/>
                  </a:lnTo>
                  <a:lnTo>
                    <a:pt x="1240" y="694"/>
                  </a:lnTo>
                  <a:lnTo>
                    <a:pt x="1238" y="694"/>
                  </a:lnTo>
                  <a:lnTo>
                    <a:pt x="1237" y="694"/>
                  </a:lnTo>
                  <a:lnTo>
                    <a:pt x="1235" y="694"/>
                  </a:lnTo>
                  <a:lnTo>
                    <a:pt x="1233" y="696"/>
                  </a:lnTo>
                  <a:lnTo>
                    <a:pt x="1231" y="696"/>
                  </a:lnTo>
                  <a:lnTo>
                    <a:pt x="1230" y="696"/>
                  </a:lnTo>
                  <a:lnTo>
                    <a:pt x="1228" y="696"/>
                  </a:lnTo>
                  <a:lnTo>
                    <a:pt x="1226" y="696"/>
                  </a:lnTo>
                  <a:lnTo>
                    <a:pt x="1224" y="698"/>
                  </a:lnTo>
                  <a:lnTo>
                    <a:pt x="1224" y="701"/>
                  </a:lnTo>
                  <a:lnTo>
                    <a:pt x="1224" y="703"/>
                  </a:lnTo>
                  <a:lnTo>
                    <a:pt x="1224" y="705"/>
                  </a:lnTo>
                  <a:lnTo>
                    <a:pt x="1224" y="706"/>
                  </a:lnTo>
                  <a:lnTo>
                    <a:pt x="1226" y="708"/>
                  </a:lnTo>
                  <a:lnTo>
                    <a:pt x="1226" y="710"/>
                  </a:lnTo>
                  <a:lnTo>
                    <a:pt x="1228" y="712"/>
                  </a:lnTo>
                  <a:lnTo>
                    <a:pt x="1226" y="712"/>
                  </a:lnTo>
                  <a:lnTo>
                    <a:pt x="1226" y="713"/>
                  </a:lnTo>
                  <a:lnTo>
                    <a:pt x="1224" y="715"/>
                  </a:lnTo>
                  <a:lnTo>
                    <a:pt x="1223" y="717"/>
                  </a:lnTo>
                  <a:lnTo>
                    <a:pt x="1223" y="719"/>
                  </a:lnTo>
                  <a:lnTo>
                    <a:pt x="1221" y="719"/>
                  </a:lnTo>
                  <a:lnTo>
                    <a:pt x="1221" y="720"/>
                  </a:lnTo>
                  <a:lnTo>
                    <a:pt x="1219" y="722"/>
                  </a:lnTo>
                  <a:lnTo>
                    <a:pt x="1219" y="724"/>
                  </a:lnTo>
                  <a:lnTo>
                    <a:pt x="1219" y="726"/>
                  </a:lnTo>
                  <a:lnTo>
                    <a:pt x="1217" y="726"/>
                  </a:lnTo>
                  <a:lnTo>
                    <a:pt x="1216" y="727"/>
                  </a:lnTo>
                  <a:lnTo>
                    <a:pt x="1216" y="729"/>
                  </a:lnTo>
                  <a:lnTo>
                    <a:pt x="1217" y="731"/>
                  </a:lnTo>
                  <a:lnTo>
                    <a:pt x="1217" y="734"/>
                  </a:lnTo>
                  <a:lnTo>
                    <a:pt x="1217" y="736"/>
                  </a:lnTo>
                  <a:lnTo>
                    <a:pt x="1219" y="740"/>
                  </a:lnTo>
                  <a:lnTo>
                    <a:pt x="1219" y="741"/>
                  </a:lnTo>
                  <a:lnTo>
                    <a:pt x="1217" y="743"/>
                  </a:lnTo>
                  <a:lnTo>
                    <a:pt x="1216" y="745"/>
                  </a:lnTo>
                  <a:lnTo>
                    <a:pt x="1214" y="747"/>
                  </a:lnTo>
                  <a:lnTo>
                    <a:pt x="1212" y="748"/>
                  </a:lnTo>
                  <a:lnTo>
                    <a:pt x="1212" y="752"/>
                  </a:lnTo>
                  <a:lnTo>
                    <a:pt x="1214" y="752"/>
                  </a:lnTo>
                  <a:lnTo>
                    <a:pt x="1216" y="754"/>
                  </a:lnTo>
                  <a:lnTo>
                    <a:pt x="1216" y="755"/>
                  </a:lnTo>
                  <a:lnTo>
                    <a:pt x="1214" y="755"/>
                  </a:lnTo>
                  <a:lnTo>
                    <a:pt x="1212" y="757"/>
                  </a:lnTo>
                  <a:lnTo>
                    <a:pt x="1210" y="757"/>
                  </a:lnTo>
                  <a:lnTo>
                    <a:pt x="1210" y="759"/>
                  </a:lnTo>
                  <a:lnTo>
                    <a:pt x="1209" y="761"/>
                  </a:lnTo>
                  <a:lnTo>
                    <a:pt x="1209" y="762"/>
                  </a:lnTo>
                  <a:lnTo>
                    <a:pt x="1207" y="762"/>
                  </a:lnTo>
                  <a:lnTo>
                    <a:pt x="1207" y="764"/>
                  </a:lnTo>
                  <a:lnTo>
                    <a:pt x="1207" y="766"/>
                  </a:lnTo>
                  <a:lnTo>
                    <a:pt x="1205" y="769"/>
                  </a:lnTo>
                  <a:lnTo>
                    <a:pt x="1205" y="771"/>
                  </a:lnTo>
                  <a:lnTo>
                    <a:pt x="1205" y="773"/>
                  </a:lnTo>
                  <a:lnTo>
                    <a:pt x="1203" y="776"/>
                  </a:lnTo>
                  <a:lnTo>
                    <a:pt x="1202" y="776"/>
                  </a:lnTo>
                  <a:lnTo>
                    <a:pt x="1200" y="776"/>
                  </a:lnTo>
                  <a:lnTo>
                    <a:pt x="1200" y="778"/>
                  </a:lnTo>
                  <a:lnTo>
                    <a:pt x="1198" y="778"/>
                  </a:lnTo>
                  <a:lnTo>
                    <a:pt x="1196" y="778"/>
                  </a:lnTo>
                  <a:lnTo>
                    <a:pt x="1196" y="780"/>
                  </a:lnTo>
                  <a:lnTo>
                    <a:pt x="1196" y="783"/>
                  </a:lnTo>
                  <a:lnTo>
                    <a:pt x="1198" y="783"/>
                  </a:lnTo>
                  <a:lnTo>
                    <a:pt x="1198" y="785"/>
                  </a:lnTo>
                  <a:lnTo>
                    <a:pt x="1200" y="785"/>
                  </a:lnTo>
                  <a:lnTo>
                    <a:pt x="1200" y="787"/>
                  </a:lnTo>
                  <a:lnTo>
                    <a:pt x="1202" y="787"/>
                  </a:lnTo>
                  <a:lnTo>
                    <a:pt x="1200" y="789"/>
                  </a:lnTo>
                  <a:lnTo>
                    <a:pt x="1198" y="789"/>
                  </a:lnTo>
                  <a:lnTo>
                    <a:pt x="1198" y="790"/>
                  </a:lnTo>
                  <a:lnTo>
                    <a:pt x="1196" y="790"/>
                  </a:lnTo>
                  <a:lnTo>
                    <a:pt x="1195" y="792"/>
                  </a:lnTo>
                  <a:lnTo>
                    <a:pt x="1193" y="792"/>
                  </a:lnTo>
                  <a:lnTo>
                    <a:pt x="1191" y="794"/>
                  </a:lnTo>
                  <a:lnTo>
                    <a:pt x="1189" y="794"/>
                  </a:lnTo>
                  <a:lnTo>
                    <a:pt x="1188" y="794"/>
                  </a:lnTo>
                  <a:lnTo>
                    <a:pt x="1186" y="797"/>
                  </a:lnTo>
                  <a:lnTo>
                    <a:pt x="1186" y="799"/>
                  </a:lnTo>
                  <a:lnTo>
                    <a:pt x="1186" y="801"/>
                  </a:lnTo>
                  <a:lnTo>
                    <a:pt x="1184" y="801"/>
                  </a:lnTo>
                  <a:lnTo>
                    <a:pt x="1184" y="803"/>
                  </a:lnTo>
                  <a:lnTo>
                    <a:pt x="1184" y="804"/>
                  </a:lnTo>
                  <a:lnTo>
                    <a:pt x="1182" y="806"/>
                  </a:lnTo>
                  <a:lnTo>
                    <a:pt x="1181" y="806"/>
                  </a:lnTo>
                  <a:lnTo>
                    <a:pt x="1181" y="810"/>
                  </a:lnTo>
                  <a:lnTo>
                    <a:pt x="1181" y="811"/>
                  </a:lnTo>
                  <a:lnTo>
                    <a:pt x="1179" y="813"/>
                  </a:lnTo>
                  <a:lnTo>
                    <a:pt x="1179" y="815"/>
                  </a:lnTo>
                  <a:lnTo>
                    <a:pt x="1177" y="817"/>
                  </a:lnTo>
                  <a:lnTo>
                    <a:pt x="1177" y="818"/>
                  </a:lnTo>
                  <a:lnTo>
                    <a:pt x="1177" y="820"/>
                  </a:lnTo>
                  <a:lnTo>
                    <a:pt x="1177" y="822"/>
                  </a:lnTo>
                  <a:lnTo>
                    <a:pt x="1177" y="825"/>
                  </a:lnTo>
                  <a:lnTo>
                    <a:pt x="1175" y="827"/>
                  </a:lnTo>
                  <a:lnTo>
                    <a:pt x="1175" y="829"/>
                  </a:lnTo>
                  <a:lnTo>
                    <a:pt x="1175" y="830"/>
                  </a:lnTo>
                  <a:lnTo>
                    <a:pt x="1175" y="836"/>
                  </a:lnTo>
                  <a:lnTo>
                    <a:pt x="1175" y="839"/>
                  </a:lnTo>
                  <a:lnTo>
                    <a:pt x="1177" y="841"/>
                  </a:lnTo>
                  <a:lnTo>
                    <a:pt x="1177" y="843"/>
                  </a:lnTo>
                  <a:lnTo>
                    <a:pt x="1179" y="844"/>
                  </a:lnTo>
                  <a:lnTo>
                    <a:pt x="1179" y="846"/>
                  </a:lnTo>
                  <a:lnTo>
                    <a:pt x="1179" y="850"/>
                  </a:lnTo>
                  <a:lnTo>
                    <a:pt x="1179" y="851"/>
                  </a:lnTo>
                  <a:lnTo>
                    <a:pt x="1181" y="853"/>
                  </a:lnTo>
                  <a:lnTo>
                    <a:pt x="1181" y="855"/>
                  </a:lnTo>
                  <a:lnTo>
                    <a:pt x="1179" y="857"/>
                  </a:lnTo>
                  <a:lnTo>
                    <a:pt x="1177" y="858"/>
                  </a:lnTo>
                  <a:lnTo>
                    <a:pt x="1175" y="862"/>
                  </a:lnTo>
                  <a:lnTo>
                    <a:pt x="1175" y="864"/>
                  </a:lnTo>
                  <a:lnTo>
                    <a:pt x="1175" y="865"/>
                  </a:lnTo>
                  <a:lnTo>
                    <a:pt x="1175" y="869"/>
                  </a:lnTo>
                  <a:lnTo>
                    <a:pt x="1175" y="872"/>
                  </a:lnTo>
                  <a:lnTo>
                    <a:pt x="1174" y="874"/>
                  </a:lnTo>
                  <a:lnTo>
                    <a:pt x="1172" y="878"/>
                  </a:lnTo>
                  <a:lnTo>
                    <a:pt x="1170" y="879"/>
                  </a:lnTo>
                  <a:lnTo>
                    <a:pt x="1170" y="881"/>
                  </a:lnTo>
                  <a:lnTo>
                    <a:pt x="1168" y="885"/>
                  </a:lnTo>
                  <a:lnTo>
                    <a:pt x="1170" y="886"/>
                  </a:lnTo>
                  <a:lnTo>
                    <a:pt x="1170" y="888"/>
                  </a:lnTo>
                  <a:lnTo>
                    <a:pt x="1172" y="890"/>
                  </a:lnTo>
                  <a:lnTo>
                    <a:pt x="1172" y="892"/>
                  </a:lnTo>
                  <a:lnTo>
                    <a:pt x="1168" y="900"/>
                  </a:lnTo>
                  <a:lnTo>
                    <a:pt x="1168" y="902"/>
                  </a:lnTo>
                  <a:lnTo>
                    <a:pt x="1165" y="906"/>
                  </a:lnTo>
                  <a:lnTo>
                    <a:pt x="1161" y="906"/>
                  </a:lnTo>
                  <a:lnTo>
                    <a:pt x="1158" y="907"/>
                  </a:lnTo>
                  <a:lnTo>
                    <a:pt x="1153" y="911"/>
                  </a:lnTo>
                  <a:lnTo>
                    <a:pt x="1151" y="911"/>
                  </a:lnTo>
                  <a:lnTo>
                    <a:pt x="1149" y="913"/>
                  </a:lnTo>
                  <a:lnTo>
                    <a:pt x="1147" y="914"/>
                  </a:lnTo>
                  <a:lnTo>
                    <a:pt x="1147" y="918"/>
                  </a:lnTo>
                  <a:lnTo>
                    <a:pt x="1144" y="923"/>
                  </a:lnTo>
                  <a:lnTo>
                    <a:pt x="1130" y="927"/>
                  </a:lnTo>
                  <a:lnTo>
                    <a:pt x="1128" y="925"/>
                  </a:lnTo>
                  <a:lnTo>
                    <a:pt x="1125" y="923"/>
                  </a:lnTo>
                  <a:lnTo>
                    <a:pt x="1123" y="921"/>
                  </a:lnTo>
                  <a:lnTo>
                    <a:pt x="1119" y="920"/>
                  </a:lnTo>
                  <a:lnTo>
                    <a:pt x="1116" y="920"/>
                  </a:lnTo>
                  <a:lnTo>
                    <a:pt x="1112" y="921"/>
                  </a:lnTo>
                  <a:lnTo>
                    <a:pt x="1109" y="923"/>
                  </a:lnTo>
                  <a:lnTo>
                    <a:pt x="1107" y="927"/>
                  </a:lnTo>
                  <a:lnTo>
                    <a:pt x="1104" y="928"/>
                  </a:lnTo>
                  <a:lnTo>
                    <a:pt x="1100" y="932"/>
                  </a:lnTo>
                  <a:lnTo>
                    <a:pt x="1100" y="934"/>
                  </a:lnTo>
                  <a:lnTo>
                    <a:pt x="1098" y="935"/>
                  </a:lnTo>
                  <a:lnTo>
                    <a:pt x="1097" y="935"/>
                  </a:lnTo>
                  <a:lnTo>
                    <a:pt x="1095" y="934"/>
                  </a:lnTo>
                  <a:lnTo>
                    <a:pt x="1093" y="932"/>
                  </a:lnTo>
                  <a:lnTo>
                    <a:pt x="1091" y="928"/>
                  </a:lnTo>
                  <a:lnTo>
                    <a:pt x="1090" y="925"/>
                  </a:lnTo>
                  <a:lnTo>
                    <a:pt x="1091" y="921"/>
                  </a:lnTo>
                  <a:lnTo>
                    <a:pt x="1090" y="918"/>
                  </a:lnTo>
                  <a:lnTo>
                    <a:pt x="1091" y="913"/>
                  </a:lnTo>
                  <a:lnTo>
                    <a:pt x="1090" y="911"/>
                  </a:lnTo>
                  <a:lnTo>
                    <a:pt x="1090" y="909"/>
                  </a:lnTo>
                  <a:lnTo>
                    <a:pt x="1090" y="907"/>
                  </a:lnTo>
                  <a:lnTo>
                    <a:pt x="1088" y="904"/>
                  </a:lnTo>
                  <a:lnTo>
                    <a:pt x="1086" y="900"/>
                  </a:lnTo>
                  <a:lnTo>
                    <a:pt x="1084" y="899"/>
                  </a:lnTo>
                  <a:lnTo>
                    <a:pt x="1084" y="897"/>
                  </a:lnTo>
                  <a:lnTo>
                    <a:pt x="1084" y="895"/>
                  </a:lnTo>
                  <a:lnTo>
                    <a:pt x="1083" y="895"/>
                  </a:lnTo>
                  <a:lnTo>
                    <a:pt x="1083" y="893"/>
                  </a:lnTo>
                  <a:lnTo>
                    <a:pt x="1083" y="890"/>
                  </a:lnTo>
                  <a:lnTo>
                    <a:pt x="1084" y="888"/>
                  </a:lnTo>
                  <a:lnTo>
                    <a:pt x="1086" y="886"/>
                  </a:lnTo>
                  <a:lnTo>
                    <a:pt x="1088" y="886"/>
                  </a:lnTo>
                  <a:lnTo>
                    <a:pt x="1090" y="885"/>
                  </a:lnTo>
                  <a:lnTo>
                    <a:pt x="1091" y="885"/>
                  </a:lnTo>
                  <a:lnTo>
                    <a:pt x="1093" y="883"/>
                  </a:lnTo>
                  <a:lnTo>
                    <a:pt x="1095" y="879"/>
                  </a:lnTo>
                  <a:lnTo>
                    <a:pt x="1093" y="872"/>
                  </a:lnTo>
                  <a:lnTo>
                    <a:pt x="1091" y="871"/>
                  </a:lnTo>
                  <a:lnTo>
                    <a:pt x="1090" y="869"/>
                  </a:lnTo>
                  <a:lnTo>
                    <a:pt x="1088" y="867"/>
                  </a:lnTo>
                  <a:lnTo>
                    <a:pt x="1084" y="867"/>
                  </a:lnTo>
                  <a:lnTo>
                    <a:pt x="1081" y="867"/>
                  </a:lnTo>
                  <a:lnTo>
                    <a:pt x="1051" y="867"/>
                  </a:lnTo>
                  <a:lnTo>
                    <a:pt x="981" y="865"/>
                  </a:lnTo>
                  <a:lnTo>
                    <a:pt x="974" y="867"/>
                  </a:lnTo>
                  <a:lnTo>
                    <a:pt x="971" y="874"/>
                  </a:lnTo>
                  <a:lnTo>
                    <a:pt x="967" y="879"/>
                  </a:lnTo>
                  <a:lnTo>
                    <a:pt x="967" y="881"/>
                  </a:lnTo>
                  <a:lnTo>
                    <a:pt x="964" y="885"/>
                  </a:lnTo>
                  <a:lnTo>
                    <a:pt x="964" y="886"/>
                  </a:lnTo>
                  <a:lnTo>
                    <a:pt x="962" y="888"/>
                  </a:lnTo>
                  <a:lnTo>
                    <a:pt x="960" y="892"/>
                  </a:lnTo>
                  <a:lnTo>
                    <a:pt x="958" y="892"/>
                  </a:lnTo>
                  <a:lnTo>
                    <a:pt x="958" y="893"/>
                  </a:lnTo>
                  <a:lnTo>
                    <a:pt x="957" y="895"/>
                  </a:lnTo>
                  <a:lnTo>
                    <a:pt x="957" y="897"/>
                  </a:lnTo>
                  <a:lnTo>
                    <a:pt x="957" y="899"/>
                  </a:lnTo>
                  <a:lnTo>
                    <a:pt x="957" y="900"/>
                  </a:lnTo>
                  <a:lnTo>
                    <a:pt x="955" y="902"/>
                  </a:lnTo>
                  <a:lnTo>
                    <a:pt x="955" y="904"/>
                  </a:lnTo>
                  <a:lnTo>
                    <a:pt x="955" y="906"/>
                  </a:lnTo>
                  <a:lnTo>
                    <a:pt x="953" y="909"/>
                  </a:lnTo>
                  <a:lnTo>
                    <a:pt x="950" y="909"/>
                  </a:lnTo>
                  <a:lnTo>
                    <a:pt x="948" y="911"/>
                  </a:lnTo>
                  <a:lnTo>
                    <a:pt x="946" y="911"/>
                  </a:lnTo>
                  <a:lnTo>
                    <a:pt x="944" y="913"/>
                  </a:lnTo>
                  <a:lnTo>
                    <a:pt x="941" y="914"/>
                  </a:lnTo>
                  <a:lnTo>
                    <a:pt x="937" y="918"/>
                  </a:lnTo>
                  <a:lnTo>
                    <a:pt x="936" y="920"/>
                  </a:lnTo>
                  <a:lnTo>
                    <a:pt x="934" y="923"/>
                  </a:lnTo>
                  <a:lnTo>
                    <a:pt x="932" y="925"/>
                  </a:lnTo>
                  <a:lnTo>
                    <a:pt x="930" y="927"/>
                  </a:lnTo>
                  <a:lnTo>
                    <a:pt x="930" y="928"/>
                  </a:lnTo>
                  <a:lnTo>
                    <a:pt x="929" y="932"/>
                  </a:lnTo>
                  <a:lnTo>
                    <a:pt x="927" y="935"/>
                  </a:lnTo>
                  <a:lnTo>
                    <a:pt x="925" y="937"/>
                  </a:lnTo>
                  <a:lnTo>
                    <a:pt x="925" y="939"/>
                  </a:lnTo>
                  <a:lnTo>
                    <a:pt x="923" y="941"/>
                  </a:lnTo>
                  <a:lnTo>
                    <a:pt x="923" y="942"/>
                  </a:lnTo>
                  <a:lnTo>
                    <a:pt x="922" y="946"/>
                  </a:lnTo>
                  <a:lnTo>
                    <a:pt x="922" y="948"/>
                  </a:lnTo>
                  <a:lnTo>
                    <a:pt x="922" y="951"/>
                  </a:lnTo>
                  <a:lnTo>
                    <a:pt x="922" y="953"/>
                  </a:lnTo>
                  <a:lnTo>
                    <a:pt x="922" y="955"/>
                  </a:lnTo>
                  <a:lnTo>
                    <a:pt x="922" y="958"/>
                  </a:lnTo>
                  <a:lnTo>
                    <a:pt x="920" y="960"/>
                  </a:lnTo>
                  <a:lnTo>
                    <a:pt x="920" y="963"/>
                  </a:lnTo>
                  <a:lnTo>
                    <a:pt x="922" y="965"/>
                  </a:lnTo>
                  <a:lnTo>
                    <a:pt x="922" y="967"/>
                  </a:lnTo>
                  <a:lnTo>
                    <a:pt x="923" y="969"/>
                  </a:lnTo>
                  <a:lnTo>
                    <a:pt x="923" y="970"/>
                  </a:lnTo>
                  <a:lnTo>
                    <a:pt x="923" y="972"/>
                  </a:lnTo>
                  <a:lnTo>
                    <a:pt x="925" y="974"/>
                  </a:lnTo>
                  <a:lnTo>
                    <a:pt x="925" y="976"/>
                  </a:lnTo>
                  <a:lnTo>
                    <a:pt x="927" y="977"/>
                  </a:lnTo>
                  <a:lnTo>
                    <a:pt x="927" y="979"/>
                  </a:lnTo>
                  <a:lnTo>
                    <a:pt x="929" y="979"/>
                  </a:lnTo>
                  <a:lnTo>
                    <a:pt x="929" y="981"/>
                  </a:lnTo>
                  <a:lnTo>
                    <a:pt x="930" y="983"/>
                  </a:lnTo>
                  <a:lnTo>
                    <a:pt x="932" y="984"/>
                  </a:lnTo>
                  <a:lnTo>
                    <a:pt x="934" y="986"/>
                  </a:lnTo>
                  <a:lnTo>
                    <a:pt x="937" y="986"/>
                  </a:lnTo>
                  <a:lnTo>
                    <a:pt x="939" y="990"/>
                  </a:lnTo>
                  <a:lnTo>
                    <a:pt x="941" y="991"/>
                  </a:lnTo>
                  <a:lnTo>
                    <a:pt x="939" y="993"/>
                  </a:lnTo>
                  <a:lnTo>
                    <a:pt x="939" y="995"/>
                  </a:lnTo>
                  <a:lnTo>
                    <a:pt x="939" y="997"/>
                  </a:lnTo>
                  <a:lnTo>
                    <a:pt x="937" y="998"/>
                  </a:lnTo>
                  <a:lnTo>
                    <a:pt x="937" y="1000"/>
                  </a:lnTo>
                  <a:lnTo>
                    <a:pt x="937" y="1002"/>
                  </a:lnTo>
                  <a:lnTo>
                    <a:pt x="937" y="1005"/>
                  </a:lnTo>
                  <a:lnTo>
                    <a:pt x="936" y="1007"/>
                  </a:lnTo>
                  <a:lnTo>
                    <a:pt x="936" y="1009"/>
                  </a:lnTo>
                  <a:lnTo>
                    <a:pt x="936" y="1011"/>
                  </a:lnTo>
                  <a:lnTo>
                    <a:pt x="937" y="1012"/>
                  </a:lnTo>
                  <a:lnTo>
                    <a:pt x="936" y="1012"/>
                  </a:lnTo>
                  <a:lnTo>
                    <a:pt x="936" y="1014"/>
                  </a:lnTo>
                  <a:lnTo>
                    <a:pt x="934" y="1016"/>
                  </a:lnTo>
                  <a:lnTo>
                    <a:pt x="932" y="1018"/>
                  </a:lnTo>
                  <a:lnTo>
                    <a:pt x="930" y="1019"/>
                  </a:lnTo>
                  <a:lnTo>
                    <a:pt x="930" y="1021"/>
                  </a:lnTo>
                  <a:lnTo>
                    <a:pt x="929" y="1023"/>
                  </a:lnTo>
                  <a:lnTo>
                    <a:pt x="927" y="1025"/>
                  </a:lnTo>
                  <a:lnTo>
                    <a:pt x="925" y="1026"/>
                  </a:lnTo>
                  <a:lnTo>
                    <a:pt x="923" y="1028"/>
                  </a:lnTo>
                  <a:lnTo>
                    <a:pt x="922" y="1030"/>
                  </a:lnTo>
                  <a:lnTo>
                    <a:pt x="920" y="1032"/>
                  </a:lnTo>
                  <a:lnTo>
                    <a:pt x="918" y="1032"/>
                  </a:lnTo>
                  <a:lnTo>
                    <a:pt x="918" y="1033"/>
                  </a:lnTo>
                  <a:lnTo>
                    <a:pt x="918" y="1035"/>
                  </a:lnTo>
                  <a:lnTo>
                    <a:pt x="920" y="1037"/>
                  </a:lnTo>
                  <a:lnTo>
                    <a:pt x="918" y="1039"/>
                  </a:lnTo>
                  <a:lnTo>
                    <a:pt x="918" y="1040"/>
                  </a:lnTo>
                  <a:lnTo>
                    <a:pt x="918" y="1042"/>
                  </a:lnTo>
                  <a:lnTo>
                    <a:pt x="920" y="1042"/>
                  </a:lnTo>
                  <a:lnTo>
                    <a:pt x="920" y="1044"/>
                  </a:lnTo>
                  <a:lnTo>
                    <a:pt x="920" y="1046"/>
                  </a:lnTo>
                  <a:lnTo>
                    <a:pt x="918" y="1046"/>
                  </a:lnTo>
                  <a:lnTo>
                    <a:pt x="918" y="1049"/>
                  </a:lnTo>
                  <a:lnTo>
                    <a:pt x="916" y="1051"/>
                  </a:lnTo>
                  <a:lnTo>
                    <a:pt x="913" y="1053"/>
                  </a:lnTo>
                  <a:lnTo>
                    <a:pt x="911" y="1054"/>
                  </a:lnTo>
                  <a:lnTo>
                    <a:pt x="910" y="1056"/>
                  </a:lnTo>
                  <a:lnTo>
                    <a:pt x="908" y="1058"/>
                  </a:lnTo>
                  <a:lnTo>
                    <a:pt x="906" y="1058"/>
                  </a:lnTo>
                  <a:lnTo>
                    <a:pt x="904" y="1058"/>
                  </a:lnTo>
                  <a:lnTo>
                    <a:pt x="903" y="1058"/>
                  </a:lnTo>
                  <a:lnTo>
                    <a:pt x="901" y="1056"/>
                  </a:lnTo>
                  <a:lnTo>
                    <a:pt x="899" y="1056"/>
                  </a:lnTo>
                  <a:lnTo>
                    <a:pt x="897" y="1056"/>
                  </a:lnTo>
                  <a:lnTo>
                    <a:pt x="897" y="1058"/>
                  </a:lnTo>
                  <a:lnTo>
                    <a:pt x="897" y="1060"/>
                  </a:lnTo>
                  <a:lnTo>
                    <a:pt x="896" y="1063"/>
                  </a:lnTo>
                  <a:lnTo>
                    <a:pt x="894" y="1063"/>
                  </a:lnTo>
                  <a:lnTo>
                    <a:pt x="890" y="1063"/>
                  </a:lnTo>
                  <a:lnTo>
                    <a:pt x="890" y="1065"/>
                  </a:lnTo>
                  <a:lnTo>
                    <a:pt x="889" y="1068"/>
                  </a:lnTo>
                  <a:lnTo>
                    <a:pt x="889" y="1070"/>
                  </a:lnTo>
                  <a:lnTo>
                    <a:pt x="890" y="1072"/>
                  </a:lnTo>
                  <a:lnTo>
                    <a:pt x="890" y="1074"/>
                  </a:lnTo>
                  <a:lnTo>
                    <a:pt x="892" y="1075"/>
                  </a:lnTo>
                  <a:lnTo>
                    <a:pt x="892" y="1077"/>
                  </a:lnTo>
                  <a:lnTo>
                    <a:pt x="890" y="1079"/>
                  </a:lnTo>
                  <a:lnTo>
                    <a:pt x="887" y="1081"/>
                  </a:lnTo>
                  <a:lnTo>
                    <a:pt x="887" y="1082"/>
                  </a:lnTo>
                  <a:lnTo>
                    <a:pt x="885" y="1084"/>
                  </a:lnTo>
                  <a:lnTo>
                    <a:pt x="883" y="1086"/>
                  </a:lnTo>
                  <a:lnTo>
                    <a:pt x="883" y="1088"/>
                  </a:lnTo>
                  <a:lnTo>
                    <a:pt x="885" y="1091"/>
                  </a:lnTo>
                  <a:lnTo>
                    <a:pt x="887" y="1093"/>
                  </a:lnTo>
                  <a:lnTo>
                    <a:pt x="890" y="1095"/>
                  </a:lnTo>
                  <a:lnTo>
                    <a:pt x="892" y="1096"/>
                  </a:lnTo>
                  <a:lnTo>
                    <a:pt x="894" y="1096"/>
                  </a:lnTo>
                  <a:lnTo>
                    <a:pt x="897" y="1100"/>
                  </a:lnTo>
                  <a:lnTo>
                    <a:pt x="897" y="1101"/>
                  </a:lnTo>
                  <a:lnTo>
                    <a:pt x="897" y="1105"/>
                  </a:lnTo>
                  <a:lnTo>
                    <a:pt x="899" y="1107"/>
                  </a:lnTo>
                  <a:lnTo>
                    <a:pt x="901" y="1107"/>
                  </a:lnTo>
                  <a:lnTo>
                    <a:pt x="903" y="1107"/>
                  </a:lnTo>
                  <a:lnTo>
                    <a:pt x="904" y="1108"/>
                  </a:lnTo>
                  <a:lnTo>
                    <a:pt x="906" y="1110"/>
                  </a:lnTo>
                  <a:lnTo>
                    <a:pt x="906" y="1112"/>
                  </a:lnTo>
                  <a:lnTo>
                    <a:pt x="906" y="1114"/>
                  </a:lnTo>
                  <a:lnTo>
                    <a:pt x="908" y="1115"/>
                  </a:lnTo>
                  <a:lnTo>
                    <a:pt x="908" y="1117"/>
                  </a:lnTo>
                  <a:lnTo>
                    <a:pt x="906" y="1119"/>
                  </a:lnTo>
                  <a:lnTo>
                    <a:pt x="908" y="1121"/>
                  </a:lnTo>
                  <a:lnTo>
                    <a:pt x="910" y="1119"/>
                  </a:lnTo>
                  <a:lnTo>
                    <a:pt x="911" y="1119"/>
                  </a:lnTo>
                  <a:lnTo>
                    <a:pt x="911" y="1122"/>
                  </a:lnTo>
                  <a:lnTo>
                    <a:pt x="911" y="1124"/>
                  </a:lnTo>
                  <a:lnTo>
                    <a:pt x="913" y="1124"/>
                  </a:lnTo>
                  <a:lnTo>
                    <a:pt x="913" y="1126"/>
                  </a:lnTo>
                  <a:lnTo>
                    <a:pt x="915" y="1126"/>
                  </a:lnTo>
                  <a:lnTo>
                    <a:pt x="916" y="1126"/>
                  </a:lnTo>
                  <a:lnTo>
                    <a:pt x="916" y="1124"/>
                  </a:lnTo>
                  <a:lnTo>
                    <a:pt x="918" y="1124"/>
                  </a:lnTo>
                  <a:lnTo>
                    <a:pt x="920" y="1126"/>
                  </a:lnTo>
                  <a:lnTo>
                    <a:pt x="922" y="1126"/>
                  </a:lnTo>
                  <a:lnTo>
                    <a:pt x="922" y="1122"/>
                  </a:lnTo>
                  <a:lnTo>
                    <a:pt x="923" y="1122"/>
                  </a:lnTo>
                  <a:lnTo>
                    <a:pt x="925" y="1122"/>
                  </a:lnTo>
                  <a:lnTo>
                    <a:pt x="925" y="1124"/>
                  </a:lnTo>
                  <a:lnTo>
                    <a:pt x="927" y="1126"/>
                  </a:lnTo>
                  <a:lnTo>
                    <a:pt x="927" y="1128"/>
                  </a:lnTo>
                  <a:lnTo>
                    <a:pt x="927" y="1129"/>
                  </a:lnTo>
                  <a:lnTo>
                    <a:pt x="929" y="1129"/>
                  </a:lnTo>
                  <a:lnTo>
                    <a:pt x="930" y="1129"/>
                  </a:lnTo>
                  <a:lnTo>
                    <a:pt x="930" y="1131"/>
                  </a:lnTo>
                  <a:lnTo>
                    <a:pt x="929" y="1133"/>
                  </a:lnTo>
                  <a:lnTo>
                    <a:pt x="930" y="1135"/>
                  </a:lnTo>
                  <a:lnTo>
                    <a:pt x="929" y="1135"/>
                  </a:lnTo>
                  <a:lnTo>
                    <a:pt x="930" y="1136"/>
                  </a:lnTo>
                  <a:lnTo>
                    <a:pt x="927" y="1138"/>
                  </a:lnTo>
                  <a:lnTo>
                    <a:pt x="923" y="1143"/>
                  </a:lnTo>
                  <a:lnTo>
                    <a:pt x="916" y="1154"/>
                  </a:lnTo>
                  <a:lnTo>
                    <a:pt x="911" y="1163"/>
                  </a:lnTo>
                  <a:lnTo>
                    <a:pt x="908" y="1171"/>
                  </a:lnTo>
                  <a:lnTo>
                    <a:pt x="903" y="1182"/>
                  </a:lnTo>
                  <a:lnTo>
                    <a:pt x="899" y="1191"/>
                  </a:lnTo>
                  <a:lnTo>
                    <a:pt x="894" y="1198"/>
                  </a:lnTo>
                  <a:lnTo>
                    <a:pt x="894" y="1199"/>
                  </a:lnTo>
                  <a:lnTo>
                    <a:pt x="890" y="1206"/>
                  </a:lnTo>
                  <a:lnTo>
                    <a:pt x="889" y="1212"/>
                  </a:lnTo>
                  <a:lnTo>
                    <a:pt x="885" y="1219"/>
                  </a:lnTo>
                  <a:lnTo>
                    <a:pt x="885" y="1220"/>
                  </a:lnTo>
                  <a:lnTo>
                    <a:pt x="883" y="1222"/>
                  </a:lnTo>
                  <a:lnTo>
                    <a:pt x="873" y="1238"/>
                  </a:lnTo>
                  <a:lnTo>
                    <a:pt x="871" y="1238"/>
                  </a:lnTo>
                  <a:lnTo>
                    <a:pt x="871" y="1234"/>
                  </a:lnTo>
                  <a:lnTo>
                    <a:pt x="869" y="1233"/>
                  </a:lnTo>
                  <a:lnTo>
                    <a:pt x="869" y="1231"/>
                  </a:lnTo>
                  <a:lnTo>
                    <a:pt x="869" y="1229"/>
                  </a:lnTo>
                  <a:lnTo>
                    <a:pt x="868" y="1229"/>
                  </a:lnTo>
                  <a:lnTo>
                    <a:pt x="866" y="1227"/>
                  </a:lnTo>
                  <a:lnTo>
                    <a:pt x="866" y="1226"/>
                  </a:lnTo>
                  <a:lnTo>
                    <a:pt x="864" y="1224"/>
                  </a:lnTo>
                  <a:lnTo>
                    <a:pt x="862" y="1222"/>
                  </a:lnTo>
                  <a:lnTo>
                    <a:pt x="861" y="1222"/>
                  </a:lnTo>
                  <a:lnTo>
                    <a:pt x="859" y="1220"/>
                  </a:lnTo>
                  <a:lnTo>
                    <a:pt x="857" y="1220"/>
                  </a:lnTo>
                  <a:lnTo>
                    <a:pt x="857" y="1219"/>
                  </a:lnTo>
                  <a:lnTo>
                    <a:pt x="854" y="1217"/>
                  </a:lnTo>
                  <a:lnTo>
                    <a:pt x="852" y="1215"/>
                  </a:lnTo>
                  <a:lnTo>
                    <a:pt x="848" y="1213"/>
                  </a:lnTo>
                  <a:lnTo>
                    <a:pt x="847" y="1210"/>
                  </a:lnTo>
                  <a:lnTo>
                    <a:pt x="845" y="1208"/>
                  </a:lnTo>
                  <a:lnTo>
                    <a:pt x="843" y="1206"/>
                  </a:lnTo>
                  <a:lnTo>
                    <a:pt x="841" y="1206"/>
                  </a:lnTo>
                  <a:lnTo>
                    <a:pt x="841" y="1205"/>
                  </a:lnTo>
                  <a:lnTo>
                    <a:pt x="840" y="1203"/>
                  </a:lnTo>
                  <a:lnTo>
                    <a:pt x="838" y="1201"/>
                  </a:lnTo>
                  <a:lnTo>
                    <a:pt x="836" y="1199"/>
                  </a:lnTo>
                  <a:lnTo>
                    <a:pt x="831" y="1194"/>
                  </a:lnTo>
                  <a:lnTo>
                    <a:pt x="827" y="1191"/>
                  </a:lnTo>
                  <a:lnTo>
                    <a:pt x="824" y="1187"/>
                  </a:lnTo>
                  <a:lnTo>
                    <a:pt x="819" y="1184"/>
                  </a:lnTo>
                  <a:lnTo>
                    <a:pt x="815" y="1180"/>
                  </a:lnTo>
                  <a:lnTo>
                    <a:pt x="812" y="1177"/>
                  </a:lnTo>
                  <a:lnTo>
                    <a:pt x="805" y="1170"/>
                  </a:lnTo>
                  <a:lnTo>
                    <a:pt x="803" y="1168"/>
                  </a:lnTo>
                  <a:lnTo>
                    <a:pt x="796" y="1163"/>
                  </a:lnTo>
                  <a:lnTo>
                    <a:pt x="794" y="1161"/>
                  </a:lnTo>
                  <a:lnTo>
                    <a:pt x="792" y="1159"/>
                  </a:lnTo>
                  <a:lnTo>
                    <a:pt x="789" y="1156"/>
                  </a:lnTo>
                  <a:lnTo>
                    <a:pt x="785" y="1152"/>
                  </a:lnTo>
                  <a:lnTo>
                    <a:pt x="782" y="1150"/>
                  </a:lnTo>
                  <a:lnTo>
                    <a:pt x="780" y="1149"/>
                  </a:lnTo>
                  <a:lnTo>
                    <a:pt x="778" y="1147"/>
                  </a:lnTo>
                  <a:lnTo>
                    <a:pt x="775" y="1145"/>
                  </a:lnTo>
                  <a:lnTo>
                    <a:pt x="771" y="1142"/>
                  </a:lnTo>
                  <a:lnTo>
                    <a:pt x="768" y="1138"/>
                  </a:lnTo>
                  <a:lnTo>
                    <a:pt x="766" y="1136"/>
                  </a:lnTo>
                  <a:lnTo>
                    <a:pt x="764" y="1135"/>
                  </a:lnTo>
                  <a:lnTo>
                    <a:pt x="761" y="1133"/>
                  </a:lnTo>
                  <a:lnTo>
                    <a:pt x="757" y="1129"/>
                  </a:lnTo>
                  <a:lnTo>
                    <a:pt x="756" y="1128"/>
                  </a:lnTo>
                  <a:lnTo>
                    <a:pt x="754" y="1126"/>
                  </a:lnTo>
                  <a:lnTo>
                    <a:pt x="752" y="1124"/>
                  </a:lnTo>
                  <a:lnTo>
                    <a:pt x="750" y="1122"/>
                  </a:lnTo>
                  <a:lnTo>
                    <a:pt x="749" y="1122"/>
                  </a:lnTo>
                  <a:lnTo>
                    <a:pt x="747" y="1121"/>
                  </a:lnTo>
                  <a:lnTo>
                    <a:pt x="745" y="1119"/>
                  </a:lnTo>
                  <a:lnTo>
                    <a:pt x="743" y="1117"/>
                  </a:lnTo>
                  <a:lnTo>
                    <a:pt x="742" y="1117"/>
                  </a:lnTo>
                  <a:lnTo>
                    <a:pt x="742" y="1115"/>
                  </a:lnTo>
                  <a:lnTo>
                    <a:pt x="740" y="1115"/>
                  </a:lnTo>
                  <a:lnTo>
                    <a:pt x="738" y="1114"/>
                  </a:lnTo>
                  <a:lnTo>
                    <a:pt x="736" y="1112"/>
                  </a:lnTo>
                  <a:lnTo>
                    <a:pt x="735" y="1112"/>
                  </a:lnTo>
                  <a:lnTo>
                    <a:pt x="733" y="1110"/>
                  </a:lnTo>
                  <a:lnTo>
                    <a:pt x="733" y="1108"/>
                  </a:lnTo>
                  <a:lnTo>
                    <a:pt x="729" y="1108"/>
                  </a:lnTo>
                  <a:lnTo>
                    <a:pt x="728" y="1107"/>
                  </a:lnTo>
                  <a:lnTo>
                    <a:pt x="726" y="1105"/>
                  </a:lnTo>
                  <a:lnTo>
                    <a:pt x="724" y="1103"/>
                  </a:lnTo>
                  <a:lnTo>
                    <a:pt x="722" y="1101"/>
                  </a:lnTo>
                  <a:lnTo>
                    <a:pt x="721" y="1100"/>
                  </a:lnTo>
                  <a:lnTo>
                    <a:pt x="717" y="1098"/>
                  </a:lnTo>
                  <a:lnTo>
                    <a:pt x="715" y="1096"/>
                  </a:lnTo>
                  <a:lnTo>
                    <a:pt x="714" y="1095"/>
                  </a:lnTo>
                  <a:lnTo>
                    <a:pt x="710" y="1093"/>
                  </a:lnTo>
                  <a:lnTo>
                    <a:pt x="708" y="1093"/>
                  </a:lnTo>
                  <a:lnTo>
                    <a:pt x="707" y="1091"/>
                  </a:lnTo>
                  <a:lnTo>
                    <a:pt x="707" y="1089"/>
                  </a:lnTo>
                  <a:lnTo>
                    <a:pt x="705" y="1089"/>
                  </a:lnTo>
                  <a:lnTo>
                    <a:pt x="703" y="1088"/>
                  </a:lnTo>
                  <a:lnTo>
                    <a:pt x="701" y="1086"/>
                  </a:lnTo>
                  <a:lnTo>
                    <a:pt x="698" y="1084"/>
                  </a:lnTo>
                  <a:lnTo>
                    <a:pt x="696" y="1082"/>
                  </a:lnTo>
                  <a:lnTo>
                    <a:pt x="693" y="1081"/>
                  </a:lnTo>
                  <a:lnTo>
                    <a:pt x="689" y="1079"/>
                  </a:lnTo>
                  <a:lnTo>
                    <a:pt x="686" y="1077"/>
                  </a:lnTo>
                  <a:lnTo>
                    <a:pt x="684" y="1075"/>
                  </a:lnTo>
                  <a:lnTo>
                    <a:pt x="682" y="1074"/>
                  </a:lnTo>
                  <a:lnTo>
                    <a:pt x="680" y="1074"/>
                  </a:lnTo>
                  <a:lnTo>
                    <a:pt x="679" y="1072"/>
                  </a:lnTo>
                  <a:lnTo>
                    <a:pt x="675" y="1072"/>
                  </a:lnTo>
                  <a:lnTo>
                    <a:pt x="668" y="1068"/>
                  </a:lnTo>
                  <a:lnTo>
                    <a:pt x="659" y="1065"/>
                  </a:lnTo>
                  <a:lnTo>
                    <a:pt x="651" y="1063"/>
                  </a:lnTo>
                  <a:lnTo>
                    <a:pt x="644" y="1063"/>
                  </a:lnTo>
                  <a:lnTo>
                    <a:pt x="637" y="1061"/>
                  </a:lnTo>
                  <a:lnTo>
                    <a:pt x="635" y="1061"/>
                  </a:lnTo>
                  <a:lnTo>
                    <a:pt x="633" y="1061"/>
                  </a:lnTo>
                  <a:lnTo>
                    <a:pt x="626" y="1060"/>
                  </a:lnTo>
                  <a:lnTo>
                    <a:pt x="616" y="1060"/>
                  </a:lnTo>
                  <a:lnTo>
                    <a:pt x="607" y="1058"/>
                  </a:lnTo>
                  <a:lnTo>
                    <a:pt x="596" y="1056"/>
                  </a:lnTo>
                  <a:lnTo>
                    <a:pt x="593" y="1056"/>
                  </a:lnTo>
                  <a:lnTo>
                    <a:pt x="577" y="1054"/>
                  </a:lnTo>
                  <a:lnTo>
                    <a:pt x="560" y="1051"/>
                  </a:lnTo>
                  <a:lnTo>
                    <a:pt x="542" y="1047"/>
                  </a:lnTo>
                  <a:lnTo>
                    <a:pt x="532" y="1046"/>
                  </a:lnTo>
                  <a:lnTo>
                    <a:pt x="521" y="1044"/>
                  </a:lnTo>
                  <a:lnTo>
                    <a:pt x="518" y="1044"/>
                  </a:lnTo>
                  <a:lnTo>
                    <a:pt x="516" y="1044"/>
                  </a:lnTo>
                  <a:lnTo>
                    <a:pt x="511" y="1042"/>
                  </a:lnTo>
                  <a:lnTo>
                    <a:pt x="504" y="1040"/>
                  </a:lnTo>
                  <a:lnTo>
                    <a:pt x="500" y="1040"/>
                  </a:lnTo>
                  <a:lnTo>
                    <a:pt x="497" y="1040"/>
                  </a:lnTo>
                  <a:lnTo>
                    <a:pt x="488" y="1039"/>
                  </a:lnTo>
                  <a:lnTo>
                    <a:pt x="486" y="1039"/>
                  </a:lnTo>
                  <a:lnTo>
                    <a:pt x="481" y="1037"/>
                  </a:lnTo>
                  <a:lnTo>
                    <a:pt x="471" y="1037"/>
                  </a:lnTo>
                  <a:lnTo>
                    <a:pt x="467" y="1035"/>
                  </a:lnTo>
                  <a:lnTo>
                    <a:pt x="460" y="1035"/>
                  </a:lnTo>
                  <a:lnTo>
                    <a:pt x="453" y="1035"/>
                  </a:lnTo>
                  <a:lnTo>
                    <a:pt x="448" y="1035"/>
                  </a:lnTo>
                  <a:lnTo>
                    <a:pt x="441" y="1035"/>
                  </a:lnTo>
                  <a:lnTo>
                    <a:pt x="436" y="1035"/>
                  </a:lnTo>
                  <a:lnTo>
                    <a:pt x="430" y="1035"/>
                  </a:lnTo>
                  <a:lnTo>
                    <a:pt x="427" y="1035"/>
                  </a:lnTo>
                  <a:lnTo>
                    <a:pt x="422" y="1037"/>
                  </a:lnTo>
                  <a:lnTo>
                    <a:pt x="415" y="1037"/>
                  </a:lnTo>
                  <a:lnTo>
                    <a:pt x="413" y="1039"/>
                  </a:lnTo>
                  <a:lnTo>
                    <a:pt x="408" y="1039"/>
                  </a:lnTo>
                  <a:lnTo>
                    <a:pt x="402" y="1039"/>
                  </a:lnTo>
                  <a:lnTo>
                    <a:pt x="399" y="1039"/>
                  </a:lnTo>
                  <a:lnTo>
                    <a:pt x="388" y="1040"/>
                  </a:lnTo>
                  <a:lnTo>
                    <a:pt x="381" y="1040"/>
                  </a:lnTo>
                  <a:lnTo>
                    <a:pt x="374" y="1040"/>
                  </a:lnTo>
                  <a:lnTo>
                    <a:pt x="367" y="1042"/>
                  </a:lnTo>
                  <a:lnTo>
                    <a:pt x="364" y="1042"/>
                  </a:lnTo>
                  <a:lnTo>
                    <a:pt x="359" y="1042"/>
                  </a:lnTo>
                  <a:lnTo>
                    <a:pt x="343" y="1042"/>
                  </a:lnTo>
                  <a:lnTo>
                    <a:pt x="329" y="1042"/>
                  </a:lnTo>
                  <a:lnTo>
                    <a:pt x="317" y="1042"/>
                  </a:lnTo>
                  <a:lnTo>
                    <a:pt x="310" y="1042"/>
                  </a:lnTo>
                  <a:lnTo>
                    <a:pt x="301" y="1042"/>
                  </a:lnTo>
                  <a:lnTo>
                    <a:pt x="294" y="1042"/>
                  </a:lnTo>
                  <a:lnTo>
                    <a:pt x="283" y="1042"/>
                  </a:lnTo>
                  <a:lnTo>
                    <a:pt x="282" y="1044"/>
                  </a:lnTo>
                  <a:lnTo>
                    <a:pt x="278" y="1046"/>
                  </a:lnTo>
                  <a:lnTo>
                    <a:pt x="278" y="1047"/>
                  </a:lnTo>
                  <a:lnTo>
                    <a:pt x="276" y="1049"/>
                  </a:lnTo>
                  <a:lnTo>
                    <a:pt x="278" y="1051"/>
                  </a:lnTo>
                  <a:lnTo>
                    <a:pt x="278" y="1053"/>
                  </a:lnTo>
                  <a:lnTo>
                    <a:pt x="278" y="1054"/>
                  </a:lnTo>
                  <a:lnTo>
                    <a:pt x="276" y="1053"/>
                  </a:lnTo>
                  <a:lnTo>
                    <a:pt x="275" y="1053"/>
                  </a:lnTo>
                  <a:lnTo>
                    <a:pt x="269" y="1053"/>
                  </a:lnTo>
                  <a:lnTo>
                    <a:pt x="264" y="1053"/>
                  </a:lnTo>
                  <a:lnTo>
                    <a:pt x="254" y="1051"/>
                  </a:lnTo>
                  <a:lnTo>
                    <a:pt x="243" y="1049"/>
                  </a:lnTo>
                  <a:lnTo>
                    <a:pt x="226" y="1049"/>
                  </a:lnTo>
                  <a:lnTo>
                    <a:pt x="214" y="1049"/>
                  </a:lnTo>
                  <a:lnTo>
                    <a:pt x="203" y="1049"/>
                  </a:lnTo>
                  <a:lnTo>
                    <a:pt x="201" y="1049"/>
                  </a:lnTo>
                  <a:lnTo>
                    <a:pt x="194" y="1049"/>
                  </a:lnTo>
                  <a:lnTo>
                    <a:pt x="187" y="1049"/>
                  </a:lnTo>
                  <a:lnTo>
                    <a:pt x="182" y="1051"/>
                  </a:lnTo>
                  <a:lnTo>
                    <a:pt x="175" y="1051"/>
                  </a:lnTo>
                  <a:lnTo>
                    <a:pt x="168" y="1051"/>
                  </a:lnTo>
                  <a:lnTo>
                    <a:pt x="161" y="1051"/>
                  </a:lnTo>
                  <a:lnTo>
                    <a:pt x="154" y="1051"/>
                  </a:lnTo>
                  <a:lnTo>
                    <a:pt x="152" y="1051"/>
                  </a:lnTo>
                  <a:lnTo>
                    <a:pt x="149" y="1051"/>
                  </a:lnTo>
                  <a:lnTo>
                    <a:pt x="142" y="1051"/>
                  </a:lnTo>
                  <a:lnTo>
                    <a:pt x="135" y="1053"/>
                  </a:lnTo>
                  <a:lnTo>
                    <a:pt x="128" y="1051"/>
                  </a:lnTo>
                  <a:lnTo>
                    <a:pt x="123" y="1051"/>
                  </a:lnTo>
                  <a:lnTo>
                    <a:pt x="114" y="1051"/>
                  </a:lnTo>
                  <a:lnTo>
                    <a:pt x="107" y="1051"/>
                  </a:lnTo>
                  <a:lnTo>
                    <a:pt x="96" y="1053"/>
                  </a:lnTo>
                  <a:lnTo>
                    <a:pt x="88" y="1053"/>
                  </a:lnTo>
                  <a:lnTo>
                    <a:pt x="81" y="1053"/>
                  </a:lnTo>
                  <a:lnTo>
                    <a:pt x="70" y="1053"/>
                  </a:lnTo>
                  <a:lnTo>
                    <a:pt x="63" y="1054"/>
                  </a:lnTo>
                  <a:lnTo>
                    <a:pt x="54" y="1054"/>
                  </a:lnTo>
                  <a:lnTo>
                    <a:pt x="46" y="1056"/>
                  </a:lnTo>
                  <a:lnTo>
                    <a:pt x="40" y="1056"/>
                  </a:lnTo>
                  <a:lnTo>
                    <a:pt x="33" y="1058"/>
                  </a:lnTo>
                  <a:lnTo>
                    <a:pt x="26" y="1060"/>
                  </a:lnTo>
                  <a:lnTo>
                    <a:pt x="18" y="1060"/>
                  </a:lnTo>
                  <a:lnTo>
                    <a:pt x="14" y="1060"/>
                  </a:lnTo>
                  <a:lnTo>
                    <a:pt x="14" y="1058"/>
                  </a:lnTo>
                  <a:lnTo>
                    <a:pt x="14" y="1056"/>
                  </a:lnTo>
                  <a:lnTo>
                    <a:pt x="14" y="1054"/>
                  </a:lnTo>
                  <a:lnTo>
                    <a:pt x="14" y="1053"/>
                  </a:lnTo>
                  <a:lnTo>
                    <a:pt x="14" y="1051"/>
                  </a:lnTo>
                  <a:lnTo>
                    <a:pt x="14" y="1049"/>
                  </a:lnTo>
                  <a:lnTo>
                    <a:pt x="14" y="1047"/>
                  </a:lnTo>
                  <a:lnTo>
                    <a:pt x="14" y="1046"/>
                  </a:lnTo>
                  <a:lnTo>
                    <a:pt x="14" y="1044"/>
                  </a:lnTo>
                  <a:lnTo>
                    <a:pt x="14" y="1042"/>
                  </a:lnTo>
                  <a:lnTo>
                    <a:pt x="14" y="1040"/>
                  </a:lnTo>
                  <a:lnTo>
                    <a:pt x="14" y="1039"/>
                  </a:lnTo>
                  <a:lnTo>
                    <a:pt x="14" y="1037"/>
                  </a:lnTo>
                  <a:lnTo>
                    <a:pt x="14" y="1035"/>
                  </a:lnTo>
                  <a:lnTo>
                    <a:pt x="14" y="1033"/>
                  </a:lnTo>
                  <a:lnTo>
                    <a:pt x="14" y="1032"/>
                  </a:lnTo>
                  <a:lnTo>
                    <a:pt x="14" y="1030"/>
                  </a:lnTo>
                  <a:lnTo>
                    <a:pt x="14" y="1028"/>
                  </a:lnTo>
                  <a:lnTo>
                    <a:pt x="14" y="1026"/>
                  </a:lnTo>
                  <a:lnTo>
                    <a:pt x="16" y="1025"/>
                  </a:lnTo>
                  <a:lnTo>
                    <a:pt x="18" y="1023"/>
                  </a:lnTo>
                  <a:lnTo>
                    <a:pt x="18" y="1021"/>
                  </a:lnTo>
                  <a:lnTo>
                    <a:pt x="18" y="1019"/>
                  </a:lnTo>
                  <a:lnTo>
                    <a:pt x="18" y="1018"/>
                  </a:lnTo>
                  <a:lnTo>
                    <a:pt x="16" y="1018"/>
                  </a:lnTo>
                  <a:lnTo>
                    <a:pt x="16" y="1016"/>
                  </a:lnTo>
                  <a:lnTo>
                    <a:pt x="18" y="1014"/>
                  </a:lnTo>
                  <a:lnTo>
                    <a:pt x="16" y="1014"/>
                  </a:lnTo>
                  <a:lnTo>
                    <a:pt x="14" y="1012"/>
                  </a:lnTo>
                  <a:lnTo>
                    <a:pt x="12" y="1011"/>
                  </a:lnTo>
                  <a:lnTo>
                    <a:pt x="12" y="1009"/>
                  </a:lnTo>
                  <a:lnTo>
                    <a:pt x="12" y="1007"/>
                  </a:lnTo>
                  <a:lnTo>
                    <a:pt x="14" y="1007"/>
                  </a:lnTo>
                  <a:lnTo>
                    <a:pt x="14" y="1005"/>
                  </a:lnTo>
                  <a:lnTo>
                    <a:pt x="16" y="1004"/>
                  </a:lnTo>
                  <a:lnTo>
                    <a:pt x="19" y="1002"/>
                  </a:lnTo>
                  <a:lnTo>
                    <a:pt x="21" y="1000"/>
                  </a:lnTo>
                  <a:lnTo>
                    <a:pt x="21" y="998"/>
                  </a:lnTo>
                  <a:lnTo>
                    <a:pt x="23" y="997"/>
                  </a:lnTo>
                  <a:lnTo>
                    <a:pt x="25" y="995"/>
                  </a:lnTo>
                  <a:lnTo>
                    <a:pt x="26" y="993"/>
                  </a:lnTo>
                  <a:lnTo>
                    <a:pt x="26" y="991"/>
                  </a:lnTo>
                  <a:lnTo>
                    <a:pt x="28" y="990"/>
                  </a:lnTo>
                  <a:lnTo>
                    <a:pt x="28" y="988"/>
                  </a:lnTo>
                  <a:lnTo>
                    <a:pt x="28" y="986"/>
                  </a:lnTo>
                  <a:lnTo>
                    <a:pt x="26" y="984"/>
                  </a:lnTo>
                  <a:lnTo>
                    <a:pt x="26" y="981"/>
                  </a:lnTo>
                  <a:lnTo>
                    <a:pt x="26" y="979"/>
                  </a:lnTo>
                  <a:lnTo>
                    <a:pt x="25" y="977"/>
                  </a:lnTo>
                  <a:lnTo>
                    <a:pt x="25" y="976"/>
                  </a:lnTo>
                  <a:lnTo>
                    <a:pt x="25" y="974"/>
                  </a:lnTo>
                  <a:lnTo>
                    <a:pt x="25" y="972"/>
                  </a:lnTo>
                  <a:lnTo>
                    <a:pt x="25" y="970"/>
                  </a:lnTo>
                  <a:lnTo>
                    <a:pt x="25" y="969"/>
                  </a:lnTo>
                  <a:lnTo>
                    <a:pt x="23" y="969"/>
                  </a:lnTo>
                  <a:lnTo>
                    <a:pt x="23" y="967"/>
                  </a:lnTo>
                  <a:lnTo>
                    <a:pt x="23" y="965"/>
                  </a:lnTo>
                  <a:lnTo>
                    <a:pt x="25" y="965"/>
                  </a:lnTo>
                  <a:lnTo>
                    <a:pt x="25" y="963"/>
                  </a:lnTo>
                  <a:lnTo>
                    <a:pt x="26" y="962"/>
                  </a:lnTo>
                  <a:lnTo>
                    <a:pt x="26" y="960"/>
                  </a:lnTo>
                  <a:lnTo>
                    <a:pt x="28" y="956"/>
                  </a:lnTo>
                  <a:lnTo>
                    <a:pt x="28" y="955"/>
                  </a:lnTo>
                  <a:lnTo>
                    <a:pt x="30" y="953"/>
                  </a:lnTo>
                  <a:lnTo>
                    <a:pt x="32" y="951"/>
                  </a:lnTo>
                  <a:lnTo>
                    <a:pt x="32" y="949"/>
                  </a:lnTo>
                  <a:lnTo>
                    <a:pt x="33" y="948"/>
                  </a:lnTo>
                  <a:lnTo>
                    <a:pt x="35" y="948"/>
                  </a:lnTo>
                  <a:lnTo>
                    <a:pt x="37" y="946"/>
                  </a:lnTo>
                  <a:lnTo>
                    <a:pt x="37" y="944"/>
                  </a:lnTo>
                  <a:lnTo>
                    <a:pt x="39" y="944"/>
                  </a:lnTo>
                  <a:lnTo>
                    <a:pt x="40" y="942"/>
                  </a:lnTo>
                  <a:lnTo>
                    <a:pt x="42" y="941"/>
                  </a:lnTo>
                  <a:lnTo>
                    <a:pt x="42" y="939"/>
                  </a:lnTo>
                  <a:lnTo>
                    <a:pt x="42" y="937"/>
                  </a:lnTo>
                  <a:lnTo>
                    <a:pt x="42" y="935"/>
                  </a:lnTo>
                  <a:lnTo>
                    <a:pt x="42" y="934"/>
                  </a:lnTo>
                  <a:lnTo>
                    <a:pt x="42" y="932"/>
                  </a:lnTo>
                  <a:lnTo>
                    <a:pt x="42" y="930"/>
                  </a:lnTo>
                  <a:lnTo>
                    <a:pt x="42" y="928"/>
                  </a:lnTo>
                  <a:lnTo>
                    <a:pt x="44" y="927"/>
                  </a:lnTo>
                  <a:lnTo>
                    <a:pt x="44" y="925"/>
                  </a:lnTo>
                  <a:lnTo>
                    <a:pt x="44" y="923"/>
                  </a:lnTo>
                  <a:lnTo>
                    <a:pt x="44" y="921"/>
                  </a:lnTo>
                  <a:lnTo>
                    <a:pt x="46" y="920"/>
                  </a:lnTo>
                  <a:lnTo>
                    <a:pt x="46" y="918"/>
                  </a:lnTo>
                  <a:lnTo>
                    <a:pt x="44" y="916"/>
                  </a:lnTo>
                  <a:lnTo>
                    <a:pt x="42" y="916"/>
                  </a:lnTo>
                  <a:lnTo>
                    <a:pt x="37" y="914"/>
                  </a:lnTo>
                  <a:lnTo>
                    <a:pt x="37" y="916"/>
                  </a:lnTo>
                  <a:lnTo>
                    <a:pt x="35" y="916"/>
                  </a:lnTo>
                  <a:lnTo>
                    <a:pt x="32" y="914"/>
                  </a:lnTo>
                  <a:lnTo>
                    <a:pt x="28" y="913"/>
                  </a:lnTo>
                  <a:lnTo>
                    <a:pt x="26" y="911"/>
                  </a:lnTo>
                  <a:lnTo>
                    <a:pt x="25" y="911"/>
                  </a:lnTo>
                  <a:lnTo>
                    <a:pt x="23" y="909"/>
                  </a:lnTo>
                  <a:lnTo>
                    <a:pt x="23" y="907"/>
                  </a:lnTo>
                  <a:lnTo>
                    <a:pt x="21" y="906"/>
                  </a:lnTo>
                  <a:lnTo>
                    <a:pt x="21" y="904"/>
                  </a:lnTo>
                  <a:lnTo>
                    <a:pt x="21" y="902"/>
                  </a:lnTo>
                  <a:lnTo>
                    <a:pt x="21" y="900"/>
                  </a:lnTo>
                  <a:lnTo>
                    <a:pt x="23" y="899"/>
                  </a:lnTo>
                  <a:lnTo>
                    <a:pt x="23" y="897"/>
                  </a:lnTo>
                  <a:lnTo>
                    <a:pt x="25" y="895"/>
                  </a:lnTo>
                  <a:lnTo>
                    <a:pt x="25" y="893"/>
                  </a:lnTo>
                  <a:lnTo>
                    <a:pt x="25" y="892"/>
                  </a:lnTo>
                  <a:lnTo>
                    <a:pt x="25" y="890"/>
                  </a:lnTo>
                  <a:lnTo>
                    <a:pt x="26" y="888"/>
                  </a:lnTo>
                  <a:lnTo>
                    <a:pt x="28" y="886"/>
                  </a:lnTo>
                  <a:lnTo>
                    <a:pt x="28" y="885"/>
                  </a:lnTo>
                  <a:lnTo>
                    <a:pt x="28" y="881"/>
                  </a:lnTo>
                  <a:lnTo>
                    <a:pt x="28" y="879"/>
                  </a:lnTo>
                  <a:lnTo>
                    <a:pt x="28" y="878"/>
                  </a:lnTo>
                  <a:lnTo>
                    <a:pt x="28" y="876"/>
                  </a:lnTo>
                  <a:lnTo>
                    <a:pt x="28" y="874"/>
                  </a:lnTo>
                  <a:lnTo>
                    <a:pt x="28" y="872"/>
                  </a:lnTo>
                  <a:lnTo>
                    <a:pt x="26" y="871"/>
                  </a:lnTo>
                  <a:lnTo>
                    <a:pt x="26" y="869"/>
                  </a:lnTo>
                  <a:lnTo>
                    <a:pt x="28" y="865"/>
                  </a:lnTo>
                  <a:lnTo>
                    <a:pt x="28" y="864"/>
                  </a:lnTo>
                  <a:lnTo>
                    <a:pt x="28" y="862"/>
                  </a:lnTo>
                  <a:lnTo>
                    <a:pt x="28" y="860"/>
                  </a:lnTo>
                  <a:lnTo>
                    <a:pt x="28" y="858"/>
                  </a:lnTo>
                  <a:lnTo>
                    <a:pt x="28" y="857"/>
                  </a:lnTo>
                  <a:lnTo>
                    <a:pt x="28" y="855"/>
                  </a:lnTo>
                  <a:lnTo>
                    <a:pt x="26" y="853"/>
                  </a:lnTo>
                  <a:lnTo>
                    <a:pt x="25" y="853"/>
                  </a:lnTo>
                  <a:lnTo>
                    <a:pt x="23" y="851"/>
                  </a:lnTo>
                  <a:lnTo>
                    <a:pt x="21" y="851"/>
                  </a:lnTo>
                  <a:lnTo>
                    <a:pt x="19" y="848"/>
                  </a:lnTo>
                  <a:lnTo>
                    <a:pt x="18" y="846"/>
                  </a:lnTo>
                  <a:lnTo>
                    <a:pt x="18" y="844"/>
                  </a:lnTo>
                  <a:lnTo>
                    <a:pt x="18" y="841"/>
                  </a:lnTo>
                  <a:lnTo>
                    <a:pt x="18" y="839"/>
                  </a:lnTo>
                  <a:lnTo>
                    <a:pt x="18" y="837"/>
                  </a:lnTo>
                  <a:lnTo>
                    <a:pt x="18" y="836"/>
                  </a:lnTo>
                  <a:lnTo>
                    <a:pt x="19" y="834"/>
                  </a:lnTo>
                  <a:lnTo>
                    <a:pt x="19" y="832"/>
                  </a:lnTo>
                  <a:lnTo>
                    <a:pt x="19" y="830"/>
                  </a:lnTo>
                  <a:lnTo>
                    <a:pt x="19" y="825"/>
                  </a:lnTo>
                  <a:lnTo>
                    <a:pt x="21" y="823"/>
                  </a:lnTo>
                  <a:lnTo>
                    <a:pt x="21" y="822"/>
                  </a:lnTo>
                  <a:lnTo>
                    <a:pt x="21" y="820"/>
                  </a:lnTo>
                  <a:lnTo>
                    <a:pt x="23" y="818"/>
                  </a:lnTo>
                  <a:lnTo>
                    <a:pt x="25" y="817"/>
                  </a:lnTo>
                  <a:lnTo>
                    <a:pt x="26" y="815"/>
                  </a:lnTo>
                  <a:lnTo>
                    <a:pt x="30" y="813"/>
                  </a:lnTo>
                  <a:lnTo>
                    <a:pt x="32" y="811"/>
                  </a:lnTo>
                  <a:lnTo>
                    <a:pt x="35" y="811"/>
                  </a:lnTo>
                  <a:lnTo>
                    <a:pt x="39" y="810"/>
                  </a:lnTo>
                  <a:lnTo>
                    <a:pt x="40" y="806"/>
                  </a:lnTo>
                  <a:lnTo>
                    <a:pt x="39" y="804"/>
                  </a:lnTo>
                  <a:lnTo>
                    <a:pt x="39" y="803"/>
                  </a:lnTo>
                  <a:lnTo>
                    <a:pt x="35" y="801"/>
                  </a:lnTo>
                  <a:lnTo>
                    <a:pt x="33" y="801"/>
                  </a:lnTo>
                  <a:lnTo>
                    <a:pt x="33" y="799"/>
                  </a:lnTo>
                  <a:lnTo>
                    <a:pt x="32" y="799"/>
                  </a:lnTo>
                  <a:lnTo>
                    <a:pt x="32" y="797"/>
                  </a:lnTo>
                  <a:lnTo>
                    <a:pt x="32" y="796"/>
                  </a:lnTo>
                  <a:lnTo>
                    <a:pt x="33" y="796"/>
                  </a:lnTo>
                  <a:lnTo>
                    <a:pt x="33" y="794"/>
                  </a:lnTo>
                  <a:lnTo>
                    <a:pt x="35" y="792"/>
                  </a:lnTo>
                  <a:lnTo>
                    <a:pt x="35" y="790"/>
                  </a:lnTo>
                  <a:lnTo>
                    <a:pt x="35" y="789"/>
                  </a:lnTo>
                  <a:lnTo>
                    <a:pt x="33" y="787"/>
                  </a:lnTo>
                  <a:lnTo>
                    <a:pt x="32" y="785"/>
                  </a:lnTo>
                  <a:lnTo>
                    <a:pt x="30" y="783"/>
                  </a:lnTo>
                  <a:lnTo>
                    <a:pt x="28" y="782"/>
                  </a:lnTo>
                  <a:lnTo>
                    <a:pt x="26" y="778"/>
                  </a:lnTo>
                  <a:lnTo>
                    <a:pt x="26" y="776"/>
                  </a:lnTo>
                  <a:lnTo>
                    <a:pt x="26" y="775"/>
                  </a:lnTo>
                  <a:lnTo>
                    <a:pt x="28" y="773"/>
                  </a:lnTo>
                  <a:lnTo>
                    <a:pt x="28" y="771"/>
                  </a:lnTo>
                  <a:lnTo>
                    <a:pt x="28" y="769"/>
                  </a:lnTo>
                  <a:lnTo>
                    <a:pt x="30" y="768"/>
                  </a:lnTo>
                  <a:lnTo>
                    <a:pt x="30" y="766"/>
                  </a:lnTo>
                  <a:lnTo>
                    <a:pt x="30" y="764"/>
                  </a:lnTo>
                  <a:lnTo>
                    <a:pt x="32" y="762"/>
                  </a:lnTo>
                  <a:lnTo>
                    <a:pt x="33" y="761"/>
                  </a:lnTo>
                  <a:lnTo>
                    <a:pt x="35" y="761"/>
                  </a:lnTo>
                  <a:lnTo>
                    <a:pt x="39" y="761"/>
                  </a:lnTo>
                  <a:lnTo>
                    <a:pt x="39" y="759"/>
                  </a:lnTo>
                  <a:lnTo>
                    <a:pt x="39" y="757"/>
                  </a:lnTo>
                  <a:lnTo>
                    <a:pt x="39" y="755"/>
                  </a:lnTo>
                  <a:lnTo>
                    <a:pt x="40" y="754"/>
                  </a:lnTo>
                  <a:lnTo>
                    <a:pt x="40" y="750"/>
                  </a:lnTo>
                  <a:lnTo>
                    <a:pt x="39" y="748"/>
                  </a:lnTo>
                  <a:lnTo>
                    <a:pt x="39" y="747"/>
                  </a:lnTo>
                  <a:lnTo>
                    <a:pt x="39" y="745"/>
                  </a:lnTo>
                  <a:lnTo>
                    <a:pt x="39" y="743"/>
                  </a:lnTo>
                  <a:lnTo>
                    <a:pt x="39" y="740"/>
                  </a:lnTo>
                  <a:lnTo>
                    <a:pt x="37" y="738"/>
                  </a:lnTo>
                  <a:lnTo>
                    <a:pt x="37" y="736"/>
                  </a:lnTo>
                  <a:lnTo>
                    <a:pt x="35" y="734"/>
                  </a:lnTo>
                  <a:lnTo>
                    <a:pt x="35" y="733"/>
                  </a:lnTo>
                  <a:lnTo>
                    <a:pt x="33" y="733"/>
                  </a:lnTo>
                  <a:lnTo>
                    <a:pt x="33" y="731"/>
                  </a:lnTo>
                  <a:lnTo>
                    <a:pt x="30" y="727"/>
                  </a:lnTo>
                  <a:lnTo>
                    <a:pt x="30" y="724"/>
                  </a:lnTo>
                  <a:lnTo>
                    <a:pt x="30" y="722"/>
                  </a:lnTo>
                  <a:lnTo>
                    <a:pt x="30" y="720"/>
                  </a:lnTo>
                  <a:lnTo>
                    <a:pt x="30" y="717"/>
                  </a:lnTo>
                  <a:lnTo>
                    <a:pt x="30" y="713"/>
                  </a:lnTo>
                  <a:lnTo>
                    <a:pt x="30" y="712"/>
                  </a:lnTo>
                  <a:lnTo>
                    <a:pt x="30" y="708"/>
                  </a:lnTo>
                  <a:lnTo>
                    <a:pt x="30" y="706"/>
                  </a:lnTo>
                  <a:lnTo>
                    <a:pt x="30" y="701"/>
                  </a:lnTo>
                  <a:lnTo>
                    <a:pt x="30" y="699"/>
                  </a:lnTo>
                  <a:lnTo>
                    <a:pt x="30" y="698"/>
                  </a:lnTo>
                  <a:lnTo>
                    <a:pt x="30" y="696"/>
                  </a:lnTo>
                  <a:lnTo>
                    <a:pt x="30" y="692"/>
                  </a:lnTo>
                  <a:lnTo>
                    <a:pt x="30" y="691"/>
                  </a:lnTo>
                  <a:lnTo>
                    <a:pt x="30" y="689"/>
                  </a:lnTo>
                  <a:lnTo>
                    <a:pt x="30" y="685"/>
                  </a:lnTo>
                  <a:lnTo>
                    <a:pt x="30" y="682"/>
                  </a:lnTo>
                  <a:lnTo>
                    <a:pt x="30" y="680"/>
                  </a:lnTo>
                  <a:lnTo>
                    <a:pt x="30" y="678"/>
                  </a:lnTo>
                  <a:lnTo>
                    <a:pt x="30" y="677"/>
                  </a:lnTo>
                  <a:lnTo>
                    <a:pt x="30" y="673"/>
                  </a:lnTo>
                  <a:lnTo>
                    <a:pt x="30" y="671"/>
                  </a:lnTo>
                  <a:lnTo>
                    <a:pt x="30" y="670"/>
                  </a:lnTo>
                  <a:lnTo>
                    <a:pt x="30" y="666"/>
                  </a:lnTo>
                  <a:lnTo>
                    <a:pt x="32" y="664"/>
                  </a:lnTo>
                  <a:lnTo>
                    <a:pt x="33" y="664"/>
                  </a:lnTo>
                  <a:lnTo>
                    <a:pt x="35" y="664"/>
                  </a:lnTo>
                  <a:lnTo>
                    <a:pt x="39" y="664"/>
                  </a:lnTo>
                  <a:lnTo>
                    <a:pt x="40" y="664"/>
                  </a:lnTo>
                  <a:lnTo>
                    <a:pt x="42" y="664"/>
                  </a:lnTo>
                  <a:lnTo>
                    <a:pt x="44" y="664"/>
                  </a:lnTo>
                  <a:lnTo>
                    <a:pt x="46" y="664"/>
                  </a:lnTo>
                  <a:lnTo>
                    <a:pt x="47" y="664"/>
                  </a:lnTo>
                  <a:lnTo>
                    <a:pt x="49" y="663"/>
                  </a:lnTo>
                  <a:lnTo>
                    <a:pt x="49" y="661"/>
                  </a:lnTo>
                  <a:lnTo>
                    <a:pt x="49" y="659"/>
                  </a:lnTo>
                  <a:lnTo>
                    <a:pt x="49" y="657"/>
                  </a:lnTo>
                  <a:lnTo>
                    <a:pt x="49" y="656"/>
                  </a:lnTo>
                  <a:lnTo>
                    <a:pt x="49" y="654"/>
                  </a:lnTo>
                  <a:lnTo>
                    <a:pt x="49" y="652"/>
                  </a:lnTo>
                  <a:lnTo>
                    <a:pt x="49" y="650"/>
                  </a:lnTo>
                  <a:lnTo>
                    <a:pt x="49" y="647"/>
                  </a:lnTo>
                  <a:lnTo>
                    <a:pt x="49" y="645"/>
                  </a:lnTo>
                  <a:lnTo>
                    <a:pt x="49" y="643"/>
                  </a:lnTo>
                  <a:lnTo>
                    <a:pt x="49" y="642"/>
                  </a:lnTo>
                  <a:lnTo>
                    <a:pt x="47" y="640"/>
                  </a:lnTo>
                  <a:lnTo>
                    <a:pt x="47" y="638"/>
                  </a:lnTo>
                  <a:lnTo>
                    <a:pt x="47" y="636"/>
                  </a:lnTo>
                  <a:lnTo>
                    <a:pt x="46" y="633"/>
                  </a:lnTo>
                  <a:lnTo>
                    <a:pt x="46" y="631"/>
                  </a:lnTo>
                  <a:lnTo>
                    <a:pt x="44" y="629"/>
                  </a:lnTo>
                  <a:lnTo>
                    <a:pt x="42" y="629"/>
                  </a:lnTo>
                  <a:lnTo>
                    <a:pt x="40" y="629"/>
                  </a:lnTo>
                  <a:lnTo>
                    <a:pt x="39" y="628"/>
                  </a:lnTo>
                  <a:lnTo>
                    <a:pt x="37" y="628"/>
                  </a:lnTo>
                  <a:lnTo>
                    <a:pt x="37" y="626"/>
                  </a:lnTo>
                  <a:lnTo>
                    <a:pt x="35" y="624"/>
                  </a:lnTo>
                  <a:lnTo>
                    <a:pt x="33" y="624"/>
                  </a:lnTo>
                  <a:lnTo>
                    <a:pt x="32" y="622"/>
                  </a:lnTo>
                  <a:lnTo>
                    <a:pt x="30" y="619"/>
                  </a:lnTo>
                  <a:lnTo>
                    <a:pt x="32" y="617"/>
                  </a:lnTo>
                  <a:lnTo>
                    <a:pt x="30" y="615"/>
                  </a:lnTo>
                  <a:lnTo>
                    <a:pt x="30" y="614"/>
                  </a:lnTo>
                  <a:lnTo>
                    <a:pt x="28" y="614"/>
                  </a:lnTo>
                  <a:lnTo>
                    <a:pt x="28" y="612"/>
                  </a:lnTo>
                  <a:lnTo>
                    <a:pt x="25" y="610"/>
                  </a:lnTo>
                  <a:lnTo>
                    <a:pt x="25" y="607"/>
                  </a:lnTo>
                  <a:lnTo>
                    <a:pt x="23" y="603"/>
                  </a:lnTo>
                  <a:lnTo>
                    <a:pt x="23" y="601"/>
                  </a:lnTo>
                  <a:lnTo>
                    <a:pt x="23" y="598"/>
                  </a:lnTo>
                  <a:lnTo>
                    <a:pt x="23" y="596"/>
                  </a:lnTo>
                  <a:lnTo>
                    <a:pt x="23" y="593"/>
                  </a:lnTo>
                  <a:lnTo>
                    <a:pt x="23" y="589"/>
                  </a:lnTo>
                  <a:lnTo>
                    <a:pt x="23" y="586"/>
                  </a:lnTo>
                  <a:lnTo>
                    <a:pt x="23" y="584"/>
                  </a:lnTo>
                  <a:lnTo>
                    <a:pt x="23" y="582"/>
                  </a:lnTo>
                  <a:lnTo>
                    <a:pt x="23" y="580"/>
                  </a:lnTo>
                  <a:lnTo>
                    <a:pt x="23" y="577"/>
                  </a:lnTo>
                  <a:lnTo>
                    <a:pt x="23" y="575"/>
                  </a:lnTo>
                  <a:lnTo>
                    <a:pt x="25" y="572"/>
                  </a:lnTo>
                  <a:lnTo>
                    <a:pt x="25" y="570"/>
                  </a:lnTo>
                  <a:lnTo>
                    <a:pt x="25" y="568"/>
                  </a:lnTo>
                  <a:lnTo>
                    <a:pt x="25" y="566"/>
                  </a:lnTo>
                  <a:lnTo>
                    <a:pt x="26" y="563"/>
                  </a:lnTo>
                  <a:lnTo>
                    <a:pt x="26" y="561"/>
                  </a:lnTo>
                  <a:lnTo>
                    <a:pt x="28" y="559"/>
                  </a:lnTo>
                  <a:lnTo>
                    <a:pt x="28" y="558"/>
                  </a:lnTo>
                  <a:lnTo>
                    <a:pt x="28" y="554"/>
                  </a:lnTo>
                  <a:lnTo>
                    <a:pt x="26" y="552"/>
                  </a:lnTo>
                  <a:lnTo>
                    <a:pt x="25" y="549"/>
                  </a:lnTo>
                  <a:lnTo>
                    <a:pt x="25" y="547"/>
                  </a:lnTo>
                  <a:lnTo>
                    <a:pt x="25" y="544"/>
                  </a:lnTo>
                  <a:lnTo>
                    <a:pt x="25" y="542"/>
                  </a:lnTo>
                  <a:lnTo>
                    <a:pt x="25" y="540"/>
                  </a:lnTo>
                  <a:lnTo>
                    <a:pt x="26" y="539"/>
                  </a:lnTo>
                  <a:lnTo>
                    <a:pt x="26" y="537"/>
                  </a:lnTo>
                  <a:lnTo>
                    <a:pt x="26" y="535"/>
                  </a:lnTo>
                  <a:lnTo>
                    <a:pt x="26" y="533"/>
                  </a:lnTo>
                  <a:lnTo>
                    <a:pt x="26" y="530"/>
                  </a:lnTo>
                  <a:lnTo>
                    <a:pt x="26" y="528"/>
                  </a:lnTo>
                  <a:lnTo>
                    <a:pt x="26" y="526"/>
                  </a:lnTo>
                  <a:lnTo>
                    <a:pt x="26" y="525"/>
                  </a:lnTo>
                  <a:lnTo>
                    <a:pt x="25" y="523"/>
                  </a:lnTo>
                  <a:lnTo>
                    <a:pt x="25" y="521"/>
                  </a:lnTo>
                  <a:lnTo>
                    <a:pt x="25" y="519"/>
                  </a:lnTo>
                  <a:lnTo>
                    <a:pt x="25" y="518"/>
                  </a:lnTo>
                  <a:lnTo>
                    <a:pt x="23" y="518"/>
                  </a:lnTo>
                  <a:lnTo>
                    <a:pt x="21" y="518"/>
                  </a:lnTo>
                  <a:lnTo>
                    <a:pt x="19" y="516"/>
                  </a:lnTo>
                  <a:lnTo>
                    <a:pt x="18" y="516"/>
                  </a:lnTo>
                  <a:lnTo>
                    <a:pt x="18" y="511"/>
                  </a:lnTo>
                  <a:lnTo>
                    <a:pt x="18" y="509"/>
                  </a:lnTo>
                  <a:lnTo>
                    <a:pt x="18" y="507"/>
                  </a:lnTo>
                  <a:lnTo>
                    <a:pt x="16" y="505"/>
                  </a:lnTo>
                  <a:lnTo>
                    <a:pt x="16" y="504"/>
                  </a:lnTo>
                  <a:lnTo>
                    <a:pt x="14" y="504"/>
                  </a:lnTo>
                  <a:lnTo>
                    <a:pt x="12" y="502"/>
                  </a:lnTo>
                  <a:lnTo>
                    <a:pt x="12" y="500"/>
                  </a:lnTo>
                  <a:lnTo>
                    <a:pt x="11" y="498"/>
                  </a:lnTo>
                  <a:lnTo>
                    <a:pt x="11" y="497"/>
                  </a:lnTo>
                  <a:lnTo>
                    <a:pt x="9" y="497"/>
                  </a:lnTo>
                  <a:lnTo>
                    <a:pt x="7" y="497"/>
                  </a:lnTo>
                  <a:lnTo>
                    <a:pt x="4" y="493"/>
                  </a:lnTo>
                  <a:lnTo>
                    <a:pt x="2" y="490"/>
                  </a:lnTo>
                  <a:lnTo>
                    <a:pt x="0" y="488"/>
                  </a:lnTo>
                  <a:lnTo>
                    <a:pt x="5" y="486"/>
                  </a:lnTo>
                  <a:lnTo>
                    <a:pt x="9" y="477"/>
                  </a:lnTo>
                  <a:lnTo>
                    <a:pt x="11" y="476"/>
                  </a:lnTo>
                  <a:lnTo>
                    <a:pt x="12" y="470"/>
                  </a:lnTo>
                  <a:lnTo>
                    <a:pt x="12" y="467"/>
                  </a:lnTo>
                  <a:lnTo>
                    <a:pt x="14" y="462"/>
                  </a:lnTo>
                  <a:lnTo>
                    <a:pt x="16" y="455"/>
                  </a:lnTo>
                  <a:lnTo>
                    <a:pt x="16" y="449"/>
                  </a:lnTo>
                  <a:lnTo>
                    <a:pt x="18" y="437"/>
                  </a:lnTo>
                  <a:lnTo>
                    <a:pt x="19" y="430"/>
                  </a:lnTo>
                  <a:lnTo>
                    <a:pt x="21" y="425"/>
                  </a:lnTo>
                  <a:lnTo>
                    <a:pt x="23" y="423"/>
                  </a:lnTo>
                  <a:lnTo>
                    <a:pt x="23" y="420"/>
                  </a:lnTo>
                  <a:lnTo>
                    <a:pt x="21" y="414"/>
                  </a:lnTo>
                  <a:lnTo>
                    <a:pt x="25" y="409"/>
                  </a:lnTo>
                  <a:lnTo>
                    <a:pt x="25" y="404"/>
                  </a:lnTo>
                  <a:lnTo>
                    <a:pt x="25" y="399"/>
                  </a:lnTo>
                  <a:lnTo>
                    <a:pt x="25" y="395"/>
                  </a:lnTo>
                  <a:lnTo>
                    <a:pt x="28" y="392"/>
                  </a:lnTo>
                  <a:lnTo>
                    <a:pt x="32" y="385"/>
                  </a:lnTo>
                  <a:lnTo>
                    <a:pt x="32" y="379"/>
                  </a:lnTo>
                  <a:lnTo>
                    <a:pt x="32" y="374"/>
                  </a:lnTo>
                  <a:lnTo>
                    <a:pt x="32" y="369"/>
                  </a:lnTo>
                  <a:lnTo>
                    <a:pt x="33" y="367"/>
                  </a:lnTo>
                  <a:lnTo>
                    <a:pt x="30" y="365"/>
                  </a:lnTo>
                  <a:lnTo>
                    <a:pt x="28" y="362"/>
                  </a:lnTo>
                  <a:lnTo>
                    <a:pt x="25" y="358"/>
                  </a:lnTo>
                  <a:lnTo>
                    <a:pt x="23" y="355"/>
                  </a:lnTo>
                  <a:lnTo>
                    <a:pt x="21" y="353"/>
                  </a:lnTo>
                  <a:lnTo>
                    <a:pt x="18" y="350"/>
                  </a:lnTo>
                  <a:lnTo>
                    <a:pt x="18" y="344"/>
                  </a:lnTo>
                  <a:lnTo>
                    <a:pt x="16" y="341"/>
                  </a:lnTo>
                  <a:lnTo>
                    <a:pt x="12" y="334"/>
                  </a:lnTo>
                  <a:lnTo>
                    <a:pt x="12" y="330"/>
                  </a:lnTo>
                  <a:lnTo>
                    <a:pt x="11" y="327"/>
                  </a:lnTo>
                  <a:lnTo>
                    <a:pt x="11" y="322"/>
                  </a:lnTo>
                  <a:lnTo>
                    <a:pt x="11" y="318"/>
                  </a:lnTo>
                  <a:lnTo>
                    <a:pt x="12" y="313"/>
                  </a:lnTo>
                  <a:lnTo>
                    <a:pt x="16" y="308"/>
                  </a:lnTo>
                  <a:lnTo>
                    <a:pt x="18" y="304"/>
                  </a:lnTo>
                  <a:lnTo>
                    <a:pt x="18" y="301"/>
                  </a:lnTo>
                  <a:lnTo>
                    <a:pt x="18" y="294"/>
                  </a:lnTo>
                  <a:lnTo>
                    <a:pt x="16" y="288"/>
                  </a:lnTo>
                  <a:lnTo>
                    <a:pt x="16" y="287"/>
                  </a:lnTo>
                  <a:lnTo>
                    <a:pt x="19" y="285"/>
                  </a:lnTo>
                  <a:lnTo>
                    <a:pt x="21" y="285"/>
                  </a:lnTo>
                  <a:lnTo>
                    <a:pt x="23" y="285"/>
                  </a:lnTo>
                  <a:lnTo>
                    <a:pt x="25" y="283"/>
                  </a:lnTo>
                  <a:lnTo>
                    <a:pt x="28" y="280"/>
                  </a:lnTo>
                  <a:lnTo>
                    <a:pt x="28" y="278"/>
                  </a:lnTo>
                  <a:lnTo>
                    <a:pt x="28" y="274"/>
                  </a:lnTo>
                  <a:lnTo>
                    <a:pt x="30" y="273"/>
                  </a:lnTo>
                  <a:lnTo>
                    <a:pt x="30" y="271"/>
                  </a:lnTo>
                  <a:lnTo>
                    <a:pt x="33" y="266"/>
                  </a:lnTo>
                  <a:lnTo>
                    <a:pt x="33" y="264"/>
                  </a:lnTo>
                  <a:lnTo>
                    <a:pt x="32" y="262"/>
                  </a:lnTo>
                  <a:lnTo>
                    <a:pt x="32" y="261"/>
                  </a:lnTo>
                  <a:lnTo>
                    <a:pt x="35" y="257"/>
                  </a:lnTo>
                  <a:lnTo>
                    <a:pt x="35" y="255"/>
                  </a:lnTo>
                  <a:lnTo>
                    <a:pt x="35" y="250"/>
                  </a:lnTo>
                  <a:lnTo>
                    <a:pt x="32" y="247"/>
                  </a:lnTo>
                  <a:lnTo>
                    <a:pt x="32" y="245"/>
                  </a:lnTo>
                  <a:lnTo>
                    <a:pt x="35" y="236"/>
                  </a:lnTo>
                  <a:lnTo>
                    <a:pt x="35" y="233"/>
                  </a:lnTo>
                  <a:lnTo>
                    <a:pt x="42" y="226"/>
                  </a:lnTo>
                  <a:lnTo>
                    <a:pt x="51" y="217"/>
                  </a:lnTo>
                  <a:lnTo>
                    <a:pt x="65" y="217"/>
                  </a:lnTo>
                  <a:lnTo>
                    <a:pt x="84" y="219"/>
                  </a:lnTo>
                  <a:lnTo>
                    <a:pt x="96" y="217"/>
                  </a:lnTo>
                  <a:lnTo>
                    <a:pt x="103" y="206"/>
                  </a:lnTo>
                  <a:lnTo>
                    <a:pt x="131" y="180"/>
                  </a:lnTo>
                  <a:lnTo>
                    <a:pt x="145" y="173"/>
                  </a:lnTo>
                  <a:lnTo>
                    <a:pt x="165" y="164"/>
                  </a:lnTo>
                  <a:lnTo>
                    <a:pt x="175" y="154"/>
                  </a:lnTo>
                  <a:lnTo>
                    <a:pt x="187" y="143"/>
                  </a:lnTo>
                  <a:lnTo>
                    <a:pt x="194" y="142"/>
                  </a:lnTo>
                  <a:lnTo>
                    <a:pt x="200" y="147"/>
                  </a:lnTo>
                  <a:lnTo>
                    <a:pt x="215" y="152"/>
                  </a:lnTo>
                  <a:lnTo>
                    <a:pt x="231" y="145"/>
                  </a:lnTo>
                  <a:lnTo>
                    <a:pt x="254" y="136"/>
                  </a:lnTo>
                  <a:lnTo>
                    <a:pt x="271" y="129"/>
                  </a:lnTo>
                  <a:lnTo>
                    <a:pt x="282" y="124"/>
                  </a:lnTo>
                  <a:lnTo>
                    <a:pt x="324" y="98"/>
                  </a:lnTo>
                  <a:lnTo>
                    <a:pt x="353" y="86"/>
                  </a:lnTo>
                  <a:lnTo>
                    <a:pt x="373" y="79"/>
                  </a:lnTo>
                  <a:lnTo>
                    <a:pt x="383" y="73"/>
                  </a:lnTo>
                  <a:lnTo>
                    <a:pt x="397" y="66"/>
                  </a:lnTo>
                  <a:lnTo>
                    <a:pt x="406" y="52"/>
                  </a:lnTo>
                  <a:lnTo>
                    <a:pt x="409" y="38"/>
                  </a:lnTo>
                  <a:lnTo>
                    <a:pt x="409" y="26"/>
                  </a:lnTo>
                  <a:lnTo>
                    <a:pt x="416" y="16"/>
                  </a:lnTo>
                  <a:lnTo>
                    <a:pt x="425" y="9"/>
                  </a:lnTo>
                  <a:lnTo>
                    <a:pt x="430" y="5"/>
                  </a:lnTo>
                  <a:lnTo>
                    <a:pt x="437" y="2"/>
                  </a:lnTo>
                  <a:lnTo>
                    <a:pt x="451" y="0"/>
                  </a:lnTo>
                  <a:lnTo>
                    <a:pt x="472" y="5"/>
                  </a:lnTo>
                  <a:lnTo>
                    <a:pt x="481" y="16"/>
                  </a:lnTo>
                  <a:lnTo>
                    <a:pt x="492" y="42"/>
                  </a:lnTo>
                  <a:lnTo>
                    <a:pt x="499" y="52"/>
                  </a:lnTo>
                  <a:lnTo>
                    <a:pt x="507" y="58"/>
                  </a:lnTo>
                  <a:lnTo>
                    <a:pt x="530" y="65"/>
                  </a:lnTo>
                  <a:lnTo>
                    <a:pt x="553" y="73"/>
                  </a:lnTo>
                  <a:lnTo>
                    <a:pt x="581" y="82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9525">
              <a:solidFill>
                <a:schemeClr val="bg2">
                  <a:lumMod val="20000"/>
                  <a:lumOff val="8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1" name="TextBox 30"/>
          <p:cNvSpPr txBox="1"/>
          <p:nvPr/>
        </p:nvSpPr>
        <p:spPr>
          <a:xfrm>
            <a:off x="1762125" y="1820862"/>
            <a:ext cx="19367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ysClr val="windowText" lastClr="000000"/>
                </a:solidFill>
                <a:latin typeface="+mn-lt"/>
              </a:rPr>
              <a:t>North West</a:t>
            </a:r>
          </a:p>
          <a:p>
            <a:pPr algn="ctr"/>
            <a:r>
              <a:rPr lang="en-US" sz="2000" b="1" dirty="0" smtClean="0">
                <a:solidFill>
                  <a:sysClr val="windowText" lastClr="000000"/>
                </a:solidFill>
                <a:latin typeface="+mn-lt"/>
              </a:rPr>
              <a:t>58%</a:t>
            </a:r>
            <a:endParaRPr lang="en-US" sz="2000" b="1" dirty="0">
              <a:solidFill>
                <a:sysClr val="windowText" lastClr="000000"/>
              </a:solidFill>
              <a:latin typeface="+mn-lt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4733925" y="2173317"/>
            <a:ext cx="19367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ysClr val="windowText" lastClr="000000"/>
                </a:solidFill>
                <a:latin typeface="+mn-lt"/>
              </a:rPr>
              <a:t>North East</a:t>
            </a:r>
          </a:p>
          <a:p>
            <a:pPr algn="ctr"/>
            <a:r>
              <a:rPr lang="en-US" sz="2000" b="1" dirty="0" smtClean="0">
                <a:solidFill>
                  <a:sysClr val="windowText" lastClr="000000"/>
                </a:solidFill>
                <a:latin typeface="+mn-lt"/>
              </a:rPr>
              <a:t>63%</a:t>
            </a:r>
            <a:endParaRPr lang="en-US" sz="2000" b="1" dirty="0">
              <a:solidFill>
                <a:sysClr val="windowText" lastClr="000000"/>
              </a:solidFill>
              <a:latin typeface="+mn-lt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835944" y="3990191"/>
            <a:ext cx="19367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+mn-lt"/>
              </a:rPr>
              <a:t>North Central</a:t>
            </a:r>
          </a:p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+mn-lt"/>
              </a:rPr>
              <a:t>32%</a:t>
            </a:r>
            <a:endParaRPr lang="en-US" sz="20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88179" y="4670323"/>
            <a:ext cx="19367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+mn-lt"/>
              </a:rPr>
              <a:t>South West</a:t>
            </a:r>
          </a:p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+mn-lt"/>
              </a:rPr>
              <a:t>20%</a:t>
            </a:r>
            <a:endParaRPr lang="en-US" sz="20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1926401" y="5190247"/>
            <a:ext cx="193675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+mn-lt"/>
              </a:rPr>
              <a:t>South</a:t>
            </a:r>
          </a:p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+mn-lt"/>
              </a:rPr>
              <a:t> East</a:t>
            </a:r>
          </a:p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+mn-lt"/>
              </a:rPr>
              <a:t>32%</a:t>
            </a:r>
            <a:endParaRPr lang="en-US" sz="20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1577975" y="5410140"/>
            <a:ext cx="93662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+mn-lt"/>
              </a:rPr>
              <a:t>South </a:t>
            </a:r>
          </a:p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+mn-lt"/>
              </a:rPr>
              <a:t>South</a:t>
            </a:r>
          </a:p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+mn-lt"/>
              </a:rPr>
              <a:t>44%</a:t>
            </a:r>
            <a:endParaRPr lang="en-US" sz="2000" b="1" dirty="0">
              <a:solidFill>
                <a:schemeClr val="bg1"/>
              </a:solidFill>
              <a:latin typeface="+mn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dirty="0" smtClean="0"/>
              <a:t>Ownership of ITNs by Wealth Quintile</a:t>
            </a:r>
          </a:p>
        </p:txBody>
      </p:sp>
      <p:graphicFrame>
        <p:nvGraphicFramePr>
          <p:cNvPr id="6" name="Object 3"/>
          <p:cNvGraphicFramePr>
            <a:graphicFrameLocks noGrp="1" noChangeAspect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xmlns="" val="198475186"/>
              </p:ext>
            </p:extLst>
          </p:nvPr>
        </p:nvGraphicFramePr>
        <p:xfrm>
          <a:off x="781050" y="1803400"/>
          <a:ext cx="7581900" cy="43830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8436" name="Text Box 5"/>
          <p:cNvSpPr txBox="1">
            <a:spLocks noChangeArrowheads="1"/>
          </p:cNvSpPr>
          <p:nvPr/>
        </p:nvSpPr>
        <p:spPr bwMode="auto">
          <a:xfrm>
            <a:off x="0" y="1219200"/>
            <a:ext cx="44196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i="1" dirty="0">
                <a:latin typeface="Calibri" pitchFamily="34" charset="0"/>
              </a:rPr>
              <a:t>Percent of households with at least one ITN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dirty="0" smtClean="0"/>
              <a:t>Ownership of ITNs by Areas for LLIN Malaria Campaigns</a:t>
            </a:r>
          </a:p>
        </p:txBody>
      </p:sp>
      <p:graphicFrame>
        <p:nvGraphicFramePr>
          <p:cNvPr id="6" name="Object 3"/>
          <p:cNvGraphicFramePr>
            <a:graphicFrameLocks noGrp="1" noChangeAspect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xmlns="" val="623668582"/>
              </p:ext>
            </p:extLst>
          </p:nvPr>
        </p:nvGraphicFramePr>
        <p:xfrm>
          <a:off x="838200" y="2209800"/>
          <a:ext cx="7581900" cy="43830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8436" name="Text Box 5"/>
          <p:cNvSpPr txBox="1">
            <a:spLocks noChangeArrowheads="1"/>
          </p:cNvSpPr>
          <p:nvPr/>
        </p:nvSpPr>
        <p:spPr bwMode="auto">
          <a:xfrm>
            <a:off x="-18585" y="1581098"/>
            <a:ext cx="44196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i="1" dirty="0">
                <a:latin typeface="Calibri" pitchFamily="34" charset="0"/>
              </a:rPr>
              <a:t>Percent of households with at least one ITN</a:t>
            </a:r>
          </a:p>
        </p:txBody>
      </p:sp>
    </p:spTree>
    <p:extLst>
      <p:ext uri="{BB962C8B-B14F-4D97-AF65-F5344CB8AC3E}">
        <p14:creationId xmlns:p14="http://schemas.microsoft.com/office/powerpoint/2010/main" xmlns="" val="68631239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r>
              <a:rPr lang="en-US" sz="4000" dirty="0" smtClean="0"/>
              <a:t>Source of Mosquito Nets</a:t>
            </a:r>
            <a:endParaRPr lang="en-US" sz="40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293229553"/>
              </p:ext>
            </p:extLst>
          </p:nvPr>
        </p:nvGraphicFramePr>
        <p:xfrm>
          <a:off x="457200" y="1600200"/>
          <a:ext cx="8229600" cy="5715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76200" y="1099066"/>
            <a:ext cx="7772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latin typeface="+mn-lt"/>
              </a:rPr>
              <a:t>Percent distribution of nets by type of place where net was obtained</a:t>
            </a:r>
            <a:endParaRPr lang="en-US" i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633391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r>
              <a:rPr lang="en-US" sz="4000" dirty="0" smtClean="0"/>
              <a:t>Use of ITNs</a:t>
            </a:r>
            <a:endParaRPr lang="en-US" sz="4000" dirty="0"/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287417708"/>
              </p:ext>
            </p:extLst>
          </p:nvPr>
        </p:nvGraphicFramePr>
        <p:xfrm>
          <a:off x="0" y="2057400"/>
          <a:ext cx="91440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533400" y="1371600"/>
            <a:ext cx="3505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>
                <a:latin typeface="+mn-lt"/>
              </a:rPr>
              <a:t>Percentage who slept under an ITN the night before the survey among all households</a:t>
            </a:r>
            <a:endParaRPr lang="en-US" i="1" dirty="0">
              <a:latin typeface="+mn-lt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410200" y="1295400"/>
            <a:ext cx="3124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>
                <a:latin typeface="+mn-lt"/>
              </a:rPr>
              <a:t>Percentage who slept under an ITN the night before the survey among households with an ITN</a:t>
            </a:r>
            <a:endParaRPr lang="en-US" i="1" dirty="0">
              <a:latin typeface="+mn-lt"/>
            </a:endParaRPr>
          </a:p>
        </p:txBody>
      </p:sp>
      <p:cxnSp>
        <p:nvCxnSpPr>
          <p:cNvPr id="15" name="Straight Connector 14"/>
          <p:cNvCxnSpPr/>
          <p:nvPr/>
        </p:nvCxnSpPr>
        <p:spPr>
          <a:xfrm flipV="1">
            <a:off x="4572000" y="1447800"/>
            <a:ext cx="0" cy="434340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Nigeria MIS">
      <a:dk1>
        <a:srgbClr val="000000"/>
      </a:dk1>
      <a:lt1>
        <a:srgbClr val="FFFFFF"/>
      </a:lt1>
      <a:dk2>
        <a:srgbClr val="018852"/>
      </a:dk2>
      <a:lt2>
        <a:srgbClr val="93C5D2"/>
      </a:lt2>
      <a:accent1>
        <a:srgbClr val="B73446"/>
      </a:accent1>
      <a:accent2>
        <a:srgbClr val="EFE8D3"/>
      </a:accent2>
      <a:accent3>
        <a:srgbClr val="E45C77"/>
      </a:accent3>
      <a:accent4>
        <a:srgbClr val="345AA9"/>
      </a:accent4>
      <a:accent5>
        <a:srgbClr val="567D42"/>
      </a:accent5>
      <a:accent6>
        <a:srgbClr val="3D2A12"/>
      </a:accent6>
      <a:hlink>
        <a:srgbClr val="FFFFFF"/>
      </a:hlink>
      <a:folHlink>
        <a:srgbClr val="BC00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Nigeria MIS">
      <a:dk1>
        <a:srgbClr val="000000"/>
      </a:dk1>
      <a:lt1>
        <a:srgbClr val="FFFFFF"/>
      </a:lt1>
      <a:dk2>
        <a:srgbClr val="018852"/>
      </a:dk2>
      <a:lt2>
        <a:srgbClr val="93C5D2"/>
      </a:lt2>
      <a:accent1>
        <a:srgbClr val="B73446"/>
      </a:accent1>
      <a:accent2>
        <a:srgbClr val="EFE8D3"/>
      </a:accent2>
      <a:accent3>
        <a:srgbClr val="E45C77"/>
      </a:accent3>
      <a:accent4>
        <a:srgbClr val="345AA9"/>
      </a:accent4>
      <a:accent5>
        <a:srgbClr val="567D42"/>
      </a:accent5>
      <a:accent6>
        <a:srgbClr val="3D2A12"/>
      </a:accent6>
      <a:hlink>
        <a:srgbClr val="FFFFFF"/>
      </a:hlink>
      <a:folHlink>
        <a:srgbClr val="BC00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2387</TotalTime>
  <Words>737</Words>
  <Application>Microsoft Office PowerPoint</Application>
  <PresentationFormat>On-screen Show (4:3)</PresentationFormat>
  <Paragraphs>144</Paragraphs>
  <Slides>23</Slides>
  <Notes>14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23</vt:i4>
      </vt:variant>
    </vt:vector>
  </HeadingPairs>
  <TitlesOfParts>
    <vt:vector size="25" baseType="lpstr">
      <vt:lpstr>Default Design</vt:lpstr>
      <vt:lpstr>Custom Design</vt:lpstr>
      <vt:lpstr>Slide 1</vt:lpstr>
      <vt:lpstr>Slide 2</vt:lpstr>
      <vt:lpstr>Ownership of Mosquito Nets</vt:lpstr>
      <vt:lpstr>Trends in Net Ownership by Residence</vt:lpstr>
      <vt:lpstr>Ownership of ITNs by Zone</vt:lpstr>
      <vt:lpstr>Ownership of ITNs by Wealth Quintile</vt:lpstr>
      <vt:lpstr>Ownership of ITNs by Areas for LLIN Malaria Campaigns</vt:lpstr>
      <vt:lpstr>Source of Mosquito Nets</vt:lpstr>
      <vt:lpstr>Use of ITNs</vt:lpstr>
      <vt:lpstr>Children’s Use of ITNs by Region</vt:lpstr>
      <vt:lpstr>Pregnant Women’s  Use of ITNs  by Region</vt:lpstr>
      <vt:lpstr>Reasons for Not Using a Mosquito Net</vt:lpstr>
      <vt:lpstr>Slide 13</vt:lpstr>
      <vt:lpstr>Indoor Residual Spraying (IRS)</vt:lpstr>
      <vt:lpstr>IRS by Zone</vt:lpstr>
      <vt:lpstr>Indoor Residual Spraying (IRS) by Wealth Quintile</vt:lpstr>
      <vt:lpstr>Indoor Residual Spraying (IRS) by Areas for LLIN Malaria Campaigns</vt:lpstr>
      <vt:lpstr>Source of Indoor Residual Spraying</vt:lpstr>
      <vt:lpstr>Slide 19</vt:lpstr>
      <vt:lpstr>Antenatal Care</vt:lpstr>
      <vt:lpstr>Intermittent Preventive Treatment during Pregnancy</vt:lpstr>
      <vt:lpstr>Intermittent Preventive Treatment during Pregnancy by Education</vt:lpstr>
      <vt:lpstr>Key Findings</vt:lpstr>
    </vt:vector>
  </TitlesOfParts>
  <Company>Macro International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Family Planning</dc:title>
  <dc:creator>Hannah Guedenet;Erica.Nybro</dc:creator>
  <cp:lastModifiedBy>Administrator</cp:lastModifiedBy>
  <cp:revision>162</cp:revision>
  <dcterms:created xsi:type="dcterms:W3CDTF">2005-10-11T14:32:07Z</dcterms:created>
  <dcterms:modified xsi:type="dcterms:W3CDTF">2012-05-09T20:22:14Z</dcterms:modified>
</cp:coreProperties>
</file>