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6"/>
  </p:notesMasterIdLst>
  <p:sldIdLst>
    <p:sldId id="387" r:id="rId3"/>
    <p:sldId id="258" r:id="rId4"/>
    <p:sldId id="358" r:id="rId5"/>
    <p:sldId id="375" r:id="rId6"/>
    <p:sldId id="360" r:id="rId7"/>
    <p:sldId id="361" r:id="rId8"/>
    <p:sldId id="398" r:id="rId9"/>
    <p:sldId id="353" r:id="rId10"/>
    <p:sldId id="364" r:id="rId11"/>
    <p:sldId id="399" r:id="rId12"/>
    <p:sldId id="366" r:id="rId13"/>
    <p:sldId id="403" r:id="rId14"/>
    <p:sldId id="397" r:id="rId15"/>
    <p:sldId id="371" r:id="rId16"/>
    <p:sldId id="400" r:id="rId17"/>
    <p:sldId id="381" r:id="rId18"/>
    <p:sldId id="386" r:id="rId19"/>
    <p:sldId id="401" r:id="rId20"/>
    <p:sldId id="388" r:id="rId21"/>
    <p:sldId id="402" r:id="rId22"/>
    <p:sldId id="395" r:id="rId23"/>
    <p:sldId id="396" r:id="rId24"/>
    <p:sldId id="37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80" d="100"/>
          <a:sy n="80" d="100"/>
        </p:scale>
        <p:origin x="-10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accent1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Nurse/midwife</a:t>
                    </a:r>
                    <a:r>
                      <a:rPr lang="en-US"/>
                      <a:t>
</a:t>
                    </a:r>
                    <a:r>
                      <a:rPr lang="en-US" smtClean="0"/>
                      <a:t>31%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17305813648293986"/>
                  <c:y val="-0.1570393349268843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Health assistant/AHW
11%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MCHW
13%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Nurse/midwife</c:v>
                </c:pt>
                <c:pt idx="2">
                  <c:v>Health assistant/AHW</c:v>
                </c:pt>
                <c:pt idx="3">
                  <c:v>MCHW</c:v>
                </c:pt>
                <c:pt idx="4">
                  <c:v>VHW</c:v>
                </c:pt>
                <c:pt idx="5">
                  <c:v>Traditional birth attendant or FCHV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27</c:v>
                </c:pt>
                <c:pt idx="1">
                  <c:v>31</c:v>
                </c:pt>
                <c:pt idx="2">
                  <c:v>11</c:v>
                </c:pt>
                <c:pt idx="3">
                  <c:v>13</c:v>
                </c:pt>
                <c:pt idx="4">
                  <c:v>1</c:v>
                </c:pt>
                <c:pt idx="5">
                  <c:v>1</c:v>
                </c:pt>
                <c:pt idx="6">
                  <c:v>15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8333333333333333E-2"/>
          <c:y val="1.3653500694714688E-2"/>
          <c:w val="0.9633333333333336"/>
          <c:h val="0.874381176403119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24</c:v>
                </c:pt>
                <c:pt idx="1">
                  <c:v>28</c:v>
                </c:pt>
                <c:pt idx="2">
                  <c:v>44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gapWidth val="70"/>
        <c:overlap val="-25"/>
        <c:axId val="84855808"/>
        <c:axId val="84861696"/>
      </c:barChart>
      <c:catAx>
        <c:axId val="84855808"/>
        <c:scaling>
          <c:orientation val="minMax"/>
        </c:scaling>
        <c:axPos val="b"/>
        <c:numFmt formatCode="General" sourceLinked="1"/>
        <c:majorTickMark val="none"/>
        <c:tickLblPos val="nextTo"/>
        <c:crossAx val="84861696"/>
        <c:crosses val="autoZero"/>
        <c:auto val="1"/>
        <c:lblAlgn val="ctr"/>
        <c:lblOffset val="100"/>
      </c:catAx>
      <c:valAx>
        <c:axId val="84861696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848558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9.345794392523378E-2"/>
          <c:y val="3.0456852791878191E-2"/>
          <c:w val="0.64342237594132468"/>
          <c:h val="0.87080798593069253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 sector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52</c:v>
                </c:pt>
                <c:pt idx="2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Non-government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7</c:v>
                </c:pt>
                <c:pt idx="1">
                  <c:v>17</c:v>
                </c:pt>
                <c:pt idx="2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Home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63</c:v>
                </c:pt>
                <c:pt idx="1">
                  <c:v>28</c:v>
                </c:pt>
                <c:pt idx="2">
                  <c:v>67</c:v>
                </c:pt>
              </c:numCache>
            </c:numRef>
          </c:val>
        </c:ser>
        <c:dLbls>
          <c:showVal val="1"/>
        </c:dLbls>
        <c:gapWidth val="95"/>
        <c:overlap val="100"/>
        <c:axId val="86546688"/>
        <c:axId val="86552576"/>
      </c:barChart>
      <c:catAx>
        <c:axId val="86546688"/>
        <c:scaling>
          <c:orientation val="minMax"/>
        </c:scaling>
        <c:axPos val="b"/>
        <c:majorTickMark val="none"/>
        <c:tickLblPos val="nextTo"/>
        <c:crossAx val="86552576"/>
        <c:crosses val="autoZero"/>
        <c:auto val="1"/>
        <c:lblAlgn val="ctr"/>
        <c:lblOffset val="100"/>
      </c:catAx>
      <c:valAx>
        <c:axId val="86552576"/>
        <c:scaling>
          <c:orientation val="minMax"/>
        </c:scaling>
        <c:delete val="1"/>
        <c:axPos val="l"/>
        <c:numFmt formatCode="0%" sourceLinked="1"/>
        <c:tickLblPos val="none"/>
        <c:crossAx val="865466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557190865160562"/>
          <c:y val="4.6927934769575116E-2"/>
          <c:w val="0.23352466455711729"/>
          <c:h val="0.53812382589232144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Relative/other</a:t>
                    </a:r>
                    <a:r>
                      <a:rPr lang="en-US"/>
                      <a:t>
</a:t>
                    </a:r>
                    <a:r>
                      <a:rPr lang="en-US" smtClean="0"/>
                      <a:t>40%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Sheet1!$A$2:$A$9</c:f>
              <c:strCache>
                <c:ptCount val="8"/>
                <c:pt idx="0">
                  <c:v>Doctor</c:v>
                </c:pt>
                <c:pt idx="1">
                  <c:v>Nurse/midwife</c:v>
                </c:pt>
                <c:pt idx="2">
                  <c:v>Health assistant/AHW</c:v>
                </c:pt>
                <c:pt idx="3">
                  <c:v>MCHW/VHW</c:v>
                </c:pt>
                <c:pt idx="4">
                  <c:v>FCHV</c:v>
                </c:pt>
                <c:pt idx="5">
                  <c:v>Traditional birth attendant</c:v>
                </c:pt>
                <c:pt idx="6">
                  <c:v>Relative/other</c:v>
                </c:pt>
                <c:pt idx="7">
                  <c:v>No one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17</c:v>
                </c:pt>
                <c:pt idx="1">
                  <c:v>19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  <c:pt idx="5">
                  <c:v>11</c:v>
                </c:pt>
                <c:pt idx="6">
                  <c:v>40</c:v>
                </c:pt>
                <c:pt idx="7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8333333333333333E-2"/>
          <c:y val="1.3444794074202741E-2"/>
          <c:w val="0.9633333333333336"/>
          <c:h val="0.87458985338783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1996 NFHS</c:v>
                </c:pt>
                <c:pt idx="1">
                  <c:v>2001 NDHS</c:v>
                </c:pt>
                <c:pt idx="2">
                  <c:v>2006 NDHS</c:v>
                </c:pt>
                <c:pt idx="3">
                  <c:v>2011 NDHS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11</c:v>
                </c:pt>
                <c:pt idx="2">
                  <c:v>19</c:v>
                </c:pt>
                <c:pt idx="3">
                  <c:v>36</c:v>
                </c:pt>
              </c:numCache>
            </c:numRef>
          </c:val>
        </c:ser>
        <c:dLbls>
          <c:showVal val="1"/>
        </c:dLbls>
        <c:gapWidth val="70"/>
        <c:overlap val="-25"/>
        <c:axId val="107783680"/>
        <c:axId val="107785216"/>
      </c:barChart>
      <c:catAx>
        <c:axId val="107783680"/>
        <c:scaling>
          <c:orientation val="minMax"/>
        </c:scaling>
        <c:axPos val="b"/>
        <c:numFmt formatCode="General" sourceLinked="1"/>
        <c:majorTickMark val="none"/>
        <c:tickLblPos val="nextTo"/>
        <c:crossAx val="107785216"/>
        <c:crosses val="autoZero"/>
        <c:auto val="1"/>
        <c:lblAlgn val="ctr"/>
        <c:lblOffset val="100"/>
      </c:catAx>
      <c:valAx>
        <c:axId val="107785216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107783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2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Live birth</c:v>
                </c:pt>
                <c:pt idx="1">
                  <c:v>Stillbirth</c:v>
                </c:pt>
                <c:pt idx="2">
                  <c:v>Miscarriage</c:v>
                </c:pt>
                <c:pt idx="3">
                  <c:v>Abortion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1</c:v>
                </c:pt>
                <c:pt idx="2">
                  <c:v>7</c:v>
                </c:pt>
                <c:pt idx="3">
                  <c:v>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8139836687080827"/>
          <c:y val="3.0866359269839376E-2"/>
          <c:w val="0.66010240771926632"/>
          <c:h val="0.9382672814603207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1"/>
              <c:tx>
                <c:rich>
                  <a:bodyPr/>
                  <a:lstStyle/>
                  <a:p>
                    <a:r>
                      <a:rPr lang="en-US" b="1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Catheter</c:v>
                </c:pt>
                <c:pt idx="1">
                  <c:v>Injection</c:v>
                </c:pt>
                <c:pt idx="2">
                  <c:v>Medical abortion</c:v>
                </c:pt>
                <c:pt idx="3">
                  <c:v>Took tablets</c:v>
                </c:pt>
                <c:pt idx="4">
                  <c:v>Manual vacuum aspiration</c:v>
                </c:pt>
                <c:pt idx="5">
                  <c:v>Dilation and curetting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9</c:v>
                </c:pt>
                <c:pt idx="3">
                  <c:v>20</c:v>
                </c:pt>
                <c:pt idx="4">
                  <c:v>24</c:v>
                </c:pt>
                <c:pt idx="5">
                  <c:v>39</c:v>
                </c:pt>
              </c:numCache>
            </c:numRef>
          </c:val>
        </c:ser>
        <c:dLbls>
          <c:showVal val="1"/>
        </c:dLbls>
        <c:gapWidth val="100"/>
        <c:overlap val="-25"/>
        <c:axId val="110303488"/>
        <c:axId val="110317568"/>
      </c:barChart>
      <c:catAx>
        <c:axId val="110303488"/>
        <c:scaling>
          <c:orientation val="minMax"/>
        </c:scaling>
        <c:axPos val="l"/>
        <c:numFmt formatCode="General" sourceLinked="1"/>
        <c:majorTickMark val="none"/>
        <c:tickLblPos val="nextTo"/>
        <c:crossAx val="110317568"/>
        <c:crosses val="autoZero"/>
        <c:auto val="1"/>
        <c:lblAlgn val="ctr"/>
        <c:lblOffset val="100"/>
      </c:catAx>
      <c:valAx>
        <c:axId val="110317568"/>
        <c:scaling>
          <c:orientation val="minMax"/>
        </c:scaling>
        <c:delete val="1"/>
        <c:axPos val="b"/>
        <c:numFmt formatCode="General" sourceLinked="1"/>
        <c:tickLblPos val="none"/>
        <c:crossAx val="110303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1864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3283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8867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609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988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55706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95773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218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06755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5233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5081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269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FC42-4E46-4684-8A57-C7A5E0C064D5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C0D81-8C0A-405E-9A6E-B389547803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88469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Maternal Health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126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Reasons for NOT Delivering in a Health Facility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62%</a:t>
            </a:r>
            <a:r>
              <a:rPr lang="en-US" b="1" dirty="0" smtClean="0"/>
              <a:t> </a:t>
            </a:r>
            <a:r>
              <a:rPr lang="en-US" dirty="0" smtClean="0"/>
              <a:t>of women said it is </a:t>
            </a:r>
            <a:r>
              <a:rPr lang="en-US" b="1" dirty="0" smtClean="0">
                <a:solidFill>
                  <a:schemeClr val="tx2"/>
                </a:solidFill>
              </a:rPr>
              <a:t>not necessary </a:t>
            </a:r>
            <a:r>
              <a:rPr lang="en-US" dirty="0" smtClean="0"/>
              <a:t>to deliver in a health facility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14%</a:t>
            </a:r>
            <a:r>
              <a:rPr lang="en-US" b="1" dirty="0" smtClean="0"/>
              <a:t> </a:t>
            </a:r>
            <a:r>
              <a:rPr lang="en-US" dirty="0" smtClean="0"/>
              <a:t>of women said a health facility was </a:t>
            </a:r>
            <a:r>
              <a:rPr lang="en-US" b="1" dirty="0" smtClean="0">
                <a:solidFill>
                  <a:schemeClr val="tx2"/>
                </a:solidFill>
              </a:rPr>
              <a:t>too far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or she had </a:t>
            </a:r>
            <a:r>
              <a:rPr lang="en-US" b="1" dirty="0" smtClean="0">
                <a:solidFill>
                  <a:schemeClr val="tx2"/>
                </a:solidFill>
              </a:rPr>
              <a:t>no transportation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10%</a:t>
            </a:r>
            <a:r>
              <a:rPr lang="en-US" b="1" dirty="0" smtClean="0"/>
              <a:t> </a:t>
            </a:r>
            <a:r>
              <a:rPr lang="en-US" dirty="0" smtClean="0"/>
              <a:t>of women said it is </a:t>
            </a:r>
            <a:r>
              <a:rPr lang="en-US" b="1" dirty="0" smtClean="0">
                <a:solidFill>
                  <a:schemeClr val="tx2"/>
                </a:solidFill>
              </a:rPr>
              <a:t>not customary </a:t>
            </a:r>
            <a:r>
              <a:rPr lang="en-US" dirty="0" smtClean="0"/>
              <a:t>to deliver in a health facility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3428148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8382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32657" y="8382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5185" y="1759527"/>
            <a:ext cx="2405743" cy="1569660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36% </a:t>
            </a:r>
            <a:r>
              <a:rPr lang="en-US" sz="2400" dirty="0" smtClean="0">
                <a:solidFill>
                  <a:schemeClr val="bg1"/>
                </a:solidFill>
              </a:rPr>
              <a:t>of births were delivered by a skilled birth attendant.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57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birth attendant includes doctor, nurse, or midwife.</a:t>
            </a:r>
            <a:endParaRPr lang="en-US" sz="140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1694967461"/>
              </p:ext>
            </p:extLst>
          </p:nvPr>
        </p:nvGraphicFramePr>
        <p:xfrm>
          <a:off x="1241961" y="609600"/>
          <a:ext cx="79248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Assistance at Delivery by Sub-region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771" y="6400800"/>
            <a:ext cx="85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who received delivery assistance from a skilled provider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3461597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Central</a:t>
            </a:r>
            <a:br>
              <a:rPr lang="en-US" sz="1600" dirty="0" smtClean="0"/>
            </a:br>
            <a:r>
              <a:rPr lang="en-US" sz="1600" dirty="0" smtClean="0"/>
              <a:t>mountain 26%</a:t>
            </a:r>
            <a:endParaRPr lang="en-US" sz="1600" dirty="0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58750" y="1716088"/>
            <a:ext cx="8772525" cy="4406900"/>
            <a:chOff x="100" y="1081"/>
            <a:chExt cx="5526" cy="2776"/>
          </a:xfrm>
        </p:grpSpPr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4279" y="2856"/>
              <a:ext cx="1347" cy="782"/>
            </a:xfrm>
            <a:custGeom>
              <a:avLst/>
              <a:gdLst>
                <a:gd name="T0" fmla="*/ 243 w 1347"/>
                <a:gd name="T1" fmla="*/ 4 h 782"/>
                <a:gd name="T2" fmla="*/ 246 w 1347"/>
                <a:gd name="T3" fmla="*/ 44 h 782"/>
                <a:gd name="T4" fmla="*/ 228 w 1347"/>
                <a:gd name="T5" fmla="*/ 80 h 782"/>
                <a:gd name="T6" fmla="*/ 181 w 1347"/>
                <a:gd name="T7" fmla="*/ 87 h 782"/>
                <a:gd name="T8" fmla="*/ 163 w 1347"/>
                <a:gd name="T9" fmla="*/ 120 h 782"/>
                <a:gd name="T10" fmla="*/ 119 w 1347"/>
                <a:gd name="T11" fmla="*/ 167 h 782"/>
                <a:gd name="T12" fmla="*/ 1235 w 1347"/>
                <a:gd name="T13" fmla="*/ 381 h 782"/>
                <a:gd name="T14" fmla="*/ 1216 w 1347"/>
                <a:gd name="T15" fmla="*/ 482 h 782"/>
                <a:gd name="T16" fmla="*/ 1289 w 1347"/>
                <a:gd name="T17" fmla="*/ 551 h 782"/>
                <a:gd name="T18" fmla="*/ 1336 w 1347"/>
                <a:gd name="T19" fmla="*/ 645 h 782"/>
                <a:gd name="T20" fmla="*/ 1318 w 1347"/>
                <a:gd name="T21" fmla="*/ 703 h 782"/>
                <a:gd name="T22" fmla="*/ 1278 w 1347"/>
                <a:gd name="T23" fmla="*/ 714 h 782"/>
                <a:gd name="T24" fmla="*/ 1260 w 1347"/>
                <a:gd name="T25" fmla="*/ 699 h 782"/>
                <a:gd name="T26" fmla="*/ 1216 w 1347"/>
                <a:gd name="T27" fmla="*/ 724 h 782"/>
                <a:gd name="T28" fmla="*/ 1169 w 1347"/>
                <a:gd name="T29" fmla="*/ 764 h 782"/>
                <a:gd name="T30" fmla="*/ 1119 w 1347"/>
                <a:gd name="T31" fmla="*/ 779 h 782"/>
                <a:gd name="T32" fmla="*/ 1072 w 1347"/>
                <a:gd name="T33" fmla="*/ 764 h 782"/>
                <a:gd name="T34" fmla="*/ 1006 w 1347"/>
                <a:gd name="T35" fmla="*/ 728 h 782"/>
                <a:gd name="T36" fmla="*/ 977 w 1347"/>
                <a:gd name="T37" fmla="*/ 667 h 782"/>
                <a:gd name="T38" fmla="*/ 901 w 1347"/>
                <a:gd name="T39" fmla="*/ 648 h 782"/>
                <a:gd name="T40" fmla="*/ 836 w 1347"/>
                <a:gd name="T41" fmla="*/ 630 h 782"/>
                <a:gd name="T42" fmla="*/ 767 w 1347"/>
                <a:gd name="T43" fmla="*/ 648 h 782"/>
                <a:gd name="T44" fmla="*/ 702 w 1347"/>
                <a:gd name="T45" fmla="*/ 630 h 782"/>
                <a:gd name="T46" fmla="*/ 644 w 1347"/>
                <a:gd name="T47" fmla="*/ 648 h 782"/>
                <a:gd name="T48" fmla="*/ 594 w 1347"/>
                <a:gd name="T49" fmla="*/ 710 h 782"/>
                <a:gd name="T50" fmla="*/ 514 w 1347"/>
                <a:gd name="T51" fmla="*/ 743 h 782"/>
                <a:gd name="T52" fmla="*/ 463 w 1347"/>
                <a:gd name="T53" fmla="*/ 743 h 782"/>
                <a:gd name="T54" fmla="*/ 391 w 1347"/>
                <a:gd name="T55" fmla="*/ 753 h 782"/>
                <a:gd name="T56" fmla="*/ 322 w 1347"/>
                <a:gd name="T57" fmla="*/ 764 h 782"/>
                <a:gd name="T58" fmla="*/ 271 w 1347"/>
                <a:gd name="T59" fmla="*/ 681 h 782"/>
                <a:gd name="T60" fmla="*/ 203 w 1347"/>
                <a:gd name="T61" fmla="*/ 627 h 782"/>
                <a:gd name="T62" fmla="*/ 90 w 1347"/>
                <a:gd name="T63" fmla="*/ 609 h 782"/>
                <a:gd name="T64" fmla="*/ 69 w 1347"/>
                <a:gd name="T65" fmla="*/ 580 h 782"/>
                <a:gd name="T66" fmla="*/ 112 w 1347"/>
                <a:gd name="T67" fmla="*/ 522 h 782"/>
                <a:gd name="T68" fmla="*/ 80 w 1347"/>
                <a:gd name="T69" fmla="*/ 475 h 782"/>
                <a:gd name="T70" fmla="*/ 119 w 1347"/>
                <a:gd name="T71" fmla="*/ 424 h 782"/>
                <a:gd name="T72" fmla="*/ 54 w 1347"/>
                <a:gd name="T73" fmla="*/ 381 h 782"/>
                <a:gd name="T74" fmla="*/ 7 w 1347"/>
                <a:gd name="T75" fmla="*/ 370 h 782"/>
                <a:gd name="T76" fmla="*/ 11 w 1347"/>
                <a:gd name="T77" fmla="*/ 319 h 782"/>
                <a:gd name="T78" fmla="*/ 36 w 1347"/>
                <a:gd name="T79" fmla="*/ 250 h 782"/>
                <a:gd name="T80" fmla="*/ 105 w 1347"/>
                <a:gd name="T81" fmla="*/ 189 h 782"/>
                <a:gd name="T82" fmla="*/ 127 w 1347"/>
                <a:gd name="T83" fmla="*/ 200 h 782"/>
                <a:gd name="T84" fmla="*/ 181 w 1347"/>
                <a:gd name="T85" fmla="*/ 247 h 782"/>
                <a:gd name="T86" fmla="*/ 264 w 1347"/>
                <a:gd name="T87" fmla="*/ 319 h 782"/>
                <a:gd name="T88" fmla="*/ 348 w 1347"/>
                <a:gd name="T89" fmla="*/ 283 h 782"/>
                <a:gd name="T90" fmla="*/ 442 w 1347"/>
                <a:gd name="T91" fmla="*/ 254 h 782"/>
                <a:gd name="T92" fmla="*/ 503 w 1347"/>
                <a:gd name="T93" fmla="*/ 239 h 782"/>
                <a:gd name="T94" fmla="*/ 576 w 1347"/>
                <a:gd name="T95" fmla="*/ 247 h 782"/>
                <a:gd name="T96" fmla="*/ 634 w 1347"/>
                <a:gd name="T97" fmla="*/ 247 h 782"/>
                <a:gd name="T98" fmla="*/ 644 w 1347"/>
                <a:gd name="T99" fmla="*/ 290 h 782"/>
                <a:gd name="T100" fmla="*/ 666 w 1347"/>
                <a:gd name="T101" fmla="*/ 337 h 782"/>
                <a:gd name="T102" fmla="*/ 681 w 1347"/>
                <a:gd name="T103" fmla="*/ 384 h 782"/>
                <a:gd name="T104" fmla="*/ 728 w 1347"/>
                <a:gd name="T105" fmla="*/ 424 h 782"/>
                <a:gd name="T106" fmla="*/ 796 w 1347"/>
                <a:gd name="T107" fmla="*/ 431 h 782"/>
                <a:gd name="T108" fmla="*/ 840 w 1347"/>
                <a:gd name="T109" fmla="*/ 431 h 782"/>
                <a:gd name="T110" fmla="*/ 869 w 1347"/>
                <a:gd name="T111" fmla="*/ 377 h 782"/>
                <a:gd name="T112" fmla="*/ 920 w 1347"/>
                <a:gd name="T113" fmla="*/ 359 h 782"/>
                <a:gd name="T114" fmla="*/ 999 w 1347"/>
                <a:gd name="T115" fmla="*/ 366 h 782"/>
                <a:gd name="T116" fmla="*/ 1057 w 1347"/>
                <a:gd name="T117" fmla="*/ 362 h 782"/>
                <a:gd name="T118" fmla="*/ 1126 w 1347"/>
                <a:gd name="T119" fmla="*/ 362 h 782"/>
                <a:gd name="T120" fmla="*/ 1187 w 1347"/>
                <a:gd name="T121" fmla="*/ 355 h 782"/>
                <a:gd name="T122" fmla="*/ 1231 w 1347"/>
                <a:gd name="T123" fmla="*/ 308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782">
                  <a:moveTo>
                    <a:pt x="250" y="40"/>
                  </a:moveTo>
                  <a:lnTo>
                    <a:pt x="250" y="37"/>
                  </a:lnTo>
                  <a:lnTo>
                    <a:pt x="246" y="33"/>
                  </a:lnTo>
                  <a:lnTo>
                    <a:pt x="246" y="33"/>
                  </a:lnTo>
                  <a:lnTo>
                    <a:pt x="243" y="33"/>
                  </a:lnTo>
                  <a:lnTo>
                    <a:pt x="243" y="29"/>
                  </a:lnTo>
                  <a:lnTo>
                    <a:pt x="243" y="26"/>
                  </a:lnTo>
                  <a:lnTo>
                    <a:pt x="246" y="26"/>
                  </a:lnTo>
                  <a:lnTo>
                    <a:pt x="246" y="22"/>
                  </a:lnTo>
                  <a:lnTo>
                    <a:pt x="246" y="22"/>
                  </a:lnTo>
                  <a:lnTo>
                    <a:pt x="246" y="19"/>
                  </a:lnTo>
                  <a:lnTo>
                    <a:pt x="246" y="15"/>
                  </a:lnTo>
                  <a:lnTo>
                    <a:pt x="246" y="15"/>
                  </a:lnTo>
                  <a:lnTo>
                    <a:pt x="250" y="15"/>
                  </a:lnTo>
                  <a:lnTo>
                    <a:pt x="250" y="11"/>
                  </a:lnTo>
                  <a:lnTo>
                    <a:pt x="246" y="11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43" y="4"/>
                  </a:lnTo>
                  <a:lnTo>
                    <a:pt x="243" y="4"/>
                  </a:lnTo>
                  <a:lnTo>
                    <a:pt x="239" y="4"/>
                  </a:lnTo>
                  <a:lnTo>
                    <a:pt x="235" y="4"/>
                  </a:lnTo>
                  <a:lnTo>
                    <a:pt x="235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5" y="4"/>
                  </a:lnTo>
                  <a:lnTo>
                    <a:pt x="239" y="4"/>
                  </a:lnTo>
                  <a:lnTo>
                    <a:pt x="243" y="4"/>
                  </a:lnTo>
                  <a:lnTo>
                    <a:pt x="243" y="4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6" y="11"/>
                  </a:lnTo>
                  <a:lnTo>
                    <a:pt x="250" y="11"/>
                  </a:lnTo>
                  <a:lnTo>
                    <a:pt x="250" y="15"/>
                  </a:lnTo>
                  <a:lnTo>
                    <a:pt x="246" y="15"/>
                  </a:lnTo>
                  <a:lnTo>
                    <a:pt x="246" y="15"/>
                  </a:lnTo>
                  <a:lnTo>
                    <a:pt x="246" y="19"/>
                  </a:lnTo>
                  <a:lnTo>
                    <a:pt x="246" y="22"/>
                  </a:lnTo>
                  <a:lnTo>
                    <a:pt x="246" y="22"/>
                  </a:lnTo>
                  <a:lnTo>
                    <a:pt x="246" y="26"/>
                  </a:lnTo>
                  <a:lnTo>
                    <a:pt x="243" y="26"/>
                  </a:lnTo>
                  <a:lnTo>
                    <a:pt x="243" y="29"/>
                  </a:lnTo>
                  <a:lnTo>
                    <a:pt x="243" y="33"/>
                  </a:lnTo>
                  <a:lnTo>
                    <a:pt x="246" y="33"/>
                  </a:lnTo>
                  <a:lnTo>
                    <a:pt x="246" y="33"/>
                  </a:lnTo>
                  <a:lnTo>
                    <a:pt x="250" y="37"/>
                  </a:lnTo>
                  <a:lnTo>
                    <a:pt x="250" y="40"/>
                  </a:lnTo>
                  <a:lnTo>
                    <a:pt x="250" y="40"/>
                  </a:lnTo>
                  <a:close/>
                  <a:moveTo>
                    <a:pt x="246" y="40"/>
                  </a:moveTo>
                  <a:lnTo>
                    <a:pt x="250" y="40"/>
                  </a:lnTo>
                  <a:lnTo>
                    <a:pt x="246" y="40"/>
                  </a:lnTo>
                  <a:lnTo>
                    <a:pt x="246" y="40"/>
                  </a:lnTo>
                  <a:close/>
                  <a:moveTo>
                    <a:pt x="243" y="51"/>
                  </a:moveTo>
                  <a:lnTo>
                    <a:pt x="243" y="47"/>
                  </a:lnTo>
                  <a:lnTo>
                    <a:pt x="246" y="47"/>
                  </a:lnTo>
                  <a:lnTo>
                    <a:pt x="246" y="44"/>
                  </a:lnTo>
                  <a:lnTo>
                    <a:pt x="246" y="40"/>
                  </a:lnTo>
                  <a:lnTo>
                    <a:pt x="246" y="44"/>
                  </a:lnTo>
                  <a:lnTo>
                    <a:pt x="246" y="47"/>
                  </a:lnTo>
                  <a:lnTo>
                    <a:pt x="243" y="47"/>
                  </a:lnTo>
                  <a:lnTo>
                    <a:pt x="243" y="51"/>
                  </a:lnTo>
                  <a:lnTo>
                    <a:pt x="243" y="51"/>
                  </a:lnTo>
                  <a:close/>
                  <a:moveTo>
                    <a:pt x="235" y="73"/>
                  </a:moveTo>
                  <a:lnTo>
                    <a:pt x="235" y="69"/>
                  </a:lnTo>
                  <a:lnTo>
                    <a:pt x="235" y="69"/>
                  </a:lnTo>
                  <a:lnTo>
                    <a:pt x="235" y="69"/>
                  </a:lnTo>
                  <a:lnTo>
                    <a:pt x="235" y="66"/>
                  </a:lnTo>
                  <a:lnTo>
                    <a:pt x="239" y="62"/>
                  </a:lnTo>
                  <a:lnTo>
                    <a:pt x="239" y="58"/>
                  </a:lnTo>
                  <a:lnTo>
                    <a:pt x="239" y="58"/>
                  </a:lnTo>
                  <a:lnTo>
                    <a:pt x="243" y="55"/>
                  </a:lnTo>
                  <a:lnTo>
                    <a:pt x="243" y="51"/>
                  </a:lnTo>
                  <a:lnTo>
                    <a:pt x="243" y="51"/>
                  </a:lnTo>
                  <a:lnTo>
                    <a:pt x="243" y="51"/>
                  </a:lnTo>
                  <a:lnTo>
                    <a:pt x="243" y="55"/>
                  </a:lnTo>
                  <a:lnTo>
                    <a:pt x="243" y="58"/>
                  </a:lnTo>
                  <a:lnTo>
                    <a:pt x="239" y="58"/>
                  </a:lnTo>
                  <a:lnTo>
                    <a:pt x="239" y="58"/>
                  </a:lnTo>
                  <a:lnTo>
                    <a:pt x="239" y="62"/>
                  </a:lnTo>
                  <a:lnTo>
                    <a:pt x="235" y="66"/>
                  </a:lnTo>
                  <a:lnTo>
                    <a:pt x="235" y="69"/>
                  </a:lnTo>
                  <a:lnTo>
                    <a:pt x="235" y="69"/>
                  </a:lnTo>
                  <a:lnTo>
                    <a:pt x="235" y="69"/>
                  </a:lnTo>
                  <a:lnTo>
                    <a:pt x="235" y="73"/>
                  </a:lnTo>
                  <a:lnTo>
                    <a:pt x="235" y="73"/>
                  </a:lnTo>
                  <a:close/>
                  <a:moveTo>
                    <a:pt x="224" y="80"/>
                  </a:moveTo>
                  <a:lnTo>
                    <a:pt x="228" y="80"/>
                  </a:lnTo>
                  <a:lnTo>
                    <a:pt x="228" y="76"/>
                  </a:lnTo>
                  <a:lnTo>
                    <a:pt x="228" y="76"/>
                  </a:lnTo>
                  <a:lnTo>
                    <a:pt x="228" y="76"/>
                  </a:lnTo>
                  <a:lnTo>
                    <a:pt x="228" y="80"/>
                  </a:lnTo>
                  <a:lnTo>
                    <a:pt x="224" y="80"/>
                  </a:lnTo>
                  <a:lnTo>
                    <a:pt x="224" y="80"/>
                  </a:lnTo>
                  <a:close/>
                  <a:moveTo>
                    <a:pt x="206" y="80"/>
                  </a:moveTo>
                  <a:lnTo>
                    <a:pt x="206" y="80"/>
                  </a:lnTo>
                  <a:lnTo>
                    <a:pt x="206" y="80"/>
                  </a:lnTo>
                  <a:lnTo>
                    <a:pt x="206" y="80"/>
                  </a:lnTo>
                  <a:close/>
                  <a:moveTo>
                    <a:pt x="188" y="84"/>
                  </a:moveTo>
                  <a:lnTo>
                    <a:pt x="192" y="84"/>
                  </a:lnTo>
                  <a:lnTo>
                    <a:pt x="195" y="84"/>
                  </a:lnTo>
                  <a:lnTo>
                    <a:pt x="195" y="80"/>
                  </a:lnTo>
                  <a:lnTo>
                    <a:pt x="195" y="84"/>
                  </a:lnTo>
                  <a:lnTo>
                    <a:pt x="192" y="84"/>
                  </a:lnTo>
                  <a:lnTo>
                    <a:pt x="188" y="84"/>
                  </a:lnTo>
                  <a:lnTo>
                    <a:pt x="188" y="84"/>
                  </a:lnTo>
                  <a:close/>
                  <a:moveTo>
                    <a:pt x="217" y="84"/>
                  </a:moveTo>
                  <a:lnTo>
                    <a:pt x="217" y="84"/>
                  </a:lnTo>
                  <a:lnTo>
                    <a:pt x="217" y="84"/>
                  </a:lnTo>
                  <a:lnTo>
                    <a:pt x="217" y="84"/>
                  </a:lnTo>
                  <a:close/>
                  <a:moveTo>
                    <a:pt x="181" y="87"/>
                  </a:moveTo>
                  <a:lnTo>
                    <a:pt x="185" y="87"/>
                  </a:lnTo>
                  <a:lnTo>
                    <a:pt x="185" y="84"/>
                  </a:lnTo>
                  <a:lnTo>
                    <a:pt x="188" y="84"/>
                  </a:lnTo>
                  <a:lnTo>
                    <a:pt x="185" y="84"/>
                  </a:lnTo>
                  <a:lnTo>
                    <a:pt x="185" y="87"/>
                  </a:lnTo>
                  <a:lnTo>
                    <a:pt x="181" y="87"/>
                  </a:lnTo>
                  <a:lnTo>
                    <a:pt x="181" y="87"/>
                  </a:lnTo>
                  <a:close/>
                  <a:moveTo>
                    <a:pt x="181" y="91"/>
                  </a:moveTo>
                  <a:lnTo>
                    <a:pt x="181" y="91"/>
                  </a:lnTo>
                  <a:lnTo>
                    <a:pt x="181" y="91"/>
                  </a:lnTo>
                  <a:lnTo>
                    <a:pt x="181" y="91"/>
                  </a:lnTo>
                  <a:close/>
                  <a:moveTo>
                    <a:pt x="177" y="95"/>
                  </a:moveTo>
                  <a:lnTo>
                    <a:pt x="181" y="95"/>
                  </a:lnTo>
                  <a:lnTo>
                    <a:pt x="177" y="95"/>
                  </a:lnTo>
                  <a:lnTo>
                    <a:pt x="177" y="95"/>
                  </a:lnTo>
                  <a:close/>
                  <a:moveTo>
                    <a:pt x="156" y="138"/>
                  </a:moveTo>
                  <a:lnTo>
                    <a:pt x="159" y="138"/>
                  </a:lnTo>
                  <a:lnTo>
                    <a:pt x="159" y="134"/>
                  </a:lnTo>
                  <a:lnTo>
                    <a:pt x="159" y="127"/>
                  </a:lnTo>
                  <a:lnTo>
                    <a:pt x="163" y="124"/>
                  </a:lnTo>
                  <a:lnTo>
                    <a:pt x="163" y="120"/>
                  </a:lnTo>
                  <a:lnTo>
                    <a:pt x="167" y="116"/>
                  </a:lnTo>
                  <a:lnTo>
                    <a:pt x="170" y="113"/>
                  </a:lnTo>
                  <a:lnTo>
                    <a:pt x="174" y="113"/>
                  </a:lnTo>
                  <a:lnTo>
                    <a:pt x="174" y="105"/>
                  </a:lnTo>
                  <a:lnTo>
                    <a:pt x="174" y="102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74" y="95"/>
                  </a:lnTo>
                  <a:lnTo>
                    <a:pt x="174" y="102"/>
                  </a:lnTo>
                  <a:lnTo>
                    <a:pt x="174" y="105"/>
                  </a:lnTo>
                  <a:lnTo>
                    <a:pt x="174" y="113"/>
                  </a:lnTo>
                  <a:lnTo>
                    <a:pt x="170" y="113"/>
                  </a:lnTo>
                  <a:lnTo>
                    <a:pt x="167" y="116"/>
                  </a:lnTo>
                  <a:lnTo>
                    <a:pt x="163" y="120"/>
                  </a:lnTo>
                  <a:lnTo>
                    <a:pt x="163" y="124"/>
                  </a:lnTo>
                  <a:lnTo>
                    <a:pt x="159" y="127"/>
                  </a:lnTo>
                  <a:lnTo>
                    <a:pt x="159" y="134"/>
                  </a:lnTo>
                  <a:lnTo>
                    <a:pt x="159" y="138"/>
                  </a:lnTo>
                  <a:lnTo>
                    <a:pt x="156" y="138"/>
                  </a:lnTo>
                  <a:lnTo>
                    <a:pt x="156" y="138"/>
                  </a:lnTo>
                  <a:close/>
                  <a:moveTo>
                    <a:pt x="145" y="149"/>
                  </a:moveTo>
                  <a:lnTo>
                    <a:pt x="148" y="149"/>
                  </a:lnTo>
                  <a:lnTo>
                    <a:pt x="148" y="145"/>
                  </a:lnTo>
                  <a:lnTo>
                    <a:pt x="152" y="145"/>
                  </a:lnTo>
                  <a:lnTo>
                    <a:pt x="156" y="142"/>
                  </a:lnTo>
                  <a:lnTo>
                    <a:pt x="156" y="138"/>
                  </a:lnTo>
                  <a:lnTo>
                    <a:pt x="156" y="142"/>
                  </a:lnTo>
                  <a:lnTo>
                    <a:pt x="152" y="145"/>
                  </a:lnTo>
                  <a:lnTo>
                    <a:pt x="148" y="145"/>
                  </a:lnTo>
                  <a:lnTo>
                    <a:pt x="148" y="149"/>
                  </a:lnTo>
                  <a:lnTo>
                    <a:pt x="145" y="149"/>
                  </a:lnTo>
                  <a:lnTo>
                    <a:pt x="145" y="149"/>
                  </a:lnTo>
                  <a:close/>
                  <a:moveTo>
                    <a:pt x="127" y="160"/>
                  </a:moveTo>
                  <a:lnTo>
                    <a:pt x="127" y="156"/>
                  </a:lnTo>
                  <a:lnTo>
                    <a:pt x="130" y="156"/>
                  </a:lnTo>
                  <a:lnTo>
                    <a:pt x="127" y="156"/>
                  </a:lnTo>
                  <a:lnTo>
                    <a:pt x="127" y="160"/>
                  </a:lnTo>
                  <a:lnTo>
                    <a:pt x="127" y="160"/>
                  </a:lnTo>
                  <a:close/>
                  <a:moveTo>
                    <a:pt x="119" y="167"/>
                  </a:moveTo>
                  <a:lnTo>
                    <a:pt x="119" y="163"/>
                  </a:lnTo>
                  <a:lnTo>
                    <a:pt x="123" y="163"/>
                  </a:lnTo>
                  <a:lnTo>
                    <a:pt x="119" y="163"/>
                  </a:lnTo>
                  <a:lnTo>
                    <a:pt x="119" y="167"/>
                  </a:lnTo>
                  <a:lnTo>
                    <a:pt x="119" y="167"/>
                  </a:lnTo>
                  <a:close/>
                  <a:moveTo>
                    <a:pt x="119" y="167"/>
                  </a:moveTo>
                  <a:lnTo>
                    <a:pt x="119" y="167"/>
                  </a:lnTo>
                  <a:lnTo>
                    <a:pt x="119" y="167"/>
                  </a:lnTo>
                  <a:lnTo>
                    <a:pt x="119" y="167"/>
                  </a:lnTo>
                  <a:close/>
                  <a:moveTo>
                    <a:pt x="1253" y="272"/>
                  </a:moveTo>
                  <a:lnTo>
                    <a:pt x="1249" y="283"/>
                  </a:lnTo>
                  <a:lnTo>
                    <a:pt x="1245" y="294"/>
                  </a:lnTo>
                  <a:lnTo>
                    <a:pt x="1253" y="301"/>
                  </a:lnTo>
                  <a:lnTo>
                    <a:pt x="1260" y="312"/>
                  </a:lnTo>
                  <a:lnTo>
                    <a:pt x="1267" y="319"/>
                  </a:lnTo>
                  <a:lnTo>
                    <a:pt x="1271" y="326"/>
                  </a:lnTo>
                  <a:lnTo>
                    <a:pt x="1271" y="330"/>
                  </a:lnTo>
                  <a:lnTo>
                    <a:pt x="1267" y="333"/>
                  </a:lnTo>
                  <a:lnTo>
                    <a:pt x="1260" y="337"/>
                  </a:lnTo>
                  <a:lnTo>
                    <a:pt x="1256" y="337"/>
                  </a:lnTo>
                  <a:lnTo>
                    <a:pt x="1253" y="344"/>
                  </a:lnTo>
                  <a:lnTo>
                    <a:pt x="1253" y="344"/>
                  </a:lnTo>
                  <a:lnTo>
                    <a:pt x="1249" y="348"/>
                  </a:lnTo>
                  <a:lnTo>
                    <a:pt x="1245" y="352"/>
                  </a:lnTo>
                  <a:lnTo>
                    <a:pt x="1242" y="355"/>
                  </a:lnTo>
                  <a:lnTo>
                    <a:pt x="1242" y="355"/>
                  </a:lnTo>
                  <a:lnTo>
                    <a:pt x="1242" y="359"/>
                  </a:lnTo>
                  <a:lnTo>
                    <a:pt x="1242" y="362"/>
                  </a:lnTo>
                  <a:lnTo>
                    <a:pt x="1242" y="366"/>
                  </a:lnTo>
                  <a:lnTo>
                    <a:pt x="1242" y="373"/>
                  </a:lnTo>
                  <a:lnTo>
                    <a:pt x="1238" y="373"/>
                  </a:lnTo>
                  <a:lnTo>
                    <a:pt x="1238" y="377"/>
                  </a:lnTo>
                  <a:lnTo>
                    <a:pt x="1235" y="381"/>
                  </a:lnTo>
                  <a:lnTo>
                    <a:pt x="1235" y="384"/>
                  </a:lnTo>
                  <a:lnTo>
                    <a:pt x="1235" y="388"/>
                  </a:lnTo>
                  <a:lnTo>
                    <a:pt x="1231" y="391"/>
                  </a:lnTo>
                  <a:lnTo>
                    <a:pt x="1231" y="391"/>
                  </a:lnTo>
                  <a:lnTo>
                    <a:pt x="1227" y="399"/>
                  </a:lnTo>
                  <a:lnTo>
                    <a:pt x="1227" y="399"/>
                  </a:lnTo>
                  <a:lnTo>
                    <a:pt x="1224" y="402"/>
                  </a:lnTo>
                  <a:lnTo>
                    <a:pt x="1224" y="410"/>
                  </a:lnTo>
                  <a:lnTo>
                    <a:pt x="1224" y="413"/>
                  </a:lnTo>
                  <a:lnTo>
                    <a:pt x="1224" y="417"/>
                  </a:lnTo>
                  <a:lnTo>
                    <a:pt x="1224" y="420"/>
                  </a:lnTo>
                  <a:lnTo>
                    <a:pt x="1224" y="424"/>
                  </a:lnTo>
                  <a:lnTo>
                    <a:pt x="1224" y="428"/>
                  </a:lnTo>
                  <a:lnTo>
                    <a:pt x="1224" y="435"/>
                  </a:lnTo>
                  <a:lnTo>
                    <a:pt x="1224" y="435"/>
                  </a:lnTo>
                  <a:lnTo>
                    <a:pt x="1224" y="442"/>
                  </a:lnTo>
                  <a:lnTo>
                    <a:pt x="1224" y="442"/>
                  </a:lnTo>
                  <a:lnTo>
                    <a:pt x="1224" y="449"/>
                  </a:lnTo>
                  <a:lnTo>
                    <a:pt x="1224" y="453"/>
                  </a:lnTo>
                  <a:lnTo>
                    <a:pt x="1220" y="453"/>
                  </a:lnTo>
                  <a:lnTo>
                    <a:pt x="1220" y="457"/>
                  </a:lnTo>
                  <a:lnTo>
                    <a:pt x="1216" y="460"/>
                  </a:lnTo>
                  <a:lnTo>
                    <a:pt x="1216" y="460"/>
                  </a:lnTo>
                  <a:lnTo>
                    <a:pt x="1216" y="464"/>
                  </a:lnTo>
                  <a:lnTo>
                    <a:pt x="1216" y="467"/>
                  </a:lnTo>
                  <a:lnTo>
                    <a:pt x="1213" y="471"/>
                  </a:lnTo>
                  <a:lnTo>
                    <a:pt x="1213" y="475"/>
                  </a:lnTo>
                  <a:lnTo>
                    <a:pt x="1213" y="478"/>
                  </a:lnTo>
                  <a:lnTo>
                    <a:pt x="1216" y="482"/>
                  </a:lnTo>
                  <a:lnTo>
                    <a:pt x="1216" y="482"/>
                  </a:lnTo>
                  <a:lnTo>
                    <a:pt x="1216" y="486"/>
                  </a:lnTo>
                  <a:lnTo>
                    <a:pt x="1220" y="486"/>
                  </a:lnTo>
                  <a:lnTo>
                    <a:pt x="1224" y="489"/>
                  </a:lnTo>
                  <a:lnTo>
                    <a:pt x="1227" y="489"/>
                  </a:lnTo>
                  <a:lnTo>
                    <a:pt x="1231" y="493"/>
                  </a:lnTo>
                  <a:lnTo>
                    <a:pt x="1231" y="496"/>
                  </a:lnTo>
                  <a:lnTo>
                    <a:pt x="1235" y="500"/>
                  </a:lnTo>
                  <a:lnTo>
                    <a:pt x="1235" y="504"/>
                  </a:lnTo>
                  <a:lnTo>
                    <a:pt x="1235" y="507"/>
                  </a:lnTo>
                  <a:lnTo>
                    <a:pt x="1235" y="511"/>
                  </a:lnTo>
                  <a:lnTo>
                    <a:pt x="1238" y="515"/>
                  </a:lnTo>
                  <a:lnTo>
                    <a:pt x="1242" y="518"/>
                  </a:lnTo>
                  <a:lnTo>
                    <a:pt x="1242" y="522"/>
                  </a:lnTo>
                  <a:lnTo>
                    <a:pt x="1245" y="522"/>
                  </a:lnTo>
                  <a:lnTo>
                    <a:pt x="1253" y="525"/>
                  </a:lnTo>
                  <a:lnTo>
                    <a:pt x="1253" y="525"/>
                  </a:lnTo>
                  <a:lnTo>
                    <a:pt x="1260" y="525"/>
                  </a:lnTo>
                  <a:lnTo>
                    <a:pt x="1260" y="525"/>
                  </a:lnTo>
                  <a:lnTo>
                    <a:pt x="1263" y="529"/>
                  </a:lnTo>
                  <a:lnTo>
                    <a:pt x="1267" y="533"/>
                  </a:lnTo>
                  <a:lnTo>
                    <a:pt x="1271" y="533"/>
                  </a:lnTo>
                  <a:lnTo>
                    <a:pt x="1271" y="533"/>
                  </a:lnTo>
                  <a:lnTo>
                    <a:pt x="1274" y="540"/>
                  </a:lnTo>
                  <a:lnTo>
                    <a:pt x="1278" y="543"/>
                  </a:lnTo>
                  <a:lnTo>
                    <a:pt x="1278" y="547"/>
                  </a:lnTo>
                  <a:lnTo>
                    <a:pt x="1278" y="551"/>
                  </a:lnTo>
                  <a:lnTo>
                    <a:pt x="1282" y="551"/>
                  </a:lnTo>
                  <a:lnTo>
                    <a:pt x="1289" y="551"/>
                  </a:lnTo>
                  <a:lnTo>
                    <a:pt x="1289" y="554"/>
                  </a:lnTo>
                  <a:lnTo>
                    <a:pt x="1292" y="558"/>
                  </a:lnTo>
                  <a:lnTo>
                    <a:pt x="1296" y="562"/>
                  </a:lnTo>
                  <a:lnTo>
                    <a:pt x="1296" y="562"/>
                  </a:lnTo>
                  <a:lnTo>
                    <a:pt x="1300" y="565"/>
                  </a:lnTo>
                  <a:lnTo>
                    <a:pt x="1300" y="569"/>
                  </a:lnTo>
                  <a:lnTo>
                    <a:pt x="1303" y="572"/>
                  </a:lnTo>
                  <a:lnTo>
                    <a:pt x="1300" y="580"/>
                  </a:lnTo>
                  <a:lnTo>
                    <a:pt x="1300" y="580"/>
                  </a:lnTo>
                  <a:lnTo>
                    <a:pt x="1303" y="587"/>
                  </a:lnTo>
                  <a:lnTo>
                    <a:pt x="1303" y="591"/>
                  </a:lnTo>
                  <a:lnTo>
                    <a:pt x="1307" y="594"/>
                  </a:lnTo>
                  <a:lnTo>
                    <a:pt x="1307" y="594"/>
                  </a:lnTo>
                  <a:lnTo>
                    <a:pt x="1311" y="598"/>
                  </a:lnTo>
                  <a:lnTo>
                    <a:pt x="1314" y="601"/>
                  </a:lnTo>
                  <a:lnTo>
                    <a:pt x="1314" y="601"/>
                  </a:lnTo>
                  <a:lnTo>
                    <a:pt x="1318" y="605"/>
                  </a:lnTo>
                  <a:lnTo>
                    <a:pt x="1318" y="609"/>
                  </a:lnTo>
                  <a:lnTo>
                    <a:pt x="1318" y="612"/>
                  </a:lnTo>
                  <a:lnTo>
                    <a:pt x="1318" y="619"/>
                  </a:lnTo>
                  <a:lnTo>
                    <a:pt x="1321" y="623"/>
                  </a:lnTo>
                  <a:lnTo>
                    <a:pt x="1321" y="627"/>
                  </a:lnTo>
                  <a:lnTo>
                    <a:pt x="1325" y="627"/>
                  </a:lnTo>
                  <a:lnTo>
                    <a:pt x="1329" y="630"/>
                  </a:lnTo>
                  <a:lnTo>
                    <a:pt x="1332" y="630"/>
                  </a:lnTo>
                  <a:lnTo>
                    <a:pt x="1332" y="630"/>
                  </a:lnTo>
                  <a:lnTo>
                    <a:pt x="1336" y="638"/>
                  </a:lnTo>
                  <a:lnTo>
                    <a:pt x="1336" y="641"/>
                  </a:lnTo>
                  <a:lnTo>
                    <a:pt x="1336" y="645"/>
                  </a:lnTo>
                  <a:lnTo>
                    <a:pt x="1336" y="648"/>
                  </a:lnTo>
                  <a:lnTo>
                    <a:pt x="1332" y="652"/>
                  </a:lnTo>
                  <a:lnTo>
                    <a:pt x="1332" y="656"/>
                  </a:lnTo>
                  <a:lnTo>
                    <a:pt x="1332" y="659"/>
                  </a:lnTo>
                  <a:lnTo>
                    <a:pt x="1336" y="663"/>
                  </a:lnTo>
                  <a:lnTo>
                    <a:pt x="1336" y="667"/>
                  </a:lnTo>
                  <a:lnTo>
                    <a:pt x="1340" y="670"/>
                  </a:lnTo>
                  <a:lnTo>
                    <a:pt x="1340" y="677"/>
                  </a:lnTo>
                  <a:lnTo>
                    <a:pt x="1343" y="681"/>
                  </a:lnTo>
                  <a:lnTo>
                    <a:pt x="1343" y="685"/>
                  </a:lnTo>
                  <a:lnTo>
                    <a:pt x="1343" y="688"/>
                  </a:lnTo>
                  <a:lnTo>
                    <a:pt x="1343" y="696"/>
                  </a:lnTo>
                  <a:lnTo>
                    <a:pt x="1343" y="696"/>
                  </a:lnTo>
                  <a:lnTo>
                    <a:pt x="1347" y="703"/>
                  </a:lnTo>
                  <a:lnTo>
                    <a:pt x="1332" y="696"/>
                  </a:lnTo>
                  <a:lnTo>
                    <a:pt x="1329" y="696"/>
                  </a:lnTo>
                  <a:lnTo>
                    <a:pt x="1329" y="692"/>
                  </a:lnTo>
                  <a:lnTo>
                    <a:pt x="1329" y="688"/>
                  </a:lnTo>
                  <a:lnTo>
                    <a:pt x="1325" y="685"/>
                  </a:lnTo>
                  <a:lnTo>
                    <a:pt x="1325" y="685"/>
                  </a:lnTo>
                  <a:lnTo>
                    <a:pt x="1321" y="685"/>
                  </a:lnTo>
                  <a:lnTo>
                    <a:pt x="1325" y="688"/>
                  </a:lnTo>
                  <a:lnTo>
                    <a:pt x="1325" y="692"/>
                  </a:lnTo>
                  <a:lnTo>
                    <a:pt x="1325" y="696"/>
                  </a:lnTo>
                  <a:lnTo>
                    <a:pt x="1321" y="696"/>
                  </a:lnTo>
                  <a:lnTo>
                    <a:pt x="1321" y="696"/>
                  </a:lnTo>
                  <a:lnTo>
                    <a:pt x="1321" y="699"/>
                  </a:lnTo>
                  <a:lnTo>
                    <a:pt x="1321" y="703"/>
                  </a:lnTo>
                  <a:lnTo>
                    <a:pt x="1318" y="703"/>
                  </a:lnTo>
                  <a:lnTo>
                    <a:pt x="1314" y="706"/>
                  </a:lnTo>
                  <a:lnTo>
                    <a:pt x="1314" y="710"/>
                  </a:lnTo>
                  <a:lnTo>
                    <a:pt x="1314" y="710"/>
                  </a:lnTo>
                  <a:lnTo>
                    <a:pt x="1311" y="706"/>
                  </a:lnTo>
                  <a:lnTo>
                    <a:pt x="1311" y="703"/>
                  </a:lnTo>
                  <a:lnTo>
                    <a:pt x="1307" y="703"/>
                  </a:lnTo>
                  <a:lnTo>
                    <a:pt x="1307" y="706"/>
                  </a:lnTo>
                  <a:lnTo>
                    <a:pt x="1307" y="710"/>
                  </a:lnTo>
                  <a:lnTo>
                    <a:pt x="1307" y="714"/>
                  </a:lnTo>
                  <a:lnTo>
                    <a:pt x="1307" y="714"/>
                  </a:lnTo>
                  <a:lnTo>
                    <a:pt x="1307" y="717"/>
                  </a:lnTo>
                  <a:lnTo>
                    <a:pt x="1303" y="717"/>
                  </a:lnTo>
                  <a:lnTo>
                    <a:pt x="1300" y="721"/>
                  </a:lnTo>
                  <a:lnTo>
                    <a:pt x="1303" y="721"/>
                  </a:lnTo>
                  <a:lnTo>
                    <a:pt x="1303" y="724"/>
                  </a:lnTo>
                  <a:lnTo>
                    <a:pt x="1300" y="728"/>
                  </a:lnTo>
                  <a:lnTo>
                    <a:pt x="1296" y="732"/>
                  </a:lnTo>
                  <a:lnTo>
                    <a:pt x="1296" y="732"/>
                  </a:lnTo>
                  <a:lnTo>
                    <a:pt x="1296" y="732"/>
                  </a:lnTo>
                  <a:lnTo>
                    <a:pt x="1292" y="732"/>
                  </a:lnTo>
                  <a:lnTo>
                    <a:pt x="1292" y="728"/>
                  </a:lnTo>
                  <a:lnTo>
                    <a:pt x="1289" y="724"/>
                  </a:lnTo>
                  <a:lnTo>
                    <a:pt x="1289" y="721"/>
                  </a:lnTo>
                  <a:lnTo>
                    <a:pt x="1285" y="721"/>
                  </a:lnTo>
                  <a:lnTo>
                    <a:pt x="1282" y="721"/>
                  </a:lnTo>
                  <a:lnTo>
                    <a:pt x="1282" y="717"/>
                  </a:lnTo>
                  <a:lnTo>
                    <a:pt x="1282" y="714"/>
                  </a:lnTo>
                  <a:lnTo>
                    <a:pt x="1282" y="714"/>
                  </a:lnTo>
                  <a:lnTo>
                    <a:pt x="1278" y="714"/>
                  </a:lnTo>
                  <a:lnTo>
                    <a:pt x="1278" y="710"/>
                  </a:lnTo>
                  <a:lnTo>
                    <a:pt x="1278" y="706"/>
                  </a:lnTo>
                  <a:lnTo>
                    <a:pt x="1278" y="703"/>
                  </a:lnTo>
                  <a:lnTo>
                    <a:pt x="1278" y="703"/>
                  </a:lnTo>
                  <a:lnTo>
                    <a:pt x="1278" y="699"/>
                  </a:lnTo>
                  <a:lnTo>
                    <a:pt x="1278" y="696"/>
                  </a:lnTo>
                  <a:lnTo>
                    <a:pt x="1278" y="696"/>
                  </a:lnTo>
                  <a:lnTo>
                    <a:pt x="1278" y="696"/>
                  </a:lnTo>
                  <a:lnTo>
                    <a:pt x="1282" y="696"/>
                  </a:lnTo>
                  <a:lnTo>
                    <a:pt x="1282" y="692"/>
                  </a:lnTo>
                  <a:lnTo>
                    <a:pt x="1285" y="692"/>
                  </a:lnTo>
                  <a:lnTo>
                    <a:pt x="1285" y="688"/>
                  </a:lnTo>
                  <a:lnTo>
                    <a:pt x="1285" y="685"/>
                  </a:lnTo>
                  <a:lnTo>
                    <a:pt x="1282" y="685"/>
                  </a:lnTo>
                  <a:lnTo>
                    <a:pt x="1282" y="685"/>
                  </a:lnTo>
                  <a:lnTo>
                    <a:pt x="1278" y="685"/>
                  </a:lnTo>
                  <a:lnTo>
                    <a:pt x="1278" y="688"/>
                  </a:lnTo>
                  <a:lnTo>
                    <a:pt x="1278" y="692"/>
                  </a:lnTo>
                  <a:lnTo>
                    <a:pt x="1278" y="692"/>
                  </a:lnTo>
                  <a:lnTo>
                    <a:pt x="1278" y="696"/>
                  </a:lnTo>
                  <a:lnTo>
                    <a:pt x="1274" y="696"/>
                  </a:lnTo>
                  <a:lnTo>
                    <a:pt x="1274" y="696"/>
                  </a:lnTo>
                  <a:lnTo>
                    <a:pt x="1271" y="696"/>
                  </a:lnTo>
                  <a:lnTo>
                    <a:pt x="1271" y="696"/>
                  </a:lnTo>
                  <a:lnTo>
                    <a:pt x="1267" y="696"/>
                  </a:lnTo>
                  <a:lnTo>
                    <a:pt x="1263" y="696"/>
                  </a:lnTo>
                  <a:lnTo>
                    <a:pt x="1260" y="696"/>
                  </a:lnTo>
                  <a:lnTo>
                    <a:pt x="1260" y="696"/>
                  </a:lnTo>
                  <a:lnTo>
                    <a:pt x="1260" y="699"/>
                  </a:lnTo>
                  <a:lnTo>
                    <a:pt x="1260" y="703"/>
                  </a:lnTo>
                  <a:lnTo>
                    <a:pt x="1260" y="703"/>
                  </a:lnTo>
                  <a:lnTo>
                    <a:pt x="1260" y="706"/>
                  </a:lnTo>
                  <a:lnTo>
                    <a:pt x="1260" y="710"/>
                  </a:lnTo>
                  <a:lnTo>
                    <a:pt x="1260" y="714"/>
                  </a:lnTo>
                  <a:lnTo>
                    <a:pt x="1260" y="714"/>
                  </a:lnTo>
                  <a:lnTo>
                    <a:pt x="1256" y="717"/>
                  </a:lnTo>
                  <a:lnTo>
                    <a:pt x="1253" y="721"/>
                  </a:lnTo>
                  <a:lnTo>
                    <a:pt x="1253" y="721"/>
                  </a:lnTo>
                  <a:lnTo>
                    <a:pt x="1249" y="721"/>
                  </a:lnTo>
                  <a:lnTo>
                    <a:pt x="1245" y="721"/>
                  </a:lnTo>
                  <a:lnTo>
                    <a:pt x="1242" y="721"/>
                  </a:lnTo>
                  <a:lnTo>
                    <a:pt x="1242" y="721"/>
                  </a:lnTo>
                  <a:lnTo>
                    <a:pt x="1242" y="717"/>
                  </a:lnTo>
                  <a:lnTo>
                    <a:pt x="1238" y="717"/>
                  </a:lnTo>
                  <a:lnTo>
                    <a:pt x="1238" y="714"/>
                  </a:lnTo>
                  <a:lnTo>
                    <a:pt x="1238" y="710"/>
                  </a:lnTo>
                  <a:lnTo>
                    <a:pt x="1235" y="710"/>
                  </a:lnTo>
                  <a:lnTo>
                    <a:pt x="1235" y="714"/>
                  </a:lnTo>
                  <a:lnTo>
                    <a:pt x="1235" y="714"/>
                  </a:lnTo>
                  <a:lnTo>
                    <a:pt x="1235" y="717"/>
                  </a:lnTo>
                  <a:lnTo>
                    <a:pt x="1235" y="721"/>
                  </a:lnTo>
                  <a:lnTo>
                    <a:pt x="1231" y="721"/>
                  </a:lnTo>
                  <a:lnTo>
                    <a:pt x="1227" y="721"/>
                  </a:lnTo>
                  <a:lnTo>
                    <a:pt x="1224" y="724"/>
                  </a:lnTo>
                  <a:lnTo>
                    <a:pt x="1224" y="721"/>
                  </a:lnTo>
                  <a:lnTo>
                    <a:pt x="1220" y="724"/>
                  </a:lnTo>
                  <a:lnTo>
                    <a:pt x="1216" y="724"/>
                  </a:lnTo>
                  <a:lnTo>
                    <a:pt x="1216" y="724"/>
                  </a:lnTo>
                  <a:lnTo>
                    <a:pt x="1213" y="724"/>
                  </a:lnTo>
                  <a:lnTo>
                    <a:pt x="1213" y="728"/>
                  </a:lnTo>
                  <a:lnTo>
                    <a:pt x="1209" y="728"/>
                  </a:lnTo>
                  <a:lnTo>
                    <a:pt x="1209" y="732"/>
                  </a:lnTo>
                  <a:lnTo>
                    <a:pt x="1209" y="732"/>
                  </a:lnTo>
                  <a:lnTo>
                    <a:pt x="1209" y="735"/>
                  </a:lnTo>
                  <a:lnTo>
                    <a:pt x="1206" y="739"/>
                  </a:lnTo>
                  <a:lnTo>
                    <a:pt x="1206" y="739"/>
                  </a:lnTo>
                  <a:lnTo>
                    <a:pt x="1206" y="739"/>
                  </a:lnTo>
                  <a:lnTo>
                    <a:pt x="1202" y="739"/>
                  </a:lnTo>
                  <a:lnTo>
                    <a:pt x="1198" y="739"/>
                  </a:lnTo>
                  <a:lnTo>
                    <a:pt x="1198" y="739"/>
                  </a:lnTo>
                  <a:lnTo>
                    <a:pt x="1195" y="739"/>
                  </a:lnTo>
                  <a:lnTo>
                    <a:pt x="1191" y="739"/>
                  </a:lnTo>
                  <a:lnTo>
                    <a:pt x="1187" y="739"/>
                  </a:lnTo>
                  <a:lnTo>
                    <a:pt x="1187" y="739"/>
                  </a:lnTo>
                  <a:lnTo>
                    <a:pt x="1184" y="739"/>
                  </a:lnTo>
                  <a:lnTo>
                    <a:pt x="1180" y="739"/>
                  </a:lnTo>
                  <a:lnTo>
                    <a:pt x="1180" y="743"/>
                  </a:lnTo>
                  <a:lnTo>
                    <a:pt x="1177" y="746"/>
                  </a:lnTo>
                  <a:lnTo>
                    <a:pt x="1173" y="750"/>
                  </a:lnTo>
                  <a:lnTo>
                    <a:pt x="1169" y="750"/>
                  </a:lnTo>
                  <a:lnTo>
                    <a:pt x="1169" y="753"/>
                  </a:lnTo>
                  <a:lnTo>
                    <a:pt x="1169" y="757"/>
                  </a:lnTo>
                  <a:lnTo>
                    <a:pt x="1169" y="757"/>
                  </a:lnTo>
                  <a:lnTo>
                    <a:pt x="1169" y="757"/>
                  </a:lnTo>
                  <a:lnTo>
                    <a:pt x="1166" y="757"/>
                  </a:lnTo>
                  <a:lnTo>
                    <a:pt x="1169" y="761"/>
                  </a:lnTo>
                  <a:lnTo>
                    <a:pt x="1169" y="764"/>
                  </a:lnTo>
                  <a:lnTo>
                    <a:pt x="1169" y="764"/>
                  </a:lnTo>
                  <a:lnTo>
                    <a:pt x="1166" y="764"/>
                  </a:lnTo>
                  <a:lnTo>
                    <a:pt x="1166" y="768"/>
                  </a:lnTo>
                  <a:lnTo>
                    <a:pt x="1166" y="772"/>
                  </a:lnTo>
                  <a:lnTo>
                    <a:pt x="1169" y="772"/>
                  </a:lnTo>
                  <a:lnTo>
                    <a:pt x="1169" y="775"/>
                  </a:lnTo>
                  <a:lnTo>
                    <a:pt x="1169" y="775"/>
                  </a:lnTo>
                  <a:lnTo>
                    <a:pt x="1169" y="779"/>
                  </a:lnTo>
                  <a:lnTo>
                    <a:pt x="1166" y="775"/>
                  </a:lnTo>
                  <a:lnTo>
                    <a:pt x="1162" y="775"/>
                  </a:lnTo>
                  <a:lnTo>
                    <a:pt x="1162" y="775"/>
                  </a:lnTo>
                  <a:lnTo>
                    <a:pt x="1158" y="772"/>
                  </a:lnTo>
                  <a:lnTo>
                    <a:pt x="1155" y="772"/>
                  </a:lnTo>
                  <a:lnTo>
                    <a:pt x="1151" y="772"/>
                  </a:lnTo>
                  <a:lnTo>
                    <a:pt x="1151" y="772"/>
                  </a:lnTo>
                  <a:lnTo>
                    <a:pt x="1148" y="772"/>
                  </a:lnTo>
                  <a:lnTo>
                    <a:pt x="1144" y="768"/>
                  </a:lnTo>
                  <a:lnTo>
                    <a:pt x="1144" y="768"/>
                  </a:lnTo>
                  <a:lnTo>
                    <a:pt x="1140" y="764"/>
                  </a:lnTo>
                  <a:lnTo>
                    <a:pt x="1137" y="764"/>
                  </a:lnTo>
                  <a:lnTo>
                    <a:pt x="1133" y="768"/>
                  </a:lnTo>
                  <a:lnTo>
                    <a:pt x="1133" y="772"/>
                  </a:lnTo>
                  <a:lnTo>
                    <a:pt x="1130" y="772"/>
                  </a:lnTo>
                  <a:lnTo>
                    <a:pt x="1126" y="775"/>
                  </a:lnTo>
                  <a:lnTo>
                    <a:pt x="1126" y="775"/>
                  </a:lnTo>
                  <a:lnTo>
                    <a:pt x="1126" y="775"/>
                  </a:lnTo>
                  <a:lnTo>
                    <a:pt x="1126" y="779"/>
                  </a:lnTo>
                  <a:lnTo>
                    <a:pt x="1122" y="779"/>
                  </a:lnTo>
                  <a:lnTo>
                    <a:pt x="1119" y="779"/>
                  </a:lnTo>
                  <a:lnTo>
                    <a:pt x="1119" y="782"/>
                  </a:lnTo>
                  <a:lnTo>
                    <a:pt x="1115" y="782"/>
                  </a:lnTo>
                  <a:lnTo>
                    <a:pt x="1115" y="782"/>
                  </a:lnTo>
                  <a:lnTo>
                    <a:pt x="1115" y="782"/>
                  </a:lnTo>
                  <a:lnTo>
                    <a:pt x="1111" y="782"/>
                  </a:lnTo>
                  <a:lnTo>
                    <a:pt x="1108" y="782"/>
                  </a:lnTo>
                  <a:lnTo>
                    <a:pt x="1108" y="779"/>
                  </a:lnTo>
                  <a:lnTo>
                    <a:pt x="1108" y="779"/>
                  </a:lnTo>
                  <a:lnTo>
                    <a:pt x="1108" y="775"/>
                  </a:lnTo>
                  <a:lnTo>
                    <a:pt x="1104" y="775"/>
                  </a:lnTo>
                  <a:lnTo>
                    <a:pt x="1101" y="775"/>
                  </a:lnTo>
                  <a:lnTo>
                    <a:pt x="1097" y="775"/>
                  </a:lnTo>
                  <a:lnTo>
                    <a:pt x="1097" y="775"/>
                  </a:lnTo>
                  <a:lnTo>
                    <a:pt x="1093" y="775"/>
                  </a:lnTo>
                  <a:lnTo>
                    <a:pt x="1093" y="775"/>
                  </a:lnTo>
                  <a:lnTo>
                    <a:pt x="1090" y="772"/>
                  </a:lnTo>
                  <a:lnTo>
                    <a:pt x="1090" y="768"/>
                  </a:lnTo>
                  <a:lnTo>
                    <a:pt x="1090" y="764"/>
                  </a:lnTo>
                  <a:lnTo>
                    <a:pt x="1090" y="764"/>
                  </a:lnTo>
                  <a:lnTo>
                    <a:pt x="1090" y="764"/>
                  </a:lnTo>
                  <a:lnTo>
                    <a:pt x="1090" y="761"/>
                  </a:lnTo>
                  <a:lnTo>
                    <a:pt x="1086" y="761"/>
                  </a:lnTo>
                  <a:lnTo>
                    <a:pt x="1086" y="764"/>
                  </a:lnTo>
                  <a:lnTo>
                    <a:pt x="1082" y="764"/>
                  </a:lnTo>
                  <a:lnTo>
                    <a:pt x="1082" y="764"/>
                  </a:lnTo>
                  <a:lnTo>
                    <a:pt x="1079" y="764"/>
                  </a:lnTo>
                  <a:lnTo>
                    <a:pt x="1075" y="764"/>
                  </a:lnTo>
                  <a:lnTo>
                    <a:pt x="1072" y="764"/>
                  </a:lnTo>
                  <a:lnTo>
                    <a:pt x="1072" y="764"/>
                  </a:lnTo>
                  <a:lnTo>
                    <a:pt x="1068" y="764"/>
                  </a:lnTo>
                  <a:lnTo>
                    <a:pt x="1068" y="764"/>
                  </a:lnTo>
                  <a:lnTo>
                    <a:pt x="1064" y="761"/>
                  </a:lnTo>
                  <a:lnTo>
                    <a:pt x="1064" y="757"/>
                  </a:lnTo>
                  <a:lnTo>
                    <a:pt x="1061" y="757"/>
                  </a:lnTo>
                  <a:lnTo>
                    <a:pt x="1057" y="757"/>
                  </a:lnTo>
                  <a:lnTo>
                    <a:pt x="1057" y="753"/>
                  </a:lnTo>
                  <a:lnTo>
                    <a:pt x="1057" y="750"/>
                  </a:lnTo>
                  <a:lnTo>
                    <a:pt x="1054" y="750"/>
                  </a:lnTo>
                  <a:lnTo>
                    <a:pt x="1054" y="750"/>
                  </a:lnTo>
                  <a:lnTo>
                    <a:pt x="1050" y="750"/>
                  </a:lnTo>
                  <a:lnTo>
                    <a:pt x="1046" y="750"/>
                  </a:lnTo>
                  <a:lnTo>
                    <a:pt x="1046" y="750"/>
                  </a:lnTo>
                  <a:lnTo>
                    <a:pt x="1043" y="750"/>
                  </a:lnTo>
                  <a:lnTo>
                    <a:pt x="1039" y="746"/>
                  </a:lnTo>
                  <a:lnTo>
                    <a:pt x="1035" y="746"/>
                  </a:lnTo>
                  <a:lnTo>
                    <a:pt x="1035" y="743"/>
                  </a:lnTo>
                  <a:lnTo>
                    <a:pt x="1032" y="743"/>
                  </a:lnTo>
                  <a:lnTo>
                    <a:pt x="1028" y="739"/>
                  </a:lnTo>
                  <a:lnTo>
                    <a:pt x="1028" y="739"/>
                  </a:lnTo>
                  <a:lnTo>
                    <a:pt x="1025" y="739"/>
                  </a:lnTo>
                  <a:lnTo>
                    <a:pt x="1021" y="735"/>
                  </a:lnTo>
                  <a:lnTo>
                    <a:pt x="1017" y="732"/>
                  </a:lnTo>
                  <a:lnTo>
                    <a:pt x="1017" y="732"/>
                  </a:lnTo>
                  <a:lnTo>
                    <a:pt x="1014" y="732"/>
                  </a:lnTo>
                  <a:lnTo>
                    <a:pt x="1010" y="732"/>
                  </a:lnTo>
                  <a:lnTo>
                    <a:pt x="1010" y="732"/>
                  </a:lnTo>
                  <a:lnTo>
                    <a:pt x="1006" y="732"/>
                  </a:lnTo>
                  <a:lnTo>
                    <a:pt x="1006" y="728"/>
                  </a:lnTo>
                  <a:lnTo>
                    <a:pt x="1006" y="724"/>
                  </a:lnTo>
                  <a:lnTo>
                    <a:pt x="1003" y="721"/>
                  </a:lnTo>
                  <a:lnTo>
                    <a:pt x="1003" y="721"/>
                  </a:lnTo>
                  <a:lnTo>
                    <a:pt x="1003" y="717"/>
                  </a:lnTo>
                  <a:lnTo>
                    <a:pt x="1003" y="714"/>
                  </a:lnTo>
                  <a:lnTo>
                    <a:pt x="999" y="714"/>
                  </a:lnTo>
                  <a:lnTo>
                    <a:pt x="999" y="714"/>
                  </a:lnTo>
                  <a:lnTo>
                    <a:pt x="999" y="710"/>
                  </a:lnTo>
                  <a:lnTo>
                    <a:pt x="999" y="706"/>
                  </a:lnTo>
                  <a:lnTo>
                    <a:pt x="999" y="703"/>
                  </a:lnTo>
                  <a:lnTo>
                    <a:pt x="999" y="703"/>
                  </a:lnTo>
                  <a:lnTo>
                    <a:pt x="999" y="699"/>
                  </a:lnTo>
                  <a:lnTo>
                    <a:pt x="999" y="696"/>
                  </a:lnTo>
                  <a:lnTo>
                    <a:pt x="996" y="696"/>
                  </a:lnTo>
                  <a:lnTo>
                    <a:pt x="992" y="696"/>
                  </a:lnTo>
                  <a:lnTo>
                    <a:pt x="992" y="692"/>
                  </a:lnTo>
                  <a:lnTo>
                    <a:pt x="988" y="692"/>
                  </a:lnTo>
                  <a:lnTo>
                    <a:pt x="985" y="688"/>
                  </a:lnTo>
                  <a:lnTo>
                    <a:pt x="985" y="685"/>
                  </a:lnTo>
                  <a:lnTo>
                    <a:pt x="988" y="685"/>
                  </a:lnTo>
                  <a:lnTo>
                    <a:pt x="988" y="681"/>
                  </a:lnTo>
                  <a:lnTo>
                    <a:pt x="988" y="677"/>
                  </a:lnTo>
                  <a:lnTo>
                    <a:pt x="988" y="677"/>
                  </a:lnTo>
                  <a:lnTo>
                    <a:pt x="985" y="677"/>
                  </a:lnTo>
                  <a:lnTo>
                    <a:pt x="985" y="674"/>
                  </a:lnTo>
                  <a:lnTo>
                    <a:pt x="981" y="674"/>
                  </a:lnTo>
                  <a:lnTo>
                    <a:pt x="981" y="670"/>
                  </a:lnTo>
                  <a:lnTo>
                    <a:pt x="981" y="667"/>
                  </a:lnTo>
                  <a:lnTo>
                    <a:pt x="977" y="667"/>
                  </a:lnTo>
                  <a:lnTo>
                    <a:pt x="974" y="667"/>
                  </a:lnTo>
                  <a:lnTo>
                    <a:pt x="974" y="663"/>
                  </a:lnTo>
                  <a:lnTo>
                    <a:pt x="970" y="659"/>
                  </a:lnTo>
                  <a:lnTo>
                    <a:pt x="967" y="659"/>
                  </a:lnTo>
                  <a:lnTo>
                    <a:pt x="963" y="659"/>
                  </a:lnTo>
                  <a:lnTo>
                    <a:pt x="963" y="659"/>
                  </a:lnTo>
                  <a:lnTo>
                    <a:pt x="959" y="656"/>
                  </a:lnTo>
                  <a:lnTo>
                    <a:pt x="956" y="652"/>
                  </a:lnTo>
                  <a:lnTo>
                    <a:pt x="956" y="652"/>
                  </a:lnTo>
                  <a:lnTo>
                    <a:pt x="952" y="648"/>
                  </a:lnTo>
                  <a:lnTo>
                    <a:pt x="949" y="648"/>
                  </a:lnTo>
                  <a:lnTo>
                    <a:pt x="945" y="645"/>
                  </a:lnTo>
                  <a:lnTo>
                    <a:pt x="941" y="645"/>
                  </a:lnTo>
                  <a:lnTo>
                    <a:pt x="938" y="645"/>
                  </a:lnTo>
                  <a:lnTo>
                    <a:pt x="934" y="648"/>
                  </a:lnTo>
                  <a:lnTo>
                    <a:pt x="930" y="648"/>
                  </a:lnTo>
                  <a:lnTo>
                    <a:pt x="927" y="648"/>
                  </a:lnTo>
                  <a:lnTo>
                    <a:pt x="927" y="648"/>
                  </a:lnTo>
                  <a:lnTo>
                    <a:pt x="923" y="648"/>
                  </a:lnTo>
                  <a:lnTo>
                    <a:pt x="920" y="648"/>
                  </a:lnTo>
                  <a:lnTo>
                    <a:pt x="920" y="648"/>
                  </a:lnTo>
                  <a:lnTo>
                    <a:pt x="916" y="648"/>
                  </a:lnTo>
                  <a:lnTo>
                    <a:pt x="912" y="648"/>
                  </a:lnTo>
                  <a:lnTo>
                    <a:pt x="909" y="648"/>
                  </a:lnTo>
                  <a:lnTo>
                    <a:pt x="909" y="648"/>
                  </a:lnTo>
                  <a:lnTo>
                    <a:pt x="909" y="648"/>
                  </a:lnTo>
                  <a:lnTo>
                    <a:pt x="905" y="648"/>
                  </a:lnTo>
                  <a:lnTo>
                    <a:pt x="901" y="648"/>
                  </a:lnTo>
                  <a:lnTo>
                    <a:pt x="901" y="648"/>
                  </a:lnTo>
                  <a:lnTo>
                    <a:pt x="898" y="648"/>
                  </a:lnTo>
                  <a:lnTo>
                    <a:pt x="894" y="648"/>
                  </a:lnTo>
                  <a:lnTo>
                    <a:pt x="891" y="648"/>
                  </a:lnTo>
                  <a:lnTo>
                    <a:pt x="891" y="645"/>
                  </a:lnTo>
                  <a:lnTo>
                    <a:pt x="887" y="648"/>
                  </a:lnTo>
                  <a:lnTo>
                    <a:pt x="883" y="648"/>
                  </a:lnTo>
                  <a:lnTo>
                    <a:pt x="883" y="648"/>
                  </a:lnTo>
                  <a:lnTo>
                    <a:pt x="880" y="648"/>
                  </a:lnTo>
                  <a:lnTo>
                    <a:pt x="876" y="645"/>
                  </a:lnTo>
                  <a:lnTo>
                    <a:pt x="872" y="641"/>
                  </a:lnTo>
                  <a:lnTo>
                    <a:pt x="872" y="641"/>
                  </a:lnTo>
                  <a:lnTo>
                    <a:pt x="869" y="641"/>
                  </a:lnTo>
                  <a:lnTo>
                    <a:pt x="865" y="641"/>
                  </a:lnTo>
                  <a:lnTo>
                    <a:pt x="865" y="641"/>
                  </a:lnTo>
                  <a:lnTo>
                    <a:pt x="865" y="641"/>
                  </a:lnTo>
                  <a:lnTo>
                    <a:pt x="862" y="641"/>
                  </a:lnTo>
                  <a:lnTo>
                    <a:pt x="858" y="645"/>
                  </a:lnTo>
                  <a:lnTo>
                    <a:pt x="854" y="645"/>
                  </a:lnTo>
                  <a:lnTo>
                    <a:pt x="854" y="645"/>
                  </a:lnTo>
                  <a:lnTo>
                    <a:pt x="851" y="645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47" y="641"/>
                  </a:lnTo>
                  <a:lnTo>
                    <a:pt x="844" y="641"/>
                  </a:lnTo>
                  <a:lnTo>
                    <a:pt x="844" y="638"/>
                  </a:lnTo>
                  <a:lnTo>
                    <a:pt x="840" y="634"/>
                  </a:lnTo>
                  <a:lnTo>
                    <a:pt x="840" y="630"/>
                  </a:lnTo>
                  <a:lnTo>
                    <a:pt x="836" y="630"/>
                  </a:lnTo>
                  <a:lnTo>
                    <a:pt x="836" y="630"/>
                  </a:lnTo>
                  <a:lnTo>
                    <a:pt x="833" y="630"/>
                  </a:lnTo>
                  <a:lnTo>
                    <a:pt x="829" y="630"/>
                  </a:lnTo>
                  <a:lnTo>
                    <a:pt x="829" y="630"/>
                  </a:lnTo>
                  <a:lnTo>
                    <a:pt x="825" y="634"/>
                  </a:lnTo>
                  <a:lnTo>
                    <a:pt x="825" y="638"/>
                  </a:lnTo>
                  <a:lnTo>
                    <a:pt x="822" y="641"/>
                  </a:lnTo>
                  <a:lnTo>
                    <a:pt x="818" y="641"/>
                  </a:lnTo>
                  <a:lnTo>
                    <a:pt x="818" y="641"/>
                  </a:lnTo>
                  <a:lnTo>
                    <a:pt x="815" y="641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07" y="641"/>
                  </a:lnTo>
                  <a:lnTo>
                    <a:pt x="807" y="645"/>
                  </a:lnTo>
                  <a:lnTo>
                    <a:pt x="804" y="645"/>
                  </a:lnTo>
                  <a:lnTo>
                    <a:pt x="800" y="648"/>
                  </a:lnTo>
                  <a:lnTo>
                    <a:pt x="800" y="648"/>
                  </a:lnTo>
                  <a:lnTo>
                    <a:pt x="800" y="652"/>
                  </a:lnTo>
                  <a:lnTo>
                    <a:pt x="796" y="656"/>
                  </a:lnTo>
                  <a:lnTo>
                    <a:pt x="793" y="656"/>
                  </a:lnTo>
                  <a:lnTo>
                    <a:pt x="793" y="656"/>
                  </a:lnTo>
                  <a:lnTo>
                    <a:pt x="786" y="656"/>
                  </a:lnTo>
                  <a:lnTo>
                    <a:pt x="786" y="656"/>
                  </a:lnTo>
                  <a:lnTo>
                    <a:pt x="782" y="656"/>
                  </a:lnTo>
                  <a:lnTo>
                    <a:pt x="778" y="656"/>
                  </a:lnTo>
                  <a:lnTo>
                    <a:pt x="775" y="656"/>
                  </a:lnTo>
                  <a:lnTo>
                    <a:pt x="775" y="656"/>
                  </a:lnTo>
                  <a:lnTo>
                    <a:pt x="775" y="652"/>
                  </a:lnTo>
                  <a:lnTo>
                    <a:pt x="771" y="652"/>
                  </a:lnTo>
                  <a:lnTo>
                    <a:pt x="767" y="648"/>
                  </a:lnTo>
                  <a:lnTo>
                    <a:pt x="767" y="648"/>
                  </a:lnTo>
                  <a:lnTo>
                    <a:pt x="764" y="648"/>
                  </a:lnTo>
                  <a:lnTo>
                    <a:pt x="760" y="648"/>
                  </a:lnTo>
                  <a:lnTo>
                    <a:pt x="757" y="648"/>
                  </a:lnTo>
                  <a:lnTo>
                    <a:pt x="757" y="645"/>
                  </a:lnTo>
                  <a:lnTo>
                    <a:pt x="757" y="645"/>
                  </a:lnTo>
                  <a:lnTo>
                    <a:pt x="757" y="641"/>
                  </a:lnTo>
                  <a:lnTo>
                    <a:pt x="753" y="641"/>
                  </a:lnTo>
                  <a:lnTo>
                    <a:pt x="749" y="641"/>
                  </a:lnTo>
                  <a:lnTo>
                    <a:pt x="749" y="641"/>
                  </a:lnTo>
                  <a:lnTo>
                    <a:pt x="746" y="641"/>
                  </a:lnTo>
                  <a:lnTo>
                    <a:pt x="742" y="641"/>
                  </a:lnTo>
                  <a:lnTo>
                    <a:pt x="742" y="638"/>
                  </a:lnTo>
                  <a:lnTo>
                    <a:pt x="739" y="638"/>
                  </a:lnTo>
                  <a:lnTo>
                    <a:pt x="739" y="638"/>
                  </a:lnTo>
                  <a:lnTo>
                    <a:pt x="735" y="641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1"/>
                  </a:lnTo>
                  <a:lnTo>
                    <a:pt x="724" y="641"/>
                  </a:lnTo>
                  <a:lnTo>
                    <a:pt x="720" y="641"/>
                  </a:lnTo>
                  <a:lnTo>
                    <a:pt x="720" y="641"/>
                  </a:lnTo>
                  <a:lnTo>
                    <a:pt x="717" y="641"/>
                  </a:lnTo>
                  <a:lnTo>
                    <a:pt x="713" y="641"/>
                  </a:lnTo>
                  <a:lnTo>
                    <a:pt x="713" y="641"/>
                  </a:lnTo>
                  <a:lnTo>
                    <a:pt x="713" y="638"/>
                  </a:lnTo>
                  <a:lnTo>
                    <a:pt x="710" y="634"/>
                  </a:lnTo>
                  <a:lnTo>
                    <a:pt x="706" y="634"/>
                  </a:lnTo>
                  <a:lnTo>
                    <a:pt x="702" y="630"/>
                  </a:lnTo>
                  <a:lnTo>
                    <a:pt x="702" y="630"/>
                  </a:lnTo>
                  <a:lnTo>
                    <a:pt x="699" y="630"/>
                  </a:lnTo>
                  <a:lnTo>
                    <a:pt x="699" y="634"/>
                  </a:lnTo>
                  <a:lnTo>
                    <a:pt x="695" y="634"/>
                  </a:lnTo>
                  <a:lnTo>
                    <a:pt x="695" y="638"/>
                  </a:lnTo>
                  <a:lnTo>
                    <a:pt x="691" y="641"/>
                  </a:lnTo>
                  <a:lnTo>
                    <a:pt x="691" y="641"/>
                  </a:lnTo>
                  <a:lnTo>
                    <a:pt x="684" y="641"/>
                  </a:lnTo>
                  <a:lnTo>
                    <a:pt x="681" y="641"/>
                  </a:lnTo>
                  <a:lnTo>
                    <a:pt x="677" y="641"/>
                  </a:lnTo>
                  <a:lnTo>
                    <a:pt x="677" y="641"/>
                  </a:lnTo>
                  <a:lnTo>
                    <a:pt x="673" y="641"/>
                  </a:lnTo>
                  <a:lnTo>
                    <a:pt x="670" y="641"/>
                  </a:lnTo>
                  <a:lnTo>
                    <a:pt x="666" y="638"/>
                  </a:lnTo>
                  <a:lnTo>
                    <a:pt x="666" y="638"/>
                  </a:lnTo>
                  <a:lnTo>
                    <a:pt x="663" y="638"/>
                  </a:lnTo>
                  <a:lnTo>
                    <a:pt x="663" y="634"/>
                  </a:lnTo>
                  <a:lnTo>
                    <a:pt x="659" y="634"/>
                  </a:lnTo>
                  <a:lnTo>
                    <a:pt x="659" y="634"/>
                  </a:lnTo>
                  <a:lnTo>
                    <a:pt x="655" y="634"/>
                  </a:lnTo>
                  <a:lnTo>
                    <a:pt x="652" y="634"/>
                  </a:lnTo>
                  <a:lnTo>
                    <a:pt x="652" y="638"/>
                  </a:lnTo>
                  <a:lnTo>
                    <a:pt x="648" y="638"/>
                  </a:lnTo>
                  <a:lnTo>
                    <a:pt x="648" y="641"/>
                  </a:lnTo>
                  <a:lnTo>
                    <a:pt x="648" y="641"/>
                  </a:lnTo>
                  <a:lnTo>
                    <a:pt x="644" y="641"/>
                  </a:lnTo>
                  <a:lnTo>
                    <a:pt x="644" y="645"/>
                  </a:lnTo>
                  <a:lnTo>
                    <a:pt x="641" y="648"/>
                  </a:lnTo>
                  <a:lnTo>
                    <a:pt x="644" y="648"/>
                  </a:lnTo>
                  <a:lnTo>
                    <a:pt x="641" y="652"/>
                  </a:lnTo>
                  <a:lnTo>
                    <a:pt x="641" y="656"/>
                  </a:lnTo>
                  <a:lnTo>
                    <a:pt x="641" y="659"/>
                  </a:lnTo>
                  <a:lnTo>
                    <a:pt x="641" y="659"/>
                  </a:lnTo>
                  <a:lnTo>
                    <a:pt x="641" y="663"/>
                  </a:lnTo>
                  <a:lnTo>
                    <a:pt x="641" y="663"/>
                  </a:lnTo>
                  <a:lnTo>
                    <a:pt x="641" y="667"/>
                  </a:lnTo>
                  <a:lnTo>
                    <a:pt x="637" y="667"/>
                  </a:lnTo>
                  <a:lnTo>
                    <a:pt x="634" y="667"/>
                  </a:lnTo>
                  <a:lnTo>
                    <a:pt x="634" y="670"/>
                  </a:lnTo>
                  <a:lnTo>
                    <a:pt x="630" y="674"/>
                  </a:lnTo>
                  <a:lnTo>
                    <a:pt x="630" y="677"/>
                  </a:lnTo>
                  <a:lnTo>
                    <a:pt x="630" y="677"/>
                  </a:lnTo>
                  <a:lnTo>
                    <a:pt x="626" y="681"/>
                  </a:lnTo>
                  <a:lnTo>
                    <a:pt x="623" y="685"/>
                  </a:lnTo>
                  <a:lnTo>
                    <a:pt x="623" y="685"/>
                  </a:lnTo>
                  <a:lnTo>
                    <a:pt x="623" y="685"/>
                  </a:lnTo>
                  <a:lnTo>
                    <a:pt x="619" y="688"/>
                  </a:lnTo>
                  <a:lnTo>
                    <a:pt x="612" y="692"/>
                  </a:lnTo>
                  <a:lnTo>
                    <a:pt x="612" y="696"/>
                  </a:lnTo>
                  <a:lnTo>
                    <a:pt x="612" y="696"/>
                  </a:lnTo>
                  <a:lnTo>
                    <a:pt x="608" y="696"/>
                  </a:lnTo>
                  <a:lnTo>
                    <a:pt x="608" y="696"/>
                  </a:lnTo>
                  <a:lnTo>
                    <a:pt x="605" y="696"/>
                  </a:lnTo>
                  <a:lnTo>
                    <a:pt x="605" y="696"/>
                  </a:lnTo>
                  <a:lnTo>
                    <a:pt x="601" y="699"/>
                  </a:lnTo>
                  <a:lnTo>
                    <a:pt x="597" y="703"/>
                  </a:lnTo>
                  <a:lnTo>
                    <a:pt x="594" y="703"/>
                  </a:lnTo>
                  <a:lnTo>
                    <a:pt x="594" y="710"/>
                  </a:lnTo>
                  <a:lnTo>
                    <a:pt x="590" y="710"/>
                  </a:lnTo>
                  <a:lnTo>
                    <a:pt x="586" y="714"/>
                  </a:lnTo>
                  <a:lnTo>
                    <a:pt x="586" y="714"/>
                  </a:lnTo>
                  <a:lnTo>
                    <a:pt x="579" y="714"/>
                  </a:lnTo>
                  <a:lnTo>
                    <a:pt x="579" y="717"/>
                  </a:lnTo>
                  <a:lnTo>
                    <a:pt x="576" y="717"/>
                  </a:lnTo>
                  <a:lnTo>
                    <a:pt x="576" y="721"/>
                  </a:lnTo>
                  <a:lnTo>
                    <a:pt x="568" y="728"/>
                  </a:lnTo>
                  <a:lnTo>
                    <a:pt x="568" y="728"/>
                  </a:lnTo>
                  <a:lnTo>
                    <a:pt x="568" y="732"/>
                  </a:lnTo>
                  <a:lnTo>
                    <a:pt x="565" y="732"/>
                  </a:lnTo>
                  <a:lnTo>
                    <a:pt x="561" y="735"/>
                  </a:lnTo>
                  <a:lnTo>
                    <a:pt x="558" y="739"/>
                  </a:lnTo>
                  <a:lnTo>
                    <a:pt x="558" y="739"/>
                  </a:lnTo>
                  <a:lnTo>
                    <a:pt x="558" y="743"/>
                  </a:lnTo>
                  <a:lnTo>
                    <a:pt x="554" y="743"/>
                  </a:lnTo>
                  <a:lnTo>
                    <a:pt x="550" y="743"/>
                  </a:lnTo>
                  <a:lnTo>
                    <a:pt x="547" y="746"/>
                  </a:lnTo>
                  <a:lnTo>
                    <a:pt x="543" y="746"/>
                  </a:lnTo>
                  <a:lnTo>
                    <a:pt x="539" y="746"/>
                  </a:lnTo>
                  <a:lnTo>
                    <a:pt x="539" y="746"/>
                  </a:lnTo>
                  <a:lnTo>
                    <a:pt x="536" y="746"/>
                  </a:lnTo>
                  <a:lnTo>
                    <a:pt x="532" y="746"/>
                  </a:lnTo>
                  <a:lnTo>
                    <a:pt x="532" y="743"/>
                  </a:lnTo>
                  <a:lnTo>
                    <a:pt x="529" y="746"/>
                  </a:lnTo>
                  <a:lnTo>
                    <a:pt x="525" y="746"/>
                  </a:lnTo>
                  <a:lnTo>
                    <a:pt x="521" y="746"/>
                  </a:lnTo>
                  <a:lnTo>
                    <a:pt x="518" y="743"/>
                  </a:lnTo>
                  <a:lnTo>
                    <a:pt x="514" y="743"/>
                  </a:lnTo>
                  <a:lnTo>
                    <a:pt x="514" y="739"/>
                  </a:lnTo>
                  <a:lnTo>
                    <a:pt x="514" y="735"/>
                  </a:lnTo>
                  <a:lnTo>
                    <a:pt x="514" y="732"/>
                  </a:lnTo>
                  <a:lnTo>
                    <a:pt x="514" y="732"/>
                  </a:lnTo>
                  <a:lnTo>
                    <a:pt x="514" y="728"/>
                  </a:lnTo>
                  <a:lnTo>
                    <a:pt x="510" y="728"/>
                  </a:lnTo>
                  <a:lnTo>
                    <a:pt x="503" y="732"/>
                  </a:lnTo>
                  <a:lnTo>
                    <a:pt x="503" y="732"/>
                  </a:lnTo>
                  <a:lnTo>
                    <a:pt x="500" y="728"/>
                  </a:lnTo>
                  <a:lnTo>
                    <a:pt x="496" y="724"/>
                  </a:lnTo>
                  <a:lnTo>
                    <a:pt x="492" y="721"/>
                  </a:lnTo>
                  <a:lnTo>
                    <a:pt x="492" y="717"/>
                  </a:lnTo>
                  <a:lnTo>
                    <a:pt x="489" y="717"/>
                  </a:lnTo>
                  <a:lnTo>
                    <a:pt x="489" y="714"/>
                  </a:lnTo>
                  <a:lnTo>
                    <a:pt x="485" y="714"/>
                  </a:lnTo>
                  <a:lnTo>
                    <a:pt x="485" y="710"/>
                  </a:lnTo>
                  <a:lnTo>
                    <a:pt x="481" y="710"/>
                  </a:lnTo>
                  <a:lnTo>
                    <a:pt x="478" y="714"/>
                  </a:lnTo>
                  <a:lnTo>
                    <a:pt x="478" y="714"/>
                  </a:lnTo>
                  <a:lnTo>
                    <a:pt x="478" y="717"/>
                  </a:lnTo>
                  <a:lnTo>
                    <a:pt x="478" y="721"/>
                  </a:lnTo>
                  <a:lnTo>
                    <a:pt x="478" y="724"/>
                  </a:lnTo>
                  <a:lnTo>
                    <a:pt x="478" y="728"/>
                  </a:lnTo>
                  <a:lnTo>
                    <a:pt x="478" y="732"/>
                  </a:lnTo>
                  <a:lnTo>
                    <a:pt x="474" y="732"/>
                  </a:lnTo>
                  <a:lnTo>
                    <a:pt x="471" y="735"/>
                  </a:lnTo>
                  <a:lnTo>
                    <a:pt x="471" y="739"/>
                  </a:lnTo>
                  <a:lnTo>
                    <a:pt x="467" y="739"/>
                  </a:lnTo>
                  <a:lnTo>
                    <a:pt x="463" y="743"/>
                  </a:lnTo>
                  <a:lnTo>
                    <a:pt x="460" y="746"/>
                  </a:lnTo>
                  <a:lnTo>
                    <a:pt x="460" y="746"/>
                  </a:lnTo>
                  <a:lnTo>
                    <a:pt x="456" y="746"/>
                  </a:lnTo>
                  <a:lnTo>
                    <a:pt x="453" y="750"/>
                  </a:lnTo>
                  <a:lnTo>
                    <a:pt x="453" y="750"/>
                  </a:lnTo>
                  <a:lnTo>
                    <a:pt x="449" y="753"/>
                  </a:lnTo>
                  <a:lnTo>
                    <a:pt x="445" y="757"/>
                  </a:lnTo>
                  <a:lnTo>
                    <a:pt x="442" y="757"/>
                  </a:lnTo>
                  <a:lnTo>
                    <a:pt x="442" y="757"/>
                  </a:lnTo>
                  <a:lnTo>
                    <a:pt x="438" y="761"/>
                  </a:lnTo>
                  <a:lnTo>
                    <a:pt x="434" y="757"/>
                  </a:lnTo>
                  <a:lnTo>
                    <a:pt x="434" y="761"/>
                  </a:lnTo>
                  <a:lnTo>
                    <a:pt x="434" y="757"/>
                  </a:lnTo>
                  <a:lnTo>
                    <a:pt x="434" y="753"/>
                  </a:lnTo>
                  <a:lnTo>
                    <a:pt x="434" y="750"/>
                  </a:lnTo>
                  <a:lnTo>
                    <a:pt x="431" y="750"/>
                  </a:lnTo>
                  <a:lnTo>
                    <a:pt x="427" y="746"/>
                  </a:lnTo>
                  <a:lnTo>
                    <a:pt x="424" y="746"/>
                  </a:lnTo>
                  <a:lnTo>
                    <a:pt x="424" y="746"/>
                  </a:lnTo>
                  <a:lnTo>
                    <a:pt x="420" y="750"/>
                  </a:lnTo>
                  <a:lnTo>
                    <a:pt x="416" y="750"/>
                  </a:lnTo>
                  <a:lnTo>
                    <a:pt x="413" y="750"/>
                  </a:lnTo>
                  <a:lnTo>
                    <a:pt x="409" y="750"/>
                  </a:lnTo>
                  <a:lnTo>
                    <a:pt x="405" y="750"/>
                  </a:lnTo>
                  <a:lnTo>
                    <a:pt x="402" y="750"/>
                  </a:lnTo>
                  <a:lnTo>
                    <a:pt x="398" y="750"/>
                  </a:lnTo>
                  <a:lnTo>
                    <a:pt x="398" y="750"/>
                  </a:lnTo>
                  <a:lnTo>
                    <a:pt x="395" y="753"/>
                  </a:lnTo>
                  <a:lnTo>
                    <a:pt x="391" y="753"/>
                  </a:lnTo>
                  <a:lnTo>
                    <a:pt x="387" y="757"/>
                  </a:lnTo>
                  <a:lnTo>
                    <a:pt x="384" y="757"/>
                  </a:lnTo>
                  <a:lnTo>
                    <a:pt x="380" y="757"/>
                  </a:lnTo>
                  <a:lnTo>
                    <a:pt x="380" y="761"/>
                  </a:lnTo>
                  <a:lnTo>
                    <a:pt x="376" y="764"/>
                  </a:lnTo>
                  <a:lnTo>
                    <a:pt x="373" y="764"/>
                  </a:lnTo>
                  <a:lnTo>
                    <a:pt x="373" y="761"/>
                  </a:lnTo>
                  <a:lnTo>
                    <a:pt x="369" y="757"/>
                  </a:lnTo>
                  <a:lnTo>
                    <a:pt x="369" y="757"/>
                  </a:lnTo>
                  <a:lnTo>
                    <a:pt x="366" y="757"/>
                  </a:lnTo>
                  <a:lnTo>
                    <a:pt x="362" y="753"/>
                  </a:lnTo>
                  <a:lnTo>
                    <a:pt x="362" y="750"/>
                  </a:lnTo>
                  <a:lnTo>
                    <a:pt x="362" y="750"/>
                  </a:lnTo>
                  <a:lnTo>
                    <a:pt x="362" y="750"/>
                  </a:lnTo>
                  <a:lnTo>
                    <a:pt x="355" y="750"/>
                  </a:lnTo>
                  <a:lnTo>
                    <a:pt x="351" y="750"/>
                  </a:lnTo>
                  <a:lnTo>
                    <a:pt x="351" y="750"/>
                  </a:lnTo>
                  <a:lnTo>
                    <a:pt x="351" y="750"/>
                  </a:lnTo>
                  <a:lnTo>
                    <a:pt x="348" y="750"/>
                  </a:lnTo>
                  <a:lnTo>
                    <a:pt x="344" y="753"/>
                  </a:lnTo>
                  <a:lnTo>
                    <a:pt x="344" y="750"/>
                  </a:lnTo>
                  <a:lnTo>
                    <a:pt x="340" y="750"/>
                  </a:lnTo>
                  <a:lnTo>
                    <a:pt x="340" y="753"/>
                  </a:lnTo>
                  <a:lnTo>
                    <a:pt x="337" y="753"/>
                  </a:lnTo>
                  <a:lnTo>
                    <a:pt x="337" y="757"/>
                  </a:lnTo>
                  <a:lnTo>
                    <a:pt x="333" y="757"/>
                  </a:lnTo>
                  <a:lnTo>
                    <a:pt x="333" y="761"/>
                  </a:lnTo>
                  <a:lnTo>
                    <a:pt x="326" y="764"/>
                  </a:lnTo>
                  <a:lnTo>
                    <a:pt x="322" y="764"/>
                  </a:lnTo>
                  <a:lnTo>
                    <a:pt x="319" y="761"/>
                  </a:lnTo>
                  <a:lnTo>
                    <a:pt x="315" y="757"/>
                  </a:lnTo>
                  <a:lnTo>
                    <a:pt x="315" y="757"/>
                  </a:lnTo>
                  <a:lnTo>
                    <a:pt x="315" y="753"/>
                  </a:lnTo>
                  <a:lnTo>
                    <a:pt x="311" y="750"/>
                  </a:lnTo>
                  <a:lnTo>
                    <a:pt x="311" y="750"/>
                  </a:lnTo>
                  <a:lnTo>
                    <a:pt x="311" y="746"/>
                  </a:lnTo>
                  <a:lnTo>
                    <a:pt x="311" y="743"/>
                  </a:lnTo>
                  <a:lnTo>
                    <a:pt x="315" y="739"/>
                  </a:lnTo>
                  <a:lnTo>
                    <a:pt x="315" y="739"/>
                  </a:lnTo>
                  <a:lnTo>
                    <a:pt x="315" y="735"/>
                  </a:lnTo>
                  <a:lnTo>
                    <a:pt x="315" y="732"/>
                  </a:lnTo>
                  <a:lnTo>
                    <a:pt x="315" y="728"/>
                  </a:lnTo>
                  <a:lnTo>
                    <a:pt x="311" y="724"/>
                  </a:lnTo>
                  <a:lnTo>
                    <a:pt x="308" y="721"/>
                  </a:lnTo>
                  <a:lnTo>
                    <a:pt x="304" y="721"/>
                  </a:lnTo>
                  <a:lnTo>
                    <a:pt x="300" y="717"/>
                  </a:lnTo>
                  <a:lnTo>
                    <a:pt x="297" y="714"/>
                  </a:lnTo>
                  <a:lnTo>
                    <a:pt x="290" y="714"/>
                  </a:lnTo>
                  <a:lnTo>
                    <a:pt x="290" y="714"/>
                  </a:lnTo>
                  <a:lnTo>
                    <a:pt x="279" y="710"/>
                  </a:lnTo>
                  <a:lnTo>
                    <a:pt x="279" y="706"/>
                  </a:lnTo>
                  <a:lnTo>
                    <a:pt x="271" y="703"/>
                  </a:lnTo>
                  <a:lnTo>
                    <a:pt x="271" y="703"/>
                  </a:lnTo>
                  <a:lnTo>
                    <a:pt x="271" y="696"/>
                  </a:lnTo>
                  <a:lnTo>
                    <a:pt x="271" y="696"/>
                  </a:lnTo>
                  <a:lnTo>
                    <a:pt x="271" y="688"/>
                  </a:lnTo>
                  <a:lnTo>
                    <a:pt x="271" y="685"/>
                  </a:lnTo>
                  <a:lnTo>
                    <a:pt x="271" y="681"/>
                  </a:lnTo>
                  <a:lnTo>
                    <a:pt x="271" y="677"/>
                  </a:lnTo>
                  <a:lnTo>
                    <a:pt x="268" y="674"/>
                  </a:lnTo>
                  <a:lnTo>
                    <a:pt x="268" y="670"/>
                  </a:lnTo>
                  <a:lnTo>
                    <a:pt x="264" y="667"/>
                  </a:lnTo>
                  <a:lnTo>
                    <a:pt x="261" y="663"/>
                  </a:lnTo>
                  <a:lnTo>
                    <a:pt x="261" y="659"/>
                  </a:lnTo>
                  <a:lnTo>
                    <a:pt x="257" y="659"/>
                  </a:lnTo>
                  <a:lnTo>
                    <a:pt x="253" y="656"/>
                  </a:lnTo>
                  <a:lnTo>
                    <a:pt x="253" y="652"/>
                  </a:lnTo>
                  <a:lnTo>
                    <a:pt x="253" y="648"/>
                  </a:lnTo>
                  <a:lnTo>
                    <a:pt x="253" y="641"/>
                  </a:lnTo>
                  <a:lnTo>
                    <a:pt x="253" y="638"/>
                  </a:lnTo>
                  <a:lnTo>
                    <a:pt x="250" y="634"/>
                  </a:lnTo>
                  <a:lnTo>
                    <a:pt x="246" y="630"/>
                  </a:lnTo>
                  <a:lnTo>
                    <a:pt x="243" y="630"/>
                  </a:lnTo>
                  <a:lnTo>
                    <a:pt x="243" y="630"/>
                  </a:lnTo>
                  <a:lnTo>
                    <a:pt x="239" y="627"/>
                  </a:lnTo>
                  <a:lnTo>
                    <a:pt x="235" y="627"/>
                  </a:lnTo>
                  <a:lnTo>
                    <a:pt x="232" y="627"/>
                  </a:lnTo>
                  <a:lnTo>
                    <a:pt x="228" y="627"/>
                  </a:lnTo>
                  <a:lnTo>
                    <a:pt x="224" y="627"/>
                  </a:lnTo>
                  <a:lnTo>
                    <a:pt x="221" y="627"/>
                  </a:lnTo>
                  <a:lnTo>
                    <a:pt x="217" y="627"/>
                  </a:lnTo>
                  <a:lnTo>
                    <a:pt x="217" y="627"/>
                  </a:lnTo>
                  <a:lnTo>
                    <a:pt x="214" y="627"/>
                  </a:lnTo>
                  <a:lnTo>
                    <a:pt x="210" y="627"/>
                  </a:lnTo>
                  <a:lnTo>
                    <a:pt x="206" y="627"/>
                  </a:lnTo>
                  <a:lnTo>
                    <a:pt x="206" y="627"/>
                  </a:lnTo>
                  <a:lnTo>
                    <a:pt x="203" y="627"/>
                  </a:lnTo>
                  <a:lnTo>
                    <a:pt x="199" y="627"/>
                  </a:lnTo>
                  <a:lnTo>
                    <a:pt x="195" y="627"/>
                  </a:lnTo>
                  <a:lnTo>
                    <a:pt x="188" y="630"/>
                  </a:lnTo>
                  <a:lnTo>
                    <a:pt x="188" y="630"/>
                  </a:lnTo>
                  <a:lnTo>
                    <a:pt x="181" y="630"/>
                  </a:lnTo>
                  <a:lnTo>
                    <a:pt x="177" y="627"/>
                  </a:lnTo>
                  <a:lnTo>
                    <a:pt x="174" y="627"/>
                  </a:lnTo>
                  <a:lnTo>
                    <a:pt x="170" y="627"/>
                  </a:lnTo>
                  <a:lnTo>
                    <a:pt x="163" y="627"/>
                  </a:lnTo>
                  <a:lnTo>
                    <a:pt x="163" y="623"/>
                  </a:lnTo>
                  <a:lnTo>
                    <a:pt x="159" y="623"/>
                  </a:lnTo>
                  <a:lnTo>
                    <a:pt x="156" y="623"/>
                  </a:lnTo>
                  <a:lnTo>
                    <a:pt x="152" y="619"/>
                  </a:lnTo>
                  <a:lnTo>
                    <a:pt x="145" y="616"/>
                  </a:lnTo>
                  <a:lnTo>
                    <a:pt x="141" y="616"/>
                  </a:lnTo>
                  <a:lnTo>
                    <a:pt x="138" y="612"/>
                  </a:lnTo>
                  <a:lnTo>
                    <a:pt x="134" y="612"/>
                  </a:lnTo>
                  <a:lnTo>
                    <a:pt x="127" y="612"/>
                  </a:lnTo>
                  <a:lnTo>
                    <a:pt x="127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6" y="612"/>
                  </a:lnTo>
                  <a:lnTo>
                    <a:pt x="109" y="612"/>
                  </a:lnTo>
                  <a:lnTo>
                    <a:pt x="109" y="612"/>
                  </a:lnTo>
                  <a:lnTo>
                    <a:pt x="105" y="612"/>
                  </a:lnTo>
                  <a:lnTo>
                    <a:pt x="101" y="612"/>
                  </a:lnTo>
                  <a:lnTo>
                    <a:pt x="98" y="609"/>
                  </a:lnTo>
                  <a:lnTo>
                    <a:pt x="94" y="609"/>
                  </a:lnTo>
                  <a:lnTo>
                    <a:pt x="90" y="609"/>
                  </a:lnTo>
                  <a:lnTo>
                    <a:pt x="87" y="605"/>
                  </a:lnTo>
                  <a:lnTo>
                    <a:pt x="83" y="605"/>
                  </a:lnTo>
                  <a:lnTo>
                    <a:pt x="80" y="605"/>
                  </a:lnTo>
                  <a:lnTo>
                    <a:pt x="76" y="601"/>
                  </a:lnTo>
                  <a:lnTo>
                    <a:pt x="72" y="601"/>
                  </a:lnTo>
                  <a:lnTo>
                    <a:pt x="65" y="601"/>
                  </a:lnTo>
                  <a:lnTo>
                    <a:pt x="65" y="598"/>
                  </a:lnTo>
                  <a:lnTo>
                    <a:pt x="58" y="598"/>
                  </a:lnTo>
                  <a:lnTo>
                    <a:pt x="54" y="598"/>
                  </a:lnTo>
                  <a:lnTo>
                    <a:pt x="51" y="598"/>
                  </a:lnTo>
                  <a:lnTo>
                    <a:pt x="51" y="594"/>
                  </a:lnTo>
                  <a:lnTo>
                    <a:pt x="47" y="594"/>
                  </a:lnTo>
                  <a:lnTo>
                    <a:pt x="47" y="598"/>
                  </a:lnTo>
                  <a:lnTo>
                    <a:pt x="43" y="598"/>
                  </a:lnTo>
                  <a:lnTo>
                    <a:pt x="43" y="601"/>
                  </a:lnTo>
                  <a:lnTo>
                    <a:pt x="40" y="605"/>
                  </a:lnTo>
                  <a:lnTo>
                    <a:pt x="43" y="601"/>
                  </a:lnTo>
                  <a:lnTo>
                    <a:pt x="43" y="598"/>
                  </a:lnTo>
                  <a:lnTo>
                    <a:pt x="47" y="598"/>
                  </a:lnTo>
                  <a:lnTo>
                    <a:pt x="47" y="594"/>
                  </a:lnTo>
                  <a:lnTo>
                    <a:pt x="51" y="594"/>
                  </a:lnTo>
                  <a:lnTo>
                    <a:pt x="54" y="591"/>
                  </a:lnTo>
                  <a:lnTo>
                    <a:pt x="54" y="587"/>
                  </a:lnTo>
                  <a:lnTo>
                    <a:pt x="54" y="587"/>
                  </a:lnTo>
                  <a:lnTo>
                    <a:pt x="58" y="583"/>
                  </a:lnTo>
                  <a:lnTo>
                    <a:pt x="62" y="583"/>
                  </a:lnTo>
                  <a:lnTo>
                    <a:pt x="65" y="580"/>
                  </a:lnTo>
                  <a:lnTo>
                    <a:pt x="65" y="580"/>
                  </a:lnTo>
                  <a:lnTo>
                    <a:pt x="69" y="580"/>
                  </a:lnTo>
                  <a:lnTo>
                    <a:pt x="72" y="580"/>
                  </a:lnTo>
                  <a:lnTo>
                    <a:pt x="72" y="580"/>
                  </a:lnTo>
                  <a:lnTo>
                    <a:pt x="80" y="580"/>
                  </a:lnTo>
                  <a:lnTo>
                    <a:pt x="83" y="580"/>
                  </a:lnTo>
                  <a:lnTo>
                    <a:pt x="87" y="580"/>
                  </a:lnTo>
                  <a:lnTo>
                    <a:pt x="90" y="580"/>
                  </a:lnTo>
                  <a:lnTo>
                    <a:pt x="90" y="576"/>
                  </a:lnTo>
                  <a:lnTo>
                    <a:pt x="94" y="576"/>
                  </a:lnTo>
                  <a:lnTo>
                    <a:pt x="98" y="576"/>
                  </a:lnTo>
                  <a:lnTo>
                    <a:pt x="101" y="576"/>
                  </a:lnTo>
                  <a:lnTo>
                    <a:pt x="101" y="576"/>
                  </a:lnTo>
                  <a:lnTo>
                    <a:pt x="105" y="572"/>
                  </a:lnTo>
                  <a:lnTo>
                    <a:pt x="109" y="569"/>
                  </a:lnTo>
                  <a:lnTo>
                    <a:pt x="109" y="565"/>
                  </a:lnTo>
                  <a:lnTo>
                    <a:pt x="109" y="562"/>
                  </a:lnTo>
                  <a:lnTo>
                    <a:pt x="109" y="554"/>
                  </a:lnTo>
                  <a:lnTo>
                    <a:pt x="112" y="551"/>
                  </a:lnTo>
                  <a:lnTo>
                    <a:pt x="112" y="547"/>
                  </a:lnTo>
                  <a:lnTo>
                    <a:pt x="116" y="543"/>
                  </a:lnTo>
                  <a:lnTo>
                    <a:pt x="116" y="540"/>
                  </a:lnTo>
                  <a:lnTo>
                    <a:pt x="116" y="536"/>
                  </a:lnTo>
                  <a:lnTo>
                    <a:pt x="119" y="533"/>
                  </a:lnTo>
                  <a:lnTo>
                    <a:pt x="119" y="533"/>
                  </a:lnTo>
                  <a:lnTo>
                    <a:pt x="119" y="529"/>
                  </a:lnTo>
                  <a:lnTo>
                    <a:pt x="123" y="529"/>
                  </a:lnTo>
                  <a:lnTo>
                    <a:pt x="119" y="525"/>
                  </a:lnTo>
                  <a:lnTo>
                    <a:pt x="119" y="525"/>
                  </a:lnTo>
                  <a:lnTo>
                    <a:pt x="116" y="525"/>
                  </a:lnTo>
                  <a:lnTo>
                    <a:pt x="112" y="522"/>
                  </a:lnTo>
                  <a:lnTo>
                    <a:pt x="109" y="518"/>
                  </a:lnTo>
                  <a:lnTo>
                    <a:pt x="109" y="515"/>
                  </a:lnTo>
                  <a:lnTo>
                    <a:pt x="109" y="515"/>
                  </a:lnTo>
                  <a:lnTo>
                    <a:pt x="109" y="511"/>
                  </a:lnTo>
                  <a:lnTo>
                    <a:pt x="105" y="507"/>
                  </a:lnTo>
                  <a:lnTo>
                    <a:pt x="101" y="507"/>
                  </a:lnTo>
                  <a:lnTo>
                    <a:pt x="101" y="507"/>
                  </a:lnTo>
                  <a:lnTo>
                    <a:pt x="101" y="504"/>
                  </a:lnTo>
                  <a:lnTo>
                    <a:pt x="101" y="500"/>
                  </a:lnTo>
                  <a:lnTo>
                    <a:pt x="101" y="496"/>
                  </a:lnTo>
                  <a:lnTo>
                    <a:pt x="101" y="496"/>
                  </a:lnTo>
                  <a:lnTo>
                    <a:pt x="105" y="493"/>
                  </a:lnTo>
                  <a:lnTo>
                    <a:pt x="105" y="489"/>
                  </a:lnTo>
                  <a:lnTo>
                    <a:pt x="105" y="489"/>
                  </a:lnTo>
                  <a:lnTo>
                    <a:pt x="105" y="486"/>
                  </a:lnTo>
                  <a:lnTo>
                    <a:pt x="101" y="482"/>
                  </a:lnTo>
                  <a:lnTo>
                    <a:pt x="101" y="478"/>
                  </a:lnTo>
                  <a:lnTo>
                    <a:pt x="94" y="478"/>
                  </a:lnTo>
                  <a:lnTo>
                    <a:pt x="90" y="482"/>
                  </a:lnTo>
                  <a:lnTo>
                    <a:pt x="90" y="482"/>
                  </a:lnTo>
                  <a:lnTo>
                    <a:pt x="83" y="478"/>
                  </a:lnTo>
                  <a:lnTo>
                    <a:pt x="83" y="478"/>
                  </a:lnTo>
                  <a:lnTo>
                    <a:pt x="76" y="478"/>
                  </a:lnTo>
                  <a:lnTo>
                    <a:pt x="72" y="478"/>
                  </a:lnTo>
                  <a:lnTo>
                    <a:pt x="72" y="478"/>
                  </a:lnTo>
                  <a:lnTo>
                    <a:pt x="72" y="475"/>
                  </a:lnTo>
                  <a:lnTo>
                    <a:pt x="72" y="475"/>
                  </a:lnTo>
                  <a:lnTo>
                    <a:pt x="76" y="475"/>
                  </a:lnTo>
                  <a:lnTo>
                    <a:pt x="80" y="475"/>
                  </a:lnTo>
                  <a:lnTo>
                    <a:pt x="83" y="475"/>
                  </a:lnTo>
                  <a:lnTo>
                    <a:pt x="83" y="471"/>
                  </a:lnTo>
                  <a:lnTo>
                    <a:pt x="87" y="471"/>
                  </a:lnTo>
                  <a:lnTo>
                    <a:pt x="87" y="467"/>
                  </a:lnTo>
                  <a:lnTo>
                    <a:pt x="90" y="464"/>
                  </a:lnTo>
                  <a:lnTo>
                    <a:pt x="90" y="460"/>
                  </a:lnTo>
                  <a:lnTo>
                    <a:pt x="90" y="457"/>
                  </a:lnTo>
                  <a:lnTo>
                    <a:pt x="94" y="453"/>
                  </a:lnTo>
                  <a:lnTo>
                    <a:pt x="98" y="453"/>
                  </a:lnTo>
                  <a:lnTo>
                    <a:pt x="101" y="453"/>
                  </a:lnTo>
                  <a:lnTo>
                    <a:pt x="101" y="453"/>
                  </a:lnTo>
                  <a:lnTo>
                    <a:pt x="105" y="457"/>
                  </a:lnTo>
                  <a:lnTo>
                    <a:pt x="109" y="457"/>
                  </a:lnTo>
                  <a:lnTo>
                    <a:pt x="112" y="453"/>
                  </a:lnTo>
                  <a:lnTo>
                    <a:pt x="112" y="453"/>
                  </a:lnTo>
                  <a:lnTo>
                    <a:pt x="116" y="453"/>
                  </a:lnTo>
                  <a:lnTo>
                    <a:pt x="116" y="449"/>
                  </a:lnTo>
                  <a:lnTo>
                    <a:pt x="116" y="446"/>
                  </a:lnTo>
                  <a:lnTo>
                    <a:pt x="116" y="442"/>
                  </a:lnTo>
                  <a:lnTo>
                    <a:pt x="116" y="442"/>
                  </a:lnTo>
                  <a:lnTo>
                    <a:pt x="119" y="438"/>
                  </a:lnTo>
                  <a:lnTo>
                    <a:pt x="119" y="435"/>
                  </a:lnTo>
                  <a:lnTo>
                    <a:pt x="123" y="435"/>
                  </a:lnTo>
                  <a:lnTo>
                    <a:pt x="123" y="431"/>
                  </a:lnTo>
                  <a:lnTo>
                    <a:pt x="123" y="428"/>
                  </a:lnTo>
                  <a:lnTo>
                    <a:pt x="127" y="428"/>
                  </a:lnTo>
                  <a:lnTo>
                    <a:pt x="123" y="424"/>
                  </a:lnTo>
                  <a:lnTo>
                    <a:pt x="119" y="424"/>
                  </a:lnTo>
                  <a:lnTo>
                    <a:pt x="119" y="424"/>
                  </a:lnTo>
                  <a:lnTo>
                    <a:pt x="119" y="420"/>
                  </a:lnTo>
                  <a:lnTo>
                    <a:pt x="116" y="420"/>
                  </a:lnTo>
                  <a:lnTo>
                    <a:pt x="112" y="420"/>
                  </a:lnTo>
                  <a:lnTo>
                    <a:pt x="109" y="417"/>
                  </a:lnTo>
                  <a:lnTo>
                    <a:pt x="109" y="417"/>
                  </a:lnTo>
                  <a:lnTo>
                    <a:pt x="101" y="417"/>
                  </a:lnTo>
                  <a:lnTo>
                    <a:pt x="101" y="417"/>
                  </a:lnTo>
                  <a:lnTo>
                    <a:pt x="98" y="413"/>
                  </a:lnTo>
                  <a:lnTo>
                    <a:pt x="94" y="410"/>
                  </a:lnTo>
                  <a:lnTo>
                    <a:pt x="94" y="410"/>
                  </a:lnTo>
                  <a:lnTo>
                    <a:pt x="94" y="406"/>
                  </a:lnTo>
                  <a:lnTo>
                    <a:pt x="94" y="399"/>
                  </a:lnTo>
                  <a:lnTo>
                    <a:pt x="94" y="399"/>
                  </a:lnTo>
                  <a:lnTo>
                    <a:pt x="94" y="395"/>
                  </a:lnTo>
                  <a:lnTo>
                    <a:pt x="90" y="395"/>
                  </a:lnTo>
                  <a:lnTo>
                    <a:pt x="90" y="395"/>
                  </a:lnTo>
                  <a:lnTo>
                    <a:pt x="87" y="395"/>
                  </a:lnTo>
                  <a:lnTo>
                    <a:pt x="83" y="395"/>
                  </a:lnTo>
                  <a:lnTo>
                    <a:pt x="80" y="395"/>
                  </a:lnTo>
                  <a:lnTo>
                    <a:pt x="76" y="395"/>
                  </a:lnTo>
                  <a:lnTo>
                    <a:pt x="72" y="391"/>
                  </a:lnTo>
                  <a:lnTo>
                    <a:pt x="69" y="391"/>
                  </a:lnTo>
                  <a:lnTo>
                    <a:pt x="65" y="391"/>
                  </a:lnTo>
                  <a:lnTo>
                    <a:pt x="65" y="391"/>
                  </a:lnTo>
                  <a:lnTo>
                    <a:pt x="62" y="388"/>
                  </a:lnTo>
                  <a:lnTo>
                    <a:pt x="58" y="388"/>
                  </a:lnTo>
                  <a:lnTo>
                    <a:pt x="58" y="384"/>
                  </a:lnTo>
                  <a:lnTo>
                    <a:pt x="54" y="384"/>
                  </a:lnTo>
                  <a:lnTo>
                    <a:pt x="54" y="381"/>
                  </a:lnTo>
                  <a:lnTo>
                    <a:pt x="51" y="381"/>
                  </a:lnTo>
                  <a:lnTo>
                    <a:pt x="47" y="381"/>
                  </a:lnTo>
                  <a:lnTo>
                    <a:pt x="47" y="381"/>
                  </a:lnTo>
                  <a:lnTo>
                    <a:pt x="43" y="377"/>
                  </a:lnTo>
                  <a:lnTo>
                    <a:pt x="43" y="373"/>
                  </a:lnTo>
                  <a:lnTo>
                    <a:pt x="40" y="373"/>
                  </a:lnTo>
                  <a:lnTo>
                    <a:pt x="36" y="377"/>
                  </a:lnTo>
                  <a:lnTo>
                    <a:pt x="36" y="381"/>
                  </a:lnTo>
                  <a:lnTo>
                    <a:pt x="33" y="381"/>
                  </a:lnTo>
                  <a:lnTo>
                    <a:pt x="29" y="381"/>
                  </a:lnTo>
                  <a:lnTo>
                    <a:pt x="29" y="384"/>
                  </a:lnTo>
                  <a:lnTo>
                    <a:pt x="25" y="388"/>
                  </a:lnTo>
                  <a:lnTo>
                    <a:pt x="22" y="388"/>
                  </a:lnTo>
                  <a:lnTo>
                    <a:pt x="22" y="391"/>
                  </a:lnTo>
                  <a:lnTo>
                    <a:pt x="18" y="391"/>
                  </a:lnTo>
                  <a:lnTo>
                    <a:pt x="14" y="391"/>
                  </a:lnTo>
                  <a:lnTo>
                    <a:pt x="11" y="391"/>
                  </a:lnTo>
                  <a:lnTo>
                    <a:pt x="11" y="388"/>
                  </a:lnTo>
                  <a:lnTo>
                    <a:pt x="11" y="384"/>
                  </a:lnTo>
                  <a:lnTo>
                    <a:pt x="7" y="384"/>
                  </a:lnTo>
                  <a:lnTo>
                    <a:pt x="4" y="381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0" y="377"/>
                  </a:lnTo>
                  <a:lnTo>
                    <a:pt x="0" y="373"/>
                  </a:lnTo>
                  <a:lnTo>
                    <a:pt x="4" y="373"/>
                  </a:lnTo>
                  <a:lnTo>
                    <a:pt x="4" y="373"/>
                  </a:lnTo>
                  <a:lnTo>
                    <a:pt x="7" y="373"/>
                  </a:lnTo>
                  <a:lnTo>
                    <a:pt x="7" y="370"/>
                  </a:lnTo>
                  <a:lnTo>
                    <a:pt x="11" y="366"/>
                  </a:lnTo>
                  <a:lnTo>
                    <a:pt x="11" y="362"/>
                  </a:lnTo>
                  <a:lnTo>
                    <a:pt x="14" y="362"/>
                  </a:lnTo>
                  <a:lnTo>
                    <a:pt x="14" y="362"/>
                  </a:lnTo>
                  <a:lnTo>
                    <a:pt x="18" y="362"/>
                  </a:lnTo>
                  <a:lnTo>
                    <a:pt x="18" y="359"/>
                  </a:lnTo>
                  <a:lnTo>
                    <a:pt x="18" y="359"/>
                  </a:lnTo>
                  <a:lnTo>
                    <a:pt x="22" y="355"/>
                  </a:lnTo>
                  <a:lnTo>
                    <a:pt x="25" y="355"/>
                  </a:lnTo>
                  <a:lnTo>
                    <a:pt x="25" y="352"/>
                  </a:lnTo>
                  <a:lnTo>
                    <a:pt x="22" y="352"/>
                  </a:lnTo>
                  <a:lnTo>
                    <a:pt x="22" y="348"/>
                  </a:lnTo>
                  <a:lnTo>
                    <a:pt x="22" y="344"/>
                  </a:lnTo>
                  <a:lnTo>
                    <a:pt x="25" y="344"/>
                  </a:lnTo>
                  <a:lnTo>
                    <a:pt x="25" y="344"/>
                  </a:lnTo>
                  <a:lnTo>
                    <a:pt x="22" y="344"/>
                  </a:lnTo>
                  <a:lnTo>
                    <a:pt x="22" y="341"/>
                  </a:lnTo>
                  <a:lnTo>
                    <a:pt x="18" y="337"/>
                  </a:lnTo>
                  <a:lnTo>
                    <a:pt x="18" y="337"/>
                  </a:lnTo>
                  <a:lnTo>
                    <a:pt x="18" y="333"/>
                  </a:lnTo>
                  <a:lnTo>
                    <a:pt x="14" y="333"/>
                  </a:lnTo>
                  <a:lnTo>
                    <a:pt x="11" y="333"/>
                  </a:lnTo>
                  <a:lnTo>
                    <a:pt x="11" y="330"/>
                  </a:lnTo>
                  <a:lnTo>
                    <a:pt x="11" y="326"/>
                  </a:lnTo>
                  <a:lnTo>
                    <a:pt x="11" y="326"/>
                  </a:lnTo>
                  <a:lnTo>
                    <a:pt x="11" y="326"/>
                  </a:lnTo>
                  <a:lnTo>
                    <a:pt x="11" y="323"/>
                  </a:lnTo>
                  <a:lnTo>
                    <a:pt x="11" y="319"/>
                  </a:lnTo>
                  <a:lnTo>
                    <a:pt x="11" y="319"/>
                  </a:lnTo>
                  <a:lnTo>
                    <a:pt x="11" y="315"/>
                  </a:lnTo>
                  <a:lnTo>
                    <a:pt x="11" y="312"/>
                  </a:lnTo>
                  <a:lnTo>
                    <a:pt x="11" y="308"/>
                  </a:lnTo>
                  <a:lnTo>
                    <a:pt x="11" y="308"/>
                  </a:lnTo>
                  <a:lnTo>
                    <a:pt x="11" y="305"/>
                  </a:lnTo>
                  <a:lnTo>
                    <a:pt x="14" y="301"/>
                  </a:lnTo>
                  <a:lnTo>
                    <a:pt x="14" y="301"/>
                  </a:lnTo>
                  <a:lnTo>
                    <a:pt x="14" y="297"/>
                  </a:lnTo>
                  <a:lnTo>
                    <a:pt x="11" y="294"/>
                  </a:lnTo>
                  <a:lnTo>
                    <a:pt x="11" y="290"/>
                  </a:lnTo>
                  <a:lnTo>
                    <a:pt x="14" y="290"/>
                  </a:lnTo>
                  <a:lnTo>
                    <a:pt x="14" y="286"/>
                  </a:lnTo>
                  <a:lnTo>
                    <a:pt x="14" y="283"/>
                  </a:lnTo>
                  <a:lnTo>
                    <a:pt x="18" y="283"/>
                  </a:lnTo>
                  <a:lnTo>
                    <a:pt x="18" y="283"/>
                  </a:lnTo>
                  <a:lnTo>
                    <a:pt x="18" y="279"/>
                  </a:lnTo>
                  <a:lnTo>
                    <a:pt x="22" y="276"/>
                  </a:lnTo>
                  <a:lnTo>
                    <a:pt x="22" y="272"/>
                  </a:lnTo>
                  <a:lnTo>
                    <a:pt x="22" y="272"/>
                  </a:lnTo>
                  <a:lnTo>
                    <a:pt x="25" y="268"/>
                  </a:lnTo>
                  <a:lnTo>
                    <a:pt x="29" y="265"/>
                  </a:lnTo>
                  <a:lnTo>
                    <a:pt x="29" y="265"/>
                  </a:lnTo>
                  <a:lnTo>
                    <a:pt x="29" y="265"/>
                  </a:lnTo>
                  <a:lnTo>
                    <a:pt x="33" y="265"/>
                  </a:lnTo>
                  <a:lnTo>
                    <a:pt x="33" y="261"/>
                  </a:lnTo>
                  <a:lnTo>
                    <a:pt x="33" y="257"/>
                  </a:lnTo>
                  <a:lnTo>
                    <a:pt x="36" y="257"/>
                  </a:lnTo>
                  <a:lnTo>
                    <a:pt x="36" y="254"/>
                  </a:lnTo>
                  <a:lnTo>
                    <a:pt x="36" y="250"/>
                  </a:lnTo>
                  <a:lnTo>
                    <a:pt x="36" y="247"/>
                  </a:lnTo>
                  <a:lnTo>
                    <a:pt x="40" y="247"/>
                  </a:lnTo>
                  <a:lnTo>
                    <a:pt x="43" y="243"/>
                  </a:lnTo>
                  <a:lnTo>
                    <a:pt x="47" y="239"/>
                  </a:lnTo>
                  <a:lnTo>
                    <a:pt x="47" y="239"/>
                  </a:lnTo>
                  <a:lnTo>
                    <a:pt x="51" y="239"/>
                  </a:lnTo>
                  <a:lnTo>
                    <a:pt x="54" y="236"/>
                  </a:lnTo>
                  <a:lnTo>
                    <a:pt x="54" y="236"/>
                  </a:lnTo>
                  <a:lnTo>
                    <a:pt x="58" y="232"/>
                  </a:lnTo>
                  <a:lnTo>
                    <a:pt x="62" y="228"/>
                  </a:lnTo>
                  <a:lnTo>
                    <a:pt x="65" y="228"/>
                  </a:lnTo>
                  <a:lnTo>
                    <a:pt x="65" y="225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76" y="218"/>
                  </a:lnTo>
                  <a:lnTo>
                    <a:pt x="80" y="210"/>
                  </a:lnTo>
                  <a:lnTo>
                    <a:pt x="83" y="210"/>
                  </a:lnTo>
                  <a:lnTo>
                    <a:pt x="83" y="210"/>
                  </a:lnTo>
                  <a:lnTo>
                    <a:pt x="83" y="207"/>
                  </a:lnTo>
                  <a:lnTo>
                    <a:pt x="87" y="207"/>
                  </a:lnTo>
                  <a:lnTo>
                    <a:pt x="90" y="203"/>
                  </a:lnTo>
                  <a:lnTo>
                    <a:pt x="90" y="203"/>
                  </a:lnTo>
                  <a:lnTo>
                    <a:pt x="90" y="200"/>
                  </a:lnTo>
                  <a:lnTo>
                    <a:pt x="94" y="196"/>
                  </a:lnTo>
                  <a:lnTo>
                    <a:pt x="101" y="192"/>
                  </a:lnTo>
                  <a:lnTo>
                    <a:pt x="101" y="192"/>
                  </a:lnTo>
                  <a:lnTo>
                    <a:pt x="105" y="192"/>
                  </a:lnTo>
                  <a:lnTo>
                    <a:pt x="105" y="192"/>
                  </a:lnTo>
                  <a:lnTo>
                    <a:pt x="105" y="189"/>
                  </a:lnTo>
                  <a:lnTo>
                    <a:pt x="109" y="185"/>
                  </a:lnTo>
                  <a:lnTo>
                    <a:pt x="109" y="185"/>
                  </a:lnTo>
                  <a:lnTo>
                    <a:pt x="109" y="181"/>
                  </a:lnTo>
                  <a:lnTo>
                    <a:pt x="112" y="178"/>
                  </a:lnTo>
                  <a:lnTo>
                    <a:pt x="112" y="174"/>
                  </a:lnTo>
                  <a:lnTo>
                    <a:pt x="116" y="171"/>
                  </a:lnTo>
                  <a:lnTo>
                    <a:pt x="116" y="167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9" y="167"/>
                  </a:lnTo>
                  <a:lnTo>
                    <a:pt x="116" y="167"/>
                  </a:lnTo>
                  <a:lnTo>
                    <a:pt x="116" y="171"/>
                  </a:lnTo>
                  <a:lnTo>
                    <a:pt x="112" y="174"/>
                  </a:lnTo>
                  <a:lnTo>
                    <a:pt x="112" y="178"/>
                  </a:lnTo>
                  <a:lnTo>
                    <a:pt x="109" y="181"/>
                  </a:lnTo>
                  <a:lnTo>
                    <a:pt x="109" y="185"/>
                  </a:lnTo>
                  <a:lnTo>
                    <a:pt x="109" y="185"/>
                  </a:lnTo>
                  <a:lnTo>
                    <a:pt x="105" y="189"/>
                  </a:lnTo>
                  <a:lnTo>
                    <a:pt x="105" y="192"/>
                  </a:lnTo>
                  <a:lnTo>
                    <a:pt x="105" y="192"/>
                  </a:lnTo>
                  <a:lnTo>
                    <a:pt x="109" y="196"/>
                  </a:lnTo>
                  <a:lnTo>
                    <a:pt x="109" y="196"/>
                  </a:lnTo>
                  <a:lnTo>
                    <a:pt x="112" y="196"/>
                  </a:lnTo>
                  <a:lnTo>
                    <a:pt x="116" y="200"/>
                  </a:lnTo>
                  <a:lnTo>
                    <a:pt x="119" y="200"/>
                  </a:lnTo>
                  <a:lnTo>
                    <a:pt x="119" y="200"/>
                  </a:lnTo>
                  <a:lnTo>
                    <a:pt x="123" y="200"/>
                  </a:lnTo>
                  <a:lnTo>
                    <a:pt x="127" y="200"/>
                  </a:lnTo>
                  <a:lnTo>
                    <a:pt x="127" y="200"/>
                  </a:lnTo>
                  <a:lnTo>
                    <a:pt x="130" y="200"/>
                  </a:lnTo>
                  <a:lnTo>
                    <a:pt x="134" y="200"/>
                  </a:lnTo>
                  <a:lnTo>
                    <a:pt x="138" y="203"/>
                  </a:lnTo>
                  <a:lnTo>
                    <a:pt x="138" y="203"/>
                  </a:lnTo>
                  <a:lnTo>
                    <a:pt x="138" y="207"/>
                  </a:lnTo>
                  <a:lnTo>
                    <a:pt x="141" y="210"/>
                  </a:lnTo>
                  <a:lnTo>
                    <a:pt x="141" y="210"/>
                  </a:lnTo>
                  <a:lnTo>
                    <a:pt x="145" y="210"/>
                  </a:lnTo>
                  <a:lnTo>
                    <a:pt x="145" y="214"/>
                  </a:lnTo>
                  <a:lnTo>
                    <a:pt x="145" y="218"/>
                  </a:lnTo>
                  <a:lnTo>
                    <a:pt x="145" y="221"/>
                  </a:lnTo>
                  <a:lnTo>
                    <a:pt x="148" y="221"/>
                  </a:lnTo>
                  <a:lnTo>
                    <a:pt x="148" y="221"/>
                  </a:lnTo>
                  <a:lnTo>
                    <a:pt x="152" y="221"/>
                  </a:lnTo>
                  <a:lnTo>
                    <a:pt x="156" y="221"/>
                  </a:lnTo>
                  <a:lnTo>
                    <a:pt x="156" y="221"/>
                  </a:lnTo>
                  <a:lnTo>
                    <a:pt x="159" y="221"/>
                  </a:lnTo>
                  <a:lnTo>
                    <a:pt x="163" y="221"/>
                  </a:lnTo>
                  <a:lnTo>
                    <a:pt x="163" y="221"/>
                  </a:lnTo>
                  <a:lnTo>
                    <a:pt x="163" y="225"/>
                  </a:lnTo>
                  <a:lnTo>
                    <a:pt x="167" y="228"/>
                  </a:lnTo>
                  <a:lnTo>
                    <a:pt x="167" y="232"/>
                  </a:lnTo>
                  <a:lnTo>
                    <a:pt x="170" y="236"/>
                  </a:lnTo>
                  <a:lnTo>
                    <a:pt x="170" y="239"/>
                  </a:lnTo>
                  <a:lnTo>
                    <a:pt x="174" y="243"/>
                  </a:lnTo>
                  <a:lnTo>
                    <a:pt x="174" y="247"/>
                  </a:lnTo>
                  <a:lnTo>
                    <a:pt x="174" y="247"/>
                  </a:lnTo>
                  <a:lnTo>
                    <a:pt x="177" y="247"/>
                  </a:lnTo>
                  <a:lnTo>
                    <a:pt x="181" y="247"/>
                  </a:lnTo>
                  <a:lnTo>
                    <a:pt x="181" y="247"/>
                  </a:lnTo>
                  <a:lnTo>
                    <a:pt x="185" y="250"/>
                  </a:lnTo>
                  <a:lnTo>
                    <a:pt x="188" y="254"/>
                  </a:lnTo>
                  <a:lnTo>
                    <a:pt x="192" y="257"/>
                  </a:lnTo>
                  <a:lnTo>
                    <a:pt x="199" y="265"/>
                  </a:lnTo>
                  <a:lnTo>
                    <a:pt x="203" y="265"/>
                  </a:lnTo>
                  <a:lnTo>
                    <a:pt x="206" y="268"/>
                  </a:lnTo>
                  <a:lnTo>
                    <a:pt x="206" y="272"/>
                  </a:lnTo>
                  <a:lnTo>
                    <a:pt x="210" y="276"/>
                  </a:lnTo>
                  <a:lnTo>
                    <a:pt x="214" y="276"/>
                  </a:lnTo>
                  <a:lnTo>
                    <a:pt x="217" y="276"/>
                  </a:lnTo>
                  <a:lnTo>
                    <a:pt x="221" y="279"/>
                  </a:lnTo>
                  <a:lnTo>
                    <a:pt x="224" y="283"/>
                  </a:lnTo>
                  <a:lnTo>
                    <a:pt x="224" y="283"/>
                  </a:lnTo>
                  <a:lnTo>
                    <a:pt x="228" y="283"/>
                  </a:lnTo>
                  <a:lnTo>
                    <a:pt x="228" y="286"/>
                  </a:lnTo>
                  <a:lnTo>
                    <a:pt x="232" y="290"/>
                  </a:lnTo>
                  <a:lnTo>
                    <a:pt x="235" y="294"/>
                  </a:lnTo>
                  <a:lnTo>
                    <a:pt x="239" y="294"/>
                  </a:lnTo>
                  <a:lnTo>
                    <a:pt x="243" y="297"/>
                  </a:lnTo>
                  <a:lnTo>
                    <a:pt x="243" y="301"/>
                  </a:lnTo>
                  <a:lnTo>
                    <a:pt x="243" y="301"/>
                  </a:lnTo>
                  <a:lnTo>
                    <a:pt x="246" y="308"/>
                  </a:lnTo>
                  <a:lnTo>
                    <a:pt x="246" y="312"/>
                  </a:lnTo>
                  <a:lnTo>
                    <a:pt x="250" y="315"/>
                  </a:lnTo>
                  <a:lnTo>
                    <a:pt x="253" y="319"/>
                  </a:lnTo>
                  <a:lnTo>
                    <a:pt x="253" y="319"/>
                  </a:lnTo>
                  <a:lnTo>
                    <a:pt x="261" y="319"/>
                  </a:lnTo>
                  <a:lnTo>
                    <a:pt x="264" y="319"/>
                  </a:lnTo>
                  <a:lnTo>
                    <a:pt x="271" y="319"/>
                  </a:lnTo>
                  <a:lnTo>
                    <a:pt x="275" y="319"/>
                  </a:lnTo>
                  <a:lnTo>
                    <a:pt x="279" y="319"/>
                  </a:lnTo>
                  <a:lnTo>
                    <a:pt x="282" y="319"/>
                  </a:lnTo>
                  <a:lnTo>
                    <a:pt x="286" y="319"/>
                  </a:lnTo>
                  <a:lnTo>
                    <a:pt x="290" y="319"/>
                  </a:lnTo>
                  <a:lnTo>
                    <a:pt x="297" y="319"/>
                  </a:lnTo>
                  <a:lnTo>
                    <a:pt x="300" y="319"/>
                  </a:lnTo>
                  <a:lnTo>
                    <a:pt x="308" y="319"/>
                  </a:lnTo>
                  <a:lnTo>
                    <a:pt x="308" y="319"/>
                  </a:lnTo>
                  <a:lnTo>
                    <a:pt x="315" y="315"/>
                  </a:lnTo>
                  <a:lnTo>
                    <a:pt x="315" y="312"/>
                  </a:lnTo>
                  <a:lnTo>
                    <a:pt x="319" y="308"/>
                  </a:lnTo>
                  <a:lnTo>
                    <a:pt x="322" y="305"/>
                  </a:lnTo>
                  <a:lnTo>
                    <a:pt x="326" y="301"/>
                  </a:lnTo>
                  <a:lnTo>
                    <a:pt x="326" y="301"/>
                  </a:lnTo>
                  <a:lnTo>
                    <a:pt x="326" y="297"/>
                  </a:lnTo>
                  <a:lnTo>
                    <a:pt x="326" y="294"/>
                  </a:lnTo>
                  <a:lnTo>
                    <a:pt x="326" y="290"/>
                  </a:lnTo>
                  <a:lnTo>
                    <a:pt x="326" y="290"/>
                  </a:lnTo>
                  <a:lnTo>
                    <a:pt x="326" y="286"/>
                  </a:lnTo>
                  <a:lnTo>
                    <a:pt x="326" y="283"/>
                  </a:lnTo>
                  <a:lnTo>
                    <a:pt x="326" y="283"/>
                  </a:lnTo>
                  <a:lnTo>
                    <a:pt x="329" y="283"/>
                  </a:lnTo>
                  <a:lnTo>
                    <a:pt x="333" y="283"/>
                  </a:lnTo>
                  <a:lnTo>
                    <a:pt x="333" y="283"/>
                  </a:lnTo>
                  <a:lnTo>
                    <a:pt x="340" y="283"/>
                  </a:lnTo>
                  <a:lnTo>
                    <a:pt x="344" y="283"/>
                  </a:lnTo>
                  <a:lnTo>
                    <a:pt x="348" y="283"/>
                  </a:lnTo>
                  <a:lnTo>
                    <a:pt x="351" y="283"/>
                  </a:lnTo>
                  <a:lnTo>
                    <a:pt x="355" y="283"/>
                  </a:lnTo>
                  <a:lnTo>
                    <a:pt x="362" y="283"/>
                  </a:lnTo>
                  <a:lnTo>
                    <a:pt x="366" y="283"/>
                  </a:lnTo>
                  <a:lnTo>
                    <a:pt x="369" y="283"/>
                  </a:lnTo>
                  <a:lnTo>
                    <a:pt x="376" y="283"/>
                  </a:lnTo>
                  <a:lnTo>
                    <a:pt x="380" y="279"/>
                  </a:lnTo>
                  <a:lnTo>
                    <a:pt x="380" y="276"/>
                  </a:lnTo>
                  <a:lnTo>
                    <a:pt x="380" y="272"/>
                  </a:lnTo>
                  <a:lnTo>
                    <a:pt x="384" y="272"/>
                  </a:lnTo>
                  <a:lnTo>
                    <a:pt x="387" y="272"/>
                  </a:lnTo>
                  <a:lnTo>
                    <a:pt x="395" y="272"/>
                  </a:lnTo>
                  <a:lnTo>
                    <a:pt x="398" y="268"/>
                  </a:lnTo>
                  <a:lnTo>
                    <a:pt x="402" y="265"/>
                  </a:lnTo>
                  <a:lnTo>
                    <a:pt x="405" y="265"/>
                  </a:lnTo>
                  <a:lnTo>
                    <a:pt x="409" y="261"/>
                  </a:lnTo>
                  <a:lnTo>
                    <a:pt x="413" y="257"/>
                  </a:lnTo>
                  <a:lnTo>
                    <a:pt x="416" y="254"/>
                  </a:lnTo>
                  <a:lnTo>
                    <a:pt x="416" y="254"/>
                  </a:lnTo>
                  <a:lnTo>
                    <a:pt x="420" y="254"/>
                  </a:lnTo>
                  <a:lnTo>
                    <a:pt x="424" y="254"/>
                  </a:lnTo>
                  <a:lnTo>
                    <a:pt x="424" y="254"/>
                  </a:lnTo>
                  <a:lnTo>
                    <a:pt x="427" y="254"/>
                  </a:lnTo>
                  <a:lnTo>
                    <a:pt x="431" y="254"/>
                  </a:lnTo>
                  <a:lnTo>
                    <a:pt x="434" y="254"/>
                  </a:lnTo>
                  <a:lnTo>
                    <a:pt x="434" y="254"/>
                  </a:lnTo>
                  <a:lnTo>
                    <a:pt x="438" y="254"/>
                  </a:lnTo>
                  <a:lnTo>
                    <a:pt x="442" y="254"/>
                  </a:lnTo>
                  <a:lnTo>
                    <a:pt x="442" y="254"/>
                  </a:lnTo>
                  <a:lnTo>
                    <a:pt x="445" y="254"/>
                  </a:lnTo>
                  <a:lnTo>
                    <a:pt x="449" y="254"/>
                  </a:lnTo>
                  <a:lnTo>
                    <a:pt x="449" y="257"/>
                  </a:lnTo>
                  <a:lnTo>
                    <a:pt x="453" y="257"/>
                  </a:lnTo>
                  <a:lnTo>
                    <a:pt x="453" y="257"/>
                  </a:lnTo>
                  <a:lnTo>
                    <a:pt x="456" y="261"/>
                  </a:lnTo>
                  <a:lnTo>
                    <a:pt x="460" y="257"/>
                  </a:lnTo>
                  <a:lnTo>
                    <a:pt x="460" y="257"/>
                  </a:lnTo>
                  <a:lnTo>
                    <a:pt x="463" y="254"/>
                  </a:lnTo>
                  <a:lnTo>
                    <a:pt x="467" y="254"/>
                  </a:lnTo>
                  <a:lnTo>
                    <a:pt x="471" y="254"/>
                  </a:lnTo>
                  <a:lnTo>
                    <a:pt x="471" y="254"/>
                  </a:lnTo>
                  <a:lnTo>
                    <a:pt x="474" y="254"/>
                  </a:lnTo>
                  <a:lnTo>
                    <a:pt x="478" y="254"/>
                  </a:lnTo>
                  <a:lnTo>
                    <a:pt x="478" y="257"/>
                  </a:lnTo>
                  <a:lnTo>
                    <a:pt x="478" y="257"/>
                  </a:lnTo>
                  <a:lnTo>
                    <a:pt x="478" y="254"/>
                  </a:lnTo>
                  <a:lnTo>
                    <a:pt x="481" y="254"/>
                  </a:lnTo>
                  <a:lnTo>
                    <a:pt x="485" y="254"/>
                  </a:lnTo>
                  <a:lnTo>
                    <a:pt x="485" y="254"/>
                  </a:lnTo>
                  <a:lnTo>
                    <a:pt x="492" y="250"/>
                  </a:lnTo>
                  <a:lnTo>
                    <a:pt x="496" y="250"/>
                  </a:lnTo>
                  <a:lnTo>
                    <a:pt x="496" y="247"/>
                  </a:lnTo>
                  <a:lnTo>
                    <a:pt x="496" y="247"/>
                  </a:lnTo>
                  <a:lnTo>
                    <a:pt x="500" y="247"/>
                  </a:lnTo>
                  <a:lnTo>
                    <a:pt x="500" y="243"/>
                  </a:lnTo>
                  <a:lnTo>
                    <a:pt x="500" y="239"/>
                  </a:lnTo>
                  <a:lnTo>
                    <a:pt x="503" y="239"/>
                  </a:lnTo>
                  <a:lnTo>
                    <a:pt x="503" y="239"/>
                  </a:lnTo>
                  <a:lnTo>
                    <a:pt x="507" y="239"/>
                  </a:lnTo>
                  <a:lnTo>
                    <a:pt x="510" y="239"/>
                  </a:lnTo>
                  <a:lnTo>
                    <a:pt x="514" y="243"/>
                  </a:lnTo>
                  <a:lnTo>
                    <a:pt x="514" y="247"/>
                  </a:lnTo>
                  <a:lnTo>
                    <a:pt x="518" y="247"/>
                  </a:lnTo>
                  <a:lnTo>
                    <a:pt x="521" y="247"/>
                  </a:lnTo>
                  <a:lnTo>
                    <a:pt x="521" y="247"/>
                  </a:lnTo>
                  <a:lnTo>
                    <a:pt x="521" y="247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32" y="254"/>
                  </a:lnTo>
                  <a:lnTo>
                    <a:pt x="536" y="254"/>
                  </a:lnTo>
                  <a:lnTo>
                    <a:pt x="539" y="254"/>
                  </a:lnTo>
                  <a:lnTo>
                    <a:pt x="539" y="254"/>
                  </a:lnTo>
                  <a:lnTo>
                    <a:pt x="543" y="254"/>
                  </a:lnTo>
                  <a:lnTo>
                    <a:pt x="547" y="254"/>
                  </a:lnTo>
                  <a:lnTo>
                    <a:pt x="550" y="254"/>
                  </a:lnTo>
                  <a:lnTo>
                    <a:pt x="550" y="254"/>
                  </a:lnTo>
                  <a:lnTo>
                    <a:pt x="554" y="254"/>
                  </a:lnTo>
                  <a:lnTo>
                    <a:pt x="554" y="254"/>
                  </a:lnTo>
                  <a:lnTo>
                    <a:pt x="558" y="254"/>
                  </a:lnTo>
                  <a:lnTo>
                    <a:pt x="558" y="254"/>
                  </a:lnTo>
                  <a:lnTo>
                    <a:pt x="561" y="250"/>
                  </a:lnTo>
                  <a:lnTo>
                    <a:pt x="565" y="247"/>
                  </a:lnTo>
                  <a:lnTo>
                    <a:pt x="568" y="247"/>
                  </a:lnTo>
                  <a:lnTo>
                    <a:pt x="568" y="247"/>
                  </a:lnTo>
                  <a:lnTo>
                    <a:pt x="572" y="247"/>
                  </a:lnTo>
                  <a:lnTo>
                    <a:pt x="576" y="247"/>
                  </a:lnTo>
                  <a:lnTo>
                    <a:pt x="576" y="247"/>
                  </a:lnTo>
                  <a:lnTo>
                    <a:pt x="576" y="250"/>
                  </a:lnTo>
                  <a:lnTo>
                    <a:pt x="579" y="250"/>
                  </a:lnTo>
                  <a:lnTo>
                    <a:pt x="579" y="254"/>
                  </a:lnTo>
                  <a:lnTo>
                    <a:pt x="583" y="254"/>
                  </a:lnTo>
                  <a:lnTo>
                    <a:pt x="583" y="250"/>
                  </a:lnTo>
                  <a:lnTo>
                    <a:pt x="586" y="250"/>
                  </a:lnTo>
                  <a:lnTo>
                    <a:pt x="586" y="250"/>
                  </a:lnTo>
                  <a:lnTo>
                    <a:pt x="586" y="247"/>
                  </a:lnTo>
                  <a:lnTo>
                    <a:pt x="590" y="247"/>
                  </a:lnTo>
                  <a:lnTo>
                    <a:pt x="594" y="247"/>
                  </a:lnTo>
                  <a:lnTo>
                    <a:pt x="594" y="247"/>
                  </a:lnTo>
                  <a:lnTo>
                    <a:pt x="597" y="243"/>
                  </a:lnTo>
                  <a:lnTo>
                    <a:pt x="601" y="243"/>
                  </a:lnTo>
                  <a:lnTo>
                    <a:pt x="605" y="243"/>
                  </a:lnTo>
                  <a:lnTo>
                    <a:pt x="605" y="239"/>
                  </a:lnTo>
                  <a:lnTo>
                    <a:pt x="608" y="239"/>
                  </a:lnTo>
                  <a:lnTo>
                    <a:pt x="608" y="239"/>
                  </a:lnTo>
                  <a:lnTo>
                    <a:pt x="612" y="239"/>
                  </a:lnTo>
                  <a:lnTo>
                    <a:pt x="612" y="239"/>
                  </a:lnTo>
                  <a:lnTo>
                    <a:pt x="615" y="239"/>
                  </a:lnTo>
                  <a:lnTo>
                    <a:pt x="619" y="239"/>
                  </a:lnTo>
                  <a:lnTo>
                    <a:pt x="623" y="239"/>
                  </a:lnTo>
                  <a:lnTo>
                    <a:pt x="623" y="239"/>
                  </a:lnTo>
                  <a:lnTo>
                    <a:pt x="623" y="243"/>
                  </a:lnTo>
                  <a:lnTo>
                    <a:pt x="626" y="243"/>
                  </a:lnTo>
                  <a:lnTo>
                    <a:pt x="630" y="243"/>
                  </a:lnTo>
                  <a:lnTo>
                    <a:pt x="630" y="243"/>
                  </a:lnTo>
                  <a:lnTo>
                    <a:pt x="630" y="247"/>
                  </a:lnTo>
                  <a:lnTo>
                    <a:pt x="634" y="247"/>
                  </a:lnTo>
                  <a:lnTo>
                    <a:pt x="634" y="247"/>
                  </a:lnTo>
                  <a:lnTo>
                    <a:pt x="634" y="250"/>
                  </a:lnTo>
                  <a:lnTo>
                    <a:pt x="634" y="254"/>
                  </a:lnTo>
                  <a:lnTo>
                    <a:pt x="630" y="254"/>
                  </a:lnTo>
                  <a:lnTo>
                    <a:pt x="630" y="254"/>
                  </a:lnTo>
                  <a:lnTo>
                    <a:pt x="630" y="254"/>
                  </a:lnTo>
                  <a:lnTo>
                    <a:pt x="630" y="257"/>
                  </a:lnTo>
                  <a:lnTo>
                    <a:pt x="626" y="257"/>
                  </a:lnTo>
                  <a:lnTo>
                    <a:pt x="626" y="261"/>
                  </a:lnTo>
                  <a:lnTo>
                    <a:pt x="626" y="265"/>
                  </a:lnTo>
                  <a:lnTo>
                    <a:pt x="626" y="265"/>
                  </a:lnTo>
                  <a:lnTo>
                    <a:pt x="626" y="268"/>
                  </a:lnTo>
                  <a:lnTo>
                    <a:pt x="630" y="268"/>
                  </a:lnTo>
                  <a:lnTo>
                    <a:pt x="630" y="272"/>
                  </a:lnTo>
                  <a:lnTo>
                    <a:pt x="630" y="272"/>
                  </a:lnTo>
                  <a:lnTo>
                    <a:pt x="630" y="276"/>
                  </a:lnTo>
                  <a:lnTo>
                    <a:pt x="626" y="276"/>
                  </a:lnTo>
                  <a:lnTo>
                    <a:pt x="626" y="279"/>
                  </a:lnTo>
                  <a:lnTo>
                    <a:pt x="630" y="279"/>
                  </a:lnTo>
                  <a:lnTo>
                    <a:pt x="630" y="283"/>
                  </a:lnTo>
                  <a:lnTo>
                    <a:pt x="630" y="283"/>
                  </a:lnTo>
                  <a:lnTo>
                    <a:pt x="634" y="283"/>
                  </a:lnTo>
                  <a:lnTo>
                    <a:pt x="637" y="283"/>
                  </a:lnTo>
                  <a:lnTo>
                    <a:pt x="641" y="283"/>
                  </a:lnTo>
                  <a:lnTo>
                    <a:pt x="641" y="286"/>
                  </a:lnTo>
                  <a:lnTo>
                    <a:pt x="641" y="286"/>
                  </a:lnTo>
                  <a:lnTo>
                    <a:pt x="641" y="290"/>
                  </a:lnTo>
                  <a:lnTo>
                    <a:pt x="644" y="290"/>
                  </a:lnTo>
                  <a:lnTo>
                    <a:pt x="644" y="290"/>
                  </a:lnTo>
                  <a:lnTo>
                    <a:pt x="648" y="290"/>
                  </a:lnTo>
                  <a:lnTo>
                    <a:pt x="648" y="290"/>
                  </a:lnTo>
                  <a:lnTo>
                    <a:pt x="652" y="294"/>
                  </a:lnTo>
                  <a:lnTo>
                    <a:pt x="655" y="294"/>
                  </a:lnTo>
                  <a:lnTo>
                    <a:pt x="655" y="297"/>
                  </a:lnTo>
                  <a:lnTo>
                    <a:pt x="659" y="297"/>
                  </a:lnTo>
                  <a:lnTo>
                    <a:pt x="659" y="301"/>
                  </a:lnTo>
                  <a:lnTo>
                    <a:pt x="659" y="301"/>
                  </a:lnTo>
                  <a:lnTo>
                    <a:pt x="659" y="301"/>
                  </a:lnTo>
                  <a:lnTo>
                    <a:pt x="663" y="305"/>
                  </a:lnTo>
                  <a:lnTo>
                    <a:pt x="666" y="308"/>
                  </a:lnTo>
                  <a:lnTo>
                    <a:pt x="666" y="308"/>
                  </a:lnTo>
                  <a:lnTo>
                    <a:pt x="666" y="308"/>
                  </a:lnTo>
                  <a:lnTo>
                    <a:pt x="670" y="308"/>
                  </a:lnTo>
                  <a:lnTo>
                    <a:pt x="670" y="312"/>
                  </a:lnTo>
                  <a:lnTo>
                    <a:pt x="670" y="315"/>
                  </a:lnTo>
                  <a:lnTo>
                    <a:pt x="670" y="319"/>
                  </a:lnTo>
                  <a:lnTo>
                    <a:pt x="666" y="319"/>
                  </a:lnTo>
                  <a:lnTo>
                    <a:pt x="666" y="319"/>
                  </a:lnTo>
                  <a:lnTo>
                    <a:pt x="666" y="323"/>
                  </a:lnTo>
                  <a:lnTo>
                    <a:pt x="666" y="326"/>
                  </a:lnTo>
                  <a:lnTo>
                    <a:pt x="670" y="326"/>
                  </a:lnTo>
                  <a:lnTo>
                    <a:pt x="670" y="326"/>
                  </a:lnTo>
                  <a:lnTo>
                    <a:pt x="666" y="330"/>
                  </a:lnTo>
                  <a:lnTo>
                    <a:pt x="666" y="333"/>
                  </a:lnTo>
                  <a:lnTo>
                    <a:pt x="666" y="333"/>
                  </a:lnTo>
                  <a:lnTo>
                    <a:pt x="666" y="337"/>
                  </a:lnTo>
                  <a:lnTo>
                    <a:pt x="666" y="337"/>
                  </a:lnTo>
                  <a:lnTo>
                    <a:pt x="666" y="337"/>
                  </a:lnTo>
                  <a:lnTo>
                    <a:pt x="666" y="341"/>
                  </a:lnTo>
                  <a:lnTo>
                    <a:pt x="670" y="341"/>
                  </a:lnTo>
                  <a:lnTo>
                    <a:pt x="673" y="344"/>
                  </a:lnTo>
                  <a:lnTo>
                    <a:pt x="677" y="344"/>
                  </a:lnTo>
                  <a:lnTo>
                    <a:pt x="677" y="344"/>
                  </a:lnTo>
                  <a:lnTo>
                    <a:pt x="677" y="348"/>
                  </a:lnTo>
                  <a:lnTo>
                    <a:pt x="677" y="348"/>
                  </a:lnTo>
                  <a:lnTo>
                    <a:pt x="677" y="352"/>
                  </a:lnTo>
                  <a:lnTo>
                    <a:pt x="677" y="355"/>
                  </a:lnTo>
                  <a:lnTo>
                    <a:pt x="677" y="355"/>
                  </a:lnTo>
                  <a:lnTo>
                    <a:pt x="677" y="359"/>
                  </a:lnTo>
                  <a:lnTo>
                    <a:pt x="681" y="359"/>
                  </a:lnTo>
                  <a:lnTo>
                    <a:pt x="681" y="362"/>
                  </a:lnTo>
                  <a:lnTo>
                    <a:pt x="681" y="362"/>
                  </a:lnTo>
                  <a:lnTo>
                    <a:pt x="677" y="362"/>
                  </a:lnTo>
                  <a:lnTo>
                    <a:pt x="677" y="366"/>
                  </a:lnTo>
                  <a:lnTo>
                    <a:pt x="681" y="366"/>
                  </a:lnTo>
                  <a:lnTo>
                    <a:pt x="681" y="370"/>
                  </a:lnTo>
                  <a:lnTo>
                    <a:pt x="684" y="370"/>
                  </a:lnTo>
                  <a:lnTo>
                    <a:pt x="681" y="373"/>
                  </a:lnTo>
                  <a:lnTo>
                    <a:pt x="677" y="373"/>
                  </a:lnTo>
                  <a:lnTo>
                    <a:pt x="677" y="373"/>
                  </a:lnTo>
                  <a:lnTo>
                    <a:pt x="677" y="373"/>
                  </a:lnTo>
                  <a:lnTo>
                    <a:pt x="677" y="377"/>
                  </a:lnTo>
                  <a:lnTo>
                    <a:pt x="677" y="377"/>
                  </a:lnTo>
                  <a:lnTo>
                    <a:pt x="677" y="381"/>
                  </a:lnTo>
                  <a:lnTo>
                    <a:pt x="677" y="381"/>
                  </a:lnTo>
                  <a:lnTo>
                    <a:pt x="677" y="384"/>
                  </a:lnTo>
                  <a:lnTo>
                    <a:pt x="681" y="384"/>
                  </a:lnTo>
                  <a:lnTo>
                    <a:pt x="681" y="388"/>
                  </a:lnTo>
                  <a:lnTo>
                    <a:pt x="684" y="391"/>
                  </a:lnTo>
                  <a:lnTo>
                    <a:pt x="684" y="391"/>
                  </a:lnTo>
                  <a:lnTo>
                    <a:pt x="684" y="391"/>
                  </a:lnTo>
                  <a:lnTo>
                    <a:pt x="688" y="395"/>
                  </a:lnTo>
                  <a:lnTo>
                    <a:pt x="691" y="395"/>
                  </a:lnTo>
                  <a:lnTo>
                    <a:pt x="691" y="399"/>
                  </a:lnTo>
                  <a:lnTo>
                    <a:pt x="695" y="399"/>
                  </a:lnTo>
                  <a:lnTo>
                    <a:pt x="695" y="399"/>
                  </a:lnTo>
                  <a:lnTo>
                    <a:pt x="699" y="402"/>
                  </a:lnTo>
                  <a:lnTo>
                    <a:pt x="699" y="406"/>
                  </a:lnTo>
                  <a:lnTo>
                    <a:pt x="702" y="406"/>
                  </a:lnTo>
                  <a:lnTo>
                    <a:pt x="702" y="410"/>
                  </a:lnTo>
                  <a:lnTo>
                    <a:pt x="702" y="410"/>
                  </a:lnTo>
                  <a:lnTo>
                    <a:pt x="706" y="413"/>
                  </a:lnTo>
                  <a:lnTo>
                    <a:pt x="706" y="417"/>
                  </a:lnTo>
                  <a:lnTo>
                    <a:pt x="706" y="417"/>
                  </a:lnTo>
                  <a:lnTo>
                    <a:pt x="710" y="417"/>
                  </a:lnTo>
                  <a:lnTo>
                    <a:pt x="710" y="420"/>
                  </a:lnTo>
                  <a:lnTo>
                    <a:pt x="713" y="420"/>
                  </a:lnTo>
                  <a:lnTo>
                    <a:pt x="713" y="424"/>
                  </a:lnTo>
                  <a:lnTo>
                    <a:pt x="713" y="424"/>
                  </a:lnTo>
                  <a:lnTo>
                    <a:pt x="713" y="424"/>
                  </a:lnTo>
                  <a:lnTo>
                    <a:pt x="717" y="428"/>
                  </a:lnTo>
                  <a:lnTo>
                    <a:pt x="720" y="431"/>
                  </a:lnTo>
                  <a:lnTo>
                    <a:pt x="720" y="431"/>
                  </a:lnTo>
                  <a:lnTo>
                    <a:pt x="720" y="428"/>
                  </a:lnTo>
                  <a:lnTo>
                    <a:pt x="724" y="428"/>
                  </a:lnTo>
                  <a:lnTo>
                    <a:pt x="728" y="424"/>
                  </a:lnTo>
                  <a:lnTo>
                    <a:pt x="731" y="424"/>
                  </a:lnTo>
                  <a:lnTo>
                    <a:pt x="731" y="424"/>
                  </a:lnTo>
                  <a:lnTo>
                    <a:pt x="735" y="424"/>
                  </a:lnTo>
                  <a:lnTo>
                    <a:pt x="739" y="424"/>
                  </a:lnTo>
                  <a:lnTo>
                    <a:pt x="739" y="424"/>
                  </a:lnTo>
                  <a:lnTo>
                    <a:pt x="742" y="424"/>
                  </a:lnTo>
                  <a:lnTo>
                    <a:pt x="746" y="424"/>
                  </a:lnTo>
                  <a:lnTo>
                    <a:pt x="749" y="424"/>
                  </a:lnTo>
                  <a:lnTo>
                    <a:pt x="749" y="428"/>
                  </a:lnTo>
                  <a:lnTo>
                    <a:pt x="753" y="428"/>
                  </a:lnTo>
                  <a:lnTo>
                    <a:pt x="757" y="428"/>
                  </a:lnTo>
                  <a:lnTo>
                    <a:pt x="757" y="424"/>
                  </a:lnTo>
                  <a:lnTo>
                    <a:pt x="764" y="424"/>
                  </a:lnTo>
                  <a:lnTo>
                    <a:pt x="767" y="424"/>
                  </a:lnTo>
                  <a:lnTo>
                    <a:pt x="767" y="424"/>
                  </a:lnTo>
                  <a:lnTo>
                    <a:pt x="771" y="424"/>
                  </a:lnTo>
                  <a:lnTo>
                    <a:pt x="775" y="424"/>
                  </a:lnTo>
                  <a:lnTo>
                    <a:pt x="775" y="424"/>
                  </a:lnTo>
                  <a:lnTo>
                    <a:pt x="778" y="420"/>
                  </a:lnTo>
                  <a:lnTo>
                    <a:pt x="782" y="420"/>
                  </a:lnTo>
                  <a:lnTo>
                    <a:pt x="786" y="420"/>
                  </a:lnTo>
                  <a:lnTo>
                    <a:pt x="786" y="420"/>
                  </a:lnTo>
                  <a:lnTo>
                    <a:pt x="786" y="424"/>
                  </a:lnTo>
                  <a:lnTo>
                    <a:pt x="789" y="424"/>
                  </a:lnTo>
                  <a:lnTo>
                    <a:pt x="789" y="424"/>
                  </a:lnTo>
                  <a:lnTo>
                    <a:pt x="793" y="424"/>
                  </a:lnTo>
                  <a:lnTo>
                    <a:pt x="793" y="428"/>
                  </a:lnTo>
                  <a:lnTo>
                    <a:pt x="796" y="428"/>
                  </a:lnTo>
                  <a:lnTo>
                    <a:pt x="796" y="431"/>
                  </a:lnTo>
                  <a:lnTo>
                    <a:pt x="796" y="435"/>
                  </a:lnTo>
                  <a:lnTo>
                    <a:pt x="796" y="435"/>
                  </a:lnTo>
                  <a:lnTo>
                    <a:pt x="800" y="438"/>
                  </a:lnTo>
                  <a:lnTo>
                    <a:pt x="800" y="442"/>
                  </a:lnTo>
                  <a:lnTo>
                    <a:pt x="800" y="442"/>
                  </a:lnTo>
                  <a:lnTo>
                    <a:pt x="800" y="446"/>
                  </a:lnTo>
                  <a:lnTo>
                    <a:pt x="804" y="449"/>
                  </a:lnTo>
                  <a:lnTo>
                    <a:pt x="804" y="453"/>
                  </a:lnTo>
                  <a:lnTo>
                    <a:pt x="807" y="453"/>
                  </a:lnTo>
                  <a:lnTo>
                    <a:pt x="807" y="453"/>
                  </a:lnTo>
                  <a:lnTo>
                    <a:pt x="811" y="453"/>
                  </a:lnTo>
                  <a:lnTo>
                    <a:pt x="811" y="457"/>
                  </a:lnTo>
                  <a:lnTo>
                    <a:pt x="815" y="457"/>
                  </a:lnTo>
                  <a:lnTo>
                    <a:pt x="815" y="453"/>
                  </a:lnTo>
                  <a:lnTo>
                    <a:pt x="815" y="453"/>
                  </a:lnTo>
                  <a:lnTo>
                    <a:pt x="815" y="449"/>
                  </a:lnTo>
                  <a:lnTo>
                    <a:pt x="815" y="446"/>
                  </a:lnTo>
                  <a:lnTo>
                    <a:pt x="815" y="442"/>
                  </a:lnTo>
                  <a:lnTo>
                    <a:pt x="815" y="442"/>
                  </a:lnTo>
                  <a:lnTo>
                    <a:pt x="818" y="442"/>
                  </a:lnTo>
                  <a:lnTo>
                    <a:pt x="818" y="438"/>
                  </a:lnTo>
                  <a:lnTo>
                    <a:pt x="822" y="435"/>
                  </a:lnTo>
                  <a:lnTo>
                    <a:pt x="825" y="435"/>
                  </a:lnTo>
                  <a:lnTo>
                    <a:pt x="825" y="435"/>
                  </a:lnTo>
                  <a:lnTo>
                    <a:pt x="829" y="435"/>
                  </a:lnTo>
                  <a:lnTo>
                    <a:pt x="833" y="431"/>
                  </a:lnTo>
                  <a:lnTo>
                    <a:pt x="836" y="431"/>
                  </a:lnTo>
                  <a:lnTo>
                    <a:pt x="836" y="431"/>
                  </a:lnTo>
                  <a:lnTo>
                    <a:pt x="840" y="431"/>
                  </a:lnTo>
                  <a:lnTo>
                    <a:pt x="840" y="428"/>
                  </a:lnTo>
                  <a:lnTo>
                    <a:pt x="844" y="428"/>
                  </a:lnTo>
                  <a:lnTo>
                    <a:pt x="847" y="424"/>
                  </a:lnTo>
                  <a:lnTo>
                    <a:pt x="847" y="424"/>
                  </a:lnTo>
                  <a:lnTo>
                    <a:pt x="847" y="424"/>
                  </a:lnTo>
                  <a:lnTo>
                    <a:pt x="851" y="424"/>
                  </a:lnTo>
                  <a:lnTo>
                    <a:pt x="851" y="420"/>
                  </a:lnTo>
                  <a:lnTo>
                    <a:pt x="854" y="420"/>
                  </a:lnTo>
                  <a:lnTo>
                    <a:pt x="854" y="417"/>
                  </a:lnTo>
                  <a:lnTo>
                    <a:pt x="854" y="417"/>
                  </a:lnTo>
                  <a:lnTo>
                    <a:pt x="854" y="413"/>
                  </a:lnTo>
                  <a:lnTo>
                    <a:pt x="854" y="410"/>
                  </a:lnTo>
                  <a:lnTo>
                    <a:pt x="854" y="410"/>
                  </a:lnTo>
                  <a:lnTo>
                    <a:pt x="854" y="406"/>
                  </a:lnTo>
                  <a:lnTo>
                    <a:pt x="854" y="402"/>
                  </a:lnTo>
                  <a:lnTo>
                    <a:pt x="858" y="402"/>
                  </a:lnTo>
                  <a:lnTo>
                    <a:pt x="858" y="399"/>
                  </a:lnTo>
                  <a:lnTo>
                    <a:pt x="858" y="399"/>
                  </a:lnTo>
                  <a:lnTo>
                    <a:pt x="862" y="399"/>
                  </a:lnTo>
                  <a:lnTo>
                    <a:pt x="862" y="395"/>
                  </a:lnTo>
                  <a:lnTo>
                    <a:pt x="865" y="391"/>
                  </a:lnTo>
                  <a:lnTo>
                    <a:pt x="865" y="391"/>
                  </a:lnTo>
                  <a:lnTo>
                    <a:pt x="865" y="388"/>
                  </a:lnTo>
                  <a:lnTo>
                    <a:pt x="865" y="384"/>
                  </a:lnTo>
                  <a:lnTo>
                    <a:pt x="865" y="381"/>
                  </a:lnTo>
                  <a:lnTo>
                    <a:pt x="865" y="381"/>
                  </a:lnTo>
                  <a:lnTo>
                    <a:pt x="865" y="381"/>
                  </a:lnTo>
                  <a:lnTo>
                    <a:pt x="869" y="381"/>
                  </a:lnTo>
                  <a:lnTo>
                    <a:pt x="869" y="377"/>
                  </a:lnTo>
                  <a:lnTo>
                    <a:pt x="872" y="377"/>
                  </a:lnTo>
                  <a:lnTo>
                    <a:pt x="872" y="373"/>
                  </a:lnTo>
                  <a:lnTo>
                    <a:pt x="872" y="373"/>
                  </a:lnTo>
                  <a:lnTo>
                    <a:pt x="872" y="370"/>
                  </a:lnTo>
                  <a:lnTo>
                    <a:pt x="872" y="370"/>
                  </a:lnTo>
                  <a:lnTo>
                    <a:pt x="872" y="366"/>
                  </a:lnTo>
                  <a:lnTo>
                    <a:pt x="876" y="366"/>
                  </a:lnTo>
                  <a:lnTo>
                    <a:pt x="876" y="362"/>
                  </a:lnTo>
                  <a:lnTo>
                    <a:pt x="880" y="362"/>
                  </a:lnTo>
                  <a:lnTo>
                    <a:pt x="880" y="362"/>
                  </a:lnTo>
                  <a:lnTo>
                    <a:pt x="883" y="362"/>
                  </a:lnTo>
                  <a:lnTo>
                    <a:pt x="883" y="359"/>
                  </a:lnTo>
                  <a:lnTo>
                    <a:pt x="883" y="359"/>
                  </a:lnTo>
                  <a:lnTo>
                    <a:pt x="883" y="355"/>
                  </a:lnTo>
                  <a:lnTo>
                    <a:pt x="887" y="355"/>
                  </a:lnTo>
                  <a:lnTo>
                    <a:pt x="887" y="355"/>
                  </a:lnTo>
                  <a:lnTo>
                    <a:pt x="891" y="355"/>
                  </a:lnTo>
                  <a:lnTo>
                    <a:pt x="891" y="352"/>
                  </a:lnTo>
                  <a:lnTo>
                    <a:pt x="891" y="348"/>
                  </a:lnTo>
                  <a:lnTo>
                    <a:pt x="894" y="352"/>
                  </a:lnTo>
                  <a:lnTo>
                    <a:pt x="894" y="355"/>
                  </a:lnTo>
                  <a:lnTo>
                    <a:pt x="901" y="355"/>
                  </a:lnTo>
                  <a:lnTo>
                    <a:pt x="901" y="355"/>
                  </a:lnTo>
                  <a:lnTo>
                    <a:pt x="905" y="355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12" y="359"/>
                  </a:lnTo>
                  <a:lnTo>
                    <a:pt x="916" y="359"/>
                  </a:lnTo>
                  <a:lnTo>
                    <a:pt x="920" y="359"/>
                  </a:lnTo>
                  <a:lnTo>
                    <a:pt x="920" y="359"/>
                  </a:lnTo>
                  <a:lnTo>
                    <a:pt x="927" y="359"/>
                  </a:lnTo>
                  <a:lnTo>
                    <a:pt x="927" y="359"/>
                  </a:lnTo>
                  <a:lnTo>
                    <a:pt x="930" y="359"/>
                  </a:lnTo>
                  <a:lnTo>
                    <a:pt x="934" y="359"/>
                  </a:lnTo>
                  <a:lnTo>
                    <a:pt x="938" y="359"/>
                  </a:lnTo>
                  <a:lnTo>
                    <a:pt x="938" y="359"/>
                  </a:lnTo>
                  <a:lnTo>
                    <a:pt x="941" y="359"/>
                  </a:lnTo>
                  <a:lnTo>
                    <a:pt x="945" y="359"/>
                  </a:lnTo>
                  <a:lnTo>
                    <a:pt x="945" y="359"/>
                  </a:lnTo>
                  <a:lnTo>
                    <a:pt x="949" y="359"/>
                  </a:lnTo>
                  <a:lnTo>
                    <a:pt x="952" y="359"/>
                  </a:lnTo>
                  <a:lnTo>
                    <a:pt x="956" y="359"/>
                  </a:lnTo>
                  <a:lnTo>
                    <a:pt x="956" y="362"/>
                  </a:lnTo>
                  <a:lnTo>
                    <a:pt x="959" y="362"/>
                  </a:lnTo>
                  <a:lnTo>
                    <a:pt x="963" y="362"/>
                  </a:lnTo>
                  <a:lnTo>
                    <a:pt x="963" y="362"/>
                  </a:lnTo>
                  <a:lnTo>
                    <a:pt x="967" y="366"/>
                  </a:lnTo>
                  <a:lnTo>
                    <a:pt x="970" y="366"/>
                  </a:lnTo>
                  <a:lnTo>
                    <a:pt x="974" y="366"/>
                  </a:lnTo>
                  <a:lnTo>
                    <a:pt x="974" y="366"/>
                  </a:lnTo>
                  <a:lnTo>
                    <a:pt x="974" y="370"/>
                  </a:lnTo>
                  <a:lnTo>
                    <a:pt x="977" y="370"/>
                  </a:lnTo>
                  <a:lnTo>
                    <a:pt x="981" y="370"/>
                  </a:lnTo>
                  <a:lnTo>
                    <a:pt x="981" y="370"/>
                  </a:lnTo>
                  <a:lnTo>
                    <a:pt x="988" y="370"/>
                  </a:lnTo>
                  <a:lnTo>
                    <a:pt x="996" y="370"/>
                  </a:lnTo>
                  <a:lnTo>
                    <a:pt x="999" y="370"/>
                  </a:lnTo>
                  <a:lnTo>
                    <a:pt x="999" y="366"/>
                  </a:lnTo>
                  <a:lnTo>
                    <a:pt x="999" y="362"/>
                  </a:lnTo>
                  <a:lnTo>
                    <a:pt x="1003" y="362"/>
                  </a:lnTo>
                  <a:lnTo>
                    <a:pt x="1003" y="362"/>
                  </a:lnTo>
                  <a:lnTo>
                    <a:pt x="1006" y="359"/>
                  </a:lnTo>
                  <a:lnTo>
                    <a:pt x="1010" y="359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0" y="355"/>
                  </a:lnTo>
                  <a:lnTo>
                    <a:pt x="1014" y="355"/>
                  </a:lnTo>
                  <a:lnTo>
                    <a:pt x="1017" y="355"/>
                  </a:lnTo>
                  <a:lnTo>
                    <a:pt x="1017" y="355"/>
                  </a:lnTo>
                  <a:lnTo>
                    <a:pt x="1021" y="355"/>
                  </a:lnTo>
                  <a:lnTo>
                    <a:pt x="1025" y="359"/>
                  </a:lnTo>
                  <a:lnTo>
                    <a:pt x="1028" y="359"/>
                  </a:lnTo>
                  <a:lnTo>
                    <a:pt x="1028" y="359"/>
                  </a:lnTo>
                  <a:lnTo>
                    <a:pt x="1032" y="359"/>
                  </a:lnTo>
                  <a:lnTo>
                    <a:pt x="1035" y="359"/>
                  </a:lnTo>
                  <a:lnTo>
                    <a:pt x="1035" y="362"/>
                  </a:lnTo>
                  <a:lnTo>
                    <a:pt x="1035" y="362"/>
                  </a:lnTo>
                  <a:lnTo>
                    <a:pt x="1039" y="362"/>
                  </a:lnTo>
                  <a:lnTo>
                    <a:pt x="1039" y="362"/>
                  </a:lnTo>
                  <a:lnTo>
                    <a:pt x="1043" y="362"/>
                  </a:lnTo>
                  <a:lnTo>
                    <a:pt x="1046" y="362"/>
                  </a:lnTo>
                  <a:lnTo>
                    <a:pt x="1046" y="362"/>
                  </a:lnTo>
                  <a:lnTo>
                    <a:pt x="1050" y="362"/>
                  </a:lnTo>
                  <a:lnTo>
                    <a:pt x="1050" y="362"/>
                  </a:lnTo>
                  <a:lnTo>
                    <a:pt x="1054" y="362"/>
                  </a:lnTo>
                  <a:lnTo>
                    <a:pt x="1054" y="362"/>
                  </a:lnTo>
                  <a:lnTo>
                    <a:pt x="1057" y="362"/>
                  </a:lnTo>
                  <a:lnTo>
                    <a:pt x="1061" y="362"/>
                  </a:lnTo>
                  <a:lnTo>
                    <a:pt x="1064" y="362"/>
                  </a:lnTo>
                  <a:lnTo>
                    <a:pt x="1064" y="362"/>
                  </a:lnTo>
                  <a:lnTo>
                    <a:pt x="1064" y="366"/>
                  </a:lnTo>
                  <a:lnTo>
                    <a:pt x="1068" y="366"/>
                  </a:lnTo>
                  <a:lnTo>
                    <a:pt x="1072" y="366"/>
                  </a:lnTo>
                  <a:lnTo>
                    <a:pt x="1072" y="366"/>
                  </a:lnTo>
                  <a:lnTo>
                    <a:pt x="1075" y="366"/>
                  </a:lnTo>
                  <a:lnTo>
                    <a:pt x="1079" y="366"/>
                  </a:lnTo>
                  <a:lnTo>
                    <a:pt x="1082" y="366"/>
                  </a:lnTo>
                  <a:lnTo>
                    <a:pt x="1082" y="362"/>
                  </a:lnTo>
                  <a:lnTo>
                    <a:pt x="1086" y="362"/>
                  </a:lnTo>
                  <a:lnTo>
                    <a:pt x="1090" y="362"/>
                  </a:lnTo>
                  <a:lnTo>
                    <a:pt x="1090" y="362"/>
                  </a:lnTo>
                  <a:lnTo>
                    <a:pt x="1093" y="362"/>
                  </a:lnTo>
                  <a:lnTo>
                    <a:pt x="1097" y="362"/>
                  </a:lnTo>
                  <a:lnTo>
                    <a:pt x="1097" y="362"/>
                  </a:lnTo>
                  <a:lnTo>
                    <a:pt x="1101" y="362"/>
                  </a:lnTo>
                  <a:lnTo>
                    <a:pt x="1104" y="359"/>
                  </a:lnTo>
                  <a:lnTo>
                    <a:pt x="1108" y="359"/>
                  </a:lnTo>
                  <a:lnTo>
                    <a:pt x="1108" y="359"/>
                  </a:lnTo>
                  <a:lnTo>
                    <a:pt x="1111" y="359"/>
                  </a:lnTo>
                  <a:lnTo>
                    <a:pt x="1115" y="355"/>
                  </a:lnTo>
                  <a:lnTo>
                    <a:pt x="1115" y="359"/>
                  </a:lnTo>
                  <a:lnTo>
                    <a:pt x="1119" y="359"/>
                  </a:lnTo>
                  <a:lnTo>
                    <a:pt x="1122" y="359"/>
                  </a:lnTo>
                  <a:lnTo>
                    <a:pt x="1122" y="362"/>
                  </a:lnTo>
                  <a:lnTo>
                    <a:pt x="1126" y="362"/>
                  </a:lnTo>
                  <a:lnTo>
                    <a:pt x="1126" y="362"/>
                  </a:lnTo>
                  <a:lnTo>
                    <a:pt x="1126" y="362"/>
                  </a:lnTo>
                  <a:lnTo>
                    <a:pt x="1130" y="362"/>
                  </a:lnTo>
                  <a:lnTo>
                    <a:pt x="1130" y="362"/>
                  </a:lnTo>
                  <a:lnTo>
                    <a:pt x="1133" y="362"/>
                  </a:lnTo>
                  <a:lnTo>
                    <a:pt x="1133" y="362"/>
                  </a:lnTo>
                  <a:lnTo>
                    <a:pt x="1137" y="362"/>
                  </a:lnTo>
                  <a:lnTo>
                    <a:pt x="1140" y="362"/>
                  </a:lnTo>
                  <a:lnTo>
                    <a:pt x="1144" y="359"/>
                  </a:lnTo>
                  <a:lnTo>
                    <a:pt x="1144" y="359"/>
                  </a:lnTo>
                  <a:lnTo>
                    <a:pt x="1148" y="359"/>
                  </a:lnTo>
                  <a:lnTo>
                    <a:pt x="1151" y="355"/>
                  </a:lnTo>
                  <a:lnTo>
                    <a:pt x="1151" y="355"/>
                  </a:lnTo>
                  <a:lnTo>
                    <a:pt x="1155" y="359"/>
                  </a:lnTo>
                  <a:lnTo>
                    <a:pt x="1158" y="359"/>
                  </a:lnTo>
                  <a:lnTo>
                    <a:pt x="1162" y="359"/>
                  </a:lnTo>
                  <a:lnTo>
                    <a:pt x="1162" y="359"/>
                  </a:lnTo>
                  <a:lnTo>
                    <a:pt x="1166" y="359"/>
                  </a:lnTo>
                  <a:lnTo>
                    <a:pt x="1166" y="362"/>
                  </a:lnTo>
                  <a:lnTo>
                    <a:pt x="1169" y="362"/>
                  </a:lnTo>
                  <a:lnTo>
                    <a:pt x="1169" y="362"/>
                  </a:lnTo>
                  <a:lnTo>
                    <a:pt x="1173" y="359"/>
                  </a:lnTo>
                  <a:lnTo>
                    <a:pt x="1177" y="359"/>
                  </a:lnTo>
                  <a:lnTo>
                    <a:pt x="1180" y="362"/>
                  </a:lnTo>
                  <a:lnTo>
                    <a:pt x="1180" y="362"/>
                  </a:lnTo>
                  <a:lnTo>
                    <a:pt x="1184" y="362"/>
                  </a:lnTo>
                  <a:lnTo>
                    <a:pt x="1184" y="359"/>
                  </a:lnTo>
                  <a:lnTo>
                    <a:pt x="1187" y="359"/>
                  </a:lnTo>
                  <a:lnTo>
                    <a:pt x="1187" y="359"/>
                  </a:lnTo>
                  <a:lnTo>
                    <a:pt x="1187" y="355"/>
                  </a:lnTo>
                  <a:lnTo>
                    <a:pt x="1191" y="355"/>
                  </a:lnTo>
                  <a:lnTo>
                    <a:pt x="1191" y="355"/>
                  </a:lnTo>
                  <a:lnTo>
                    <a:pt x="1195" y="352"/>
                  </a:lnTo>
                  <a:lnTo>
                    <a:pt x="1198" y="352"/>
                  </a:lnTo>
                  <a:lnTo>
                    <a:pt x="1198" y="348"/>
                  </a:lnTo>
                  <a:lnTo>
                    <a:pt x="1198" y="348"/>
                  </a:lnTo>
                  <a:lnTo>
                    <a:pt x="1202" y="348"/>
                  </a:lnTo>
                  <a:lnTo>
                    <a:pt x="1202" y="344"/>
                  </a:lnTo>
                  <a:lnTo>
                    <a:pt x="1206" y="344"/>
                  </a:lnTo>
                  <a:lnTo>
                    <a:pt x="1206" y="344"/>
                  </a:lnTo>
                  <a:lnTo>
                    <a:pt x="1206" y="341"/>
                  </a:lnTo>
                  <a:lnTo>
                    <a:pt x="1206" y="337"/>
                  </a:lnTo>
                  <a:lnTo>
                    <a:pt x="1209" y="337"/>
                  </a:lnTo>
                  <a:lnTo>
                    <a:pt x="1213" y="333"/>
                  </a:lnTo>
                  <a:lnTo>
                    <a:pt x="1216" y="333"/>
                  </a:lnTo>
                  <a:lnTo>
                    <a:pt x="1216" y="333"/>
                  </a:lnTo>
                  <a:lnTo>
                    <a:pt x="1216" y="330"/>
                  </a:lnTo>
                  <a:lnTo>
                    <a:pt x="1220" y="330"/>
                  </a:lnTo>
                  <a:lnTo>
                    <a:pt x="1224" y="330"/>
                  </a:lnTo>
                  <a:lnTo>
                    <a:pt x="1224" y="326"/>
                  </a:lnTo>
                  <a:lnTo>
                    <a:pt x="1224" y="326"/>
                  </a:lnTo>
                  <a:lnTo>
                    <a:pt x="1224" y="323"/>
                  </a:lnTo>
                  <a:lnTo>
                    <a:pt x="1224" y="323"/>
                  </a:lnTo>
                  <a:lnTo>
                    <a:pt x="1224" y="319"/>
                  </a:lnTo>
                  <a:lnTo>
                    <a:pt x="1227" y="319"/>
                  </a:lnTo>
                  <a:lnTo>
                    <a:pt x="1227" y="319"/>
                  </a:lnTo>
                  <a:lnTo>
                    <a:pt x="1231" y="315"/>
                  </a:lnTo>
                  <a:lnTo>
                    <a:pt x="1231" y="312"/>
                  </a:lnTo>
                  <a:lnTo>
                    <a:pt x="1231" y="308"/>
                  </a:lnTo>
                  <a:lnTo>
                    <a:pt x="1235" y="308"/>
                  </a:lnTo>
                  <a:lnTo>
                    <a:pt x="1235" y="305"/>
                  </a:lnTo>
                  <a:lnTo>
                    <a:pt x="1235" y="301"/>
                  </a:lnTo>
                  <a:lnTo>
                    <a:pt x="1235" y="301"/>
                  </a:lnTo>
                  <a:lnTo>
                    <a:pt x="1253" y="272"/>
                  </a:lnTo>
                  <a:lnTo>
                    <a:pt x="1253" y="272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18" y="1081"/>
              <a:ext cx="2853" cy="1350"/>
            </a:xfrm>
            <a:custGeom>
              <a:avLst/>
              <a:gdLst>
                <a:gd name="T0" fmla="*/ 988 w 2853"/>
                <a:gd name="T1" fmla="*/ 50 h 1350"/>
                <a:gd name="T2" fmla="*/ 1097 w 2853"/>
                <a:gd name="T3" fmla="*/ 87 h 1350"/>
                <a:gd name="T4" fmla="*/ 1187 w 2853"/>
                <a:gd name="T5" fmla="*/ 83 h 1350"/>
                <a:gd name="T6" fmla="*/ 1213 w 2853"/>
                <a:gd name="T7" fmla="*/ 177 h 1350"/>
                <a:gd name="T8" fmla="*/ 1249 w 2853"/>
                <a:gd name="T9" fmla="*/ 257 h 1350"/>
                <a:gd name="T10" fmla="*/ 1358 w 2853"/>
                <a:gd name="T11" fmla="*/ 289 h 1350"/>
                <a:gd name="T12" fmla="*/ 1434 w 2853"/>
                <a:gd name="T13" fmla="*/ 333 h 1350"/>
                <a:gd name="T14" fmla="*/ 1539 w 2853"/>
                <a:gd name="T15" fmla="*/ 391 h 1350"/>
                <a:gd name="T16" fmla="*/ 1600 w 2853"/>
                <a:gd name="T17" fmla="*/ 438 h 1350"/>
                <a:gd name="T18" fmla="*/ 1662 w 2853"/>
                <a:gd name="T19" fmla="*/ 492 h 1350"/>
                <a:gd name="T20" fmla="*/ 1745 w 2853"/>
                <a:gd name="T21" fmla="*/ 525 h 1350"/>
                <a:gd name="T22" fmla="*/ 1839 w 2853"/>
                <a:gd name="T23" fmla="*/ 572 h 1350"/>
                <a:gd name="T24" fmla="*/ 1930 w 2853"/>
                <a:gd name="T25" fmla="*/ 572 h 1350"/>
                <a:gd name="T26" fmla="*/ 1987 w 2853"/>
                <a:gd name="T27" fmla="*/ 640 h 1350"/>
                <a:gd name="T28" fmla="*/ 2067 w 2853"/>
                <a:gd name="T29" fmla="*/ 706 h 1350"/>
                <a:gd name="T30" fmla="*/ 2103 w 2853"/>
                <a:gd name="T31" fmla="*/ 792 h 1350"/>
                <a:gd name="T32" fmla="*/ 2172 w 2853"/>
                <a:gd name="T33" fmla="*/ 850 h 1350"/>
                <a:gd name="T34" fmla="*/ 2263 w 2853"/>
                <a:gd name="T35" fmla="*/ 821 h 1350"/>
                <a:gd name="T36" fmla="*/ 2357 w 2853"/>
                <a:gd name="T37" fmla="*/ 778 h 1350"/>
                <a:gd name="T38" fmla="*/ 2476 w 2853"/>
                <a:gd name="T39" fmla="*/ 785 h 1350"/>
                <a:gd name="T40" fmla="*/ 2588 w 2853"/>
                <a:gd name="T41" fmla="*/ 814 h 1350"/>
                <a:gd name="T42" fmla="*/ 2592 w 2853"/>
                <a:gd name="T43" fmla="*/ 919 h 1350"/>
                <a:gd name="T44" fmla="*/ 2614 w 2853"/>
                <a:gd name="T45" fmla="*/ 1017 h 1350"/>
                <a:gd name="T46" fmla="*/ 2704 w 2853"/>
                <a:gd name="T47" fmla="*/ 1075 h 1350"/>
                <a:gd name="T48" fmla="*/ 2777 w 2853"/>
                <a:gd name="T49" fmla="*/ 1147 h 1350"/>
                <a:gd name="T50" fmla="*/ 2835 w 2853"/>
                <a:gd name="T51" fmla="*/ 1270 h 1350"/>
                <a:gd name="T52" fmla="*/ 2769 w 2853"/>
                <a:gd name="T53" fmla="*/ 1314 h 1350"/>
                <a:gd name="T54" fmla="*/ 2643 w 2853"/>
                <a:gd name="T55" fmla="*/ 1332 h 1350"/>
                <a:gd name="T56" fmla="*/ 2512 w 2853"/>
                <a:gd name="T57" fmla="*/ 1285 h 1350"/>
                <a:gd name="T58" fmla="*/ 2371 w 2853"/>
                <a:gd name="T59" fmla="*/ 1227 h 1350"/>
                <a:gd name="T60" fmla="*/ 2266 w 2853"/>
                <a:gd name="T61" fmla="*/ 1223 h 1350"/>
                <a:gd name="T62" fmla="*/ 2168 w 2853"/>
                <a:gd name="T63" fmla="*/ 1231 h 1350"/>
                <a:gd name="T64" fmla="*/ 2136 w 2853"/>
                <a:gd name="T65" fmla="*/ 1126 h 1350"/>
                <a:gd name="T66" fmla="*/ 2013 w 2853"/>
                <a:gd name="T67" fmla="*/ 1158 h 1350"/>
                <a:gd name="T68" fmla="*/ 1893 w 2853"/>
                <a:gd name="T69" fmla="*/ 1154 h 1350"/>
                <a:gd name="T70" fmla="*/ 1712 w 2853"/>
                <a:gd name="T71" fmla="*/ 1097 h 1350"/>
                <a:gd name="T72" fmla="*/ 1582 w 2853"/>
                <a:gd name="T73" fmla="*/ 1075 h 1350"/>
                <a:gd name="T74" fmla="*/ 1466 w 2853"/>
                <a:gd name="T75" fmla="*/ 973 h 1350"/>
                <a:gd name="T76" fmla="*/ 1383 w 2853"/>
                <a:gd name="T77" fmla="*/ 923 h 1350"/>
                <a:gd name="T78" fmla="*/ 1267 w 2853"/>
                <a:gd name="T79" fmla="*/ 912 h 1350"/>
                <a:gd name="T80" fmla="*/ 1169 w 2853"/>
                <a:gd name="T81" fmla="*/ 995 h 1350"/>
                <a:gd name="T82" fmla="*/ 1071 w 2853"/>
                <a:gd name="T83" fmla="*/ 992 h 1350"/>
                <a:gd name="T84" fmla="*/ 923 w 2853"/>
                <a:gd name="T85" fmla="*/ 966 h 1350"/>
                <a:gd name="T86" fmla="*/ 811 w 2853"/>
                <a:gd name="T87" fmla="*/ 923 h 1350"/>
                <a:gd name="T88" fmla="*/ 757 w 2853"/>
                <a:gd name="T89" fmla="*/ 832 h 1350"/>
                <a:gd name="T90" fmla="*/ 666 w 2853"/>
                <a:gd name="T91" fmla="*/ 760 h 1350"/>
                <a:gd name="T92" fmla="*/ 583 w 2853"/>
                <a:gd name="T93" fmla="*/ 735 h 1350"/>
                <a:gd name="T94" fmla="*/ 478 w 2853"/>
                <a:gd name="T95" fmla="*/ 706 h 1350"/>
                <a:gd name="T96" fmla="*/ 347 w 2853"/>
                <a:gd name="T97" fmla="*/ 677 h 1350"/>
                <a:gd name="T98" fmla="*/ 257 w 2853"/>
                <a:gd name="T99" fmla="*/ 608 h 1350"/>
                <a:gd name="T100" fmla="*/ 282 w 2853"/>
                <a:gd name="T101" fmla="*/ 506 h 1350"/>
                <a:gd name="T102" fmla="*/ 170 w 2853"/>
                <a:gd name="T103" fmla="*/ 517 h 1350"/>
                <a:gd name="T104" fmla="*/ 54 w 2853"/>
                <a:gd name="T105" fmla="*/ 561 h 1350"/>
                <a:gd name="T106" fmla="*/ 61 w 2853"/>
                <a:gd name="T107" fmla="*/ 441 h 1350"/>
                <a:gd name="T108" fmla="*/ 199 w 2853"/>
                <a:gd name="T109" fmla="*/ 325 h 1350"/>
                <a:gd name="T110" fmla="*/ 337 w 2853"/>
                <a:gd name="T111" fmla="*/ 213 h 1350"/>
                <a:gd name="T112" fmla="*/ 449 w 2853"/>
                <a:gd name="T113" fmla="*/ 170 h 1350"/>
                <a:gd name="T114" fmla="*/ 489 w 2853"/>
                <a:gd name="T115" fmla="*/ 268 h 1350"/>
                <a:gd name="T116" fmla="*/ 597 w 2853"/>
                <a:gd name="T117" fmla="*/ 275 h 1350"/>
                <a:gd name="T118" fmla="*/ 619 w 2853"/>
                <a:gd name="T119" fmla="*/ 199 h 1350"/>
                <a:gd name="T120" fmla="*/ 702 w 2853"/>
                <a:gd name="T121" fmla="*/ 123 h 1350"/>
                <a:gd name="T122" fmla="*/ 717 w 2853"/>
                <a:gd name="T123" fmla="*/ 43 h 1350"/>
                <a:gd name="T124" fmla="*/ 785 w 2853"/>
                <a:gd name="T125" fmla="*/ 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3" h="1350">
                  <a:moveTo>
                    <a:pt x="876" y="10"/>
                  </a:moveTo>
                  <a:lnTo>
                    <a:pt x="880" y="10"/>
                  </a:lnTo>
                  <a:lnTo>
                    <a:pt x="880" y="14"/>
                  </a:lnTo>
                  <a:lnTo>
                    <a:pt x="883" y="14"/>
                  </a:lnTo>
                  <a:lnTo>
                    <a:pt x="887" y="14"/>
                  </a:lnTo>
                  <a:lnTo>
                    <a:pt x="890" y="14"/>
                  </a:lnTo>
                  <a:lnTo>
                    <a:pt x="890" y="14"/>
                  </a:lnTo>
                  <a:lnTo>
                    <a:pt x="894" y="14"/>
                  </a:lnTo>
                  <a:lnTo>
                    <a:pt x="898" y="14"/>
                  </a:lnTo>
                  <a:lnTo>
                    <a:pt x="898" y="18"/>
                  </a:lnTo>
                  <a:lnTo>
                    <a:pt x="901" y="21"/>
                  </a:lnTo>
                  <a:lnTo>
                    <a:pt x="905" y="21"/>
                  </a:lnTo>
                  <a:lnTo>
                    <a:pt x="909" y="21"/>
                  </a:lnTo>
                  <a:lnTo>
                    <a:pt x="909" y="25"/>
                  </a:lnTo>
                  <a:lnTo>
                    <a:pt x="909" y="25"/>
                  </a:lnTo>
                  <a:lnTo>
                    <a:pt x="912" y="25"/>
                  </a:lnTo>
                  <a:lnTo>
                    <a:pt x="916" y="25"/>
                  </a:lnTo>
                  <a:lnTo>
                    <a:pt x="916" y="25"/>
                  </a:lnTo>
                  <a:lnTo>
                    <a:pt x="919" y="25"/>
                  </a:lnTo>
                  <a:lnTo>
                    <a:pt x="919" y="25"/>
                  </a:lnTo>
                  <a:lnTo>
                    <a:pt x="919" y="29"/>
                  </a:lnTo>
                  <a:lnTo>
                    <a:pt x="919" y="32"/>
                  </a:lnTo>
                  <a:lnTo>
                    <a:pt x="923" y="32"/>
                  </a:lnTo>
                  <a:lnTo>
                    <a:pt x="927" y="32"/>
                  </a:lnTo>
                  <a:lnTo>
                    <a:pt x="927" y="36"/>
                  </a:lnTo>
                  <a:lnTo>
                    <a:pt x="927" y="36"/>
                  </a:lnTo>
                  <a:lnTo>
                    <a:pt x="930" y="36"/>
                  </a:lnTo>
                  <a:lnTo>
                    <a:pt x="934" y="36"/>
                  </a:lnTo>
                  <a:lnTo>
                    <a:pt x="934" y="39"/>
                  </a:lnTo>
                  <a:lnTo>
                    <a:pt x="934" y="39"/>
                  </a:lnTo>
                  <a:lnTo>
                    <a:pt x="938" y="39"/>
                  </a:lnTo>
                  <a:lnTo>
                    <a:pt x="941" y="39"/>
                  </a:lnTo>
                  <a:lnTo>
                    <a:pt x="945" y="39"/>
                  </a:lnTo>
                  <a:lnTo>
                    <a:pt x="945" y="43"/>
                  </a:lnTo>
                  <a:lnTo>
                    <a:pt x="945" y="43"/>
                  </a:lnTo>
                  <a:lnTo>
                    <a:pt x="948" y="43"/>
                  </a:lnTo>
                  <a:lnTo>
                    <a:pt x="952" y="43"/>
                  </a:lnTo>
                  <a:lnTo>
                    <a:pt x="952" y="43"/>
                  </a:lnTo>
                  <a:lnTo>
                    <a:pt x="956" y="43"/>
                  </a:lnTo>
                  <a:lnTo>
                    <a:pt x="959" y="43"/>
                  </a:lnTo>
                  <a:lnTo>
                    <a:pt x="963" y="43"/>
                  </a:lnTo>
                  <a:lnTo>
                    <a:pt x="963" y="39"/>
                  </a:lnTo>
                  <a:lnTo>
                    <a:pt x="963" y="43"/>
                  </a:lnTo>
                  <a:lnTo>
                    <a:pt x="966" y="43"/>
                  </a:lnTo>
                  <a:lnTo>
                    <a:pt x="970" y="43"/>
                  </a:lnTo>
                  <a:lnTo>
                    <a:pt x="970" y="43"/>
                  </a:lnTo>
                  <a:lnTo>
                    <a:pt x="974" y="43"/>
                  </a:lnTo>
                  <a:lnTo>
                    <a:pt x="977" y="43"/>
                  </a:lnTo>
                  <a:lnTo>
                    <a:pt x="977" y="43"/>
                  </a:lnTo>
                  <a:lnTo>
                    <a:pt x="981" y="43"/>
                  </a:lnTo>
                  <a:lnTo>
                    <a:pt x="981" y="47"/>
                  </a:lnTo>
                  <a:lnTo>
                    <a:pt x="985" y="50"/>
                  </a:lnTo>
                  <a:lnTo>
                    <a:pt x="988" y="50"/>
                  </a:lnTo>
                  <a:lnTo>
                    <a:pt x="988" y="50"/>
                  </a:lnTo>
                  <a:lnTo>
                    <a:pt x="992" y="50"/>
                  </a:lnTo>
                  <a:lnTo>
                    <a:pt x="995" y="50"/>
                  </a:lnTo>
                  <a:lnTo>
                    <a:pt x="999" y="50"/>
                  </a:lnTo>
                  <a:lnTo>
                    <a:pt x="999" y="50"/>
                  </a:lnTo>
                  <a:lnTo>
                    <a:pt x="1003" y="50"/>
                  </a:lnTo>
                  <a:lnTo>
                    <a:pt x="1003" y="47"/>
                  </a:lnTo>
                  <a:lnTo>
                    <a:pt x="1006" y="47"/>
                  </a:lnTo>
                  <a:lnTo>
                    <a:pt x="1006" y="47"/>
                  </a:lnTo>
                  <a:lnTo>
                    <a:pt x="1010" y="47"/>
                  </a:lnTo>
                  <a:lnTo>
                    <a:pt x="1014" y="47"/>
                  </a:lnTo>
                  <a:lnTo>
                    <a:pt x="1017" y="50"/>
                  </a:lnTo>
                  <a:lnTo>
                    <a:pt x="1017" y="50"/>
                  </a:lnTo>
                  <a:lnTo>
                    <a:pt x="1017" y="50"/>
                  </a:lnTo>
                  <a:lnTo>
                    <a:pt x="1021" y="50"/>
                  </a:lnTo>
                  <a:lnTo>
                    <a:pt x="1024" y="54"/>
                  </a:lnTo>
                  <a:lnTo>
                    <a:pt x="1024" y="58"/>
                  </a:lnTo>
                  <a:lnTo>
                    <a:pt x="1024" y="61"/>
                  </a:lnTo>
                  <a:lnTo>
                    <a:pt x="1028" y="58"/>
                  </a:lnTo>
                  <a:lnTo>
                    <a:pt x="1028" y="61"/>
                  </a:lnTo>
                  <a:lnTo>
                    <a:pt x="1032" y="61"/>
                  </a:lnTo>
                  <a:lnTo>
                    <a:pt x="1035" y="61"/>
                  </a:lnTo>
                  <a:lnTo>
                    <a:pt x="1035" y="61"/>
                  </a:lnTo>
                  <a:lnTo>
                    <a:pt x="1039" y="61"/>
                  </a:lnTo>
                  <a:lnTo>
                    <a:pt x="1043" y="61"/>
                  </a:lnTo>
                  <a:lnTo>
                    <a:pt x="1043" y="61"/>
                  </a:lnTo>
                  <a:lnTo>
                    <a:pt x="1043" y="65"/>
                  </a:lnTo>
                  <a:lnTo>
                    <a:pt x="1046" y="68"/>
                  </a:lnTo>
                  <a:lnTo>
                    <a:pt x="1050" y="65"/>
                  </a:lnTo>
                  <a:lnTo>
                    <a:pt x="1053" y="68"/>
                  </a:lnTo>
                  <a:lnTo>
                    <a:pt x="1053" y="68"/>
                  </a:lnTo>
                  <a:lnTo>
                    <a:pt x="1061" y="68"/>
                  </a:lnTo>
                  <a:lnTo>
                    <a:pt x="1061" y="68"/>
                  </a:lnTo>
                  <a:lnTo>
                    <a:pt x="1064" y="68"/>
                  </a:lnTo>
                  <a:lnTo>
                    <a:pt x="1068" y="65"/>
                  </a:lnTo>
                  <a:lnTo>
                    <a:pt x="1068" y="61"/>
                  </a:lnTo>
                  <a:lnTo>
                    <a:pt x="1071" y="61"/>
                  </a:lnTo>
                  <a:lnTo>
                    <a:pt x="1071" y="61"/>
                  </a:lnTo>
                  <a:lnTo>
                    <a:pt x="1075" y="61"/>
                  </a:lnTo>
                  <a:lnTo>
                    <a:pt x="1079" y="61"/>
                  </a:lnTo>
                  <a:lnTo>
                    <a:pt x="1079" y="65"/>
                  </a:lnTo>
                  <a:lnTo>
                    <a:pt x="1079" y="68"/>
                  </a:lnTo>
                  <a:lnTo>
                    <a:pt x="1079" y="68"/>
                  </a:lnTo>
                  <a:lnTo>
                    <a:pt x="1075" y="68"/>
                  </a:lnTo>
                  <a:lnTo>
                    <a:pt x="1075" y="72"/>
                  </a:lnTo>
                  <a:lnTo>
                    <a:pt x="1079" y="72"/>
                  </a:lnTo>
                  <a:lnTo>
                    <a:pt x="1079" y="72"/>
                  </a:lnTo>
                  <a:lnTo>
                    <a:pt x="1082" y="76"/>
                  </a:lnTo>
                  <a:lnTo>
                    <a:pt x="1086" y="76"/>
                  </a:lnTo>
                  <a:lnTo>
                    <a:pt x="1086" y="79"/>
                  </a:lnTo>
                  <a:lnTo>
                    <a:pt x="1090" y="79"/>
                  </a:lnTo>
                  <a:lnTo>
                    <a:pt x="1090" y="79"/>
                  </a:lnTo>
                  <a:lnTo>
                    <a:pt x="1093" y="79"/>
                  </a:lnTo>
                  <a:lnTo>
                    <a:pt x="1097" y="83"/>
                  </a:lnTo>
                  <a:lnTo>
                    <a:pt x="1097" y="87"/>
                  </a:lnTo>
                  <a:lnTo>
                    <a:pt x="1097" y="87"/>
                  </a:lnTo>
                  <a:lnTo>
                    <a:pt x="1100" y="87"/>
                  </a:lnTo>
                  <a:lnTo>
                    <a:pt x="1104" y="87"/>
                  </a:lnTo>
                  <a:lnTo>
                    <a:pt x="1104" y="83"/>
                  </a:lnTo>
                  <a:lnTo>
                    <a:pt x="1108" y="79"/>
                  </a:lnTo>
                  <a:lnTo>
                    <a:pt x="1108" y="79"/>
                  </a:lnTo>
                  <a:lnTo>
                    <a:pt x="1111" y="79"/>
                  </a:lnTo>
                  <a:lnTo>
                    <a:pt x="1111" y="79"/>
                  </a:lnTo>
                  <a:lnTo>
                    <a:pt x="1111" y="72"/>
                  </a:lnTo>
                  <a:lnTo>
                    <a:pt x="1115" y="68"/>
                  </a:lnTo>
                  <a:lnTo>
                    <a:pt x="1115" y="68"/>
                  </a:lnTo>
                  <a:lnTo>
                    <a:pt x="1119" y="68"/>
                  </a:lnTo>
                  <a:lnTo>
                    <a:pt x="1119" y="72"/>
                  </a:lnTo>
                  <a:lnTo>
                    <a:pt x="1122" y="72"/>
                  </a:lnTo>
                  <a:lnTo>
                    <a:pt x="1122" y="72"/>
                  </a:lnTo>
                  <a:lnTo>
                    <a:pt x="1122" y="76"/>
                  </a:lnTo>
                  <a:lnTo>
                    <a:pt x="1126" y="72"/>
                  </a:lnTo>
                  <a:lnTo>
                    <a:pt x="1129" y="72"/>
                  </a:lnTo>
                  <a:lnTo>
                    <a:pt x="1133" y="72"/>
                  </a:lnTo>
                  <a:lnTo>
                    <a:pt x="1140" y="79"/>
                  </a:lnTo>
                  <a:lnTo>
                    <a:pt x="1140" y="76"/>
                  </a:lnTo>
                  <a:lnTo>
                    <a:pt x="1140" y="72"/>
                  </a:lnTo>
                  <a:lnTo>
                    <a:pt x="1144" y="72"/>
                  </a:lnTo>
                  <a:lnTo>
                    <a:pt x="1144" y="68"/>
                  </a:lnTo>
                  <a:lnTo>
                    <a:pt x="1148" y="68"/>
                  </a:lnTo>
                  <a:lnTo>
                    <a:pt x="1148" y="68"/>
                  </a:lnTo>
                  <a:lnTo>
                    <a:pt x="1151" y="68"/>
                  </a:lnTo>
                  <a:lnTo>
                    <a:pt x="1148" y="65"/>
                  </a:lnTo>
                  <a:lnTo>
                    <a:pt x="1151" y="61"/>
                  </a:lnTo>
                  <a:lnTo>
                    <a:pt x="1151" y="61"/>
                  </a:lnTo>
                  <a:lnTo>
                    <a:pt x="1151" y="61"/>
                  </a:lnTo>
                  <a:lnTo>
                    <a:pt x="1151" y="61"/>
                  </a:lnTo>
                  <a:lnTo>
                    <a:pt x="1155" y="61"/>
                  </a:lnTo>
                  <a:lnTo>
                    <a:pt x="1158" y="61"/>
                  </a:lnTo>
                  <a:lnTo>
                    <a:pt x="1158" y="61"/>
                  </a:lnTo>
                  <a:lnTo>
                    <a:pt x="1158" y="58"/>
                  </a:lnTo>
                  <a:lnTo>
                    <a:pt x="1158" y="61"/>
                  </a:lnTo>
                  <a:lnTo>
                    <a:pt x="1162" y="61"/>
                  </a:lnTo>
                  <a:lnTo>
                    <a:pt x="1162" y="61"/>
                  </a:lnTo>
                  <a:lnTo>
                    <a:pt x="1166" y="61"/>
                  </a:lnTo>
                  <a:lnTo>
                    <a:pt x="1166" y="65"/>
                  </a:lnTo>
                  <a:lnTo>
                    <a:pt x="1169" y="65"/>
                  </a:lnTo>
                  <a:lnTo>
                    <a:pt x="1169" y="68"/>
                  </a:lnTo>
                  <a:lnTo>
                    <a:pt x="1173" y="68"/>
                  </a:lnTo>
                  <a:lnTo>
                    <a:pt x="1176" y="68"/>
                  </a:lnTo>
                  <a:lnTo>
                    <a:pt x="1176" y="68"/>
                  </a:lnTo>
                  <a:lnTo>
                    <a:pt x="1180" y="68"/>
                  </a:lnTo>
                  <a:lnTo>
                    <a:pt x="1180" y="72"/>
                  </a:lnTo>
                  <a:lnTo>
                    <a:pt x="1176" y="76"/>
                  </a:lnTo>
                  <a:lnTo>
                    <a:pt x="1180" y="76"/>
                  </a:lnTo>
                  <a:lnTo>
                    <a:pt x="1180" y="79"/>
                  </a:lnTo>
                  <a:lnTo>
                    <a:pt x="1180" y="79"/>
                  </a:lnTo>
                  <a:lnTo>
                    <a:pt x="1184" y="79"/>
                  </a:lnTo>
                  <a:lnTo>
                    <a:pt x="1187" y="83"/>
                  </a:lnTo>
                  <a:lnTo>
                    <a:pt x="1187" y="87"/>
                  </a:lnTo>
                  <a:lnTo>
                    <a:pt x="1187" y="87"/>
                  </a:lnTo>
                  <a:lnTo>
                    <a:pt x="1187" y="90"/>
                  </a:lnTo>
                  <a:lnTo>
                    <a:pt x="1187" y="90"/>
                  </a:lnTo>
                  <a:lnTo>
                    <a:pt x="1187" y="94"/>
                  </a:lnTo>
                  <a:lnTo>
                    <a:pt x="1187" y="97"/>
                  </a:lnTo>
                  <a:lnTo>
                    <a:pt x="1191" y="97"/>
                  </a:lnTo>
                  <a:lnTo>
                    <a:pt x="1191" y="97"/>
                  </a:lnTo>
                  <a:lnTo>
                    <a:pt x="1187" y="97"/>
                  </a:lnTo>
                  <a:lnTo>
                    <a:pt x="1187" y="101"/>
                  </a:lnTo>
                  <a:lnTo>
                    <a:pt x="1187" y="101"/>
                  </a:lnTo>
                  <a:lnTo>
                    <a:pt x="1184" y="105"/>
                  </a:lnTo>
                  <a:lnTo>
                    <a:pt x="1184" y="105"/>
                  </a:lnTo>
                  <a:lnTo>
                    <a:pt x="1184" y="108"/>
                  </a:lnTo>
                  <a:lnTo>
                    <a:pt x="1184" y="112"/>
                  </a:lnTo>
                  <a:lnTo>
                    <a:pt x="1180" y="112"/>
                  </a:lnTo>
                  <a:lnTo>
                    <a:pt x="1180" y="115"/>
                  </a:lnTo>
                  <a:lnTo>
                    <a:pt x="1180" y="115"/>
                  </a:lnTo>
                  <a:lnTo>
                    <a:pt x="1184" y="115"/>
                  </a:lnTo>
                  <a:lnTo>
                    <a:pt x="1184" y="119"/>
                  </a:lnTo>
                  <a:lnTo>
                    <a:pt x="1184" y="123"/>
                  </a:lnTo>
                  <a:lnTo>
                    <a:pt x="1184" y="123"/>
                  </a:lnTo>
                  <a:lnTo>
                    <a:pt x="1184" y="130"/>
                  </a:lnTo>
                  <a:lnTo>
                    <a:pt x="1180" y="130"/>
                  </a:lnTo>
                  <a:lnTo>
                    <a:pt x="1176" y="130"/>
                  </a:lnTo>
                  <a:lnTo>
                    <a:pt x="1176" y="134"/>
                  </a:lnTo>
                  <a:lnTo>
                    <a:pt x="1176" y="134"/>
                  </a:lnTo>
                  <a:lnTo>
                    <a:pt x="1176" y="134"/>
                  </a:lnTo>
                  <a:lnTo>
                    <a:pt x="1176" y="137"/>
                  </a:lnTo>
                  <a:lnTo>
                    <a:pt x="1176" y="141"/>
                  </a:lnTo>
                  <a:lnTo>
                    <a:pt x="1173" y="141"/>
                  </a:lnTo>
                  <a:lnTo>
                    <a:pt x="1173" y="141"/>
                  </a:lnTo>
                  <a:lnTo>
                    <a:pt x="1176" y="144"/>
                  </a:lnTo>
                  <a:lnTo>
                    <a:pt x="1176" y="148"/>
                  </a:lnTo>
                  <a:lnTo>
                    <a:pt x="1176" y="152"/>
                  </a:lnTo>
                  <a:lnTo>
                    <a:pt x="1180" y="152"/>
                  </a:lnTo>
                  <a:lnTo>
                    <a:pt x="1184" y="152"/>
                  </a:lnTo>
                  <a:lnTo>
                    <a:pt x="1191" y="152"/>
                  </a:lnTo>
                  <a:lnTo>
                    <a:pt x="1195" y="152"/>
                  </a:lnTo>
                  <a:lnTo>
                    <a:pt x="1195" y="152"/>
                  </a:lnTo>
                  <a:lnTo>
                    <a:pt x="1195" y="155"/>
                  </a:lnTo>
                  <a:lnTo>
                    <a:pt x="1195" y="159"/>
                  </a:lnTo>
                  <a:lnTo>
                    <a:pt x="1195" y="159"/>
                  </a:lnTo>
                  <a:lnTo>
                    <a:pt x="1195" y="163"/>
                  </a:lnTo>
                  <a:lnTo>
                    <a:pt x="1195" y="163"/>
                  </a:lnTo>
                  <a:lnTo>
                    <a:pt x="1198" y="166"/>
                  </a:lnTo>
                  <a:lnTo>
                    <a:pt x="1198" y="166"/>
                  </a:lnTo>
                  <a:lnTo>
                    <a:pt x="1198" y="170"/>
                  </a:lnTo>
                  <a:lnTo>
                    <a:pt x="1202" y="170"/>
                  </a:lnTo>
                  <a:lnTo>
                    <a:pt x="1205" y="170"/>
                  </a:lnTo>
                  <a:lnTo>
                    <a:pt x="1205" y="170"/>
                  </a:lnTo>
                  <a:lnTo>
                    <a:pt x="1209" y="173"/>
                  </a:lnTo>
                  <a:lnTo>
                    <a:pt x="1213" y="173"/>
                  </a:lnTo>
                  <a:lnTo>
                    <a:pt x="1213" y="177"/>
                  </a:lnTo>
                  <a:lnTo>
                    <a:pt x="1213" y="177"/>
                  </a:lnTo>
                  <a:lnTo>
                    <a:pt x="1224" y="173"/>
                  </a:lnTo>
                  <a:lnTo>
                    <a:pt x="1224" y="173"/>
                  </a:lnTo>
                  <a:lnTo>
                    <a:pt x="1227" y="173"/>
                  </a:lnTo>
                  <a:lnTo>
                    <a:pt x="1231" y="173"/>
                  </a:lnTo>
                  <a:lnTo>
                    <a:pt x="1231" y="177"/>
                  </a:lnTo>
                  <a:lnTo>
                    <a:pt x="1231" y="181"/>
                  </a:lnTo>
                  <a:lnTo>
                    <a:pt x="1231" y="184"/>
                  </a:lnTo>
                  <a:lnTo>
                    <a:pt x="1231" y="184"/>
                  </a:lnTo>
                  <a:lnTo>
                    <a:pt x="1231" y="188"/>
                  </a:lnTo>
                  <a:lnTo>
                    <a:pt x="1231" y="191"/>
                  </a:lnTo>
                  <a:lnTo>
                    <a:pt x="1227" y="191"/>
                  </a:lnTo>
                  <a:lnTo>
                    <a:pt x="1227" y="195"/>
                  </a:lnTo>
                  <a:lnTo>
                    <a:pt x="1238" y="195"/>
                  </a:lnTo>
                  <a:lnTo>
                    <a:pt x="1238" y="195"/>
                  </a:lnTo>
                  <a:lnTo>
                    <a:pt x="1242" y="195"/>
                  </a:lnTo>
                  <a:lnTo>
                    <a:pt x="1242" y="195"/>
                  </a:lnTo>
                  <a:lnTo>
                    <a:pt x="1242" y="199"/>
                  </a:lnTo>
                  <a:lnTo>
                    <a:pt x="1245" y="199"/>
                  </a:lnTo>
                  <a:lnTo>
                    <a:pt x="1242" y="202"/>
                  </a:lnTo>
                  <a:lnTo>
                    <a:pt x="1238" y="202"/>
                  </a:lnTo>
                  <a:lnTo>
                    <a:pt x="1238" y="210"/>
                  </a:lnTo>
                  <a:lnTo>
                    <a:pt x="1234" y="213"/>
                  </a:lnTo>
                  <a:lnTo>
                    <a:pt x="1231" y="213"/>
                  </a:lnTo>
                  <a:lnTo>
                    <a:pt x="1231" y="213"/>
                  </a:lnTo>
                  <a:lnTo>
                    <a:pt x="1231" y="213"/>
                  </a:lnTo>
                  <a:lnTo>
                    <a:pt x="1227" y="213"/>
                  </a:lnTo>
                  <a:lnTo>
                    <a:pt x="1224" y="213"/>
                  </a:lnTo>
                  <a:lnTo>
                    <a:pt x="1224" y="217"/>
                  </a:lnTo>
                  <a:lnTo>
                    <a:pt x="1224" y="220"/>
                  </a:lnTo>
                  <a:lnTo>
                    <a:pt x="1224" y="220"/>
                  </a:lnTo>
                  <a:lnTo>
                    <a:pt x="1224" y="220"/>
                  </a:lnTo>
                  <a:lnTo>
                    <a:pt x="1224" y="220"/>
                  </a:lnTo>
                  <a:lnTo>
                    <a:pt x="1227" y="224"/>
                  </a:lnTo>
                  <a:lnTo>
                    <a:pt x="1231" y="228"/>
                  </a:lnTo>
                  <a:lnTo>
                    <a:pt x="1227" y="231"/>
                  </a:lnTo>
                  <a:lnTo>
                    <a:pt x="1227" y="231"/>
                  </a:lnTo>
                  <a:lnTo>
                    <a:pt x="1227" y="235"/>
                  </a:lnTo>
                  <a:lnTo>
                    <a:pt x="1227" y="239"/>
                  </a:lnTo>
                  <a:lnTo>
                    <a:pt x="1224" y="242"/>
                  </a:lnTo>
                  <a:lnTo>
                    <a:pt x="1224" y="242"/>
                  </a:lnTo>
                  <a:lnTo>
                    <a:pt x="1220" y="242"/>
                  </a:lnTo>
                  <a:lnTo>
                    <a:pt x="1220" y="246"/>
                  </a:lnTo>
                  <a:lnTo>
                    <a:pt x="1216" y="249"/>
                  </a:lnTo>
                  <a:lnTo>
                    <a:pt x="1216" y="249"/>
                  </a:lnTo>
                  <a:lnTo>
                    <a:pt x="1224" y="257"/>
                  </a:lnTo>
                  <a:lnTo>
                    <a:pt x="1227" y="257"/>
                  </a:lnTo>
                  <a:lnTo>
                    <a:pt x="1231" y="257"/>
                  </a:lnTo>
                  <a:lnTo>
                    <a:pt x="1231" y="257"/>
                  </a:lnTo>
                  <a:lnTo>
                    <a:pt x="1234" y="257"/>
                  </a:lnTo>
                  <a:lnTo>
                    <a:pt x="1238" y="257"/>
                  </a:lnTo>
                  <a:lnTo>
                    <a:pt x="1242" y="257"/>
                  </a:lnTo>
                  <a:lnTo>
                    <a:pt x="1249" y="257"/>
                  </a:lnTo>
                  <a:lnTo>
                    <a:pt x="1249" y="257"/>
                  </a:lnTo>
                  <a:lnTo>
                    <a:pt x="1253" y="257"/>
                  </a:lnTo>
                  <a:lnTo>
                    <a:pt x="1260" y="257"/>
                  </a:lnTo>
                  <a:lnTo>
                    <a:pt x="1263" y="257"/>
                  </a:lnTo>
                  <a:lnTo>
                    <a:pt x="1267" y="253"/>
                  </a:lnTo>
                  <a:lnTo>
                    <a:pt x="1267" y="253"/>
                  </a:lnTo>
                  <a:lnTo>
                    <a:pt x="1271" y="253"/>
                  </a:lnTo>
                  <a:lnTo>
                    <a:pt x="1274" y="253"/>
                  </a:lnTo>
                  <a:lnTo>
                    <a:pt x="1278" y="257"/>
                  </a:lnTo>
                  <a:lnTo>
                    <a:pt x="1278" y="257"/>
                  </a:lnTo>
                  <a:lnTo>
                    <a:pt x="1278" y="260"/>
                  </a:lnTo>
                  <a:lnTo>
                    <a:pt x="1285" y="260"/>
                  </a:lnTo>
                  <a:lnTo>
                    <a:pt x="1289" y="260"/>
                  </a:lnTo>
                  <a:lnTo>
                    <a:pt x="1296" y="260"/>
                  </a:lnTo>
                  <a:lnTo>
                    <a:pt x="1296" y="264"/>
                  </a:lnTo>
                  <a:lnTo>
                    <a:pt x="1296" y="268"/>
                  </a:lnTo>
                  <a:lnTo>
                    <a:pt x="1296" y="268"/>
                  </a:lnTo>
                  <a:lnTo>
                    <a:pt x="1300" y="268"/>
                  </a:lnTo>
                  <a:lnTo>
                    <a:pt x="1300" y="271"/>
                  </a:lnTo>
                  <a:lnTo>
                    <a:pt x="1300" y="275"/>
                  </a:lnTo>
                  <a:lnTo>
                    <a:pt x="1303" y="275"/>
                  </a:lnTo>
                  <a:lnTo>
                    <a:pt x="1303" y="275"/>
                  </a:lnTo>
                  <a:lnTo>
                    <a:pt x="1303" y="275"/>
                  </a:lnTo>
                  <a:lnTo>
                    <a:pt x="1307" y="275"/>
                  </a:lnTo>
                  <a:lnTo>
                    <a:pt x="1310" y="278"/>
                  </a:lnTo>
                  <a:lnTo>
                    <a:pt x="1314" y="278"/>
                  </a:lnTo>
                  <a:lnTo>
                    <a:pt x="1314" y="275"/>
                  </a:lnTo>
                  <a:lnTo>
                    <a:pt x="1318" y="275"/>
                  </a:lnTo>
                  <a:lnTo>
                    <a:pt x="1321" y="275"/>
                  </a:lnTo>
                  <a:lnTo>
                    <a:pt x="1321" y="275"/>
                  </a:lnTo>
                  <a:lnTo>
                    <a:pt x="1321" y="271"/>
                  </a:lnTo>
                  <a:lnTo>
                    <a:pt x="1321" y="271"/>
                  </a:lnTo>
                  <a:lnTo>
                    <a:pt x="1325" y="271"/>
                  </a:lnTo>
                  <a:lnTo>
                    <a:pt x="1329" y="271"/>
                  </a:lnTo>
                  <a:lnTo>
                    <a:pt x="1332" y="271"/>
                  </a:lnTo>
                  <a:lnTo>
                    <a:pt x="1332" y="275"/>
                  </a:lnTo>
                  <a:lnTo>
                    <a:pt x="1336" y="275"/>
                  </a:lnTo>
                  <a:lnTo>
                    <a:pt x="1339" y="278"/>
                  </a:lnTo>
                  <a:lnTo>
                    <a:pt x="1339" y="282"/>
                  </a:lnTo>
                  <a:lnTo>
                    <a:pt x="1339" y="286"/>
                  </a:lnTo>
                  <a:lnTo>
                    <a:pt x="1339" y="286"/>
                  </a:lnTo>
                  <a:lnTo>
                    <a:pt x="1339" y="286"/>
                  </a:lnTo>
                  <a:lnTo>
                    <a:pt x="1343" y="286"/>
                  </a:lnTo>
                  <a:lnTo>
                    <a:pt x="1347" y="286"/>
                  </a:lnTo>
                  <a:lnTo>
                    <a:pt x="1347" y="289"/>
                  </a:lnTo>
                  <a:lnTo>
                    <a:pt x="1350" y="289"/>
                  </a:lnTo>
                  <a:lnTo>
                    <a:pt x="1350" y="293"/>
                  </a:lnTo>
                  <a:lnTo>
                    <a:pt x="1350" y="293"/>
                  </a:lnTo>
                  <a:lnTo>
                    <a:pt x="1350" y="296"/>
                  </a:lnTo>
                  <a:lnTo>
                    <a:pt x="1354" y="293"/>
                  </a:lnTo>
                  <a:lnTo>
                    <a:pt x="1358" y="293"/>
                  </a:lnTo>
                  <a:lnTo>
                    <a:pt x="1358" y="293"/>
                  </a:lnTo>
                  <a:lnTo>
                    <a:pt x="1358" y="293"/>
                  </a:lnTo>
                  <a:lnTo>
                    <a:pt x="1358" y="293"/>
                  </a:lnTo>
                  <a:lnTo>
                    <a:pt x="1358" y="289"/>
                  </a:lnTo>
                  <a:lnTo>
                    <a:pt x="1358" y="286"/>
                  </a:lnTo>
                  <a:lnTo>
                    <a:pt x="1358" y="286"/>
                  </a:lnTo>
                  <a:lnTo>
                    <a:pt x="1361" y="286"/>
                  </a:lnTo>
                  <a:lnTo>
                    <a:pt x="1365" y="286"/>
                  </a:lnTo>
                  <a:lnTo>
                    <a:pt x="1365" y="286"/>
                  </a:lnTo>
                  <a:lnTo>
                    <a:pt x="1368" y="289"/>
                  </a:lnTo>
                  <a:lnTo>
                    <a:pt x="1368" y="286"/>
                  </a:lnTo>
                  <a:lnTo>
                    <a:pt x="1372" y="286"/>
                  </a:lnTo>
                  <a:lnTo>
                    <a:pt x="1376" y="286"/>
                  </a:lnTo>
                  <a:lnTo>
                    <a:pt x="1376" y="289"/>
                  </a:lnTo>
                  <a:lnTo>
                    <a:pt x="1376" y="289"/>
                  </a:lnTo>
                  <a:lnTo>
                    <a:pt x="1376" y="293"/>
                  </a:lnTo>
                  <a:lnTo>
                    <a:pt x="1376" y="293"/>
                  </a:lnTo>
                  <a:lnTo>
                    <a:pt x="1379" y="293"/>
                  </a:lnTo>
                  <a:lnTo>
                    <a:pt x="1379" y="293"/>
                  </a:lnTo>
                  <a:lnTo>
                    <a:pt x="1379" y="296"/>
                  </a:lnTo>
                  <a:lnTo>
                    <a:pt x="1383" y="296"/>
                  </a:lnTo>
                  <a:lnTo>
                    <a:pt x="1386" y="296"/>
                  </a:lnTo>
                  <a:lnTo>
                    <a:pt x="1386" y="296"/>
                  </a:lnTo>
                  <a:lnTo>
                    <a:pt x="1386" y="300"/>
                  </a:lnTo>
                  <a:lnTo>
                    <a:pt x="1390" y="300"/>
                  </a:lnTo>
                  <a:lnTo>
                    <a:pt x="1390" y="304"/>
                  </a:lnTo>
                  <a:lnTo>
                    <a:pt x="1390" y="304"/>
                  </a:lnTo>
                  <a:lnTo>
                    <a:pt x="1394" y="307"/>
                  </a:lnTo>
                  <a:lnTo>
                    <a:pt x="1394" y="307"/>
                  </a:lnTo>
                  <a:lnTo>
                    <a:pt x="1394" y="311"/>
                  </a:lnTo>
                  <a:lnTo>
                    <a:pt x="1397" y="311"/>
                  </a:lnTo>
                  <a:lnTo>
                    <a:pt x="1401" y="311"/>
                  </a:lnTo>
                  <a:lnTo>
                    <a:pt x="1405" y="311"/>
                  </a:lnTo>
                  <a:lnTo>
                    <a:pt x="1405" y="311"/>
                  </a:lnTo>
                  <a:lnTo>
                    <a:pt x="1405" y="311"/>
                  </a:lnTo>
                  <a:lnTo>
                    <a:pt x="1405" y="315"/>
                  </a:lnTo>
                  <a:lnTo>
                    <a:pt x="1408" y="315"/>
                  </a:lnTo>
                  <a:lnTo>
                    <a:pt x="1412" y="315"/>
                  </a:lnTo>
                  <a:lnTo>
                    <a:pt x="1412" y="318"/>
                  </a:lnTo>
                  <a:lnTo>
                    <a:pt x="1412" y="318"/>
                  </a:lnTo>
                  <a:lnTo>
                    <a:pt x="1412" y="322"/>
                  </a:lnTo>
                  <a:lnTo>
                    <a:pt x="1412" y="318"/>
                  </a:lnTo>
                  <a:lnTo>
                    <a:pt x="1415" y="318"/>
                  </a:lnTo>
                  <a:lnTo>
                    <a:pt x="1415" y="315"/>
                  </a:lnTo>
                  <a:lnTo>
                    <a:pt x="1419" y="315"/>
                  </a:lnTo>
                  <a:lnTo>
                    <a:pt x="1419" y="318"/>
                  </a:lnTo>
                  <a:lnTo>
                    <a:pt x="1419" y="318"/>
                  </a:lnTo>
                  <a:lnTo>
                    <a:pt x="1423" y="322"/>
                  </a:lnTo>
                  <a:lnTo>
                    <a:pt x="1426" y="322"/>
                  </a:lnTo>
                  <a:lnTo>
                    <a:pt x="1430" y="322"/>
                  </a:lnTo>
                  <a:lnTo>
                    <a:pt x="1430" y="325"/>
                  </a:lnTo>
                  <a:lnTo>
                    <a:pt x="1426" y="325"/>
                  </a:lnTo>
                  <a:lnTo>
                    <a:pt x="1426" y="329"/>
                  </a:lnTo>
                  <a:lnTo>
                    <a:pt x="1430" y="329"/>
                  </a:lnTo>
                  <a:lnTo>
                    <a:pt x="1430" y="329"/>
                  </a:lnTo>
                  <a:lnTo>
                    <a:pt x="1430" y="329"/>
                  </a:lnTo>
                  <a:lnTo>
                    <a:pt x="1434" y="329"/>
                  </a:lnTo>
                  <a:lnTo>
                    <a:pt x="1434" y="333"/>
                  </a:lnTo>
                  <a:lnTo>
                    <a:pt x="1437" y="336"/>
                  </a:lnTo>
                  <a:lnTo>
                    <a:pt x="1437" y="336"/>
                  </a:lnTo>
                  <a:lnTo>
                    <a:pt x="1441" y="336"/>
                  </a:lnTo>
                  <a:lnTo>
                    <a:pt x="1444" y="336"/>
                  </a:lnTo>
                  <a:lnTo>
                    <a:pt x="1448" y="336"/>
                  </a:lnTo>
                  <a:lnTo>
                    <a:pt x="1448" y="336"/>
                  </a:lnTo>
                  <a:lnTo>
                    <a:pt x="1452" y="336"/>
                  </a:lnTo>
                  <a:lnTo>
                    <a:pt x="1455" y="336"/>
                  </a:lnTo>
                  <a:lnTo>
                    <a:pt x="1455" y="333"/>
                  </a:lnTo>
                  <a:lnTo>
                    <a:pt x="1455" y="333"/>
                  </a:lnTo>
                  <a:lnTo>
                    <a:pt x="1455" y="329"/>
                  </a:lnTo>
                  <a:lnTo>
                    <a:pt x="1459" y="329"/>
                  </a:lnTo>
                  <a:lnTo>
                    <a:pt x="1459" y="325"/>
                  </a:lnTo>
                  <a:lnTo>
                    <a:pt x="1462" y="322"/>
                  </a:lnTo>
                  <a:lnTo>
                    <a:pt x="1466" y="322"/>
                  </a:lnTo>
                  <a:lnTo>
                    <a:pt x="1466" y="322"/>
                  </a:lnTo>
                  <a:lnTo>
                    <a:pt x="1466" y="325"/>
                  </a:lnTo>
                  <a:lnTo>
                    <a:pt x="1470" y="325"/>
                  </a:lnTo>
                  <a:lnTo>
                    <a:pt x="1473" y="325"/>
                  </a:lnTo>
                  <a:lnTo>
                    <a:pt x="1473" y="329"/>
                  </a:lnTo>
                  <a:lnTo>
                    <a:pt x="1477" y="329"/>
                  </a:lnTo>
                  <a:lnTo>
                    <a:pt x="1477" y="329"/>
                  </a:lnTo>
                  <a:lnTo>
                    <a:pt x="1484" y="333"/>
                  </a:lnTo>
                  <a:lnTo>
                    <a:pt x="1484" y="336"/>
                  </a:lnTo>
                  <a:lnTo>
                    <a:pt x="1484" y="336"/>
                  </a:lnTo>
                  <a:lnTo>
                    <a:pt x="1488" y="340"/>
                  </a:lnTo>
                  <a:lnTo>
                    <a:pt x="1488" y="344"/>
                  </a:lnTo>
                  <a:lnTo>
                    <a:pt x="1488" y="347"/>
                  </a:lnTo>
                  <a:lnTo>
                    <a:pt x="1488" y="347"/>
                  </a:lnTo>
                  <a:lnTo>
                    <a:pt x="1491" y="351"/>
                  </a:lnTo>
                  <a:lnTo>
                    <a:pt x="1491" y="354"/>
                  </a:lnTo>
                  <a:lnTo>
                    <a:pt x="1495" y="354"/>
                  </a:lnTo>
                  <a:lnTo>
                    <a:pt x="1495" y="354"/>
                  </a:lnTo>
                  <a:lnTo>
                    <a:pt x="1499" y="354"/>
                  </a:lnTo>
                  <a:lnTo>
                    <a:pt x="1502" y="354"/>
                  </a:lnTo>
                  <a:lnTo>
                    <a:pt x="1502" y="358"/>
                  </a:lnTo>
                  <a:lnTo>
                    <a:pt x="1502" y="362"/>
                  </a:lnTo>
                  <a:lnTo>
                    <a:pt x="1506" y="365"/>
                  </a:lnTo>
                  <a:lnTo>
                    <a:pt x="1506" y="365"/>
                  </a:lnTo>
                  <a:lnTo>
                    <a:pt x="1510" y="369"/>
                  </a:lnTo>
                  <a:lnTo>
                    <a:pt x="1510" y="373"/>
                  </a:lnTo>
                  <a:lnTo>
                    <a:pt x="1510" y="373"/>
                  </a:lnTo>
                  <a:lnTo>
                    <a:pt x="1513" y="373"/>
                  </a:lnTo>
                  <a:lnTo>
                    <a:pt x="1513" y="376"/>
                  </a:lnTo>
                  <a:lnTo>
                    <a:pt x="1513" y="380"/>
                  </a:lnTo>
                  <a:lnTo>
                    <a:pt x="1517" y="383"/>
                  </a:lnTo>
                  <a:lnTo>
                    <a:pt x="1520" y="383"/>
                  </a:lnTo>
                  <a:lnTo>
                    <a:pt x="1520" y="383"/>
                  </a:lnTo>
                  <a:lnTo>
                    <a:pt x="1528" y="383"/>
                  </a:lnTo>
                  <a:lnTo>
                    <a:pt x="1531" y="387"/>
                  </a:lnTo>
                  <a:lnTo>
                    <a:pt x="1535" y="387"/>
                  </a:lnTo>
                  <a:lnTo>
                    <a:pt x="1539" y="387"/>
                  </a:lnTo>
                  <a:lnTo>
                    <a:pt x="1539" y="391"/>
                  </a:lnTo>
                  <a:lnTo>
                    <a:pt x="1539" y="391"/>
                  </a:lnTo>
                  <a:lnTo>
                    <a:pt x="1539" y="394"/>
                  </a:lnTo>
                  <a:lnTo>
                    <a:pt x="1539" y="398"/>
                  </a:lnTo>
                  <a:lnTo>
                    <a:pt x="1535" y="398"/>
                  </a:lnTo>
                  <a:lnTo>
                    <a:pt x="1531" y="401"/>
                  </a:lnTo>
                  <a:lnTo>
                    <a:pt x="1531" y="401"/>
                  </a:lnTo>
                  <a:lnTo>
                    <a:pt x="1531" y="405"/>
                  </a:lnTo>
                  <a:lnTo>
                    <a:pt x="1528" y="405"/>
                  </a:lnTo>
                  <a:lnTo>
                    <a:pt x="1528" y="405"/>
                  </a:lnTo>
                  <a:lnTo>
                    <a:pt x="1528" y="409"/>
                  </a:lnTo>
                  <a:lnTo>
                    <a:pt x="1524" y="409"/>
                  </a:lnTo>
                  <a:lnTo>
                    <a:pt x="1528" y="409"/>
                  </a:lnTo>
                  <a:lnTo>
                    <a:pt x="1528" y="412"/>
                  </a:lnTo>
                  <a:lnTo>
                    <a:pt x="1528" y="412"/>
                  </a:lnTo>
                  <a:lnTo>
                    <a:pt x="1539" y="416"/>
                  </a:lnTo>
                  <a:lnTo>
                    <a:pt x="1542" y="412"/>
                  </a:lnTo>
                  <a:lnTo>
                    <a:pt x="1546" y="412"/>
                  </a:lnTo>
                  <a:lnTo>
                    <a:pt x="1546" y="412"/>
                  </a:lnTo>
                  <a:lnTo>
                    <a:pt x="1549" y="412"/>
                  </a:lnTo>
                  <a:lnTo>
                    <a:pt x="1549" y="409"/>
                  </a:lnTo>
                  <a:lnTo>
                    <a:pt x="1553" y="409"/>
                  </a:lnTo>
                  <a:lnTo>
                    <a:pt x="1557" y="409"/>
                  </a:lnTo>
                  <a:lnTo>
                    <a:pt x="1557" y="409"/>
                  </a:lnTo>
                  <a:lnTo>
                    <a:pt x="1557" y="409"/>
                  </a:lnTo>
                  <a:lnTo>
                    <a:pt x="1560" y="409"/>
                  </a:lnTo>
                  <a:lnTo>
                    <a:pt x="1564" y="409"/>
                  </a:lnTo>
                  <a:lnTo>
                    <a:pt x="1571" y="409"/>
                  </a:lnTo>
                  <a:lnTo>
                    <a:pt x="1571" y="405"/>
                  </a:lnTo>
                  <a:lnTo>
                    <a:pt x="1571" y="401"/>
                  </a:lnTo>
                  <a:lnTo>
                    <a:pt x="1575" y="401"/>
                  </a:lnTo>
                  <a:lnTo>
                    <a:pt x="1575" y="401"/>
                  </a:lnTo>
                  <a:lnTo>
                    <a:pt x="1575" y="401"/>
                  </a:lnTo>
                  <a:lnTo>
                    <a:pt x="1578" y="401"/>
                  </a:lnTo>
                  <a:lnTo>
                    <a:pt x="1578" y="401"/>
                  </a:lnTo>
                  <a:lnTo>
                    <a:pt x="1582" y="405"/>
                  </a:lnTo>
                  <a:lnTo>
                    <a:pt x="1582" y="409"/>
                  </a:lnTo>
                  <a:lnTo>
                    <a:pt x="1582" y="409"/>
                  </a:lnTo>
                  <a:lnTo>
                    <a:pt x="1586" y="409"/>
                  </a:lnTo>
                  <a:lnTo>
                    <a:pt x="1586" y="412"/>
                  </a:lnTo>
                  <a:lnTo>
                    <a:pt x="1589" y="412"/>
                  </a:lnTo>
                  <a:lnTo>
                    <a:pt x="1593" y="412"/>
                  </a:lnTo>
                  <a:lnTo>
                    <a:pt x="1593" y="412"/>
                  </a:lnTo>
                  <a:lnTo>
                    <a:pt x="1596" y="412"/>
                  </a:lnTo>
                  <a:lnTo>
                    <a:pt x="1596" y="416"/>
                  </a:lnTo>
                  <a:lnTo>
                    <a:pt x="1596" y="420"/>
                  </a:lnTo>
                  <a:lnTo>
                    <a:pt x="1600" y="420"/>
                  </a:lnTo>
                  <a:lnTo>
                    <a:pt x="1600" y="423"/>
                  </a:lnTo>
                  <a:lnTo>
                    <a:pt x="1600" y="427"/>
                  </a:lnTo>
                  <a:lnTo>
                    <a:pt x="1604" y="427"/>
                  </a:lnTo>
                  <a:lnTo>
                    <a:pt x="1607" y="427"/>
                  </a:lnTo>
                  <a:lnTo>
                    <a:pt x="1604" y="427"/>
                  </a:lnTo>
                  <a:lnTo>
                    <a:pt x="1600" y="430"/>
                  </a:lnTo>
                  <a:lnTo>
                    <a:pt x="1600" y="434"/>
                  </a:lnTo>
                  <a:lnTo>
                    <a:pt x="1600" y="434"/>
                  </a:lnTo>
                  <a:lnTo>
                    <a:pt x="1600" y="438"/>
                  </a:lnTo>
                  <a:lnTo>
                    <a:pt x="1596" y="438"/>
                  </a:lnTo>
                  <a:lnTo>
                    <a:pt x="1593" y="438"/>
                  </a:lnTo>
                  <a:lnTo>
                    <a:pt x="1593" y="438"/>
                  </a:lnTo>
                  <a:lnTo>
                    <a:pt x="1589" y="441"/>
                  </a:lnTo>
                  <a:lnTo>
                    <a:pt x="1586" y="445"/>
                  </a:lnTo>
                  <a:lnTo>
                    <a:pt x="1582" y="445"/>
                  </a:lnTo>
                  <a:lnTo>
                    <a:pt x="1582" y="441"/>
                  </a:lnTo>
                  <a:lnTo>
                    <a:pt x="1578" y="445"/>
                  </a:lnTo>
                  <a:lnTo>
                    <a:pt x="1575" y="445"/>
                  </a:lnTo>
                  <a:lnTo>
                    <a:pt x="1578" y="449"/>
                  </a:lnTo>
                  <a:lnTo>
                    <a:pt x="1578" y="452"/>
                  </a:lnTo>
                  <a:lnTo>
                    <a:pt x="1575" y="452"/>
                  </a:lnTo>
                  <a:lnTo>
                    <a:pt x="1575" y="456"/>
                  </a:lnTo>
                  <a:lnTo>
                    <a:pt x="1571" y="456"/>
                  </a:lnTo>
                  <a:lnTo>
                    <a:pt x="1575" y="459"/>
                  </a:lnTo>
                  <a:lnTo>
                    <a:pt x="1575" y="463"/>
                  </a:lnTo>
                  <a:lnTo>
                    <a:pt x="1575" y="463"/>
                  </a:lnTo>
                  <a:lnTo>
                    <a:pt x="1578" y="463"/>
                  </a:lnTo>
                  <a:lnTo>
                    <a:pt x="1582" y="463"/>
                  </a:lnTo>
                  <a:lnTo>
                    <a:pt x="1582" y="463"/>
                  </a:lnTo>
                  <a:lnTo>
                    <a:pt x="1586" y="459"/>
                  </a:lnTo>
                  <a:lnTo>
                    <a:pt x="1589" y="459"/>
                  </a:lnTo>
                  <a:lnTo>
                    <a:pt x="1593" y="459"/>
                  </a:lnTo>
                  <a:lnTo>
                    <a:pt x="1593" y="463"/>
                  </a:lnTo>
                  <a:lnTo>
                    <a:pt x="1596" y="456"/>
                  </a:lnTo>
                  <a:lnTo>
                    <a:pt x="1600" y="459"/>
                  </a:lnTo>
                  <a:lnTo>
                    <a:pt x="1600" y="456"/>
                  </a:lnTo>
                  <a:lnTo>
                    <a:pt x="1600" y="456"/>
                  </a:lnTo>
                  <a:lnTo>
                    <a:pt x="1604" y="456"/>
                  </a:lnTo>
                  <a:lnTo>
                    <a:pt x="1604" y="459"/>
                  </a:lnTo>
                  <a:lnTo>
                    <a:pt x="1607" y="459"/>
                  </a:lnTo>
                  <a:lnTo>
                    <a:pt x="1611" y="459"/>
                  </a:lnTo>
                  <a:lnTo>
                    <a:pt x="1611" y="463"/>
                  </a:lnTo>
                  <a:lnTo>
                    <a:pt x="1615" y="463"/>
                  </a:lnTo>
                  <a:lnTo>
                    <a:pt x="1618" y="463"/>
                  </a:lnTo>
                  <a:lnTo>
                    <a:pt x="1618" y="463"/>
                  </a:lnTo>
                  <a:lnTo>
                    <a:pt x="1618" y="467"/>
                  </a:lnTo>
                  <a:lnTo>
                    <a:pt x="1618" y="470"/>
                  </a:lnTo>
                  <a:lnTo>
                    <a:pt x="1622" y="470"/>
                  </a:lnTo>
                  <a:lnTo>
                    <a:pt x="1622" y="474"/>
                  </a:lnTo>
                  <a:lnTo>
                    <a:pt x="1622" y="474"/>
                  </a:lnTo>
                  <a:lnTo>
                    <a:pt x="1625" y="477"/>
                  </a:lnTo>
                  <a:lnTo>
                    <a:pt x="1625" y="481"/>
                  </a:lnTo>
                  <a:lnTo>
                    <a:pt x="1625" y="485"/>
                  </a:lnTo>
                  <a:lnTo>
                    <a:pt x="1629" y="488"/>
                  </a:lnTo>
                  <a:lnTo>
                    <a:pt x="1633" y="488"/>
                  </a:lnTo>
                  <a:lnTo>
                    <a:pt x="1633" y="492"/>
                  </a:lnTo>
                  <a:lnTo>
                    <a:pt x="1636" y="488"/>
                  </a:lnTo>
                  <a:lnTo>
                    <a:pt x="1647" y="492"/>
                  </a:lnTo>
                  <a:lnTo>
                    <a:pt x="1647" y="492"/>
                  </a:lnTo>
                  <a:lnTo>
                    <a:pt x="1651" y="492"/>
                  </a:lnTo>
                  <a:lnTo>
                    <a:pt x="1654" y="492"/>
                  </a:lnTo>
                  <a:lnTo>
                    <a:pt x="1658" y="492"/>
                  </a:lnTo>
                  <a:lnTo>
                    <a:pt x="1662" y="492"/>
                  </a:lnTo>
                  <a:lnTo>
                    <a:pt x="1662" y="496"/>
                  </a:lnTo>
                  <a:lnTo>
                    <a:pt x="1662" y="499"/>
                  </a:lnTo>
                  <a:lnTo>
                    <a:pt x="1662" y="499"/>
                  </a:lnTo>
                  <a:lnTo>
                    <a:pt x="1658" y="499"/>
                  </a:lnTo>
                  <a:lnTo>
                    <a:pt x="1658" y="503"/>
                  </a:lnTo>
                  <a:lnTo>
                    <a:pt x="1658" y="506"/>
                  </a:lnTo>
                  <a:lnTo>
                    <a:pt x="1658" y="506"/>
                  </a:lnTo>
                  <a:lnTo>
                    <a:pt x="1662" y="510"/>
                  </a:lnTo>
                  <a:lnTo>
                    <a:pt x="1665" y="510"/>
                  </a:lnTo>
                  <a:lnTo>
                    <a:pt x="1665" y="514"/>
                  </a:lnTo>
                  <a:lnTo>
                    <a:pt x="1669" y="514"/>
                  </a:lnTo>
                  <a:lnTo>
                    <a:pt x="1672" y="514"/>
                  </a:lnTo>
                  <a:lnTo>
                    <a:pt x="1672" y="510"/>
                  </a:lnTo>
                  <a:lnTo>
                    <a:pt x="1672" y="510"/>
                  </a:lnTo>
                  <a:lnTo>
                    <a:pt x="1672" y="514"/>
                  </a:lnTo>
                  <a:lnTo>
                    <a:pt x="1676" y="514"/>
                  </a:lnTo>
                  <a:lnTo>
                    <a:pt x="1680" y="514"/>
                  </a:lnTo>
                  <a:lnTo>
                    <a:pt x="1683" y="514"/>
                  </a:lnTo>
                  <a:lnTo>
                    <a:pt x="1683" y="514"/>
                  </a:lnTo>
                  <a:lnTo>
                    <a:pt x="1687" y="514"/>
                  </a:lnTo>
                  <a:lnTo>
                    <a:pt x="1687" y="517"/>
                  </a:lnTo>
                  <a:lnTo>
                    <a:pt x="1691" y="517"/>
                  </a:lnTo>
                  <a:lnTo>
                    <a:pt x="1691" y="517"/>
                  </a:lnTo>
                  <a:lnTo>
                    <a:pt x="1694" y="517"/>
                  </a:lnTo>
                  <a:lnTo>
                    <a:pt x="1698" y="514"/>
                  </a:lnTo>
                  <a:lnTo>
                    <a:pt x="1701" y="510"/>
                  </a:lnTo>
                  <a:lnTo>
                    <a:pt x="1701" y="510"/>
                  </a:lnTo>
                  <a:lnTo>
                    <a:pt x="1705" y="510"/>
                  </a:lnTo>
                  <a:lnTo>
                    <a:pt x="1709" y="510"/>
                  </a:lnTo>
                  <a:lnTo>
                    <a:pt x="1709" y="506"/>
                  </a:lnTo>
                  <a:lnTo>
                    <a:pt x="1709" y="506"/>
                  </a:lnTo>
                  <a:lnTo>
                    <a:pt x="1709" y="506"/>
                  </a:lnTo>
                  <a:lnTo>
                    <a:pt x="1712" y="506"/>
                  </a:lnTo>
                  <a:lnTo>
                    <a:pt x="1716" y="506"/>
                  </a:lnTo>
                  <a:lnTo>
                    <a:pt x="1720" y="506"/>
                  </a:lnTo>
                  <a:lnTo>
                    <a:pt x="1720" y="506"/>
                  </a:lnTo>
                  <a:lnTo>
                    <a:pt x="1723" y="506"/>
                  </a:lnTo>
                  <a:lnTo>
                    <a:pt x="1723" y="503"/>
                  </a:lnTo>
                  <a:lnTo>
                    <a:pt x="1727" y="499"/>
                  </a:lnTo>
                  <a:lnTo>
                    <a:pt x="1727" y="499"/>
                  </a:lnTo>
                  <a:lnTo>
                    <a:pt x="1727" y="503"/>
                  </a:lnTo>
                  <a:lnTo>
                    <a:pt x="1730" y="506"/>
                  </a:lnTo>
                  <a:lnTo>
                    <a:pt x="1734" y="506"/>
                  </a:lnTo>
                  <a:lnTo>
                    <a:pt x="1734" y="506"/>
                  </a:lnTo>
                  <a:lnTo>
                    <a:pt x="1738" y="503"/>
                  </a:lnTo>
                  <a:lnTo>
                    <a:pt x="1741" y="506"/>
                  </a:lnTo>
                  <a:lnTo>
                    <a:pt x="1741" y="506"/>
                  </a:lnTo>
                  <a:lnTo>
                    <a:pt x="1745" y="506"/>
                  </a:lnTo>
                  <a:lnTo>
                    <a:pt x="1745" y="510"/>
                  </a:lnTo>
                  <a:lnTo>
                    <a:pt x="1745" y="510"/>
                  </a:lnTo>
                  <a:lnTo>
                    <a:pt x="1745" y="517"/>
                  </a:lnTo>
                  <a:lnTo>
                    <a:pt x="1745" y="517"/>
                  </a:lnTo>
                  <a:lnTo>
                    <a:pt x="1745" y="521"/>
                  </a:lnTo>
                  <a:lnTo>
                    <a:pt x="1745" y="525"/>
                  </a:lnTo>
                  <a:lnTo>
                    <a:pt x="1745" y="525"/>
                  </a:lnTo>
                  <a:lnTo>
                    <a:pt x="1745" y="525"/>
                  </a:lnTo>
                  <a:lnTo>
                    <a:pt x="1749" y="528"/>
                  </a:lnTo>
                  <a:lnTo>
                    <a:pt x="1752" y="532"/>
                  </a:lnTo>
                  <a:lnTo>
                    <a:pt x="1752" y="532"/>
                  </a:lnTo>
                  <a:lnTo>
                    <a:pt x="1759" y="532"/>
                  </a:lnTo>
                  <a:lnTo>
                    <a:pt x="1763" y="532"/>
                  </a:lnTo>
                  <a:lnTo>
                    <a:pt x="1763" y="528"/>
                  </a:lnTo>
                  <a:lnTo>
                    <a:pt x="1763" y="528"/>
                  </a:lnTo>
                  <a:lnTo>
                    <a:pt x="1767" y="528"/>
                  </a:lnTo>
                  <a:lnTo>
                    <a:pt x="1770" y="528"/>
                  </a:lnTo>
                  <a:lnTo>
                    <a:pt x="1770" y="525"/>
                  </a:lnTo>
                  <a:lnTo>
                    <a:pt x="1770" y="525"/>
                  </a:lnTo>
                  <a:lnTo>
                    <a:pt x="1774" y="528"/>
                  </a:lnTo>
                  <a:lnTo>
                    <a:pt x="1777" y="532"/>
                  </a:lnTo>
                  <a:lnTo>
                    <a:pt x="1781" y="532"/>
                  </a:lnTo>
                  <a:lnTo>
                    <a:pt x="1781" y="528"/>
                  </a:lnTo>
                  <a:lnTo>
                    <a:pt x="1781" y="532"/>
                  </a:lnTo>
                  <a:lnTo>
                    <a:pt x="1781" y="528"/>
                  </a:lnTo>
                  <a:lnTo>
                    <a:pt x="1785" y="528"/>
                  </a:lnTo>
                  <a:lnTo>
                    <a:pt x="1785" y="525"/>
                  </a:lnTo>
                  <a:lnTo>
                    <a:pt x="1788" y="525"/>
                  </a:lnTo>
                  <a:lnTo>
                    <a:pt x="1788" y="525"/>
                  </a:lnTo>
                  <a:lnTo>
                    <a:pt x="1788" y="528"/>
                  </a:lnTo>
                  <a:lnTo>
                    <a:pt x="1792" y="528"/>
                  </a:lnTo>
                  <a:lnTo>
                    <a:pt x="1792" y="532"/>
                  </a:lnTo>
                  <a:lnTo>
                    <a:pt x="1792" y="535"/>
                  </a:lnTo>
                  <a:lnTo>
                    <a:pt x="1796" y="535"/>
                  </a:lnTo>
                  <a:lnTo>
                    <a:pt x="1799" y="535"/>
                  </a:lnTo>
                  <a:lnTo>
                    <a:pt x="1796" y="535"/>
                  </a:lnTo>
                  <a:lnTo>
                    <a:pt x="1799" y="539"/>
                  </a:lnTo>
                  <a:lnTo>
                    <a:pt x="1799" y="539"/>
                  </a:lnTo>
                  <a:lnTo>
                    <a:pt x="1803" y="539"/>
                  </a:lnTo>
                  <a:lnTo>
                    <a:pt x="1806" y="535"/>
                  </a:lnTo>
                  <a:lnTo>
                    <a:pt x="1806" y="539"/>
                  </a:lnTo>
                  <a:lnTo>
                    <a:pt x="1806" y="543"/>
                  </a:lnTo>
                  <a:lnTo>
                    <a:pt x="1806" y="543"/>
                  </a:lnTo>
                  <a:lnTo>
                    <a:pt x="1810" y="543"/>
                  </a:lnTo>
                  <a:lnTo>
                    <a:pt x="1810" y="546"/>
                  </a:lnTo>
                  <a:lnTo>
                    <a:pt x="1810" y="550"/>
                  </a:lnTo>
                  <a:lnTo>
                    <a:pt x="1810" y="554"/>
                  </a:lnTo>
                  <a:lnTo>
                    <a:pt x="1817" y="554"/>
                  </a:lnTo>
                  <a:lnTo>
                    <a:pt x="1817" y="554"/>
                  </a:lnTo>
                  <a:lnTo>
                    <a:pt x="1821" y="554"/>
                  </a:lnTo>
                  <a:lnTo>
                    <a:pt x="1825" y="554"/>
                  </a:lnTo>
                  <a:lnTo>
                    <a:pt x="1825" y="557"/>
                  </a:lnTo>
                  <a:lnTo>
                    <a:pt x="1828" y="557"/>
                  </a:lnTo>
                  <a:lnTo>
                    <a:pt x="1828" y="561"/>
                  </a:lnTo>
                  <a:lnTo>
                    <a:pt x="1828" y="564"/>
                  </a:lnTo>
                  <a:lnTo>
                    <a:pt x="1828" y="568"/>
                  </a:lnTo>
                  <a:lnTo>
                    <a:pt x="1832" y="568"/>
                  </a:lnTo>
                  <a:lnTo>
                    <a:pt x="1835" y="568"/>
                  </a:lnTo>
                  <a:lnTo>
                    <a:pt x="1835" y="568"/>
                  </a:lnTo>
                  <a:lnTo>
                    <a:pt x="1839" y="572"/>
                  </a:lnTo>
                  <a:lnTo>
                    <a:pt x="1839" y="572"/>
                  </a:lnTo>
                  <a:lnTo>
                    <a:pt x="1843" y="572"/>
                  </a:lnTo>
                  <a:lnTo>
                    <a:pt x="1843" y="572"/>
                  </a:lnTo>
                  <a:lnTo>
                    <a:pt x="1843" y="568"/>
                  </a:lnTo>
                  <a:lnTo>
                    <a:pt x="1843" y="564"/>
                  </a:lnTo>
                  <a:lnTo>
                    <a:pt x="1846" y="564"/>
                  </a:lnTo>
                  <a:lnTo>
                    <a:pt x="1850" y="564"/>
                  </a:lnTo>
                  <a:lnTo>
                    <a:pt x="1854" y="564"/>
                  </a:lnTo>
                  <a:lnTo>
                    <a:pt x="1854" y="561"/>
                  </a:lnTo>
                  <a:lnTo>
                    <a:pt x="1854" y="561"/>
                  </a:lnTo>
                  <a:lnTo>
                    <a:pt x="1857" y="561"/>
                  </a:lnTo>
                  <a:lnTo>
                    <a:pt x="1861" y="561"/>
                  </a:lnTo>
                  <a:lnTo>
                    <a:pt x="1861" y="561"/>
                  </a:lnTo>
                  <a:lnTo>
                    <a:pt x="1861" y="554"/>
                  </a:lnTo>
                  <a:lnTo>
                    <a:pt x="1864" y="554"/>
                  </a:lnTo>
                  <a:lnTo>
                    <a:pt x="1868" y="554"/>
                  </a:lnTo>
                  <a:lnTo>
                    <a:pt x="1868" y="557"/>
                  </a:lnTo>
                  <a:lnTo>
                    <a:pt x="1872" y="561"/>
                  </a:lnTo>
                  <a:lnTo>
                    <a:pt x="1872" y="561"/>
                  </a:lnTo>
                  <a:lnTo>
                    <a:pt x="1875" y="561"/>
                  </a:lnTo>
                  <a:lnTo>
                    <a:pt x="1875" y="557"/>
                  </a:lnTo>
                  <a:lnTo>
                    <a:pt x="1879" y="557"/>
                  </a:lnTo>
                  <a:lnTo>
                    <a:pt x="1879" y="557"/>
                  </a:lnTo>
                  <a:lnTo>
                    <a:pt x="1882" y="557"/>
                  </a:lnTo>
                  <a:lnTo>
                    <a:pt x="1886" y="557"/>
                  </a:lnTo>
                  <a:lnTo>
                    <a:pt x="1897" y="561"/>
                  </a:lnTo>
                  <a:lnTo>
                    <a:pt x="1893" y="564"/>
                  </a:lnTo>
                  <a:lnTo>
                    <a:pt x="1893" y="568"/>
                  </a:lnTo>
                  <a:lnTo>
                    <a:pt x="1893" y="572"/>
                  </a:lnTo>
                  <a:lnTo>
                    <a:pt x="1890" y="572"/>
                  </a:lnTo>
                  <a:lnTo>
                    <a:pt x="1890" y="572"/>
                  </a:lnTo>
                  <a:lnTo>
                    <a:pt x="1890" y="575"/>
                  </a:lnTo>
                  <a:lnTo>
                    <a:pt x="1890" y="579"/>
                  </a:lnTo>
                  <a:lnTo>
                    <a:pt x="1893" y="579"/>
                  </a:lnTo>
                  <a:lnTo>
                    <a:pt x="1897" y="579"/>
                  </a:lnTo>
                  <a:lnTo>
                    <a:pt x="1897" y="579"/>
                  </a:lnTo>
                  <a:lnTo>
                    <a:pt x="1901" y="579"/>
                  </a:lnTo>
                  <a:lnTo>
                    <a:pt x="1901" y="579"/>
                  </a:lnTo>
                  <a:lnTo>
                    <a:pt x="1904" y="579"/>
                  </a:lnTo>
                  <a:lnTo>
                    <a:pt x="1904" y="579"/>
                  </a:lnTo>
                  <a:lnTo>
                    <a:pt x="1908" y="579"/>
                  </a:lnTo>
                  <a:lnTo>
                    <a:pt x="1911" y="575"/>
                  </a:lnTo>
                  <a:lnTo>
                    <a:pt x="1911" y="572"/>
                  </a:lnTo>
                  <a:lnTo>
                    <a:pt x="1908" y="572"/>
                  </a:lnTo>
                  <a:lnTo>
                    <a:pt x="1908" y="568"/>
                  </a:lnTo>
                  <a:lnTo>
                    <a:pt x="1911" y="568"/>
                  </a:lnTo>
                  <a:lnTo>
                    <a:pt x="1915" y="568"/>
                  </a:lnTo>
                  <a:lnTo>
                    <a:pt x="1915" y="564"/>
                  </a:lnTo>
                  <a:lnTo>
                    <a:pt x="1919" y="572"/>
                  </a:lnTo>
                  <a:lnTo>
                    <a:pt x="1922" y="572"/>
                  </a:lnTo>
                  <a:lnTo>
                    <a:pt x="1926" y="572"/>
                  </a:lnTo>
                  <a:lnTo>
                    <a:pt x="1926" y="572"/>
                  </a:lnTo>
                  <a:lnTo>
                    <a:pt x="1930" y="572"/>
                  </a:lnTo>
                  <a:lnTo>
                    <a:pt x="1930" y="572"/>
                  </a:lnTo>
                  <a:lnTo>
                    <a:pt x="1930" y="575"/>
                  </a:lnTo>
                  <a:lnTo>
                    <a:pt x="1930" y="579"/>
                  </a:lnTo>
                  <a:lnTo>
                    <a:pt x="1930" y="579"/>
                  </a:lnTo>
                  <a:lnTo>
                    <a:pt x="1930" y="582"/>
                  </a:lnTo>
                  <a:lnTo>
                    <a:pt x="1933" y="582"/>
                  </a:lnTo>
                  <a:lnTo>
                    <a:pt x="1933" y="586"/>
                  </a:lnTo>
                  <a:lnTo>
                    <a:pt x="1937" y="586"/>
                  </a:lnTo>
                  <a:lnTo>
                    <a:pt x="1940" y="590"/>
                  </a:lnTo>
                  <a:lnTo>
                    <a:pt x="1944" y="590"/>
                  </a:lnTo>
                  <a:lnTo>
                    <a:pt x="1948" y="590"/>
                  </a:lnTo>
                  <a:lnTo>
                    <a:pt x="1951" y="590"/>
                  </a:lnTo>
                  <a:lnTo>
                    <a:pt x="1951" y="590"/>
                  </a:lnTo>
                  <a:lnTo>
                    <a:pt x="1955" y="590"/>
                  </a:lnTo>
                  <a:lnTo>
                    <a:pt x="1958" y="590"/>
                  </a:lnTo>
                  <a:lnTo>
                    <a:pt x="1962" y="590"/>
                  </a:lnTo>
                  <a:lnTo>
                    <a:pt x="1962" y="590"/>
                  </a:lnTo>
                  <a:lnTo>
                    <a:pt x="1962" y="593"/>
                  </a:lnTo>
                  <a:lnTo>
                    <a:pt x="1966" y="593"/>
                  </a:lnTo>
                  <a:lnTo>
                    <a:pt x="1966" y="597"/>
                  </a:lnTo>
                  <a:lnTo>
                    <a:pt x="1969" y="597"/>
                  </a:lnTo>
                  <a:lnTo>
                    <a:pt x="1969" y="593"/>
                  </a:lnTo>
                  <a:lnTo>
                    <a:pt x="1973" y="597"/>
                  </a:lnTo>
                  <a:lnTo>
                    <a:pt x="1977" y="597"/>
                  </a:lnTo>
                  <a:lnTo>
                    <a:pt x="1977" y="601"/>
                  </a:lnTo>
                  <a:lnTo>
                    <a:pt x="1973" y="604"/>
                  </a:lnTo>
                  <a:lnTo>
                    <a:pt x="1969" y="604"/>
                  </a:lnTo>
                  <a:lnTo>
                    <a:pt x="1969" y="604"/>
                  </a:lnTo>
                  <a:lnTo>
                    <a:pt x="1966" y="604"/>
                  </a:lnTo>
                  <a:lnTo>
                    <a:pt x="1962" y="604"/>
                  </a:lnTo>
                  <a:lnTo>
                    <a:pt x="1958" y="604"/>
                  </a:lnTo>
                  <a:lnTo>
                    <a:pt x="1955" y="604"/>
                  </a:lnTo>
                  <a:lnTo>
                    <a:pt x="1958" y="608"/>
                  </a:lnTo>
                  <a:lnTo>
                    <a:pt x="1955" y="611"/>
                  </a:lnTo>
                  <a:lnTo>
                    <a:pt x="1955" y="615"/>
                  </a:lnTo>
                  <a:lnTo>
                    <a:pt x="1958" y="615"/>
                  </a:lnTo>
                  <a:lnTo>
                    <a:pt x="1962" y="619"/>
                  </a:lnTo>
                  <a:lnTo>
                    <a:pt x="1962" y="622"/>
                  </a:lnTo>
                  <a:lnTo>
                    <a:pt x="1962" y="626"/>
                  </a:lnTo>
                  <a:lnTo>
                    <a:pt x="1966" y="626"/>
                  </a:lnTo>
                  <a:lnTo>
                    <a:pt x="1966" y="630"/>
                  </a:lnTo>
                  <a:lnTo>
                    <a:pt x="1966" y="633"/>
                  </a:lnTo>
                  <a:lnTo>
                    <a:pt x="1962" y="633"/>
                  </a:lnTo>
                  <a:lnTo>
                    <a:pt x="1966" y="633"/>
                  </a:lnTo>
                  <a:lnTo>
                    <a:pt x="1966" y="637"/>
                  </a:lnTo>
                  <a:lnTo>
                    <a:pt x="1969" y="637"/>
                  </a:lnTo>
                  <a:lnTo>
                    <a:pt x="1969" y="640"/>
                  </a:lnTo>
                  <a:lnTo>
                    <a:pt x="1969" y="640"/>
                  </a:lnTo>
                  <a:lnTo>
                    <a:pt x="1973" y="644"/>
                  </a:lnTo>
                  <a:lnTo>
                    <a:pt x="1977" y="644"/>
                  </a:lnTo>
                  <a:lnTo>
                    <a:pt x="1980" y="644"/>
                  </a:lnTo>
                  <a:lnTo>
                    <a:pt x="1980" y="640"/>
                  </a:lnTo>
                  <a:lnTo>
                    <a:pt x="1980" y="640"/>
                  </a:lnTo>
                  <a:lnTo>
                    <a:pt x="1984" y="640"/>
                  </a:lnTo>
                  <a:lnTo>
                    <a:pt x="1987" y="640"/>
                  </a:lnTo>
                  <a:lnTo>
                    <a:pt x="1987" y="644"/>
                  </a:lnTo>
                  <a:lnTo>
                    <a:pt x="1987" y="640"/>
                  </a:lnTo>
                  <a:lnTo>
                    <a:pt x="1991" y="640"/>
                  </a:lnTo>
                  <a:lnTo>
                    <a:pt x="1995" y="640"/>
                  </a:lnTo>
                  <a:lnTo>
                    <a:pt x="1995" y="637"/>
                  </a:lnTo>
                  <a:lnTo>
                    <a:pt x="1998" y="637"/>
                  </a:lnTo>
                  <a:lnTo>
                    <a:pt x="1998" y="637"/>
                  </a:lnTo>
                  <a:lnTo>
                    <a:pt x="2002" y="640"/>
                  </a:lnTo>
                  <a:lnTo>
                    <a:pt x="2006" y="640"/>
                  </a:lnTo>
                  <a:lnTo>
                    <a:pt x="2006" y="640"/>
                  </a:lnTo>
                  <a:lnTo>
                    <a:pt x="2006" y="644"/>
                  </a:lnTo>
                  <a:lnTo>
                    <a:pt x="2013" y="644"/>
                  </a:lnTo>
                  <a:lnTo>
                    <a:pt x="2016" y="644"/>
                  </a:lnTo>
                  <a:lnTo>
                    <a:pt x="2016" y="644"/>
                  </a:lnTo>
                  <a:lnTo>
                    <a:pt x="2020" y="648"/>
                  </a:lnTo>
                  <a:lnTo>
                    <a:pt x="2016" y="648"/>
                  </a:lnTo>
                  <a:lnTo>
                    <a:pt x="2016" y="651"/>
                  </a:lnTo>
                  <a:lnTo>
                    <a:pt x="2020" y="651"/>
                  </a:lnTo>
                  <a:lnTo>
                    <a:pt x="2020" y="655"/>
                  </a:lnTo>
                  <a:lnTo>
                    <a:pt x="2020" y="659"/>
                  </a:lnTo>
                  <a:lnTo>
                    <a:pt x="2016" y="659"/>
                  </a:lnTo>
                  <a:lnTo>
                    <a:pt x="2016" y="662"/>
                  </a:lnTo>
                  <a:lnTo>
                    <a:pt x="2016" y="662"/>
                  </a:lnTo>
                  <a:lnTo>
                    <a:pt x="2016" y="666"/>
                  </a:lnTo>
                  <a:lnTo>
                    <a:pt x="2016" y="666"/>
                  </a:lnTo>
                  <a:lnTo>
                    <a:pt x="2016" y="669"/>
                  </a:lnTo>
                  <a:lnTo>
                    <a:pt x="2020" y="669"/>
                  </a:lnTo>
                  <a:lnTo>
                    <a:pt x="2024" y="669"/>
                  </a:lnTo>
                  <a:lnTo>
                    <a:pt x="2024" y="673"/>
                  </a:lnTo>
                  <a:lnTo>
                    <a:pt x="2024" y="677"/>
                  </a:lnTo>
                  <a:lnTo>
                    <a:pt x="2027" y="673"/>
                  </a:lnTo>
                  <a:lnTo>
                    <a:pt x="2031" y="677"/>
                  </a:lnTo>
                  <a:lnTo>
                    <a:pt x="2031" y="677"/>
                  </a:lnTo>
                  <a:lnTo>
                    <a:pt x="2031" y="684"/>
                  </a:lnTo>
                  <a:lnTo>
                    <a:pt x="2031" y="687"/>
                  </a:lnTo>
                  <a:lnTo>
                    <a:pt x="2035" y="687"/>
                  </a:lnTo>
                  <a:lnTo>
                    <a:pt x="2035" y="687"/>
                  </a:lnTo>
                  <a:lnTo>
                    <a:pt x="2035" y="691"/>
                  </a:lnTo>
                  <a:lnTo>
                    <a:pt x="2038" y="691"/>
                  </a:lnTo>
                  <a:lnTo>
                    <a:pt x="2042" y="691"/>
                  </a:lnTo>
                  <a:lnTo>
                    <a:pt x="2042" y="695"/>
                  </a:lnTo>
                  <a:lnTo>
                    <a:pt x="2042" y="695"/>
                  </a:lnTo>
                  <a:lnTo>
                    <a:pt x="2045" y="695"/>
                  </a:lnTo>
                  <a:lnTo>
                    <a:pt x="2049" y="695"/>
                  </a:lnTo>
                  <a:lnTo>
                    <a:pt x="2049" y="695"/>
                  </a:lnTo>
                  <a:lnTo>
                    <a:pt x="2053" y="695"/>
                  </a:lnTo>
                  <a:lnTo>
                    <a:pt x="2056" y="695"/>
                  </a:lnTo>
                  <a:lnTo>
                    <a:pt x="2060" y="695"/>
                  </a:lnTo>
                  <a:lnTo>
                    <a:pt x="2063" y="695"/>
                  </a:lnTo>
                  <a:lnTo>
                    <a:pt x="2063" y="695"/>
                  </a:lnTo>
                  <a:lnTo>
                    <a:pt x="2063" y="698"/>
                  </a:lnTo>
                  <a:lnTo>
                    <a:pt x="2067" y="702"/>
                  </a:lnTo>
                  <a:lnTo>
                    <a:pt x="2067" y="706"/>
                  </a:lnTo>
                  <a:lnTo>
                    <a:pt x="2067" y="706"/>
                  </a:lnTo>
                  <a:lnTo>
                    <a:pt x="2071" y="706"/>
                  </a:lnTo>
                  <a:lnTo>
                    <a:pt x="2071" y="709"/>
                  </a:lnTo>
                  <a:lnTo>
                    <a:pt x="2067" y="709"/>
                  </a:lnTo>
                  <a:lnTo>
                    <a:pt x="2067" y="713"/>
                  </a:lnTo>
                  <a:lnTo>
                    <a:pt x="2067" y="713"/>
                  </a:lnTo>
                  <a:lnTo>
                    <a:pt x="2067" y="716"/>
                  </a:lnTo>
                  <a:lnTo>
                    <a:pt x="2067" y="720"/>
                  </a:lnTo>
                  <a:lnTo>
                    <a:pt x="2067" y="724"/>
                  </a:lnTo>
                  <a:lnTo>
                    <a:pt x="2063" y="724"/>
                  </a:lnTo>
                  <a:lnTo>
                    <a:pt x="2063" y="724"/>
                  </a:lnTo>
                  <a:lnTo>
                    <a:pt x="2063" y="727"/>
                  </a:lnTo>
                  <a:lnTo>
                    <a:pt x="2063" y="731"/>
                  </a:lnTo>
                  <a:lnTo>
                    <a:pt x="2063" y="731"/>
                  </a:lnTo>
                  <a:lnTo>
                    <a:pt x="2067" y="731"/>
                  </a:lnTo>
                  <a:lnTo>
                    <a:pt x="2067" y="735"/>
                  </a:lnTo>
                  <a:lnTo>
                    <a:pt x="2063" y="738"/>
                  </a:lnTo>
                  <a:lnTo>
                    <a:pt x="2067" y="738"/>
                  </a:lnTo>
                  <a:lnTo>
                    <a:pt x="2067" y="738"/>
                  </a:lnTo>
                  <a:lnTo>
                    <a:pt x="2071" y="742"/>
                  </a:lnTo>
                  <a:lnTo>
                    <a:pt x="2074" y="742"/>
                  </a:lnTo>
                  <a:lnTo>
                    <a:pt x="2078" y="742"/>
                  </a:lnTo>
                  <a:lnTo>
                    <a:pt x="2078" y="742"/>
                  </a:lnTo>
                  <a:lnTo>
                    <a:pt x="2082" y="742"/>
                  </a:lnTo>
                  <a:lnTo>
                    <a:pt x="2085" y="749"/>
                  </a:lnTo>
                  <a:lnTo>
                    <a:pt x="2085" y="749"/>
                  </a:lnTo>
                  <a:lnTo>
                    <a:pt x="2082" y="753"/>
                  </a:lnTo>
                  <a:lnTo>
                    <a:pt x="2085" y="756"/>
                  </a:lnTo>
                  <a:lnTo>
                    <a:pt x="2085" y="760"/>
                  </a:lnTo>
                  <a:lnTo>
                    <a:pt x="2085" y="760"/>
                  </a:lnTo>
                  <a:lnTo>
                    <a:pt x="2082" y="764"/>
                  </a:lnTo>
                  <a:lnTo>
                    <a:pt x="2082" y="767"/>
                  </a:lnTo>
                  <a:lnTo>
                    <a:pt x="2078" y="767"/>
                  </a:lnTo>
                  <a:lnTo>
                    <a:pt x="2078" y="767"/>
                  </a:lnTo>
                  <a:lnTo>
                    <a:pt x="2082" y="767"/>
                  </a:lnTo>
                  <a:lnTo>
                    <a:pt x="2078" y="771"/>
                  </a:lnTo>
                  <a:lnTo>
                    <a:pt x="2082" y="771"/>
                  </a:lnTo>
                  <a:lnTo>
                    <a:pt x="2085" y="774"/>
                  </a:lnTo>
                  <a:lnTo>
                    <a:pt x="2085" y="778"/>
                  </a:lnTo>
                  <a:lnTo>
                    <a:pt x="2082" y="778"/>
                  </a:lnTo>
                  <a:lnTo>
                    <a:pt x="2085" y="778"/>
                  </a:lnTo>
                  <a:lnTo>
                    <a:pt x="2085" y="778"/>
                  </a:lnTo>
                  <a:lnTo>
                    <a:pt x="2085" y="778"/>
                  </a:lnTo>
                  <a:lnTo>
                    <a:pt x="2089" y="778"/>
                  </a:lnTo>
                  <a:lnTo>
                    <a:pt x="2089" y="782"/>
                  </a:lnTo>
                  <a:lnTo>
                    <a:pt x="2092" y="785"/>
                  </a:lnTo>
                  <a:lnTo>
                    <a:pt x="2092" y="785"/>
                  </a:lnTo>
                  <a:lnTo>
                    <a:pt x="2096" y="785"/>
                  </a:lnTo>
                  <a:lnTo>
                    <a:pt x="2096" y="789"/>
                  </a:lnTo>
                  <a:lnTo>
                    <a:pt x="2096" y="789"/>
                  </a:lnTo>
                  <a:lnTo>
                    <a:pt x="2096" y="792"/>
                  </a:lnTo>
                  <a:lnTo>
                    <a:pt x="2096" y="796"/>
                  </a:lnTo>
                  <a:lnTo>
                    <a:pt x="2100" y="796"/>
                  </a:lnTo>
                  <a:lnTo>
                    <a:pt x="2103" y="796"/>
                  </a:lnTo>
                  <a:lnTo>
                    <a:pt x="2103" y="792"/>
                  </a:lnTo>
                  <a:lnTo>
                    <a:pt x="2107" y="789"/>
                  </a:lnTo>
                  <a:lnTo>
                    <a:pt x="2114" y="789"/>
                  </a:lnTo>
                  <a:lnTo>
                    <a:pt x="2114" y="792"/>
                  </a:lnTo>
                  <a:lnTo>
                    <a:pt x="2114" y="796"/>
                  </a:lnTo>
                  <a:lnTo>
                    <a:pt x="2114" y="796"/>
                  </a:lnTo>
                  <a:lnTo>
                    <a:pt x="2118" y="796"/>
                  </a:lnTo>
                  <a:lnTo>
                    <a:pt x="2118" y="796"/>
                  </a:lnTo>
                  <a:lnTo>
                    <a:pt x="2114" y="796"/>
                  </a:lnTo>
                  <a:lnTo>
                    <a:pt x="2114" y="800"/>
                  </a:lnTo>
                  <a:lnTo>
                    <a:pt x="2118" y="803"/>
                  </a:lnTo>
                  <a:lnTo>
                    <a:pt x="2121" y="803"/>
                  </a:lnTo>
                  <a:lnTo>
                    <a:pt x="2121" y="803"/>
                  </a:lnTo>
                  <a:lnTo>
                    <a:pt x="2125" y="803"/>
                  </a:lnTo>
                  <a:lnTo>
                    <a:pt x="2125" y="807"/>
                  </a:lnTo>
                  <a:lnTo>
                    <a:pt x="2129" y="803"/>
                  </a:lnTo>
                  <a:lnTo>
                    <a:pt x="2132" y="807"/>
                  </a:lnTo>
                  <a:lnTo>
                    <a:pt x="2132" y="811"/>
                  </a:lnTo>
                  <a:lnTo>
                    <a:pt x="2132" y="814"/>
                  </a:lnTo>
                  <a:lnTo>
                    <a:pt x="2132" y="814"/>
                  </a:lnTo>
                  <a:lnTo>
                    <a:pt x="2136" y="814"/>
                  </a:lnTo>
                  <a:lnTo>
                    <a:pt x="2132" y="818"/>
                  </a:lnTo>
                  <a:lnTo>
                    <a:pt x="2136" y="818"/>
                  </a:lnTo>
                  <a:lnTo>
                    <a:pt x="2136" y="821"/>
                  </a:lnTo>
                  <a:lnTo>
                    <a:pt x="2136" y="821"/>
                  </a:lnTo>
                  <a:lnTo>
                    <a:pt x="2132" y="821"/>
                  </a:lnTo>
                  <a:lnTo>
                    <a:pt x="2132" y="825"/>
                  </a:lnTo>
                  <a:lnTo>
                    <a:pt x="2132" y="829"/>
                  </a:lnTo>
                  <a:lnTo>
                    <a:pt x="2132" y="832"/>
                  </a:lnTo>
                  <a:lnTo>
                    <a:pt x="2132" y="832"/>
                  </a:lnTo>
                  <a:lnTo>
                    <a:pt x="2136" y="832"/>
                  </a:lnTo>
                  <a:lnTo>
                    <a:pt x="2140" y="832"/>
                  </a:lnTo>
                  <a:lnTo>
                    <a:pt x="2140" y="836"/>
                  </a:lnTo>
                  <a:lnTo>
                    <a:pt x="2140" y="836"/>
                  </a:lnTo>
                  <a:lnTo>
                    <a:pt x="2143" y="836"/>
                  </a:lnTo>
                  <a:lnTo>
                    <a:pt x="2143" y="840"/>
                  </a:lnTo>
                  <a:lnTo>
                    <a:pt x="2143" y="840"/>
                  </a:lnTo>
                  <a:lnTo>
                    <a:pt x="2147" y="840"/>
                  </a:lnTo>
                  <a:lnTo>
                    <a:pt x="2147" y="843"/>
                  </a:lnTo>
                  <a:lnTo>
                    <a:pt x="2150" y="843"/>
                  </a:lnTo>
                  <a:lnTo>
                    <a:pt x="2150" y="843"/>
                  </a:lnTo>
                  <a:lnTo>
                    <a:pt x="2154" y="843"/>
                  </a:lnTo>
                  <a:lnTo>
                    <a:pt x="2158" y="847"/>
                  </a:lnTo>
                  <a:lnTo>
                    <a:pt x="2158" y="843"/>
                  </a:lnTo>
                  <a:lnTo>
                    <a:pt x="2158" y="840"/>
                  </a:lnTo>
                  <a:lnTo>
                    <a:pt x="2161" y="840"/>
                  </a:lnTo>
                  <a:lnTo>
                    <a:pt x="2165" y="840"/>
                  </a:lnTo>
                  <a:lnTo>
                    <a:pt x="2168" y="843"/>
                  </a:lnTo>
                  <a:lnTo>
                    <a:pt x="2168" y="843"/>
                  </a:lnTo>
                  <a:lnTo>
                    <a:pt x="2172" y="843"/>
                  </a:lnTo>
                  <a:lnTo>
                    <a:pt x="2172" y="847"/>
                  </a:lnTo>
                  <a:lnTo>
                    <a:pt x="2168" y="847"/>
                  </a:lnTo>
                  <a:lnTo>
                    <a:pt x="2168" y="847"/>
                  </a:lnTo>
                  <a:lnTo>
                    <a:pt x="2168" y="850"/>
                  </a:lnTo>
                  <a:lnTo>
                    <a:pt x="2172" y="850"/>
                  </a:lnTo>
                  <a:lnTo>
                    <a:pt x="2172" y="854"/>
                  </a:lnTo>
                  <a:lnTo>
                    <a:pt x="2176" y="854"/>
                  </a:lnTo>
                  <a:lnTo>
                    <a:pt x="2176" y="858"/>
                  </a:lnTo>
                  <a:lnTo>
                    <a:pt x="2176" y="858"/>
                  </a:lnTo>
                  <a:lnTo>
                    <a:pt x="2176" y="861"/>
                  </a:lnTo>
                  <a:lnTo>
                    <a:pt x="2183" y="861"/>
                  </a:lnTo>
                  <a:lnTo>
                    <a:pt x="2187" y="861"/>
                  </a:lnTo>
                  <a:lnTo>
                    <a:pt x="2190" y="861"/>
                  </a:lnTo>
                  <a:lnTo>
                    <a:pt x="2194" y="858"/>
                  </a:lnTo>
                  <a:lnTo>
                    <a:pt x="2194" y="858"/>
                  </a:lnTo>
                  <a:lnTo>
                    <a:pt x="2194" y="858"/>
                  </a:lnTo>
                  <a:lnTo>
                    <a:pt x="2197" y="858"/>
                  </a:lnTo>
                  <a:lnTo>
                    <a:pt x="2197" y="861"/>
                  </a:lnTo>
                  <a:lnTo>
                    <a:pt x="2201" y="861"/>
                  </a:lnTo>
                  <a:lnTo>
                    <a:pt x="2201" y="865"/>
                  </a:lnTo>
                  <a:lnTo>
                    <a:pt x="2205" y="865"/>
                  </a:lnTo>
                  <a:lnTo>
                    <a:pt x="2205" y="868"/>
                  </a:lnTo>
                  <a:lnTo>
                    <a:pt x="2208" y="868"/>
                  </a:lnTo>
                  <a:lnTo>
                    <a:pt x="2212" y="872"/>
                  </a:lnTo>
                  <a:lnTo>
                    <a:pt x="2212" y="872"/>
                  </a:lnTo>
                  <a:lnTo>
                    <a:pt x="2216" y="872"/>
                  </a:lnTo>
                  <a:lnTo>
                    <a:pt x="2219" y="872"/>
                  </a:lnTo>
                  <a:lnTo>
                    <a:pt x="2219" y="868"/>
                  </a:lnTo>
                  <a:lnTo>
                    <a:pt x="2219" y="865"/>
                  </a:lnTo>
                  <a:lnTo>
                    <a:pt x="2223" y="865"/>
                  </a:lnTo>
                  <a:lnTo>
                    <a:pt x="2223" y="865"/>
                  </a:lnTo>
                  <a:lnTo>
                    <a:pt x="2226" y="865"/>
                  </a:lnTo>
                  <a:lnTo>
                    <a:pt x="2226" y="861"/>
                  </a:lnTo>
                  <a:lnTo>
                    <a:pt x="2230" y="861"/>
                  </a:lnTo>
                  <a:lnTo>
                    <a:pt x="2230" y="858"/>
                  </a:lnTo>
                  <a:lnTo>
                    <a:pt x="2230" y="858"/>
                  </a:lnTo>
                  <a:lnTo>
                    <a:pt x="2230" y="854"/>
                  </a:lnTo>
                  <a:lnTo>
                    <a:pt x="2230" y="854"/>
                  </a:lnTo>
                  <a:lnTo>
                    <a:pt x="2230" y="850"/>
                  </a:lnTo>
                  <a:lnTo>
                    <a:pt x="2230" y="847"/>
                  </a:lnTo>
                  <a:lnTo>
                    <a:pt x="2230" y="847"/>
                  </a:lnTo>
                  <a:lnTo>
                    <a:pt x="2226" y="847"/>
                  </a:lnTo>
                  <a:lnTo>
                    <a:pt x="2226" y="843"/>
                  </a:lnTo>
                  <a:lnTo>
                    <a:pt x="2230" y="843"/>
                  </a:lnTo>
                  <a:lnTo>
                    <a:pt x="2230" y="840"/>
                  </a:lnTo>
                  <a:lnTo>
                    <a:pt x="2234" y="840"/>
                  </a:lnTo>
                  <a:lnTo>
                    <a:pt x="2237" y="840"/>
                  </a:lnTo>
                  <a:lnTo>
                    <a:pt x="2241" y="840"/>
                  </a:lnTo>
                  <a:lnTo>
                    <a:pt x="2241" y="840"/>
                  </a:lnTo>
                  <a:lnTo>
                    <a:pt x="2245" y="840"/>
                  </a:lnTo>
                  <a:lnTo>
                    <a:pt x="2248" y="836"/>
                  </a:lnTo>
                  <a:lnTo>
                    <a:pt x="2248" y="836"/>
                  </a:lnTo>
                  <a:lnTo>
                    <a:pt x="2248" y="832"/>
                  </a:lnTo>
                  <a:lnTo>
                    <a:pt x="2252" y="832"/>
                  </a:lnTo>
                  <a:lnTo>
                    <a:pt x="2255" y="829"/>
                  </a:lnTo>
                  <a:lnTo>
                    <a:pt x="2255" y="825"/>
                  </a:lnTo>
                  <a:lnTo>
                    <a:pt x="2259" y="821"/>
                  </a:lnTo>
                  <a:lnTo>
                    <a:pt x="2259" y="821"/>
                  </a:lnTo>
                  <a:lnTo>
                    <a:pt x="2263" y="821"/>
                  </a:lnTo>
                  <a:lnTo>
                    <a:pt x="2263" y="818"/>
                  </a:lnTo>
                  <a:lnTo>
                    <a:pt x="2266" y="814"/>
                  </a:lnTo>
                  <a:lnTo>
                    <a:pt x="2270" y="814"/>
                  </a:lnTo>
                  <a:lnTo>
                    <a:pt x="2273" y="814"/>
                  </a:lnTo>
                  <a:lnTo>
                    <a:pt x="2273" y="818"/>
                  </a:lnTo>
                  <a:lnTo>
                    <a:pt x="2277" y="818"/>
                  </a:lnTo>
                  <a:lnTo>
                    <a:pt x="2277" y="814"/>
                  </a:lnTo>
                  <a:lnTo>
                    <a:pt x="2281" y="814"/>
                  </a:lnTo>
                  <a:lnTo>
                    <a:pt x="2284" y="814"/>
                  </a:lnTo>
                  <a:lnTo>
                    <a:pt x="2284" y="814"/>
                  </a:lnTo>
                  <a:lnTo>
                    <a:pt x="2288" y="814"/>
                  </a:lnTo>
                  <a:lnTo>
                    <a:pt x="2292" y="814"/>
                  </a:lnTo>
                  <a:lnTo>
                    <a:pt x="2295" y="814"/>
                  </a:lnTo>
                  <a:lnTo>
                    <a:pt x="2295" y="814"/>
                  </a:lnTo>
                  <a:lnTo>
                    <a:pt x="2299" y="818"/>
                  </a:lnTo>
                  <a:lnTo>
                    <a:pt x="2302" y="818"/>
                  </a:lnTo>
                  <a:lnTo>
                    <a:pt x="2302" y="818"/>
                  </a:lnTo>
                  <a:lnTo>
                    <a:pt x="2302" y="814"/>
                  </a:lnTo>
                  <a:lnTo>
                    <a:pt x="2306" y="814"/>
                  </a:lnTo>
                  <a:lnTo>
                    <a:pt x="2306" y="814"/>
                  </a:lnTo>
                  <a:lnTo>
                    <a:pt x="2310" y="814"/>
                  </a:lnTo>
                  <a:lnTo>
                    <a:pt x="2313" y="814"/>
                  </a:lnTo>
                  <a:lnTo>
                    <a:pt x="2313" y="814"/>
                  </a:lnTo>
                  <a:lnTo>
                    <a:pt x="2313" y="814"/>
                  </a:lnTo>
                  <a:lnTo>
                    <a:pt x="2317" y="814"/>
                  </a:lnTo>
                  <a:lnTo>
                    <a:pt x="2317" y="814"/>
                  </a:lnTo>
                  <a:lnTo>
                    <a:pt x="2321" y="814"/>
                  </a:lnTo>
                  <a:lnTo>
                    <a:pt x="2321" y="814"/>
                  </a:lnTo>
                  <a:lnTo>
                    <a:pt x="2321" y="811"/>
                  </a:lnTo>
                  <a:lnTo>
                    <a:pt x="2324" y="811"/>
                  </a:lnTo>
                  <a:lnTo>
                    <a:pt x="2324" y="807"/>
                  </a:lnTo>
                  <a:lnTo>
                    <a:pt x="2328" y="807"/>
                  </a:lnTo>
                  <a:lnTo>
                    <a:pt x="2324" y="803"/>
                  </a:lnTo>
                  <a:lnTo>
                    <a:pt x="2324" y="803"/>
                  </a:lnTo>
                  <a:lnTo>
                    <a:pt x="2324" y="800"/>
                  </a:lnTo>
                  <a:lnTo>
                    <a:pt x="2321" y="796"/>
                  </a:lnTo>
                  <a:lnTo>
                    <a:pt x="2321" y="796"/>
                  </a:lnTo>
                  <a:lnTo>
                    <a:pt x="2321" y="792"/>
                  </a:lnTo>
                  <a:lnTo>
                    <a:pt x="2324" y="789"/>
                  </a:lnTo>
                  <a:lnTo>
                    <a:pt x="2328" y="789"/>
                  </a:lnTo>
                  <a:lnTo>
                    <a:pt x="2328" y="785"/>
                  </a:lnTo>
                  <a:lnTo>
                    <a:pt x="2331" y="785"/>
                  </a:lnTo>
                  <a:lnTo>
                    <a:pt x="2331" y="782"/>
                  </a:lnTo>
                  <a:lnTo>
                    <a:pt x="2335" y="778"/>
                  </a:lnTo>
                  <a:lnTo>
                    <a:pt x="2335" y="778"/>
                  </a:lnTo>
                  <a:lnTo>
                    <a:pt x="2339" y="774"/>
                  </a:lnTo>
                  <a:lnTo>
                    <a:pt x="2342" y="774"/>
                  </a:lnTo>
                  <a:lnTo>
                    <a:pt x="2346" y="778"/>
                  </a:lnTo>
                  <a:lnTo>
                    <a:pt x="2346" y="778"/>
                  </a:lnTo>
                  <a:lnTo>
                    <a:pt x="2346" y="778"/>
                  </a:lnTo>
                  <a:lnTo>
                    <a:pt x="2349" y="778"/>
                  </a:lnTo>
                  <a:lnTo>
                    <a:pt x="2349" y="778"/>
                  </a:lnTo>
                  <a:lnTo>
                    <a:pt x="2353" y="778"/>
                  </a:lnTo>
                  <a:lnTo>
                    <a:pt x="2357" y="778"/>
                  </a:lnTo>
                  <a:lnTo>
                    <a:pt x="2357" y="778"/>
                  </a:lnTo>
                  <a:lnTo>
                    <a:pt x="2360" y="778"/>
                  </a:lnTo>
                  <a:lnTo>
                    <a:pt x="2364" y="778"/>
                  </a:lnTo>
                  <a:lnTo>
                    <a:pt x="2364" y="774"/>
                  </a:lnTo>
                  <a:lnTo>
                    <a:pt x="2364" y="771"/>
                  </a:lnTo>
                  <a:lnTo>
                    <a:pt x="2364" y="771"/>
                  </a:lnTo>
                  <a:lnTo>
                    <a:pt x="2368" y="767"/>
                  </a:lnTo>
                  <a:lnTo>
                    <a:pt x="2371" y="767"/>
                  </a:lnTo>
                  <a:lnTo>
                    <a:pt x="2375" y="767"/>
                  </a:lnTo>
                  <a:lnTo>
                    <a:pt x="2375" y="767"/>
                  </a:lnTo>
                  <a:lnTo>
                    <a:pt x="2375" y="767"/>
                  </a:lnTo>
                  <a:lnTo>
                    <a:pt x="2378" y="767"/>
                  </a:lnTo>
                  <a:lnTo>
                    <a:pt x="2382" y="767"/>
                  </a:lnTo>
                  <a:lnTo>
                    <a:pt x="2382" y="764"/>
                  </a:lnTo>
                  <a:lnTo>
                    <a:pt x="2386" y="764"/>
                  </a:lnTo>
                  <a:lnTo>
                    <a:pt x="2389" y="764"/>
                  </a:lnTo>
                  <a:lnTo>
                    <a:pt x="2393" y="767"/>
                  </a:lnTo>
                  <a:lnTo>
                    <a:pt x="2393" y="760"/>
                  </a:lnTo>
                  <a:lnTo>
                    <a:pt x="2393" y="760"/>
                  </a:lnTo>
                  <a:lnTo>
                    <a:pt x="2400" y="760"/>
                  </a:lnTo>
                  <a:lnTo>
                    <a:pt x="2400" y="760"/>
                  </a:lnTo>
                  <a:lnTo>
                    <a:pt x="2404" y="760"/>
                  </a:lnTo>
                  <a:lnTo>
                    <a:pt x="2407" y="760"/>
                  </a:lnTo>
                  <a:lnTo>
                    <a:pt x="2411" y="764"/>
                  </a:lnTo>
                  <a:lnTo>
                    <a:pt x="2411" y="764"/>
                  </a:lnTo>
                  <a:lnTo>
                    <a:pt x="2415" y="764"/>
                  </a:lnTo>
                  <a:lnTo>
                    <a:pt x="2418" y="764"/>
                  </a:lnTo>
                  <a:lnTo>
                    <a:pt x="2422" y="767"/>
                  </a:lnTo>
                  <a:lnTo>
                    <a:pt x="2426" y="767"/>
                  </a:lnTo>
                  <a:lnTo>
                    <a:pt x="2429" y="767"/>
                  </a:lnTo>
                  <a:lnTo>
                    <a:pt x="2429" y="760"/>
                  </a:lnTo>
                  <a:lnTo>
                    <a:pt x="2433" y="760"/>
                  </a:lnTo>
                  <a:lnTo>
                    <a:pt x="2436" y="756"/>
                  </a:lnTo>
                  <a:lnTo>
                    <a:pt x="2447" y="760"/>
                  </a:lnTo>
                  <a:lnTo>
                    <a:pt x="2454" y="764"/>
                  </a:lnTo>
                  <a:lnTo>
                    <a:pt x="2454" y="764"/>
                  </a:lnTo>
                  <a:lnTo>
                    <a:pt x="2458" y="767"/>
                  </a:lnTo>
                  <a:lnTo>
                    <a:pt x="2462" y="767"/>
                  </a:lnTo>
                  <a:lnTo>
                    <a:pt x="2462" y="771"/>
                  </a:lnTo>
                  <a:lnTo>
                    <a:pt x="2462" y="774"/>
                  </a:lnTo>
                  <a:lnTo>
                    <a:pt x="2458" y="774"/>
                  </a:lnTo>
                  <a:lnTo>
                    <a:pt x="2454" y="774"/>
                  </a:lnTo>
                  <a:lnTo>
                    <a:pt x="2454" y="774"/>
                  </a:lnTo>
                  <a:lnTo>
                    <a:pt x="2454" y="778"/>
                  </a:lnTo>
                  <a:lnTo>
                    <a:pt x="2454" y="778"/>
                  </a:lnTo>
                  <a:lnTo>
                    <a:pt x="2454" y="778"/>
                  </a:lnTo>
                  <a:lnTo>
                    <a:pt x="2462" y="778"/>
                  </a:lnTo>
                  <a:lnTo>
                    <a:pt x="2462" y="782"/>
                  </a:lnTo>
                  <a:lnTo>
                    <a:pt x="2465" y="782"/>
                  </a:lnTo>
                  <a:lnTo>
                    <a:pt x="2465" y="782"/>
                  </a:lnTo>
                  <a:lnTo>
                    <a:pt x="2469" y="782"/>
                  </a:lnTo>
                  <a:lnTo>
                    <a:pt x="2473" y="785"/>
                  </a:lnTo>
                  <a:lnTo>
                    <a:pt x="2473" y="785"/>
                  </a:lnTo>
                  <a:lnTo>
                    <a:pt x="2476" y="785"/>
                  </a:lnTo>
                  <a:lnTo>
                    <a:pt x="2480" y="785"/>
                  </a:lnTo>
                  <a:lnTo>
                    <a:pt x="2480" y="785"/>
                  </a:lnTo>
                  <a:lnTo>
                    <a:pt x="2483" y="782"/>
                  </a:lnTo>
                  <a:lnTo>
                    <a:pt x="2483" y="778"/>
                  </a:lnTo>
                  <a:lnTo>
                    <a:pt x="2487" y="778"/>
                  </a:lnTo>
                  <a:lnTo>
                    <a:pt x="2491" y="778"/>
                  </a:lnTo>
                  <a:lnTo>
                    <a:pt x="2498" y="778"/>
                  </a:lnTo>
                  <a:lnTo>
                    <a:pt x="2498" y="782"/>
                  </a:lnTo>
                  <a:lnTo>
                    <a:pt x="2502" y="785"/>
                  </a:lnTo>
                  <a:lnTo>
                    <a:pt x="2502" y="785"/>
                  </a:lnTo>
                  <a:lnTo>
                    <a:pt x="2505" y="785"/>
                  </a:lnTo>
                  <a:lnTo>
                    <a:pt x="2509" y="785"/>
                  </a:lnTo>
                  <a:lnTo>
                    <a:pt x="2509" y="785"/>
                  </a:lnTo>
                  <a:lnTo>
                    <a:pt x="2512" y="785"/>
                  </a:lnTo>
                  <a:lnTo>
                    <a:pt x="2516" y="785"/>
                  </a:lnTo>
                  <a:lnTo>
                    <a:pt x="2520" y="785"/>
                  </a:lnTo>
                  <a:lnTo>
                    <a:pt x="2520" y="782"/>
                  </a:lnTo>
                  <a:lnTo>
                    <a:pt x="2520" y="782"/>
                  </a:lnTo>
                  <a:lnTo>
                    <a:pt x="2523" y="782"/>
                  </a:lnTo>
                  <a:lnTo>
                    <a:pt x="2527" y="782"/>
                  </a:lnTo>
                  <a:lnTo>
                    <a:pt x="2527" y="785"/>
                  </a:lnTo>
                  <a:lnTo>
                    <a:pt x="2531" y="785"/>
                  </a:lnTo>
                  <a:lnTo>
                    <a:pt x="2534" y="785"/>
                  </a:lnTo>
                  <a:lnTo>
                    <a:pt x="2538" y="789"/>
                  </a:lnTo>
                  <a:lnTo>
                    <a:pt x="2538" y="792"/>
                  </a:lnTo>
                  <a:lnTo>
                    <a:pt x="2541" y="792"/>
                  </a:lnTo>
                  <a:lnTo>
                    <a:pt x="2541" y="796"/>
                  </a:lnTo>
                  <a:lnTo>
                    <a:pt x="2545" y="796"/>
                  </a:lnTo>
                  <a:lnTo>
                    <a:pt x="2545" y="796"/>
                  </a:lnTo>
                  <a:lnTo>
                    <a:pt x="2541" y="800"/>
                  </a:lnTo>
                  <a:lnTo>
                    <a:pt x="2538" y="803"/>
                  </a:lnTo>
                  <a:lnTo>
                    <a:pt x="2538" y="803"/>
                  </a:lnTo>
                  <a:lnTo>
                    <a:pt x="2538" y="807"/>
                  </a:lnTo>
                  <a:lnTo>
                    <a:pt x="2538" y="814"/>
                  </a:lnTo>
                  <a:lnTo>
                    <a:pt x="2538" y="814"/>
                  </a:lnTo>
                  <a:lnTo>
                    <a:pt x="2541" y="814"/>
                  </a:lnTo>
                  <a:lnTo>
                    <a:pt x="2545" y="814"/>
                  </a:lnTo>
                  <a:lnTo>
                    <a:pt x="2545" y="814"/>
                  </a:lnTo>
                  <a:lnTo>
                    <a:pt x="2549" y="814"/>
                  </a:lnTo>
                  <a:lnTo>
                    <a:pt x="2552" y="818"/>
                  </a:lnTo>
                  <a:lnTo>
                    <a:pt x="2556" y="818"/>
                  </a:lnTo>
                  <a:lnTo>
                    <a:pt x="2556" y="821"/>
                  </a:lnTo>
                  <a:lnTo>
                    <a:pt x="2559" y="818"/>
                  </a:lnTo>
                  <a:lnTo>
                    <a:pt x="2563" y="818"/>
                  </a:lnTo>
                  <a:lnTo>
                    <a:pt x="2563" y="818"/>
                  </a:lnTo>
                  <a:lnTo>
                    <a:pt x="2567" y="818"/>
                  </a:lnTo>
                  <a:lnTo>
                    <a:pt x="2570" y="818"/>
                  </a:lnTo>
                  <a:lnTo>
                    <a:pt x="2574" y="818"/>
                  </a:lnTo>
                  <a:lnTo>
                    <a:pt x="2574" y="818"/>
                  </a:lnTo>
                  <a:lnTo>
                    <a:pt x="2578" y="818"/>
                  </a:lnTo>
                  <a:lnTo>
                    <a:pt x="2581" y="821"/>
                  </a:lnTo>
                  <a:lnTo>
                    <a:pt x="2581" y="818"/>
                  </a:lnTo>
                  <a:lnTo>
                    <a:pt x="2585" y="818"/>
                  </a:lnTo>
                  <a:lnTo>
                    <a:pt x="2588" y="814"/>
                  </a:lnTo>
                  <a:lnTo>
                    <a:pt x="2592" y="814"/>
                  </a:lnTo>
                  <a:lnTo>
                    <a:pt x="2592" y="814"/>
                  </a:lnTo>
                  <a:lnTo>
                    <a:pt x="2599" y="818"/>
                  </a:lnTo>
                  <a:lnTo>
                    <a:pt x="2599" y="821"/>
                  </a:lnTo>
                  <a:lnTo>
                    <a:pt x="2596" y="825"/>
                  </a:lnTo>
                  <a:lnTo>
                    <a:pt x="2596" y="829"/>
                  </a:lnTo>
                  <a:lnTo>
                    <a:pt x="2596" y="832"/>
                  </a:lnTo>
                  <a:lnTo>
                    <a:pt x="2596" y="832"/>
                  </a:lnTo>
                  <a:lnTo>
                    <a:pt x="2596" y="836"/>
                  </a:lnTo>
                  <a:lnTo>
                    <a:pt x="2592" y="836"/>
                  </a:lnTo>
                  <a:lnTo>
                    <a:pt x="2592" y="840"/>
                  </a:lnTo>
                  <a:lnTo>
                    <a:pt x="2592" y="840"/>
                  </a:lnTo>
                  <a:lnTo>
                    <a:pt x="2592" y="840"/>
                  </a:lnTo>
                  <a:lnTo>
                    <a:pt x="2588" y="840"/>
                  </a:lnTo>
                  <a:lnTo>
                    <a:pt x="2585" y="840"/>
                  </a:lnTo>
                  <a:lnTo>
                    <a:pt x="2581" y="840"/>
                  </a:lnTo>
                  <a:lnTo>
                    <a:pt x="2581" y="840"/>
                  </a:lnTo>
                  <a:lnTo>
                    <a:pt x="2581" y="843"/>
                  </a:lnTo>
                  <a:lnTo>
                    <a:pt x="2578" y="843"/>
                  </a:lnTo>
                  <a:lnTo>
                    <a:pt x="2578" y="847"/>
                  </a:lnTo>
                  <a:lnTo>
                    <a:pt x="2574" y="847"/>
                  </a:lnTo>
                  <a:lnTo>
                    <a:pt x="2574" y="847"/>
                  </a:lnTo>
                  <a:lnTo>
                    <a:pt x="2574" y="850"/>
                  </a:lnTo>
                  <a:lnTo>
                    <a:pt x="2574" y="854"/>
                  </a:lnTo>
                  <a:lnTo>
                    <a:pt x="2574" y="858"/>
                  </a:lnTo>
                  <a:lnTo>
                    <a:pt x="2574" y="858"/>
                  </a:lnTo>
                  <a:lnTo>
                    <a:pt x="2574" y="858"/>
                  </a:lnTo>
                  <a:lnTo>
                    <a:pt x="2574" y="861"/>
                  </a:lnTo>
                  <a:lnTo>
                    <a:pt x="2574" y="865"/>
                  </a:lnTo>
                  <a:lnTo>
                    <a:pt x="2574" y="868"/>
                  </a:lnTo>
                  <a:lnTo>
                    <a:pt x="2574" y="872"/>
                  </a:lnTo>
                  <a:lnTo>
                    <a:pt x="2574" y="876"/>
                  </a:lnTo>
                  <a:lnTo>
                    <a:pt x="2578" y="876"/>
                  </a:lnTo>
                  <a:lnTo>
                    <a:pt x="2578" y="879"/>
                  </a:lnTo>
                  <a:lnTo>
                    <a:pt x="2578" y="883"/>
                  </a:lnTo>
                  <a:lnTo>
                    <a:pt x="2578" y="883"/>
                  </a:lnTo>
                  <a:lnTo>
                    <a:pt x="2578" y="887"/>
                  </a:lnTo>
                  <a:lnTo>
                    <a:pt x="2578" y="890"/>
                  </a:lnTo>
                  <a:lnTo>
                    <a:pt x="2581" y="894"/>
                  </a:lnTo>
                  <a:lnTo>
                    <a:pt x="2581" y="894"/>
                  </a:lnTo>
                  <a:lnTo>
                    <a:pt x="2585" y="894"/>
                  </a:lnTo>
                  <a:lnTo>
                    <a:pt x="2588" y="894"/>
                  </a:lnTo>
                  <a:lnTo>
                    <a:pt x="2592" y="894"/>
                  </a:lnTo>
                  <a:lnTo>
                    <a:pt x="2592" y="894"/>
                  </a:lnTo>
                  <a:lnTo>
                    <a:pt x="2599" y="894"/>
                  </a:lnTo>
                  <a:lnTo>
                    <a:pt x="2596" y="897"/>
                  </a:lnTo>
                  <a:lnTo>
                    <a:pt x="2596" y="901"/>
                  </a:lnTo>
                  <a:lnTo>
                    <a:pt x="2599" y="908"/>
                  </a:lnTo>
                  <a:lnTo>
                    <a:pt x="2599" y="912"/>
                  </a:lnTo>
                  <a:lnTo>
                    <a:pt x="2596" y="912"/>
                  </a:lnTo>
                  <a:lnTo>
                    <a:pt x="2596" y="912"/>
                  </a:lnTo>
                  <a:lnTo>
                    <a:pt x="2592" y="912"/>
                  </a:lnTo>
                  <a:lnTo>
                    <a:pt x="2592" y="916"/>
                  </a:lnTo>
                  <a:lnTo>
                    <a:pt x="2592" y="919"/>
                  </a:lnTo>
                  <a:lnTo>
                    <a:pt x="2592" y="919"/>
                  </a:lnTo>
                  <a:lnTo>
                    <a:pt x="2592" y="923"/>
                  </a:lnTo>
                  <a:lnTo>
                    <a:pt x="2588" y="926"/>
                  </a:lnTo>
                  <a:lnTo>
                    <a:pt x="2588" y="930"/>
                  </a:lnTo>
                  <a:lnTo>
                    <a:pt x="2588" y="930"/>
                  </a:lnTo>
                  <a:lnTo>
                    <a:pt x="2588" y="934"/>
                  </a:lnTo>
                  <a:lnTo>
                    <a:pt x="2588" y="937"/>
                  </a:lnTo>
                  <a:lnTo>
                    <a:pt x="2588" y="937"/>
                  </a:lnTo>
                  <a:lnTo>
                    <a:pt x="2588" y="941"/>
                  </a:lnTo>
                  <a:lnTo>
                    <a:pt x="2592" y="948"/>
                  </a:lnTo>
                  <a:lnTo>
                    <a:pt x="2592" y="948"/>
                  </a:lnTo>
                  <a:lnTo>
                    <a:pt x="2592" y="948"/>
                  </a:lnTo>
                  <a:lnTo>
                    <a:pt x="2596" y="948"/>
                  </a:lnTo>
                  <a:lnTo>
                    <a:pt x="2596" y="948"/>
                  </a:lnTo>
                  <a:lnTo>
                    <a:pt x="2599" y="948"/>
                  </a:lnTo>
                  <a:lnTo>
                    <a:pt x="2599" y="948"/>
                  </a:lnTo>
                  <a:lnTo>
                    <a:pt x="2599" y="945"/>
                  </a:lnTo>
                  <a:lnTo>
                    <a:pt x="2603" y="945"/>
                  </a:lnTo>
                  <a:lnTo>
                    <a:pt x="2610" y="945"/>
                  </a:lnTo>
                  <a:lnTo>
                    <a:pt x="2610" y="945"/>
                  </a:lnTo>
                  <a:lnTo>
                    <a:pt x="2614" y="948"/>
                  </a:lnTo>
                  <a:lnTo>
                    <a:pt x="2617" y="948"/>
                  </a:lnTo>
                  <a:lnTo>
                    <a:pt x="2617" y="948"/>
                  </a:lnTo>
                  <a:lnTo>
                    <a:pt x="2621" y="952"/>
                  </a:lnTo>
                  <a:lnTo>
                    <a:pt x="2625" y="948"/>
                  </a:lnTo>
                  <a:lnTo>
                    <a:pt x="2628" y="952"/>
                  </a:lnTo>
                  <a:lnTo>
                    <a:pt x="2628" y="955"/>
                  </a:lnTo>
                  <a:lnTo>
                    <a:pt x="2628" y="955"/>
                  </a:lnTo>
                  <a:lnTo>
                    <a:pt x="2628" y="955"/>
                  </a:lnTo>
                  <a:lnTo>
                    <a:pt x="2628" y="959"/>
                  </a:lnTo>
                  <a:lnTo>
                    <a:pt x="2628" y="963"/>
                  </a:lnTo>
                  <a:lnTo>
                    <a:pt x="2632" y="966"/>
                  </a:lnTo>
                  <a:lnTo>
                    <a:pt x="2632" y="966"/>
                  </a:lnTo>
                  <a:lnTo>
                    <a:pt x="2632" y="970"/>
                  </a:lnTo>
                  <a:lnTo>
                    <a:pt x="2628" y="973"/>
                  </a:lnTo>
                  <a:lnTo>
                    <a:pt x="2628" y="977"/>
                  </a:lnTo>
                  <a:lnTo>
                    <a:pt x="2625" y="981"/>
                  </a:lnTo>
                  <a:lnTo>
                    <a:pt x="2625" y="984"/>
                  </a:lnTo>
                  <a:lnTo>
                    <a:pt x="2625" y="984"/>
                  </a:lnTo>
                  <a:lnTo>
                    <a:pt x="2625" y="988"/>
                  </a:lnTo>
                  <a:lnTo>
                    <a:pt x="2625" y="992"/>
                  </a:lnTo>
                  <a:lnTo>
                    <a:pt x="2625" y="992"/>
                  </a:lnTo>
                  <a:lnTo>
                    <a:pt x="2625" y="995"/>
                  </a:lnTo>
                  <a:lnTo>
                    <a:pt x="2625" y="999"/>
                  </a:lnTo>
                  <a:lnTo>
                    <a:pt x="2625" y="1002"/>
                  </a:lnTo>
                  <a:lnTo>
                    <a:pt x="2621" y="1002"/>
                  </a:lnTo>
                  <a:lnTo>
                    <a:pt x="2621" y="1006"/>
                  </a:lnTo>
                  <a:lnTo>
                    <a:pt x="2617" y="1006"/>
                  </a:lnTo>
                  <a:lnTo>
                    <a:pt x="2617" y="1010"/>
                  </a:lnTo>
                  <a:lnTo>
                    <a:pt x="2617" y="1010"/>
                  </a:lnTo>
                  <a:lnTo>
                    <a:pt x="2617" y="1013"/>
                  </a:lnTo>
                  <a:lnTo>
                    <a:pt x="2617" y="1017"/>
                  </a:lnTo>
                  <a:lnTo>
                    <a:pt x="2617" y="1017"/>
                  </a:lnTo>
                  <a:lnTo>
                    <a:pt x="2614" y="1017"/>
                  </a:lnTo>
                  <a:lnTo>
                    <a:pt x="2614" y="1021"/>
                  </a:lnTo>
                  <a:lnTo>
                    <a:pt x="2614" y="1024"/>
                  </a:lnTo>
                  <a:lnTo>
                    <a:pt x="2614" y="1028"/>
                  </a:lnTo>
                  <a:lnTo>
                    <a:pt x="2614" y="1031"/>
                  </a:lnTo>
                  <a:lnTo>
                    <a:pt x="2614" y="1035"/>
                  </a:lnTo>
                  <a:lnTo>
                    <a:pt x="2610" y="1035"/>
                  </a:lnTo>
                  <a:lnTo>
                    <a:pt x="2610" y="1039"/>
                  </a:lnTo>
                  <a:lnTo>
                    <a:pt x="2610" y="1042"/>
                  </a:lnTo>
                  <a:lnTo>
                    <a:pt x="2614" y="1042"/>
                  </a:lnTo>
                  <a:lnTo>
                    <a:pt x="2614" y="1046"/>
                  </a:lnTo>
                  <a:lnTo>
                    <a:pt x="2614" y="1046"/>
                  </a:lnTo>
                  <a:lnTo>
                    <a:pt x="2614" y="1050"/>
                  </a:lnTo>
                  <a:lnTo>
                    <a:pt x="2614" y="1053"/>
                  </a:lnTo>
                  <a:lnTo>
                    <a:pt x="2617" y="1053"/>
                  </a:lnTo>
                  <a:lnTo>
                    <a:pt x="2617" y="1053"/>
                  </a:lnTo>
                  <a:lnTo>
                    <a:pt x="2621" y="1053"/>
                  </a:lnTo>
                  <a:lnTo>
                    <a:pt x="2621" y="1053"/>
                  </a:lnTo>
                  <a:lnTo>
                    <a:pt x="2625" y="1053"/>
                  </a:lnTo>
                  <a:lnTo>
                    <a:pt x="2632" y="1053"/>
                  </a:lnTo>
                  <a:lnTo>
                    <a:pt x="2636" y="1053"/>
                  </a:lnTo>
                  <a:lnTo>
                    <a:pt x="2636" y="1053"/>
                  </a:lnTo>
                  <a:lnTo>
                    <a:pt x="2636" y="1050"/>
                  </a:lnTo>
                  <a:lnTo>
                    <a:pt x="2639" y="1050"/>
                  </a:lnTo>
                  <a:lnTo>
                    <a:pt x="2643" y="1050"/>
                  </a:lnTo>
                  <a:lnTo>
                    <a:pt x="2643" y="1053"/>
                  </a:lnTo>
                  <a:lnTo>
                    <a:pt x="2643" y="1053"/>
                  </a:lnTo>
                  <a:lnTo>
                    <a:pt x="2646" y="1057"/>
                  </a:lnTo>
                  <a:lnTo>
                    <a:pt x="2650" y="1057"/>
                  </a:lnTo>
                  <a:lnTo>
                    <a:pt x="2654" y="1060"/>
                  </a:lnTo>
                  <a:lnTo>
                    <a:pt x="2654" y="1064"/>
                  </a:lnTo>
                  <a:lnTo>
                    <a:pt x="2657" y="1064"/>
                  </a:lnTo>
                  <a:lnTo>
                    <a:pt x="2657" y="1064"/>
                  </a:lnTo>
                  <a:lnTo>
                    <a:pt x="2661" y="1064"/>
                  </a:lnTo>
                  <a:lnTo>
                    <a:pt x="2661" y="1068"/>
                  </a:lnTo>
                  <a:lnTo>
                    <a:pt x="2664" y="1068"/>
                  </a:lnTo>
                  <a:lnTo>
                    <a:pt x="2668" y="1068"/>
                  </a:lnTo>
                  <a:lnTo>
                    <a:pt x="2672" y="1068"/>
                  </a:lnTo>
                  <a:lnTo>
                    <a:pt x="2672" y="1071"/>
                  </a:lnTo>
                  <a:lnTo>
                    <a:pt x="2675" y="1068"/>
                  </a:lnTo>
                  <a:lnTo>
                    <a:pt x="2675" y="1071"/>
                  </a:lnTo>
                  <a:lnTo>
                    <a:pt x="2679" y="1071"/>
                  </a:lnTo>
                  <a:lnTo>
                    <a:pt x="2679" y="1071"/>
                  </a:lnTo>
                  <a:lnTo>
                    <a:pt x="2683" y="1075"/>
                  </a:lnTo>
                  <a:lnTo>
                    <a:pt x="2683" y="1071"/>
                  </a:lnTo>
                  <a:lnTo>
                    <a:pt x="2686" y="1071"/>
                  </a:lnTo>
                  <a:lnTo>
                    <a:pt x="2690" y="1071"/>
                  </a:lnTo>
                  <a:lnTo>
                    <a:pt x="2690" y="1071"/>
                  </a:lnTo>
                  <a:lnTo>
                    <a:pt x="2690" y="1068"/>
                  </a:lnTo>
                  <a:lnTo>
                    <a:pt x="2693" y="1064"/>
                  </a:lnTo>
                  <a:lnTo>
                    <a:pt x="2697" y="1071"/>
                  </a:lnTo>
                  <a:lnTo>
                    <a:pt x="2697" y="1071"/>
                  </a:lnTo>
                  <a:lnTo>
                    <a:pt x="2697" y="1071"/>
                  </a:lnTo>
                  <a:lnTo>
                    <a:pt x="2701" y="1071"/>
                  </a:lnTo>
                  <a:lnTo>
                    <a:pt x="2704" y="1075"/>
                  </a:lnTo>
                  <a:lnTo>
                    <a:pt x="2708" y="1075"/>
                  </a:lnTo>
                  <a:lnTo>
                    <a:pt x="2708" y="1075"/>
                  </a:lnTo>
                  <a:lnTo>
                    <a:pt x="2712" y="1075"/>
                  </a:lnTo>
                  <a:lnTo>
                    <a:pt x="2712" y="1071"/>
                  </a:lnTo>
                  <a:lnTo>
                    <a:pt x="2715" y="1071"/>
                  </a:lnTo>
                  <a:lnTo>
                    <a:pt x="2722" y="1075"/>
                  </a:lnTo>
                  <a:lnTo>
                    <a:pt x="2726" y="1075"/>
                  </a:lnTo>
                  <a:lnTo>
                    <a:pt x="2726" y="1075"/>
                  </a:lnTo>
                  <a:lnTo>
                    <a:pt x="2730" y="1075"/>
                  </a:lnTo>
                  <a:lnTo>
                    <a:pt x="2733" y="1078"/>
                  </a:lnTo>
                  <a:lnTo>
                    <a:pt x="2733" y="1082"/>
                  </a:lnTo>
                  <a:lnTo>
                    <a:pt x="2737" y="1082"/>
                  </a:lnTo>
                  <a:lnTo>
                    <a:pt x="2737" y="1082"/>
                  </a:lnTo>
                  <a:lnTo>
                    <a:pt x="2737" y="1086"/>
                  </a:lnTo>
                  <a:lnTo>
                    <a:pt x="2737" y="1089"/>
                  </a:lnTo>
                  <a:lnTo>
                    <a:pt x="2733" y="1089"/>
                  </a:lnTo>
                  <a:lnTo>
                    <a:pt x="2733" y="1089"/>
                  </a:lnTo>
                  <a:lnTo>
                    <a:pt x="2733" y="1097"/>
                  </a:lnTo>
                  <a:lnTo>
                    <a:pt x="2733" y="1097"/>
                  </a:lnTo>
                  <a:lnTo>
                    <a:pt x="2737" y="1097"/>
                  </a:lnTo>
                  <a:lnTo>
                    <a:pt x="2741" y="1097"/>
                  </a:lnTo>
                  <a:lnTo>
                    <a:pt x="2744" y="1093"/>
                  </a:lnTo>
                  <a:lnTo>
                    <a:pt x="2744" y="1093"/>
                  </a:lnTo>
                  <a:lnTo>
                    <a:pt x="2748" y="1097"/>
                  </a:lnTo>
                  <a:lnTo>
                    <a:pt x="2748" y="1100"/>
                  </a:lnTo>
                  <a:lnTo>
                    <a:pt x="2751" y="1100"/>
                  </a:lnTo>
                  <a:lnTo>
                    <a:pt x="2751" y="1100"/>
                  </a:lnTo>
                  <a:lnTo>
                    <a:pt x="2755" y="1100"/>
                  </a:lnTo>
                  <a:lnTo>
                    <a:pt x="2755" y="1104"/>
                  </a:lnTo>
                  <a:lnTo>
                    <a:pt x="2751" y="1107"/>
                  </a:lnTo>
                  <a:lnTo>
                    <a:pt x="2751" y="1107"/>
                  </a:lnTo>
                  <a:lnTo>
                    <a:pt x="2751" y="1111"/>
                  </a:lnTo>
                  <a:lnTo>
                    <a:pt x="2751" y="1115"/>
                  </a:lnTo>
                  <a:lnTo>
                    <a:pt x="2755" y="1118"/>
                  </a:lnTo>
                  <a:lnTo>
                    <a:pt x="2759" y="1118"/>
                  </a:lnTo>
                  <a:lnTo>
                    <a:pt x="2759" y="1118"/>
                  </a:lnTo>
                  <a:lnTo>
                    <a:pt x="2762" y="1118"/>
                  </a:lnTo>
                  <a:lnTo>
                    <a:pt x="2762" y="1118"/>
                  </a:lnTo>
                  <a:lnTo>
                    <a:pt x="2762" y="1122"/>
                  </a:lnTo>
                  <a:lnTo>
                    <a:pt x="2762" y="1126"/>
                  </a:lnTo>
                  <a:lnTo>
                    <a:pt x="2762" y="1126"/>
                  </a:lnTo>
                  <a:lnTo>
                    <a:pt x="2762" y="1126"/>
                  </a:lnTo>
                  <a:lnTo>
                    <a:pt x="2762" y="1129"/>
                  </a:lnTo>
                  <a:lnTo>
                    <a:pt x="2762" y="1129"/>
                  </a:lnTo>
                  <a:lnTo>
                    <a:pt x="2762" y="1133"/>
                  </a:lnTo>
                  <a:lnTo>
                    <a:pt x="2759" y="1133"/>
                  </a:lnTo>
                  <a:lnTo>
                    <a:pt x="2759" y="1136"/>
                  </a:lnTo>
                  <a:lnTo>
                    <a:pt x="2769" y="1140"/>
                  </a:lnTo>
                  <a:lnTo>
                    <a:pt x="2769" y="1144"/>
                  </a:lnTo>
                  <a:lnTo>
                    <a:pt x="2769" y="1144"/>
                  </a:lnTo>
                  <a:lnTo>
                    <a:pt x="2769" y="1144"/>
                  </a:lnTo>
                  <a:lnTo>
                    <a:pt x="2769" y="1147"/>
                  </a:lnTo>
                  <a:lnTo>
                    <a:pt x="2773" y="1147"/>
                  </a:lnTo>
                  <a:lnTo>
                    <a:pt x="2777" y="1147"/>
                  </a:lnTo>
                  <a:lnTo>
                    <a:pt x="2780" y="1147"/>
                  </a:lnTo>
                  <a:lnTo>
                    <a:pt x="2780" y="1151"/>
                  </a:lnTo>
                  <a:lnTo>
                    <a:pt x="2784" y="1154"/>
                  </a:lnTo>
                  <a:lnTo>
                    <a:pt x="2788" y="1151"/>
                  </a:lnTo>
                  <a:lnTo>
                    <a:pt x="2788" y="1154"/>
                  </a:lnTo>
                  <a:lnTo>
                    <a:pt x="2788" y="1154"/>
                  </a:lnTo>
                  <a:lnTo>
                    <a:pt x="2788" y="1158"/>
                  </a:lnTo>
                  <a:lnTo>
                    <a:pt x="2791" y="1158"/>
                  </a:lnTo>
                  <a:lnTo>
                    <a:pt x="2795" y="1176"/>
                  </a:lnTo>
                  <a:lnTo>
                    <a:pt x="2798" y="1180"/>
                  </a:lnTo>
                  <a:lnTo>
                    <a:pt x="2798" y="1180"/>
                  </a:lnTo>
                  <a:lnTo>
                    <a:pt x="2798" y="1180"/>
                  </a:lnTo>
                  <a:lnTo>
                    <a:pt x="2802" y="1183"/>
                  </a:lnTo>
                  <a:lnTo>
                    <a:pt x="2806" y="1183"/>
                  </a:lnTo>
                  <a:lnTo>
                    <a:pt x="2806" y="1187"/>
                  </a:lnTo>
                  <a:lnTo>
                    <a:pt x="2809" y="1187"/>
                  </a:lnTo>
                  <a:lnTo>
                    <a:pt x="2813" y="1187"/>
                  </a:lnTo>
                  <a:lnTo>
                    <a:pt x="2813" y="1187"/>
                  </a:lnTo>
                  <a:lnTo>
                    <a:pt x="2817" y="1187"/>
                  </a:lnTo>
                  <a:lnTo>
                    <a:pt x="2817" y="1187"/>
                  </a:lnTo>
                  <a:lnTo>
                    <a:pt x="2817" y="1191"/>
                  </a:lnTo>
                  <a:lnTo>
                    <a:pt x="2817" y="1194"/>
                  </a:lnTo>
                  <a:lnTo>
                    <a:pt x="2813" y="1198"/>
                  </a:lnTo>
                  <a:lnTo>
                    <a:pt x="2813" y="1198"/>
                  </a:lnTo>
                  <a:lnTo>
                    <a:pt x="2813" y="1202"/>
                  </a:lnTo>
                  <a:lnTo>
                    <a:pt x="2813" y="1205"/>
                  </a:lnTo>
                  <a:lnTo>
                    <a:pt x="2817" y="1205"/>
                  </a:lnTo>
                  <a:lnTo>
                    <a:pt x="2817" y="1205"/>
                  </a:lnTo>
                  <a:lnTo>
                    <a:pt x="2817" y="1205"/>
                  </a:lnTo>
                  <a:lnTo>
                    <a:pt x="2820" y="1209"/>
                  </a:lnTo>
                  <a:lnTo>
                    <a:pt x="2820" y="1212"/>
                  </a:lnTo>
                  <a:lnTo>
                    <a:pt x="2817" y="1216"/>
                  </a:lnTo>
                  <a:lnTo>
                    <a:pt x="2820" y="1216"/>
                  </a:lnTo>
                  <a:lnTo>
                    <a:pt x="2820" y="1220"/>
                  </a:lnTo>
                  <a:lnTo>
                    <a:pt x="2824" y="1220"/>
                  </a:lnTo>
                  <a:lnTo>
                    <a:pt x="2824" y="1223"/>
                  </a:lnTo>
                  <a:lnTo>
                    <a:pt x="2824" y="1223"/>
                  </a:lnTo>
                  <a:lnTo>
                    <a:pt x="2827" y="1227"/>
                  </a:lnTo>
                  <a:lnTo>
                    <a:pt x="2831" y="1231"/>
                  </a:lnTo>
                  <a:lnTo>
                    <a:pt x="2831" y="1234"/>
                  </a:lnTo>
                  <a:lnTo>
                    <a:pt x="2831" y="1234"/>
                  </a:lnTo>
                  <a:lnTo>
                    <a:pt x="2831" y="1238"/>
                  </a:lnTo>
                  <a:lnTo>
                    <a:pt x="2831" y="1241"/>
                  </a:lnTo>
                  <a:lnTo>
                    <a:pt x="2831" y="1241"/>
                  </a:lnTo>
                  <a:lnTo>
                    <a:pt x="2831" y="1245"/>
                  </a:lnTo>
                  <a:lnTo>
                    <a:pt x="2831" y="1249"/>
                  </a:lnTo>
                  <a:lnTo>
                    <a:pt x="2835" y="1252"/>
                  </a:lnTo>
                  <a:lnTo>
                    <a:pt x="2835" y="1252"/>
                  </a:lnTo>
                  <a:lnTo>
                    <a:pt x="2835" y="1256"/>
                  </a:lnTo>
                  <a:lnTo>
                    <a:pt x="2835" y="1259"/>
                  </a:lnTo>
                  <a:lnTo>
                    <a:pt x="2835" y="1259"/>
                  </a:lnTo>
                  <a:lnTo>
                    <a:pt x="2835" y="1263"/>
                  </a:lnTo>
                  <a:lnTo>
                    <a:pt x="2835" y="1270"/>
                  </a:lnTo>
                  <a:lnTo>
                    <a:pt x="2835" y="1270"/>
                  </a:lnTo>
                  <a:lnTo>
                    <a:pt x="2835" y="1274"/>
                  </a:lnTo>
                  <a:lnTo>
                    <a:pt x="2835" y="1278"/>
                  </a:lnTo>
                  <a:lnTo>
                    <a:pt x="2838" y="1278"/>
                  </a:lnTo>
                  <a:lnTo>
                    <a:pt x="2838" y="1281"/>
                  </a:lnTo>
                  <a:lnTo>
                    <a:pt x="2842" y="1285"/>
                  </a:lnTo>
                  <a:lnTo>
                    <a:pt x="2842" y="1285"/>
                  </a:lnTo>
                  <a:lnTo>
                    <a:pt x="2842" y="1288"/>
                  </a:lnTo>
                  <a:lnTo>
                    <a:pt x="2842" y="1288"/>
                  </a:lnTo>
                  <a:lnTo>
                    <a:pt x="2842" y="1296"/>
                  </a:lnTo>
                  <a:lnTo>
                    <a:pt x="2845" y="1296"/>
                  </a:lnTo>
                  <a:lnTo>
                    <a:pt x="2845" y="1299"/>
                  </a:lnTo>
                  <a:lnTo>
                    <a:pt x="2849" y="1303"/>
                  </a:lnTo>
                  <a:lnTo>
                    <a:pt x="2849" y="1307"/>
                  </a:lnTo>
                  <a:lnTo>
                    <a:pt x="2849" y="1307"/>
                  </a:lnTo>
                  <a:lnTo>
                    <a:pt x="2853" y="1307"/>
                  </a:lnTo>
                  <a:lnTo>
                    <a:pt x="2853" y="1310"/>
                  </a:lnTo>
                  <a:lnTo>
                    <a:pt x="2853" y="1314"/>
                  </a:lnTo>
                  <a:lnTo>
                    <a:pt x="2849" y="1314"/>
                  </a:lnTo>
                  <a:lnTo>
                    <a:pt x="2849" y="1317"/>
                  </a:lnTo>
                  <a:lnTo>
                    <a:pt x="2849" y="1325"/>
                  </a:lnTo>
                  <a:lnTo>
                    <a:pt x="2849" y="1325"/>
                  </a:lnTo>
                  <a:lnTo>
                    <a:pt x="2845" y="1328"/>
                  </a:lnTo>
                  <a:lnTo>
                    <a:pt x="2845" y="1332"/>
                  </a:lnTo>
                  <a:lnTo>
                    <a:pt x="2842" y="1336"/>
                  </a:lnTo>
                  <a:lnTo>
                    <a:pt x="2838" y="1336"/>
                  </a:lnTo>
                  <a:lnTo>
                    <a:pt x="2835" y="1339"/>
                  </a:lnTo>
                  <a:lnTo>
                    <a:pt x="2835" y="1339"/>
                  </a:lnTo>
                  <a:lnTo>
                    <a:pt x="2831" y="1343"/>
                  </a:lnTo>
                  <a:lnTo>
                    <a:pt x="2827" y="1339"/>
                  </a:lnTo>
                  <a:lnTo>
                    <a:pt x="2824" y="1339"/>
                  </a:lnTo>
                  <a:lnTo>
                    <a:pt x="2824" y="1339"/>
                  </a:lnTo>
                  <a:lnTo>
                    <a:pt x="2820" y="1339"/>
                  </a:lnTo>
                  <a:lnTo>
                    <a:pt x="2817" y="1343"/>
                  </a:lnTo>
                  <a:lnTo>
                    <a:pt x="2813" y="1343"/>
                  </a:lnTo>
                  <a:lnTo>
                    <a:pt x="2809" y="1343"/>
                  </a:lnTo>
                  <a:lnTo>
                    <a:pt x="2806" y="1343"/>
                  </a:lnTo>
                  <a:lnTo>
                    <a:pt x="2802" y="1346"/>
                  </a:lnTo>
                  <a:lnTo>
                    <a:pt x="2798" y="1346"/>
                  </a:lnTo>
                  <a:lnTo>
                    <a:pt x="2798" y="1346"/>
                  </a:lnTo>
                  <a:lnTo>
                    <a:pt x="2798" y="1343"/>
                  </a:lnTo>
                  <a:lnTo>
                    <a:pt x="2795" y="1343"/>
                  </a:lnTo>
                  <a:lnTo>
                    <a:pt x="2791" y="1339"/>
                  </a:lnTo>
                  <a:lnTo>
                    <a:pt x="2788" y="1339"/>
                  </a:lnTo>
                  <a:lnTo>
                    <a:pt x="2788" y="1336"/>
                  </a:lnTo>
                  <a:lnTo>
                    <a:pt x="2788" y="1332"/>
                  </a:lnTo>
                  <a:lnTo>
                    <a:pt x="2784" y="1332"/>
                  </a:lnTo>
                  <a:lnTo>
                    <a:pt x="2780" y="1328"/>
                  </a:lnTo>
                  <a:lnTo>
                    <a:pt x="2780" y="1325"/>
                  </a:lnTo>
                  <a:lnTo>
                    <a:pt x="2780" y="1325"/>
                  </a:lnTo>
                  <a:lnTo>
                    <a:pt x="2780" y="1321"/>
                  </a:lnTo>
                  <a:lnTo>
                    <a:pt x="2777" y="1317"/>
                  </a:lnTo>
                  <a:lnTo>
                    <a:pt x="2773" y="1317"/>
                  </a:lnTo>
                  <a:lnTo>
                    <a:pt x="2769" y="1314"/>
                  </a:lnTo>
                  <a:lnTo>
                    <a:pt x="2769" y="1314"/>
                  </a:lnTo>
                  <a:lnTo>
                    <a:pt x="2766" y="1314"/>
                  </a:lnTo>
                  <a:lnTo>
                    <a:pt x="2762" y="1314"/>
                  </a:lnTo>
                  <a:lnTo>
                    <a:pt x="2762" y="1314"/>
                  </a:lnTo>
                  <a:lnTo>
                    <a:pt x="2759" y="1314"/>
                  </a:lnTo>
                  <a:lnTo>
                    <a:pt x="2755" y="1314"/>
                  </a:lnTo>
                  <a:lnTo>
                    <a:pt x="2751" y="1314"/>
                  </a:lnTo>
                  <a:lnTo>
                    <a:pt x="2751" y="1317"/>
                  </a:lnTo>
                  <a:lnTo>
                    <a:pt x="2751" y="1321"/>
                  </a:lnTo>
                  <a:lnTo>
                    <a:pt x="2751" y="1325"/>
                  </a:lnTo>
                  <a:lnTo>
                    <a:pt x="2748" y="1325"/>
                  </a:lnTo>
                  <a:lnTo>
                    <a:pt x="2748" y="1328"/>
                  </a:lnTo>
                  <a:lnTo>
                    <a:pt x="2744" y="1332"/>
                  </a:lnTo>
                  <a:lnTo>
                    <a:pt x="2744" y="1332"/>
                  </a:lnTo>
                  <a:lnTo>
                    <a:pt x="2744" y="1336"/>
                  </a:lnTo>
                  <a:lnTo>
                    <a:pt x="2744" y="1343"/>
                  </a:lnTo>
                  <a:lnTo>
                    <a:pt x="2741" y="1343"/>
                  </a:lnTo>
                  <a:lnTo>
                    <a:pt x="2737" y="1343"/>
                  </a:lnTo>
                  <a:lnTo>
                    <a:pt x="2737" y="1346"/>
                  </a:lnTo>
                  <a:lnTo>
                    <a:pt x="2733" y="1350"/>
                  </a:lnTo>
                  <a:lnTo>
                    <a:pt x="2726" y="1350"/>
                  </a:lnTo>
                  <a:lnTo>
                    <a:pt x="2726" y="1346"/>
                  </a:lnTo>
                  <a:lnTo>
                    <a:pt x="2722" y="1346"/>
                  </a:lnTo>
                  <a:lnTo>
                    <a:pt x="2719" y="1343"/>
                  </a:lnTo>
                  <a:lnTo>
                    <a:pt x="2715" y="1343"/>
                  </a:lnTo>
                  <a:lnTo>
                    <a:pt x="2715" y="1343"/>
                  </a:lnTo>
                  <a:lnTo>
                    <a:pt x="2712" y="1343"/>
                  </a:lnTo>
                  <a:lnTo>
                    <a:pt x="2708" y="1343"/>
                  </a:lnTo>
                  <a:lnTo>
                    <a:pt x="2708" y="1343"/>
                  </a:lnTo>
                  <a:lnTo>
                    <a:pt x="2708" y="1346"/>
                  </a:lnTo>
                  <a:lnTo>
                    <a:pt x="2704" y="1343"/>
                  </a:lnTo>
                  <a:lnTo>
                    <a:pt x="2701" y="1343"/>
                  </a:lnTo>
                  <a:lnTo>
                    <a:pt x="2697" y="1343"/>
                  </a:lnTo>
                  <a:lnTo>
                    <a:pt x="2697" y="1343"/>
                  </a:lnTo>
                  <a:lnTo>
                    <a:pt x="2690" y="1343"/>
                  </a:lnTo>
                  <a:lnTo>
                    <a:pt x="2690" y="1339"/>
                  </a:lnTo>
                  <a:lnTo>
                    <a:pt x="2690" y="1339"/>
                  </a:lnTo>
                  <a:lnTo>
                    <a:pt x="2686" y="1339"/>
                  </a:lnTo>
                  <a:lnTo>
                    <a:pt x="2683" y="1336"/>
                  </a:lnTo>
                  <a:lnTo>
                    <a:pt x="2679" y="1332"/>
                  </a:lnTo>
                  <a:lnTo>
                    <a:pt x="2679" y="1332"/>
                  </a:lnTo>
                  <a:lnTo>
                    <a:pt x="2675" y="1328"/>
                  </a:lnTo>
                  <a:lnTo>
                    <a:pt x="2672" y="1328"/>
                  </a:lnTo>
                  <a:lnTo>
                    <a:pt x="2668" y="1328"/>
                  </a:lnTo>
                  <a:lnTo>
                    <a:pt x="2664" y="1328"/>
                  </a:lnTo>
                  <a:lnTo>
                    <a:pt x="2661" y="1332"/>
                  </a:lnTo>
                  <a:lnTo>
                    <a:pt x="2661" y="1332"/>
                  </a:lnTo>
                  <a:lnTo>
                    <a:pt x="2657" y="1332"/>
                  </a:lnTo>
                  <a:lnTo>
                    <a:pt x="2657" y="1332"/>
                  </a:lnTo>
                  <a:lnTo>
                    <a:pt x="2654" y="1332"/>
                  </a:lnTo>
                  <a:lnTo>
                    <a:pt x="2654" y="1336"/>
                  </a:lnTo>
                  <a:lnTo>
                    <a:pt x="2654" y="1336"/>
                  </a:lnTo>
                  <a:lnTo>
                    <a:pt x="2654" y="1339"/>
                  </a:lnTo>
                  <a:lnTo>
                    <a:pt x="2643" y="1332"/>
                  </a:lnTo>
                  <a:lnTo>
                    <a:pt x="2643" y="1332"/>
                  </a:lnTo>
                  <a:lnTo>
                    <a:pt x="2639" y="1332"/>
                  </a:lnTo>
                  <a:lnTo>
                    <a:pt x="2636" y="1332"/>
                  </a:lnTo>
                  <a:lnTo>
                    <a:pt x="2636" y="1332"/>
                  </a:lnTo>
                  <a:lnTo>
                    <a:pt x="2632" y="1332"/>
                  </a:lnTo>
                  <a:lnTo>
                    <a:pt x="2628" y="1332"/>
                  </a:lnTo>
                  <a:lnTo>
                    <a:pt x="2628" y="1332"/>
                  </a:lnTo>
                  <a:lnTo>
                    <a:pt x="2625" y="1332"/>
                  </a:lnTo>
                  <a:lnTo>
                    <a:pt x="2621" y="1332"/>
                  </a:lnTo>
                  <a:lnTo>
                    <a:pt x="2617" y="1332"/>
                  </a:lnTo>
                  <a:lnTo>
                    <a:pt x="2617" y="1332"/>
                  </a:lnTo>
                  <a:lnTo>
                    <a:pt x="2614" y="1332"/>
                  </a:lnTo>
                  <a:lnTo>
                    <a:pt x="2610" y="1332"/>
                  </a:lnTo>
                  <a:lnTo>
                    <a:pt x="2610" y="1332"/>
                  </a:lnTo>
                  <a:lnTo>
                    <a:pt x="2607" y="1332"/>
                  </a:lnTo>
                  <a:lnTo>
                    <a:pt x="2603" y="1328"/>
                  </a:lnTo>
                  <a:lnTo>
                    <a:pt x="2599" y="1328"/>
                  </a:lnTo>
                  <a:lnTo>
                    <a:pt x="2599" y="1328"/>
                  </a:lnTo>
                  <a:lnTo>
                    <a:pt x="2596" y="1328"/>
                  </a:lnTo>
                  <a:lnTo>
                    <a:pt x="2592" y="1325"/>
                  </a:lnTo>
                  <a:lnTo>
                    <a:pt x="2592" y="1325"/>
                  </a:lnTo>
                  <a:lnTo>
                    <a:pt x="2592" y="1321"/>
                  </a:lnTo>
                  <a:lnTo>
                    <a:pt x="2592" y="1317"/>
                  </a:lnTo>
                  <a:lnTo>
                    <a:pt x="2588" y="1314"/>
                  </a:lnTo>
                  <a:lnTo>
                    <a:pt x="2585" y="1314"/>
                  </a:lnTo>
                  <a:lnTo>
                    <a:pt x="2581" y="1314"/>
                  </a:lnTo>
                  <a:lnTo>
                    <a:pt x="2581" y="1314"/>
                  </a:lnTo>
                  <a:lnTo>
                    <a:pt x="2578" y="1314"/>
                  </a:lnTo>
                  <a:lnTo>
                    <a:pt x="2574" y="1310"/>
                  </a:lnTo>
                  <a:lnTo>
                    <a:pt x="2574" y="1310"/>
                  </a:lnTo>
                  <a:lnTo>
                    <a:pt x="2570" y="1307"/>
                  </a:lnTo>
                  <a:lnTo>
                    <a:pt x="2567" y="1307"/>
                  </a:lnTo>
                  <a:lnTo>
                    <a:pt x="2563" y="1303"/>
                  </a:lnTo>
                  <a:lnTo>
                    <a:pt x="2563" y="1299"/>
                  </a:lnTo>
                  <a:lnTo>
                    <a:pt x="2559" y="1296"/>
                  </a:lnTo>
                  <a:lnTo>
                    <a:pt x="2559" y="1296"/>
                  </a:lnTo>
                  <a:lnTo>
                    <a:pt x="2556" y="1296"/>
                  </a:lnTo>
                  <a:lnTo>
                    <a:pt x="2556" y="1296"/>
                  </a:lnTo>
                  <a:lnTo>
                    <a:pt x="2552" y="1296"/>
                  </a:lnTo>
                  <a:lnTo>
                    <a:pt x="2549" y="1296"/>
                  </a:lnTo>
                  <a:lnTo>
                    <a:pt x="2545" y="1296"/>
                  </a:lnTo>
                  <a:lnTo>
                    <a:pt x="2545" y="1296"/>
                  </a:lnTo>
                  <a:lnTo>
                    <a:pt x="2541" y="1296"/>
                  </a:lnTo>
                  <a:lnTo>
                    <a:pt x="2538" y="1296"/>
                  </a:lnTo>
                  <a:lnTo>
                    <a:pt x="2538" y="1296"/>
                  </a:lnTo>
                  <a:lnTo>
                    <a:pt x="2534" y="1296"/>
                  </a:lnTo>
                  <a:lnTo>
                    <a:pt x="2531" y="1296"/>
                  </a:lnTo>
                  <a:lnTo>
                    <a:pt x="2527" y="1296"/>
                  </a:lnTo>
                  <a:lnTo>
                    <a:pt x="2523" y="1296"/>
                  </a:lnTo>
                  <a:lnTo>
                    <a:pt x="2520" y="1292"/>
                  </a:lnTo>
                  <a:lnTo>
                    <a:pt x="2520" y="1292"/>
                  </a:lnTo>
                  <a:lnTo>
                    <a:pt x="2520" y="1288"/>
                  </a:lnTo>
                  <a:lnTo>
                    <a:pt x="2516" y="1288"/>
                  </a:lnTo>
                  <a:lnTo>
                    <a:pt x="2512" y="1288"/>
                  </a:lnTo>
                  <a:lnTo>
                    <a:pt x="2512" y="1285"/>
                  </a:lnTo>
                  <a:lnTo>
                    <a:pt x="2509" y="1285"/>
                  </a:lnTo>
                  <a:lnTo>
                    <a:pt x="2509" y="1281"/>
                  </a:lnTo>
                  <a:lnTo>
                    <a:pt x="2509" y="1278"/>
                  </a:lnTo>
                  <a:lnTo>
                    <a:pt x="2505" y="1278"/>
                  </a:lnTo>
                  <a:lnTo>
                    <a:pt x="2502" y="1278"/>
                  </a:lnTo>
                  <a:lnTo>
                    <a:pt x="2502" y="1278"/>
                  </a:lnTo>
                  <a:lnTo>
                    <a:pt x="2494" y="1274"/>
                  </a:lnTo>
                  <a:lnTo>
                    <a:pt x="2491" y="1274"/>
                  </a:lnTo>
                  <a:lnTo>
                    <a:pt x="2491" y="1270"/>
                  </a:lnTo>
                  <a:lnTo>
                    <a:pt x="2487" y="1270"/>
                  </a:lnTo>
                  <a:lnTo>
                    <a:pt x="2483" y="1270"/>
                  </a:lnTo>
                  <a:lnTo>
                    <a:pt x="2483" y="1270"/>
                  </a:lnTo>
                  <a:lnTo>
                    <a:pt x="2483" y="1267"/>
                  </a:lnTo>
                  <a:lnTo>
                    <a:pt x="2480" y="1267"/>
                  </a:lnTo>
                  <a:lnTo>
                    <a:pt x="2476" y="1263"/>
                  </a:lnTo>
                  <a:lnTo>
                    <a:pt x="2473" y="1259"/>
                  </a:lnTo>
                  <a:lnTo>
                    <a:pt x="2473" y="1259"/>
                  </a:lnTo>
                  <a:lnTo>
                    <a:pt x="2469" y="1259"/>
                  </a:lnTo>
                  <a:lnTo>
                    <a:pt x="2465" y="1259"/>
                  </a:lnTo>
                  <a:lnTo>
                    <a:pt x="2462" y="1259"/>
                  </a:lnTo>
                  <a:lnTo>
                    <a:pt x="2454" y="1259"/>
                  </a:lnTo>
                  <a:lnTo>
                    <a:pt x="2454" y="1256"/>
                  </a:lnTo>
                  <a:lnTo>
                    <a:pt x="2451" y="1252"/>
                  </a:lnTo>
                  <a:lnTo>
                    <a:pt x="2447" y="1252"/>
                  </a:lnTo>
                  <a:lnTo>
                    <a:pt x="2447" y="1252"/>
                  </a:lnTo>
                  <a:lnTo>
                    <a:pt x="2440" y="1249"/>
                  </a:lnTo>
                  <a:lnTo>
                    <a:pt x="2436" y="1249"/>
                  </a:lnTo>
                  <a:lnTo>
                    <a:pt x="2436" y="1249"/>
                  </a:lnTo>
                  <a:lnTo>
                    <a:pt x="2433" y="1249"/>
                  </a:lnTo>
                  <a:lnTo>
                    <a:pt x="2429" y="1252"/>
                  </a:lnTo>
                  <a:lnTo>
                    <a:pt x="2426" y="1252"/>
                  </a:lnTo>
                  <a:lnTo>
                    <a:pt x="2422" y="1252"/>
                  </a:lnTo>
                  <a:lnTo>
                    <a:pt x="2418" y="1252"/>
                  </a:lnTo>
                  <a:lnTo>
                    <a:pt x="2418" y="1249"/>
                  </a:lnTo>
                  <a:lnTo>
                    <a:pt x="2415" y="1249"/>
                  </a:lnTo>
                  <a:lnTo>
                    <a:pt x="2411" y="1249"/>
                  </a:lnTo>
                  <a:lnTo>
                    <a:pt x="2411" y="1249"/>
                  </a:lnTo>
                  <a:lnTo>
                    <a:pt x="2404" y="1249"/>
                  </a:lnTo>
                  <a:lnTo>
                    <a:pt x="2400" y="1249"/>
                  </a:lnTo>
                  <a:lnTo>
                    <a:pt x="2400" y="1249"/>
                  </a:lnTo>
                  <a:lnTo>
                    <a:pt x="2397" y="1249"/>
                  </a:lnTo>
                  <a:lnTo>
                    <a:pt x="2393" y="1245"/>
                  </a:lnTo>
                  <a:lnTo>
                    <a:pt x="2393" y="1245"/>
                  </a:lnTo>
                  <a:lnTo>
                    <a:pt x="2389" y="1245"/>
                  </a:lnTo>
                  <a:lnTo>
                    <a:pt x="2382" y="1245"/>
                  </a:lnTo>
                  <a:lnTo>
                    <a:pt x="2382" y="1241"/>
                  </a:lnTo>
                  <a:lnTo>
                    <a:pt x="2382" y="1241"/>
                  </a:lnTo>
                  <a:lnTo>
                    <a:pt x="2378" y="1241"/>
                  </a:lnTo>
                  <a:lnTo>
                    <a:pt x="2375" y="1241"/>
                  </a:lnTo>
                  <a:lnTo>
                    <a:pt x="2375" y="1238"/>
                  </a:lnTo>
                  <a:lnTo>
                    <a:pt x="2375" y="1234"/>
                  </a:lnTo>
                  <a:lnTo>
                    <a:pt x="2375" y="1234"/>
                  </a:lnTo>
                  <a:lnTo>
                    <a:pt x="2371" y="1231"/>
                  </a:lnTo>
                  <a:lnTo>
                    <a:pt x="2371" y="1227"/>
                  </a:lnTo>
                  <a:lnTo>
                    <a:pt x="2368" y="1223"/>
                  </a:lnTo>
                  <a:lnTo>
                    <a:pt x="2368" y="1223"/>
                  </a:lnTo>
                  <a:lnTo>
                    <a:pt x="2364" y="1223"/>
                  </a:lnTo>
                  <a:lnTo>
                    <a:pt x="2364" y="1220"/>
                  </a:lnTo>
                  <a:lnTo>
                    <a:pt x="2364" y="1216"/>
                  </a:lnTo>
                  <a:lnTo>
                    <a:pt x="2360" y="1216"/>
                  </a:lnTo>
                  <a:lnTo>
                    <a:pt x="2357" y="1216"/>
                  </a:lnTo>
                  <a:lnTo>
                    <a:pt x="2357" y="1212"/>
                  </a:lnTo>
                  <a:lnTo>
                    <a:pt x="2357" y="1209"/>
                  </a:lnTo>
                  <a:lnTo>
                    <a:pt x="2353" y="1205"/>
                  </a:lnTo>
                  <a:lnTo>
                    <a:pt x="2349" y="1205"/>
                  </a:lnTo>
                  <a:lnTo>
                    <a:pt x="2349" y="1205"/>
                  </a:lnTo>
                  <a:lnTo>
                    <a:pt x="2346" y="1202"/>
                  </a:lnTo>
                  <a:lnTo>
                    <a:pt x="2342" y="1198"/>
                  </a:lnTo>
                  <a:lnTo>
                    <a:pt x="2339" y="1198"/>
                  </a:lnTo>
                  <a:lnTo>
                    <a:pt x="2339" y="1198"/>
                  </a:lnTo>
                  <a:lnTo>
                    <a:pt x="2335" y="1198"/>
                  </a:lnTo>
                  <a:lnTo>
                    <a:pt x="2328" y="1194"/>
                  </a:lnTo>
                  <a:lnTo>
                    <a:pt x="2328" y="1191"/>
                  </a:lnTo>
                  <a:lnTo>
                    <a:pt x="2324" y="1191"/>
                  </a:lnTo>
                  <a:lnTo>
                    <a:pt x="2321" y="1191"/>
                  </a:lnTo>
                  <a:lnTo>
                    <a:pt x="2321" y="1187"/>
                  </a:lnTo>
                  <a:lnTo>
                    <a:pt x="2321" y="1187"/>
                  </a:lnTo>
                  <a:lnTo>
                    <a:pt x="2317" y="1187"/>
                  </a:lnTo>
                  <a:lnTo>
                    <a:pt x="2313" y="1187"/>
                  </a:lnTo>
                  <a:lnTo>
                    <a:pt x="2313" y="1191"/>
                  </a:lnTo>
                  <a:lnTo>
                    <a:pt x="2313" y="1191"/>
                  </a:lnTo>
                  <a:lnTo>
                    <a:pt x="2310" y="1191"/>
                  </a:lnTo>
                  <a:lnTo>
                    <a:pt x="2306" y="1191"/>
                  </a:lnTo>
                  <a:lnTo>
                    <a:pt x="2302" y="1191"/>
                  </a:lnTo>
                  <a:lnTo>
                    <a:pt x="2302" y="1191"/>
                  </a:lnTo>
                  <a:lnTo>
                    <a:pt x="2295" y="1191"/>
                  </a:lnTo>
                  <a:lnTo>
                    <a:pt x="2292" y="1191"/>
                  </a:lnTo>
                  <a:lnTo>
                    <a:pt x="2288" y="1191"/>
                  </a:lnTo>
                  <a:lnTo>
                    <a:pt x="2288" y="1194"/>
                  </a:lnTo>
                  <a:lnTo>
                    <a:pt x="2284" y="1194"/>
                  </a:lnTo>
                  <a:lnTo>
                    <a:pt x="2284" y="1198"/>
                  </a:lnTo>
                  <a:lnTo>
                    <a:pt x="2284" y="1198"/>
                  </a:lnTo>
                  <a:lnTo>
                    <a:pt x="2284" y="1202"/>
                  </a:lnTo>
                  <a:lnTo>
                    <a:pt x="2284" y="1202"/>
                  </a:lnTo>
                  <a:lnTo>
                    <a:pt x="2284" y="1205"/>
                  </a:lnTo>
                  <a:lnTo>
                    <a:pt x="2281" y="1205"/>
                  </a:lnTo>
                  <a:lnTo>
                    <a:pt x="2281" y="1205"/>
                  </a:lnTo>
                  <a:lnTo>
                    <a:pt x="2281" y="1209"/>
                  </a:lnTo>
                  <a:lnTo>
                    <a:pt x="2281" y="1212"/>
                  </a:lnTo>
                  <a:lnTo>
                    <a:pt x="2281" y="1216"/>
                  </a:lnTo>
                  <a:lnTo>
                    <a:pt x="2277" y="1216"/>
                  </a:lnTo>
                  <a:lnTo>
                    <a:pt x="2277" y="1216"/>
                  </a:lnTo>
                  <a:lnTo>
                    <a:pt x="2277" y="1216"/>
                  </a:lnTo>
                  <a:lnTo>
                    <a:pt x="2273" y="1216"/>
                  </a:lnTo>
                  <a:lnTo>
                    <a:pt x="2270" y="1220"/>
                  </a:lnTo>
                  <a:lnTo>
                    <a:pt x="2266" y="1223"/>
                  </a:lnTo>
                  <a:lnTo>
                    <a:pt x="2266" y="1223"/>
                  </a:lnTo>
                  <a:lnTo>
                    <a:pt x="2266" y="1223"/>
                  </a:lnTo>
                  <a:lnTo>
                    <a:pt x="2266" y="1227"/>
                  </a:lnTo>
                  <a:lnTo>
                    <a:pt x="2263" y="1231"/>
                  </a:lnTo>
                  <a:lnTo>
                    <a:pt x="2263" y="1234"/>
                  </a:lnTo>
                  <a:lnTo>
                    <a:pt x="2263" y="1234"/>
                  </a:lnTo>
                  <a:lnTo>
                    <a:pt x="2259" y="1234"/>
                  </a:lnTo>
                  <a:lnTo>
                    <a:pt x="2259" y="1238"/>
                  </a:lnTo>
                  <a:lnTo>
                    <a:pt x="2259" y="1241"/>
                  </a:lnTo>
                  <a:lnTo>
                    <a:pt x="2255" y="1241"/>
                  </a:lnTo>
                  <a:lnTo>
                    <a:pt x="2252" y="1241"/>
                  </a:lnTo>
                  <a:lnTo>
                    <a:pt x="2248" y="1245"/>
                  </a:lnTo>
                  <a:lnTo>
                    <a:pt x="2248" y="1249"/>
                  </a:lnTo>
                  <a:lnTo>
                    <a:pt x="2248" y="1252"/>
                  </a:lnTo>
                  <a:lnTo>
                    <a:pt x="2248" y="1252"/>
                  </a:lnTo>
                  <a:lnTo>
                    <a:pt x="2248" y="1256"/>
                  </a:lnTo>
                  <a:lnTo>
                    <a:pt x="2248" y="1259"/>
                  </a:lnTo>
                  <a:lnTo>
                    <a:pt x="2245" y="1259"/>
                  </a:lnTo>
                  <a:lnTo>
                    <a:pt x="2245" y="1263"/>
                  </a:lnTo>
                  <a:lnTo>
                    <a:pt x="2241" y="1267"/>
                  </a:lnTo>
                  <a:lnTo>
                    <a:pt x="2241" y="1267"/>
                  </a:lnTo>
                  <a:lnTo>
                    <a:pt x="2237" y="1270"/>
                  </a:lnTo>
                  <a:lnTo>
                    <a:pt x="2234" y="1270"/>
                  </a:lnTo>
                  <a:lnTo>
                    <a:pt x="2230" y="1270"/>
                  </a:lnTo>
                  <a:lnTo>
                    <a:pt x="2226" y="1270"/>
                  </a:lnTo>
                  <a:lnTo>
                    <a:pt x="2223" y="1267"/>
                  </a:lnTo>
                  <a:lnTo>
                    <a:pt x="2223" y="1263"/>
                  </a:lnTo>
                  <a:lnTo>
                    <a:pt x="2223" y="1267"/>
                  </a:lnTo>
                  <a:lnTo>
                    <a:pt x="2219" y="1267"/>
                  </a:lnTo>
                  <a:lnTo>
                    <a:pt x="2216" y="1267"/>
                  </a:lnTo>
                  <a:lnTo>
                    <a:pt x="2212" y="1267"/>
                  </a:lnTo>
                  <a:lnTo>
                    <a:pt x="2212" y="1267"/>
                  </a:lnTo>
                  <a:lnTo>
                    <a:pt x="2208" y="1267"/>
                  </a:lnTo>
                  <a:lnTo>
                    <a:pt x="2205" y="1263"/>
                  </a:lnTo>
                  <a:lnTo>
                    <a:pt x="2197" y="1259"/>
                  </a:lnTo>
                  <a:lnTo>
                    <a:pt x="2194" y="1259"/>
                  </a:lnTo>
                  <a:lnTo>
                    <a:pt x="2190" y="1259"/>
                  </a:lnTo>
                  <a:lnTo>
                    <a:pt x="2187" y="1259"/>
                  </a:lnTo>
                  <a:lnTo>
                    <a:pt x="2187" y="1259"/>
                  </a:lnTo>
                  <a:lnTo>
                    <a:pt x="2183" y="1259"/>
                  </a:lnTo>
                  <a:lnTo>
                    <a:pt x="2179" y="1263"/>
                  </a:lnTo>
                  <a:lnTo>
                    <a:pt x="2176" y="1259"/>
                  </a:lnTo>
                  <a:lnTo>
                    <a:pt x="2176" y="1259"/>
                  </a:lnTo>
                  <a:lnTo>
                    <a:pt x="2172" y="1256"/>
                  </a:lnTo>
                  <a:lnTo>
                    <a:pt x="2172" y="1252"/>
                  </a:lnTo>
                  <a:lnTo>
                    <a:pt x="2172" y="1252"/>
                  </a:lnTo>
                  <a:lnTo>
                    <a:pt x="2168" y="1249"/>
                  </a:lnTo>
                  <a:lnTo>
                    <a:pt x="2168" y="1245"/>
                  </a:lnTo>
                  <a:lnTo>
                    <a:pt x="2168" y="1241"/>
                  </a:lnTo>
                  <a:lnTo>
                    <a:pt x="2168" y="1241"/>
                  </a:lnTo>
                  <a:lnTo>
                    <a:pt x="2168" y="1241"/>
                  </a:lnTo>
                  <a:lnTo>
                    <a:pt x="2168" y="1238"/>
                  </a:lnTo>
                  <a:lnTo>
                    <a:pt x="2168" y="1234"/>
                  </a:lnTo>
                  <a:lnTo>
                    <a:pt x="2168" y="1234"/>
                  </a:lnTo>
                  <a:lnTo>
                    <a:pt x="2168" y="1234"/>
                  </a:lnTo>
                  <a:lnTo>
                    <a:pt x="2168" y="1231"/>
                  </a:lnTo>
                  <a:lnTo>
                    <a:pt x="2168" y="1227"/>
                  </a:lnTo>
                  <a:lnTo>
                    <a:pt x="2168" y="1223"/>
                  </a:lnTo>
                  <a:lnTo>
                    <a:pt x="2165" y="1223"/>
                  </a:lnTo>
                  <a:lnTo>
                    <a:pt x="2165" y="1220"/>
                  </a:lnTo>
                  <a:lnTo>
                    <a:pt x="2161" y="1220"/>
                  </a:lnTo>
                  <a:lnTo>
                    <a:pt x="2161" y="1216"/>
                  </a:lnTo>
                  <a:lnTo>
                    <a:pt x="2158" y="1216"/>
                  </a:lnTo>
                  <a:lnTo>
                    <a:pt x="2158" y="1216"/>
                  </a:lnTo>
                  <a:lnTo>
                    <a:pt x="2154" y="1216"/>
                  </a:lnTo>
                  <a:lnTo>
                    <a:pt x="2154" y="1212"/>
                  </a:lnTo>
                  <a:lnTo>
                    <a:pt x="2150" y="1209"/>
                  </a:lnTo>
                  <a:lnTo>
                    <a:pt x="2150" y="1205"/>
                  </a:lnTo>
                  <a:lnTo>
                    <a:pt x="2150" y="1205"/>
                  </a:lnTo>
                  <a:lnTo>
                    <a:pt x="2150" y="1202"/>
                  </a:lnTo>
                  <a:lnTo>
                    <a:pt x="2150" y="1202"/>
                  </a:lnTo>
                  <a:lnTo>
                    <a:pt x="2150" y="1198"/>
                  </a:lnTo>
                  <a:lnTo>
                    <a:pt x="2150" y="1198"/>
                  </a:lnTo>
                  <a:lnTo>
                    <a:pt x="2147" y="1194"/>
                  </a:lnTo>
                  <a:lnTo>
                    <a:pt x="2147" y="1191"/>
                  </a:lnTo>
                  <a:lnTo>
                    <a:pt x="2147" y="1187"/>
                  </a:lnTo>
                  <a:lnTo>
                    <a:pt x="2147" y="1187"/>
                  </a:lnTo>
                  <a:lnTo>
                    <a:pt x="2150" y="1187"/>
                  </a:lnTo>
                  <a:lnTo>
                    <a:pt x="2150" y="1183"/>
                  </a:lnTo>
                  <a:lnTo>
                    <a:pt x="2150" y="1180"/>
                  </a:lnTo>
                  <a:lnTo>
                    <a:pt x="2150" y="1180"/>
                  </a:lnTo>
                  <a:lnTo>
                    <a:pt x="2150" y="1176"/>
                  </a:lnTo>
                  <a:lnTo>
                    <a:pt x="2150" y="1173"/>
                  </a:lnTo>
                  <a:lnTo>
                    <a:pt x="2154" y="1173"/>
                  </a:lnTo>
                  <a:lnTo>
                    <a:pt x="2154" y="1169"/>
                  </a:lnTo>
                  <a:lnTo>
                    <a:pt x="2158" y="1169"/>
                  </a:lnTo>
                  <a:lnTo>
                    <a:pt x="2158" y="1165"/>
                  </a:lnTo>
                  <a:lnTo>
                    <a:pt x="2158" y="1162"/>
                  </a:lnTo>
                  <a:lnTo>
                    <a:pt x="2158" y="1162"/>
                  </a:lnTo>
                  <a:lnTo>
                    <a:pt x="2161" y="1158"/>
                  </a:lnTo>
                  <a:lnTo>
                    <a:pt x="2165" y="1154"/>
                  </a:lnTo>
                  <a:lnTo>
                    <a:pt x="2165" y="1154"/>
                  </a:lnTo>
                  <a:lnTo>
                    <a:pt x="2165" y="1151"/>
                  </a:lnTo>
                  <a:lnTo>
                    <a:pt x="2165" y="1147"/>
                  </a:lnTo>
                  <a:lnTo>
                    <a:pt x="2161" y="1147"/>
                  </a:lnTo>
                  <a:lnTo>
                    <a:pt x="2161" y="1144"/>
                  </a:lnTo>
                  <a:lnTo>
                    <a:pt x="2165" y="1144"/>
                  </a:lnTo>
                  <a:lnTo>
                    <a:pt x="2165" y="1140"/>
                  </a:lnTo>
                  <a:lnTo>
                    <a:pt x="2161" y="1136"/>
                  </a:lnTo>
                  <a:lnTo>
                    <a:pt x="2161" y="1136"/>
                  </a:lnTo>
                  <a:lnTo>
                    <a:pt x="2158" y="1136"/>
                  </a:lnTo>
                  <a:lnTo>
                    <a:pt x="2158" y="1133"/>
                  </a:lnTo>
                  <a:lnTo>
                    <a:pt x="2154" y="1133"/>
                  </a:lnTo>
                  <a:lnTo>
                    <a:pt x="2150" y="1129"/>
                  </a:lnTo>
                  <a:lnTo>
                    <a:pt x="2147" y="1129"/>
                  </a:lnTo>
                  <a:lnTo>
                    <a:pt x="2143" y="1129"/>
                  </a:lnTo>
                  <a:lnTo>
                    <a:pt x="2140" y="1129"/>
                  </a:lnTo>
                  <a:lnTo>
                    <a:pt x="2140" y="1126"/>
                  </a:lnTo>
                  <a:lnTo>
                    <a:pt x="2140" y="1126"/>
                  </a:lnTo>
                  <a:lnTo>
                    <a:pt x="2136" y="1126"/>
                  </a:lnTo>
                  <a:lnTo>
                    <a:pt x="2136" y="1126"/>
                  </a:lnTo>
                  <a:lnTo>
                    <a:pt x="2132" y="1126"/>
                  </a:lnTo>
                  <a:lnTo>
                    <a:pt x="2132" y="1126"/>
                  </a:lnTo>
                  <a:lnTo>
                    <a:pt x="2129" y="1122"/>
                  </a:lnTo>
                  <a:lnTo>
                    <a:pt x="2125" y="1122"/>
                  </a:lnTo>
                  <a:lnTo>
                    <a:pt x="2121" y="1122"/>
                  </a:lnTo>
                  <a:lnTo>
                    <a:pt x="2121" y="1122"/>
                  </a:lnTo>
                  <a:lnTo>
                    <a:pt x="2114" y="1122"/>
                  </a:lnTo>
                  <a:lnTo>
                    <a:pt x="2114" y="1126"/>
                  </a:lnTo>
                  <a:lnTo>
                    <a:pt x="2111" y="1126"/>
                  </a:lnTo>
                  <a:lnTo>
                    <a:pt x="2107" y="1126"/>
                  </a:lnTo>
                  <a:lnTo>
                    <a:pt x="2103" y="1126"/>
                  </a:lnTo>
                  <a:lnTo>
                    <a:pt x="2103" y="1126"/>
                  </a:lnTo>
                  <a:lnTo>
                    <a:pt x="2100" y="1126"/>
                  </a:lnTo>
                  <a:lnTo>
                    <a:pt x="2100" y="1129"/>
                  </a:lnTo>
                  <a:lnTo>
                    <a:pt x="2096" y="1129"/>
                  </a:lnTo>
                  <a:lnTo>
                    <a:pt x="2096" y="1133"/>
                  </a:lnTo>
                  <a:lnTo>
                    <a:pt x="2092" y="1133"/>
                  </a:lnTo>
                  <a:lnTo>
                    <a:pt x="2092" y="1136"/>
                  </a:lnTo>
                  <a:lnTo>
                    <a:pt x="2089" y="1136"/>
                  </a:lnTo>
                  <a:lnTo>
                    <a:pt x="2085" y="1136"/>
                  </a:lnTo>
                  <a:lnTo>
                    <a:pt x="2085" y="1136"/>
                  </a:lnTo>
                  <a:lnTo>
                    <a:pt x="2082" y="1136"/>
                  </a:lnTo>
                  <a:lnTo>
                    <a:pt x="2078" y="1136"/>
                  </a:lnTo>
                  <a:lnTo>
                    <a:pt x="2078" y="1136"/>
                  </a:lnTo>
                  <a:lnTo>
                    <a:pt x="2071" y="1136"/>
                  </a:lnTo>
                  <a:lnTo>
                    <a:pt x="2067" y="1140"/>
                  </a:lnTo>
                  <a:lnTo>
                    <a:pt x="2067" y="1140"/>
                  </a:lnTo>
                  <a:lnTo>
                    <a:pt x="2063" y="1140"/>
                  </a:lnTo>
                  <a:lnTo>
                    <a:pt x="2060" y="1144"/>
                  </a:lnTo>
                  <a:lnTo>
                    <a:pt x="2060" y="1144"/>
                  </a:lnTo>
                  <a:lnTo>
                    <a:pt x="2056" y="1144"/>
                  </a:lnTo>
                  <a:lnTo>
                    <a:pt x="2053" y="1144"/>
                  </a:lnTo>
                  <a:lnTo>
                    <a:pt x="2049" y="1144"/>
                  </a:lnTo>
                  <a:lnTo>
                    <a:pt x="2049" y="1144"/>
                  </a:lnTo>
                  <a:lnTo>
                    <a:pt x="2045" y="1144"/>
                  </a:lnTo>
                  <a:lnTo>
                    <a:pt x="2045" y="1144"/>
                  </a:lnTo>
                  <a:lnTo>
                    <a:pt x="2042" y="1144"/>
                  </a:lnTo>
                  <a:lnTo>
                    <a:pt x="2042" y="1147"/>
                  </a:lnTo>
                  <a:lnTo>
                    <a:pt x="2042" y="1147"/>
                  </a:lnTo>
                  <a:lnTo>
                    <a:pt x="2042" y="1151"/>
                  </a:lnTo>
                  <a:lnTo>
                    <a:pt x="2038" y="1151"/>
                  </a:lnTo>
                  <a:lnTo>
                    <a:pt x="2038" y="1154"/>
                  </a:lnTo>
                  <a:lnTo>
                    <a:pt x="2035" y="1154"/>
                  </a:lnTo>
                  <a:lnTo>
                    <a:pt x="2031" y="1158"/>
                  </a:lnTo>
                  <a:lnTo>
                    <a:pt x="2031" y="1162"/>
                  </a:lnTo>
                  <a:lnTo>
                    <a:pt x="2031" y="1162"/>
                  </a:lnTo>
                  <a:lnTo>
                    <a:pt x="2027" y="1162"/>
                  </a:lnTo>
                  <a:lnTo>
                    <a:pt x="2024" y="1162"/>
                  </a:lnTo>
                  <a:lnTo>
                    <a:pt x="2024" y="1162"/>
                  </a:lnTo>
                  <a:lnTo>
                    <a:pt x="2020" y="1162"/>
                  </a:lnTo>
                  <a:lnTo>
                    <a:pt x="2016" y="1162"/>
                  </a:lnTo>
                  <a:lnTo>
                    <a:pt x="2016" y="1162"/>
                  </a:lnTo>
                  <a:lnTo>
                    <a:pt x="2013" y="1158"/>
                  </a:lnTo>
                  <a:lnTo>
                    <a:pt x="2009" y="1158"/>
                  </a:lnTo>
                  <a:lnTo>
                    <a:pt x="2009" y="1162"/>
                  </a:lnTo>
                  <a:lnTo>
                    <a:pt x="2006" y="1162"/>
                  </a:lnTo>
                  <a:lnTo>
                    <a:pt x="2006" y="1162"/>
                  </a:lnTo>
                  <a:lnTo>
                    <a:pt x="2002" y="1162"/>
                  </a:lnTo>
                  <a:lnTo>
                    <a:pt x="1998" y="1162"/>
                  </a:lnTo>
                  <a:lnTo>
                    <a:pt x="1998" y="1162"/>
                  </a:lnTo>
                  <a:lnTo>
                    <a:pt x="1995" y="1162"/>
                  </a:lnTo>
                  <a:lnTo>
                    <a:pt x="1991" y="1162"/>
                  </a:lnTo>
                  <a:lnTo>
                    <a:pt x="1987" y="1162"/>
                  </a:lnTo>
                  <a:lnTo>
                    <a:pt x="1987" y="1162"/>
                  </a:lnTo>
                  <a:lnTo>
                    <a:pt x="1984" y="1165"/>
                  </a:lnTo>
                  <a:lnTo>
                    <a:pt x="1980" y="1165"/>
                  </a:lnTo>
                  <a:lnTo>
                    <a:pt x="1980" y="1165"/>
                  </a:lnTo>
                  <a:lnTo>
                    <a:pt x="1977" y="1165"/>
                  </a:lnTo>
                  <a:lnTo>
                    <a:pt x="1973" y="1169"/>
                  </a:lnTo>
                  <a:lnTo>
                    <a:pt x="1969" y="1169"/>
                  </a:lnTo>
                  <a:lnTo>
                    <a:pt x="1969" y="1169"/>
                  </a:lnTo>
                  <a:lnTo>
                    <a:pt x="1966" y="1169"/>
                  </a:lnTo>
                  <a:lnTo>
                    <a:pt x="1962" y="1169"/>
                  </a:lnTo>
                  <a:lnTo>
                    <a:pt x="1962" y="1169"/>
                  </a:lnTo>
                  <a:lnTo>
                    <a:pt x="1958" y="1169"/>
                  </a:lnTo>
                  <a:lnTo>
                    <a:pt x="1955" y="1165"/>
                  </a:lnTo>
                  <a:lnTo>
                    <a:pt x="1951" y="1165"/>
                  </a:lnTo>
                  <a:lnTo>
                    <a:pt x="1951" y="1162"/>
                  </a:lnTo>
                  <a:lnTo>
                    <a:pt x="1951" y="1162"/>
                  </a:lnTo>
                  <a:lnTo>
                    <a:pt x="1951" y="1162"/>
                  </a:lnTo>
                  <a:lnTo>
                    <a:pt x="1948" y="1162"/>
                  </a:lnTo>
                  <a:lnTo>
                    <a:pt x="1948" y="1158"/>
                  </a:lnTo>
                  <a:lnTo>
                    <a:pt x="1944" y="1158"/>
                  </a:lnTo>
                  <a:lnTo>
                    <a:pt x="1944" y="1154"/>
                  </a:lnTo>
                  <a:lnTo>
                    <a:pt x="1944" y="1154"/>
                  </a:lnTo>
                  <a:lnTo>
                    <a:pt x="1940" y="1154"/>
                  </a:lnTo>
                  <a:lnTo>
                    <a:pt x="1937" y="1154"/>
                  </a:lnTo>
                  <a:lnTo>
                    <a:pt x="1933" y="1158"/>
                  </a:lnTo>
                  <a:lnTo>
                    <a:pt x="1933" y="1162"/>
                  </a:lnTo>
                  <a:lnTo>
                    <a:pt x="1933" y="1162"/>
                  </a:lnTo>
                  <a:lnTo>
                    <a:pt x="1930" y="1162"/>
                  </a:lnTo>
                  <a:lnTo>
                    <a:pt x="1930" y="1162"/>
                  </a:lnTo>
                  <a:lnTo>
                    <a:pt x="1926" y="1162"/>
                  </a:lnTo>
                  <a:lnTo>
                    <a:pt x="1926" y="1162"/>
                  </a:lnTo>
                  <a:lnTo>
                    <a:pt x="1926" y="1162"/>
                  </a:lnTo>
                  <a:lnTo>
                    <a:pt x="1922" y="1162"/>
                  </a:lnTo>
                  <a:lnTo>
                    <a:pt x="1919" y="1158"/>
                  </a:lnTo>
                  <a:lnTo>
                    <a:pt x="1915" y="1158"/>
                  </a:lnTo>
                  <a:lnTo>
                    <a:pt x="1915" y="1154"/>
                  </a:lnTo>
                  <a:lnTo>
                    <a:pt x="1911" y="1154"/>
                  </a:lnTo>
                  <a:lnTo>
                    <a:pt x="1908" y="1154"/>
                  </a:lnTo>
                  <a:lnTo>
                    <a:pt x="1908" y="1154"/>
                  </a:lnTo>
                  <a:lnTo>
                    <a:pt x="1904" y="1154"/>
                  </a:lnTo>
                  <a:lnTo>
                    <a:pt x="1901" y="1154"/>
                  </a:lnTo>
                  <a:lnTo>
                    <a:pt x="1897" y="1154"/>
                  </a:lnTo>
                  <a:lnTo>
                    <a:pt x="1897" y="1154"/>
                  </a:lnTo>
                  <a:lnTo>
                    <a:pt x="1893" y="1154"/>
                  </a:lnTo>
                  <a:lnTo>
                    <a:pt x="1890" y="1154"/>
                  </a:lnTo>
                  <a:lnTo>
                    <a:pt x="1890" y="1154"/>
                  </a:lnTo>
                  <a:lnTo>
                    <a:pt x="1886" y="1154"/>
                  </a:lnTo>
                  <a:lnTo>
                    <a:pt x="1882" y="1154"/>
                  </a:lnTo>
                  <a:lnTo>
                    <a:pt x="1879" y="1158"/>
                  </a:lnTo>
                  <a:lnTo>
                    <a:pt x="1879" y="1154"/>
                  </a:lnTo>
                  <a:lnTo>
                    <a:pt x="1879" y="1154"/>
                  </a:lnTo>
                  <a:lnTo>
                    <a:pt x="1875" y="1154"/>
                  </a:lnTo>
                  <a:lnTo>
                    <a:pt x="1868" y="1154"/>
                  </a:lnTo>
                  <a:lnTo>
                    <a:pt x="1861" y="1154"/>
                  </a:lnTo>
                  <a:lnTo>
                    <a:pt x="1861" y="1154"/>
                  </a:lnTo>
                  <a:lnTo>
                    <a:pt x="1857" y="1154"/>
                  </a:lnTo>
                  <a:lnTo>
                    <a:pt x="1854" y="1151"/>
                  </a:lnTo>
                  <a:lnTo>
                    <a:pt x="1854" y="1144"/>
                  </a:lnTo>
                  <a:lnTo>
                    <a:pt x="1854" y="1144"/>
                  </a:lnTo>
                  <a:lnTo>
                    <a:pt x="1850" y="1136"/>
                  </a:lnTo>
                  <a:lnTo>
                    <a:pt x="1846" y="1136"/>
                  </a:lnTo>
                  <a:lnTo>
                    <a:pt x="1843" y="1133"/>
                  </a:lnTo>
                  <a:lnTo>
                    <a:pt x="1843" y="1129"/>
                  </a:lnTo>
                  <a:lnTo>
                    <a:pt x="1839" y="1126"/>
                  </a:lnTo>
                  <a:lnTo>
                    <a:pt x="1835" y="1126"/>
                  </a:lnTo>
                  <a:lnTo>
                    <a:pt x="1835" y="1126"/>
                  </a:lnTo>
                  <a:lnTo>
                    <a:pt x="1832" y="1126"/>
                  </a:lnTo>
                  <a:lnTo>
                    <a:pt x="1828" y="1126"/>
                  </a:lnTo>
                  <a:lnTo>
                    <a:pt x="1825" y="1126"/>
                  </a:lnTo>
                  <a:lnTo>
                    <a:pt x="1825" y="1126"/>
                  </a:lnTo>
                  <a:lnTo>
                    <a:pt x="1817" y="1126"/>
                  </a:lnTo>
                  <a:lnTo>
                    <a:pt x="1814" y="1122"/>
                  </a:lnTo>
                  <a:lnTo>
                    <a:pt x="1806" y="1118"/>
                  </a:lnTo>
                  <a:lnTo>
                    <a:pt x="1806" y="1118"/>
                  </a:lnTo>
                  <a:lnTo>
                    <a:pt x="1803" y="1118"/>
                  </a:lnTo>
                  <a:lnTo>
                    <a:pt x="1799" y="1118"/>
                  </a:lnTo>
                  <a:lnTo>
                    <a:pt x="1796" y="1118"/>
                  </a:lnTo>
                  <a:lnTo>
                    <a:pt x="1792" y="1118"/>
                  </a:lnTo>
                  <a:lnTo>
                    <a:pt x="1788" y="1115"/>
                  </a:lnTo>
                  <a:lnTo>
                    <a:pt x="1781" y="1111"/>
                  </a:lnTo>
                  <a:lnTo>
                    <a:pt x="1781" y="1111"/>
                  </a:lnTo>
                  <a:lnTo>
                    <a:pt x="1774" y="1111"/>
                  </a:lnTo>
                  <a:lnTo>
                    <a:pt x="1770" y="1115"/>
                  </a:lnTo>
                  <a:lnTo>
                    <a:pt x="1767" y="1111"/>
                  </a:lnTo>
                  <a:lnTo>
                    <a:pt x="1763" y="1107"/>
                  </a:lnTo>
                  <a:lnTo>
                    <a:pt x="1763" y="1104"/>
                  </a:lnTo>
                  <a:lnTo>
                    <a:pt x="1756" y="1100"/>
                  </a:lnTo>
                  <a:lnTo>
                    <a:pt x="1752" y="1100"/>
                  </a:lnTo>
                  <a:lnTo>
                    <a:pt x="1752" y="1097"/>
                  </a:lnTo>
                  <a:lnTo>
                    <a:pt x="1749" y="1097"/>
                  </a:lnTo>
                  <a:lnTo>
                    <a:pt x="1745" y="1097"/>
                  </a:lnTo>
                  <a:lnTo>
                    <a:pt x="1734" y="1097"/>
                  </a:lnTo>
                  <a:lnTo>
                    <a:pt x="1734" y="1097"/>
                  </a:lnTo>
                  <a:lnTo>
                    <a:pt x="1727" y="1093"/>
                  </a:lnTo>
                  <a:lnTo>
                    <a:pt x="1723" y="1093"/>
                  </a:lnTo>
                  <a:lnTo>
                    <a:pt x="1720" y="1093"/>
                  </a:lnTo>
                  <a:lnTo>
                    <a:pt x="1716" y="1097"/>
                  </a:lnTo>
                  <a:lnTo>
                    <a:pt x="1712" y="1097"/>
                  </a:lnTo>
                  <a:lnTo>
                    <a:pt x="1709" y="1097"/>
                  </a:lnTo>
                  <a:lnTo>
                    <a:pt x="1701" y="1097"/>
                  </a:lnTo>
                  <a:lnTo>
                    <a:pt x="1701" y="1093"/>
                  </a:lnTo>
                  <a:lnTo>
                    <a:pt x="1701" y="1093"/>
                  </a:lnTo>
                  <a:lnTo>
                    <a:pt x="1698" y="1097"/>
                  </a:lnTo>
                  <a:lnTo>
                    <a:pt x="1701" y="1097"/>
                  </a:lnTo>
                  <a:lnTo>
                    <a:pt x="1701" y="1100"/>
                  </a:lnTo>
                  <a:lnTo>
                    <a:pt x="1701" y="1100"/>
                  </a:lnTo>
                  <a:lnTo>
                    <a:pt x="1698" y="1104"/>
                  </a:lnTo>
                  <a:lnTo>
                    <a:pt x="1691" y="1104"/>
                  </a:lnTo>
                  <a:lnTo>
                    <a:pt x="1691" y="1104"/>
                  </a:lnTo>
                  <a:lnTo>
                    <a:pt x="1687" y="1100"/>
                  </a:lnTo>
                  <a:lnTo>
                    <a:pt x="1683" y="1100"/>
                  </a:lnTo>
                  <a:lnTo>
                    <a:pt x="1683" y="1100"/>
                  </a:lnTo>
                  <a:lnTo>
                    <a:pt x="1680" y="1100"/>
                  </a:lnTo>
                  <a:lnTo>
                    <a:pt x="1672" y="1100"/>
                  </a:lnTo>
                  <a:lnTo>
                    <a:pt x="1672" y="1100"/>
                  </a:lnTo>
                  <a:lnTo>
                    <a:pt x="1676" y="1097"/>
                  </a:lnTo>
                  <a:lnTo>
                    <a:pt x="1672" y="1093"/>
                  </a:lnTo>
                  <a:lnTo>
                    <a:pt x="1672" y="1093"/>
                  </a:lnTo>
                  <a:lnTo>
                    <a:pt x="1672" y="1097"/>
                  </a:lnTo>
                  <a:lnTo>
                    <a:pt x="1669" y="1093"/>
                  </a:lnTo>
                  <a:lnTo>
                    <a:pt x="1665" y="1093"/>
                  </a:lnTo>
                  <a:lnTo>
                    <a:pt x="1665" y="1093"/>
                  </a:lnTo>
                  <a:lnTo>
                    <a:pt x="1665" y="1097"/>
                  </a:lnTo>
                  <a:lnTo>
                    <a:pt x="1662" y="1093"/>
                  </a:lnTo>
                  <a:lnTo>
                    <a:pt x="1658" y="1093"/>
                  </a:lnTo>
                  <a:lnTo>
                    <a:pt x="1654" y="1097"/>
                  </a:lnTo>
                  <a:lnTo>
                    <a:pt x="1651" y="1100"/>
                  </a:lnTo>
                  <a:lnTo>
                    <a:pt x="1647" y="1100"/>
                  </a:lnTo>
                  <a:lnTo>
                    <a:pt x="1644" y="1100"/>
                  </a:lnTo>
                  <a:lnTo>
                    <a:pt x="1636" y="1100"/>
                  </a:lnTo>
                  <a:lnTo>
                    <a:pt x="1636" y="1100"/>
                  </a:lnTo>
                  <a:lnTo>
                    <a:pt x="1633" y="1100"/>
                  </a:lnTo>
                  <a:lnTo>
                    <a:pt x="1629" y="1104"/>
                  </a:lnTo>
                  <a:lnTo>
                    <a:pt x="1629" y="1107"/>
                  </a:lnTo>
                  <a:lnTo>
                    <a:pt x="1625" y="1107"/>
                  </a:lnTo>
                  <a:lnTo>
                    <a:pt x="1622" y="1107"/>
                  </a:lnTo>
                  <a:lnTo>
                    <a:pt x="1618" y="1104"/>
                  </a:lnTo>
                  <a:lnTo>
                    <a:pt x="1618" y="1100"/>
                  </a:lnTo>
                  <a:lnTo>
                    <a:pt x="1615" y="1093"/>
                  </a:lnTo>
                  <a:lnTo>
                    <a:pt x="1611" y="1089"/>
                  </a:lnTo>
                  <a:lnTo>
                    <a:pt x="1611" y="1089"/>
                  </a:lnTo>
                  <a:lnTo>
                    <a:pt x="1611" y="1086"/>
                  </a:lnTo>
                  <a:lnTo>
                    <a:pt x="1607" y="1082"/>
                  </a:lnTo>
                  <a:lnTo>
                    <a:pt x="1604" y="1082"/>
                  </a:lnTo>
                  <a:lnTo>
                    <a:pt x="1600" y="1082"/>
                  </a:lnTo>
                  <a:lnTo>
                    <a:pt x="1600" y="1082"/>
                  </a:lnTo>
                  <a:lnTo>
                    <a:pt x="1596" y="1082"/>
                  </a:lnTo>
                  <a:lnTo>
                    <a:pt x="1593" y="1082"/>
                  </a:lnTo>
                  <a:lnTo>
                    <a:pt x="1589" y="1082"/>
                  </a:lnTo>
                  <a:lnTo>
                    <a:pt x="1586" y="1078"/>
                  </a:lnTo>
                  <a:lnTo>
                    <a:pt x="1582" y="1078"/>
                  </a:lnTo>
                  <a:lnTo>
                    <a:pt x="1582" y="1075"/>
                  </a:lnTo>
                  <a:lnTo>
                    <a:pt x="1578" y="1071"/>
                  </a:lnTo>
                  <a:lnTo>
                    <a:pt x="1578" y="1071"/>
                  </a:lnTo>
                  <a:lnTo>
                    <a:pt x="1578" y="1068"/>
                  </a:lnTo>
                  <a:lnTo>
                    <a:pt x="1582" y="1064"/>
                  </a:lnTo>
                  <a:lnTo>
                    <a:pt x="1582" y="1064"/>
                  </a:lnTo>
                  <a:lnTo>
                    <a:pt x="1582" y="1057"/>
                  </a:lnTo>
                  <a:lnTo>
                    <a:pt x="1582" y="1053"/>
                  </a:lnTo>
                  <a:lnTo>
                    <a:pt x="1586" y="1053"/>
                  </a:lnTo>
                  <a:lnTo>
                    <a:pt x="1586" y="1050"/>
                  </a:lnTo>
                  <a:lnTo>
                    <a:pt x="1582" y="1046"/>
                  </a:lnTo>
                  <a:lnTo>
                    <a:pt x="1578" y="1039"/>
                  </a:lnTo>
                  <a:lnTo>
                    <a:pt x="1575" y="1035"/>
                  </a:lnTo>
                  <a:lnTo>
                    <a:pt x="1575" y="1035"/>
                  </a:lnTo>
                  <a:lnTo>
                    <a:pt x="1571" y="1035"/>
                  </a:lnTo>
                  <a:lnTo>
                    <a:pt x="1571" y="1035"/>
                  </a:lnTo>
                  <a:lnTo>
                    <a:pt x="1567" y="1031"/>
                  </a:lnTo>
                  <a:lnTo>
                    <a:pt x="1564" y="1028"/>
                  </a:lnTo>
                  <a:lnTo>
                    <a:pt x="1564" y="1028"/>
                  </a:lnTo>
                  <a:lnTo>
                    <a:pt x="1564" y="1021"/>
                  </a:lnTo>
                  <a:lnTo>
                    <a:pt x="1560" y="1017"/>
                  </a:lnTo>
                  <a:lnTo>
                    <a:pt x="1557" y="1013"/>
                  </a:lnTo>
                  <a:lnTo>
                    <a:pt x="1557" y="1010"/>
                  </a:lnTo>
                  <a:lnTo>
                    <a:pt x="1557" y="1006"/>
                  </a:lnTo>
                  <a:lnTo>
                    <a:pt x="1557" y="1002"/>
                  </a:lnTo>
                  <a:lnTo>
                    <a:pt x="1553" y="999"/>
                  </a:lnTo>
                  <a:lnTo>
                    <a:pt x="1549" y="995"/>
                  </a:lnTo>
                  <a:lnTo>
                    <a:pt x="1546" y="995"/>
                  </a:lnTo>
                  <a:lnTo>
                    <a:pt x="1546" y="992"/>
                  </a:lnTo>
                  <a:lnTo>
                    <a:pt x="1542" y="992"/>
                  </a:lnTo>
                  <a:lnTo>
                    <a:pt x="1539" y="995"/>
                  </a:lnTo>
                  <a:lnTo>
                    <a:pt x="1539" y="995"/>
                  </a:lnTo>
                  <a:lnTo>
                    <a:pt x="1535" y="999"/>
                  </a:lnTo>
                  <a:lnTo>
                    <a:pt x="1531" y="999"/>
                  </a:lnTo>
                  <a:lnTo>
                    <a:pt x="1528" y="999"/>
                  </a:lnTo>
                  <a:lnTo>
                    <a:pt x="1524" y="995"/>
                  </a:lnTo>
                  <a:lnTo>
                    <a:pt x="1520" y="995"/>
                  </a:lnTo>
                  <a:lnTo>
                    <a:pt x="1517" y="995"/>
                  </a:lnTo>
                  <a:lnTo>
                    <a:pt x="1513" y="995"/>
                  </a:lnTo>
                  <a:lnTo>
                    <a:pt x="1510" y="995"/>
                  </a:lnTo>
                  <a:lnTo>
                    <a:pt x="1510" y="995"/>
                  </a:lnTo>
                  <a:lnTo>
                    <a:pt x="1502" y="992"/>
                  </a:lnTo>
                  <a:lnTo>
                    <a:pt x="1502" y="992"/>
                  </a:lnTo>
                  <a:lnTo>
                    <a:pt x="1499" y="992"/>
                  </a:lnTo>
                  <a:lnTo>
                    <a:pt x="1495" y="988"/>
                  </a:lnTo>
                  <a:lnTo>
                    <a:pt x="1495" y="984"/>
                  </a:lnTo>
                  <a:lnTo>
                    <a:pt x="1491" y="984"/>
                  </a:lnTo>
                  <a:lnTo>
                    <a:pt x="1491" y="981"/>
                  </a:lnTo>
                  <a:lnTo>
                    <a:pt x="1484" y="977"/>
                  </a:lnTo>
                  <a:lnTo>
                    <a:pt x="1481" y="977"/>
                  </a:lnTo>
                  <a:lnTo>
                    <a:pt x="1477" y="977"/>
                  </a:lnTo>
                  <a:lnTo>
                    <a:pt x="1473" y="973"/>
                  </a:lnTo>
                  <a:lnTo>
                    <a:pt x="1473" y="973"/>
                  </a:lnTo>
                  <a:lnTo>
                    <a:pt x="1470" y="973"/>
                  </a:lnTo>
                  <a:lnTo>
                    <a:pt x="1466" y="973"/>
                  </a:lnTo>
                  <a:lnTo>
                    <a:pt x="1466" y="973"/>
                  </a:lnTo>
                  <a:lnTo>
                    <a:pt x="1462" y="973"/>
                  </a:lnTo>
                  <a:lnTo>
                    <a:pt x="1459" y="973"/>
                  </a:lnTo>
                  <a:lnTo>
                    <a:pt x="1455" y="970"/>
                  </a:lnTo>
                  <a:lnTo>
                    <a:pt x="1452" y="970"/>
                  </a:lnTo>
                  <a:lnTo>
                    <a:pt x="1448" y="970"/>
                  </a:lnTo>
                  <a:lnTo>
                    <a:pt x="1444" y="970"/>
                  </a:lnTo>
                  <a:lnTo>
                    <a:pt x="1441" y="970"/>
                  </a:lnTo>
                  <a:lnTo>
                    <a:pt x="1437" y="970"/>
                  </a:lnTo>
                  <a:lnTo>
                    <a:pt x="1437" y="970"/>
                  </a:lnTo>
                  <a:lnTo>
                    <a:pt x="1437" y="973"/>
                  </a:lnTo>
                  <a:lnTo>
                    <a:pt x="1434" y="973"/>
                  </a:lnTo>
                  <a:lnTo>
                    <a:pt x="1430" y="973"/>
                  </a:lnTo>
                  <a:lnTo>
                    <a:pt x="1430" y="977"/>
                  </a:lnTo>
                  <a:lnTo>
                    <a:pt x="1426" y="977"/>
                  </a:lnTo>
                  <a:lnTo>
                    <a:pt x="1423" y="981"/>
                  </a:lnTo>
                  <a:lnTo>
                    <a:pt x="1419" y="984"/>
                  </a:lnTo>
                  <a:lnTo>
                    <a:pt x="1419" y="984"/>
                  </a:lnTo>
                  <a:lnTo>
                    <a:pt x="1419" y="984"/>
                  </a:lnTo>
                  <a:lnTo>
                    <a:pt x="1415" y="984"/>
                  </a:lnTo>
                  <a:lnTo>
                    <a:pt x="1412" y="984"/>
                  </a:lnTo>
                  <a:lnTo>
                    <a:pt x="1412" y="984"/>
                  </a:lnTo>
                  <a:lnTo>
                    <a:pt x="1408" y="984"/>
                  </a:lnTo>
                  <a:lnTo>
                    <a:pt x="1405" y="984"/>
                  </a:lnTo>
                  <a:lnTo>
                    <a:pt x="1397" y="984"/>
                  </a:lnTo>
                  <a:lnTo>
                    <a:pt x="1394" y="981"/>
                  </a:lnTo>
                  <a:lnTo>
                    <a:pt x="1394" y="981"/>
                  </a:lnTo>
                  <a:lnTo>
                    <a:pt x="1390" y="981"/>
                  </a:lnTo>
                  <a:lnTo>
                    <a:pt x="1386" y="977"/>
                  </a:lnTo>
                  <a:lnTo>
                    <a:pt x="1386" y="977"/>
                  </a:lnTo>
                  <a:lnTo>
                    <a:pt x="1383" y="977"/>
                  </a:lnTo>
                  <a:lnTo>
                    <a:pt x="1379" y="977"/>
                  </a:lnTo>
                  <a:lnTo>
                    <a:pt x="1376" y="977"/>
                  </a:lnTo>
                  <a:lnTo>
                    <a:pt x="1376" y="973"/>
                  </a:lnTo>
                  <a:lnTo>
                    <a:pt x="1376" y="973"/>
                  </a:lnTo>
                  <a:lnTo>
                    <a:pt x="1376" y="970"/>
                  </a:lnTo>
                  <a:lnTo>
                    <a:pt x="1376" y="966"/>
                  </a:lnTo>
                  <a:lnTo>
                    <a:pt x="1376" y="966"/>
                  </a:lnTo>
                  <a:lnTo>
                    <a:pt x="1376" y="963"/>
                  </a:lnTo>
                  <a:lnTo>
                    <a:pt x="1376" y="959"/>
                  </a:lnTo>
                  <a:lnTo>
                    <a:pt x="1376" y="955"/>
                  </a:lnTo>
                  <a:lnTo>
                    <a:pt x="1376" y="955"/>
                  </a:lnTo>
                  <a:lnTo>
                    <a:pt x="1379" y="952"/>
                  </a:lnTo>
                  <a:lnTo>
                    <a:pt x="1379" y="948"/>
                  </a:lnTo>
                  <a:lnTo>
                    <a:pt x="1379" y="948"/>
                  </a:lnTo>
                  <a:lnTo>
                    <a:pt x="1379" y="945"/>
                  </a:lnTo>
                  <a:lnTo>
                    <a:pt x="1379" y="941"/>
                  </a:lnTo>
                  <a:lnTo>
                    <a:pt x="1379" y="937"/>
                  </a:lnTo>
                  <a:lnTo>
                    <a:pt x="1379" y="937"/>
                  </a:lnTo>
                  <a:lnTo>
                    <a:pt x="1379" y="934"/>
                  </a:lnTo>
                  <a:lnTo>
                    <a:pt x="1379" y="930"/>
                  </a:lnTo>
                  <a:lnTo>
                    <a:pt x="1383" y="930"/>
                  </a:lnTo>
                  <a:lnTo>
                    <a:pt x="1383" y="926"/>
                  </a:lnTo>
                  <a:lnTo>
                    <a:pt x="1383" y="923"/>
                  </a:lnTo>
                  <a:lnTo>
                    <a:pt x="1386" y="919"/>
                  </a:lnTo>
                  <a:lnTo>
                    <a:pt x="1386" y="919"/>
                  </a:lnTo>
                  <a:lnTo>
                    <a:pt x="1386" y="916"/>
                  </a:lnTo>
                  <a:lnTo>
                    <a:pt x="1383" y="916"/>
                  </a:lnTo>
                  <a:lnTo>
                    <a:pt x="1376" y="912"/>
                  </a:lnTo>
                  <a:lnTo>
                    <a:pt x="1376" y="912"/>
                  </a:lnTo>
                  <a:lnTo>
                    <a:pt x="1372" y="912"/>
                  </a:lnTo>
                  <a:lnTo>
                    <a:pt x="1368" y="912"/>
                  </a:lnTo>
                  <a:lnTo>
                    <a:pt x="1368" y="912"/>
                  </a:lnTo>
                  <a:lnTo>
                    <a:pt x="1365" y="908"/>
                  </a:lnTo>
                  <a:lnTo>
                    <a:pt x="1361" y="908"/>
                  </a:lnTo>
                  <a:lnTo>
                    <a:pt x="1358" y="908"/>
                  </a:lnTo>
                  <a:lnTo>
                    <a:pt x="1358" y="905"/>
                  </a:lnTo>
                  <a:lnTo>
                    <a:pt x="1350" y="905"/>
                  </a:lnTo>
                  <a:lnTo>
                    <a:pt x="1350" y="901"/>
                  </a:lnTo>
                  <a:lnTo>
                    <a:pt x="1350" y="901"/>
                  </a:lnTo>
                  <a:lnTo>
                    <a:pt x="1347" y="901"/>
                  </a:lnTo>
                  <a:lnTo>
                    <a:pt x="1343" y="901"/>
                  </a:lnTo>
                  <a:lnTo>
                    <a:pt x="1339" y="901"/>
                  </a:lnTo>
                  <a:lnTo>
                    <a:pt x="1332" y="901"/>
                  </a:lnTo>
                  <a:lnTo>
                    <a:pt x="1332" y="901"/>
                  </a:lnTo>
                  <a:lnTo>
                    <a:pt x="1329" y="905"/>
                  </a:lnTo>
                  <a:lnTo>
                    <a:pt x="1325" y="905"/>
                  </a:lnTo>
                  <a:lnTo>
                    <a:pt x="1321" y="905"/>
                  </a:lnTo>
                  <a:lnTo>
                    <a:pt x="1321" y="908"/>
                  </a:lnTo>
                  <a:lnTo>
                    <a:pt x="1321" y="905"/>
                  </a:lnTo>
                  <a:lnTo>
                    <a:pt x="1318" y="905"/>
                  </a:lnTo>
                  <a:lnTo>
                    <a:pt x="1318" y="901"/>
                  </a:lnTo>
                  <a:lnTo>
                    <a:pt x="1314" y="901"/>
                  </a:lnTo>
                  <a:lnTo>
                    <a:pt x="1314" y="901"/>
                  </a:lnTo>
                  <a:lnTo>
                    <a:pt x="1310" y="901"/>
                  </a:lnTo>
                  <a:lnTo>
                    <a:pt x="1307" y="901"/>
                  </a:lnTo>
                  <a:lnTo>
                    <a:pt x="1303" y="901"/>
                  </a:lnTo>
                  <a:lnTo>
                    <a:pt x="1303" y="901"/>
                  </a:lnTo>
                  <a:lnTo>
                    <a:pt x="1300" y="901"/>
                  </a:lnTo>
                  <a:lnTo>
                    <a:pt x="1296" y="897"/>
                  </a:lnTo>
                  <a:lnTo>
                    <a:pt x="1296" y="897"/>
                  </a:lnTo>
                  <a:lnTo>
                    <a:pt x="1292" y="894"/>
                  </a:lnTo>
                  <a:lnTo>
                    <a:pt x="1292" y="897"/>
                  </a:lnTo>
                  <a:lnTo>
                    <a:pt x="1289" y="897"/>
                  </a:lnTo>
                  <a:lnTo>
                    <a:pt x="1285" y="901"/>
                  </a:lnTo>
                  <a:lnTo>
                    <a:pt x="1285" y="901"/>
                  </a:lnTo>
                  <a:lnTo>
                    <a:pt x="1285" y="905"/>
                  </a:lnTo>
                  <a:lnTo>
                    <a:pt x="1285" y="908"/>
                  </a:lnTo>
                  <a:lnTo>
                    <a:pt x="1285" y="912"/>
                  </a:lnTo>
                  <a:lnTo>
                    <a:pt x="1285" y="912"/>
                  </a:lnTo>
                  <a:lnTo>
                    <a:pt x="1281" y="912"/>
                  </a:lnTo>
                  <a:lnTo>
                    <a:pt x="1278" y="912"/>
                  </a:lnTo>
                  <a:lnTo>
                    <a:pt x="1278" y="908"/>
                  </a:lnTo>
                  <a:lnTo>
                    <a:pt x="1278" y="908"/>
                  </a:lnTo>
                  <a:lnTo>
                    <a:pt x="1274" y="908"/>
                  </a:lnTo>
                  <a:lnTo>
                    <a:pt x="1274" y="912"/>
                  </a:lnTo>
                  <a:lnTo>
                    <a:pt x="1271" y="912"/>
                  </a:lnTo>
                  <a:lnTo>
                    <a:pt x="1267" y="912"/>
                  </a:lnTo>
                  <a:lnTo>
                    <a:pt x="1267" y="912"/>
                  </a:lnTo>
                  <a:lnTo>
                    <a:pt x="1263" y="912"/>
                  </a:lnTo>
                  <a:lnTo>
                    <a:pt x="1260" y="912"/>
                  </a:lnTo>
                  <a:lnTo>
                    <a:pt x="1260" y="916"/>
                  </a:lnTo>
                  <a:lnTo>
                    <a:pt x="1256" y="919"/>
                  </a:lnTo>
                  <a:lnTo>
                    <a:pt x="1253" y="919"/>
                  </a:lnTo>
                  <a:lnTo>
                    <a:pt x="1249" y="919"/>
                  </a:lnTo>
                  <a:lnTo>
                    <a:pt x="1249" y="919"/>
                  </a:lnTo>
                  <a:lnTo>
                    <a:pt x="1245" y="919"/>
                  </a:lnTo>
                  <a:lnTo>
                    <a:pt x="1242" y="919"/>
                  </a:lnTo>
                  <a:lnTo>
                    <a:pt x="1242" y="919"/>
                  </a:lnTo>
                  <a:lnTo>
                    <a:pt x="1242" y="923"/>
                  </a:lnTo>
                  <a:lnTo>
                    <a:pt x="1242" y="926"/>
                  </a:lnTo>
                  <a:lnTo>
                    <a:pt x="1242" y="930"/>
                  </a:lnTo>
                  <a:lnTo>
                    <a:pt x="1242" y="930"/>
                  </a:lnTo>
                  <a:lnTo>
                    <a:pt x="1242" y="930"/>
                  </a:lnTo>
                  <a:lnTo>
                    <a:pt x="1238" y="930"/>
                  </a:lnTo>
                  <a:lnTo>
                    <a:pt x="1234" y="934"/>
                  </a:lnTo>
                  <a:lnTo>
                    <a:pt x="1231" y="934"/>
                  </a:lnTo>
                  <a:lnTo>
                    <a:pt x="1231" y="937"/>
                  </a:lnTo>
                  <a:lnTo>
                    <a:pt x="1231" y="937"/>
                  </a:lnTo>
                  <a:lnTo>
                    <a:pt x="1227" y="937"/>
                  </a:lnTo>
                  <a:lnTo>
                    <a:pt x="1224" y="937"/>
                  </a:lnTo>
                  <a:lnTo>
                    <a:pt x="1224" y="937"/>
                  </a:lnTo>
                  <a:lnTo>
                    <a:pt x="1220" y="937"/>
                  </a:lnTo>
                  <a:lnTo>
                    <a:pt x="1216" y="937"/>
                  </a:lnTo>
                  <a:lnTo>
                    <a:pt x="1213" y="937"/>
                  </a:lnTo>
                  <a:lnTo>
                    <a:pt x="1213" y="941"/>
                  </a:lnTo>
                  <a:lnTo>
                    <a:pt x="1213" y="945"/>
                  </a:lnTo>
                  <a:lnTo>
                    <a:pt x="1209" y="948"/>
                  </a:lnTo>
                  <a:lnTo>
                    <a:pt x="1205" y="948"/>
                  </a:lnTo>
                  <a:lnTo>
                    <a:pt x="1205" y="952"/>
                  </a:lnTo>
                  <a:lnTo>
                    <a:pt x="1205" y="955"/>
                  </a:lnTo>
                  <a:lnTo>
                    <a:pt x="1205" y="955"/>
                  </a:lnTo>
                  <a:lnTo>
                    <a:pt x="1205" y="959"/>
                  </a:lnTo>
                  <a:lnTo>
                    <a:pt x="1198" y="959"/>
                  </a:lnTo>
                  <a:lnTo>
                    <a:pt x="1195" y="963"/>
                  </a:lnTo>
                  <a:lnTo>
                    <a:pt x="1195" y="966"/>
                  </a:lnTo>
                  <a:lnTo>
                    <a:pt x="1191" y="966"/>
                  </a:lnTo>
                  <a:lnTo>
                    <a:pt x="1187" y="970"/>
                  </a:lnTo>
                  <a:lnTo>
                    <a:pt x="1187" y="973"/>
                  </a:lnTo>
                  <a:lnTo>
                    <a:pt x="1187" y="973"/>
                  </a:lnTo>
                  <a:lnTo>
                    <a:pt x="1187" y="977"/>
                  </a:lnTo>
                  <a:lnTo>
                    <a:pt x="1187" y="981"/>
                  </a:lnTo>
                  <a:lnTo>
                    <a:pt x="1187" y="984"/>
                  </a:lnTo>
                  <a:lnTo>
                    <a:pt x="1187" y="984"/>
                  </a:lnTo>
                  <a:lnTo>
                    <a:pt x="1187" y="984"/>
                  </a:lnTo>
                  <a:lnTo>
                    <a:pt x="1187" y="988"/>
                  </a:lnTo>
                  <a:lnTo>
                    <a:pt x="1184" y="988"/>
                  </a:lnTo>
                  <a:lnTo>
                    <a:pt x="1180" y="988"/>
                  </a:lnTo>
                  <a:lnTo>
                    <a:pt x="1176" y="992"/>
                  </a:lnTo>
                  <a:lnTo>
                    <a:pt x="1173" y="992"/>
                  </a:lnTo>
                  <a:lnTo>
                    <a:pt x="1173" y="995"/>
                  </a:lnTo>
                  <a:lnTo>
                    <a:pt x="1169" y="995"/>
                  </a:lnTo>
                  <a:lnTo>
                    <a:pt x="1169" y="999"/>
                  </a:lnTo>
                  <a:lnTo>
                    <a:pt x="1166" y="999"/>
                  </a:lnTo>
                  <a:lnTo>
                    <a:pt x="1162" y="1002"/>
                  </a:lnTo>
                  <a:lnTo>
                    <a:pt x="1158" y="1002"/>
                  </a:lnTo>
                  <a:lnTo>
                    <a:pt x="1158" y="1002"/>
                  </a:lnTo>
                  <a:lnTo>
                    <a:pt x="1158" y="999"/>
                  </a:lnTo>
                  <a:lnTo>
                    <a:pt x="1155" y="999"/>
                  </a:lnTo>
                  <a:lnTo>
                    <a:pt x="1151" y="999"/>
                  </a:lnTo>
                  <a:lnTo>
                    <a:pt x="1151" y="999"/>
                  </a:lnTo>
                  <a:lnTo>
                    <a:pt x="1148" y="999"/>
                  </a:lnTo>
                  <a:lnTo>
                    <a:pt x="1144" y="995"/>
                  </a:lnTo>
                  <a:lnTo>
                    <a:pt x="1140" y="995"/>
                  </a:lnTo>
                  <a:lnTo>
                    <a:pt x="1140" y="992"/>
                  </a:lnTo>
                  <a:lnTo>
                    <a:pt x="1137" y="992"/>
                  </a:lnTo>
                  <a:lnTo>
                    <a:pt x="1133" y="992"/>
                  </a:lnTo>
                  <a:lnTo>
                    <a:pt x="1133" y="988"/>
                  </a:lnTo>
                  <a:lnTo>
                    <a:pt x="1133" y="984"/>
                  </a:lnTo>
                  <a:lnTo>
                    <a:pt x="1133" y="984"/>
                  </a:lnTo>
                  <a:lnTo>
                    <a:pt x="1133" y="981"/>
                  </a:lnTo>
                  <a:lnTo>
                    <a:pt x="1133" y="977"/>
                  </a:lnTo>
                  <a:lnTo>
                    <a:pt x="1133" y="973"/>
                  </a:lnTo>
                  <a:lnTo>
                    <a:pt x="1133" y="973"/>
                  </a:lnTo>
                  <a:lnTo>
                    <a:pt x="1133" y="973"/>
                  </a:lnTo>
                  <a:lnTo>
                    <a:pt x="1129" y="973"/>
                  </a:lnTo>
                  <a:lnTo>
                    <a:pt x="1129" y="970"/>
                  </a:lnTo>
                  <a:lnTo>
                    <a:pt x="1126" y="966"/>
                  </a:lnTo>
                  <a:lnTo>
                    <a:pt x="1122" y="966"/>
                  </a:lnTo>
                  <a:lnTo>
                    <a:pt x="1122" y="966"/>
                  </a:lnTo>
                  <a:lnTo>
                    <a:pt x="1119" y="966"/>
                  </a:lnTo>
                  <a:lnTo>
                    <a:pt x="1115" y="963"/>
                  </a:lnTo>
                  <a:lnTo>
                    <a:pt x="1115" y="959"/>
                  </a:lnTo>
                  <a:lnTo>
                    <a:pt x="1111" y="959"/>
                  </a:lnTo>
                  <a:lnTo>
                    <a:pt x="1108" y="959"/>
                  </a:lnTo>
                  <a:lnTo>
                    <a:pt x="1108" y="963"/>
                  </a:lnTo>
                  <a:lnTo>
                    <a:pt x="1108" y="966"/>
                  </a:lnTo>
                  <a:lnTo>
                    <a:pt x="1108" y="966"/>
                  </a:lnTo>
                  <a:lnTo>
                    <a:pt x="1108" y="970"/>
                  </a:lnTo>
                  <a:lnTo>
                    <a:pt x="1104" y="970"/>
                  </a:lnTo>
                  <a:lnTo>
                    <a:pt x="1100" y="973"/>
                  </a:lnTo>
                  <a:lnTo>
                    <a:pt x="1097" y="973"/>
                  </a:lnTo>
                  <a:lnTo>
                    <a:pt x="1097" y="973"/>
                  </a:lnTo>
                  <a:lnTo>
                    <a:pt x="1097" y="973"/>
                  </a:lnTo>
                  <a:lnTo>
                    <a:pt x="1093" y="977"/>
                  </a:lnTo>
                  <a:lnTo>
                    <a:pt x="1093" y="981"/>
                  </a:lnTo>
                  <a:lnTo>
                    <a:pt x="1090" y="984"/>
                  </a:lnTo>
                  <a:lnTo>
                    <a:pt x="1090" y="984"/>
                  </a:lnTo>
                  <a:lnTo>
                    <a:pt x="1086" y="984"/>
                  </a:lnTo>
                  <a:lnTo>
                    <a:pt x="1082" y="984"/>
                  </a:lnTo>
                  <a:lnTo>
                    <a:pt x="1079" y="988"/>
                  </a:lnTo>
                  <a:lnTo>
                    <a:pt x="1079" y="988"/>
                  </a:lnTo>
                  <a:lnTo>
                    <a:pt x="1079" y="992"/>
                  </a:lnTo>
                  <a:lnTo>
                    <a:pt x="1075" y="992"/>
                  </a:lnTo>
                  <a:lnTo>
                    <a:pt x="1071" y="992"/>
                  </a:lnTo>
                  <a:lnTo>
                    <a:pt x="1071" y="992"/>
                  </a:lnTo>
                  <a:lnTo>
                    <a:pt x="1068" y="992"/>
                  </a:lnTo>
                  <a:lnTo>
                    <a:pt x="1064" y="992"/>
                  </a:lnTo>
                  <a:lnTo>
                    <a:pt x="1061" y="992"/>
                  </a:lnTo>
                  <a:lnTo>
                    <a:pt x="1061" y="992"/>
                  </a:lnTo>
                  <a:lnTo>
                    <a:pt x="1053" y="995"/>
                  </a:lnTo>
                  <a:lnTo>
                    <a:pt x="1053" y="995"/>
                  </a:lnTo>
                  <a:lnTo>
                    <a:pt x="1046" y="992"/>
                  </a:lnTo>
                  <a:lnTo>
                    <a:pt x="1043" y="992"/>
                  </a:lnTo>
                  <a:lnTo>
                    <a:pt x="1039" y="992"/>
                  </a:lnTo>
                  <a:lnTo>
                    <a:pt x="1035" y="992"/>
                  </a:lnTo>
                  <a:lnTo>
                    <a:pt x="1035" y="992"/>
                  </a:lnTo>
                  <a:lnTo>
                    <a:pt x="1032" y="992"/>
                  </a:lnTo>
                  <a:lnTo>
                    <a:pt x="1028" y="992"/>
                  </a:lnTo>
                  <a:lnTo>
                    <a:pt x="1024" y="995"/>
                  </a:lnTo>
                  <a:lnTo>
                    <a:pt x="1024" y="999"/>
                  </a:lnTo>
                  <a:lnTo>
                    <a:pt x="1024" y="999"/>
                  </a:lnTo>
                  <a:lnTo>
                    <a:pt x="1021" y="999"/>
                  </a:lnTo>
                  <a:lnTo>
                    <a:pt x="1017" y="1002"/>
                  </a:lnTo>
                  <a:lnTo>
                    <a:pt x="1017" y="1002"/>
                  </a:lnTo>
                  <a:lnTo>
                    <a:pt x="1010" y="1002"/>
                  </a:lnTo>
                  <a:lnTo>
                    <a:pt x="1006" y="1002"/>
                  </a:lnTo>
                  <a:lnTo>
                    <a:pt x="1006" y="1002"/>
                  </a:lnTo>
                  <a:lnTo>
                    <a:pt x="1003" y="1002"/>
                  </a:lnTo>
                  <a:lnTo>
                    <a:pt x="999" y="999"/>
                  </a:lnTo>
                  <a:lnTo>
                    <a:pt x="999" y="995"/>
                  </a:lnTo>
                  <a:lnTo>
                    <a:pt x="995" y="992"/>
                  </a:lnTo>
                  <a:lnTo>
                    <a:pt x="992" y="992"/>
                  </a:lnTo>
                  <a:lnTo>
                    <a:pt x="988" y="992"/>
                  </a:lnTo>
                  <a:lnTo>
                    <a:pt x="988" y="992"/>
                  </a:lnTo>
                  <a:lnTo>
                    <a:pt x="985" y="992"/>
                  </a:lnTo>
                  <a:lnTo>
                    <a:pt x="981" y="992"/>
                  </a:lnTo>
                  <a:lnTo>
                    <a:pt x="981" y="988"/>
                  </a:lnTo>
                  <a:lnTo>
                    <a:pt x="977" y="984"/>
                  </a:lnTo>
                  <a:lnTo>
                    <a:pt x="974" y="984"/>
                  </a:lnTo>
                  <a:lnTo>
                    <a:pt x="970" y="981"/>
                  </a:lnTo>
                  <a:lnTo>
                    <a:pt x="970" y="981"/>
                  </a:lnTo>
                  <a:lnTo>
                    <a:pt x="966" y="977"/>
                  </a:lnTo>
                  <a:lnTo>
                    <a:pt x="966" y="973"/>
                  </a:lnTo>
                  <a:lnTo>
                    <a:pt x="963" y="973"/>
                  </a:lnTo>
                  <a:lnTo>
                    <a:pt x="963" y="970"/>
                  </a:lnTo>
                  <a:lnTo>
                    <a:pt x="959" y="970"/>
                  </a:lnTo>
                  <a:lnTo>
                    <a:pt x="956" y="966"/>
                  </a:lnTo>
                  <a:lnTo>
                    <a:pt x="952" y="966"/>
                  </a:lnTo>
                  <a:lnTo>
                    <a:pt x="952" y="966"/>
                  </a:lnTo>
                  <a:lnTo>
                    <a:pt x="948" y="966"/>
                  </a:lnTo>
                  <a:lnTo>
                    <a:pt x="945" y="970"/>
                  </a:lnTo>
                  <a:lnTo>
                    <a:pt x="945" y="970"/>
                  </a:lnTo>
                  <a:lnTo>
                    <a:pt x="941" y="973"/>
                  </a:lnTo>
                  <a:lnTo>
                    <a:pt x="934" y="973"/>
                  </a:lnTo>
                  <a:lnTo>
                    <a:pt x="934" y="973"/>
                  </a:lnTo>
                  <a:lnTo>
                    <a:pt x="930" y="973"/>
                  </a:lnTo>
                  <a:lnTo>
                    <a:pt x="927" y="970"/>
                  </a:lnTo>
                  <a:lnTo>
                    <a:pt x="927" y="966"/>
                  </a:lnTo>
                  <a:lnTo>
                    <a:pt x="923" y="966"/>
                  </a:lnTo>
                  <a:lnTo>
                    <a:pt x="919" y="966"/>
                  </a:lnTo>
                  <a:lnTo>
                    <a:pt x="916" y="966"/>
                  </a:lnTo>
                  <a:lnTo>
                    <a:pt x="916" y="966"/>
                  </a:lnTo>
                  <a:lnTo>
                    <a:pt x="912" y="966"/>
                  </a:lnTo>
                  <a:lnTo>
                    <a:pt x="912" y="966"/>
                  </a:lnTo>
                  <a:lnTo>
                    <a:pt x="912" y="963"/>
                  </a:lnTo>
                  <a:lnTo>
                    <a:pt x="909" y="963"/>
                  </a:lnTo>
                  <a:lnTo>
                    <a:pt x="909" y="959"/>
                  </a:lnTo>
                  <a:lnTo>
                    <a:pt x="905" y="959"/>
                  </a:lnTo>
                  <a:lnTo>
                    <a:pt x="905" y="955"/>
                  </a:lnTo>
                  <a:lnTo>
                    <a:pt x="901" y="955"/>
                  </a:lnTo>
                  <a:lnTo>
                    <a:pt x="898" y="955"/>
                  </a:lnTo>
                  <a:lnTo>
                    <a:pt x="898" y="952"/>
                  </a:lnTo>
                  <a:lnTo>
                    <a:pt x="898" y="948"/>
                  </a:lnTo>
                  <a:lnTo>
                    <a:pt x="894" y="948"/>
                  </a:lnTo>
                  <a:lnTo>
                    <a:pt x="890" y="948"/>
                  </a:lnTo>
                  <a:lnTo>
                    <a:pt x="887" y="948"/>
                  </a:lnTo>
                  <a:lnTo>
                    <a:pt x="883" y="948"/>
                  </a:lnTo>
                  <a:lnTo>
                    <a:pt x="880" y="952"/>
                  </a:lnTo>
                  <a:lnTo>
                    <a:pt x="880" y="952"/>
                  </a:lnTo>
                  <a:lnTo>
                    <a:pt x="876" y="952"/>
                  </a:lnTo>
                  <a:lnTo>
                    <a:pt x="872" y="955"/>
                  </a:lnTo>
                  <a:lnTo>
                    <a:pt x="872" y="955"/>
                  </a:lnTo>
                  <a:lnTo>
                    <a:pt x="865" y="955"/>
                  </a:lnTo>
                  <a:lnTo>
                    <a:pt x="862" y="952"/>
                  </a:lnTo>
                  <a:lnTo>
                    <a:pt x="858" y="952"/>
                  </a:lnTo>
                  <a:lnTo>
                    <a:pt x="854" y="952"/>
                  </a:lnTo>
                  <a:lnTo>
                    <a:pt x="854" y="952"/>
                  </a:lnTo>
                  <a:lnTo>
                    <a:pt x="851" y="952"/>
                  </a:lnTo>
                  <a:lnTo>
                    <a:pt x="847" y="955"/>
                  </a:lnTo>
                  <a:lnTo>
                    <a:pt x="843" y="955"/>
                  </a:lnTo>
                  <a:lnTo>
                    <a:pt x="843" y="955"/>
                  </a:lnTo>
                  <a:lnTo>
                    <a:pt x="843" y="955"/>
                  </a:lnTo>
                  <a:lnTo>
                    <a:pt x="840" y="955"/>
                  </a:lnTo>
                  <a:lnTo>
                    <a:pt x="836" y="955"/>
                  </a:lnTo>
                  <a:lnTo>
                    <a:pt x="836" y="952"/>
                  </a:lnTo>
                  <a:lnTo>
                    <a:pt x="833" y="952"/>
                  </a:lnTo>
                  <a:lnTo>
                    <a:pt x="829" y="948"/>
                  </a:lnTo>
                  <a:lnTo>
                    <a:pt x="825" y="948"/>
                  </a:lnTo>
                  <a:lnTo>
                    <a:pt x="825" y="948"/>
                  </a:lnTo>
                  <a:lnTo>
                    <a:pt x="822" y="948"/>
                  </a:lnTo>
                  <a:lnTo>
                    <a:pt x="818" y="948"/>
                  </a:lnTo>
                  <a:lnTo>
                    <a:pt x="818" y="948"/>
                  </a:lnTo>
                  <a:lnTo>
                    <a:pt x="814" y="948"/>
                  </a:lnTo>
                  <a:lnTo>
                    <a:pt x="811" y="948"/>
                  </a:lnTo>
                  <a:lnTo>
                    <a:pt x="811" y="945"/>
                  </a:lnTo>
                  <a:lnTo>
                    <a:pt x="811" y="941"/>
                  </a:lnTo>
                  <a:lnTo>
                    <a:pt x="811" y="937"/>
                  </a:lnTo>
                  <a:lnTo>
                    <a:pt x="811" y="937"/>
                  </a:lnTo>
                  <a:lnTo>
                    <a:pt x="811" y="934"/>
                  </a:lnTo>
                  <a:lnTo>
                    <a:pt x="811" y="930"/>
                  </a:lnTo>
                  <a:lnTo>
                    <a:pt x="811" y="930"/>
                  </a:lnTo>
                  <a:lnTo>
                    <a:pt x="811" y="930"/>
                  </a:lnTo>
                  <a:lnTo>
                    <a:pt x="811" y="923"/>
                  </a:lnTo>
                  <a:lnTo>
                    <a:pt x="811" y="919"/>
                  </a:lnTo>
                  <a:lnTo>
                    <a:pt x="811" y="919"/>
                  </a:lnTo>
                  <a:lnTo>
                    <a:pt x="814" y="916"/>
                  </a:lnTo>
                  <a:lnTo>
                    <a:pt x="814" y="912"/>
                  </a:lnTo>
                  <a:lnTo>
                    <a:pt x="818" y="912"/>
                  </a:lnTo>
                  <a:lnTo>
                    <a:pt x="818" y="912"/>
                  </a:lnTo>
                  <a:lnTo>
                    <a:pt x="818" y="908"/>
                  </a:lnTo>
                  <a:lnTo>
                    <a:pt x="818" y="905"/>
                  </a:lnTo>
                  <a:lnTo>
                    <a:pt x="822" y="901"/>
                  </a:lnTo>
                  <a:lnTo>
                    <a:pt x="822" y="897"/>
                  </a:lnTo>
                  <a:lnTo>
                    <a:pt x="822" y="894"/>
                  </a:lnTo>
                  <a:lnTo>
                    <a:pt x="822" y="894"/>
                  </a:lnTo>
                  <a:lnTo>
                    <a:pt x="818" y="890"/>
                  </a:lnTo>
                  <a:lnTo>
                    <a:pt x="811" y="894"/>
                  </a:lnTo>
                  <a:lnTo>
                    <a:pt x="811" y="894"/>
                  </a:lnTo>
                  <a:lnTo>
                    <a:pt x="807" y="894"/>
                  </a:lnTo>
                  <a:lnTo>
                    <a:pt x="800" y="894"/>
                  </a:lnTo>
                  <a:lnTo>
                    <a:pt x="800" y="894"/>
                  </a:lnTo>
                  <a:lnTo>
                    <a:pt x="800" y="894"/>
                  </a:lnTo>
                  <a:lnTo>
                    <a:pt x="796" y="894"/>
                  </a:lnTo>
                  <a:lnTo>
                    <a:pt x="793" y="890"/>
                  </a:lnTo>
                  <a:lnTo>
                    <a:pt x="793" y="890"/>
                  </a:lnTo>
                  <a:lnTo>
                    <a:pt x="793" y="887"/>
                  </a:lnTo>
                  <a:lnTo>
                    <a:pt x="789" y="883"/>
                  </a:lnTo>
                  <a:lnTo>
                    <a:pt x="789" y="883"/>
                  </a:lnTo>
                  <a:lnTo>
                    <a:pt x="785" y="879"/>
                  </a:lnTo>
                  <a:lnTo>
                    <a:pt x="782" y="876"/>
                  </a:lnTo>
                  <a:lnTo>
                    <a:pt x="782" y="876"/>
                  </a:lnTo>
                  <a:lnTo>
                    <a:pt x="778" y="876"/>
                  </a:lnTo>
                  <a:lnTo>
                    <a:pt x="775" y="876"/>
                  </a:lnTo>
                  <a:lnTo>
                    <a:pt x="775" y="879"/>
                  </a:lnTo>
                  <a:lnTo>
                    <a:pt x="771" y="879"/>
                  </a:lnTo>
                  <a:lnTo>
                    <a:pt x="767" y="879"/>
                  </a:lnTo>
                  <a:lnTo>
                    <a:pt x="764" y="876"/>
                  </a:lnTo>
                  <a:lnTo>
                    <a:pt x="764" y="876"/>
                  </a:lnTo>
                  <a:lnTo>
                    <a:pt x="764" y="872"/>
                  </a:lnTo>
                  <a:lnTo>
                    <a:pt x="764" y="868"/>
                  </a:lnTo>
                  <a:lnTo>
                    <a:pt x="764" y="865"/>
                  </a:lnTo>
                  <a:lnTo>
                    <a:pt x="760" y="865"/>
                  </a:lnTo>
                  <a:lnTo>
                    <a:pt x="757" y="865"/>
                  </a:lnTo>
                  <a:lnTo>
                    <a:pt x="757" y="861"/>
                  </a:lnTo>
                  <a:lnTo>
                    <a:pt x="757" y="858"/>
                  </a:lnTo>
                  <a:lnTo>
                    <a:pt x="760" y="858"/>
                  </a:lnTo>
                  <a:lnTo>
                    <a:pt x="760" y="858"/>
                  </a:lnTo>
                  <a:lnTo>
                    <a:pt x="757" y="850"/>
                  </a:lnTo>
                  <a:lnTo>
                    <a:pt x="757" y="850"/>
                  </a:lnTo>
                  <a:lnTo>
                    <a:pt x="757" y="847"/>
                  </a:lnTo>
                  <a:lnTo>
                    <a:pt x="757" y="847"/>
                  </a:lnTo>
                  <a:lnTo>
                    <a:pt x="757" y="843"/>
                  </a:lnTo>
                  <a:lnTo>
                    <a:pt x="757" y="840"/>
                  </a:lnTo>
                  <a:lnTo>
                    <a:pt x="757" y="840"/>
                  </a:lnTo>
                  <a:lnTo>
                    <a:pt x="757" y="836"/>
                  </a:lnTo>
                  <a:lnTo>
                    <a:pt x="757" y="832"/>
                  </a:lnTo>
                  <a:lnTo>
                    <a:pt x="757" y="832"/>
                  </a:lnTo>
                  <a:lnTo>
                    <a:pt x="757" y="829"/>
                  </a:lnTo>
                  <a:lnTo>
                    <a:pt x="760" y="825"/>
                  </a:lnTo>
                  <a:lnTo>
                    <a:pt x="764" y="825"/>
                  </a:lnTo>
                  <a:lnTo>
                    <a:pt x="764" y="821"/>
                  </a:lnTo>
                  <a:lnTo>
                    <a:pt x="764" y="821"/>
                  </a:lnTo>
                  <a:lnTo>
                    <a:pt x="764" y="818"/>
                  </a:lnTo>
                  <a:lnTo>
                    <a:pt x="764" y="814"/>
                  </a:lnTo>
                  <a:lnTo>
                    <a:pt x="764" y="814"/>
                  </a:lnTo>
                  <a:lnTo>
                    <a:pt x="764" y="811"/>
                  </a:lnTo>
                  <a:lnTo>
                    <a:pt x="764" y="807"/>
                  </a:lnTo>
                  <a:lnTo>
                    <a:pt x="764" y="803"/>
                  </a:lnTo>
                  <a:lnTo>
                    <a:pt x="760" y="803"/>
                  </a:lnTo>
                  <a:lnTo>
                    <a:pt x="757" y="803"/>
                  </a:lnTo>
                  <a:lnTo>
                    <a:pt x="753" y="803"/>
                  </a:lnTo>
                  <a:lnTo>
                    <a:pt x="749" y="803"/>
                  </a:lnTo>
                  <a:lnTo>
                    <a:pt x="746" y="803"/>
                  </a:lnTo>
                  <a:lnTo>
                    <a:pt x="746" y="800"/>
                  </a:lnTo>
                  <a:lnTo>
                    <a:pt x="746" y="796"/>
                  </a:lnTo>
                  <a:lnTo>
                    <a:pt x="746" y="796"/>
                  </a:lnTo>
                  <a:lnTo>
                    <a:pt x="746" y="796"/>
                  </a:lnTo>
                  <a:lnTo>
                    <a:pt x="742" y="796"/>
                  </a:lnTo>
                  <a:lnTo>
                    <a:pt x="738" y="796"/>
                  </a:lnTo>
                  <a:lnTo>
                    <a:pt x="738" y="792"/>
                  </a:lnTo>
                  <a:lnTo>
                    <a:pt x="738" y="792"/>
                  </a:lnTo>
                  <a:lnTo>
                    <a:pt x="735" y="789"/>
                  </a:lnTo>
                  <a:lnTo>
                    <a:pt x="731" y="789"/>
                  </a:lnTo>
                  <a:lnTo>
                    <a:pt x="728" y="789"/>
                  </a:lnTo>
                  <a:lnTo>
                    <a:pt x="728" y="789"/>
                  </a:lnTo>
                  <a:lnTo>
                    <a:pt x="724" y="789"/>
                  </a:lnTo>
                  <a:lnTo>
                    <a:pt x="724" y="785"/>
                  </a:lnTo>
                  <a:lnTo>
                    <a:pt x="720" y="789"/>
                  </a:lnTo>
                  <a:lnTo>
                    <a:pt x="720" y="789"/>
                  </a:lnTo>
                  <a:lnTo>
                    <a:pt x="717" y="789"/>
                  </a:lnTo>
                  <a:lnTo>
                    <a:pt x="713" y="792"/>
                  </a:lnTo>
                  <a:lnTo>
                    <a:pt x="709" y="792"/>
                  </a:lnTo>
                  <a:lnTo>
                    <a:pt x="709" y="792"/>
                  </a:lnTo>
                  <a:lnTo>
                    <a:pt x="706" y="792"/>
                  </a:lnTo>
                  <a:lnTo>
                    <a:pt x="706" y="789"/>
                  </a:lnTo>
                  <a:lnTo>
                    <a:pt x="702" y="789"/>
                  </a:lnTo>
                  <a:lnTo>
                    <a:pt x="702" y="789"/>
                  </a:lnTo>
                  <a:lnTo>
                    <a:pt x="699" y="789"/>
                  </a:lnTo>
                  <a:lnTo>
                    <a:pt x="695" y="789"/>
                  </a:lnTo>
                  <a:lnTo>
                    <a:pt x="691" y="785"/>
                  </a:lnTo>
                  <a:lnTo>
                    <a:pt x="691" y="782"/>
                  </a:lnTo>
                  <a:lnTo>
                    <a:pt x="691" y="778"/>
                  </a:lnTo>
                  <a:lnTo>
                    <a:pt x="688" y="778"/>
                  </a:lnTo>
                  <a:lnTo>
                    <a:pt x="684" y="778"/>
                  </a:lnTo>
                  <a:lnTo>
                    <a:pt x="684" y="778"/>
                  </a:lnTo>
                  <a:lnTo>
                    <a:pt x="680" y="774"/>
                  </a:lnTo>
                  <a:lnTo>
                    <a:pt x="673" y="771"/>
                  </a:lnTo>
                  <a:lnTo>
                    <a:pt x="673" y="767"/>
                  </a:lnTo>
                  <a:lnTo>
                    <a:pt x="673" y="767"/>
                  </a:lnTo>
                  <a:lnTo>
                    <a:pt x="666" y="764"/>
                  </a:lnTo>
                  <a:lnTo>
                    <a:pt x="666" y="760"/>
                  </a:lnTo>
                  <a:lnTo>
                    <a:pt x="662" y="760"/>
                  </a:lnTo>
                  <a:lnTo>
                    <a:pt x="659" y="760"/>
                  </a:lnTo>
                  <a:lnTo>
                    <a:pt x="655" y="760"/>
                  </a:lnTo>
                  <a:lnTo>
                    <a:pt x="655" y="760"/>
                  </a:lnTo>
                  <a:lnTo>
                    <a:pt x="652" y="760"/>
                  </a:lnTo>
                  <a:lnTo>
                    <a:pt x="648" y="760"/>
                  </a:lnTo>
                  <a:lnTo>
                    <a:pt x="648" y="760"/>
                  </a:lnTo>
                  <a:lnTo>
                    <a:pt x="648" y="764"/>
                  </a:lnTo>
                  <a:lnTo>
                    <a:pt x="644" y="764"/>
                  </a:lnTo>
                  <a:lnTo>
                    <a:pt x="641" y="764"/>
                  </a:lnTo>
                  <a:lnTo>
                    <a:pt x="641" y="760"/>
                  </a:lnTo>
                  <a:lnTo>
                    <a:pt x="637" y="760"/>
                  </a:lnTo>
                  <a:lnTo>
                    <a:pt x="637" y="764"/>
                  </a:lnTo>
                  <a:lnTo>
                    <a:pt x="637" y="764"/>
                  </a:lnTo>
                  <a:lnTo>
                    <a:pt x="633" y="764"/>
                  </a:lnTo>
                  <a:lnTo>
                    <a:pt x="630" y="767"/>
                  </a:lnTo>
                  <a:lnTo>
                    <a:pt x="630" y="767"/>
                  </a:lnTo>
                  <a:lnTo>
                    <a:pt x="630" y="767"/>
                  </a:lnTo>
                  <a:lnTo>
                    <a:pt x="630" y="771"/>
                  </a:lnTo>
                  <a:lnTo>
                    <a:pt x="626" y="771"/>
                  </a:lnTo>
                  <a:lnTo>
                    <a:pt x="626" y="774"/>
                  </a:lnTo>
                  <a:lnTo>
                    <a:pt x="623" y="774"/>
                  </a:lnTo>
                  <a:lnTo>
                    <a:pt x="619" y="774"/>
                  </a:lnTo>
                  <a:lnTo>
                    <a:pt x="619" y="774"/>
                  </a:lnTo>
                  <a:lnTo>
                    <a:pt x="615" y="774"/>
                  </a:lnTo>
                  <a:lnTo>
                    <a:pt x="615" y="778"/>
                  </a:lnTo>
                  <a:lnTo>
                    <a:pt x="612" y="778"/>
                  </a:lnTo>
                  <a:lnTo>
                    <a:pt x="612" y="778"/>
                  </a:lnTo>
                  <a:lnTo>
                    <a:pt x="612" y="774"/>
                  </a:lnTo>
                  <a:lnTo>
                    <a:pt x="608" y="774"/>
                  </a:lnTo>
                  <a:lnTo>
                    <a:pt x="608" y="771"/>
                  </a:lnTo>
                  <a:lnTo>
                    <a:pt x="604" y="771"/>
                  </a:lnTo>
                  <a:lnTo>
                    <a:pt x="604" y="767"/>
                  </a:lnTo>
                  <a:lnTo>
                    <a:pt x="604" y="767"/>
                  </a:lnTo>
                  <a:lnTo>
                    <a:pt x="601" y="767"/>
                  </a:lnTo>
                  <a:lnTo>
                    <a:pt x="601" y="764"/>
                  </a:lnTo>
                  <a:lnTo>
                    <a:pt x="601" y="760"/>
                  </a:lnTo>
                  <a:lnTo>
                    <a:pt x="601" y="760"/>
                  </a:lnTo>
                  <a:lnTo>
                    <a:pt x="601" y="756"/>
                  </a:lnTo>
                  <a:lnTo>
                    <a:pt x="601" y="753"/>
                  </a:lnTo>
                  <a:lnTo>
                    <a:pt x="601" y="749"/>
                  </a:lnTo>
                  <a:lnTo>
                    <a:pt x="601" y="749"/>
                  </a:lnTo>
                  <a:lnTo>
                    <a:pt x="601" y="749"/>
                  </a:lnTo>
                  <a:lnTo>
                    <a:pt x="601" y="745"/>
                  </a:lnTo>
                  <a:lnTo>
                    <a:pt x="597" y="745"/>
                  </a:lnTo>
                  <a:lnTo>
                    <a:pt x="597" y="742"/>
                  </a:lnTo>
                  <a:lnTo>
                    <a:pt x="594" y="742"/>
                  </a:lnTo>
                  <a:lnTo>
                    <a:pt x="594" y="742"/>
                  </a:lnTo>
                  <a:lnTo>
                    <a:pt x="594" y="742"/>
                  </a:lnTo>
                  <a:lnTo>
                    <a:pt x="590" y="742"/>
                  </a:lnTo>
                  <a:lnTo>
                    <a:pt x="586" y="738"/>
                  </a:lnTo>
                  <a:lnTo>
                    <a:pt x="583" y="738"/>
                  </a:lnTo>
                  <a:lnTo>
                    <a:pt x="583" y="738"/>
                  </a:lnTo>
                  <a:lnTo>
                    <a:pt x="583" y="735"/>
                  </a:lnTo>
                  <a:lnTo>
                    <a:pt x="579" y="735"/>
                  </a:lnTo>
                  <a:lnTo>
                    <a:pt x="575" y="735"/>
                  </a:lnTo>
                  <a:lnTo>
                    <a:pt x="575" y="735"/>
                  </a:lnTo>
                  <a:lnTo>
                    <a:pt x="572" y="735"/>
                  </a:lnTo>
                  <a:lnTo>
                    <a:pt x="568" y="735"/>
                  </a:lnTo>
                  <a:lnTo>
                    <a:pt x="568" y="731"/>
                  </a:lnTo>
                  <a:lnTo>
                    <a:pt x="565" y="731"/>
                  </a:lnTo>
                  <a:lnTo>
                    <a:pt x="565" y="731"/>
                  </a:lnTo>
                  <a:lnTo>
                    <a:pt x="565" y="731"/>
                  </a:lnTo>
                  <a:lnTo>
                    <a:pt x="561" y="731"/>
                  </a:lnTo>
                  <a:lnTo>
                    <a:pt x="557" y="731"/>
                  </a:lnTo>
                  <a:lnTo>
                    <a:pt x="557" y="727"/>
                  </a:lnTo>
                  <a:lnTo>
                    <a:pt x="557" y="724"/>
                  </a:lnTo>
                  <a:lnTo>
                    <a:pt x="557" y="724"/>
                  </a:lnTo>
                  <a:lnTo>
                    <a:pt x="554" y="724"/>
                  </a:lnTo>
                  <a:lnTo>
                    <a:pt x="554" y="720"/>
                  </a:lnTo>
                  <a:lnTo>
                    <a:pt x="550" y="720"/>
                  </a:lnTo>
                  <a:lnTo>
                    <a:pt x="550" y="716"/>
                  </a:lnTo>
                  <a:lnTo>
                    <a:pt x="547" y="716"/>
                  </a:lnTo>
                  <a:lnTo>
                    <a:pt x="547" y="716"/>
                  </a:lnTo>
                  <a:lnTo>
                    <a:pt x="543" y="716"/>
                  </a:lnTo>
                  <a:lnTo>
                    <a:pt x="539" y="716"/>
                  </a:lnTo>
                  <a:lnTo>
                    <a:pt x="539" y="716"/>
                  </a:lnTo>
                  <a:lnTo>
                    <a:pt x="539" y="720"/>
                  </a:lnTo>
                  <a:lnTo>
                    <a:pt x="536" y="720"/>
                  </a:lnTo>
                  <a:lnTo>
                    <a:pt x="532" y="720"/>
                  </a:lnTo>
                  <a:lnTo>
                    <a:pt x="528" y="720"/>
                  </a:lnTo>
                  <a:lnTo>
                    <a:pt x="528" y="716"/>
                  </a:lnTo>
                  <a:lnTo>
                    <a:pt x="525" y="716"/>
                  </a:lnTo>
                  <a:lnTo>
                    <a:pt x="521" y="716"/>
                  </a:lnTo>
                  <a:lnTo>
                    <a:pt x="521" y="720"/>
                  </a:lnTo>
                  <a:lnTo>
                    <a:pt x="518" y="720"/>
                  </a:lnTo>
                  <a:lnTo>
                    <a:pt x="518" y="716"/>
                  </a:lnTo>
                  <a:lnTo>
                    <a:pt x="518" y="713"/>
                  </a:lnTo>
                  <a:lnTo>
                    <a:pt x="518" y="713"/>
                  </a:lnTo>
                  <a:lnTo>
                    <a:pt x="518" y="709"/>
                  </a:lnTo>
                  <a:lnTo>
                    <a:pt x="518" y="706"/>
                  </a:lnTo>
                  <a:lnTo>
                    <a:pt x="514" y="706"/>
                  </a:lnTo>
                  <a:lnTo>
                    <a:pt x="514" y="709"/>
                  </a:lnTo>
                  <a:lnTo>
                    <a:pt x="510" y="713"/>
                  </a:lnTo>
                  <a:lnTo>
                    <a:pt x="507" y="713"/>
                  </a:lnTo>
                  <a:lnTo>
                    <a:pt x="503" y="713"/>
                  </a:lnTo>
                  <a:lnTo>
                    <a:pt x="503" y="709"/>
                  </a:lnTo>
                  <a:lnTo>
                    <a:pt x="503" y="709"/>
                  </a:lnTo>
                  <a:lnTo>
                    <a:pt x="503" y="706"/>
                  </a:lnTo>
                  <a:lnTo>
                    <a:pt x="499" y="706"/>
                  </a:lnTo>
                  <a:lnTo>
                    <a:pt x="496" y="706"/>
                  </a:lnTo>
                  <a:lnTo>
                    <a:pt x="496" y="706"/>
                  </a:lnTo>
                  <a:lnTo>
                    <a:pt x="492" y="706"/>
                  </a:lnTo>
                  <a:lnTo>
                    <a:pt x="489" y="706"/>
                  </a:lnTo>
                  <a:lnTo>
                    <a:pt x="485" y="706"/>
                  </a:lnTo>
                  <a:lnTo>
                    <a:pt x="481" y="706"/>
                  </a:lnTo>
                  <a:lnTo>
                    <a:pt x="478" y="706"/>
                  </a:lnTo>
                  <a:lnTo>
                    <a:pt x="478" y="706"/>
                  </a:lnTo>
                  <a:lnTo>
                    <a:pt x="474" y="706"/>
                  </a:lnTo>
                  <a:lnTo>
                    <a:pt x="471" y="706"/>
                  </a:lnTo>
                  <a:lnTo>
                    <a:pt x="467" y="706"/>
                  </a:lnTo>
                  <a:lnTo>
                    <a:pt x="463" y="706"/>
                  </a:lnTo>
                  <a:lnTo>
                    <a:pt x="460" y="706"/>
                  </a:lnTo>
                  <a:lnTo>
                    <a:pt x="460" y="702"/>
                  </a:lnTo>
                  <a:lnTo>
                    <a:pt x="456" y="702"/>
                  </a:lnTo>
                  <a:lnTo>
                    <a:pt x="452" y="702"/>
                  </a:lnTo>
                  <a:lnTo>
                    <a:pt x="449" y="702"/>
                  </a:lnTo>
                  <a:lnTo>
                    <a:pt x="449" y="698"/>
                  </a:lnTo>
                  <a:lnTo>
                    <a:pt x="445" y="698"/>
                  </a:lnTo>
                  <a:lnTo>
                    <a:pt x="442" y="695"/>
                  </a:lnTo>
                  <a:lnTo>
                    <a:pt x="442" y="695"/>
                  </a:lnTo>
                  <a:lnTo>
                    <a:pt x="438" y="695"/>
                  </a:lnTo>
                  <a:lnTo>
                    <a:pt x="434" y="695"/>
                  </a:lnTo>
                  <a:lnTo>
                    <a:pt x="431" y="695"/>
                  </a:lnTo>
                  <a:lnTo>
                    <a:pt x="431" y="698"/>
                  </a:lnTo>
                  <a:lnTo>
                    <a:pt x="431" y="698"/>
                  </a:lnTo>
                  <a:lnTo>
                    <a:pt x="427" y="702"/>
                  </a:lnTo>
                  <a:lnTo>
                    <a:pt x="427" y="706"/>
                  </a:lnTo>
                  <a:lnTo>
                    <a:pt x="423" y="706"/>
                  </a:lnTo>
                  <a:lnTo>
                    <a:pt x="423" y="706"/>
                  </a:lnTo>
                  <a:lnTo>
                    <a:pt x="416" y="706"/>
                  </a:lnTo>
                  <a:lnTo>
                    <a:pt x="413" y="709"/>
                  </a:lnTo>
                  <a:lnTo>
                    <a:pt x="409" y="709"/>
                  </a:lnTo>
                  <a:lnTo>
                    <a:pt x="405" y="709"/>
                  </a:lnTo>
                  <a:lnTo>
                    <a:pt x="402" y="713"/>
                  </a:lnTo>
                  <a:lnTo>
                    <a:pt x="394" y="713"/>
                  </a:lnTo>
                  <a:lnTo>
                    <a:pt x="394" y="713"/>
                  </a:lnTo>
                  <a:lnTo>
                    <a:pt x="387" y="713"/>
                  </a:lnTo>
                  <a:lnTo>
                    <a:pt x="387" y="713"/>
                  </a:lnTo>
                  <a:lnTo>
                    <a:pt x="384" y="709"/>
                  </a:lnTo>
                  <a:lnTo>
                    <a:pt x="384" y="706"/>
                  </a:lnTo>
                  <a:lnTo>
                    <a:pt x="384" y="706"/>
                  </a:lnTo>
                  <a:lnTo>
                    <a:pt x="380" y="702"/>
                  </a:lnTo>
                  <a:lnTo>
                    <a:pt x="380" y="698"/>
                  </a:lnTo>
                  <a:lnTo>
                    <a:pt x="380" y="695"/>
                  </a:lnTo>
                  <a:lnTo>
                    <a:pt x="376" y="695"/>
                  </a:lnTo>
                  <a:lnTo>
                    <a:pt x="376" y="695"/>
                  </a:lnTo>
                  <a:lnTo>
                    <a:pt x="376" y="691"/>
                  </a:lnTo>
                  <a:lnTo>
                    <a:pt x="373" y="691"/>
                  </a:lnTo>
                  <a:lnTo>
                    <a:pt x="373" y="687"/>
                  </a:lnTo>
                  <a:lnTo>
                    <a:pt x="369" y="687"/>
                  </a:lnTo>
                  <a:lnTo>
                    <a:pt x="369" y="687"/>
                  </a:lnTo>
                  <a:lnTo>
                    <a:pt x="369" y="684"/>
                  </a:lnTo>
                  <a:lnTo>
                    <a:pt x="366" y="684"/>
                  </a:lnTo>
                  <a:lnTo>
                    <a:pt x="366" y="680"/>
                  </a:lnTo>
                  <a:lnTo>
                    <a:pt x="362" y="680"/>
                  </a:lnTo>
                  <a:lnTo>
                    <a:pt x="358" y="680"/>
                  </a:lnTo>
                  <a:lnTo>
                    <a:pt x="358" y="680"/>
                  </a:lnTo>
                  <a:lnTo>
                    <a:pt x="355" y="680"/>
                  </a:lnTo>
                  <a:lnTo>
                    <a:pt x="351" y="680"/>
                  </a:lnTo>
                  <a:lnTo>
                    <a:pt x="351" y="680"/>
                  </a:lnTo>
                  <a:lnTo>
                    <a:pt x="347" y="677"/>
                  </a:lnTo>
                  <a:lnTo>
                    <a:pt x="347" y="677"/>
                  </a:lnTo>
                  <a:lnTo>
                    <a:pt x="344" y="673"/>
                  </a:lnTo>
                  <a:lnTo>
                    <a:pt x="344" y="669"/>
                  </a:lnTo>
                  <a:lnTo>
                    <a:pt x="344" y="669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7" y="666"/>
                  </a:lnTo>
                  <a:lnTo>
                    <a:pt x="333" y="666"/>
                  </a:lnTo>
                  <a:lnTo>
                    <a:pt x="333" y="662"/>
                  </a:lnTo>
                  <a:lnTo>
                    <a:pt x="333" y="662"/>
                  </a:lnTo>
                  <a:lnTo>
                    <a:pt x="329" y="662"/>
                  </a:lnTo>
                  <a:lnTo>
                    <a:pt x="326" y="659"/>
                  </a:lnTo>
                  <a:lnTo>
                    <a:pt x="326" y="655"/>
                  </a:lnTo>
                  <a:lnTo>
                    <a:pt x="322" y="651"/>
                  </a:lnTo>
                  <a:lnTo>
                    <a:pt x="322" y="651"/>
                  </a:lnTo>
                  <a:lnTo>
                    <a:pt x="322" y="651"/>
                  </a:lnTo>
                  <a:lnTo>
                    <a:pt x="318" y="648"/>
                  </a:lnTo>
                  <a:lnTo>
                    <a:pt x="315" y="648"/>
                  </a:lnTo>
                  <a:lnTo>
                    <a:pt x="315" y="644"/>
                  </a:lnTo>
                  <a:lnTo>
                    <a:pt x="311" y="644"/>
                  </a:lnTo>
                  <a:lnTo>
                    <a:pt x="308" y="644"/>
                  </a:lnTo>
                  <a:lnTo>
                    <a:pt x="304" y="644"/>
                  </a:lnTo>
                  <a:lnTo>
                    <a:pt x="304" y="644"/>
                  </a:lnTo>
                  <a:lnTo>
                    <a:pt x="300" y="644"/>
                  </a:lnTo>
                  <a:lnTo>
                    <a:pt x="297" y="644"/>
                  </a:lnTo>
                  <a:lnTo>
                    <a:pt x="297" y="644"/>
                  </a:lnTo>
                  <a:lnTo>
                    <a:pt x="293" y="644"/>
                  </a:lnTo>
                  <a:lnTo>
                    <a:pt x="289" y="644"/>
                  </a:lnTo>
                  <a:lnTo>
                    <a:pt x="286" y="644"/>
                  </a:lnTo>
                  <a:lnTo>
                    <a:pt x="286" y="644"/>
                  </a:lnTo>
                  <a:lnTo>
                    <a:pt x="286" y="644"/>
                  </a:lnTo>
                  <a:lnTo>
                    <a:pt x="286" y="640"/>
                  </a:lnTo>
                  <a:lnTo>
                    <a:pt x="282" y="637"/>
                  </a:lnTo>
                  <a:lnTo>
                    <a:pt x="279" y="633"/>
                  </a:lnTo>
                  <a:lnTo>
                    <a:pt x="279" y="633"/>
                  </a:lnTo>
                  <a:lnTo>
                    <a:pt x="279" y="630"/>
                  </a:lnTo>
                  <a:lnTo>
                    <a:pt x="279" y="626"/>
                  </a:lnTo>
                  <a:lnTo>
                    <a:pt x="275" y="626"/>
                  </a:lnTo>
                  <a:lnTo>
                    <a:pt x="275" y="626"/>
                  </a:lnTo>
                  <a:lnTo>
                    <a:pt x="271" y="626"/>
                  </a:lnTo>
                  <a:lnTo>
                    <a:pt x="268" y="626"/>
                  </a:lnTo>
                  <a:lnTo>
                    <a:pt x="268" y="626"/>
                  </a:lnTo>
                  <a:lnTo>
                    <a:pt x="264" y="626"/>
                  </a:lnTo>
                  <a:lnTo>
                    <a:pt x="261" y="622"/>
                  </a:lnTo>
                  <a:lnTo>
                    <a:pt x="261" y="622"/>
                  </a:lnTo>
                  <a:lnTo>
                    <a:pt x="257" y="622"/>
                  </a:lnTo>
                  <a:lnTo>
                    <a:pt x="257" y="619"/>
                  </a:lnTo>
                  <a:lnTo>
                    <a:pt x="253" y="619"/>
                  </a:lnTo>
                  <a:lnTo>
                    <a:pt x="253" y="615"/>
                  </a:lnTo>
                  <a:lnTo>
                    <a:pt x="250" y="615"/>
                  </a:lnTo>
                  <a:lnTo>
                    <a:pt x="250" y="615"/>
                  </a:lnTo>
                  <a:lnTo>
                    <a:pt x="253" y="611"/>
                  </a:lnTo>
                  <a:lnTo>
                    <a:pt x="253" y="608"/>
                  </a:lnTo>
                  <a:lnTo>
                    <a:pt x="257" y="608"/>
                  </a:lnTo>
                  <a:lnTo>
                    <a:pt x="257" y="608"/>
                  </a:lnTo>
                  <a:lnTo>
                    <a:pt x="261" y="608"/>
                  </a:lnTo>
                  <a:lnTo>
                    <a:pt x="261" y="604"/>
                  </a:lnTo>
                  <a:lnTo>
                    <a:pt x="264" y="608"/>
                  </a:lnTo>
                  <a:lnTo>
                    <a:pt x="268" y="608"/>
                  </a:lnTo>
                  <a:lnTo>
                    <a:pt x="268" y="608"/>
                  </a:lnTo>
                  <a:lnTo>
                    <a:pt x="271" y="608"/>
                  </a:lnTo>
                  <a:lnTo>
                    <a:pt x="275" y="608"/>
                  </a:lnTo>
                  <a:lnTo>
                    <a:pt x="275" y="604"/>
                  </a:lnTo>
                  <a:lnTo>
                    <a:pt x="275" y="601"/>
                  </a:lnTo>
                  <a:lnTo>
                    <a:pt x="275" y="597"/>
                  </a:lnTo>
                  <a:lnTo>
                    <a:pt x="279" y="597"/>
                  </a:lnTo>
                  <a:lnTo>
                    <a:pt x="279" y="597"/>
                  </a:lnTo>
                  <a:lnTo>
                    <a:pt x="279" y="593"/>
                  </a:lnTo>
                  <a:lnTo>
                    <a:pt x="279" y="590"/>
                  </a:lnTo>
                  <a:lnTo>
                    <a:pt x="279" y="590"/>
                  </a:lnTo>
                  <a:lnTo>
                    <a:pt x="279" y="586"/>
                  </a:lnTo>
                  <a:lnTo>
                    <a:pt x="279" y="582"/>
                  </a:lnTo>
                  <a:lnTo>
                    <a:pt x="279" y="579"/>
                  </a:lnTo>
                  <a:lnTo>
                    <a:pt x="279" y="579"/>
                  </a:lnTo>
                  <a:lnTo>
                    <a:pt x="282" y="575"/>
                  </a:lnTo>
                  <a:lnTo>
                    <a:pt x="282" y="572"/>
                  </a:lnTo>
                  <a:lnTo>
                    <a:pt x="282" y="572"/>
                  </a:lnTo>
                  <a:lnTo>
                    <a:pt x="282" y="568"/>
                  </a:lnTo>
                  <a:lnTo>
                    <a:pt x="282" y="564"/>
                  </a:lnTo>
                  <a:lnTo>
                    <a:pt x="282" y="561"/>
                  </a:lnTo>
                  <a:lnTo>
                    <a:pt x="279" y="561"/>
                  </a:lnTo>
                  <a:lnTo>
                    <a:pt x="279" y="557"/>
                  </a:lnTo>
                  <a:lnTo>
                    <a:pt x="279" y="554"/>
                  </a:lnTo>
                  <a:lnTo>
                    <a:pt x="279" y="554"/>
                  </a:lnTo>
                  <a:lnTo>
                    <a:pt x="279" y="550"/>
                  </a:lnTo>
                  <a:lnTo>
                    <a:pt x="279" y="546"/>
                  </a:lnTo>
                  <a:lnTo>
                    <a:pt x="275" y="546"/>
                  </a:lnTo>
                  <a:lnTo>
                    <a:pt x="271" y="543"/>
                  </a:lnTo>
                  <a:lnTo>
                    <a:pt x="268" y="543"/>
                  </a:lnTo>
                  <a:lnTo>
                    <a:pt x="268" y="543"/>
                  </a:lnTo>
                  <a:lnTo>
                    <a:pt x="268" y="539"/>
                  </a:lnTo>
                  <a:lnTo>
                    <a:pt x="268" y="535"/>
                  </a:lnTo>
                  <a:lnTo>
                    <a:pt x="268" y="535"/>
                  </a:lnTo>
                  <a:lnTo>
                    <a:pt x="268" y="532"/>
                  </a:lnTo>
                  <a:lnTo>
                    <a:pt x="268" y="528"/>
                  </a:lnTo>
                  <a:lnTo>
                    <a:pt x="271" y="528"/>
                  </a:lnTo>
                  <a:lnTo>
                    <a:pt x="271" y="525"/>
                  </a:lnTo>
                  <a:lnTo>
                    <a:pt x="275" y="525"/>
                  </a:lnTo>
                  <a:lnTo>
                    <a:pt x="279" y="521"/>
                  </a:lnTo>
                  <a:lnTo>
                    <a:pt x="279" y="517"/>
                  </a:lnTo>
                  <a:lnTo>
                    <a:pt x="282" y="517"/>
                  </a:lnTo>
                  <a:lnTo>
                    <a:pt x="286" y="517"/>
                  </a:lnTo>
                  <a:lnTo>
                    <a:pt x="286" y="517"/>
                  </a:lnTo>
                  <a:lnTo>
                    <a:pt x="286" y="517"/>
                  </a:lnTo>
                  <a:lnTo>
                    <a:pt x="286" y="514"/>
                  </a:lnTo>
                  <a:lnTo>
                    <a:pt x="286" y="514"/>
                  </a:lnTo>
                  <a:lnTo>
                    <a:pt x="286" y="510"/>
                  </a:lnTo>
                  <a:lnTo>
                    <a:pt x="282" y="506"/>
                  </a:lnTo>
                  <a:lnTo>
                    <a:pt x="279" y="506"/>
                  </a:lnTo>
                  <a:lnTo>
                    <a:pt x="279" y="506"/>
                  </a:lnTo>
                  <a:lnTo>
                    <a:pt x="275" y="506"/>
                  </a:lnTo>
                  <a:lnTo>
                    <a:pt x="271" y="506"/>
                  </a:lnTo>
                  <a:lnTo>
                    <a:pt x="268" y="503"/>
                  </a:lnTo>
                  <a:lnTo>
                    <a:pt x="268" y="503"/>
                  </a:lnTo>
                  <a:lnTo>
                    <a:pt x="264" y="503"/>
                  </a:lnTo>
                  <a:lnTo>
                    <a:pt x="261" y="503"/>
                  </a:lnTo>
                  <a:lnTo>
                    <a:pt x="261" y="503"/>
                  </a:lnTo>
                  <a:lnTo>
                    <a:pt x="257" y="503"/>
                  </a:lnTo>
                  <a:lnTo>
                    <a:pt x="253" y="503"/>
                  </a:lnTo>
                  <a:lnTo>
                    <a:pt x="250" y="503"/>
                  </a:lnTo>
                  <a:lnTo>
                    <a:pt x="250" y="503"/>
                  </a:lnTo>
                  <a:lnTo>
                    <a:pt x="246" y="503"/>
                  </a:lnTo>
                  <a:lnTo>
                    <a:pt x="242" y="503"/>
                  </a:lnTo>
                  <a:lnTo>
                    <a:pt x="242" y="503"/>
                  </a:lnTo>
                  <a:lnTo>
                    <a:pt x="239" y="506"/>
                  </a:lnTo>
                  <a:lnTo>
                    <a:pt x="235" y="506"/>
                  </a:lnTo>
                  <a:lnTo>
                    <a:pt x="232" y="506"/>
                  </a:lnTo>
                  <a:lnTo>
                    <a:pt x="232" y="506"/>
                  </a:lnTo>
                  <a:lnTo>
                    <a:pt x="228" y="506"/>
                  </a:lnTo>
                  <a:lnTo>
                    <a:pt x="228" y="503"/>
                  </a:lnTo>
                  <a:lnTo>
                    <a:pt x="224" y="503"/>
                  </a:lnTo>
                  <a:lnTo>
                    <a:pt x="224" y="503"/>
                  </a:lnTo>
                  <a:lnTo>
                    <a:pt x="221" y="503"/>
                  </a:lnTo>
                  <a:lnTo>
                    <a:pt x="217" y="503"/>
                  </a:lnTo>
                  <a:lnTo>
                    <a:pt x="213" y="503"/>
                  </a:lnTo>
                  <a:lnTo>
                    <a:pt x="213" y="503"/>
                  </a:lnTo>
                  <a:lnTo>
                    <a:pt x="210" y="506"/>
                  </a:lnTo>
                  <a:lnTo>
                    <a:pt x="210" y="506"/>
                  </a:lnTo>
                  <a:lnTo>
                    <a:pt x="213" y="506"/>
                  </a:lnTo>
                  <a:lnTo>
                    <a:pt x="213" y="510"/>
                  </a:lnTo>
                  <a:lnTo>
                    <a:pt x="210" y="510"/>
                  </a:lnTo>
                  <a:lnTo>
                    <a:pt x="210" y="514"/>
                  </a:lnTo>
                  <a:lnTo>
                    <a:pt x="206" y="514"/>
                  </a:lnTo>
                  <a:lnTo>
                    <a:pt x="206" y="517"/>
                  </a:lnTo>
                  <a:lnTo>
                    <a:pt x="206" y="517"/>
                  </a:lnTo>
                  <a:lnTo>
                    <a:pt x="203" y="517"/>
                  </a:lnTo>
                  <a:lnTo>
                    <a:pt x="199" y="517"/>
                  </a:lnTo>
                  <a:lnTo>
                    <a:pt x="199" y="517"/>
                  </a:lnTo>
                  <a:lnTo>
                    <a:pt x="199" y="521"/>
                  </a:lnTo>
                  <a:lnTo>
                    <a:pt x="195" y="521"/>
                  </a:lnTo>
                  <a:lnTo>
                    <a:pt x="192" y="521"/>
                  </a:lnTo>
                  <a:lnTo>
                    <a:pt x="188" y="521"/>
                  </a:lnTo>
                  <a:lnTo>
                    <a:pt x="188" y="517"/>
                  </a:lnTo>
                  <a:lnTo>
                    <a:pt x="188" y="517"/>
                  </a:lnTo>
                  <a:lnTo>
                    <a:pt x="184" y="517"/>
                  </a:lnTo>
                  <a:lnTo>
                    <a:pt x="184" y="517"/>
                  </a:lnTo>
                  <a:lnTo>
                    <a:pt x="181" y="517"/>
                  </a:lnTo>
                  <a:lnTo>
                    <a:pt x="181" y="517"/>
                  </a:lnTo>
                  <a:lnTo>
                    <a:pt x="177" y="517"/>
                  </a:lnTo>
                  <a:lnTo>
                    <a:pt x="174" y="517"/>
                  </a:lnTo>
                  <a:lnTo>
                    <a:pt x="170" y="517"/>
                  </a:lnTo>
                  <a:lnTo>
                    <a:pt x="170" y="517"/>
                  </a:lnTo>
                  <a:lnTo>
                    <a:pt x="166" y="517"/>
                  </a:lnTo>
                  <a:lnTo>
                    <a:pt x="163" y="517"/>
                  </a:lnTo>
                  <a:lnTo>
                    <a:pt x="163" y="517"/>
                  </a:lnTo>
                  <a:lnTo>
                    <a:pt x="159" y="514"/>
                  </a:lnTo>
                  <a:lnTo>
                    <a:pt x="156" y="514"/>
                  </a:lnTo>
                  <a:lnTo>
                    <a:pt x="152" y="514"/>
                  </a:lnTo>
                  <a:lnTo>
                    <a:pt x="152" y="517"/>
                  </a:lnTo>
                  <a:lnTo>
                    <a:pt x="148" y="517"/>
                  </a:lnTo>
                  <a:lnTo>
                    <a:pt x="145" y="517"/>
                  </a:lnTo>
                  <a:lnTo>
                    <a:pt x="141" y="517"/>
                  </a:lnTo>
                  <a:lnTo>
                    <a:pt x="137" y="517"/>
                  </a:lnTo>
                  <a:lnTo>
                    <a:pt x="134" y="517"/>
                  </a:lnTo>
                  <a:lnTo>
                    <a:pt x="134" y="521"/>
                  </a:lnTo>
                  <a:lnTo>
                    <a:pt x="134" y="525"/>
                  </a:lnTo>
                  <a:lnTo>
                    <a:pt x="130" y="525"/>
                  </a:lnTo>
                  <a:lnTo>
                    <a:pt x="130" y="525"/>
                  </a:lnTo>
                  <a:lnTo>
                    <a:pt x="127" y="525"/>
                  </a:lnTo>
                  <a:lnTo>
                    <a:pt x="127" y="528"/>
                  </a:lnTo>
                  <a:lnTo>
                    <a:pt x="127" y="528"/>
                  </a:lnTo>
                  <a:lnTo>
                    <a:pt x="119" y="528"/>
                  </a:lnTo>
                  <a:lnTo>
                    <a:pt x="119" y="532"/>
                  </a:lnTo>
                  <a:lnTo>
                    <a:pt x="116" y="532"/>
                  </a:lnTo>
                  <a:lnTo>
                    <a:pt x="116" y="532"/>
                  </a:lnTo>
                  <a:lnTo>
                    <a:pt x="112" y="535"/>
                  </a:lnTo>
                  <a:lnTo>
                    <a:pt x="108" y="535"/>
                  </a:lnTo>
                  <a:lnTo>
                    <a:pt x="108" y="535"/>
                  </a:lnTo>
                  <a:lnTo>
                    <a:pt x="108" y="535"/>
                  </a:lnTo>
                  <a:lnTo>
                    <a:pt x="105" y="539"/>
                  </a:lnTo>
                  <a:lnTo>
                    <a:pt x="101" y="539"/>
                  </a:lnTo>
                  <a:lnTo>
                    <a:pt x="98" y="543"/>
                  </a:lnTo>
                  <a:lnTo>
                    <a:pt x="98" y="543"/>
                  </a:lnTo>
                  <a:lnTo>
                    <a:pt x="98" y="543"/>
                  </a:lnTo>
                  <a:lnTo>
                    <a:pt x="94" y="543"/>
                  </a:lnTo>
                  <a:lnTo>
                    <a:pt x="90" y="546"/>
                  </a:lnTo>
                  <a:lnTo>
                    <a:pt x="90" y="550"/>
                  </a:lnTo>
                  <a:lnTo>
                    <a:pt x="90" y="554"/>
                  </a:lnTo>
                  <a:lnTo>
                    <a:pt x="90" y="554"/>
                  </a:lnTo>
                  <a:lnTo>
                    <a:pt x="90" y="554"/>
                  </a:lnTo>
                  <a:lnTo>
                    <a:pt x="87" y="554"/>
                  </a:lnTo>
                  <a:lnTo>
                    <a:pt x="87" y="557"/>
                  </a:lnTo>
                  <a:lnTo>
                    <a:pt x="83" y="561"/>
                  </a:lnTo>
                  <a:lnTo>
                    <a:pt x="79" y="561"/>
                  </a:lnTo>
                  <a:lnTo>
                    <a:pt x="79" y="557"/>
                  </a:lnTo>
                  <a:lnTo>
                    <a:pt x="79" y="557"/>
                  </a:lnTo>
                  <a:lnTo>
                    <a:pt x="76" y="561"/>
                  </a:lnTo>
                  <a:lnTo>
                    <a:pt x="72" y="561"/>
                  </a:lnTo>
                  <a:lnTo>
                    <a:pt x="72" y="561"/>
                  </a:lnTo>
                  <a:lnTo>
                    <a:pt x="69" y="561"/>
                  </a:lnTo>
                  <a:lnTo>
                    <a:pt x="65" y="561"/>
                  </a:lnTo>
                  <a:lnTo>
                    <a:pt x="61" y="561"/>
                  </a:lnTo>
                  <a:lnTo>
                    <a:pt x="61" y="557"/>
                  </a:lnTo>
                  <a:lnTo>
                    <a:pt x="58" y="557"/>
                  </a:lnTo>
                  <a:lnTo>
                    <a:pt x="54" y="561"/>
                  </a:lnTo>
                  <a:lnTo>
                    <a:pt x="54" y="561"/>
                  </a:lnTo>
                  <a:lnTo>
                    <a:pt x="54" y="561"/>
                  </a:lnTo>
                  <a:lnTo>
                    <a:pt x="51" y="561"/>
                  </a:lnTo>
                  <a:lnTo>
                    <a:pt x="47" y="561"/>
                  </a:lnTo>
                  <a:lnTo>
                    <a:pt x="43" y="561"/>
                  </a:lnTo>
                  <a:lnTo>
                    <a:pt x="43" y="561"/>
                  </a:lnTo>
                  <a:lnTo>
                    <a:pt x="40" y="561"/>
                  </a:lnTo>
                  <a:lnTo>
                    <a:pt x="40" y="564"/>
                  </a:lnTo>
                  <a:lnTo>
                    <a:pt x="25" y="572"/>
                  </a:lnTo>
                  <a:lnTo>
                    <a:pt x="25" y="564"/>
                  </a:lnTo>
                  <a:lnTo>
                    <a:pt x="25" y="561"/>
                  </a:lnTo>
                  <a:lnTo>
                    <a:pt x="25" y="557"/>
                  </a:lnTo>
                  <a:lnTo>
                    <a:pt x="29" y="554"/>
                  </a:lnTo>
                  <a:lnTo>
                    <a:pt x="32" y="554"/>
                  </a:lnTo>
                  <a:lnTo>
                    <a:pt x="32" y="550"/>
                  </a:lnTo>
                  <a:lnTo>
                    <a:pt x="32" y="543"/>
                  </a:lnTo>
                  <a:lnTo>
                    <a:pt x="29" y="543"/>
                  </a:lnTo>
                  <a:lnTo>
                    <a:pt x="25" y="539"/>
                  </a:lnTo>
                  <a:lnTo>
                    <a:pt x="25" y="535"/>
                  </a:lnTo>
                  <a:lnTo>
                    <a:pt x="18" y="535"/>
                  </a:lnTo>
                  <a:lnTo>
                    <a:pt x="18" y="535"/>
                  </a:lnTo>
                  <a:lnTo>
                    <a:pt x="14" y="532"/>
                  </a:lnTo>
                  <a:lnTo>
                    <a:pt x="11" y="525"/>
                  </a:lnTo>
                  <a:lnTo>
                    <a:pt x="7" y="525"/>
                  </a:lnTo>
                  <a:lnTo>
                    <a:pt x="7" y="517"/>
                  </a:lnTo>
                  <a:lnTo>
                    <a:pt x="7" y="514"/>
                  </a:lnTo>
                  <a:lnTo>
                    <a:pt x="7" y="510"/>
                  </a:lnTo>
                  <a:lnTo>
                    <a:pt x="7" y="506"/>
                  </a:lnTo>
                  <a:lnTo>
                    <a:pt x="7" y="499"/>
                  </a:lnTo>
                  <a:lnTo>
                    <a:pt x="3" y="499"/>
                  </a:lnTo>
                  <a:lnTo>
                    <a:pt x="3" y="492"/>
                  </a:lnTo>
                  <a:lnTo>
                    <a:pt x="3" y="488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0" y="477"/>
                  </a:lnTo>
                  <a:lnTo>
                    <a:pt x="3" y="474"/>
                  </a:lnTo>
                  <a:lnTo>
                    <a:pt x="7" y="474"/>
                  </a:lnTo>
                  <a:lnTo>
                    <a:pt x="7" y="467"/>
                  </a:lnTo>
                  <a:lnTo>
                    <a:pt x="11" y="467"/>
                  </a:lnTo>
                  <a:lnTo>
                    <a:pt x="14" y="463"/>
                  </a:lnTo>
                  <a:lnTo>
                    <a:pt x="18" y="463"/>
                  </a:lnTo>
                  <a:lnTo>
                    <a:pt x="22" y="459"/>
                  </a:lnTo>
                  <a:lnTo>
                    <a:pt x="22" y="456"/>
                  </a:lnTo>
                  <a:lnTo>
                    <a:pt x="25" y="456"/>
                  </a:lnTo>
                  <a:lnTo>
                    <a:pt x="25" y="452"/>
                  </a:lnTo>
                  <a:lnTo>
                    <a:pt x="29" y="449"/>
                  </a:lnTo>
                  <a:lnTo>
                    <a:pt x="32" y="445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43" y="445"/>
                  </a:lnTo>
                  <a:lnTo>
                    <a:pt x="43" y="441"/>
                  </a:lnTo>
                  <a:lnTo>
                    <a:pt x="47" y="441"/>
                  </a:lnTo>
                  <a:lnTo>
                    <a:pt x="51" y="441"/>
                  </a:lnTo>
                  <a:lnTo>
                    <a:pt x="54" y="441"/>
                  </a:lnTo>
                  <a:lnTo>
                    <a:pt x="61" y="441"/>
                  </a:lnTo>
                  <a:lnTo>
                    <a:pt x="61" y="441"/>
                  </a:lnTo>
                  <a:lnTo>
                    <a:pt x="69" y="441"/>
                  </a:lnTo>
                  <a:lnTo>
                    <a:pt x="72" y="441"/>
                  </a:lnTo>
                  <a:lnTo>
                    <a:pt x="76" y="441"/>
                  </a:lnTo>
                  <a:lnTo>
                    <a:pt x="79" y="438"/>
                  </a:lnTo>
                  <a:lnTo>
                    <a:pt x="79" y="438"/>
                  </a:lnTo>
                  <a:lnTo>
                    <a:pt x="83" y="434"/>
                  </a:lnTo>
                  <a:lnTo>
                    <a:pt x="87" y="430"/>
                  </a:lnTo>
                  <a:lnTo>
                    <a:pt x="90" y="427"/>
                  </a:lnTo>
                  <a:lnTo>
                    <a:pt x="90" y="427"/>
                  </a:lnTo>
                  <a:lnTo>
                    <a:pt x="94" y="423"/>
                  </a:lnTo>
                  <a:lnTo>
                    <a:pt x="98" y="420"/>
                  </a:lnTo>
                  <a:lnTo>
                    <a:pt x="98" y="420"/>
                  </a:lnTo>
                  <a:lnTo>
                    <a:pt x="101" y="420"/>
                  </a:lnTo>
                  <a:lnTo>
                    <a:pt x="101" y="416"/>
                  </a:lnTo>
                  <a:lnTo>
                    <a:pt x="105" y="416"/>
                  </a:lnTo>
                  <a:lnTo>
                    <a:pt x="108" y="412"/>
                  </a:lnTo>
                  <a:lnTo>
                    <a:pt x="112" y="409"/>
                  </a:lnTo>
                  <a:lnTo>
                    <a:pt x="116" y="409"/>
                  </a:lnTo>
                  <a:lnTo>
                    <a:pt x="116" y="405"/>
                  </a:lnTo>
                  <a:lnTo>
                    <a:pt x="116" y="401"/>
                  </a:lnTo>
                  <a:lnTo>
                    <a:pt x="119" y="398"/>
                  </a:lnTo>
                  <a:lnTo>
                    <a:pt x="119" y="394"/>
                  </a:lnTo>
                  <a:lnTo>
                    <a:pt x="123" y="391"/>
                  </a:lnTo>
                  <a:lnTo>
                    <a:pt x="127" y="391"/>
                  </a:lnTo>
                  <a:lnTo>
                    <a:pt x="127" y="383"/>
                  </a:lnTo>
                  <a:lnTo>
                    <a:pt x="127" y="383"/>
                  </a:lnTo>
                  <a:lnTo>
                    <a:pt x="127" y="380"/>
                  </a:lnTo>
                  <a:lnTo>
                    <a:pt x="130" y="376"/>
                  </a:lnTo>
                  <a:lnTo>
                    <a:pt x="134" y="373"/>
                  </a:lnTo>
                  <a:lnTo>
                    <a:pt x="134" y="369"/>
                  </a:lnTo>
                  <a:lnTo>
                    <a:pt x="134" y="365"/>
                  </a:lnTo>
                  <a:lnTo>
                    <a:pt x="137" y="365"/>
                  </a:lnTo>
                  <a:lnTo>
                    <a:pt x="141" y="362"/>
                  </a:lnTo>
                  <a:lnTo>
                    <a:pt x="141" y="358"/>
                  </a:lnTo>
                  <a:lnTo>
                    <a:pt x="145" y="354"/>
                  </a:lnTo>
                  <a:lnTo>
                    <a:pt x="145" y="351"/>
                  </a:lnTo>
                  <a:lnTo>
                    <a:pt x="145" y="347"/>
                  </a:lnTo>
                  <a:lnTo>
                    <a:pt x="145" y="347"/>
                  </a:lnTo>
                  <a:lnTo>
                    <a:pt x="148" y="344"/>
                  </a:lnTo>
                  <a:lnTo>
                    <a:pt x="152" y="336"/>
                  </a:lnTo>
                  <a:lnTo>
                    <a:pt x="152" y="336"/>
                  </a:lnTo>
                  <a:lnTo>
                    <a:pt x="152" y="333"/>
                  </a:lnTo>
                  <a:lnTo>
                    <a:pt x="159" y="329"/>
                  </a:lnTo>
                  <a:lnTo>
                    <a:pt x="163" y="329"/>
                  </a:lnTo>
                  <a:lnTo>
                    <a:pt x="166" y="329"/>
                  </a:lnTo>
                  <a:lnTo>
                    <a:pt x="170" y="329"/>
                  </a:lnTo>
                  <a:lnTo>
                    <a:pt x="177" y="329"/>
                  </a:lnTo>
                  <a:lnTo>
                    <a:pt x="181" y="329"/>
                  </a:lnTo>
                  <a:lnTo>
                    <a:pt x="188" y="329"/>
                  </a:lnTo>
                  <a:lnTo>
                    <a:pt x="192" y="329"/>
                  </a:lnTo>
                  <a:lnTo>
                    <a:pt x="195" y="329"/>
                  </a:lnTo>
                  <a:lnTo>
                    <a:pt x="199" y="329"/>
                  </a:lnTo>
                  <a:lnTo>
                    <a:pt x="199" y="325"/>
                  </a:lnTo>
                  <a:lnTo>
                    <a:pt x="206" y="325"/>
                  </a:lnTo>
                  <a:lnTo>
                    <a:pt x="206" y="322"/>
                  </a:lnTo>
                  <a:lnTo>
                    <a:pt x="210" y="322"/>
                  </a:lnTo>
                  <a:lnTo>
                    <a:pt x="213" y="318"/>
                  </a:lnTo>
                  <a:lnTo>
                    <a:pt x="213" y="315"/>
                  </a:lnTo>
                  <a:lnTo>
                    <a:pt x="217" y="315"/>
                  </a:lnTo>
                  <a:lnTo>
                    <a:pt x="221" y="311"/>
                  </a:lnTo>
                  <a:lnTo>
                    <a:pt x="221" y="311"/>
                  </a:lnTo>
                  <a:lnTo>
                    <a:pt x="224" y="307"/>
                  </a:lnTo>
                  <a:lnTo>
                    <a:pt x="224" y="304"/>
                  </a:lnTo>
                  <a:lnTo>
                    <a:pt x="224" y="304"/>
                  </a:lnTo>
                  <a:lnTo>
                    <a:pt x="232" y="296"/>
                  </a:lnTo>
                  <a:lnTo>
                    <a:pt x="235" y="296"/>
                  </a:lnTo>
                  <a:lnTo>
                    <a:pt x="239" y="293"/>
                  </a:lnTo>
                  <a:lnTo>
                    <a:pt x="242" y="293"/>
                  </a:lnTo>
                  <a:lnTo>
                    <a:pt x="250" y="293"/>
                  </a:lnTo>
                  <a:lnTo>
                    <a:pt x="250" y="293"/>
                  </a:lnTo>
                  <a:lnTo>
                    <a:pt x="253" y="289"/>
                  </a:lnTo>
                  <a:lnTo>
                    <a:pt x="253" y="286"/>
                  </a:lnTo>
                  <a:lnTo>
                    <a:pt x="261" y="278"/>
                  </a:lnTo>
                  <a:lnTo>
                    <a:pt x="261" y="275"/>
                  </a:lnTo>
                  <a:lnTo>
                    <a:pt x="261" y="275"/>
                  </a:lnTo>
                  <a:lnTo>
                    <a:pt x="261" y="268"/>
                  </a:lnTo>
                  <a:lnTo>
                    <a:pt x="261" y="268"/>
                  </a:lnTo>
                  <a:lnTo>
                    <a:pt x="264" y="264"/>
                  </a:lnTo>
                  <a:lnTo>
                    <a:pt x="268" y="264"/>
                  </a:lnTo>
                  <a:lnTo>
                    <a:pt x="268" y="260"/>
                  </a:lnTo>
                  <a:lnTo>
                    <a:pt x="271" y="260"/>
                  </a:lnTo>
                  <a:lnTo>
                    <a:pt x="275" y="260"/>
                  </a:lnTo>
                  <a:lnTo>
                    <a:pt x="275" y="257"/>
                  </a:lnTo>
                  <a:lnTo>
                    <a:pt x="279" y="257"/>
                  </a:lnTo>
                  <a:lnTo>
                    <a:pt x="279" y="257"/>
                  </a:lnTo>
                  <a:lnTo>
                    <a:pt x="279" y="257"/>
                  </a:lnTo>
                  <a:lnTo>
                    <a:pt x="282" y="253"/>
                  </a:lnTo>
                  <a:lnTo>
                    <a:pt x="286" y="249"/>
                  </a:lnTo>
                  <a:lnTo>
                    <a:pt x="286" y="249"/>
                  </a:lnTo>
                  <a:lnTo>
                    <a:pt x="286" y="246"/>
                  </a:lnTo>
                  <a:lnTo>
                    <a:pt x="289" y="239"/>
                  </a:lnTo>
                  <a:lnTo>
                    <a:pt x="293" y="239"/>
                  </a:lnTo>
                  <a:lnTo>
                    <a:pt x="297" y="239"/>
                  </a:lnTo>
                  <a:lnTo>
                    <a:pt x="297" y="235"/>
                  </a:lnTo>
                  <a:lnTo>
                    <a:pt x="297" y="235"/>
                  </a:lnTo>
                  <a:lnTo>
                    <a:pt x="304" y="231"/>
                  </a:lnTo>
                  <a:lnTo>
                    <a:pt x="308" y="231"/>
                  </a:lnTo>
                  <a:lnTo>
                    <a:pt x="315" y="231"/>
                  </a:lnTo>
                  <a:lnTo>
                    <a:pt x="315" y="231"/>
                  </a:lnTo>
                  <a:lnTo>
                    <a:pt x="315" y="228"/>
                  </a:lnTo>
                  <a:lnTo>
                    <a:pt x="322" y="224"/>
                  </a:lnTo>
                  <a:lnTo>
                    <a:pt x="322" y="220"/>
                  </a:lnTo>
                  <a:lnTo>
                    <a:pt x="322" y="220"/>
                  </a:lnTo>
                  <a:lnTo>
                    <a:pt x="326" y="217"/>
                  </a:lnTo>
                  <a:lnTo>
                    <a:pt x="333" y="217"/>
                  </a:lnTo>
                  <a:lnTo>
                    <a:pt x="333" y="213"/>
                  </a:lnTo>
                  <a:lnTo>
                    <a:pt x="337" y="213"/>
                  </a:lnTo>
                  <a:lnTo>
                    <a:pt x="340" y="210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9"/>
                  </a:lnTo>
                  <a:lnTo>
                    <a:pt x="340" y="195"/>
                  </a:lnTo>
                  <a:lnTo>
                    <a:pt x="340" y="191"/>
                  </a:lnTo>
                  <a:lnTo>
                    <a:pt x="337" y="191"/>
                  </a:lnTo>
                  <a:lnTo>
                    <a:pt x="333" y="188"/>
                  </a:lnTo>
                  <a:lnTo>
                    <a:pt x="333" y="184"/>
                  </a:lnTo>
                  <a:lnTo>
                    <a:pt x="337" y="184"/>
                  </a:lnTo>
                  <a:lnTo>
                    <a:pt x="340" y="184"/>
                  </a:lnTo>
                  <a:lnTo>
                    <a:pt x="340" y="181"/>
                  </a:lnTo>
                  <a:lnTo>
                    <a:pt x="344" y="181"/>
                  </a:lnTo>
                  <a:lnTo>
                    <a:pt x="347" y="177"/>
                  </a:lnTo>
                  <a:lnTo>
                    <a:pt x="347" y="177"/>
                  </a:lnTo>
                  <a:lnTo>
                    <a:pt x="347" y="173"/>
                  </a:lnTo>
                  <a:lnTo>
                    <a:pt x="351" y="170"/>
                  </a:lnTo>
                  <a:lnTo>
                    <a:pt x="351" y="166"/>
                  </a:lnTo>
                  <a:lnTo>
                    <a:pt x="351" y="166"/>
                  </a:lnTo>
                  <a:lnTo>
                    <a:pt x="351" y="166"/>
                  </a:lnTo>
                  <a:lnTo>
                    <a:pt x="355" y="163"/>
                  </a:lnTo>
                  <a:lnTo>
                    <a:pt x="355" y="159"/>
                  </a:lnTo>
                  <a:lnTo>
                    <a:pt x="358" y="159"/>
                  </a:lnTo>
                  <a:lnTo>
                    <a:pt x="358" y="159"/>
                  </a:lnTo>
                  <a:lnTo>
                    <a:pt x="358" y="155"/>
                  </a:lnTo>
                  <a:lnTo>
                    <a:pt x="362" y="155"/>
                  </a:lnTo>
                  <a:lnTo>
                    <a:pt x="366" y="152"/>
                  </a:lnTo>
                  <a:lnTo>
                    <a:pt x="369" y="152"/>
                  </a:lnTo>
                  <a:lnTo>
                    <a:pt x="369" y="152"/>
                  </a:lnTo>
                  <a:lnTo>
                    <a:pt x="373" y="152"/>
                  </a:lnTo>
                  <a:lnTo>
                    <a:pt x="376" y="155"/>
                  </a:lnTo>
                  <a:lnTo>
                    <a:pt x="376" y="159"/>
                  </a:lnTo>
                  <a:lnTo>
                    <a:pt x="376" y="159"/>
                  </a:lnTo>
                  <a:lnTo>
                    <a:pt x="376" y="163"/>
                  </a:lnTo>
                  <a:lnTo>
                    <a:pt x="376" y="166"/>
                  </a:lnTo>
                  <a:lnTo>
                    <a:pt x="376" y="170"/>
                  </a:lnTo>
                  <a:lnTo>
                    <a:pt x="376" y="177"/>
                  </a:lnTo>
                  <a:lnTo>
                    <a:pt x="380" y="177"/>
                  </a:lnTo>
                  <a:lnTo>
                    <a:pt x="387" y="181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8" y="177"/>
                  </a:lnTo>
                  <a:lnTo>
                    <a:pt x="405" y="177"/>
                  </a:lnTo>
                  <a:lnTo>
                    <a:pt x="405" y="177"/>
                  </a:lnTo>
                  <a:lnTo>
                    <a:pt x="409" y="177"/>
                  </a:lnTo>
                  <a:lnTo>
                    <a:pt x="416" y="177"/>
                  </a:lnTo>
                  <a:lnTo>
                    <a:pt x="423" y="177"/>
                  </a:lnTo>
                  <a:lnTo>
                    <a:pt x="423" y="177"/>
                  </a:lnTo>
                  <a:lnTo>
                    <a:pt x="427" y="177"/>
                  </a:lnTo>
                  <a:lnTo>
                    <a:pt x="434" y="173"/>
                  </a:lnTo>
                  <a:lnTo>
                    <a:pt x="442" y="170"/>
                  </a:lnTo>
                  <a:lnTo>
                    <a:pt x="442" y="170"/>
                  </a:lnTo>
                  <a:lnTo>
                    <a:pt x="445" y="170"/>
                  </a:lnTo>
                  <a:lnTo>
                    <a:pt x="449" y="170"/>
                  </a:lnTo>
                  <a:lnTo>
                    <a:pt x="449" y="170"/>
                  </a:lnTo>
                  <a:lnTo>
                    <a:pt x="452" y="170"/>
                  </a:lnTo>
                  <a:lnTo>
                    <a:pt x="456" y="173"/>
                  </a:lnTo>
                  <a:lnTo>
                    <a:pt x="456" y="177"/>
                  </a:lnTo>
                  <a:lnTo>
                    <a:pt x="456" y="177"/>
                  </a:lnTo>
                  <a:lnTo>
                    <a:pt x="456" y="181"/>
                  </a:lnTo>
                  <a:lnTo>
                    <a:pt x="460" y="181"/>
                  </a:lnTo>
                  <a:lnTo>
                    <a:pt x="463" y="184"/>
                  </a:lnTo>
                  <a:lnTo>
                    <a:pt x="463" y="184"/>
                  </a:lnTo>
                  <a:lnTo>
                    <a:pt x="463" y="188"/>
                  </a:lnTo>
                  <a:lnTo>
                    <a:pt x="467" y="188"/>
                  </a:lnTo>
                  <a:lnTo>
                    <a:pt x="467" y="188"/>
                  </a:lnTo>
                  <a:lnTo>
                    <a:pt x="467" y="191"/>
                  </a:lnTo>
                  <a:lnTo>
                    <a:pt x="467" y="195"/>
                  </a:lnTo>
                  <a:lnTo>
                    <a:pt x="467" y="195"/>
                  </a:lnTo>
                  <a:lnTo>
                    <a:pt x="471" y="195"/>
                  </a:lnTo>
                  <a:lnTo>
                    <a:pt x="474" y="195"/>
                  </a:lnTo>
                  <a:lnTo>
                    <a:pt x="478" y="195"/>
                  </a:lnTo>
                  <a:lnTo>
                    <a:pt x="478" y="199"/>
                  </a:lnTo>
                  <a:lnTo>
                    <a:pt x="481" y="202"/>
                  </a:lnTo>
                  <a:lnTo>
                    <a:pt x="485" y="202"/>
                  </a:lnTo>
                  <a:lnTo>
                    <a:pt x="485" y="202"/>
                  </a:lnTo>
                  <a:lnTo>
                    <a:pt x="481" y="202"/>
                  </a:lnTo>
                  <a:lnTo>
                    <a:pt x="481" y="206"/>
                  </a:lnTo>
                  <a:lnTo>
                    <a:pt x="481" y="210"/>
                  </a:lnTo>
                  <a:lnTo>
                    <a:pt x="485" y="213"/>
                  </a:lnTo>
                  <a:lnTo>
                    <a:pt x="481" y="213"/>
                  </a:lnTo>
                  <a:lnTo>
                    <a:pt x="481" y="213"/>
                  </a:lnTo>
                  <a:lnTo>
                    <a:pt x="481" y="217"/>
                  </a:lnTo>
                  <a:lnTo>
                    <a:pt x="481" y="220"/>
                  </a:lnTo>
                  <a:lnTo>
                    <a:pt x="481" y="220"/>
                  </a:lnTo>
                  <a:lnTo>
                    <a:pt x="485" y="220"/>
                  </a:lnTo>
                  <a:lnTo>
                    <a:pt x="485" y="224"/>
                  </a:lnTo>
                  <a:lnTo>
                    <a:pt x="485" y="228"/>
                  </a:lnTo>
                  <a:lnTo>
                    <a:pt x="485" y="231"/>
                  </a:lnTo>
                  <a:lnTo>
                    <a:pt x="485" y="231"/>
                  </a:lnTo>
                  <a:lnTo>
                    <a:pt x="481" y="235"/>
                  </a:lnTo>
                  <a:lnTo>
                    <a:pt x="485" y="235"/>
                  </a:lnTo>
                  <a:lnTo>
                    <a:pt x="485" y="235"/>
                  </a:lnTo>
                  <a:lnTo>
                    <a:pt x="489" y="235"/>
                  </a:lnTo>
                  <a:lnTo>
                    <a:pt x="492" y="235"/>
                  </a:lnTo>
                  <a:lnTo>
                    <a:pt x="496" y="239"/>
                  </a:lnTo>
                  <a:lnTo>
                    <a:pt x="496" y="239"/>
                  </a:lnTo>
                  <a:lnTo>
                    <a:pt x="496" y="239"/>
                  </a:lnTo>
                  <a:lnTo>
                    <a:pt x="499" y="242"/>
                  </a:lnTo>
                  <a:lnTo>
                    <a:pt x="499" y="246"/>
                  </a:lnTo>
                  <a:lnTo>
                    <a:pt x="499" y="249"/>
                  </a:lnTo>
                  <a:lnTo>
                    <a:pt x="499" y="249"/>
                  </a:lnTo>
                  <a:lnTo>
                    <a:pt x="496" y="253"/>
                  </a:lnTo>
                  <a:lnTo>
                    <a:pt x="496" y="253"/>
                  </a:lnTo>
                  <a:lnTo>
                    <a:pt x="496" y="257"/>
                  </a:lnTo>
                  <a:lnTo>
                    <a:pt x="496" y="257"/>
                  </a:lnTo>
                  <a:lnTo>
                    <a:pt x="492" y="260"/>
                  </a:lnTo>
                  <a:lnTo>
                    <a:pt x="489" y="268"/>
                  </a:lnTo>
                  <a:lnTo>
                    <a:pt x="492" y="268"/>
                  </a:lnTo>
                  <a:lnTo>
                    <a:pt x="496" y="271"/>
                  </a:lnTo>
                  <a:lnTo>
                    <a:pt x="499" y="275"/>
                  </a:lnTo>
                  <a:lnTo>
                    <a:pt x="499" y="275"/>
                  </a:lnTo>
                  <a:lnTo>
                    <a:pt x="503" y="278"/>
                  </a:lnTo>
                  <a:lnTo>
                    <a:pt x="507" y="282"/>
                  </a:lnTo>
                  <a:lnTo>
                    <a:pt x="510" y="286"/>
                  </a:lnTo>
                  <a:lnTo>
                    <a:pt x="510" y="289"/>
                  </a:lnTo>
                  <a:lnTo>
                    <a:pt x="518" y="293"/>
                  </a:lnTo>
                  <a:lnTo>
                    <a:pt x="521" y="293"/>
                  </a:lnTo>
                  <a:lnTo>
                    <a:pt x="525" y="293"/>
                  </a:lnTo>
                  <a:lnTo>
                    <a:pt x="525" y="293"/>
                  </a:lnTo>
                  <a:lnTo>
                    <a:pt x="528" y="293"/>
                  </a:lnTo>
                  <a:lnTo>
                    <a:pt x="532" y="293"/>
                  </a:lnTo>
                  <a:lnTo>
                    <a:pt x="539" y="296"/>
                  </a:lnTo>
                  <a:lnTo>
                    <a:pt x="539" y="293"/>
                  </a:lnTo>
                  <a:lnTo>
                    <a:pt x="539" y="293"/>
                  </a:lnTo>
                  <a:lnTo>
                    <a:pt x="543" y="293"/>
                  </a:lnTo>
                  <a:lnTo>
                    <a:pt x="547" y="293"/>
                  </a:lnTo>
                  <a:lnTo>
                    <a:pt x="547" y="293"/>
                  </a:lnTo>
                  <a:lnTo>
                    <a:pt x="547" y="293"/>
                  </a:lnTo>
                  <a:lnTo>
                    <a:pt x="547" y="293"/>
                  </a:lnTo>
                  <a:lnTo>
                    <a:pt x="550" y="293"/>
                  </a:lnTo>
                  <a:lnTo>
                    <a:pt x="550" y="296"/>
                  </a:lnTo>
                  <a:lnTo>
                    <a:pt x="554" y="296"/>
                  </a:lnTo>
                  <a:lnTo>
                    <a:pt x="557" y="293"/>
                  </a:lnTo>
                  <a:lnTo>
                    <a:pt x="557" y="286"/>
                  </a:lnTo>
                  <a:lnTo>
                    <a:pt x="561" y="286"/>
                  </a:lnTo>
                  <a:lnTo>
                    <a:pt x="565" y="286"/>
                  </a:lnTo>
                  <a:lnTo>
                    <a:pt x="565" y="289"/>
                  </a:lnTo>
                  <a:lnTo>
                    <a:pt x="568" y="289"/>
                  </a:lnTo>
                  <a:lnTo>
                    <a:pt x="568" y="293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2" y="296"/>
                  </a:lnTo>
                  <a:lnTo>
                    <a:pt x="575" y="296"/>
                  </a:lnTo>
                  <a:lnTo>
                    <a:pt x="575" y="296"/>
                  </a:lnTo>
                  <a:lnTo>
                    <a:pt x="579" y="296"/>
                  </a:lnTo>
                  <a:lnTo>
                    <a:pt x="583" y="296"/>
                  </a:lnTo>
                  <a:lnTo>
                    <a:pt x="583" y="296"/>
                  </a:lnTo>
                  <a:lnTo>
                    <a:pt x="586" y="296"/>
                  </a:lnTo>
                  <a:lnTo>
                    <a:pt x="586" y="293"/>
                  </a:lnTo>
                  <a:lnTo>
                    <a:pt x="590" y="293"/>
                  </a:lnTo>
                  <a:lnTo>
                    <a:pt x="594" y="293"/>
                  </a:lnTo>
                  <a:lnTo>
                    <a:pt x="594" y="293"/>
                  </a:lnTo>
                  <a:lnTo>
                    <a:pt x="597" y="293"/>
                  </a:lnTo>
                  <a:lnTo>
                    <a:pt x="597" y="289"/>
                  </a:lnTo>
                  <a:lnTo>
                    <a:pt x="594" y="286"/>
                  </a:lnTo>
                  <a:lnTo>
                    <a:pt x="594" y="286"/>
                  </a:lnTo>
                  <a:lnTo>
                    <a:pt x="590" y="286"/>
                  </a:lnTo>
                  <a:lnTo>
                    <a:pt x="586" y="282"/>
                  </a:lnTo>
                  <a:lnTo>
                    <a:pt x="594" y="278"/>
                  </a:lnTo>
                  <a:lnTo>
                    <a:pt x="594" y="278"/>
                  </a:lnTo>
                  <a:lnTo>
                    <a:pt x="597" y="275"/>
                  </a:lnTo>
                  <a:lnTo>
                    <a:pt x="601" y="275"/>
                  </a:lnTo>
                  <a:lnTo>
                    <a:pt x="601" y="275"/>
                  </a:lnTo>
                  <a:lnTo>
                    <a:pt x="604" y="275"/>
                  </a:lnTo>
                  <a:lnTo>
                    <a:pt x="604" y="275"/>
                  </a:lnTo>
                  <a:lnTo>
                    <a:pt x="608" y="275"/>
                  </a:lnTo>
                  <a:lnTo>
                    <a:pt x="612" y="275"/>
                  </a:lnTo>
                  <a:lnTo>
                    <a:pt x="612" y="271"/>
                  </a:lnTo>
                  <a:lnTo>
                    <a:pt x="612" y="268"/>
                  </a:lnTo>
                  <a:lnTo>
                    <a:pt x="612" y="268"/>
                  </a:lnTo>
                  <a:lnTo>
                    <a:pt x="612" y="264"/>
                  </a:lnTo>
                  <a:lnTo>
                    <a:pt x="615" y="264"/>
                  </a:lnTo>
                  <a:lnTo>
                    <a:pt x="615" y="260"/>
                  </a:lnTo>
                  <a:lnTo>
                    <a:pt x="615" y="257"/>
                  </a:lnTo>
                  <a:lnTo>
                    <a:pt x="619" y="257"/>
                  </a:lnTo>
                  <a:lnTo>
                    <a:pt x="619" y="257"/>
                  </a:lnTo>
                  <a:lnTo>
                    <a:pt x="619" y="253"/>
                  </a:lnTo>
                  <a:lnTo>
                    <a:pt x="623" y="253"/>
                  </a:lnTo>
                  <a:lnTo>
                    <a:pt x="619" y="253"/>
                  </a:lnTo>
                  <a:lnTo>
                    <a:pt x="619" y="249"/>
                  </a:lnTo>
                  <a:lnTo>
                    <a:pt x="619" y="249"/>
                  </a:lnTo>
                  <a:lnTo>
                    <a:pt x="623" y="249"/>
                  </a:lnTo>
                  <a:lnTo>
                    <a:pt x="623" y="246"/>
                  </a:lnTo>
                  <a:lnTo>
                    <a:pt x="619" y="242"/>
                  </a:lnTo>
                  <a:lnTo>
                    <a:pt x="619" y="239"/>
                  </a:lnTo>
                  <a:lnTo>
                    <a:pt x="623" y="239"/>
                  </a:lnTo>
                  <a:lnTo>
                    <a:pt x="623" y="239"/>
                  </a:lnTo>
                  <a:lnTo>
                    <a:pt x="619" y="235"/>
                  </a:lnTo>
                  <a:lnTo>
                    <a:pt x="619" y="231"/>
                  </a:lnTo>
                  <a:lnTo>
                    <a:pt x="619" y="231"/>
                  </a:lnTo>
                  <a:lnTo>
                    <a:pt x="623" y="231"/>
                  </a:lnTo>
                  <a:lnTo>
                    <a:pt x="623" y="228"/>
                  </a:lnTo>
                  <a:lnTo>
                    <a:pt x="619" y="228"/>
                  </a:lnTo>
                  <a:lnTo>
                    <a:pt x="619" y="224"/>
                  </a:lnTo>
                  <a:lnTo>
                    <a:pt x="619" y="224"/>
                  </a:lnTo>
                  <a:lnTo>
                    <a:pt x="619" y="220"/>
                  </a:lnTo>
                  <a:lnTo>
                    <a:pt x="619" y="220"/>
                  </a:lnTo>
                  <a:lnTo>
                    <a:pt x="615" y="220"/>
                  </a:lnTo>
                  <a:lnTo>
                    <a:pt x="615" y="217"/>
                  </a:lnTo>
                  <a:lnTo>
                    <a:pt x="612" y="217"/>
                  </a:lnTo>
                  <a:lnTo>
                    <a:pt x="612" y="213"/>
                  </a:lnTo>
                  <a:lnTo>
                    <a:pt x="612" y="213"/>
                  </a:lnTo>
                  <a:lnTo>
                    <a:pt x="604" y="213"/>
                  </a:lnTo>
                  <a:lnTo>
                    <a:pt x="601" y="210"/>
                  </a:lnTo>
                  <a:lnTo>
                    <a:pt x="601" y="206"/>
                  </a:lnTo>
                  <a:lnTo>
                    <a:pt x="601" y="206"/>
                  </a:lnTo>
                  <a:lnTo>
                    <a:pt x="601" y="202"/>
                  </a:lnTo>
                  <a:lnTo>
                    <a:pt x="601" y="202"/>
                  </a:lnTo>
                  <a:lnTo>
                    <a:pt x="601" y="202"/>
                  </a:lnTo>
                  <a:lnTo>
                    <a:pt x="604" y="199"/>
                  </a:lnTo>
                  <a:lnTo>
                    <a:pt x="608" y="199"/>
                  </a:lnTo>
                  <a:lnTo>
                    <a:pt x="612" y="199"/>
                  </a:lnTo>
                  <a:lnTo>
                    <a:pt x="612" y="199"/>
                  </a:lnTo>
                  <a:lnTo>
                    <a:pt x="619" y="199"/>
                  </a:lnTo>
                  <a:lnTo>
                    <a:pt x="619" y="199"/>
                  </a:lnTo>
                  <a:lnTo>
                    <a:pt x="623" y="195"/>
                  </a:lnTo>
                  <a:lnTo>
                    <a:pt x="626" y="195"/>
                  </a:lnTo>
                  <a:lnTo>
                    <a:pt x="630" y="195"/>
                  </a:lnTo>
                  <a:lnTo>
                    <a:pt x="633" y="195"/>
                  </a:lnTo>
                  <a:lnTo>
                    <a:pt x="633" y="195"/>
                  </a:lnTo>
                  <a:lnTo>
                    <a:pt x="633" y="191"/>
                  </a:lnTo>
                  <a:lnTo>
                    <a:pt x="633" y="195"/>
                  </a:lnTo>
                  <a:lnTo>
                    <a:pt x="637" y="195"/>
                  </a:lnTo>
                  <a:lnTo>
                    <a:pt x="637" y="195"/>
                  </a:lnTo>
                  <a:lnTo>
                    <a:pt x="637" y="199"/>
                  </a:lnTo>
                  <a:lnTo>
                    <a:pt x="641" y="202"/>
                  </a:lnTo>
                  <a:lnTo>
                    <a:pt x="641" y="199"/>
                  </a:lnTo>
                  <a:lnTo>
                    <a:pt x="644" y="199"/>
                  </a:lnTo>
                  <a:lnTo>
                    <a:pt x="648" y="199"/>
                  </a:lnTo>
                  <a:lnTo>
                    <a:pt x="652" y="199"/>
                  </a:lnTo>
                  <a:lnTo>
                    <a:pt x="652" y="195"/>
                  </a:lnTo>
                  <a:lnTo>
                    <a:pt x="655" y="191"/>
                  </a:lnTo>
                  <a:lnTo>
                    <a:pt x="666" y="184"/>
                  </a:lnTo>
                  <a:lnTo>
                    <a:pt x="666" y="181"/>
                  </a:lnTo>
                  <a:lnTo>
                    <a:pt x="670" y="181"/>
                  </a:lnTo>
                  <a:lnTo>
                    <a:pt x="670" y="177"/>
                  </a:lnTo>
                  <a:lnTo>
                    <a:pt x="673" y="177"/>
                  </a:lnTo>
                  <a:lnTo>
                    <a:pt x="673" y="177"/>
                  </a:lnTo>
                  <a:lnTo>
                    <a:pt x="677" y="177"/>
                  </a:lnTo>
                  <a:lnTo>
                    <a:pt x="677" y="177"/>
                  </a:lnTo>
                  <a:lnTo>
                    <a:pt x="680" y="173"/>
                  </a:lnTo>
                  <a:lnTo>
                    <a:pt x="680" y="170"/>
                  </a:lnTo>
                  <a:lnTo>
                    <a:pt x="684" y="166"/>
                  </a:lnTo>
                  <a:lnTo>
                    <a:pt x="688" y="166"/>
                  </a:lnTo>
                  <a:lnTo>
                    <a:pt x="688" y="166"/>
                  </a:lnTo>
                  <a:lnTo>
                    <a:pt x="691" y="166"/>
                  </a:lnTo>
                  <a:lnTo>
                    <a:pt x="691" y="166"/>
                  </a:lnTo>
                  <a:lnTo>
                    <a:pt x="695" y="163"/>
                  </a:lnTo>
                  <a:lnTo>
                    <a:pt x="695" y="159"/>
                  </a:lnTo>
                  <a:lnTo>
                    <a:pt x="691" y="159"/>
                  </a:lnTo>
                  <a:lnTo>
                    <a:pt x="695" y="159"/>
                  </a:lnTo>
                  <a:lnTo>
                    <a:pt x="695" y="155"/>
                  </a:lnTo>
                  <a:lnTo>
                    <a:pt x="695" y="152"/>
                  </a:lnTo>
                  <a:lnTo>
                    <a:pt x="691" y="152"/>
                  </a:lnTo>
                  <a:lnTo>
                    <a:pt x="691" y="152"/>
                  </a:lnTo>
                  <a:lnTo>
                    <a:pt x="691" y="148"/>
                  </a:lnTo>
                  <a:lnTo>
                    <a:pt x="691" y="144"/>
                  </a:lnTo>
                  <a:lnTo>
                    <a:pt x="691" y="144"/>
                  </a:lnTo>
                  <a:lnTo>
                    <a:pt x="691" y="141"/>
                  </a:lnTo>
                  <a:lnTo>
                    <a:pt x="695" y="141"/>
                  </a:lnTo>
                  <a:lnTo>
                    <a:pt x="695" y="137"/>
                  </a:lnTo>
                  <a:lnTo>
                    <a:pt x="691" y="137"/>
                  </a:lnTo>
                  <a:lnTo>
                    <a:pt x="691" y="134"/>
                  </a:lnTo>
                  <a:lnTo>
                    <a:pt x="695" y="134"/>
                  </a:lnTo>
                  <a:lnTo>
                    <a:pt x="695" y="134"/>
                  </a:lnTo>
                  <a:lnTo>
                    <a:pt x="699" y="130"/>
                  </a:lnTo>
                  <a:lnTo>
                    <a:pt x="702" y="126"/>
                  </a:lnTo>
                  <a:lnTo>
                    <a:pt x="702" y="126"/>
                  </a:lnTo>
                  <a:lnTo>
                    <a:pt x="702" y="123"/>
                  </a:lnTo>
                  <a:lnTo>
                    <a:pt x="706" y="123"/>
                  </a:lnTo>
                  <a:lnTo>
                    <a:pt x="706" y="119"/>
                  </a:lnTo>
                  <a:lnTo>
                    <a:pt x="709" y="115"/>
                  </a:lnTo>
                  <a:lnTo>
                    <a:pt x="709" y="115"/>
                  </a:lnTo>
                  <a:lnTo>
                    <a:pt x="709" y="112"/>
                  </a:lnTo>
                  <a:lnTo>
                    <a:pt x="706" y="112"/>
                  </a:lnTo>
                  <a:lnTo>
                    <a:pt x="702" y="112"/>
                  </a:lnTo>
                  <a:lnTo>
                    <a:pt x="702" y="112"/>
                  </a:lnTo>
                  <a:lnTo>
                    <a:pt x="699" y="112"/>
                  </a:lnTo>
                  <a:lnTo>
                    <a:pt x="702" y="108"/>
                  </a:lnTo>
                  <a:lnTo>
                    <a:pt x="699" y="105"/>
                  </a:lnTo>
                  <a:lnTo>
                    <a:pt x="699" y="105"/>
                  </a:lnTo>
                  <a:lnTo>
                    <a:pt x="702" y="105"/>
                  </a:lnTo>
                  <a:lnTo>
                    <a:pt x="702" y="105"/>
                  </a:lnTo>
                  <a:lnTo>
                    <a:pt x="702" y="101"/>
                  </a:lnTo>
                  <a:lnTo>
                    <a:pt x="706" y="101"/>
                  </a:lnTo>
                  <a:lnTo>
                    <a:pt x="709" y="97"/>
                  </a:lnTo>
                  <a:lnTo>
                    <a:pt x="709" y="97"/>
                  </a:lnTo>
                  <a:lnTo>
                    <a:pt x="713" y="97"/>
                  </a:lnTo>
                  <a:lnTo>
                    <a:pt x="709" y="97"/>
                  </a:lnTo>
                  <a:lnTo>
                    <a:pt x="709" y="94"/>
                  </a:lnTo>
                  <a:lnTo>
                    <a:pt x="709" y="90"/>
                  </a:lnTo>
                  <a:lnTo>
                    <a:pt x="709" y="87"/>
                  </a:lnTo>
                  <a:lnTo>
                    <a:pt x="706" y="87"/>
                  </a:lnTo>
                  <a:lnTo>
                    <a:pt x="706" y="90"/>
                  </a:lnTo>
                  <a:lnTo>
                    <a:pt x="702" y="87"/>
                  </a:lnTo>
                  <a:lnTo>
                    <a:pt x="702" y="90"/>
                  </a:lnTo>
                  <a:lnTo>
                    <a:pt x="702" y="90"/>
                  </a:lnTo>
                  <a:lnTo>
                    <a:pt x="702" y="87"/>
                  </a:lnTo>
                  <a:lnTo>
                    <a:pt x="699" y="87"/>
                  </a:lnTo>
                  <a:lnTo>
                    <a:pt x="695" y="87"/>
                  </a:lnTo>
                  <a:lnTo>
                    <a:pt x="695" y="83"/>
                  </a:lnTo>
                  <a:lnTo>
                    <a:pt x="695" y="79"/>
                  </a:lnTo>
                  <a:lnTo>
                    <a:pt x="699" y="79"/>
                  </a:lnTo>
                  <a:lnTo>
                    <a:pt x="699" y="79"/>
                  </a:lnTo>
                  <a:lnTo>
                    <a:pt x="702" y="76"/>
                  </a:lnTo>
                  <a:lnTo>
                    <a:pt x="702" y="72"/>
                  </a:lnTo>
                  <a:lnTo>
                    <a:pt x="702" y="68"/>
                  </a:lnTo>
                  <a:lnTo>
                    <a:pt x="702" y="68"/>
                  </a:lnTo>
                  <a:lnTo>
                    <a:pt x="702" y="65"/>
                  </a:lnTo>
                  <a:lnTo>
                    <a:pt x="702" y="61"/>
                  </a:lnTo>
                  <a:lnTo>
                    <a:pt x="699" y="61"/>
                  </a:lnTo>
                  <a:lnTo>
                    <a:pt x="699" y="58"/>
                  </a:lnTo>
                  <a:lnTo>
                    <a:pt x="695" y="54"/>
                  </a:lnTo>
                  <a:lnTo>
                    <a:pt x="695" y="50"/>
                  </a:lnTo>
                  <a:lnTo>
                    <a:pt x="699" y="50"/>
                  </a:lnTo>
                  <a:lnTo>
                    <a:pt x="702" y="50"/>
                  </a:lnTo>
                  <a:lnTo>
                    <a:pt x="702" y="50"/>
                  </a:lnTo>
                  <a:lnTo>
                    <a:pt x="706" y="50"/>
                  </a:lnTo>
                  <a:lnTo>
                    <a:pt x="709" y="50"/>
                  </a:lnTo>
                  <a:lnTo>
                    <a:pt x="709" y="50"/>
                  </a:lnTo>
                  <a:lnTo>
                    <a:pt x="713" y="50"/>
                  </a:lnTo>
                  <a:lnTo>
                    <a:pt x="713" y="47"/>
                  </a:lnTo>
                  <a:lnTo>
                    <a:pt x="717" y="43"/>
                  </a:lnTo>
                  <a:lnTo>
                    <a:pt x="717" y="43"/>
                  </a:lnTo>
                  <a:lnTo>
                    <a:pt x="709" y="43"/>
                  </a:lnTo>
                  <a:lnTo>
                    <a:pt x="709" y="39"/>
                  </a:lnTo>
                  <a:lnTo>
                    <a:pt x="709" y="39"/>
                  </a:lnTo>
                  <a:lnTo>
                    <a:pt x="706" y="39"/>
                  </a:lnTo>
                  <a:lnTo>
                    <a:pt x="706" y="36"/>
                  </a:lnTo>
                  <a:lnTo>
                    <a:pt x="702" y="36"/>
                  </a:lnTo>
                  <a:lnTo>
                    <a:pt x="702" y="32"/>
                  </a:lnTo>
                  <a:lnTo>
                    <a:pt x="699" y="36"/>
                  </a:lnTo>
                  <a:lnTo>
                    <a:pt x="699" y="32"/>
                  </a:lnTo>
                  <a:lnTo>
                    <a:pt x="699" y="32"/>
                  </a:lnTo>
                  <a:lnTo>
                    <a:pt x="702" y="32"/>
                  </a:lnTo>
                  <a:lnTo>
                    <a:pt x="702" y="29"/>
                  </a:lnTo>
                  <a:lnTo>
                    <a:pt x="702" y="25"/>
                  </a:lnTo>
                  <a:lnTo>
                    <a:pt x="702" y="25"/>
                  </a:lnTo>
                  <a:lnTo>
                    <a:pt x="702" y="25"/>
                  </a:lnTo>
                  <a:lnTo>
                    <a:pt x="702" y="21"/>
                  </a:lnTo>
                  <a:lnTo>
                    <a:pt x="702" y="18"/>
                  </a:lnTo>
                  <a:lnTo>
                    <a:pt x="709" y="18"/>
                  </a:lnTo>
                  <a:lnTo>
                    <a:pt x="713" y="18"/>
                  </a:lnTo>
                  <a:lnTo>
                    <a:pt x="717" y="18"/>
                  </a:lnTo>
                  <a:lnTo>
                    <a:pt x="720" y="18"/>
                  </a:lnTo>
                  <a:lnTo>
                    <a:pt x="720" y="21"/>
                  </a:lnTo>
                  <a:lnTo>
                    <a:pt x="720" y="25"/>
                  </a:lnTo>
                  <a:lnTo>
                    <a:pt x="720" y="25"/>
                  </a:lnTo>
                  <a:lnTo>
                    <a:pt x="724" y="21"/>
                  </a:lnTo>
                  <a:lnTo>
                    <a:pt x="724" y="18"/>
                  </a:lnTo>
                  <a:lnTo>
                    <a:pt x="728" y="21"/>
                  </a:lnTo>
                  <a:lnTo>
                    <a:pt x="728" y="21"/>
                  </a:lnTo>
                  <a:lnTo>
                    <a:pt x="728" y="25"/>
                  </a:lnTo>
                  <a:lnTo>
                    <a:pt x="731" y="25"/>
                  </a:lnTo>
                  <a:lnTo>
                    <a:pt x="735" y="25"/>
                  </a:lnTo>
                  <a:lnTo>
                    <a:pt x="735" y="25"/>
                  </a:lnTo>
                  <a:lnTo>
                    <a:pt x="738" y="25"/>
                  </a:lnTo>
                  <a:lnTo>
                    <a:pt x="738" y="25"/>
                  </a:lnTo>
                  <a:lnTo>
                    <a:pt x="742" y="29"/>
                  </a:lnTo>
                  <a:lnTo>
                    <a:pt x="746" y="29"/>
                  </a:lnTo>
                  <a:lnTo>
                    <a:pt x="746" y="32"/>
                  </a:lnTo>
                  <a:lnTo>
                    <a:pt x="746" y="32"/>
                  </a:lnTo>
                  <a:lnTo>
                    <a:pt x="746" y="32"/>
                  </a:lnTo>
                  <a:lnTo>
                    <a:pt x="746" y="36"/>
                  </a:lnTo>
                  <a:lnTo>
                    <a:pt x="749" y="39"/>
                  </a:lnTo>
                  <a:lnTo>
                    <a:pt x="753" y="43"/>
                  </a:lnTo>
                  <a:lnTo>
                    <a:pt x="757" y="43"/>
                  </a:lnTo>
                  <a:lnTo>
                    <a:pt x="757" y="43"/>
                  </a:lnTo>
                  <a:lnTo>
                    <a:pt x="757" y="43"/>
                  </a:lnTo>
                  <a:lnTo>
                    <a:pt x="760" y="43"/>
                  </a:lnTo>
                  <a:lnTo>
                    <a:pt x="764" y="43"/>
                  </a:lnTo>
                  <a:lnTo>
                    <a:pt x="767" y="43"/>
                  </a:lnTo>
                  <a:lnTo>
                    <a:pt x="771" y="43"/>
                  </a:lnTo>
                  <a:lnTo>
                    <a:pt x="775" y="47"/>
                  </a:lnTo>
                  <a:lnTo>
                    <a:pt x="778" y="47"/>
                  </a:lnTo>
                  <a:lnTo>
                    <a:pt x="782" y="50"/>
                  </a:lnTo>
                  <a:lnTo>
                    <a:pt x="785" y="50"/>
                  </a:lnTo>
                  <a:lnTo>
                    <a:pt x="789" y="50"/>
                  </a:lnTo>
                  <a:lnTo>
                    <a:pt x="793" y="50"/>
                  </a:lnTo>
                  <a:lnTo>
                    <a:pt x="796" y="50"/>
                  </a:lnTo>
                  <a:lnTo>
                    <a:pt x="800" y="50"/>
                  </a:lnTo>
                  <a:lnTo>
                    <a:pt x="800" y="50"/>
                  </a:lnTo>
                  <a:lnTo>
                    <a:pt x="800" y="50"/>
                  </a:lnTo>
                  <a:lnTo>
                    <a:pt x="804" y="50"/>
                  </a:lnTo>
                  <a:lnTo>
                    <a:pt x="800" y="47"/>
                  </a:lnTo>
                  <a:lnTo>
                    <a:pt x="800" y="47"/>
                  </a:lnTo>
                  <a:lnTo>
                    <a:pt x="800" y="43"/>
                  </a:lnTo>
                  <a:lnTo>
                    <a:pt x="800" y="43"/>
                  </a:lnTo>
                  <a:lnTo>
                    <a:pt x="800" y="32"/>
                  </a:lnTo>
                  <a:lnTo>
                    <a:pt x="800" y="29"/>
                  </a:lnTo>
                  <a:lnTo>
                    <a:pt x="804" y="25"/>
                  </a:lnTo>
                  <a:lnTo>
                    <a:pt x="807" y="25"/>
                  </a:lnTo>
                  <a:lnTo>
                    <a:pt x="804" y="25"/>
                  </a:lnTo>
                  <a:lnTo>
                    <a:pt x="804" y="21"/>
                  </a:lnTo>
                  <a:lnTo>
                    <a:pt x="807" y="18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811" y="14"/>
                  </a:lnTo>
                  <a:lnTo>
                    <a:pt x="818" y="14"/>
                  </a:lnTo>
                  <a:lnTo>
                    <a:pt x="818" y="14"/>
                  </a:lnTo>
                  <a:lnTo>
                    <a:pt x="822" y="14"/>
                  </a:lnTo>
                  <a:lnTo>
                    <a:pt x="825" y="18"/>
                  </a:lnTo>
                  <a:lnTo>
                    <a:pt x="825" y="21"/>
                  </a:lnTo>
                  <a:lnTo>
                    <a:pt x="829" y="21"/>
                  </a:lnTo>
                  <a:lnTo>
                    <a:pt x="833" y="25"/>
                  </a:lnTo>
                  <a:lnTo>
                    <a:pt x="836" y="25"/>
                  </a:lnTo>
                  <a:lnTo>
                    <a:pt x="836" y="25"/>
                  </a:lnTo>
                  <a:lnTo>
                    <a:pt x="840" y="25"/>
                  </a:lnTo>
                  <a:lnTo>
                    <a:pt x="843" y="21"/>
                  </a:lnTo>
                  <a:lnTo>
                    <a:pt x="843" y="18"/>
                  </a:lnTo>
                  <a:lnTo>
                    <a:pt x="847" y="14"/>
                  </a:lnTo>
                  <a:lnTo>
                    <a:pt x="847" y="14"/>
                  </a:lnTo>
                  <a:lnTo>
                    <a:pt x="847" y="10"/>
                  </a:lnTo>
                  <a:lnTo>
                    <a:pt x="847" y="7"/>
                  </a:lnTo>
                  <a:lnTo>
                    <a:pt x="843" y="3"/>
                  </a:lnTo>
                  <a:lnTo>
                    <a:pt x="843" y="0"/>
                  </a:lnTo>
                  <a:lnTo>
                    <a:pt x="847" y="0"/>
                  </a:lnTo>
                  <a:lnTo>
                    <a:pt x="851" y="0"/>
                  </a:lnTo>
                  <a:lnTo>
                    <a:pt x="854" y="0"/>
                  </a:lnTo>
                  <a:lnTo>
                    <a:pt x="854" y="3"/>
                  </a:lnTo>
                  <a:lnTo>
                    <a:pt x="858" y="3"/>
                  </a:lnTo>
                  <a:lnTo>
                    <a:pt x="862" y="7"/>
                  </a:lnTo>
                  <a:lnTo>
                    <a:pt x="862" y="7"/>
                  </a:lnTo>
                  <a:lnTo>
                    <a:pt x="869" y="7"/>
                  </a:lnTo>
                  <a:lnTo>
                    <a:pt x="872" y="7"/>
                  </a:lnTo>
                  <a:lnTo>
                    <a:pt x="872" y="10"/>
                  </a:lnTo>
                  <a:lnTo>
                    <a:pt x="876" y="10"/>
                  </a:lnTo>
                  <a:lnTo>
                    <a:pt x="876" y="10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368" y="2688"/>
              <a:ext cx="1245" cy="659"/>
            </a:xfrm>
            <a:custGeom>
              <a:avLst/>
              <a:gdLst>
                <a:gd name="T0" fmla="*/ 203 w 1245"/>
                <a:gd name="T1" fmla="*/ 11 h 659"/>
                <a:gd name="T2" fmla="*/ 268 w 1245"/>
                <a:gd name="T3" fmla="*/ 21 h 659"/>
                <a:gd name="T4" fmla="*/ 290 w 1245"/>
                <a:gd name="T5" fmla="*/ 61 h 659"/>
                <a:gd name="T6" fmla="*/ 340 w 1245"/>
                <a:gd name="T7" fmla="*/ 58 h 659"/>
                <a:gd name="T8" fmla="*/ 387 w 1245"/>
                <a:gd name="T9" fmla="*/ 90 h 659"/>
                <a:gd name="T10" fmla="*/ 442 w 1245"/>
                <a:gd name="T11" fmla="*/ 108 h 659"/>
                <a:gd name="T12" fmla="*/ 492 w 1245"/>
                <a:gd name="T13" fmla="*/ 148 h 659"/>
                <a:gd name="T14" fmla="*/ 525 w 1245"/>
                <a:gd name="T15" fmla="*/ 188 h 659"/>
                <a:gd name="T16" fmla="*/ 590 w 1245"/>
                <a:gd name="T17" fmla="*/ 195 h 659"/>
                <a:gd name="T18" fmla="*/ 641 w 1245"/>
                <a:gd name="T19" fmla="*/ 184 h 659"/>
                <a:gd name="T20" fmla="*/ 691 w 1245"/>
                <a:gd name="T21" fmla="*/ 181 h 659"/>
                <a:gd name="T22" fmla="*/ 713 w 1245"/>
                <a:gd name="T23" fmla="*/ 184 h 659"/>
                <a:gd name="T24" fmla="*/ 764 w 1245"/>
                <a:gd name="T25" fmla="*/ 181 h 659"/>
                <a:gd name="T26" fmla="*/ 815 w 1245"/>
                <a:gd name="T27" fmla="*/ 166 h 659"/>
                <a:gd name="T28" fmla="*/ 851 w 1245"/>
                <a:gd name="T29" fmla="*/ 202 h 659"/>
                <a:gd name="T30" fmla="*/ 883 w 1245"/>
                <a:gd name="T31" fmla="*/ 202 h 659"/>
                <a:gd name="T32" fmla="*/ 930 w 1245"/>
                <a:gd name="T33" fmla="*/ 199 h 659"/>
                <a:gd name="T34" fmla="*/ 981 w 1245"/>
                <a:gd name="T35" fmla="*/ 134 h 659"/>
                <a:gd name="T36" fmla="*/ 1021 w 1245"/>
                <a:gd name="T37" fmla="*/ 130 h 659"/>
                <a:gd name="T38" fmla="*/ 1111 w 1245"/>
                <a:gd name="T39" fmla="*/ 148 h 659"/>
                <a:gd name="T40" fmla="*/ 1184 w 1245"/>
                <a:gd name="T41" fmla="*/ 166 h 659"/>
                <a:gd name="T42" fmla="*/ 1227 w 1245"/>
                <a:gd name="T43" fmla="*/ 199 h 659"/>
                <a:gd name="T44" fmla="*/ 1213 w 1245"/>
                <a:gd name="T45" fmla="*/ 286 h 659"/>
                <a:gd name="T46" fmla="*/ 1158 w 1245"/>
                <a:gd name="T47" fmla="*/ 376 h 659"/>
                <a:gd name="T48" fmla="*/ 1126 w 1245"/>
                <a:gd name="T49" fmla="*/ 510 h 659"/>
                <a:gd name="T50" fmla="*/ 1097 w 1245"/>
                <a:gd name="T51" fmla="*/ 550 h 659"/>
                <a:gd name="T52" fmla="*/ 1053 w 1245"/>
                <a:gd name="T53" fmla="*/ 561 h 659"/>
                <a:gd name="T54" fmla="*/ 1003 w 1245"/>
                <a:gd name="T55" fmla="*/ 561 h 659"/>
                <a:gd name="T56" fmla="*/ 949 w 1245"/>
                <a:gd name="T57" fmla="*/ 564 h 659"/>
                <a:gd name="T58" fmla="*/ 905 w 1245"/>
                <a:gd name="T59" fmla="*/ 557 h 659"/>
                <a:gd name="T60" fmla="*/ 851 w 1245"/>
                <a:gd name="T61" fmla="*/ 561 h 659"/>
                <a:gd name="T62" fmla="*/ 789 w 1245"/>
                <a:gd name="T63" fmla="*/ 554 h 659"/>
                <a:gd name="T64" fmla="*/ 760 w 1245"/>
                <a:gd name="T65" fmla="*/ 583 h 659"/>
                <a:gd name="T66" fmla="*/ 742 w 1245"/>
                <a:gd name="T67" fmla="*/ 626 h 659"/>
                <a:gd name="T68" fmla="*/ 706 w 1245"/>
                <a:gd name="T69" fmla="*/ 659 h 659"/>
                <a:gd name="T70" fmla="*/ 673 w 1245"/>
                <a:gd name="T71" fmla="*/ 622 h 659"/>
                <a:gd name="T72" fmla="*/ 615 w 1245"/>
                <a:gd name="T73" fmla="*/ 633 h 659"/>
                <a:gd name="T74" fmla="*/ 579 w 1245"/>
                <a:gd name="T75" fmla="*/ 593 h 659"/>
                <a:gd name="T76" fmla="*/ 572 w 1245"/>
                <a:gd name="T77" fmla="*/ 561 h 659"/>
                <a:gd name="T78" fmla="*/ 561 w 1245"/>
                <a:gd name="T79" fmla="*/ 521 h 659"/>
                <a:gd name="T80" fmla="*/ 536 w 1245"/>
                <a:gd name="T81" fmla="*/ 488 h 659"/>
                <a:gd name="T82" fmla="*/ 529 w 1245"/>
                <a:gd name="T83" fmla="*/ 456 h 659"/>
                <a:gd name="T84" fmla="*/ 489 w 1245"/>
                <a:gd name="T85" fmla="*/ 449 h 659"/>
                <a:gd name="T86" fmla="*/ 445 w 1245"/>
                <a:gd name="T87" fmla="*/ 456 h 659"/>
                <a:gd name="T88" fmla="*/ 391 w 1245"/>
                <a:gd name="T89" fmla="*/ 449 h 659"/>
                <a:gd name="T90" fmla="*/ 344 w 1245"/>
                <a:gd name="T91" fmla="*/ 456 h 659"/>
                <a:gd name="T92" fmla="*/ 275 w 1245"/>
                <a:gd name="T93" fmla="*/ 474 h 659"/>
                <a:gd name="T94" fmla="*/ 221 w 1245"/>
                <a:gd name="T95" fmla="*/ 503 h 659"/>
                <a:gd name="T96" fmla="*/ 141 w 1245"/>
                <a:gd name="T97" fmla="*/ 510 h 659"/>
                <a:gd name="T98" fmla="*/ 76 w 1245"/>
                <a:gd name="T99" fmla="*/ 449 h 659"/>
                <a:gd name="T100" fmla="*/ 40 w 1245"/>
                <a:gd name="T101" fmla="*/ 412 h 659"/>
                <a:gd name="T102" fmla="*/ 4 w 1245"/>
                <a:gd name="T103" fmla="*/ 383 h 659"/>
                <a:gd name="T104" fmla="*/ 43 w 1245"/>
                <a:gd name="T105" fmla="*/ 351 h 659"/>
                <a:gd name="T106" fmla="*/ 80 w 1245"/>
                <a:gd name="T107" fmla="*/ 289 h 659"/>
                <a:gd name="T108" fmla="*/ 123 w 1245"/>
                <a:gd name="T109" fmla="*/ 278 h 659"/>
                <a:gd name="T110" fmla="*/ 138 w 1245"/>
                <a:gd name="T111" fmla="*/ 235 h 659"/>
                <a:gd name="T112" fmla="*/ 123 w 1245"/>
                <a:gd name="T113" fmla="*/ 199 h 659"/>
                <a:gd name="T114" fmla="*/ 130 w 1245"/>
                <a:gd name="T115" fmla="*/ 144 h 659"/>
                <a:gd name="T116" fmla="*/ 109 w 1245"/>
                <a:gd name="T117" fmla="*/ 94 h 659"/>
                <a:gd name="T118" fmla="*/ 119 w 1245"/>
                <a:gd name="T119" fmla="*/ 43 h 659"/>
                <a:gd name="T120" fmla="*/ 138 w 1245"/>
                <a:gd name="T121" fmla="*/ 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45" h="659">
                  <a:moveTo>
                    <a:pt x="166" y="14"/>
                  </a:moveTo>
                  <a:lnTo>
                    <a:pt x="166" y="14"/>
                  </a:lnTo>
                  <a:lnTo>
                    <a:pt x="166" y="18"/>
                  </a:lnTo>
                  <a:lnTo>
                    <a:pt x="166" y="18"/>
                  </a:lnTo>
                  <a:lnTo>
                    <a:pt x="166" y="21"/>
                  </a:lnTo>
                  <a:lnTo>
                    <a:pt x="166" y="25"/>
                  </a:lnTo>
                  <a:lnTo>
                    <a:pt x="174" y="29"/>
                  </a:lnTo>
                  <a:lnTo>
                    <a:pt x="177" y="29"/>
                  </a:lnTo>
                  <a:lnTo>
                    <a:pt x="181" y="25"/>
                  </a:lnTo>
                  <a:lnTo>
                    <a:pt x="181" y="29"/>
                  </a:lnTo>
                  <a:lnTo>
                    <a:pt x="185" y="29"/>
                  </a:lnTo>
                  <a:lnTo>
                    <a:pt x="188" y="29"/>
                  </a:lnTo>
                  <a:lnTo>
                    <a:pt x="188" y="25"/>
                  </a:lnTo>
                  <a:lnTo>
                    <a:pt x="192" y="25"/>
                  </a:lnTo>
                  <a:lnTo>
                    <a:pt x="192" y="25"/>
                  </a:lnTo>
                  <a:lnTo>
                    <a:pt x="195" y="25"/>
                  </a:lnTo>
                  <a:lnTo>
                    <a:pt x="203" y="21"/>
                  </a:lnTo>
                  <a:lnTo>
                    <a:pt x="203" y="18"/>
                  </a:lnTo>
                  <a:lnTo>
                    <a:pt x="203" y="18"/>
                  </a:lnTo>
                  <a:lnTo>
                    <a:pt x="203" y="14"/>
                  </a:lnTo>
                  <a:lnTo>
                    <a:pt x="203" y="11"/>
                  </a:lnTo>
                  <a:lnTo>
                    <a:pt x="203" y="11"/>
                  </a:lnTo>
                  <a:lnTo>
                    <a:pt x="210" y="11"/>
                  </a:lnTo>
                  <a:lnTo>
                    <a:pt x="210" y="7"/>
                  </a:lnTo>
                  <a:lnTo>
                    <a:pt x="217" y="7"/>
                  </a:lnTo>
                  <a:lnTo>
                    <a:pt x="221" y="0"/>
                  </a:lnTo>
                  <a:lnTo>
                    <a:pt x="228" y="0"/>
                  </a:lnTo>
                  <a:lnTo>
                    <a:pt x="235" y="3"/>
                  </a:lnTo>
                  <a:lnTo>
                    <a:pt x="239" y="3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3" y="3"/>
                  </a:lnTo>
                  <a:lnTo>
                    <a:pt x="246" y="3"/>
                  </a:lnTo>
                  <a:lnTo>
                    <a:pt x="246" y="7"/>
                  </a:lnTo>
                  <a:lnTo>
                    <a:pt x="257" y="7"/>
                  </a:lnTo>
                  <a:lnTo>
                    <a:pt x="257" y="11"/>
                  </a:lnTo>
                  <a:lnTo>
                    <a:pt x="261" y="11"/>
                  </a:lnTo>
                  <a:lnTo>
                    <a:pt x="264" y="11"/>
                  </a:lnTo>
                  <a:lnTo>
                    <a:pt x="264" y="11"/>
                  </a:lnTo>
                  <a:lnTo>
                    <a:pt x="264" y="18"/>
                  </a:lnTo>
                  <a:lnTo>
                    <a:pt x="264" y="18"/>
                  </a:lnTo>
                  <a:lnTo>
                    <a:pt x="264" y="18"/>
                  </a:lnTo>
                  <a:lnTo>
                    <a:pt x="264" y="21"/>
                  </a:lnTo>
                  <a:lnTo>
                    <a:pt x="268" y="21"/>
                  </a:lnTo>
                  <a:lnTo>
                    <a:pt x="271" y="21"/>
                  </a:lnTo>
                  <a:lnTo>
                    <a:pt x="275" y="25"/>
                  </a:lnTo>
                  <a:lnTo>
                    <a:pt x="271" y="29"/>
                  </a:lnTo>
                  <a:lnTo>
                    <a:pt x="268" y="29"/>
                  </a:lnTo>
                  <a:lnTo>
                    <a:pt x="264" y="29"/>
                  </a:lnTo>
                  <a:lnTo>
                    <a:pt x="264" y="36"/>
                  </a:lnTo>
                  <a:lnTo>
                    <a:pt x="264" y="36"/>
                  </a:lnTo>
                  <a:lnTo>
                    <a:pt x="264" y="40"/>
                  </a:lnTo>
                  <a:lnTo>
                    <a:pt x="264" y="43"/>
                  </a:lnTo>
                  <a:lnTo>
                    <a:pt x="264" y="47"/>
                  </a:lnTo>
                  <a:lnTo>
                    <a:pt x="264" y="47"/>
                  </a:lnTo>
                  <a:lnTo>
                    <a:pt x="268" y="50"/>
                  </a:lnTo>
                  <a:lnTo>
                    <a:pt x="268" y="54"/>
                  </a:lnTo>
                  <a:lnTo>
                    <a:pt x="271" y="54"/>
                  </a:lnTo>
                  <a:lnTo>
                    <a:pt x="271" y="50"/>
                  </a:lnTo>
                  <a:lnTo>
                    <a:pt x="275" y="50"/>
                  </a:lnTo>
                  <a:lnTo>
                    <a:pt x="279" y="50"/>
                  </a:lnTo>
                  <a:lnTo>
                    <a:pt x="282" y="50"/>
                  </a:lnTo>
                  <a:lnTo>
                    <a:pt x="282" y="54"/>
                  </a:lnTo>
                  <a:lnTo>
                    <a:pt x="282" y="54"/>
                  </a:lnTo>
                  <a:lnTo>
                    <a:pt x="282" y="58"/>
                  </a:lnTo>
                  <a:lnTo>
                    <a:pt x="290" y="61"/>
                  </a:lnTo>
                  <a:lnTo>
                    <a:pt x="293" y="65"/>
                  </a:lnTo>
                  <a:lnTo>
                    <a:pt x="293" y="61"/>
                  </a:lnTo>
                  <a:lnTo>
                    <a:pt x="297" y="61"/>
                  </a:lnTo>
                  <a:lnTo>
                    <a:pt x="300" y="61"/>
                  </a:lnTo>
                  <a:lnTo>
                    <a:pt x="300" y="61"/>
                  </a:lnTo>
                  <a:lnTo>
                    <a:pt x="304" y="65"/>
                  </a:lnTo>
                  <a:lnTo>
                    <a:pt x="308" y="65"/>
                  </a:lnTo>
                  <a:lnTo>
                    <a:pt x="311" y="65"/>
                  </a:lnTo>
                  <a:lnTo>
                    <a:pt x="311" y="65"/>
                  </a:lnTo>
                  <a:lnTo>
                    <a:pt x="315" y="65"/>
                  </a:lnTo>
                  <a:lnTo>
                    <a:pt x="319" y="65"/>
                  </a:lnTo>
                  <a:lnTo>
                    <a:pt x="322" y="65"/>
                  </a:lnTo>
                  <a:lnTo>
                    <a:pt x="326" y="65"/>
                  </a:lnTo>
                  <a:lnTo>
                    <a:pt x="329" y="65"/>
                  </a:lnTo>
                  <a:lnTo>
                    <a:pt x="329" y="65"/>
                  </a:lnTo>
                  <a:lnTo>
                    <a:pt x="329" y="65"/>
                  </a:lnTo>
                  <a:lnTo>
                    <a:pt x="329" y="61"/>
                  </a:lnTo>
                  <a:lnTo>
                    <a:pt x="329" y="58"/>
                  </a:lnTo>
                  <a:lnTo>
                    <a:pt x="333" y="58"/>
                  </a:lnTo>
                  <a:lnTo>
                    <a:pt x="337" y="54"/>
                  </a:lnTo>
                  <a:lnTo>
                    <a:pt x="337" y="58"/>
                  </a:lnTo>
                  <a:lnTo>
                    <a:pt x="340" y="58"/>
                  </a:lnTo>
                  <a:lnTo>
                    <a:pt x="344" y="58"/>
                  </a:lnTo>
                  <a:lnTo>
                    <a:pt x="348" y="58"/>
                  </a:lnTo>
                  <a:lnTo>
                    <a:pt x="348" y="61"/>
                  </a:lnTo>
                  <a:lnTo>
                    <a:pt x="348" y="61"/>
                  </a:lnTo>
                  <a:lnTo>
                    <a:pt x="348" y="65"/>
                  </a:lnTo>
                  <a:lnTo>
                    <a:pt x="348" y="65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5" y="72"/>
                  </a:lnTo>
                  <a:lnTo>
                    <a:pt x="355" y="72"/>
                  </a:lnTo>
                  <a:lnTo>
                    <a:pt x="358" y="72"/>
                  </a:lnTo>
                  <a:lnTo>
                    <a:pt x="358" y="76"/>
                  </a:lnTo>
                  <a:lnTo>
                    <a:pt x="358" y="79"/>
                  </a:lnTo>
                  <a:lnTo>
                    <a:pt x="366" y="79"/>
                  </a:lnTo>
                  <a:lnTo>
                    <a:pt x="366" y="79"/>
                  </a:lnTo>
                  <a:lnTo>
                    <a:pt x="369" y="79"/>
                  </a:lnTo>
                  <a:lnTo>
                    <a:pt x="373" y="83"/>
                  </a:lnTo>
                  <a:lnTo>
                    <a:pt x="376" y="83"/>
                  </a:lnTo>
                  <a:lnTo>
                    <a:pt x="380" y="83"/>
                  </a:lnTo>
                  <a:lnTo>
                    <a:pt x="380" y="83"/>
                  </a:lnTo>
                  <a:lnTo>
                    <a:pt x="384" y="87"/>
                  </a:lnTo>
                  <a:lnTo>
                    <a:pt x="387" y="90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1" y="97"/>
                  </a:lnTo>
                  <a:lnTo>
                    <a:pt x="387" y="101"/>
                  </a:lnTo>
                  <a:lnTo>
                    <a:pt x="391" y="101"/>
                  </a:lnTo>
                  <a:lnTo>
                    <a:pt x="395" y="101"/>
                  </a:lnTo>
                  <a:lnTo>
                    <a:pt x="395" y="105"/>
                  </a:lnTo>
                  <a:lnTo>
                    <a:pt x="398" y="105"/>
                  </a:lnTo>
                  <a:lnTo>
                    <a:pt x="398" y="105"/>
                  </a:lnTo>
                  <a:lnTo>
                    <a:pt x="402" y="105"/>
                  </a:lnTo>
                  <a:lnTo>
                    <a:pt x="409" y="105"/>
                  </a:lnTo>
                  <a:lnTo>
                    <a:pt x="409" y="105"/>
                  </a:lnTo>
                  <a:lnTo>
                    <a:pt x="413" y="108"/>
                  </a:lnTo>
                  <a:lnTo>
                    <a:pt x="416" y="108"/>
                  </a:lnTo>
                  <a:lnTo>
                    <a:pt x="416" y="108"/>
                  </a:lnTo>
                  <a:lnTo>
                    <a:pt x="420" y="108"/>
                  </a:lnTo>
                  <a:lnTo>
                    <a:pt x="424" y="108"/>
                  </a:lnTo>
                  <a:lnTo>
                    <a:pt x="427" y="108"/>
                  </a:lnTo>
                  <a:lnTo>
                    <a:pt x="427" y="108"/>
                  </a:lnTo>
                  <a:lnTo>
                    <a:pt x="434" y="108"/>
                  </a:lnTo>
                  <a:lnTo>
                    <a:pt x="434" y="108"/>
                  </a:lnTo>
                  <a:lnTo>
                    <a:pt x="442" y="108"/>
                  </a:lnTo>
                  <a:lnTo>
                    <a:pt x="445" y="105"/>
                  </a:lnTo>
                  <a:lnTo>
                    <a:pt x="449" y="108"/>
                  </a:lnTo>
                  <a:lnTo>
                    <a:pt x="453" y="108"/>
                  </a:lnTo>
                  <a:lnTo>
                    <a:pt x="456" y="108"/>
                  </a:lnTo>
                  <a:lnTo>
                    <a:pt x="460" y="108"/>
                  </a:lnTo>
                  <a:lnTo>
                    <a:pt x="463" y="108"/>
                  </a:lnTo>
                  <a:lnTo>
                    <a:pt x="463" y="112"/>
                  </a:lnTo>
                  <a:lnTo>
                    <a:pt x="463" y="116"/>
                  </a:lnTo>
                  <a:lnTo>
                    <a:pt x="463" y="116"/>
                  </a:lnTo>
                  <a:lnTo>
                    <a:pt x="467" y="119"/>
                  </a:lnTo>
                  <a:lnTo>
                    <a:pt x="471" y="123"/>
                  </a:lnTo>
                  <a:lnTo>
                    <a:pt x="471" y="126"/>
                  </a:lnTo>
                  <a:lnTo>
                    <a:pt x="471" y="126"/>
                  </a:lnTo>
                  <a:lnTo>
                    <a:pt x="474" y="126"/>
                  </a:lnTo>
                  <a:lnTo>
                    <a:pt x="478" y="126"/>
                  </a:lnTo>
                  <a:lnTo>
                    <a:pt x="481" y="130"/>
                  </a:lnTo>
                  <a:lnTo>
                    <a:pt x="489" y="134"/>
                  </a:lnTo>
                  <a:lnTo>
                    <a:pt x="489" y="137"/>
                  </a:lnTo>
                  <a:lnTo>
                    <a:pt x="489" y="144"/>
                  </a:lnTo>
                  <a:lnTo>
                    <a:pt x="489" y="144"/>
                  </a:lnTo>
                  <a:lnTo>
                    <a:pt x="489" y="144"/>
                  </a:lnTo>
                  <a:lnTo>
                    <a:pt x="492" y="148"/>
                  </a:lnTo>
                  <a:lnTo>
                    <a:pt x="492" y="152"/>
                  </a:lnTo>
                  <a:lnTo>
                    <a:pt x="496" y="152"/>
                  </a:lnTo>
                  <a:lnTo>
                    <a:pt x="492" y="152"/>
                  </a:lnTo>
                  <a:lnTo>
                    <a:pt x="492" y="152"/>
                  </a:lnTo>
                  <a:lnTo>
                    <a:pt x="496" y="155"/>
                  </a:lnTo>
                  <a:lnTo>
                    <a:pt x="500" y="155"/>
                  </a:lnTo>
                  <a:lnTo>
                    <a:pt x="503" y="155"/>
                  </a:lnTo>
                  <a:lnTo>
                    <a:pt x="507" y="155"/>
                  </a:lnTo>
                  <a:lnTo>
                    <a:pt x="507" y="159"/>
                  </a:lnTo>
                  <a:lnTo>
                    <a:pt x="507" y="163"/>
                  </a:lnTo>
                  <a:lnTo>
                    <a:pt x="507" y="166"/>
                  </a:lnTo>
                  <a:lnTo>
                    <a:pt x="507" y="166"/>
                  </a:lnTo>
                  <a:lnTo>
                    <a:pt x="507" y="173"/>
                  </a:lnTo>
                  <a:lnTo>
                    <a:pt x="507" y="177"/>
                  </a:lnTo>
                  <a:lnTo>
                    <a:pt x="507" y="181"/>
                  </a:lnTo>
                  <a:lnTo>
                    <a:pt x="510" y="181"/>
                  </a:lnTo>
                  <a:lnTo>
                    <a:pt x="510" y="184"/>
                  </a:lnTo>
                  <a:lnTo>
                    <a:pt x="514" y="184"/>
                  </a:lnTo>
                  <a:lnTo>
                    <a:pt x="518" y="184"/>
                  </a:lnTo>
                  <a:lnTo>
                    <a:pt x="518" y="188"/>
                  </a:lnTo>
                  <a:lnTo>
                    <a:pt x="521" y="188"/>
                  </a:lnTo>
                  <a:lnTo>
                    <a:pt x="525" y="188"/>
                  </a:lnTo>
                  <a:lnTo>
                    <a:pt x="525" y="188"/>
                  </a:lnTo>
                  <a:lnTo>
                    <a:pt x="529" y="188"/>
                  </a:lnTo>
                  <a:lnTo>
                    <a:pt x="536" y="188"/>
                  </a:lnTo>
                  <a:lnTo>
                    <a:pt x="539" y="188"/>
                  </a:lnTo>
                  <a:lnTo>
                    <a:pt x="539" y="192"/>
                  </a:lnTo>
                  <a:lnTo>
                    <a:pt x="543" y="195"/>
                  </a:lnTo>
                  <a:lnTo>
                    <a:pt x="543" y="195"/>
                  </a:lnTo>
                  <a:lnTo>
                    <a:pt x="550" y="195"/>
                  </a:lnTo>
                  <a:lnTo>
                    <a:pt x="554" y="195"/>
                  </a:lnTo>
                  <a:lnTo>
                    <a:pt x="558" y="195"/>
                  </a:lnTo>
                  <a:lnTo>
                    <a:pt x="561" y="195"/>
                  </a:lnTo>
                  <a:lnTo>
                    <a:pt x="561" y="199"/>
                  </a:lnTo>
                  <a:lnTo>
                    <a:pt x="565" y="199"/>
                  </a:lnTo>
                  <a:lnTo>
                    <a:pt x="568" y="199"/>
                  </a:lnTo>
                  <a:lnTo>
                    <a:pt x="572" y="199"/>
                  </a:lnTo>
                  <a:lnTo>
                    <a:pt x="576" y="195"/>
                  </a:lnTo>
                  <a:lnTo>
                    <a:pt x="579" y="195"/>
                  </a:lnTo>
                  <a:lnTo>
                    <a:pt x="579" y="195"/>
                  </a:lnTo>
                  <a:lnTo>
                    <a:pt x="583" y="199"/>
                  </a:lnTo>
                  <a:lnTo>
                    <a:pt x="586" y="199"/>
                  </a:lnTo>
                  <a:lnTo>
                    <a:pt x="590" y="199"/>
                  </a:lnTo>
                  <a:lnTo>
                    <a:pt x="590" y="195"/>
                  </a:lnTo>
                  <a:lnTo>
                    <a:pt x="590" y="192"/>
                  </a:lnTo>
                  <a:lnTo>
                    <a:pt x="594" y="188"/>
                  </a:lnTo>
                  <a:lnTo>
                    <a:pt x="597" y="184"/>
                  </a:lnTo>
                  <a:lnTo>
                    <a:pt x="597" y="184"/>
                  </a:lnTo>
                  <a:lnTo>
                    <a:pt x="601" y="181"/>
                  </a:lnTo>
                  <a:lnTo>
                    <a:pt x="608" y="181"/>
                  </a:lnTo>
                  <a:lnTo>
                    <a:pt x="608" y="181"/>
                  </a:lnTo>
                  <a:lnTo>
                    <a:pt x="608" y="177"/>
                  </a:lnTo>
                  <a:lnTo>
                    <a:pt x="612" y="177"/>
                  </a:lnTo>
                  <a:lnTo>
                    <a:pt x="615" y="177"/>
                  </a:lnTo>
                  <a:lnTo>
                    <a:pt x="615" y="177"/>
                  </a:lnTo>
                  <a:lnTo>
                    <a:pt x="615" y="181"/>
                  </a:lnTo>
                  <a:lnTo>
                    <a:pt x="619" y="181"/>
                  </a:lnTo>
                  <a:lnTo>
                    <a:pt x="623" y="181"/>
                  </a:lnTo>
                  <a:lnTo>
                    <a:pt x="626" y="181"/>
                  </a:lnTo>
                  <a:lnTo>
                    <a:pt x="626" y="181"/>
                  </a:lnTo>
                  <a:lnTo>
                    <a:pt x="630" y="181"/>
                  </a:lnTo>
                  <a:lnTo>
                    <a:pt x="634" y="181"/>
                  </a:lnTo>
                  <a:lnTo>
                    <a:pt x="634" y="181"/>
                  </a:lnTo>
                  <a:lnTo>
                    <a:pt x="637" y="181"/>
                  </a:lnTo>
                  <a:lnTo>
                    <a:pt x="641" y="181"/>
                  </a:lnTo>
                  <a:lnTo>
                    <a:pt x="641" y="184"/>
                  </a:lnTo>
                  <a:lnTo>
                    <a:pt x="641" y="188"/>
                  </a:lnTo>
                  <a:lnTo>
                    <a:pt x="644" y="188"/>
                  </a:lnTo>
                  <a:lnTo>
                    <a:pt x="648" y="192"/>
                  </a:lnTo>
                  <a:lnTo>
                    <a:pt x="648" y="195"/>
                  </a:lnTo>
                  <a:lnTo>
                    <a:pt x="652" y="192"/>
                  </a:lnTo>
                  <a:lnTo>
                    <a:pt x="652" y="192"/>
                  </a:lnTo>
                  <a:lnTo>
                    <a:pt x="655" y="192"/>
                  </a:lnTo>
                  <a:lnTo>
                    <a:pt x="659" y="192"/>
                  </a:lnTo>
                  <a:lnTo>
                    <a:pt x="662" y="192"/>
                  </a:lnTo>
                  <a:lnTo>
                    <a:pt x="662" y="192"/>
                  </a:lnTo>
                  <a:lnTo>
                    <a:pt x="666" y="192"/>
                  </a:lnTo>
                  <a:lnTo>
                    <a:pt x="670" y="192"/>
                  </a:lnTo>
                  <a:lnTo>
                    <a:pt x="670" y="188"/>
                  </a:lnTo>
                  <a:lnTo>
                    <a:pt x="673" y="192"/>
                  </a:lnTo>
                  <a:lnTo>
                    <a:pt x="677" y="192"/>
                  </a:lnTo>
                  <a:lnTo>
                    <a:pt x="681" y="192"/>
                  </a:lnTo>
                  <a:lnTo>
                    <a:pt x="681" y="188"/>
                  </a:lnTo>
                  <a:lnTo>
                    <a:pt x="681" y="184"/>
                  </a:lnTo>
                  <a:lnTo>
                    <a:pt x="688" y="181"/>
                  </a:lnTo>
                  <a:lnTo>
                    <a:pt x="688" y="181"/>
                  </a:lnTo>
                  <a:lnTo>
                    <a:pt x="688" y="181"/>
                  </a:lnTo>
                  <a:lnTo>
                    <a:pt x="691" y="181"/>
                  </a:lnTo>
                  <a:lnTo>
                    <a:pt x="695" y="181"/>
                  </a:lnTo>
                  <a:lnTo>
                    <a:pt x="695" y="181"/>
                  </a:lnTo>
                  <a:lnTo>
                    <a:pt x="699" y="181"/>
                  </a:lnTo>
                  <a:lnTo>
                    <a:pt x="702" y="177"/>
                  </a:lnTo>
                  <a:lnTo>
                    <a:pt x="706" y="177"/>
                  </a:lnTo>
                  <a:lnTo>
                    <a:pt x="706" y="177"/>
                  </a:lnTo>
                  <a:lnTo>
                    <a:pt x="710" y="173"/>
                  </a:lnTo>
                  <a:lnTo>
                    <a:pt x="713" y="173"/>
                  </a:lnTo>
                  <a:lnTo>
                    <a:pt x="713" y="170"/>
                  </a:lnTo>
                  <a:lnTo>
                    <a:pt x="713" y="170"/>
                  </a:lnTo>
                  <a:lnTo>
                    <a:pt x="717" y="170"/>
                  </a:lnTo>
                  <a:lnTo>
                    <a:pt x="720" y="170"/>
                  </a:lnTo>
                  <a:lnTo>
                    <a:pt x="724" y="170"/>
                  </a:lnTo>
                  <a:lnTo>
                    <a:pt x="724" y="173"/>
                  </a:lnTo>
                  <a:lnTo>
                    <a:pt x="724" y="177"/>
                  </a:lnTo>
                  <a:lnTo>
                    <a:pt x="728" y="177"/>
                  </a:lnTo>
                  <a:lnTo>
                    <a:pt x="728" y="181"/>
                  </a:lnTo>
                  <a:lnTo>
                    <a:pt x="724" y="181"/>
                  </a:lnTo>
                  <a:lnTo>
                    <a:pt x="724" y="184"/>
                  </a:lnTo>
                  <a:lnTo>
                    <a:pt x="724" y="184"/>
                  </a:lnTo>
                  <a:lnTo>
                    <a:pt x="720" y="184"/>
                  </a:lnTo>
                  <a:lnTo>
                    <a:pt x="713" y="184"/>
                  </a:lnTo>
                  <a:lnTo>
                    <a:pt x="710" y="184"/>
                  </a:lnTo>
                  <a:lnTo>
                    <a:pt x="710" y="188"/>
                  </a:lnTo>
                  <a:lnTo>
                    <a:pt x="706" y="188"/>
                  </a:lnTo>
                  <a:lnTo>
                    <a:pt x="706" y="188"/>
                  </a:lnTo>
                  <a:lnTo>
                    <a:pt x="713" y="188"/>
                  </a:lnTo>
                  <a:lnTo>
                    <a:pt x="713" y="188"/>
                  </a:lnTo>
                  <a:lnTo>
                    <a:pt x="717" y="188"/>
                  </a:lnTo>
                  <a:lnTo>
                    <a:pt x="720" y="188"/>
                  </a:lnTo>
                  <a:lnTo>
                    <a:pt x="724" y="188"/>
                  </a:lnTo>
                  <a:lnTo>
                    <a:pt x="724" y="192"/>
                  </a:lnTo>
                  <a:lnTo>
                    <a:pt x="728" y="192"/>
                  </a:lnTo>
                  <a:lnTo>
                    <a:pt x="731" y="195"/>
                  </a:lnTo>
                  <a:lnTo>
                    <a:pt x="739" y="199"/>
                  </a:lnTo>
                  <a:lnTo>
                    <a:pt x="742" y="199"/>
                  </a:lnTo>
                  <a:lnTo>
                    <a:pt x="742" y="195"/>
                  </a:lnTo>
                  <a:lnTo>
                    <a:pt x="749" y="192"/>
                  </a:lnTo>
                  <a:lnTo>
                    <a:pt x="749" y="188"/>
                  </a:lnTo>
                  <a:lnTo>
                    <a:pt x="753" y="188"/>
                  </a:lnTo>
                  <a:lnTo>
                    <a:pt x="757" y="188"/>
                  </a:lnTo>
                  <a:lnTo>
                    <a:pt x="760" y="184"/>
                  </a:lnTo>
                  <a:lnTo>
                    <a:pt x="760" y="181"/>
                  </a:lnTo>
                  <a:lnTo>
                    <a:pt x="764" y="181"/>
                  </a:lnTo>
                  <a:lnTo>
                    <a:pt x="767" y="181"/>
                  </a:lnTo>
                  <a:lnTo>
                    <a:pt x="767" y="181"/>
                  </a:lnTo>
                  <a:lnTo>
                    <a:pt x="767" y="181"/>
                  </a:lnTo>
                  <a:lnTo>
                    <a:pt x="775" y="181"/>
                  </a:lnTo>
                  <a:lnTo>
                    <a:pt x="778" y="181"/>
                  </a:lnTo>
                  <a:lnTo>
                    <a:pt x="778" y="181"/>
                  </a:lnTo>
                  <a:lnTo>
                    <a:pt x="782" y="181"/>
                  </a:lnTo>
                  <a:lnTo>
                    <a:pt x="786" y="181"/>
                  </a:lnTo>
                  <a:lnTo>
                    <a:pt x="786" y="181"/>
                  </a:lnTo>
                  <a:lnTo>
                    <a:pt x="786" y="181"/>
                  </a:lnTo>
                  <a:lnTo>
                    <a:pt x="793" y="181"/>
                  </a:lnTo>
                  <a:lnTo>
                    <a:pt x="793" y="181"/>
                  </a:lnTo>
                  <a:lnTo>
                    <a:pt x="796" y="181"/>
                  </a:lnTo>
                  <a:lnTo>
                    <a:pt x="796" y="181"/>
                  </a:lnTo>
                  <a:lnTo>
                    <a:pt x="800" y="181"/>
                  </a:lnTo>
                  <a:lnTo>
                    <a:pt x="800" y="181"/>
                  </a:lnTo>
                  <a:lnTo>
                    <a:pt x="804" y="177"/>
                  </a:lnTo>
                  <a:lnTo>
                    <a:pt x="804" y="173"/>
                  </a:lnTo>
                  <a:lnTo>
                    <a:pt x="807" y="170"/>
                  </a:lnTo>
                  <a:lnTo>
                    <a:pt x="807" y="166"/>
                  </a:lnTo>
                  <a:lnTo>
                    <a:pt x="811" y="166"/>
                  </a:lnTo>
                  <a:lnTo>
                    <a:pt x="815" y="166"/>
                  </a:lnTo>
                  <a:lnTo>
                    <a:pt x="815" y="166"/>
                  </a:lnTo>
                  <a:lnTo>
                    <a:pt x="818" y="166"/>
                  </a:lnTo>
                  <a:lnTo>
                    <a:pt x="818" y="170"/>
                  </a:lnTo>
                  <a:lnTo>
                    <a:pt x="822" y="170"/>
                  </a:lnTo>
                  <a:lnTo>
                    <a:pt x="822" y="170"/>
                  </a:lnTo>
                  <a:lnTo>
                    <a:pt x="825" y="170"/>
                  </a:lnTo>
                  <a:lnTo>
                    <a:pt x="829" y="170"/>
                  </a:lnTo>
                  <a:lnTo>
                    <a:pt x="829" y="173"/>
                  </a:lnTo>
                  <a:lnTo>
                    <a:pt x="833" y="173"/>
                  </a:lnTo>
                  <a:lnTo>
                    <a:pt x="833" y="181"/>
                  </a:lnTo>
                  <a:lnTo>
                    <a:pt x="833" y="184"/>
                  </a:lnTo>
                  <a:lnTo>
                    <a:pt x="833" y="188"/>
                  </a:lnTo>
                  <a:lnTo>
                    <a:pt x="833" y="188"/>
                  </a:lnTo>
                  <a:lnTo>
                    <a:pt x="833" y="192"/>
                  </a:lnTo>
                  <a:lnTo>
                    <a:pt x="833" y="195"/>
                  </a:lnTo>
                  <a:lnTo>
                    <a:pt x="833" y="199"/>
                  </a:lnTo>
                  <a:lnTo>
                    <a:pt x="836" y="199"/>
                  </a:lnTo>
                  <a:lnTo>
                    <a:pt x="840" y="199"/>
                  </a:lnTo>
                  <a:lnTo>
                    <a:pt x="844" y="199"/>
                  </a:lnTo>
                  <a:lnTo>
                    <a:pt x="847" y="199"/>
                  </a:lnTo>
                  <a:lnTo>
                    <a:pt x="851" y="206"/>
                  </a:lnTo>
                  <a:lnTo>
                    <a:pt x="851" y="202"/>
                  </a:lnTo>
                  <a:lnTo>
                    <a:pt x="851" y="202"/>
                  </a:lnTo>
                  <a:lnTo>
                    <a:pt x="851" y="199"/>
                  </a:lnTo>
                  <a:lnTo>
                    <a:pt x="854" y="199"/>
                  </a:lnTo>
                  <a:lnTo>
                    <a:pt x="858" y="199"/>
                  </a:lnTo>
                  <a:lnTo>
                    <a:pt x="858" y="199"/>
                  </a:lnTo>
                  <a:lnTo>
                    <a:pt x="862" y="195"/>
                  </a:lnTo>
                  <a:lnTo>
                    <a:pt x="865" y="188"/>
                  </a:lnTo>
                  <a:lnTo>
                    <a:pt x="865" y="188"/>
                  </a:lnTo>
                  <a:lnTo>
                    <a:pt x="869" y="188"/>
                  </a:lnTo>
                  <a:lnTo>
                    <a:pt x="869" y="188"/>
                  </a:lnTo>
                  <a:lnTo>
                    <a:pt x="872" y="188"/>
                  </a:lnTo>
                  <a:lnTo>
                    <a:pt x="876" y="188"/>
                  </a:lnTo>
                  <a:lnTo>
                    <a:pt x="880" y="188"/>
                  </a:lnTo>
                  <a:lnTo>
                    <a:pt x="883" y="188"/>
                  </a:lnTo>
                  <a:lnTo>
                    <a:pt x="887" y="188"/>
                  </a:lnTo>
                  <a:lnTo>
                    <a:pt x="887" y="188"/>
                  </a:lnTo>
                  <a:lnTo>
                    <a:pt x="887" y="192"/>
                  </a:lnTo>
                  <a:lnTo>
                    <a:pt x="887" y="195"/>
                  </a:lnTo>
                  <a:lnTo>
                    <a:pt x="883" y="199"/>
                  </a:lnTo>
                  <a:lnTo>
                    <a:pt x="887" y="199"/>
                  </a:lnTo>
                  <a:lnTo>
                    <a:pt x="883" y="199"/>
                  </a:lnTo>
                  <a:lnTo>
                    <a:pt x="883" y="202"/>
                  </a:lnTo>
                  <a:lnTo>
                    <a:pt x="887" y="202"/>
                  </a:lnTo>
                  <a:lnTo>
                    <a:pt x="887" y="206"/>
                  </a:lnTo>
                  <a:lnTo>
                    <a:pt x="887" y="206"/>
                  </a:lnTo>
                  <a:lnTo>
                    <a:pt x="887" y="206"/>
                  </a:lnTo>
                  <a:lnTo>
                    <a:pt x="891" y="206"/>
                  </a:lnTo>
                  <a:lnTo>
                    <a:pt x="894" y="202"/>
                  </a:lnTo>
                  <a:lnTo>
                    <a:pt x="894" y="206"/>
                  </a:lnTo>
                  <a:lnTo>
                    <a:pt x="898" y="202"/>
                  </a:lnTo>
                  <a:lnTo>
                    <a:pt x="901" y="202"/>
                  </a:lnTo>
                  <a:lnTo>
                    <a:pt x="905" y="202"/>
                  </a:lnTo>
                  <a:lnTo>
                    <a:pt x="905" y="206"/>
                  </a:lnTo>
                  <a:lnTo>
                    <a:pt x="909" y="202"/>
                  </a:lnTo>
                  <a:lnTo>
                    <a:pt x="912" y="206"/>
                  </a:lnTo>
                  <a:lnTo>
                    <a:pt x="912" y="202"/>
                  </a:lnTo>
                  <a:lnTo>
                    <a:pt x="916" y="202"/>
                  </a:lnTo>
                  <a:lnTo>
                    <a:pt x="923" y="206"/>
                  </a:lnTo>
                  <a:lnTo>
                    <a:pt x="923" y="206"/>
                  </a:lnTo>
                  <a:lnTo>
                    <a:pt x="927" y="206"/>
                  </a:lnTo>
                  <a:lnTo>
                    <a:pt x="930" y="206"/>
                  </a:lnTo>
                  <a:lnTo>
                    <a:pt x="930" y="206"/>
                  </a:lnTo>
                  <a:lnTo>
                    <a:pt x="934" y="202"/>
                  </a:lnTo>
                  <a:lnTo>
                    <a:pt x="930" y="199"/>
                  </a:lnTo>
                  <a:lnTo>
                    <a:pt x="930" y="199"/>
                  </a:lnTo>
                  <a:lnTo>
                    <a:pt x="930" y="195"/>
                  </a:lnTo>
                  <a:lnTo>
                    <a:pt x="938" y="192"/>
                  </a:lnTo>
                  <a:lnTo>
                    <a:pt x="941" y="188"/>
                  </a:lnTo>
                  <a:lnTo>
                    <a:pt x="941" y="188"/>
                  </a:lnTo>
                  <a:lnTo>
                    <a:pt x="945" y="188"/>
                  </a:lnTo>
                  <a:lnTo>
                    <a:pt x="949" y="188"/>
                  </a:lnTo>
                  <a:lnTo>
                    <a:pt x="949" y="184"/>
                  </a:lnTo>
                  <a:lnTo>
                    <a:pt x="949" y="181"/>
                  </a:lnTo>
                  <a:lnTo>
                    <a:pt x="949" y="177"/>
                  </a:lnTo>
                  <a:lnTo>
                    <a:pt x="956" y="170"/>
                  </a:lnTo>
                  <a:lnTo>
                    <a:pt x="959" y="166"/>
                  </a:lnTo>
                  <a:lnTo>
                    <a:pt x="959" y="163"/>
                  </a:lnTo>
                  <a:lnTo>
                    <a:pt x="959" y="163"/>
                  </a:lnTo>
                  <a:lnTo>
                    <a:pt x="959" y="159"/>
                  </a:lnTo>
                  <a:lnTo>
                    <a:pt x="959" y="155"/>
                  </a:lnTo>
                  <a:lnTo>
                    <a:pt x="963" y="152"/>
                  </a:lnTo>
                  <a:lnTo>
                    <a:pt x="967" y="148"/>
                  </a:lnTo>
                  <a:lnTo>
                    <a:pt x="967" y="144"/>
                  </a:lnTo>
                  <a:lnTo>
                    <a:pt x="974" y="141"/>
                  </a:lnTo>
                  <a:lnTo>
                    <a:pt x="977" y="137"/>
                  </a:lnTo>
                  <a:lnTo>
                    <a:pt x="981" y="134"/>
                  </a:lnTo>
                  <a:lnTo>
                    <a:pt x="985" y="130"/>
                  </a:lnTo>
                  <a:lnTo>
                    <a:pt x="985" y="130"/>
                  </a:lnTo>
                  <a:lnTo>
                    <a:pt x="985" y="126"/>
                  </a:lnTo>
                  <a:lnTo>
                    <a:pt x="988" y="126"/>
                  </a:lnTo>
                  <a:lnTo>
                    <a:pt x="988" y="130"/>
                  </a:lnTo>
                  <a:lnTo>
                    <a:pt x="992" y="130"/>
                  </a:lnTo>
                  <a:lnTo>
                    <a:pt x="992" y="130"/>
                  </a:lnTo>
                  <a:lnTo>
                    <a:pt x="992" y="126"/>
                  </a:lnTo>
                  <a:lnTo>
                    <a:pt x="992" y="123"/>
                  </a:lnTo>
                  <a:lnTo>
                    <a:pt x="992" y="119"/>
                  </a:lnTo>
                  <a:lnTo>
                    <a:pt x="992" y="112"/>
                  </a:lnTo>
                  <a:lnTo>
                    <a:pt x="996" y="108"/>
                  </a:lnTo>
                  <a:lnTo>
                    <a:pt x="1003" y="108"/>
                  </a:lnTo>
                  <a:lnTo>
                    <a:pt x="1010" y="112"/>
                  </a:lnTo>
                  <a:lnTo>
                    <a:pt x="1010" y="112"/>
                  </a:lnTo>
                  <a:lnTo>
                    <a:pt x="1014" y="112"/>
                  </a:lnTo>
                  <a:lnTo>
                    <a:pt x="1017" y="116"/>
                  </a:lnTo>
                  <a:lnTo>
                    <a:pt x="1017" y="119"/>
                  </a:lnTo>
                  <a:lnTo>
                    <a:pt x="1014" y="126"/>
                  </a:lnTo>
                  <a:lnTo>
                    <a:pt x="1017" y="126"/>
                  </a:lnTo>
                  <a:lnTo>
                    <a:pt x="1017" y="126"/>
                  </a:lnTo>
                  <a:lnTo>
                    <a:pt x="1021" y="130"/>
                  </a:lnTo>
                  <a:lnTo>
                    <a:pt x="1021" y="134"/>
                  </a:lnTo>
                  <a:lnTo>
                    <a:pt x="1021" y="134"/>
                  </a:lnTo>
                  <a:lnTo>
                    <a:pt x="1021" y="134"/>
                  </a:lnTo>
                  <a:lnTo>
                    <a:pt x="1025" y="134"/>
                  </a:lnTo>
                  <a:lnTo>
                    <a:pt x="1028" y="134"/>
                  </a:lnTo>
                  <a:lnTo>
                    <a:pt x="1032" y="134"/>
                  </a:lnTo>
                  <a:lnTo>
                    <a:pt x="1035" y="137"/>
                  </a:lnTo>
                  <a:lnTo>
                    <a:pt x="1039" y="134"/>
                  </a:lnTo>
                  <a:lnTo>
                    <a:pt x="1046" y="134"/>
                  </a:lnTo>
                  <a:lnTo>
                    <a:pt x="1050" y="134"/>
                  </a:lnTo>
                  <a:lnTo>
                    <a:pt x="1053" y="130"/>
                  </a:lnTo>
                  <a:lnTo>
                    <a:pt x="1057" y="134"/>
                  </a:lnTo>
                  <a:lnTo>
                    <a:pt x="1057" y="130"/>
                  </a:lnTo>
                  <a:lnTo>
                    <a:pt x="1064" y="130"/>
                  </a:lnTo>
                  <a:lnTo>
                    <a:pt x="1064" y="130"/>
                  </a:lnTo>
                  <a:lnTo>
                    <a:pt x="1068" y="134"/>
                  </a:lnTo>
                  <a:lnTo>
                    <a:pt x="1072" y="134"/>
                  </a:lnTo>
                  <a:lnTo>
                    <a:pt x="1082" y="137"/>
                  </a:lnTo>
                  <a:lnTo>
                    <a:pt x="1093" y="148"/>
                  </a:lnTo>
                  <a:lnTo>
                    <a:pt x="1101" y="152"/>
                  </a:lnTo>
                  <a:lnTo>
                    <a:pt x="1104" y="152"/>
                  </a:lnTo>
                  <a:lnTo>
                    <a:pt x="1111" y="148"/>
                  </a:lnTo>
                  <a:lnTo>
                    <a:pt x="1111" y="144"/>
                  </a:lnTo>
                  <a:lnTo>
                    <a:pt x="1115" y="144"/>
                  </a:lnTo>
                  <a:lnTo>
                    <a:pt x="1119" y="144"/>
                  </a:lnTo>
                  <a:lnTo>
                    <a:pt x="1126" y="144"/>
                  </a:lnTo>
                  <a:lnTo>
                    <a:pt x="1130" y="144"/>
                  </a:lnTo>
                  <a:lnTo>
                    <a:pt x="1130" y="141"/>
                  </a:lnTo>
                  <a:lnTo>
                    <a:pt x="1133" y="141"/>
                  </a:lnTo>
                  <a:lnTo>
                    <a:pt x="1140" y="144"/>
                  </a:lnTo>
                  <a:lnTo>
                    <a:pt x="1148" y="144"/>
                  </a:lnTo>
                  <a:lnTo>
                    <a:pt x="1151" y="144"/>
                  </a:lnTo>
                  <a:lnTo>
                    <a:pt x="1151" y="152"/>
                  </a:lnTo>
                  <a:lnTo>
                    <a:pt x="1155" y="152"/>
                  </a:lnTo>
                  <a:lnTo>
                    <a:pt x="1158" y="148"/>
                  </a:lnTo>
                  <a:lnTo>
                    <a:pt x="1162" y="144"/>
                  </a:lnTo>
                  <a:lnTo>
                    <a:pt x="1166" y="144"/>
                  </a:lnTo>
                  <a:lnTo>
                    <a:pt x="1173" y="148"/>
                  </a:lnTo>
                  <a:lnTo>
                    <a:pt x="1173" y="152"/>
                  </a:lnTo>
                  <a:lnTo>
                    <a:pt x="1173" y="155"/>
                  </a:lnTo>
                  <a:lnTo>
                    <a:pt x="1173" y="163"/>
                  </a:lnTo>
                  <a:lnTo>
                    <a:pt x="1173" y="163"/>
                  </a:lnTo>
                  <a:lnTo>
                    <a:pt x="1180" y="166"/>
                  </a:lnTo>
                  <a:lnTo>
                    <a:pt x="1184" y="166"/>
                  </a:lnTo>
                  <a:lnTo>
                    <a:pt x="1187" y="166"/>
                  </a:lnTo>
                  <a:lnTo>
                    <a:pt x="1195" y="159"/>
                  </a:lnTo>
                  <a:lnTo>
                    <a:pt x="1198" y="155"/>
                  </a:lnTo>
                  <a:lnTo>
                    <a:pt x="1202" y="155"/>
                  </a:lnTo>
                  <a:lnTo>
                    <a:pt x="1202" y="155"/>
                  </a:lnTo>
                  <a:lnTo>
                    <a:pt x="1206" y="155"/>
                  </a:lnTo>
                  <a:lnTo>
                    <a:pt x="1209" y="159"/>
                  </a:lnTo>
                  <a:lnTo>
                    <a:pt x="1209" y="159"/>
                  </a:lnTo>
                  <a:lnTo>
                    <a:pt x="1213" y="163"/>
                  </a:lnTo>
                  <a:lnTo>
                    <a:pt x="1216" y="163"/>
                  </a:lnTo>
                  <a:lnTo>
                    <a:pt x="1220" y="163"/>
                  </a:lnTo>
                  <a:lnTo>
                    <a:pt x="1220" y="163"/>
                  </a:lnTo>
                  <a:lnTo>
                    <a:pt x="1227" y="170"/>
                  </a:lnTo>
                  <a:lnTo>
                    <a:pt x="1235" y="173"/>
                  </a:lnTo>
                  <a:lnTo>
                    <a:pt x="1245" y="173"/>
                  </a:lnTo>
                  <a:lnTo>
                    <a:pt x="1245" y="181"/>
                  </a:lnTo>
                  <a:lnTo>
                    <a:pt x="1245" y="181"/>
                  </a:lnTo>
                  <a:lnTo>
                    <a:pt x="1245" y="184"/>
                  </a:lnTo>
                  <a:lnTo>
                    <a:pt x="1245" y="188"/>
                  </a:lnTo>
                  <a:lnTo>
                    <a:pt x="1238" y="192"/>
                  </a:lnTo>
                  <a:lnTo>
                    <a:pt x="1238" y="195"/>
                  </a:lnTo>
                  <a:lnTo>
                    <a:pt x="1227" y="199"/>
                  </a:lnTo>
                  <a:lnTo>
                    <a:pt x="1238" y="206"/>
                  </a:lnTo>
                  <a:lnTo>
                    <a:pt x="1238" y="210"/>
                  </a:lnTo>
                  <a:lnTo>
                    <a:pt x="1245" y="217"/>
                  </a:lnTo>
                  <a:lnTo>
                    <a:pt x="1245" y="217"/>
                  </a:lnTo>
                  <a:lnTo>
                    <a:pt x="1245" y="221"/>
                  </a:lnTo>
                  <a:lnTo>
                    <a:pt x="1242" y="224"/>
                  </a:lnTo>
                  <a:lnTo>
                    <a:pt x="1238" y="224"/>
                  </a:lnTo>
                  <a:lnTo>
                    <a:pt x="1238" y="228"/>
                  </a:lnTo>
                  <a:lnTo>
                    <a:pt x="1238" y="235"/>
                  </a:lnTo>
                  <a:lnTo>
                    <a:pt x="1235" y="242"/>
                  </a:lnTo>
                  <a:lnTo>
                    <a:pt x="1235" y="246"/>
                  </a:lnTo>
                  <a:lnTo>
                    <a:pt x="1231" y="249"/>
                  </a:lnTo>
                  <a:lnTo>
                    <a:pt x="1227" y="249"/>
                  </a:lnTo>
                  <a:lnTo>
                    <a:pt x="1227" y="249"/>
                  </a:lnTo>
                  <a:lnTo>
                    <a:pt x="1220" y="253"/>
                  </a:lnTo>
                  <a:lnTo>
                    <a:pt x="1220" y="257"/>
                  </a:lnTo>
                  <a:lnTo>
                    <a:pt x="1216" y="268"/>
                  </a:lnTo>
                  <a:lnTo>
                    <a:pt x="1216" y="271"/>
                  </a:lnTo>
                  <a:lnTo>
                    <a:pt x="1213" y="271"/>
                  </a:lnTo>
                  <a:lnTo>
                    <a:pt x="1209" y="275"/>
                  </a:lnTo>
                  <a:lnTo>
                    <a:pt x="1213" y="278"/>
                  </a:lnTo>
                  <a:lnTo>
                    <a:pt x="1213" y="286"/>
                  </a:lnTo>
                  <a:lnTo>
                    <a:pt x="1213" y="286"/>
                  </a:lnTo>
                  <a:lnTo>
                    <a:pt x="1209" y="293"/>
                  </a:lnTo>
                  <a:lnTo>
                    <a:pt x="1209" y="304"/>
                  </a:lnTo>
                  <a:lnTo>
                    <a:pt x="1209" y="304"/>
                  </a:lnTo>
                  <a:lnTo>
                    <a:pt x="1206" y="304"/>
                  </a:lnTo>
                  <a:lnTo>
                    <a:pt x="1202" y="307"/>
                  </a:lnTo>
                  <a:lnTo>
                    <a:pt x="1198" y="311"/>
                  </a:lnTo>
                  <a:lnTo>
                    <a:pt x="1198" y="315"/>
                  </a:lnTo>
                  <a:lnTo>
                    <a:pt x="1195" y="315"/>
                  </a:lnTo>
                  <a:lnTo>
                    <a:pt x="1191" y="322"/>
                  </a:lnTo>
                  <a:lnTo>
                    <a:pt x="1191" y="329"/>
                  </a:lnTo>
                  <a:lnTo>
                    <a:pt x="1184" y="340"/>
                  </a:lnTo>
                  <a:lnTo>
                    <a:pt x="1184" y="347"/>
                  </a:lnTo>
                  <a:lnTo>
                    <a:pt x="1177" y="347"/>
                  </a:lnTo>
                  <a:lnTo>
                    <a:pt x="1173" y="351"/>
                  </a:lnTo>
                  <a:lnTo>
                    <a:pt x="1169" y="354"/>
                  </a:lnTo>
                  <a:lnTo>
                    <a:pt x="1166" y="362"/>
                  </a:lnTo>
                  <a:lnTo>
                    <a:pt x="1166" y="365"/>
                  </a:lnTo>
                  <a:lnTo>
                    <a:pt x="1166" y="369"/>
                  </a:lnTo>
                  <a:lnTo>
                    <a:pt x="1166" y="373"/>
                  </a:lnTo>
                  <a:lnTo>
                    <a:pt x="1166" y="373"/>
                  </a:lnTo>
                  <a:lnTo>
                    <a:pt x="1158" y="376"/>
                  </a:lnTo>
                  <a:lnTo>
                    <a:pt x="1158" y="380"/>
                  </a:lnTo>
                  <a:lnTo>
                    <a:pt x="1155" y="387"/>
                  </a:lnTo>
                  <a:lnTo>
                    <a:pt x="1155" y="391"/>
                  </a:lnTo>
                  <a:lnTo>
                    <a:pt x="1155" y="394"/>
                  </a:lnTo>
                  <a:lnTo>
                    <a:pt x="1155" y="405"/>
                  </a:lnTo>
                  <a:lnTo>
                    <a:pt x="1151" y="409"/>
                  </a:lnTo>
                  <a:lnTo>
                    <a:pt x="1148" y="412"/>
                  </a:lnTo>
                  <a:lnTo>
                    <a:pt x="1148" y="412"/>
                  </a:lnTo>
                  <a:lnTo>
                    <a:pt x="1144" y="416"/>
                  </a:lnTo>
                  <a:lnTo>
                    <a:pt x="1140" y="423"/>
                  </a:lnTo>
                  <a:lnTo>
                    <a:pt x="1144" y="430"/>
                  </a:lnTo>
                  <a:lnTo>
                    <a:pt x="1148" y="434"/>
                  </a:lnTo>
                  <a:lnTo>
                    <a:pt x="1155" y="441"/>
                  </a:lnTo>
                  <a:lnTo>
                    <a:pt x="1158" y="449"/>
                  </a:lnTo>
                  <a:lnTo>
                    <a:pt x="1162" y="449"/>
                  </a:lnTo>
                  <a:lnTo>
                    <a:pt x="1155" y="467"/>
                  </a:lnTo>
                  <a:lnTo>
                    <a:pt x="1148" y="474"/>
                  </a:lnTo>
                  <a:lnTo>
                    <a:pt x="1130" y="503"/>
                  </a:lnTo>
                  <a:lnTo>
                    <a:pt x="1130" y="503"/>
                  </a:lnTo>
                  <a:lnTo>
                    <a:pt x="1130" y="507"/>
                  </a:lnTo>
                  <a:lnTo>
                    <a:pt x="1130" y="510"/>
                  </a:lnTo>
                  <a:lnTo>
                    <a:pt x="1126" y="510"/>
                  </a:lnTo>
                  <a:lnTo>
                    <a:pt x="1126" y="514"/>
                  </a:lnTo>
                  <a:lnTo>
                    <a:pt x="1126" y="517"/>
                  </a:lnTo>
                  <a:lnTo>
                    <a:pt x="1122" y="521"/>
                  </a:lnTo>
                  <a:lnTo>
                    <a:pt x="1122" y="521"/>
                  </a:lnTo>
                  <a:lnTo>
                    <a:pt x="1119" y="521"/>
                  </a:lnTo>
                  <a:lnTo>
                    <a:pt x="1119" y="525"/>
                  </a:lnTo>
                  <a:lnTo>
                    <a:pt x="1119" y="525"/>
                  </a:lnTo>
                  <a:lnTo>
                    <a:pt x="1119" y="528"/>
                  </a:lnTo>
                  <a:lnTo>
                    <a:pt x="1119" y="528"/>
                  </a:lnTo>
                  <a:lnTo>
                    <a:pt x="1119" y="532"/>
                  </a:lnTo>
                  <a:lnTo>
                    <a:pt x="1115" y="532"/>
                  </a:lnTo>
                  <a:lnTo>
                    <a:pt x="1111" y="532"/>
                  </a:lnTo>
                  <a:lnTo>
                    <a:pt x="1111" y="535"/>
                  </a:lnTo>
                  <a:lnTo>
                    <a:pt x="1111" y="535"/>
                  </a:lnTo>
                  <a:lnTo>
                    <a:pt x="1108" y="535"/>
                  </a:lnTo>
                  <a:lnTo>
                    <a:pt x="1104" y="539"/>
                  </a:lnTo>
                  <a:lnTo>
                    <a:pt x="1101" y="539"/>
                  </a:lnTo>
                  <a:lnTo>
                    <a:pt x="1101" y="543"/>
                  </a:lnTo>
                  <a:lnTo>
                    <a:pt x="1101" y="546"/>
                  </a:lnTo>
                  <a:lnTo>
                    <a:pt x="1101" y="546"/>
                  </a:lnTo>
                  <a:lnTo>
                    <a:pt x="1097" y="546"/>
                  </a:lnTo>
                  <a:lnTo>
                    <a:pt x="1097" y="550"/>
                  </a:lnTo>
                  <a:lnTo>
                    <a:pt x="1093" y="550"/>
                  </a:lnTo>
                  <a:lnTo>
                    <a:pt x="1093" y="550"/>
                  </a:lnTo>
                  <a:lnTo>
                    <a:pt x="1093" y="554"/>
                  </a:lnTo>
                  <a:lnTo>
                    <a:pt x="1090" y="554"/>
                  </a:lnTo>
                  <a:lnTo>
                    <a:pt x="1086" y="557"/>
                  </a:lnTo>
                  <a:lnTo>
                    <a:pt x="1086" y="557"/>
                  </a:lnTo>
                  <a:lnTo>
                    <a:pt x="1082" y="557"/>
                  </a:lnTo>
                  <a:lnTo>
                    <a:pt x="1082" y="561"/>
                  </a:lnTo>
                  <a:lnTo>
                    <a:pt x="1082" y="561"/>
                  </a:lnTo>
                  <a:lnTo>
                    <a:pt x="1079" y="561"/>
                  </a:lnTo>
                  <a:lnTo>
                    <a:pt x="1079" y="564"/>
                  </a:lnTo>
                  <a:lnTo>
                    <a:pt x="1075" y="564"/>
                  </a:lnTo>
                  <a:lnTo>
                    <a:pt x="1075" y="564"/>
                  </a:lnTo>
                  <a:lnTo>
                    <a:pt x="1072" y="561"/>
                  </a:lnTo>
                  <a:lnTo>
                    <a:pt x="1068" y="561"/>
                  </a:lnTo>
                  <a:lnTo>
                    <a:pt x="1064" y="564"/>
                  </a:lnTo>
                  <a:lnTo>
                    <a:pt x="1064" y="564"/>
                  </a:lnTo>
                  <a:lnTo>
                    <a:pt x="1061" y="564"/>
                  </a:lnTo>
                  <a:lnTo>
                    <a:pt x="1061" y="561"/>
                  </a:lnTo>
                  <a:lnTo>
                    <a:pt x="1057" y="561"/>
                  </a:lnTo>
                  <a:lnTo>
                    <a:pt x="1057" y="561"/>
                  </a:lnTo>
                  <a:lnTo>
                    <a:pt x="1053" y="561"/>
                  </a:lnTo>
                  <a:lnTo>
                    <a:pt x="1050" y="561"/>
                  </a:lnTo>
                  <a:lnTo>
                    <a:pt x="1046" y="557"/>
                  </a:lnTo>
                  <a:lnTo>
                    <a:pt x="1046" y="557"/>
                  </a:lnTo>
                  <a:lnTo>
                    <a:pt x="1043" y="561"/>
                  </a:lnTo>
                  <a:lnTo>
                    <a:pt x="1039" y="561"/>
                  </a:lnTo>
                  <a:lnTo>
                    <a:pt x="1039" y="561"/>
                  </a:lnTo>
                  <a:lnTo>
                    <a:pt x="1035" y="564"/>
                  </a:lnTo>
                  <a:lnTo>
                    <a:pt x="1032" y="564"/>
                  </a:lnTo>
                  <a:lnTo>
                    <a:pt x="1028" y="564"/>
                  </a:lnTo>
                  <a:lnTo>
                    <a:pt x="1028" y="564"/>
                  </a:lnTo>
                  <a:lnTo>
                    <a:pt x="1025" y="564"/>
                  </a:lnTo>
                  <a:lnTo>
                    <a:pt x="1025" y="564"/>
                  </a:lnTo>
                  <a:lnTo>
                    <a:pt x="1021" y="564"/>
                  </a:lnTo>
                  <a:lnTo>
                    <a:pt x="1021" y="564"/>
                  </a:lnTo>
                  <a:lnTo>
                    <a:pt x="1021" y="564"/>
                  </a:lnTo>
                  <a:lnTo>
                    <a:pt x="1017" y="564"/>
                  </a:lnTo>
                  <a:lnTo>
                    <a:pt x="1017" y="561"/>
                  </a:lnTo>
                  <a:lnTo>
                    <a:pt x="1014" y="561"/>
                  </a:lnTo>
                  <a:lnTo>
                    <a:pt x="1010" y="561"/>
                  </a:lnTo>
                  <a:lnTo>
                    <a:pt x="1010" y="557"/>
                  </a:lnTo>
                  <a:lnTo>
                    <a:pt x="1006" y="561"/>
                  </a:lnTo>
                  <a:lnTo>
                    <a:pt x="1003" y="561"/>
                  </a:lnTo>
                  <a:lnTo>
                    <a:pt x="1003" y="561"/>
                  </a:lnTo>
                  <a:lnTo>
                    <a:pt x="999" y="561"/>
                  </a:lnTo>
                  <a:lnTo>
                    <a:pt x="996" y="564"/>
                  </a:lnTo>
                  <a:lnTo>
                    <a:pt x="992" y="564"/>
                  </a:lnTo>
                  <a:lnTo>
                    <a:pt x="992" y="564"/>
                  </a:lnTo>
                  <a:lnTo>
                    <a:pt x="988" y="564"/>
                  </a:lnTo>
                  <a:lnTo>
                    <a:pt x="985" y="564"/>
                  </a:lnTo>
                  <a:lnTo>
                    <a:pt x="985" y="564"/>
                  </a:lnTo>
                  <a:lnTo>
                    <a:pt x="981" y="564"/>
                  </a:lnTo>
                  <a:lnTo>
                    <a:pt x="977" y="564"/>
                  </a:lnTo>
                  <a:lnTo>
                    <a:pt x="977" y="568"/>
                  </a:lnTo>
                  <a:lnTo>
                    <a:pt x="974" y="568"/>
                  </a:lnTo>
                  <a:lnTo>
                    <a:pt x="970" y="568"/>
                  </a:lnTo>
                  <a:lnTo>
                    <a:pt x="967" y="568"/>
                  </a:lnTo>
                  <a:lnTo>
                    <a:pt x="967" y="568"/>
                  </a:lnTo>
                  <a:lnTo>
                    <a:pt x="963" y="568"/>
                  </a:lnTo>
                  <a:lnTo>
                    <a:pt x="959" y="568"/>
                  </a:lnTo>
                  <a:lnTo>
                    <a:pt x="959" y="564"/>
                  </a:lnTo>
                  <a:lnTo>
                    <a:pt x="959" y="564"/>
                  </a:lnTo>
                  <a:lnTo>
                    <a:pt x="956" y="564"/>
                  </a:lnTo>
                  <a:lnTo>
                    <a:pt x="952" y="564"/>
                  </a:lnTo>
                  <a:lnTo>
                    <a:pt x="949" y="564"/>
                  </a:lnTo>
                  <a:lnTo>
                    <a:pt x="949" y="564"/>
                  </a:lnTo>
                  <a:lnTo>
                    <a:pt x="945" y="564"/>
                  </a:lnTo>
                  <a:lnTo>
                    <a:pt x="945" y="564"/>
                  </a:lnTo>
                  <a:lnTo>
                    <a:pt x="941" y="564"/>
                  </a:lnTo>
                  <a:lnTo>
                    <a:pt x="941" y="564"/>
                  </a:lnTo>
                  <a:lnTo>
                    <a:pt x="938" y="564"/>
                  </a:lnTo>
                  <a:lnTo>
                    <a:pt x="934" y="564"/>
                  </a:lnTo>
                  <a:lnTo>
                    <a:pt x="934" y="564"/>
                  </a:lnTo>
                  <a:lnTo>
                    <a:pt x="930" y="564"/>
                  </a:lnTo>
                  <a:lnTo>
                    <a:pt x="930" y="564"/>
                  </a:lnTo>
                  <a:lnTo>
                    <a:pt x="930" y="561"/>
                  </a:lnTo>
                  <a:lnTo>
                    <a:pt x="927" y="561"/>
                  </a:lnTo>
                  <a:lnTo>
                    <a:pt x="923" y="561"/>
                  </a:lnTo>
                  <a:lnTo>
                    <a:pt x="923" y="561"/>
                  </a:lnTo>
                  <a:lnTo>
                    <a:pt x="920" y="561"/>
                  </a:lnTo>
                  <a:lnTo>
                    <a:pt x="916" y="557"/>
                  </a:lnTo>
                  <a:lnTo>
                    <a:pt x="912" y="557"/>
                  </a:lnTo>
                  <a:lnTo>
                    <a:pt x="912" y="557"/>
                  </a:lnTo>
                  <a:lnTo>
                    <a:pt x="909" y="557"/>
                  </a:lnTo>
                  <a:lnTo>
                    <a:pt x="905" y="557"/>
                  </a:lnTo>
                  <a:lnTo>
                    <a:pt x="905" y="557"/>
                  </a:lnTo>
                  <a:lnTo>
                    <a:pt x="905" y="557"/>
                  </a:lnTo>
                  <a:lnTo>
                    <a:pt x="905" y="561"/>
                  </a:lnTo>
                  <a:lnTo>
                    <a:pt x="901" y="561"/>
                  </a:lnTo>
                  <a:lnTo>
                    <a:pt x="898" y="564"/>
                  </a:lnTo>
                  <a:lnTo>
                    <a:pt x="898" y="564"/>
                  </a:lnTo>
                  <a:lnTo>
                    <a:pt x="894" y="564"/>
                  </a:lnTo>
                  <a:lnTo>
                    <a:pt x="894" y="568"/>
                  </a:lnTo>
                  <a:lnTo>
                    <a:pt x="894" y="572"/>
                  </a:lnTo>
                  <a:lnTo>
                    <a:pt x="891" y="572"/>
                  </a:lnTo>
                  <a:lnTo>
                    <a:pt x="883" y="572"/>
                  </a:lnTo>
                  <a:lnTo>
                    <a:pt x="876" y="572"/>
                  </a:lnTo>
                  <a:lnTo>
                    <a:pt x="876" y="572"/>
                  </a:lnTo>
                  <a:lnTo>
                    <a:pt x="872" y="572"/>
                  </a:lnTo>
                  <a:lnTo>
                    <a:pt x="869" y="572"/>
                  </a:lnTo>
                  <a:lnTo>
                    <a:pt x="869" y="568"/>
                  </a:lnTo>
                  <a:lnTo>
                    <a:pt x="869" y="568"/>
                  </a:lnTo>
                  <a:lnTo>
                    <a:pt x="865" y="568"/>
                  </a:lnTo>
                  <a:lnTo>
                    <a:pt x="862" y="568"/>
                  </a:lnTo>
                  <a:lnTo>
                    <a:pt x="858" y="564"/>
                  </a:lnTo>
                  <a:lnTo>
                    <a:pt x="858" y="564"/>
                  </a:lnTo>
                  <a:lnTo>
                    <a:pt x="854" y="564"/>
                  </a:lnTo>
                  <a:lnTo>
                    <a:pt x="851" y="564"/>
                  </a:lnTo>
                  <a:lnTo>
                    <a:pt x="851" y="561"/>
                  </a:lnTo>
                  <a:lnTo>
                    <a:pt x="847" y="561"/>
                  </a:lnTo>
                  <a:lnTo>
                    <a:pt x="844" y="561"/>
                  </a:lnTo>
                  <a:lnTo>
                    <a:pt x="840" y="561"/>
                  </a:lnTo>
                  <a:lnTo>
                    <a:pt x="840" y="561"/>
                  </a:lnTo>
                  <a:lnTo>
                    <a:pt x="836" y="561"/>
                  </a:lnTo>
                  <a:lnTo>
                    <a:pt x="833" y="561"/>
                  </a:lnTo>
                  <a:lnTo>
                    <a:pt x="833" y="561"/>
                  </a:lnTo>
                  <a:lnTo>
                    <a:pt x="829" y="561"/>
                  </a:lnTo>
                  <a:lnTo>
                    <a:pt x="825" y="561"/>
                  </a:lnTo>
                  <a:lnTo>
                    <a:pt x="822" y="561"/>
                  </a:lnTo>
                  <a:lnTo>
                    <a:pt x="822" y="561"/>
                  </a:lnTo>
                  <a:lnTo>
                    <a:pt x="815" y="561"/>
                  </a:lnTo>
                  <a:lnTo>
                    <a:pt x="815" y="561"/>
                  </a:lnTo>
                  <a:lnTo>
                    <a:pt x="811" y="561"/>
                  </a:lnTo>
                  <a:lnTo>
                    <a:pt x="807" y="561"/>
                  </a:lnTo>
                  <a:lnTo>
                    <a:pt x="804" y="557"/>
                  </a:lnTo>
                  <a:lnTo>
                    <a:pt x="804" y="557"/>
                  </a:lnTo>
                  <a:lnTo>
                    <a:pt x="800" y="557"/>
                  </a:lnTo>
                  <a:lnTo>
                    <a:pt x="796" y="557"/>
                  </a:lnTo>
                  <a:lnTo>
                    <a:pt x="796" y="557"/>
                  </a:lnTo>
                  <a:lnTo>
                    <a:pt x="789" y="557"/>
                  </a:lnTo>
                  <a:lnTo>
                    <a:pt x="789" y="554"/>
                  </a:lnTo>
                  <a:lnTo>
                    <a:pt x="786" y="550"/>
                  </a:lnTo>
                  <a:lnTo>
                    <a:pt x="786" y="554"/>
                  </a:lnTo>
                  <a:lnTo>
                    <a:pt x="786" y="557"/>
                  </a:lnTo>
                  <a:lnTo>
                    <a:pt x="782" y="557"/>
                  </a:lnTo>
                  <a:lnTo>
                    <a:pt x="782" y="557"/>
                  </a:lnTo>
                  <a:lnTo>
                    <a:pt x="778" y="557"/>
                  </a:lnTo>
                  <a:lnTo>
                    <a:pt x="778" y="561"/>
                  </a:lnTo>
                  <a:lnTo>
                    <a:pt x="778" y="561"/>
                  </a:lnTo>
                  <a:lnTo>
                    <a:pt x="778" y="564"/>
                  </a:lnTo>
                  <a:lnTo>
                    <a:pt x="775" y="564"/>
                  </a:lnTo>
                  <a:lnTo>
                    <a:pt x="775" y="564"/>
                  </a:lnTo>
                  <a:lnTo>
                    <a:pt x="771" y="564"/>
                  </a:lnTo>
                  <a:lnTo>
                    <a:pt x="771" y="568"/>
                  </a:lnTo>
                  <a:lnTo>
                    <a:pt x="767" y="568"/>
                  </a:lnTo>
                  <a:lnTo>
                    <a:pt x="767" y="572"/>
                  </a:lnTo>
                  <a:lnTo>
                    <a:pt x="767" y="572"/>
                  </a:lnTo>
                  <a:lnTo>
                    <a:pt x="767" y="575"/>
                  </a:lnTo>
                  <a:lnTo>
                    <a:pt x="767" y="575"/>
                  </a:lnTo>
                  <a:lnTo>
                    <a:pt x="767" y="579"/>
                  </a:lnTo>
                  <a:lnTo>
                    <a:pt x="764" y="579"/>
                  </a:lnTo>
                  <a:lnTo>
                    <a:pt x="764" y="583"/>
                  </a:lnTo>
                  <a:lnTo>
                    <a:pt x="760" y="583"/>
                  </a:lnTo>
                  <a:lnTo>
                    <a:pt x="760" y="583"/>
                  </a:lnTo>
                  <a:lnTo>
                    <a:pt x="760" y="583"/>
                  </a:lnTo>
                  <a:lnTo>
                    <a:pt x="760" y="586"/>
                  </a:lnTo>
                  <a:lnTo>
                    <a:pt x="760" y="590"/>
                  </a:lnTo>
                  <a:lnTo>
                    <a:pt x="760" y="593"/>
                  </a:lnTo>
                  <a:lnTo>
                    <a:pt x="760" y="593"/>
                  </a:lnTo>
                  <a:lnTo>
                    <a:pt x="757" y="597"/>
                  </a:lnTo>
                  <a:lnTo>
                    <a:pt x="757" y="601"/>
                  </a:lnTo>
                  <a:lnTo>
                    <a:pt x="753" y="601"/>
                  </a:lnTo>
                  <a:lnTo>
                    <a:pt x="753" y="601"/>
                  </a:lnTo>
                  <a:lnTo>
                    <a:pt x="753" y="604"/>
                  </a:lnTo>
                  <a:lnTo>
                    <a:pt x="749" y="604"/>
                  </a:lnTo>
                  <a:lnTo>
                    <a:pt x="749" y="608"/>
                  </a:lnTo>
                  <a:lnTo>
                    <a:pt x="749" y="612"/>
                  </a:lnTo>
                  <a:lnTo>
                    <a:pt x="749" y="612"/>
                  </a:lnTo>
                  <a:lnTo>
                    <a:pt x="749" y="615"/>
                  </a:lnTo>
                  <a:lnTo>
                    <a:pt x="749" y="619"/>
                  </a:lnTo>
                  <a:lnTo>
                    <a:pt x="749" y="619"/>
                  </a:lnTo>
                  <a:lnTo>
                    <a:pt x="749" y="622"/>
                  </a:lnTo>
                  <a:lnTo>
                    <a:pt x="746" y="622"/>
                  </a:lnTo>
                  <a:lnTo>
                    <a:pt x="746" y="626"/>
                  </a:lnTo>
                  <a:lnTo>
                    <a:pt x="742" y="626"/>
                  </a:lnTo>
                  <a:lnTo>
                    <a:pt x="742" y="626"/>
                  </a:lnTo>
                  <a:lnTo>
                    <a:pt x="742" y="626"/>
                  </a:lnTo>
                  <a:lnTo>
                    <a:pt x="739" y="630"/>
                  </a:lnTo>
                  <a:lnTo>
                    <a:pt x="735" y="630"/>
                  </a:lnTo>
                  <a:lnTo>
                    <a:pt x="735" y="633"/>
                  </a:lnTo>
                  <a:lnTo>
                    <a:pt x="731" y="633"/>
                  </a:lnTo>
                  <a:lnTo>
                    <a:pt x="731" y="633"/>
                  </a:lnTo>
                  <a:lnTo>
                    <a:pt x="728" y="633"/>
                  </a:lnTo>
                  <a:lnTo>
                    <a:pt x="724" y="637"/>
                  </a:lnTo>
                  <a:lnTo>
                    <a:pt x="720" y="637"/>
                  </a:lnTo>
                  <a:lnTo>
                    <a:pt x="720" y="637"/>
                  </a:lnTo>
                  <a:lnTo>
                    <a:pt x="717" y="637"/>
                  </a:lnTo>
                  <a:lnTo>
                    <a:pt x="713" y="640"/>
                  </a:lnTo>
                  <a:lnTo>
                    <a:pt x="713" y="644"/>
                  </a:lnTo>
                  <a:lnTo>
                    <a:pt x="710" y="644"/>
                  </a:lnTo>
                  <a:lnTo>
                    <a:pt x="710" y="644"/>
                  </a:lnTo>
                  <a:lnTo>
                    <a:pt x="710" y="648"/>
                  </a:lnTo>
                  <a:lnTo>
                    <a:pt x="710" y="651"/>
                  </a:lnTo>
                  <a:lnTo>
                    <a:pt x="710" y="655"/>
                  </a:lnTo>
                  <a:lnTo>
                    <a:pt x="710" y="655"/>
                  </a:lnTo>
                  <a:lnTo>
                    <a:pt x="710" y="659"/>
                  </a:lnTo>
                  <a:lnTo>
                    <a:pt x="706" y="659"/>
                  </a:lnTo>
                  <a:lnTo>
                    <a:pt x="706" y="655"/>
                  </a:lnTo>
                  <a:lnTo>
                    <a:pt x="702" y="655"/>
                  </a:lnTo>
                  <a:lnTo>
                    <a:pt x="702" y="655"/>
                  </a:lnTo>
                  <a:lnTo>
                    <a:pt x="699" y="655"/>
                  </a:lnTo>
                  <a:lnTo>
                    <a:pt x="699" y="651"/>
                  </a:lnTo>
                  <a:lnTo>
                    <a:pt x="695" y="648"/>
                  </a:lnTo>
                  <a:lnTo>
                    <a:pt x="695" y="644"/>
                  </a:lnTo>
                  <a:lnTo>
                    <a:pt x="695" y="644"/>
                  </a:lnTo>
                  <a:lnTo>
                    <a:pt x="695" y="640"/>
                  </a:lnTo>
                  <a:lnTo>
                    <a:pt x="691" y="637"/>
                  </a:lnTo>
                  <a:lnTo>
                    <a:pt x="691" y="637"/>
                  </a:lnTo>
                  <a:lnTo>
                    <a:pt x="691" y="633"/>
                  </a:lnTo>
                  <a:lnTo>
                    <a:pt x="691" y="630"/>
                  </a:lnTo>
                  <a:lnTo>
                    <a:pt x="688" y="630"/>
                  </a:lnTo>
                  <a:lnTo>
                    <a:pt x="688" y="626"/>
                  </a:lnTo>
                  <a:lnTo>
                    <a:pt x="684" y="626"/>
                  </a:lnTo>
                  <a:lnTo>
                    <a:pt x="684" y="626"/>
                  </a:lnTo>
                  <a:lnTo>
                    <a:pt x="681" y="626"/>
                  </a:lnTo>
                  <a:lnTo>
                    <a:pt x="681" y="622"/>
                  </a:lnTo>
                  <a:lnTo>
                    <a:pt x="681" y="622"/>
                  </a:lnTo>
                  <a:lnTo>
                    <a:pt x="677" y="622"/>
                  </a:lnTo>
                  <a:lnTo>
                    <a:pt x="673" y="622"/>
                  </a:lnTo>
                  <a:lnTo>
                    <a:pt x="670" y="626"/>
                  </a:lnTo>
                  <a:lnTo>
                    <a:pt x="670" y="626"/>
                  </a:lnTo>
                  <a:lnTo>
                    <a:pt x="666" y="626"/>
                  </a:lnTo>
                  <a:lnTo>
                    <a:pt x="662" y="626"/>
                  </a:lnTo>
                  <a:lnTo>
                    <a:pt x="662" y="626"/>
                  </a:lnTo>
                  <a:lnTo>
                    <a:pt x="659" y="626"/>
                  </a:lnTo>
                  <a:lnTo>
                    <a:pt x="652" y="626"/>
                  </a:lnTo>
                  <a:lnTo>
                    <a:pt x="652" y="630"/>
                  </a:lnTo>
                  <a:lnTo>
                    <a:pt x="648" y="630"/>
                  </a:lnTo>
                  <a:lnTo>
                    <a:pt x="644" y="630"/>
                  </a:lnTo>
                  <a:lnTo>
                    <a:pt x="644" y="626"/>
                  </a:lnTo>
                  <a:lnTo>
                    <a:pt x="641" y="626"/>
                  </a:lnTo>
                  <a:lnTo>
                    <a:pt x="637" y="626"/>
                  </a:lnTo>
                  <a:lnTo>
                    <a:pt x="634" y="626"/>
                  </a:lnTo>
                  <a:lnTo>
                    <a:pt x="634" y="626"/>
                  </a:lnTo>
                  <a:lnTo>
                    <a:pt x="630" y="626"/>
                  </a:lnTo>
                  <a:lnTo>
                    <a:pt x="626" y="626"/>
                  </a:lnTo>
                  <a:lnTo>
                    <a:pt x="626" y="626"/>
                  </a:lnTo>
                  <a:lnTo>
                    <a:pt x="623" y="626"/>
                  </a:lnTo>
                  <a:lnTo>
                    <a:pt x="619" y="630"/>
                  </a:lnTo>
                  <a:lnTo>
                    <a:pt x="615" y="630"/>
                  </a:lnTo>
                  <a:lnTo>
                    <a:pt x="615" y="633"/>
                  </a:lnTo>
                  <a:lnTo>
                    <a:pt x="615" y="633"/>
                  </a:lnTo>
                  <a:lnTo>
                    <a:pt x="612" y="630"/>
                  </a:lnTo>
                  <a:lnTo>
                    <a:pt x="608" y="626"/>
                  </a:lnTo>
                  <a:lnTo>
                    <a:pt x="608" y="626"/>
                  </a:lnTo>
                  <a:lnTo>
                    <a:pt x="608" y="626"/>
                  </a:lnTo>
                  <a:lnTo>
                    <a:pt x="608" y="622"/>
                  </a:lnTo>
                  <a:lnTo>
                    <a:pt x="605" y="622"/>
                  </a:lnTo>
                  <a:lnTo>
                    <a:pt x="605" y="619"/>
                  </a:lnTo>
                  <a:lnTo>
                    <a:pt x="601" y="619"/>
                  </a:lnTo>
                  <a:lnTo>
                    <a:pt x="601" y="619"/>
                  </a:lnTo>
                  <a:lnTo>
                    <a:pt x="601" y="615"/>
                  </a:lnTo>
                  <a:lnTo>
                    <a:pt x="597" y="612"/>
                  </a:lnTo>
                  <a:lnTo>
                    <a:pt x="597" y="612"/>
                  </a:lnTo>
                  <a:lnTo>
                    <a:pt x="597" y="608"/>
                  </a:lnTo>
                  <a:lnTo>
                    <a:pt x="594" y="608"/>
                  </a:lnTo>
                  <a:lnTo>
                    <a:pt x="594" y="604"/>
                  </a:lnTo>
                  <a:lnTo>
                    <a:pt x="590" y="601"/>
                  </a:lnTo>
                  <a:lnTo>
                    <a:pt x="590" y="601"/>
                  </a:lnTo>
                  <a:lnTo>
                    <a:pt x="586" y="601"/>
                  </a:lnTo>
                  <a:lnTo>
                    <a:pt x="586" y="597"/>
                  </a:lnTo>
                  <a:lnTo>
                    <a:pt x="583" y="597"/>
                  </a:lnTo>
                  <a:lnTo>
                    <a:pt x="579" y="593"/>
                  </a:lnTo>
                  <a:lnTo>
                    <a:pt x="579" y="593"/>
                  </a:lnTo>
                  <a:lnTo>
                    <a:pt x="579" y="593"/>
                  </a:lnTo>
                  <a:lnTo>
                    <a:pt x="576" y="590"/>
                  </a:lnTo>
                  <a:lnTo>
                    <a:pt x="576" y="586"/>
                  </a:lnTo>
                  <a:lnTo>
                    <a:pt x="572" y="586"/>
                  </a:lnTo>
                  <a:lnTo>
                    <a:pt x="572" y="583"/>
                  </a:lnTo>
                  <a:lnTo>
                    <a:pt x="572" y="583"/>
                  </a:lnTo>
                  <a:lnTo>
                    <a:pt x="572" y="579"/>
                  </a:lnTo>
                  <a:lnTo>
                    <a:pt x="572" y="579"/>
                  </a:lnTo>
                  <a:lnTo>
                    <a:pt x="572" y="575"/>
                  </a:lnTo>
                  <a:lnTo>
                    <a:pt x="572" y="575"/>
                  </a:lnTo>
                  <a:lnTo>
                    <a:pt x="572" y="575"/>
                  </a:lnTo>
                  <a:lnTo>
                    <a:pt x="576" y="575"/>
                  </a:lnTo>
                  <a:lnTo>
                    <a:pt x="579" y="572"/>
                  </a:lnTo>
                  <a:lnTo>
                    <a:pt x="576" y="572"/>
                  </a:lnTo>
                  <a:lnTo>
                    <a:pt x="576" y="568"/>
                  </a:lnTo>
                  <a:lnTo>
                    <a:pt x="572" y="568"/>
                  </a:lnTo>
                  <a:lnTo>
                    <a:pt x="572" y="564"/>
                  </a:lnTo>
                  <a:lnTo>
                    <a:pt x="576" y="564"/>
                  </a:lnTo>
                  <a:lnTo>
                    <a:pt x="576" y="564"/>
                  </a:lnTo>
                  <a:lnTo>
                    <a:pt x="576" y="561"/>
                  </a:lnTo>
                  <a:lnTo>
                    <a:pt x="572" y="561"/>
                  </a:lnTo>
                  <a:lnTo>
                    <a:pt x="572" y="557"/>
                  </a:lnTo>
                  <a:lnTo>
                    <a:pt x="572" y="557"/>
                  </a:lnTo>
                  <a:lnTo>
                    <a:pt x="572" y="554"/>
                  </a:lnTo>
                  <a:lnTo>
                    <a:pt x="572" y="550"/>
                  </a:lnTo>
                  <a:lnTo>
                    <a:pt x="572" y="550"/>
                  </a:lnTo>
                  <a:lnTo>
                    <a:pt x="572" y="546"/>
                  </a:lnTo>
                  <a:lnTo>
                    <a:pt x="572" y="546"/>
                  </a:lnTo>
                  <a:lnTo>
                    <a:pt x="568" y="546"/>
                  </a:lnTo>
                  <a:lnTo>
                    <a:pt x="565" y="543"/>
                  </a:lnTo>
                  <a:lnTo>
                    <a:pt x="561" y="543"/>
                  </a:lnTo>
                  <a:lnTo>
                    <a:pt x="561" y="539"/>
                  </a:lnTo>
                  <a:lnTo>
                    <a:pt x="561" y="539"/>
                  </a:lnTo>
                  <a:lnTo>
                    <a:pt x="561" y="539"/>
                  </a:lnTo>
                  <a:lnTo>
                    <a:pt x="561" y="535"/>
                  </a:lnTo>
                  <a:lnTo>
                    <a:pt x="561" y="535"/>
                  </a:lnTo>
                  <a:lnTo>
                    <a:pt x="561" y="532"/>
                  </a:lnTo>
                  <a:lnTo>
                    <a:pt x="565" y="528"/>
                  </a:lnTo>
                  <a:lnTo>
                    <a:pt x="565" y="528"/>
                  </a:lnTo>
                  <a:lnTo>
                    <a:pt x="561" y="528"/>
                  </a:lnTo>
                  <a:lnTo>
                    <a:pt x="561" y="525"/>
                  </a:lnTo>
                  <a:lnTo>
                    <a:pt x="561" y="521"/>
                  </a:lnTo>
                  <a:lnTo>
                    <a:pt x="561" y="521"/>
                  </a:lnTo>
                  <a:lnTo>
                    <a:pt x="565" y="521"/>
                  </a:lnTo>
                  <a:lnTo>
                    <a:pt x="565" y="517"/>
                  </a:lnTo>
                  <a:lnTo>
                    <a:pt x="565" y="514"/>
                  </a:lnTo>
                  <a:lnTo>
                    <a:pt x="565" y="510"/>
                  </a:lnTo>
                  <a:lnTo>
                    <a:pt x="561" y="510"/>
                  </a:lnTo>
                  <a:lnTo>
                    <a:pt x="561" y="510"/>
                  </a:lnTo>
                  <a:lnTo>
                    <a:pt x="561" y="510"/>
                  </a:lnTo>
                  <a:lnTo>
                    <a:pt x="558" y="507"/>
                  </a:lnTo>
                  <a:lnTo>
                    <a:pt x="554" y="503"/>
                  </a:lnTo>
                  <a:lnTo>
                    <a:pt x="554" y="503"/>
                  </a:lnTo>
                  <a:lnTo>
                    <a:pt x="554" y="503"/>
                  </a:lnTo>
                  <a:lnTo>
                    <a:pt x="554" y="499"/>
                  </a:lnTo>
                  <a:lnTo>
                    <a:pt x="550" y="499"/>
                  </a:lnTo>
                  <a:lnTo>
                    <a:pt x="550" y="496"/>
                  </a:lnTo>
                  <a:lnTo>
                    <a:pt x="547" y="496"/>
                  </a:lnTo>
                  <a:lnTo>
                    <a:pt x="543" y="492"/>
                  </a:lnTo>
                  <a:lnTo>
                    <a:pt x="543" y="492"/>
                  </a:lnTo>
                  <a:lnTo>
                    <a:pt x="539" y="492"/>
                  </a:lnTo>
                  <a:lnTo>
                    <a:pt x="539" y="492"/>
                  </a:lnTo>
                  <a:lnTo>
                    <a:pt x="536" y="492"/>
                  </a:lnTo>
                  <a:lnTo>
                    <a:pt x="536" y="488"/>
                  </a:lnTo>
                  <a:lnTo>
                    <a:pt x="536" y="488"/>
                  </a:lnTo>
                  <a:lnTo>
                    <a:pt x="536" y="485"/>
                  </a:lnTo>
                  <a:lnTo>
                    <a:pt x="532" y="485"/>
                  </a:lnTo>
                  <a:lnTo>
                    <a:pt x="529" y="485"/>
                  </a:lnTo>
                  <a:lnTo>
                    <a:pt x="525" y="485"/>
                  </a:lnTo>
                  <a:lnTo>
                    <a:pt x="525" y="485"/>
                  </a:lnTo>
                  <a:lnTo>
                    <a:pt x="525" y="481"/>
                  </a:lnTo>
                  <a:lnTo>
                    <a:pt x="521" y="481"/>
                  </a:lnTo>
                  <a:lnTo>
                    <a:pt x="521" y="478"/>
                  </a:lnTo>
                  <a:lnTo>
                    <a:pt x="525" y="478"/>
                  </a:lnTo>
                  <a:lnTo>
                    <a:pt x="525" y="474"/>
                  </a:lnTo>
                  <a:lnTo>
                    <a:pt x="525" y="474"/>
                  </a:lnTo>
                  <a:lnTo>
                    <a:pt x="525" y="470"/>
                  </a:lnTo>
                  <a:lnTo>
                    <a:pt x="521" y="470"/>
                  </a:lnTo>
                  <a:lnTo>
                    <a:pt x="521" y="467"/>
                  </a:lnTo>
                  <a:lnTo>
                    <a:pt x="521" y="467"/>
                  </a:lnTo>
                  <a:lnTo>
                    <a:pt x="521" y="463"/>
                  </a:lnTo>
                  <a:lnTo>
                    <a:pt x="521" y="459"/>
                  </a:lnTo>
                  <a:lnTo>
                    <a:pt x="525" y="459"/>
                  </a:lnTo>
                  <a:lnTo>
                    <a:pt x="525" y="456"/>
                  </a:lnTo>
                  <a:lnTo>
                    <a:pt x="525" y="456"/>
                  </a:lnTo>
                  <a:lnTo>
                    <a:pt x="525" y="456"/>
                  </a:lnTo>
                  <a:lnTo>
                    <a:pt x="529" y="456"/>
                  </a:lnTo>
                  <a:lnTo>
                    <a:pt x="529" y="452"/>
                  </a:lnTo>
                  <a:lnTo>
                    <a:pt x="529" y="449"/>
                  </a:lnTo>
                  <a:lnTo>
                    <a:pt x="529" y="449"/>
                  </a:lnTo>
                  <a:lnTo>
                    <a:pt x="525" y="449"/>
                  </a:lnTo>
                  <a:lnTo>
                    <a:pt x="525" y="445"/>
                  </a:lnTo>
                  <a:lnTo>
                    <a:pt x="525" y="445"/>
                  </a:lnTo>
                  <a:lnTo>
                    <a:pt x="521" y="445"/>
                  </a:lnTo>
                  <a:lnTo>
                    <a:pt x="518" y="445"/>
                  </a:lnTo>
                  <a:lnTo>
                    <a:pt x="518" y="441"/>
                  </a:lnTo>
                  <a:lnTo>
                    <a:pt x="518" y="441"/>
                  </a:lnTo>
                  <a:lnTo>
                    <a:pt x="514" y="441"/>
                  </a:lnTo>
                  <a:lnTo>
                    <a:pt x="510" y="441"/>
                  </a:lnTo>
                  <a:lnTo>
                    <a:pt x="507" y="441"/>
                  </a:lnTo>
                  <a:lnTo>
                    <a:pt x="507" y="441"/>
                  </a:lnTo>
                  <a:lnTo>
                    <a:pt x="503" y="441"/>
                  </a:lnTo>
                  <a:lnTo>
                    <a:pt x="503" y="441"/>
                  </a:lnTo>
                  <a:lnTo>
                    <a:pt x="500" y="441"/>
                  </a:lnTo>
                  <a:lnTo>
                    <a:pt x="500" y="445"/>
                  </a:lnTo>
                  <a:lnTo>
                    <a:pt x="496" y="445"/>
                  </a:lnTo>
                  <a:lnTo>
                    <a:pt x="492" y="445"/>
                  </a:lnTo>
                  <a:lnTo>
                    <a:pt x="489" y="449"/>
                  </a:lnTo>
                  <a:lnTo>
                    <a:pt x="489" y="449"/>
                  </a:lnTo>
                  <a:lnTo>
                    <a:pt x="485" y="449"/>
                  </a:lnTo>
                  <a:lnTo>
                    <a:pt x="481" y="449"/>
                  </a:lnTo>
                  <a:lnTo>
                    <a:pt x="481" y="452"/>
                  </a:lnTo>
                  <a:lnTo>
                    <a:pt x="481" y="452"/>
                  </a:lnTo>
                  <a:lnTo>
                    <a:pt x="478" y="452"/>
                  </a:lnTo>
                  <a:lnTo>
                    <a:pt x="478" y="456"/>
                  </a:lnTo>
                  <a:lnTo>
                    <a:pt x="474" y="456"/>
                  </a:lnTo>
                  <a:lnTo>
                    <a:pt x="474" y="452"/>
                  </a:lnTo>
                  <a:lnTo>
                    <a:pt x="471" y="452"/>
                  </a:lnTo>
                  <a:lnTo>
                    <a:pt x="471" y="449"/>
                  </a:lnTo>
                  <a:lnTo>
                    <a:pt x="471" y="449"/>
                  </a:lnTo>
                  <a:lnTo>
                    <a:pt x="467" y="449"/>
                  </a:lnTo>
                  <a:lnTo>
                    <a:pt x="463" y="449"/>
                  </a:lnTo>
                  <a:lnTo>
                    <a:pt x="463" y="449"/>
                  </a:lnTo>
                  <a:lnTo>
                    <a:pt x="460" y="449"/>
                  </a:lnTo>
                  <a:lnTo>
                    <a:pt x="456" y="452"/>
                  </a:lnTo>
                  <a:lnTo>
                    <a:pt x="453" y="456"/>
                  </a:lnTo>
                  <a:lnTo>
                    <a:pt x="453" y="456"/>
                  </a:lnTo>
                  <a:lnTo>
                    <a:pt x="449" y="456"/>
                  </a:lnTo>
                  <a:lnTo>
                    <a:pt x="449" y="456"/>
                  </a:lnTo>
                  <a:lnTo>
                    <a:pt x="445" y="456"/>
                  </a:lnTo>
                  <a:lnTo>
                    <a:pt x="445" y="456"/>
                  </a:lnTo>
                  <a:lnTo>
                    <a:pt x="442" y="456"/>
                  </a:lnTo>
                  <a:lnTo>
                    <a:pt x="438" y="456"/>
                  </a:lnTo>
                  <a:lnTo>
                    <a:pt x="434" y="456"/>
                  </a:lnTo>
                  <a:lnTo>
                    <a:pt x="434" y="456"/>
                  </a:lnTo>
                  <a:lnTo>
                    <a:pt x="431" y="456"/>
                  </a:lnTo>
                  <a:lnTo>
                    <a:pt x="427" y="456"/>
                  </a:lnTo>
                  <a:lnTo>
                    <a:pt x="424" y="452"/>
                  </a:lnTo>
                  <a:lnTo>
                    <a:pt x="420" y="449"/>
                  </a:lnTo>
                  <a:lnTo>
                    <a:pt x="416" y="449"/>
                  </a:lnTo>
                  <a:lnTo>
                    <a:pt x="416" y="449"/>
                  </a:lnTo>
                  <a:lnTo>
                    <a:pt x="416" y="449"/>
                  </a:lnTo>
                  <a:lnTo>
                    <a:pt x="413" y="449"/>
                  </a:lnTo>
                  <a:lnTo>
                    <a:pt x="409" y="449"/>
                  </a:lnTo>
                  <a:lnTo>
                    <a:pt x="409" y="445"/>
                  </a:lnTo>
                  <a:lnTo>
                    <a:pt x="405" y="441"/>
                  </a:lnTo>
                  <a:lnTo>
                    <a:pt x="402" y="441"/>
                  </a:lnTo>
                  <a:lnTo>
                    <a:pt x="398" y="441"/>
                  </a:lnTo>
                  <a:lnTo>
                    <a:pt x="398" y="441"/>
                  </a:lnTo>
                  <a:lnTo>
                    <a:pt x="395" y="441"/>
                  </a:lnTo>
                  <a:lnTo>
                    <a:pt x="395" y="445"/>
                  </a:lnTo>
                  <a:lnTo>
                    <a:pt x="395" y="449"/>
                  </a:lnTo>
                  <a:lnTo>
                    <a:pt x="391" y="449"/>
                  </a:lnTo>
                  <a:lnTo>
                    <a:pt x="391" y="449"/>
                  </a:lnTo>
                  <a:lnTo>
                    <a:pt x="391" y="452"/>
                  </a:lnTo>
                  <a:lnTo>
                    <a:pt x="387" y="452"/>
                  </a:lnTo>
                  <a:lnTo>
                    <a:pt x="380" y="456"/>
                  </a:lnTo>
                  <a:lnTo>
                    <a:pt x="380" y="456"/>
                  </a:lnTo>
                  <a:lnTo>
                    <a:pt x="376" y="456"/>
                  </a:lnTo>
                  <a:lnTo>
                    <a:pt x="373" y="456"/>
                  </a:lnTo>
                  <a:lnTo>
                    <a:pt x="373" y="459"/>
                  </a:lnTo>
                  <a:lnTo>
                    <a:pt x="373" y="459"/>
                  </a:lnTo>
                  <a:lnTo>
                    <a:pt x="373" y="456"/>
                  </a:lnTo>
                  <a:lnTo>
                    <a:pt x="369" y="456"/>
                  </a:lnTo>
                  <a:lnTo>
                    <a:pt x="366" y="456"/>
                  </a:lnTo>
                  <a:lnTo>
                    <a:pt x="366" y="456"/>
                  </a:lnTo>
                  <a:lnTo>
                    <a:pt x="362" y="456"/>
                  </a:lnTo>
                  <a:lnTo>
                    <a:pt x="358" y="456"/>
                  </a:lnTo>
                  <a:lnTo>
                    <a:pt x="355" y="459"/>
                  </a:lnTo>
                  <a:lnTo>
                    <a:pt x="355" y="459"/>
                  </a:lnTo>
                  <a:lnTo>
                    <a:pt x="351" y="463"/>
                  </a:lnTo>
                  <a:lnTo>
                    <a:pt x="348" y="459"/>
                  </a:lnTo>
                  <a:lnTo>
                    <a:pt x="348" y="459"/>
                  </a:lnTo>
                  <a:lnTo>
                    <a:pt x="344" y="459"/>
                  </a:lnTo>
                  <a:lnTo>
                    <a:pt x="344" y="456"/>
                  </a:lnTo>
                  <a:lnTo>
                    <a:pt x="340" y="456"/>
                  </a:lnTo>
                  <a:lnTo>
                    <a:pt x="337" y="456"/>
                  </a:lnTo>
                  <a:lnTo>
                    <a:pt x="337" y="456"/>
                  </a:lnTo>
                  <a:lnTo>
                    <a:pt x="333" y="456"/>
                  </a:lnTo>
                  <a:lnTo>
                    <a:pt x="329" y="456"/>
                  </a:lnTo>
                  <a:lnTo>
                    <a:pt x="329" y="456"/>
                  </a:lnTo>
                  <a:lnTo>
                    <a:pt x="326" y="456"/>
                  </a:lnTo>
                  <a:lnTo>
                    <a:pt x="322" y="456"/>
                  </a:lnTo>
                  <a:lnTo>
                    <a:pt x="319" y="456"/>
                  </a:lnTo>
                  <a:lnTo>
                    <a:pt x="319" y="456"/>
                  </a:lnTo>
                  <a:lnTo>
                    <a:pt x="315" y="456"/>
                  </a:lnTo>
                  <a:lnTo>
                    <a:pt x="311" y="456"/>
                  </a:lnTo>
                  <a:lnTo>
                    <a:pt x="311" y="456"/>
                  </a:lnTo>
                  <a:lnTo>
                    <a:pt x="308" y="459"/>
                  </a:lnTo>
                  <a:lnTo>
                    <a:pt x="304" y="463"/>
                  </a:lnTo>
                  <a:lnTo>
                    <a:pt x="300" y="467"/>
                  </a:lnTo>
                  <a:lnTo>
                    <a:pt x="297" y="467"/>
                  </a:lnTo>
                  <a:lnTo>
                    <a:pt x="293" y="470"/>
                  </a:lnTo>
                  <a:lnTo>
                    <a:pt x="290" y="474"/>
                  </a:lnTo>
                  <a:lnTo>
                    <a:pt x="282" y="474"/>
                  </a:lnTo>
                  <a:lnTo>
                    <a:pt x="279" y="474"/>
                  </a:lnTo>
                  <a:lnTo>
                    <a:pt x="275" y="474"/>
                  </a:lnTo>
                  <a:lnTo>
                    <a:pt x="275" y="478"/>
                  </a:lnTo>
                  <a:lnTo>
                    <a:pt x="275" y="481"/>
                  </a:lnTo>
                  <a:lnTo>
                    <a:pt x="271" y="485"/>
                  </a:lnTo>
                  <a:lnTo>
                    <a:pt x="264" y="485"/>
                  </a:lnTo>
                  <a:lnTo>
                    <a:pt x="261" y="485"/>
                  </a:lnTo>
                  <a:lnTo>
                    <a:pt x="257" y="485"/>
                  </a:lnTo>
                  <a:lnTo>
                    <a:pt x="250" y="485"/>
                  </a:lnTo>
                  <a:lnTo>
                    <a:pt x="246" y="485"/>
                  </a:lnTo>
                  <a:lnTo>
                    <a:pt x="243" y="485"/>
                  </a:lnTo>
                  <a:lnTo>
                    <a:pt x="239" y="485"/>
                  </a:lnTo>
                  <a:lnTo>
                    <a:pt x="235" y="485"/>
                  </a:lnTo>
                  <a:lnTo>
                    <a:pt x="228" y="485"/>
                  </a:lnTo>
                  <a:lnTo>
                    <a:pt x="228" y="485"/>
                  </a:lnTo>
                  <a:lnTo>
                    <a:pt x="224" y="485"/>
                  </a:lnTo>
                  <a:lnTo>
                    <a:pt x="221" y="485"/>
                  </a:lnTo>
                  <a:lnTo>
                    <a:pt x="221" y="485"/>
                  </a:lnTo>
                  <a:lnTo>
                    <a:pt x="221" y="488"/>
                  </a:lnTo>
                  <a:lnTo>
                    <a:pt x="221" y="492"/>
                  </a:lnTo>
                  <a:lnTo>
                    <a:pt x="221" y="492"/>
                  </a:lnTo>
                  <a:lnTo>
                    <a:pt x="221" y="496"/>
                  </a:lnTo>
                  <a:lnTo>
                    <a:pt x="221" y="499"/>
                  </a:lnTo>
                  <a:lnTo>
                    <a:pt x="221" y="503"/>
                  </a:lnTo>
                  <a:lnTo>
                    <a:pt x="221" y="503"/>
                  </a:lnTo>
                  <a:lnTo>
                    <a:pt x="217" y="507"/>
                  </a:lnTo>
                  <a:lnTo>
                    <a:pt x="214" y="510"/>
                  </a:lnTo>
                  <a:lnTo>
                    <a:pt x="210" y="514"/>
                  </a:lnTo>
                  <a:lnTo>
                    <a:pt x="210" y="517"/>
                  </a:lnTo>
                  <a:lnTo>
                    <a:pt x="203" y="521"/>
                  </a:lnTo>
                  <a:lnTo>
                    <a:pt x="203" y="521"/>
                  </a:lnTo>
                  <a:lnTo>
                    <a:pt x="195" y="521"/>
                  </a:lnTo>
                  <a:lnTo>
                    <a:pt x="192" y="521"/>
                  </a:lnTo>
                  <a:lnTo>
                    <a:pt x="185" y="521"/>
                  </a:lnTo>
                  <a:lnTo>
                    <a:pt x="181" y="521"/>
                  </a:lnTo>
                  <a:lnTo>
                    <a:pt x="177" y="521"/>
                  </a:lnTo>
                  <a:lnTo>
                    <a:pt x="174" y="521"/>
                  </a:lnTo>
                  <a:lnTo>
                    <a:pt x="170" y="521"/>
                  </a:lnTo>
                  <a:lnTo>
                    <a:pt x="166" y="521"/>
                  </a:lnTo>
                  <a:lnTo>
                    <a:pt x="159" y="521"/>
                  </a:lnTo>
                  <a:lnTo>
                    <a:pt x="156" y="521"/>
                  </a:lnTo>
                  <a:lnTo>
                    <a:pt x="148" y="521"/>
                  </a:lnTo>
                  <a:lnTo>
                    <a:pt x="148" y="521"/>
                  </a:lnTo>
                  <a:lnTo>
                    <a:pt x="145" y="517"/>
                  </a:lnTo>
                  <a:lnTo>
                    <a:pt x="141" y="514"/>
                  </a:lnTo>
                  <a:lnTo>
                    <a:pt x="141" y="510"/>
                  </a:lnTo>
                  <a:lnTo>
                    <a:pt x="138" y="503"/>
                  </a:lnTo>
                  <a:lnTo>
                    <a:pt x="138" y="503"/>
                  </a:lnTo>
                  <a:lnTo>
                    <a:pt x="138" y="499"/>
                  </a:lnTo>
                  <a:lnTo>
                    <a:pt x="134" y="496"/>
                  </a:lnTo>
                  <a:lnTo>
                    <a:pt x="130" y="496"/>
                  </a:lnTo>
                  <a:lnTo>
                    <a:pt x="127" y="492"/>
                  </a:lnTo>
                  <a:lnTo>
                    <a:pt x="123" y="488"/>
                  </a:lnTo>
                  <a:lnTo>
                    <a:pt x="123" y="485"/>
                  </a:lnTo>
                  <a:lnTo>
                    <a:pt x="119" y="485"/>
                  </a:lnTo>
                  <a:lnTo>
                    <a:pt x="119" y="485"/>
                  </a:lnTo>
                  <a:lnTo>
                    <a:pt x="116" y="481"/>
                  </a:lnTo>
                  <a:lnTo>
                    <a:pt x="112" y="478"/>
                  </a:lnTo>
                  <a:lnTo>
                    <a:pt x="109" y="478"/>
                  </a:lnTo>
                  <a:lnTo>
                    <a:pt x="105" y="478"/>
                  </a:lnTo>
                  <a:lnTo>
                    <a:pt x="101" y="474"/>
                  </a:lnTo>
                  <a:lnTo>
                    <a:pt x="101" y="470"/>
                  </a:lnTo>
                  <a:lnTo>
                    <a:pt x="98" y="467"/>
                  </a:lnTo>
                  <a:lnTo>
                    <a:pt x="94" y="467"/>
                  </a:lnTo>
                  <a:lnTo>
                    <a:pt x="87" y="459"/>
                  </a:lnTo>
                  <a:lnTo>
                    <a:pt x="83" y="456"/>
                  </a:lnTo>
                  <a:lnTo>
                    <a:pt x="80" y="452"/>
                  </a:lnTo>
                  <a:lnTo>
                    <a:pt x="76" y="449"/>
                  </a:lnTo>
                  <a:lnTo>
                    <a:pt x="76" y="449"/>
                  </a:lnTo>
                  <a:lnTo>
                    <a:pt x="72" y="449"/>
                  </a:lnTo>
                  <a:lnTo>
                    <a:pt x="69" y="449"/>
                  </a:lnTo>
                  <a:lnTo>
                    <a:pt x="69" y="449"/>
                  </a:lnTo>
                  <a:lnTo>
                    <a:pt x="69" y="445"/>
                  </a:lnTo>
                  <a:lnTo>
                    <a:pt x="65" y="441"/>
                  </a:lnTo>
                  <a:lnTo>
                    <a:pt x="65" y="438"/>
                  </a:lnTo>
                  <a:lnTo>
                    <a:pt x="62" y="434"/>
                  </a:lnTo>
                  <a:lnTo>
                    <a:pt x="62" y="430"/>
                  </a:lnTo>
                  <a:lnTo>
                    <a:pt x="58" y="427"/>
                  </a:lnTo>
                  <a:lnTo>
                    <a:pt x="58" y="423"/>
                  </a:lnTo>
                  <a:lnTo>
                    <a:pt x="58" y="423"/>
                  </a:lnTo>
                  <a:lnTo>
                    <a:pt x="54" y="423"/>
                  </a:lnTo>
                  <a:lnTo>
                    <a:pt x="51" y="423"/>
                  </a:lnTo>
                  <a:lnTo>
                    <a:pt x="51" y="423"/>
                  </a:lnTo>
                  <a:lnTo>
                    <a:pt x="47" y="423"/>
                  </a:lnTo>
                  <a:lnTo>
                    <a:pt x="43" y="423"/>
                  </a:lnTo>
                  <a:lnTo>
                    <a:pt x="43" y="423"/>
                  </a:lnTo>
                  <a:lnTo>
                    <a:pt x="40" y="423"/>
                  </a:lnTo>
                  <a:lnTo>
                    <a:pt x="40" y="420"/>
                  </a:lnTo>
                  <a:lnTo>
                    <a:pt x="40" y="416"/>
                  </a:lnTo>
                  <a:lnTo>
                    <a:pt x="40" y="412"/>
                  </a:lnTo>
                  <a:lnTo>
                    <a:pt x="36" y="412"/>
                  </a:lnTo>
                  <a:lnTo>
                    <a:pt x="36" y="412"/>
                  </a:lnTo>
                  <a:lnTo>
                    <a:pt x="33" y="409"/>
                  </a:lnTo>
                  <a:lnTo>
                    <a:pt x="33" y="405"/>
                  </a:lnTo>
                  <a:lnTo>
                    <a:pt x="33" y="405"/>
                  </a:lnTo>
                  <a:lnTo>
                    <a:pt x="29" y="402"/>
                  </a:lnTo>
                  <a:lnTo>
                    <a:pt x="25" y="402"/>
                  </a:lnTo>
                  <a:lnTo>
                    <a:pt x="22" y="402"/>
                  </a:lnTo>
                  <a:lnTo>
                    <a:pt x="22" y="402"/>
                  </a:lnTo>
                  <a:lnTo>
                    <a:pt x="18" y="402"/>
                  </a:lnTo>
                  <a:lnTo>
                    <a:pt x="14" y="402"/>
                  </a:lnTo>
                  <a:lnTo>
                    <a:pt x="14" y="402"/>
                  </a:lnTo>
                  <a:lnTo>
                    <a:pt x="11" y="402"/>
                  </a:lnTo>
                  <a:lnTo>
                    <a:pt x="7" y="398"/>
                  </a:lnTo>
                  <a:lnTo>
                    <a:pt x="4" y="398"/>
                  </a:lnTo>
                  <a:lnTo>
                    <a:pt x="4" y="398"/>
                  </a:lnTo>
                  <a:lnTo>
                    <a:pt x="0" y="394"/>
                  </a:lnTo>
                  <a:lnTo>
                    <a:pt x="0" y="394"/>
                  </a:lnTo>
                  <a:lnTo>
                    <a:pt x="0" y="391"/>
                  </a:lnTo>
                  <a:lnTo>
                    <a:pt x="4" y="387"/>
                  </a:lnTo>
                  <a:lnTo>
                    <a:pt x="4" y="387"/>
                  </a:lnTo>
                  <a:lnTo>
                    <a:pt x="4" y="383"/>
                  </a:lnTo>
                  <a:lnTo>
                    <a:pt x="7" y="380"/>
                  </a:lnTo>
                  <a:lnTo>
                    <a:pt x="7" y="376"/>
                  </a:lnTo>
                  <a:lnTo>
                    <a:pt x="11" y="373"/>
                  </a:lnTo>
                  <a:lnTo>
                    <a:pt x="11" y="369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9"/>
                  </a:lnTo>
                  <a:lnTo>
                    <a:pt x="14" y="365"/>
                  </a:lnTo>
                  <a:lnTo>
                    <a:pt x="18" y="365"/>
                  </a:lnTo>
                  <a:lnTo>
                    <a:pt x="18" y="362"/>
                  </a:lnTo>
                  <a:lnTo>
                    <a:pt x="22" y="362"/>
                  </a:lnTo>
                  <a:lnTo>
                    <a:pt x="22" y="358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29" y="358"/>
                  </a:lnTo>
                  <a:lnTo>
                    <a:pt x="33" y="358"/>
                  </a:lnTo>
                  <a:lnTo>
                    <a:pt x="33" y="354"/>
                  </a:lnTo>
                  <a:lnTo>
                    <a:pt x="36" y="354"/>
                  </a:lnTo>
                  <a:lnTo>
                    <a:pt x="40" y="354"/>
                  </a:lnTo>
                  <a:lnTo>
                    <a:pt x="40" y="351"/>
                  </a:lnTo>
                  <a:lnTo>
                    <a:pt x="40" y="351"/>
                  </a:lnTo>
                  <a:lnTo>
                    <a:pt x="43" y="351"/>
                  </a:lnTo>
                  <a:lnTo>
                    <a:pt x="43" y="347"/>
                  </a:lnTo>
                  <a:lnTo>
                    <a:pt x="47" y="347"/>
                  </a:lnTo>
                  <a:lnTo>
                    <a:pt x="51" y="344"/>
                  </a:lnTo>
                  <a:lnTo>
                    <a:pt x="51" y="340"/>
                  </a:lnTo>
                  <a:lnTo>
                    <a:pt x="54" y="340"/>
                  </a:lnTo>
                  <a:lnTo>
                    <a:pt x="54" y="336"/>
                  </a:lnTo>
                  <a:lnTo>
                    <a:pt x="54" y="329"/>
                  </a:lnTo>
                  <a:lnTo>
                    <a:pt x="58" y="326"/>
                  </a:lnTo>
                  <a:lnTo>
                    <a:pt x="58" y="322"/>
                  </a:lnTo>
                  <a:lnTo>
                    <a:pt x="62" y="318"/>
                  </a:lnTo>
                  <a:lnTo>
                    <a:pt x="65" y="315"/>
                  </a:lnTo>
                  <a:lnTo>
                    <a:pt x="69" y="315"/>
                  </a:lnTo>
                  <a:lnTo>
                    <a:pt x="69" y="307"/>
                  </a:lnTo>
                  <a:lnTo>
                    <a:pt x="69" y="304"/>
                  </a:lnTo>
                  <a:lnTo>
                    <a:pt x="69" y="297"/>
                  </a:lnTo>
                  <a:lnTo>
                    <a:pt x="69" y="297"/>
                  </a:lnTo>
                  <a:lnTo>
                    <a:pt x="72" y="297"/>
                  </a:lnTo>
                  <a:lnTo>
                    <a:pt x="76" y="297"/>
                  </a:lnTo>
                  <a:lnTo>
                    <a:pt x="76" y="293"/>
                  </a:lnTo>
                  <a:lnTo>
                    <a:pt x="76" y="293"/>
                  </a:lnTo>
                  <a:lnTo>
                    <a:pt x="76" y="289"/>
                  </a:lnTo>
                  <a:lnTo>
                    <a:pt x="80" y="289"/>
                  </a:lnTo>
                  <a:lnTo>
                    <a:pt x="80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3" y="286"/>
                  </a:lnTo>
                  <a:lnTo>
                    <a:pt x="87" y="286"/>
                  </a:lnTo>
                  <a:lnTo>
                    <a:pt x="90" y="286"/>
                  </a:lnTo>
                  <a:lnTo>
                    <a:pt x="90" y="282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98" y="282"/>
                  </a:lnTo>
                  <a:lnTo>
                    <a:pt x="101" y="282"/>
                  </a:lnTo>
                  <a:lnTo>
                    <a:pt x="101" y="282"/>
                  </a:lnTo>
                  <a:lnTo>
                    <a:pt x="105" y="282"/>
                  </a:lnTo>
                  <a:lnTo>
                    <a:pt x="109" y="282"/>
                  </a:lnTo>
                  <a:lnTo>
                    <a:pt x="112" y="286"/>
                  </a:lnTo>
                  <a:lnTo>
                    <a:pt x="112" y="286"/>
                  </a:lnTo>
                  <a:lnTo>
                    <a:pt x="116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3" y="282"/>
                  </a:lnTo>
                  <a:lnTo>
                    <a:pt x="123" y="278"/>
                  </a:lnTo>
                  <a:lnTo>
                    <a:pt x="123" y="278"/>
                  </a:lnTo>
                  <a:lnTo>
                    <a:pt x="127" y="275"/>
                  </a:lnTo>
                  <a:lnTo>
                    <a:pt x="130" y="275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71"/>
                  </a:lnTo>
                  <a:lnTo>
                    <a:pt x="130" y="268"/>
                  </a:lnTo>
                  <a:lnTo>
                    <a:pt x="134" y="264"/>
                  </a:lnTo>
                  <a:lnTo>
                    <a:pt x="134" y="260"/>
                  </a:lnTo>
                  <a:lnTo>
                    <a:pt x="134" y="260"/>
                  </a:lnTo>
                  <a:lnTo>
                    <a:pt x="138" y="260"/>
                  </a:lnTo>
                  <a:lnTo>
                    <a:pt x="138" y="257"/>
                  </a:lnTo>
                  <a:lnTo>
                    <a:pt x="138" y="253"/>
                  </a:lnTo>
                  <a:lnTo>
                    <a:pt x="138" y="253"/>
                  </a:lnTo>
                  <a:lnTo>
                    <a:pt x="138" y="249"/>
                  </a:lnTo>
                  <a:lnTo>
                    <a:pt x="141" y="249"/>
                  </a:lnTo>
                  <a:lnTo>
                    <a:pt x="141" y="246"/>
                  </a:lnTo>
                  <a:lnTo>
                    <a:pt x="141" y="242"/>
                  </a:lnTo>
                  <a:lnTo>
                    <a:pt x="145" y="242"/>
                  </a:lnTo>
                  <a:lnTo>
                    <a:pt x="145" y="239"/>
                  </a:lnTo>
                  <a:lnTo>
                    <a:pt x="141" y="235"/>
                  </a:lnTo>
                  <a:lnTo>
                    <a:pt x="141" y="235"/>
                  </a:lnTo>
                  <a:lnTo>
                    <a:pt x="138" y="235"/>
                  </a:lnTo>
                  <a:lnTo>
                    <a:pt x="138" y="231"/>
                  </a:lnTo>
                  <a:lnTo>
                    <a:pt x="138" y="228"/>
                  </a:lnTo>
                  <a:lnTo>
                    <a:pt x="141" y="228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1"/>
                  </a:lnTo>
                  <a:lnTo>
                    <a:pt x="141" y="217"/>
                  </a:lnTo>
                  <a:lnTo>
                    <a:pt x="141" y="217"/>
                  </a:lnTo>
                  <a:lnTo>
                    <a:pt x="145" y="217"/>
                  </a:lnTo>
                  <a:lnTo>
                    <a:pt x="145" y="213"/>
                  </a:lnTo>
                  <a:lnTo>
                    <a:pt x="141" y="213"/>
                  </a:lnTo>
                  <a:lnTo>
                    <a:pt x="141" y="210"/>
                  </a:lnTo>
                  <a:lnTo>
                    <a:pt x="141" y="206"/>
                  </a:lnTo>
                  <a:lnTo>
                    <a:pt x="138" y="206"/>
                  </a:lnTo>
                  <a:lnTo>
                    <a:pt x="138" y="206"/>
                  </a:lnTo>
                  <a:lnTo>
                    <a:pt x="134" y="206"/>
                  </a:lnTo>
                  <a:lnTo>
                    <a:pt x="130" y="206"/>
                  </a:lnTo>
                  <a:lnTo>
                    <a:pt x="130" y="202"/>
                  </a:lnTo>
                  <a:lnTo>
                    <a:pt x="127" y="202"/>
                  </a:lnTo>
                  <a:lnTo>
                    <a:pt x="123" y="202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27" y="199"/>
                  </a:lnTo>
                  <a:lnTo>
                    <a:pt x="127" y="195"/>
                  </a:lnTo>
                  <a:lnTo>
                    <a:pt x="127" y="192"/>
                  </a:lnTo>
                  <a:lnTo>
                    <a:pt x="130" y="192"/>
                  </a:lnTo>
                  <a:lnTo>
                    <a:pt x="130" y="188"/>
                  </a:lnTo>
                  <a:lnTo>
                    <a:pt x="130" y="184"/>
                  </a:lnTo>
                  <a:lnTo>
                    <a:pt x="130" y="181"/>
                  </a:lnTo>
                  <a:lnTo>
                    <a:pt x="130" y="181"/>
                  </a:lnTo>
                  <a:lnTo>
                    <a:pt x="130" y="177"/>
                  </a:lnTo>
                  <a:lnTo>
                    <a:pt x="130" y="173"/>
                  </a:lnTo>
                  <a:lnTo>
                    <a:pt x="130" y="170"/>
                  </a:lnTo>
                  <a:lnTo>
                    <a:pt x="130" y="170"/>
                  </a:lnTo>
                  <a:lnTo>
                    <a:pt x="130" y="166"/>
                  </a:lnTo>
                  <a:lnTo>
                    <a:pt x="130" y="163"/>
                  </a:lnTo>
                  <a:lnTo>
                    <a:pt x="130" y="163"/>
                  </a:lnTo>
                  <a:lnTo>
                    <a:pt x="134" y="159"/>
                  </a:lnTo>
                  <a:lnTo>
                    <a:pt x="134" y="155"/>
                  </a:lnTo>
                  <a:lnTo>
                    <a:pt x="134" y="152"/>
                  </a:lnTo>
                  <a:lnTo>
                    <a:pt x="130" y="152"/>
                  </a:lnTo>
                  <a:lnTo>
                    <a:pt x="130" y="148"/>
                  </a:lnTo>
                  <a:lnTo>
                    <a:pt x="130" y="144"/>
                  </a:lnTo>
                  <a:lnTo>
                    <a:pt x="130" y="144"/>
                  </a:lnTo>
                  <a:lnTo>
                    <a:pt x="134" y="141"/>
                  </a:lnTo>
                  <a:lnTo>
                    <a:pt x="134" y="137"/>
                  </a:lnTo>
                  <a:lnTo>
                    <a:pt x="134" y="134"/>
                  </a:lnTo>
                  <a:lnTo>
                    <a:pt x="138" y="134"/>
                  </a:lnTo>
                  <a:lnTo>
                    <a:pt x="138" y="134"/>
                  </a:lnTo>
                  <a:lnTo>
                    <a:pt x="138" y="130"/>
                  </a:lnTo>
                  <a:lnTo>
                    <a:pt x="134" y="130"/>
                  </a:lnTo>
                  <a:lnTo>
                    <a:pt x="130" y="130"/>
                  </a:lnTo>
                  <a:lnTo>
                    <a:pt x="130" y="126"/>
                  </a:lnTo>
                  <a:lnTo>
                    <a:pt x="130" y="126"/>
                  </a:lnTo>
                  <a:lnTo>
                    <a:pt x="130" y="123"/>
                  </a:lnTo>
                  <a:lnTo>
                    <a:pt x="127" y="123"/>
                  </a:lnTo>
                  <a:lnTo>
                    <a:pt x="123" y="119"/>
                  </a:lnTo>
                  <a:lnTo>
                    <a:pt x="119" y="119"/>
                  </a:lnTo>
                  <a:lnTo>
                    <a:pt x="119" y="116"/>
                  </a:lnTo>
                  <a:lnTo>
                    <a:pt x="101" y="105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1" y="97"/>
                  </a:lnTo>
                  <a:lnTo>
                    <a:pt x="105" y="97"/>
                  </a:lnTo>
                  <a:lnTo>
                    <a:pt x="105" y="94"/>
                  </a:lnTo>
                  <a:lnTo>
                    <a:pt x="109" y="94"/>
                  </a:lnTo>
                  <a:lnTo>
                    <a:pt x="109" y="90"/>
                  </a:lnTo>
                  <a:lnTo>
                    <a:pt x="105" y="90"/>
                  </a:lnTo>
                  <a:lnTo>
                    <a:pt x="101" y="87"/>
                  </a:lnTo>
                  <a:lnTo>
                    <a:pt x="101" y="83"/>
                  </a:lnTo>
                  <a:lnTo>
                    <a:pt x="105" y="83"/>
                  </a:lnTo>
                  <a:lnTo>
                    <a:pt x="105" y="76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65"/>
                  </a:lnTo>
                  <a:lnTo>
                    <a:pt x="112" y="65"/>
                  </a:lnTo>
                  <a:lnTo>
                    <a:pt x="112" y="61"/>
                  </a:lnTo>
                  <a:lnTo>
                    <a:pt x="112" y="61"/>
                  </a:lnTo>
                  <a:lnTo>
                    <a:pt x="112" y="58"/>
                  </a:lnTo>
                  <a:lnTo>
                    <a:pt x="116" y="58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16" y="50"/>
                  </a:lnTo>
                  <a:lnTo>
                    <a:pt x="119" y="50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16" y="47"/>
                  </a:lnTo>
                  <a:lnTo>
                    <a:pt x="119" y="43"/>
                  </a:lnTo>
                  <a:lnTo>
                    <a:pt x="119" y="40"/>
                  </a:lnTo>
                  <a:lnTo>
                    <a:pt x="130" y="40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4" y="36"/>
                  </a:lnTo>
                  <a:lnTo>
                    <a:pt x="134" y="32"/>
                  </a:lnTo>
                  <a:lnTo>
                    <a:pt x="138" y="32"/>
                  </a:lnTo>
                  <a:lnTo>
                    <a:pt x="138" y="32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8" y="25"/>
                  </a:lnTo>
                  <a:lnTo>
                    <a:pt x="134" y="25"/>
                  </a:lnTo>
                  <a:lnTo>
                    <a:pt x="134" y="21"/>
                  </a:lnTo>
                  <a:lnTo>
                    <a:pt x="134" y="18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38" y="14"/>
                  </a:lnTo>
                  <a:lnTo>
                    <a:pt x="138" y="11"/>
                  </a:lnTo>
                  <a:lnTo>
                    <a:pt x="138" y="11"/>
                  </a:lnTo>
                  <a:lnTo>
                    <a:pt x="138" y="7"/>
                  </a:lnTo>
                  <a:lnTo>
                    <a:pt x="138" y="3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56" y="7"/>
                  </a:lnTo>
                  <a:lnTo>
                    <a:pt x="159" y="7"/>
                  </a:lnTo>
                  <a:lnTo>
                    <a:pt x="163" y="7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6" y="14"/>
                  </a:lnTo>
                  <a:lnTo>
                    <a:pt x="166" y="14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539" y="2478"/>
              <a:ext cx="978" cy="615"/>
            </a:xfrm>
            <a:custGeom>
              <a:avLst/>
              <a:gdLst>
                <a:gd name="T0" fmla="*/ 492 w 978"/>
                <a:gd name="T1" fmla="*/ 138 h 615"/>
                <a:gd name="T2" fmla="*/ 521 w 978"/>
                <a:gd name="T3" fmla="*/ 185 h 615"/>
                <a:gd name="T4" fmla="*/ 554 w 978"/>
                <a:gd name="T5" fmla="*/ 246 h 615"/>
                <a:gd name="T6" fmla="*/ 565 w 978"/>
                <a:gd name="T7" fmla="*/ 286 h 615"/>
                <a:gd name="T8" fmla="*/ 594 w 978"/>
                <a:gd name="T9" fmla="*/ 319 h 615"/>
                <a:gd name="T10" fmla="*/ 644 w 978"/>
                <a:gd name="T11" fmla="*/ 322 h 615"/>
                <a:gd name="T12" fmla="*/ 673 w 978"/>
                <a:gd name="T13" fmla="*/ 297 h 615"/>
                <a:gd name="T14" fmla="*/ 655 w 978"/>
                <a:gd name="T15" fmla="*/ 239 h 615"/>
                <a:gd name="T16" fmla="*/ 677 w 978"/>
                <a:gd name="T17" fmla="*/ 199 h 615"/>
                <a:gd name="T18" fmla="*/ 717 w 978"/>
                <a:gd name="T19" fmla="*/ 159 h 615"/>
                <a:gd name="T20" fmla="*/ 742 w 978"/>
                <a:gd name="T21" fmla="*/ 177 h 615"/>
                <a:gd name="T22" fmla="*/ 742 w 978"/>
                <a:gd name="T23" fmla="*/ 232 h 615"/>
                <a:gd name="T24" fmla="*/ 753 w 978"/>
                <a:gd name="T25" fmla="*/ 275 h 615"/>
                <a:gd name="T26" fmla="*/ 825 w 978"/>
                <a:gd name="T27" fmla="*/ 286 h 615"/>
                <a:gd name="T28" fmla="*/ 873 w 978"/>
                <a:gd name="T29" fmla="*/ 315 h 615"/>
                <a:gd name="T30" fmla="*/ 916 w 978"/>
                <a:gd name="T31" fmla="*/ 301 h 615"/>
                <a:gd name="T32" fmla="*/ 970 w 978"/>
                <a:gd name="T33" fmla="*/ 315 h 615"/>
                <a:gd name="T34" fmla="*/ 970 w 978"/>
                <a:gd name="T35" fmla="*/ 369 h 615"/>
                <a:gd name="T36" fmla="*/ 923 w 978"/>
                <a:gd name="T37" fmla="*/ 391 h 615"/>
                <a:gd name="T38" fmla="*/ 880 w 978"/>
                <a:gd name="T39" fmla="*/ 395 h 615"/>
                <a:gd name="T40" fmla="*/ 880 w 978"/>
                <a:gd name="T41" fmla="*/ 453 h 615"/>
                <a:gd name="T42" fmla="*/ 833 w 978"/>
                <a:gd name="T43" fmla="*/ 471 h 615"/>
                <a:gd name="T44" fmla="*/ 800 w 978"/>
                <a:gd name="T45" fmla="*/ 521 h 615"/>
                <a:gd name="T46" fmla="*/ 753 w 978"/>
                <a:gd name="T47" fmla="*/ 539 h 615"/>
                <a:gd name="T48" fmla="*/ 702 w 978"/>
                <a:gd name="T49" fmla="*/ 572 h 615"/>
                <a:gd name="T50" fmla="*/ 677 w 978"/>
                <a:gd name="T51" fmla="*/ 615 h 615"/>
                <a:gd name="T52" fmla="*/ 626 w 978"/>
                <a:gd name="T53" fmla="*/ 601 h 615"/>
                <a:gd name="T54" fmla="*/ 594 w 978"/>
                <a:gd name="T55" fmla="*/ 572 h 615"/>
                <a:gd name="T56" fmla="*/ 558 w 978"/>
                <a:gd name="T57" fmla="*/ 536 h 615"/>
                <a:gd name="T58" fmla="*/ 518 w 978"/>
                <a:gd name="T59" fmla="*/ 550 h 615"/>
                <a:gd name="T60" fmla="*/ 510 w 978"/>
                <a:gd name="T61" fmla="*/ 518 h 615"/>
                <a:gd name="T62" fmla="*/ 449 w 978"/>
                <a:gd name="T63" fmla="*/ 489 h 615"/>
                <a:gd name="T64" fmla="*/ 398 w 978"/>
                <a:gd name="T65" fmla="*/ 503 h 615"/>
                <a:gd name="T66" fmla="*/ 366 w 978"/>
                <a:gd name="T67" fmla="*/ 456 h 615"/>
                <a:gd name="T68" fmla="*/ 304 w 978"/>
                <a:gd name="T69" fmla="*/ 431 h 615"/>
                <a:gd name="T70" fmla="*/ 243 w 978"/>
                <a:gd name="T71" fmla="*/ 409 h 615"/>
                <a:gd name="T72" fmla="*/ 228 w 978"/>
                <a:gd name="T73" fmla="*/ 355 h 615"/>
                <a:gd name="T74" fmla="*/ 246 w 978"/>
                <a:gd name="T75" fmla="*/ 301 h 615"/>
                <a:gd name="T76" fmla="*/ 253 w 978"/>
                <a:gd name="T77" fmla="*/ 239 h 615"/>
                <a:gd name="T78" fmla="*/ 206 w 978"/>
                <a:gd name="T79" fmla="*/ 221 h 615"/>
                <a:gd name="T80" fmla="*/ 152 w 978"/>
                <a:gd name="T81" fmla="*/ 257 h 615"/>
                <a:gd name="T82" fmla="*/ 87 w 978"/>
                <a:gd name="T83" fmla="*/ 282 h 615"/>
                <a:gd name="T84" fmla="*/ 43 w 978"/>
                <a:gd name="T85" fmla="*/ 264 h 615"/>
                <a:gd name="T86" fmla="*/ 15 w 978"/>
                <a:gd name="T87" fmla="*/ 225 h 615"/>
                <a:gd name="T88" fmla="*/ 25 w 978"/>
                <a:gd name="T89" fmla="*/ 170 h 615"/>
                <a:gd name="T90" fmla="*/ 62 w 978"/>
                <a:gd name="T91" fmla="*/ 120 h 615"/>
                <a:gd name="T92" fmla="*/ 33 w 978"/>
                <a:gd name="T93" fmla="*/ 76 h 615"/>
                <a:gd name="T94" fmla="*/ 25 w 978"/>
                <a:gd name="T95" fmla="*/ 36 h 615"/>
                <a:gd name="T96" fmla="*/ 83 w 978"/>
                <a:gd name="T97" fmla="*/ 47 h 615"/>
                <a:gd name="T98" fmla="*/ 123 w 978"/>
                <a:gd name="T99" fmla="*/ 62 h 615"/>
                <a:gd name="T100" fmla="*/ 174 w 978"/>
                <a:gd name="T101" fmla="*/ 72 h 615"/>
                <a:gd name="T102" fmla="*/ 210 w 978"/>
                <a:gd name="T103" fmla="*/ 36 h 615"/>
                <a:gd name="T104" fmla="*/ 264 w 978"/>
                <a:gd name="T105" fmla="*/ 36 h 615"/>
                <a:gd name="T106" fmla="*/ 315 w 978"/>
                <a:gd name="T107" fmla="*/ 54 h 615"/>
                <a:gd name="T108" fmla="*/ 355 w 978"/>
                <a:gd name="T109" fmla="*/ 65 h 615"/>
                <a:gd name="T110" fmla="*/ 377 w 978"/>
                <a:gd name="T111" fmla="*/ 25 h 615"/>
                <a:gd name="T112" fmla="*/ 413 w 978"/>
                <a:gd name="T113" fmla="*/ 25 h 615"/>
                <a:gd name="T114" fmla="*/ 424 w 978"/>
                <a:gd name="T115" fmla="*/ 91 h 615"/>
                <a:gd name="T116" fmla="*/ 945 w 978"/>
                <a:gd name="T117" fmla="*/ 467 h 615"/>
                <a:gd name="T118" fmla="*/ 956 w 978"/>
                <a:gd name="T119" fmla="*/ 471 h 615"/>
                <a:gd name="T120" fmla="*/ 880 w 978"/>
                <a:gd name="T121" fmla="*/ 536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8" h="615">
                  <a:moveTo>
                    <a:pt x="442" y="116"/>
                  </a:moveTo>
                  <a:lnTo>
                    <a:pt x="442" y="120"/>
                  </a:lnTo>
                  <a:lnTo>
                    <a:pt x="445" y="120"/>
                  </a:lnTo>
                  <a:lnTo>
                    <a:pt x="449" y="120"/>
                  </a:lnTo>
                  <a:lnTo>
                    <a:pt x="449" y="123"/>
                  </a:lnTo>
                  <a:lnTo>
                    <a:pt x="456" y="123"/>
                  </a:lnTo>
                  <a:lnTo>
                    <a:pt x="460" y="127"/>
                  </a:lnTo>
                  <a:lnTo>
                    <a:pt x="463" y="127"/>
                  </a:lnTo>
                  <a:lnTo>
                    <a:pt x="467" y="127"/>
                  </a:lnTo>
                  <a:lnTo>
                    <a:pt x="467" y="123"/>
                  </a:lnTo>
                  <a:lnTo>
                    <a:pt x="471" y="123"/>
                  </a:lnTo>
                  <a:lnTo>
                    <a:pt x="471" y="127"/>
                  </a:lnTo>
                  <a:lnTo>
                    <a:pt x="474" y="130"/>
                  </a:lnTo>
                  <a:lnTo>
                    <a:pt x="474" y="130"/>
                  </a:lnTo>
                  <a:lnTo>
                    <a:pt x="474" y="130"/>
                  </a:lnTo>
                  <a:lnTo>
                    <a:pt x="474" y="134"/>
                  </a:lnTo>
                  <a:lnTo>
                    <a:pt x="478" y="134"/>
                  </a:lnTo>
                  <a:lnTo>
                    <a:pt x="482" y="138"/>
                  </a:lnTo>
                  <a:lnTo>
                    <a:pt x="485" y="138"/>
                  </a:lnTo>
                  <a:lnTo>
                    <a:pt x="485" y="134"/>
                  </a:lnTo>
                  <a:lnTo>
                    <a:pt x="485" y="138"/>
                  </a:lnTo>
                  <a:lnTo>
                    <a:pt x="489" y="138"/>
                  </a:lnTo>
                  <a:lnTo>
                    <a:pt x="492" y="138"/>
                  </a:lnTo>
                  <a:lnTo>
                    <a:pt x="492" y="138"/>
                  </a:lnTo>
                  <a:lnTo>
                    <a:pt x="492" y="141"/>
                  </a:lnTo>
                  <a:lnTo>
                    <a:pt x="492" y="141"/>
                  </a:lnTo>
                  <a:lnTo>
                    <a:pt x="492" y="145"/>
                  </a:lnTo>
                  <a:lnTo>
                    <a:pt x="492" y="148"/>
                  </a:lnTo>
                  <a:lnTo>
                    <a:pt x="496" y="148"/>
                  </a:lnTo>
                  <a:lnTo>
                    <a:pt x="496" y="148"/>
                  </a:lnTo>
                  <a:lnTo>
                    <a:pt x="500" y="148"/>
                  </a:lnTo>
                  <a:lnTo>
                    <a:pt x="503" y="152"/>
                  </a:lnTo>
                  <a:lnTo>
                    <a:pt x="500" y="152"/>
                  </a:lnTo>
                  <a:lnTo>
                    <a:pt x="500" y="156"/>
                  </a:lnTo>
                  <a:lnTo>
                    <a:pt x="503" y="156"/>
                  </a:lnTo>
                  <a:lnTo>
                    <a:pt x="503" y="159"/>
                  </a:lnTo>
                  <a:lnTo>
                    <a:pt x="503" y="159"/>
                  </a:lnTo>
                  <a:lnTo>
                    <a:pt x="507" y="159"/>
                  </a:lnTo>
                  <a:lnTo>
                    <a:pt x="510" y="159"/>
                  </a:lnTo>
                  <a:lnTo>
                    <a:pt x="510" y="163"/>
                  </a:lnTo>
                  <a:lnTo>
                    <a:pt x="507" y="167"/>
                  </a:lnTo>
                  <a:lnTo>
                    <a:pt x="507" y="170"/>
                  </a:lnTo>
                  <a:lnTo>
                    <a:pt x="507" y="174"/>
                  </a:lnTo>
                  <a:lnTo>
                    <a:pt x="507" y="177"/>
                  </a:lnTo>
                  <a:lnTo>
                    <a:pt x="510" y="181"/>
                  </a:lnTo>
                  <a:lnTo>
                    <a:pt x="518" y="181"/>
                  </a:lnTo>
                  <a:lnTo>
                    <a:pt x="521" y="181"/>
                  </a:lnTo>
                  <a:lnTo>
                    <a:pt x="521" y="185"/>
                  </a:lnTo>
                  <a:lnTo>
                    <a:pt x="521" y="185"/>
                  </a:lnTo>
                  <a:lnTo>
                    <a:pt x="525" y="185"/>
                  </a:lnTo>
                  <a:lnTo>
                    <a:pt x="529" y="196"/>
                  </a:lnTo>
                  <a:lnTo>
                    <a:pt x="529" y="196"/>
                  </a:lnTo>
                  <a:lnTo>
                    <a:pt x="529" y="199"/>
                  </a:lnTo>
                  <a:lnTo>
                    <a:pt x="529" y="203"/>
                  </a:lnTo>
                  <a:lnTo>
                    <a:pt x="529" y="206"/>
                  </a:lnTo>
                  <a:lnTo>
                    <a:pt x="525" y="210"/>
                  </a:lnTo>
                  <a:lnTo>
                    <a:pt x="525" y="214"/>
                  </a:lnTo>
                  <a:lnTo>
                    <a:pt x="525" y="214"/>
                  </a:lnTo>
                  <a:lnTo>
                    <a:pt x="529" y="217"/>
                  </a:lnTo>
                  <a:lnTo>
                    <a:pt x="529" y="221"/>
                  </a:lnTo>
                  <a:lnTo>
                    <a:pt x="529" y="225"/>
                  </a:lnTo>
                  <a:lnTo>
                    <a:pt x="529" y="225"/>
                  </a:lnTo>
                  <a:lnTo>
                    <a:pt x="532" y="225"/>
                  </a:lnTo>
                  <a:lnTo>
                    <a:pt x="532" y="228"/>
                  </a:lnTo>
                  <a:lnTo>
                    <a:pt x="536" y="228"/>
                  </a:lnTo>
                  <a:lnTo>
                    <a:pt x="539" y="228"/>
                  </a:lnTo>
                  <a:lnTo>
                    <a:pt x="543" y="232"/>
                  </a:lnTo>
                  <a:lnTo>
                    <a:pt x="547" y="239"/>
                  </a:lnTo>
                  <a:lnTo>
                    <a:pt x="547" y="239"/>
                  </a:lnTo>
                  <a:lnTo>
                    <a:pt x="550" y="243"/>
                  </a:lnTo>
                  <a:lnTo>
                    <a:pt x="550" y="246"/>
                  </a:lnTo>
                  <a:lnTo>
                    <a:pt x="554" y="246"/>
                  </a:lnTo>
                  <a:lnTo>
                    <a:pt x="558" y="246"/>
                  </a:lnTo>
                  <a:lnTo>
                    <a:pt x="558" y="250"/>
                  </a:lnTo>
                  <a:lnTo>
                    <a:pt x="561" y="250"/>
                  </a:lnTo>
                  <a:lnTo>
                    <a:pt x="565" y="250"/>
                  </a:lnTo>
                  <a:lnTo>
                    <a:pt x="565" y="257"/>
                  </a:lnTo>
                  <a:lnTo>
                    <a:pt x="568" y="257"/>
                  </a:lnTo>
                  <a:lnTo>
                    <a:pt x="572" y="257"/>
                  </a:lnTo>
                  <a:lnTo>
                    <a:pt x="576" y="261"/>
                  </a:lnTo>
                  <a:lnTo>
                    <a:pt x="576" y="261"/>
                  </a:lnTo>
                  <a:lnTo>
                    <a:pt x="579" y="261"/>
                  </a:lnTo>
                  <a:lnTo>
                    <a:pt x="579" y="264"/>
                  </a:lnTo>
                  <a:lnTo>
                    <a:pt x="579" y="268"/>
                  </a:lnTo>
                  <a:lnTo>
                    <a:pt x="583" y="268"/>
                  </a:lnTo>
                  <a:lnTo>
                    <a:pt x="579" y="268"/>
                  </a:lnTo>
                  <a:lnTo>
                    <a:pt x="579" y="272"/>
                  </a:lnTo>
                  <a:lnTo>
                    <a:pt x="576" y="272"/>
                  </a:lnTo>
                  <a:lnTo>
                    <a:pt x="576" y="275"/>
                  </a:lnTo>
                  <a:lnTo>
                    <a:pt x="576" y="275"/>
                  </a:lnTo>
                  <a:lnTo>
                    <a:pt x="576" y="275"/>
                  </a:lnTo>
                  <a:lnTo>
                    <a:pt x="572" y="275"/>
                  </a:lnTo>
                  <a:lnTo>
                    <a:pt x="572" y="279"/>
                  </a:lnTo>
                  <a:lnTo>
                    <a:pt x="568" y="282"/>
                  </a:lnTo>
                  <a:lnTo>
                    <a:pt x="568" y="286"/>
                  </a:lnTo>
                  <a:lnTo>
                    <a:pt x="565" y="286"/>
                  </a:lnTo>
                  <a:lnTo>
                    <a:pt x="565" y="286"/>
                  </a:lnTo>
                  <a:lnTo>
                    <a:pt x="565" y="290"/>
                  </a:lnTo>
                  <a:lnTo>
                    <a:pt x="565" y="290"/>
                  </a:lnTo>
                  <a:lnTo>
                    <a:pt x="565" y="293"/>
                  </a:lnTo>
                  <a:lnTo>
                    <a:pt x="565" y="293"/>
                  </a:lnTo>
                  <a:lnTo>
                    <a:pt x="561" y="297"/>
                  </a:lnTo>
                  <a:lnTo>
                    <a:pt x="561" y="301"/>
                  </a:lnTo>
                  <a:lnTo>
                    <a:pt x="561" y="301"/>
                  </a:lnTo>
                  <a:lnTo>
                    <a:pt x="565" y="301"/>
                  </a:lnTo>
                  <a:lnTo>
                    <a:pt x="565" y="301"/>
                  </a:lnTo>
                  <a:lnTo>
                    <a:pt x="565" y="304"/>
                  </a:lnTo>
                  <a:lnTo>
                    <a:pt x="568" y="304"/>
                  </a:lnTo>
                  <a:lnTo>
                    <a:pt x="572" y="304"/>
                  </a:lnTo>
                  <a:lnTo>
                    <a:pt x="576" y="308"/>
                  </a:lnTo>
                  <a:lnTo>
                    <a:pt x="576" y="308"/>
                  </a:lnTo>
                  <a:lnTo>
                    <a:pt x="576" y="311"/>
                  </a:lnTo>
                  <a:lnTo>
                    <a:pt x="579" y="311"/>
                  </a:lnTo>
                  <a:lnTo>
                    <a:pt x="579" y="311"/>
                  </a:lnTo>
                  <a:lnTo>
                    <a:pt x="583" y="311"/>
                  </a:lnTo>
                  <a:lnTo>
                    <a:pt x="583" y="315"/>
                  </a:lnTo>
                  <a:lnTo>
                    <a:pt x="587" y="315"/>
                  </a:lnTo>
                  <a:lnTo>
                    <a:pt x="587" y="319"/>
                  </a:lnTo>
                  <a:lnTo>
                    <a:pt x="590" y="319"/>
                  </a:lnTo>
                  <a:lnTo>
                    <a:pt x="594" y="319"/>
                  </a:lnTo>
                  <a:lnTo>
                    <a:pt x="594" y="319"/>
                  </a:lnTo>
                  <a:lnTo>
                    <a:pt x="597" y="319"/>
                  </a:lnTo>
                  <a:lnTo>
                    <a:pt x="601" y="319"/>
                  </a:lnTo>
                  <a:lnTo>
                    <a:pt x="601" y="319"/>
                  </a:lnTo>
                  <a:lnTo>
                    <a:pt x="605" y="319"/>
                  </a:lnTo>
                  <a:lnTo>
                    <a:pt x="605" y="319"/>
                  </a:lnTo>
                  <a:lnTo>
                    <a:pt x="608" y="319"/>
                  </a:lnTo>
                  <a:lnTo>
                    <a:pt x="608" y="322"/>
                  </a:lnTo>
                  <a:lnTo>
                    <a:pt x="612" y="322"/>
                  </a:lnTo>
                  <a:lnTo>
                    <a:pt x="612" y="322"/>
                  </a:lnTo>
                  <a:lnTo>
                    <a:pt x="615" y="322"/>
                  </a:lnTo>
                  <a:lnTo>
                    <a:pt x="619" y="322"/>
                  </a:lnTo>
                  <a:lnTo>
                    <a:pt x="619" y="326"/>
                  </a:lnTo>
                  <a:lnTo>
                    <a:pt x="619" y="326"/>
                  </a:lnTo>
                  <a:lnTo>
                    <a:pt x="623" y="326"/>
                  </a:lnTo>
                  <a:lnTo>
                    <a:pt x="626" y="322"/>
                  </a:lnTo>
                  <a:lnTo>
                    <a:pt x="626" y="322"/>
                  </a:lnTo>
                  <a:lnTo>
                    <a:pt x="630" y="326"/>
                  </a:lnTo>
                  <a:lnTo>
                    <a:pt x="634" y="326"/>
                  </a:lnTo>
                  <a:lnTo>
                    <a:pt x="637" y="326"/>
                  </a:lnTo>
                  <a:lnTo>
                    <a:pt x="637" y="329"/>
                  </a:lnTo>
                  <a:lnTo>
                    <a:pt x="641" y="326"/>
                  </a:lnTo>
                  <a:lnTo>
                    <a:pt x="644" y="326"/>
                  </a:lnTo>
                  <a:lnTo>
                    <a:pt x="644" y="322"/>
                  </a:lnTo>
                  <a:lnTo>
                    <a:pt x="641" y="319"/>
                  </a:lnTo>
                  <a:lnTo>
                    <a:pt x="644" y="319"/>
                  </a:lnTo>
                  <a:lnTo>
                    <a:pt x="644" y="319"/>
                  </a:lnTo>
                  <a:lnTo>
                    <a:pt x="648" y="319"/>
                  </a:lnTo>
                  <a:lnTo>
                    <a:pt x="652" y="319"/>
                  </a:lnTo>
                  <a:lnTo>
                    <a:pt x="655" y="319"/>
                  </a:lnTo>
                  <a:lnTo>
                    <a:pt x="655" y="319"/>
                  </a:lnTo>
                  <a:lnTo>
                    <a:pt x="655" y="315"/>
                  </a:lnTo>
                  <a:lnTo>
                    <a:pt x="659" y="315"/>
                  </a:lnTo>
                  <a:lnTo>
                    <a:pt x="663" y="315"/>
                  </a:lnTo>
                  <a:lnTo>
                    <a:pt x="663" y="311"/>
                  </a:lnTo>
                  <a:lnTo>
                    <a:pt x="663" y="311"/>
                  </a:lnTo>
                  <a:lnTo>
                    <a:pt x="666" y="311"/>
                  </a:lnTo>
                  <a:lnTo>
                    <a:pt x="670" y="311"/>
                  </a:lnTo>
                  <a:lnTo>
                    <a:pt x="673" y="311"/>
                  </a:lnTo>
                  <a:lnTo>
                    <a:pt x="673" y="311"/>
                  </a:lnTo>
                  <a:lnTo>
                    <a:pt x="677" y="311"/>
                  </a:lnTo>
                  <a:lnTo>
                    <a:pt x="681" y="311"/>
                  </a:lnTo>
                  <a:lnTo>
                    <a:pt x="681" y="308"/>
                  </a:lnTo>
                  <a:lnTo>
                    <a:pt x="681" y="304"/>
                  </a:lnTo>
                  <a:lnTo>
                    <a:pt x="681" y="304"/>
                  </a:lnTo>
                  <a:lnTo>
                    <a:pt x="681" y="301"/>
                  </a:lnTo>
                  <a:lnTo>
                    <a:pt x="677" y="301"/>
                  </a:lnTo>
                  <a:lnTo>
                    <a:pt x="673" y="297"/>
                  </a:lnTo>
                  <a:lnTo>
                    <a:pt x="673" y="293"/>
                  </a:lnTo>
                  <a:lnTo>
                    <a:pt x="673" y="293"/>
                  </a:lnTo>
                  <a:lnTo>
                    <a:pt x="670" y="293"/>
                  </a:lnTo>
                  <a:lnTo>
                    <a:pt x="670" y="290"/>
                  </a:lnTo>
                  <a:lnTo>
                    <a:pt x="670" y="286"/>
                  </a:lnTo>
                  <a:lnTo>
                    <a:pt x="670" y="286"/>
                  </a:lnTo>
                  <a:lnTo>
                    <a:pt x="666" y="275"/>
                  </a:lnTo>
                  <a:lnTo>
                    <a:pt x="666" y="272"/>
                  </a:lnTo>
                  <a:lnTo>
                    <a:pt x="663" y="272"/>
                  </a:lnTo>
                  <a:lnTo>
                    <a:pt x="663" y="268"/>
                  </a:lnTo>
                  <a:lnTo>
                    <a:pt x="663" y="268"/>
                  </a:lnTo>
                  <a:lnTo>
                    <a:pt x="663" y="264"/>
                  </a:lnTo>
                  <a:lnTo>
                    <a:pt x="663" y="261"/>
                  </a:lnTo>
                  <a:lnTo>
                    <a:pt x="659" y="261"/>
                  </a:lnTo>
                  <a:lnTo>
                    <a:pt x="655" y="257"/>
                  </a:lnTo>
                  <a:lnTo>
                    <a:pt x="655" y="257"/>
                  </a:lnTo>
                  <a:lnTo>
                    <a:pt x="655" y="257"/>
                  </a:lnTo>
                  <a:lnTo>
                    <a:pt x="655" y="253"/>
                  </a:lnTo>
                  <a:lnTo>
                    <a:pt x="652" y="253"/>
                  </a:lnTo>
                  <a:lnTo>
                    <a:pt x="652" y="250"/>
                  </a:lnTo>
                  <a:lnTo>
                    <a:pt x="652" y="246"/>
                  </a:lnTo>
                  <a:lnTo>
                    <a:pt x="652" y="243"/>
                  </a:lnTo>
                  <a:lnTo>
                    <a:pt x="655" y="239"/>
                  </a:lnTo>
                  <a:lnTo>
                    <a:pt x="655" y="239"/>
                  </a:lnTo>
                  <a:lnTo>
                    <a:pt x="655" y="235"/>
                  </a:lnTo>
                  <a:lnTo>
                    <a:pt x="655" y="232"/>
                  </a:lnTo>
                  <a:lnTo>
                    <a:pt x="655" y="232"/>
                  </a:lnTo>
                  <a:lnTo>
                    <a:pt x="655" y="228"/>
                  </a:lnTo>
                  <a:lnTo>
                    <a:pt x="655" y="221"/>
                  </a:lnTo>
                  <a:lnTo>
                    <a:pt x="659" y="221"/>
                  </a:lnTo>
                  <a:lnTo>
                    <a:pt x="659" y="214"/>
                  </a:lnTo>
                  <a:lnTo>
                    <a:pt x="659" y="214"/>
                  </a:lnTo>
                  <a:lnTo>
                    <a:pt x="655" y="214"/>
                  </a:lnTo>
                  <a:lnTo>
                    <a:pt x="655" y="210"/>
                  </a:lnTo>
                  <a:lnTo>
                    <a:pt x="655" y="210"/>
                  </a:lnTo>
                  <a:lnTo>
                    <a:pt x="655" y="203"/>
                  </a:lnTo>
                  <a:lnTo>
                    <a:pt x="655" y="203"/>
                  </a:lnTo>
                  <a:lnTo>
                    <a:pt x="652" y="199"/>
                  </a:lnTo>
                  <a:lnTo>
                    <a:pt x="655" y="199"/>
                  </a:lnTo>
                  <a:lnTo>
                    <a:pt x="655" y="196"/>
                  </a:lnTo>
                  <a:lnTo>
                    <a:pt x="655" y="196"/>
                  </a:lnTo>
                  <a:lnTo>
                    <a:pt x="659" y="196"/>
                  </a:lnTo>
                  <a:lnTo>
                    <a:pt x="663" y="196"/>
                  </a:lnTo>
                  <a:lnTo>
                    <a:pt x="666" y="196"/>
                  </a:lnTo>
                  <a:lnTo>
                    <a:pt x="670" y="196"/>
                  </a:lnTo>
                  <a:lnTo>
                    <a:pt x="673" y="199"/>
                  </a:lnTo>
                  <a:lnTo>
                    <a:pt x="673" y="199"/>
                  </a:lnTo>
                  <a:lnTo>
                    <a:pt x="677" y="199"/>
                  </a:lnTo>
                  <a:lnTo>
                    <a:pt x="681" y="196"/>
                  </a:lnTo>
                  <a:lnTo>
                    <a:pt x="681" y="196"/>
                  </a:lnTo>
                  <a:lnTo>
                    <a:pt x="681" y="196"/>
                  </a:lnTo>
                  <a:lnTo>
                    <a:pt x="684" y="196"/>
                  </a:lnTo>
                  <a:lnTo>
                    <a:pt x="684" y="192"/>
                  </a:lnTo>
                  <a:lnTo>
                    <a:pt x="684" y="188"/>
                  </a:lnTo>
                  <a:lnTo>
                    <a:pt x="684" y="185"/>
                  </a:lnTo>
                  <a:lnTo>
                    <a:pt x="684" y="181"/>
                  </a:lnTo>
                  <a:lnTo>
                    <a:pt x="688" y="181"/>
                  </a:lnTo>
                  <a:lnTo>
                    <a:pt x="692" y="181"/>
                  </a:lnTo>
                  <a:lnTo>
                    <a:pt x="692" y="177"/>
                  </a:lnTo>
                  <a:lnTo>
                    <a:pt x="692" y="177"/>
                  </a:lnTo>
                  <a:lnTo>
                    <a:pt x="692" y="174"/>
                  </a:lnTo>
                  <a:lnTo>
                    <a:pt x="695" y="174"/>
                  </a:lnTo>
                  <a:lnTo>
                    <a:pt x="699" y="174"/>
                  </a:lnTo>
                  <a:lnTo>
                    <a:pt x="699" y="170"/>
                  </a:lnTo>
                  <a:lnTo>
                    <a:pt x="702" y="167"/>
                  </a:lnTo>
                  <a:lnTo>
                    <a:pt x="706" y="167"/>
                  </a:lnTo>
                  <a:lnTo>
                    <a:pt x="710" y="167"/>
                  </a:lnTo>
                  <a:lnTo>
                    <a:pt x="710" y="167"/>
                  </a:lnTo>
                  <a:lnTo>
                    <a:pt x="713" y="167"/>
                  </a:lnTo>
                  <a:lnTo>
                    <a:pt x="717" y="167"/>
                  </a:lnTo>
                  <a:lnTo>
                    <a:pt x="717" y="163"/>
                  </a:lnTo>
                  <a:lnTo>
                    <a:pt x="717" y="159"/>
                  </a:lnTo>
                  <a:lnTo>
                    <a:pt x="717" y="159"/>
                  </a:lnTo>
                  <a:lnTo>
                    <a:pt x="717" y="156"/>
                  </a:lnTo>
                  <a:lnTo>
                    <a:pt x="717" y="152"/>
                  </a:lnTo>
                  <a:lnTo>
                    <a:pt x="713" y="148"/>
                  </a:lnTo>
                  <a:lnTo>
                    <a:pt x="713" y="145"/>
                  </a:lnTo>
                  <a:lnTo>
                    <a:pt x="717" y="145"/>
                  </a:lnTo>
                  <a:lnTo>
                    <a:pt x="717" y="145"/>
                  </a:lnTo>
                  <a:lnTo>
                    <a:pt x="720" y="141"/>
                  </a:lnTo>
                  <a:lnTo>
                    <a:pt x="724" y="141"/>
                  </a:lnTo>
                  <a:lnTo>
                    <a:pt x="724" y="145"/>
                  </a:lnTo>
                  <a:lnTo>
                    <a:pt x="724" y="148"/>
                  </a:lnTo>
                  <a:lnTo>
                    <a:pt x="728" y="148"/>
                  </a:lnTo>
                  <a:lnTo>
                    <a:pt x="728" y="148"/>
                  </a:lnTo>
                  <a:lnTo>
                    <a:pt x="728" y="152"/>
                  </a:lnTo>
                  <a:lnTo>
                    <a:pt x="728" y="156"/>
                  </a:lnTo>
                  <a:lnTo>
                    <a:pt x="728" y="159"/>
                  </a:lnTo>
                  <a:lnTo>
                    <a:pt x="728" y="159"/>
                  </a:lnTo>
                  <a:lnTo>
                    <a:pt x="728" y="167"/>
                  </a:lnTo>
                  <a:lnTo>
                    <a:pt x="731" y="167"/>
                  </a:lnTo>
                  <a:lnTo>
                    <a:pt x="731" y="170"/>
                  </a:lnTo>
                  <a:lnTo>
                    <a:pt x="735" y="170"/>
                  </a:lnTo>
                  <a:lnTo>
                    <a:pt x="735" y="174"/>
                  </a:lnTo>
                  <a:lnTo>
                    <a:pt x="739" y="177"/>
                  </a:lnTo>
                  <a:lnTo>
                    <a:pt x="742" y="177"/>
                  </a:lnTo>
                  <a:lnTo>
                    <a:pt x="742" y="181"/>
                  </a:lnTo>
                  <a:lnTo>
                    <a:pt x="746" y="185"/>
                  </a:lnTo>
                  <a:lnTo>
                    <a:pt x="746" y="185"/>
                  </a:lnTo>
                  <a:lnTo>
                    <a:pt x="746" y="188"/>
                  </a:lnTo>
                  <a:lnTo>
                    <a:pt x="746" y="192"/>
                  </a:lnTo>
                  <a:lnTo>
                    <a:pt x="746" y="196"/>
                  </a:lnTo>
                  <a:lnTo>
                    <a:pt x="746" y="196"/>
                  </a:lnTo>
                  <a:lnTo>
                    <a:pt x="746" y="196"/>
                  </a:lnTo>
                  <a:lnTo>
                    <a:pt x="739" y="196"/>
                  </a:lnTo>
                  <a:lnTo>
                    <a:pt x="735" y="196"/>
                  </a:lnTo>
                  <a:lnTo>
                    <a:pt x="735" y="199"/>
                  </a:lnTo>
                  <a:lnTo>
                    <a:pt x="735" y="203"/>
                  </a:lnTo>
                  <a:lnTo>
                    <a:pt x="735" y="203"/>
                  </a:lnTo>
                  <a:lnTo>
                    <a:pt x="735" y="203"/>
                  </a:lnTo>
                  <a:lnTo>
                    <a:pt x="735" y="206"/>
                  </a:lnTo>
                  <a:lnTo>
                    <a:pt x="735" y="210"/>
                  </a:lnTo>
                  <a:lnTo>
                    <a:pt x="735" y="214"/>
                  </a:lnTo>
                  <a:lnTo>
                    <a:pt x="739" y="214"/>
                  </a:lnTo>
                  <a:lnTo>
                    <a:pt x="739" y="214"/>
                  </a:lnTo>
                  <a:lnTo>
                    <a:pt x="739" y="217"/>
                  </a:lnTo>
                  <a:lnTo>
                    <a:pt x="739" y="221"/>
                  </a:lnTo>
                  <a:lnTo>
                    <a:pt x="742" y="225"/>
                  </a:lnTo>
                  <a:lnTo>
                    <a:pt x="742" y="228"/>
                  </a:lnTo>
                  <a:lnTo>
                    <a:pt x="742" y="232"/>
                  </a:lnTo>
                  <a:lnTo>
                    <a:pt x="746" y="232"/>
                  </a:lnTo>
                  <a:lnTo>
                    <a:pt x="746" y="232"/>
                  </a:lnTo>
                  <a:lnTo>
                    <a:pt x="746" y="235"/>
                  </a:lnTo>
                  <a:lnTo>
                    <a:pt x="746" y="235"/>
                  </a:lnTo>
                  <a:lnTo>
                    <a:pt x="746" y="239"/>
                  </a:lnTo>
                  <a:lnTo>
                    <a:pt x="749" y="239"/>
                  </a:lnTo>
                  <a:lnTo>
                    <a:pt x="746" y="239"/>
                  </a:lnTo>
                  <a:lnTo>
                    <a:pt x="746" y="243"/>
                  </a:lnTo>
                  <a:lnTo>
                    <a:pt x="746" y="243"/>
                  </a:lnTo>
                  <a:lnTo>
                    <a:pt x="746" y="246"/>
                  </a:lnTo>
                  <a:lnTo>
                    <a:pt x="746" y="250"/>
                  </a:lnTo>
                  <a:lnTo>
                    <a:pt x="746" y="253"/>
                  </a:lnTo>
                  <a:lnTo>
                    <a:pt x="746" y="253"/>
                  </a:lnTo>
                  <a:lnTo>
                    <a:pt x="746" y="257"/>
                  </a:lnTo>
                  <a:lnTo>
                    <a:pt x="746" y="257"/>
                  </a:lnTo>
                  <a:lnTo>
                    <a:pt x="746" y="261"/>
                  </a:lnTo>
                  <a:lnTo>
                    <a:pt x="746" y="264"/>
                  </a:lnTo>
                  <a:lnTo>
                    <a:pt x="746" y="268"/>
                  </a:lnTo>
                  <a:lnTo>
                    <a:pt x="746" y="268"/>
                  </a:lnTo>
                  <a:lnTo>
                    <a:pt x="746" y="272"/>
                  </a:lnTo>
                  <a:lnTo>
                    <a:pt x="749" y="272"/>
                  </a:lnTo>
                  <a:lnTo>
                    <a:pt x="749" y="275"/>
                  </a:lnTo>
                  <a:lnTo>
                    <a:pt x="753" y="275"/>
                  </a:lnTo>
                  <a:lnTo>
                    <a:pt x="753" y="275"/>
                  </a:lnTo>
                  <a:lnTo>
                    <a:pt x="753" y="279"/>
                  </a:lnTo>
                  <a:lnTo>
                    <a:pt x="757" y="279"/>
                  </a:lnTo>
                  <a:lnTo>
                    <a:pt x="760" y="279"/>
                  </a:lnTo>
                  <a:lnTo>
                    <a:pt x="764" y="275"/>
                  </a:lnTo>
                  <a:lnTo>
                    <a:pt x="768" y="275"/>
                  </a:lnTo>
                  <a:lnTo>
                    <a:pt x="775" y="275"/>
                  </a:lnTo>
                  <a:lnTo>
                    <a:pt x="778" y="275"/>
                  </a:lnTo>
                  <a:lnTo>
                    <a:pt x="782" y="275"/>
                  </a:lnTo>
                  <a:lnTo>
                    <a:pt x="782" y="275"/>
                  </a:lnTo>
                  <a:lnTo>
                    <a:pt x="786" y="275"/>
                  </a:lnTo>
                  <a:lnTo>
                    <a:pt x="786" y="275"/>
                  </a:lnTo>
                  <a:lnTo>
                    <a:pt x="789" y="275"/>
                  </a:lnTo>
                  <a:lnTo>
                    <a:pt x="789" y="275"/>
                  </a:lnTo>
                  <a:lnTo>
                    <a:pt x="793" y="275"/>
                  </a:lnTo>
                  <a:lnTo>
                    <a:pt x="800" y="279"/>
                  </a:lnTo>
                  <a:lnTo>
                    <a:pt x="800" y="286"/>
                  </a:lnTo>
                  <a:lnTo>
                    <a:pt x="800" y="286"/>
                  </a:lnTo>
                  <a:lnTo>
                    <a:pt x="800" y="286"/>
                  </a:lnTo>
                  <a:lnTo>
                    <a:pt x="800" y="290"/>
                  </a:lnTo>
                  <a:lnTo>
                    <a:pt x="804" y="290"/>
                  </a:lnTo>
                  <a:lnTo>
                    <a:pt x="807" y="293"/>
                  </a:lnTo>
                  <a:lnTo>
                    <a:pt x="807" y="297"/>
                  </a:lnTo>
                  <a:lnTo>
                    <a:pt x="811" y="297"/>
                  </a:lnTo>
                  <a:lnTo>
                    <a:pt x="825" y="286"/>
                  </a:lnTo>
                  <a:lnTo>
                    <a:pt x="825" y="286"/>
                  </a:lnTo>
                  <a:lnTo>
                    <a:pt x="825" y="290"/>
                  </a:lnTo>
                  <a:lnTo>
                    <a:pt x="825" y="293"/>
                  </a:lnTo>
                  <a:lnTo>
                    <a:pt x="825" y="293"/>
                  </a:lnTo>
                  <a:lnTo>
                    <a:pt x="825" y="293"/>
                  </a:lnTo>
                  <a:lnTo>
                    <a:pt x="833" y="301"/>
                  </a:lnTo>
                  <a:lnTo>
                    <a:pt x="836" y="301"/>
                  </a:lnTo>
                  <a:lnTo>
                    <a:pt x="836" y="301"/>
                  </a:lnTo>
                  <a:lnTo>
                    <a:pt x="840" y="301"/>
                  </a:lnTo>
                  <a:lnTo>
                    <a:pt x="844" y="301"/>
                  </a:lnTo>
                  <a:lnTo>
                    <a:pt x="844" y="301"/>
                  </a:lnTo>
                  <a:lnTo>
                    <a:pt x="847" y="301"/>
                  </a:lnTo>
                  <a:lnTo>
                    <a:pt x="851" y="301"/>
                  </a:lnTo>
                  <a:lnTo>
                    <a:pt x="851" y="301"/>
                  </a:lnTo>
                  <a:lnTo>
                    <a:pt x="854" y="301"/>
                  </a:lnTo>
                  <a:lnTo>
                    <a:pt x="854" y="301"/>
                  </a:lnTo>
                  <a:lnTo>
                    <a:pt x="854" y="304"/>
                  </a:lnTo>
                  <a:lnTo>
                    <a:pt x="858" y="308"/>
                  </a:lnTo>
                  <a:lnTo>
                    <a:pt x="862" y="311"/>
                  </a:lnTo>
                  <a:lnTo>
                    <a:pt x="862" y="311"/>
                  </a:lnTo>
                  <a:lnTo>
                    <a:pt x="862" y="311"/>
                  </a:lnTo>
                  <a:lnTo>
                    <a:pt x="865" y="311"/>
                  </a:lnTo>
                  <a:lnTo>
                    <a:pt x="869" y="315"/>
                  </a:lnTo>
                  <a:lnTo>
                    <a:pt x="873" y="315"/>
                  </a:lnTo>
                  <a:lnTo>
                    <a:pt x="873" y="319"/>
                  </a:lnTo>
                  <a:lnTo>
                    <a:pt x="873" y="319"/>
                  </a:lnTo>
                  <a:lnTo>
                    <a:pt x="873" y="322"/>
                  </a:lnTo>
                  <a:lnTo>
                    <a:pt x="873" y="326"/>
                  </a:lnTo>
                  <a:lnTo>
                    <a:pt x="876" y="322"/>
                  </a:lnTo>
                  <a:lnTo>
                    <a:pt x="880" y="322"/>
                  </a:lnTo>
                  <a:lnTo>
                    <a:pt x="880" y="322"/>
                  </a:lnTo>
                  <a:lnTo>
                    <a:pt x="883" y="322"/>
                  </a:lnTo>
                  <a:lnTo>
                    <a:pt x="887" y="322"/>
                  </a:lnTo>
                  <a:lnTo>
                    <a:pt x="891" y="322"/>
                  </a:lnTo>
                  <a:lnTo>
                    <a:pt x="894" y="322"/>
                  </a:lnTo>
                  <a:lnTo>
                    <a:pt x="898" y="326"/>
                  </a:lnTo>
                  <a:lnTo>
                    <a:pt x="898" y="322"/>
                  </a:lnTo>
                  <a:lnTo>
                    <a:pt x="898" y="319"/>
                  </a:lnTo>
                  <a:lnTo>
                    <a:pt x="898" y="319"/>
                  </a:lnTo>
                  <a:lnTo>
                    <a:pt x="902" y="319"/>
                  </a:lnTo>
                  <a:lnTo>
                    <a:pt x="905" y="319"/>
                  </a:lnTo>
                  <a:lnTo>
                    <a:pt x="905" y="315"/>
                  </a:lnTo>
                  <a:lnTo>
                    <a:pt x="909" y="315"/>
                  </a:lnTo>
                  <a:lnTo>
                    <a:pt x="909" y="311"/>
                  </a:lnTo>
                  <a:lnTo>
                    <a:pt x="912" y="311"/>
                  </a:lnTo>
                  <a:lnTo>
                    <a:pt x="916" y="308"/>
                  </a:lnTo>
                  <a:lnTo>
                    <a:pt x="916" y="304"/>
                  </a:lnTo>
                  <a:lnTo>
                    <a:pt x="916" y="301"/>
                  </a:lnTo>
                  <a:lnTo>
                    <a:pt x="912" y="301"/>
                  </a:lnTo>
                  <a:lnTo>
                    <a:pt x="912" y="297"/>
                  </a:lnTo>
                  <a:lnTo>
                    <a:pt x="916" y="297"/>
                  </a:lnTo>
                  <a:lnTo>
                    <a:pt x="916" y="297"/>
                  </a:lnTo>
                  <a:lnTo>
                    <a:pt x="916" y="293"/>
                  </a:lnTo>
                  <a:lnTo>
                    <a:pt x="920" y="293"/>
                  </a:lnTo>
                  <a:lnTo>
                    <a:pt x="923" y="293"/>
                  </a:lnTo>
                  <a:lnTo>
                    <a:pt x="923" y="293"/>
                  </a:lnTo>
                  <a:lnTo>
                    <a:pt x="927" y="293"/>
                  </a:lnTo>
                  <a:lnTo>
                    <a:pt x="927" y="293"/>
                  </a:lnTo>
                  <a:lnTo>
                    <a:pt x="930" y="293"/>
                  </a:lnTo>
                  <a:lnTo>
                    <a:pt x="934" y="290"/>
                  </a:lnTo>
                  <a:lnTo>
                    <a:pt x="934" y="290"/>
                  </a:lnTo>
                  <a:lnTo>
                    <a:pt x="938" y="290"/>
                  </a:lnTo>
                  <a:lnTo>
                    <a:pt x="941" y="290"/>
                  </a:lnTo>
                  <a:lnTo>
                    <a:pt x="941" y="290"/>
                  </a:lnTo>
                  <a:lnTo>
                    <a:pt x="959" y="301"/>
                  </a:lnTo>
                  <a:lnTo>
                    <a:pt x="959" y="304"/>
                  </a:lnTo>
                  <a:lnTo>
                    <a:pt x="963" y="304"/>
                  </a:lnTo>
                  <a:lnTo>
                    <a:pt x="967" y="308"/>
                  </a:lnTo>
                  <a:lnTo>
                    <a:pt x="970" y="308"/>
                  </a:lnTo>
                  <a:lnTo>
                    <a:pt x="970" y="311"/>
                  </a:lnTo>
                  <a:lnTo>
                    <a:pt x="970" y="311"/>
                  </a:lnTo>
                  <a:lnTo>
                    <a:pt x="970" y="315"/>
                  </a:lnTo>
                  <a:lnTo>
                    <a:pt x="974" y="315"/>
                  </a:lnTo>
                  <a:lnTo>
                    <a:pt x="978" y="315"/>
                  </a:lnTo>
                  <a:lnTo>
                    <a:pt x="978" y="319"/>
                  </a:lnTo>
                  <a:lnTo>
                    <a:pt x="978" y="319"/>
                  </a:lnTo>
                  <a:lnTo>
                    <a:pt x="974" y="319"/>
                  </a:lnTo>
                  <a:lnTo>
                    <a:pt x="974" y="322"/>
                  </a:lnTo>
                  <a:lnTo>
                    <a:pt x="974" y="326"/>
                  </a:lnTo>
                  <a:lnTo>
                    <a:pt x="970" y="329"/>
                  </a:lnTo>
                  <a:lnTo>
                    <a:pt x="970" y="329"/>
                  </a:lnTo>
                  <a:lnTo>
                    <a:pt x="970" y="333"/>
                  </a:lnTo>
                  <a:lnTo>
                    <a:pt x="970" y="337"/>
                  </a:lnTo>
                  <a:lnTo>
                    <a:pt x="974" y="337"/>
                  </a:lnTo>
                  <a:lnTo>
                    <a:pt x="974" y="340"/>
                  </a:lnTo>
                  <a:lnTo>
                    <a:pt x="974" y="344"/>
                  </a:lnTo>
                  <a:lnTo>
                    <a:pt x="970" y="348"/>
                  </a:lnTo>
                  <a:lnTo>
                    <a:pt x="970" y="348"/>
                  </a:lnTo>
                  <a:lnTo>
                    <a:pt x="970" y="351"/>
                  </a:lnTo>
                  <a:lnTo>
                    <a:pt x="970" y="355"/>
                  </a:lnTo>
                  <a:lnTo>
                    <a:pt x="970" y="355"/>
                  </a:lnTo>
                  <a:lnTo>
                    <a:pt x="970" y="358"/>
                  </a:lnTo>
                  <a:lnTo>
                    <a:pt x="970" y="362"/>
                  </a:lnTo>
                  <a:lnTo>
                    <a:pt x="970" y="366"/>
                  </a:lnTo>
                  <a:lnTo>
                    <a:pt x="970" y="366"/>
                  </a:lnTo>
                  <a:lnTo>
                    <a:pt x="970" y="369"/>
                  </a:lnTo>
                  <a:lnTo>
                    <a:pt x="970" y="373"/>
                  </a:lnTo>
                  <a:lnTo>
                    <a:pt x="970" y="377"/>
                  </a:lnTo>
                  <a:lnTo>
                    <a:pt x="967" y="377"/>
                  </a:lnTo>
                  <a:lnTo>
                    <a:pt x="967" y="380"/>
                  </a:lnTo>
                  <a:lnTo>
                    <a:pt x="967" y="384"/>
                  </a:lnTo>
                  <a:lnTo>
                    <a:pt x="963" y="384"/>
                  </a:lnTo>
                  <a:lnTo>
                    <a:pt x="963" y="384"/>
                  </a:lnTo>
                  <a:lnTo>
                    <a:pt x="963" y="387"/>
                  </a:lnTo>
                  <a:lnTo>
                    <a:pt x="967" y="387"/>
                  </a:lnTo>
                  <a:lnTo>
                    <a:pt x="959" y="391"/>
                  </a:lnTo>
                  <a:lnTo>
                    <a:pt x="959" y="391"/>
                  </a:lnTo>
                  <a:lnTo>
                    <a:pt x="956" y="391"/>
                  </a:lnTo>
                  <a:lnTo>
                    <a:pt x="952" y="391"/>
                  </a:lnTo>
                  <a:lnTo>
                    <a:pt x="952" y="391"/>
                  </a:lnTo>
                  <a:lnTo>
                    <a:pt x="949" y="391"/>
                  </a:lnTo>
                  <a:lnTo>
                    <a:pt x="945" y="391"/>
                  </a:lnTo>
                  <a:lnTo>
                    <a:pt x="941" y="391"/>
                  </a:lnTo>
                  <a:lnTo>
                    <a:pt x="941" y="391"/>
                  </a:lnTo>
                  <a:lnTo>
                    <a:pt x="938" y="391"/>
                  </a:lnTo>
                  <a:lnTo>
                    <a:pt x="934" y="391"/>
                  </a:lnTo>
                  <a:lnTo>
                    <a:pt x="934" y="387"/>
                  </a:lnTo>
                  <a:lnTo>
                    <a:pt x="930" y="391"/>
                  </a:lnTo>
                  <a:lnTo>
                    <a:pt x="927" y="391"/>
                  </a:lnTo>
                  <a:lnTo>
                    <a:pt x="923" y="391"/>
                  </a:lnTo>
                  <a:lnTo>
                    <a:pt x="923" y="387"/>
                  </a:lnTo>
                  <a:lnTo>
                    <a:pt x="923" y="384"/>
                  </a:lnTo>
                  <a:lnTo>
                    <a:pt x="923" y="384"/>
                  </a:lnTo>
                  <a:lnTo>
                    <a:pt x="923" y="384"/>
                  </a:lnTo>
                  <a:lnTo>
                    <a:pt x="920" y="384"/>
                  </a:lnTo>
                  <a:lnTo>
                    <a:pt x="916" y="380"/>
                  </a:lnTo>
                  <a:lnTo>
                    <a:pt x="916" y="380"/>
                  </a:lnTo>
                  <a:lnTo>
                    <a:pt x="912" y="380"/>
                  </a:lnTo>
                  <a:lnTo>
                    <a:pt x="909" y="380"/>
                  </a:lnTo>
                  <a:lnTo>
                    <a:pt x="909" y="380"/>
                  </a:lnTo>
                  <a:lnTo>
                    <a:pt x="905" y="377"/>
                  </a:lnTo>
                  <a:lnTo>
                    <a:pt x="902" y="373"/>
                  </a:lnTo>
                  <a:lnTo>
                    <a:pt x="898" y="373"/>
                  </a:lnTo>
                  <a:lnTo>
                    <a:pt x="898" y="377"/>
                  </a:lnTo>
                  <a:lnTo>
                    <a:pt x="894" y="380"/>
                  </a:lnTo>
                  <a:lnTo>
                    <a:pt x="891" y="380"/>
                  </a:lnTo>
                  <a:lnTo>
                    <a:pt x="891" y="384"/>
                  </a:lnTo>
                  <a:lnTo>
                    <a:pt x="891" y="384"/>
                  </a:lnTo>
                  <a:lnTo>
                    <a:pt x="891" y="384"/>
                  </a:lnTo>
                  <a:lnTo>
                    <a:pt x="887" y="387"/>
                  </a:lnTo>
                  <a:lnTo>
                    <a:pt x="883" y="387"/>
                  </a:lnTo>
                  <a:lnTo>
                    <a:pt x="880" y="391"/>
                  </a:lnTo>
                  <a:lnTo>
                    <a:pt x="880" y="391"/>
                  </a:lnTo>
                  <a:lnTo>
                    <a:pt x="880" y="395"/>
                  </a:lnTo>
                  <a:lnTo>
                    <a:pt x="880" y="398"/>
                  </a:lnTo>
                  <a:lnTo>
                    <a:pt x="880" y="402"/>
                  </a:lnTo>
                  <a:lnTo>
                    <a:pt x="880" y="406"/>
                  </a:lnTo>
                  <a:lnTo>
                    <a:pt x="883" y="409"/>
                  </a:lnTo>
                  <a:lnTo>
                    <a:pt x="880" y="409"/>
                  </a:lnTo>
                  <a:lnTo>
                    <a:pt x="880" y="413"/>
                  </a:lnTo>
                  <a:lnTo>
                    <a:pt x="880" y="416"/>
                  </a:lnTo>
                  <a:lnTo>
                    <a:pt x="876" y="420"/>
                  </a:lnTo>
                  <a:lnTo>
                    <a:pt x="876" y="420"/>
                  </a:lnTo>
                  <a:lnTo>
                    <a:pt x="876" y="424"/>
                  </a:lnTo>
                  <a:lnTo>
                    <a:pt x="876" y="427"/>
                  </a:lnTo>
                  <a:lnTo>
                    <a:pt x="880" y="427"/>
                  </a:lnTo>
                  <a:lnTo>
                    <a:pt x="880" y="431"/>
                  </a:lnTo>
                  <a:lnTo>
                    <a:pt x="880" y="434"/>
                  </a:lnTo>
                  <a:lnTo>
                    <a:pt x="880" y="438"/>
                  </a:lnTo>
                  <a:lnTo>
                    <a:pt x="880" y="438"/>
                  </a:lnTo>
                  <a:lnTo>
                    <a:pt x="883" y="438"/>
                  </a:lnTo>
                  <a:lnTo>
                    <a:pt x="887" y="438"/>
                  </a:lnTo>
                  <a:lnTo>
                    <a:pt x="887" y="442"/>
                  </a:lnTo>
                  <a:lnTo>
                    <a:pt x="887" y="445"/>
                  </a:lnTo>
                  <a:lnTo>
                    <a:pt x="887" y="449"/>
                  </a:lnTo>
                  <a:lnTo>
                    <a:pt x="883" y="449"/>
                  </a:lnTo>
                  <a:lnTo>
                    <a:pt x="883" y="453"/>
                  </a:lnTo>
                  <a:lnTo>
                    <a:pt x="880" y="453"/>
                  </a:lnTo>
                  <a:lnTo>
                    <a:pt x="880" y="453"/>
                  </a:lnTo>
                  <a:lnTo>
                    <a:pt x="876" y="453"/>
                  </a:lnTo>
                  <a:lnTo>
                    <a:pt x="873" y="456"/>
                  </a:lnTo>
                  <a:lnTo>
                    <a:pt x="873" y="456"/>
                  </a:lnTo>
                  <a:lnTo>
                    <a:pt x="869" y="456"/>
                  </a:lnTo>
                  <a:lnTo>
                    <a:pt x="865" y="460"/>
                  </a:lnTo>
                  <a:lnTo>
                    <a:pt x="862" y="460"/>
                  </a:lnTo>
                  <a:lnTo>
                    <a:pt x="862" y="463"/>
                  </a:lnTo>
                  <a:lnTo>
                    <a:pt x="862" y="463"/>
                  </a:lnTo>
                  <a:lnTo>
                    <a:pt x="858" y="463"/>
                  </a:lnTo>
                  <a:lnTo>
                    <a:pt x="858" y="467"/>
                  </a:lnTo>
                  <a:lnTo>
                    <a:pt x="854" y="467"/>
                  </a:lnTo>
                  <a:lnTo>
                    <a:pt x="854" y="467"/>
                  </a:lnTo>
                  <a:lnTo>
                    <a:pt x="854" y="471"/>
                  </a:lnTo>
                  <a:lnTo>
                    <a:pt x="851" y="471"/>
                  </a:lnTo>
                  <a:lnTo>
                    <a:pt x="847" y="471"/>
                  </a:lnTo>
                  <a:lnTo>
                    <a:pt x="844" y="471"/>
                  </a:lnTo>
                  <a:lnTo>
                    <a:pt x="844" y="471"/>
                  </a:lnTo>
                  <a:lnTo>
                    <a:pt x="840" y="467"/>
                  </a:lnTo>
                  <a:lnTo>
                    <a:pt x="840" y="471"/>
                  </a:lnTo>
                  <a:lnTo>
                    <a:pt x="836" y="471"/>
                  </a:lnTo>
                  <a:lnTo>
                    <a:pt x="836" y="471"/>
                  </a:lnTo>
                  <a:lnTo>
                    <a:pt x="836" y="471"/>
                  </a:lnTo>
                  <a:lnTo>
                    <a:pt x="833" y="471"/>
                  </a:lnTo>
                  <a:lnTo>
                    <a:pt x="829" y="474"/>
                  </a:lnTo>
                  <a:lnTo>
                    <a:pt x="825" y="474"/>
                  </a:lnTo>
                  <a:lnTo>
                    <a:pt x="825" y="478"/>
                  </a:lnTo>
                  <a:lnTo>
                    <a:pt x="825" y="482"/>
                  </a:lnTo>
                  <a:lnTo>
                    <a:pt x="825" y="482"/>
                  </a:lnTo>
                  <a:lnTo>
                    <a:pt x="825" y="485"/>
                  </a:lnTo>
                  <a:lnTo>
                    <a:pt x="825" y="489"/>
                  </a:lnTo>
                  <a:lnTo>
                    <a:pt x="822" y="489"/>
                  </a:lnTo>
                  <a:lnTo>
                    <a:pt x="822" y="492"/>
                  </a:lnTo>
                  <a:lnTo>
                    <a:pt x="818" y="492"/>
                  </a:lnTo>
                  <a:lnTo>
                    <a:pt x="818" y="496"/>
                  </a:lnTo>
                  <a:lnTo>
                    <a:pt x="815" y="500"/>
                  </a:lnTo>
                  <a:lnTo>
                    <a:pt x="815" y="500"/>
                  </a:lnTo>
                  <a:lnTo>
                    <a:pt x="811" y="500"/>
                  </a:lnTo>
                  <a:lnTo>
                    <a:pt x="811" y="503"/>
                  </a:lnTo>
                  <a:lnTo>
                    <a:pt x="807" y="503"/>
                  </a:lnTo>
                  <a:lnTo>
                    <a:pt x="807" y="507"/>
                  </a:lnTo>
                  <a:lnTo>
                    <a:pt x="807" y="507"/>
                  </a:lnTo>
                  <a:lnTo>
                    <a:pt x="807" y="511"/>
                  </a:lnTo>
                  <a:lnTo>
                    <a:pt x="807" y="514"/>
                  </a:lnTo>
                  <a:lnTo>
                    <a:pt x="807" y="518"/>
                  </a:lnTo>
                  <a:lnTo>
                    <a:pt x="804" y="518"/>
                  </a:lnTo>
                  <a:lnTo>
                    <a:pt x="804" y="521"/>
                  </a:lnTo>
                  <a:lnTo>
                    <a:pt x="800" y="521"/>
                  </a:lnTo>
                  <a:lnTo>
                    <a:pt x="800" y="525"/>
                  </a:lnTo>
                  <a:lnTo>
                    <a:pt x="800" y="525"/>
                  </a:lnTo>
                  <a:lnTo>
                    <a:pt x="800" y="525"/>
                  </a:lnTo>
                  <a:lnTo>
                    <a:pt x="797" y="525"/>
                  </a:lnTo>
                  <a:lnTo>
                    <a:pt x="797" y="529"/>
                  </a:lnTo>
                  <a:lnTo>
                    <a:pt x="793" y="529"/>
                  </a:lnTo>
                  <a:lnTo>
                    <a:pt x="789" y="529"/>
                  </a:lnTo>
                  <a:lnTo>
                    <a:pt x="789" y="529"/>
                  </a:lnTo>
                  <a:lnTo>
                    <a:pt x="789" y="532"/>
                  </a:lnTo>
                  <a:lnTo>
                    <a:pt x="786" y="532"/>
                  </a:lnTo>
                  <a:lnTo>
                    <a:pt x="782" y="532"/>
                  </a:lnTo>
                  <a:lnTo>
                    <a:pt x="782" y="536"/>
                  </a:lnTo>
                  <a:lnTo>
                    <a:pt x="782" y="536"/>
                  </a:lnTo>
                  <a:lnTo>
                    <a:pt x="778" y="536"/>
                  </a:lnTo>
                  <a:lnTo>
                    <a:pt x="775" y="536"/>
                  </a:lnTo>
                  <a:lnTo>
                    <a:pt x="771" y="536"/>
                  </a:lnTo>
                  <a:lnTo>
                    <a:pt x="771" y="536"/>
                  </a:lnTo>
                  <a:lnTo>
                    <a:pt x="768" y="536"/>
                  </a:lnTo>
                  <a:lnTo>
                    <a:pt x="764" y="536"/>
                  </a:lnTo>
                  <a:lnTo>
                    <a:pt x="764" y="536"/>
                  </a:lnTo>
                  <a:lnTo>
                    <a:pt x="764" y="539"/>
                  </a:lnTo>
                  <a:lnTo>
                    <a:pt x="760" y="539"/>
                  </a:lnTo>
                  <a:lnTo>
                    <a:pt x="757" y="539"/>
                  </a:lnTo>
                  <a:lnTo>
                    <a:pt x="753" y="539"/>
                  </a:lnTo>
                  <a:lnTo>
                    <a:pt x="753" y="539"/>
                  </a:lnTo>
                  <a:lnTo>
                    <a:pt x="749" y="543"/>
                  </a:lnTo>
                  <a:lnTo>
                    <a:pt x="746" y="543"/>
                  </a:lnTo>
                  <a:lnTo>
                    <a:pt x="742" y="543"/>
                  </a:lnTo>
                  <a:lnTo>
                    <a:pt x="739" y="543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31" y="550"/>
                  </a:lnTo>
                  <a:lnTo>
                    <a:pt x="728" y="550"/>
                  </a:lnTo>
                  <a:lnTo>
                    <a:pt x="728" y="554"/>
                  </a:lnTo>
                  <a:lnTo>
                    <a:pt x="728" y="554"/>
                  </a:lnTo>
                  <a:lnTo>
                    <a:pt x="724" y="554"/>
                  </a:lnTo>
                  <a:lnTo>
                    <a:pt x="720" y="558"/>
                  </a:lnTo>
                  <a:lnTo>
                    <a:pt x="717" y="561"/>
                  </a:lnTo>
                  <a:lnTo>
                    <a:pt x="717" y="561"/>
                  </a:lnTo>
                  <a:lnTo>
                    <a:pt x="717" y="561"/>
                  </a:lnTo>
                  <a:lnTo>
                    <a:pt x="713" y="561"/>
                  </a:lnTo>
                  <a:lnTo>
                    <a:pt x="713" y="565"/>
                  </a:lnTo>
                  <a:lnTo>
                    <a:pt x="710" y="565"/>
                  </a:lnTo>
                  <a:lnTo>
                    <a:pt x="710" y="568"/>
                  </a:lnTo>
                  <a:lnTo>
                    <a:pt x="710" y="568"/>
                  </a:lnTo>
                  <a:lnTo>
                    <a:pt x="706" y="572"/>
                  </a:lnTo>
                  <a:lnTo>
                    <a:pt x="706" y="572"/>
                  </a:lnTo>
                  <a:lnTo>
                    <a:pt x="702" y="572"/>
                  </a:lnTo>
                  <a:lnTo>
                    <a:pt x="702" y="576"/>
                  </a:lnTo>
                  <a:lnTo>
                    <a:pt x="702" y="579"/>
                  </a:lnTo>
                  <a:lnTo>
                    <a:pt x="702" y="579"/>
                  </a:lnTo>
                  <a:lnTo>
                    <a:pt x="702" y="583"/>
                  </a:lnTo>
                  <a:lnTo>
                    <a:pt x="699" y="583"/>
                  </a:lnTo>
                  <a:lnTo>
                    <a:pt x="699" y="587"/>
                  </a:lnTo>
                  <a:lnTo>
                    <a:pt x="699" y="590"/>
                  </a:lnTo>
                  <a:lnTo>
                    <a:pt x="699" y="590"/>
                  </a:lnTo>
                  <a:lnTo>
                    <a:pt x="695" y="590"/>
                  </a:lnTo>
                  <a:lnTo>
                    <a:pt x="695" y="594"/>
                  </a:lnTo>
                  <a:lnTo>
                    <a:pt x="695" y="597"/>
                  </a:lnTo>
                  <a:lnTo>
                    <a:pt x="695" y="597"/>
                  </a:lnTo>
                  <a:lnTo>
                    <a:pt x="695" y="601"/>
                  </a:lnTo>
                  <a:lnTo>
                    <a:pt x="692" y="601"/>
                  </a:lnTo>
                  <a:lnTo>
                    <a:pt x="692" y="601"/>
                  </a:lnTo>
                  <a:lnTo>
                    <a:pt x="692" y="605"/>
                  </a:lnTo>
                  <a:lnTo>
                    <a:pt x="688" y="608"/>
                  </a:lnTo>
                  <a:lnTo>
                    <a:pt x="684" y="608"/>
                  </a:lnTo>
                  <a:lnTo>
                    <a:pt x="684" y="612"/>
                  </a:lnTo>
                  <a:lnTo>
                    <a:pt x="681" y="612"/>
                  </a:lnTo>
                  <a:lnTo>
                    <a:pt x="681" y="615"/>
                  </a:lnTo>
                  <a:lnTo>
                    <a:pt x="681" y="615"/>
                  </a:lnTo>
                  <a:lnTo>
                    <a:pt x="677" y="615"/>
                  </a:lnTo>
                  <a:lnTo>
                    <a:pt x="677" y="615"/>
                  </a:lnTo>
                  <a:lnTo>
                    <a:pt x="677" y="612"/>
                  </a:lnTo>
                  <a:lnTo>
                    <a:pt x="673" y="612"/>
                  </a:lnTo>
                  <a:lnTo>
                    <a:pt x="673" y="608"/>
                  </a:lnTo>
                  <a:lnTo>
                    <a:pt x="673" y="608"/>
                  </a:lnTo>
                  <a:lnTo>
                    <a:pt x="673" y="608"/>
                  </a:lnTo>
                  <a:lnTo>
                    <a:pt x="670" y="605"/>
                  </a:lnTo>
                  <a:lnTo>
                    <a:pt x="670" y="601"/>
                  </a:lnTo>
                  <a:lnTo>
                    <a:pt x="666" y="597"/>
                  </a:lnTo>
                  <a:lnTo>
                    <a:pt x="663" y="597"/>
                  </a:lnTo>
                  <a:lnTo>
                    <a:pt x="663" y="597"/>
                  </a:lnTo>
                  <a:lnTo>
                    <a:pt x="655" y="597"/>
                  </a:lnTo>
                  <a:lnTo>
                    <a:pt x="655" y="597"/>
                  </a:lnTo>
                  <a:lnTo>
                    <a:pt x="652" y="597"/>
                  </a:lnTo>
                  <a:lnTo>
                    <a:pt x="648" y="597"/>
                  </a:lnTo>
                  <a:lnTo>
                    <a:pt x="644" y="597"/>
                  </a:lnTo>
                  <a:lnTo>
                    <a:pt x="644" y="597"/>
                  </a:lnTo>
                  <a:lnTo>
                    <a:pt x="641" y="597"/>
                  </a:lnTo>
                  <a:lnTo>
                    <a:pt x="641" y="601"/>
                  </a:lnTo>
                  <a:lnTo>
                    <a:pt x="637" y="597"/>
                  </a:lnTo>
                  <a:lnTo>
                    <a:pt x="637" y="597"/>
                  </a:lnTo>
                  <a:lnTo>
                    <a:pt x="634" y="597"/>
                  </a:lnTo>
                  <a:lnTo>
                    <a:pt x="634" y="601"/>
                  </a:lnTo>
                  <a:lnTo>
                    <a:pt x="630" y="601"/>
                  </a:lnTo>
                  <a:lnTo>
                    <a:pt x="626" y="601"/>
                  </a:lnTo>
                  <a:lnTo>
                    <a:pt x="626" y="601"/>
                  </a:lnTo>
                  <a:lnTo>
                    <a:pt x="626" y="597"/>
                  </a:lnTo>
                  <a:lnTo>
                    <a:pt x="623" y="597"/>
                  </a:lnTo>
                  <a:lnTo>
                    <a:pt x="619" y="597"/>
                  </a:lnTo>
                  <a:lnTo>
                    <a:pt x="619" y="597"/>
                  </a:lnTo>
                  <a:lnTo>
                    <a:pt x="615" y="597"/>
                  </a:lnTo>
                  <a:lnTo>
                    <a:pt x="612" y="597"/>
                  </a:lnTo>
                  <a:lnTo>
                    <a:pt x="612" y="597"/>
                  </a:lnTo>
                  <a:lnTo>
                    <a:pt x="608" y="597"/>
                  </a:lnTo>
                  <a:lnTo>
                    <a:pt x="601" y="597"/>
                  </a:lnTo>
                  <a:lnTo>
                    <a:pt x="601" y="597"/>
                  </a:lnTo>
                  <a:lnTo>
                    <a:pt x="597" y="597"/>
                  </a:lnTo>
                  <a:lnTo>
                    <a:pt x="597" y="594"/>
                  </a:lnTo>
                  <a:lnTo>
                    <a:pt x="594" y="594"/>
                  </a:lnTo>
                  <a:lnTo>
                    <a:pt x="594" y="594"/>
                  </a:lnTo>
                  <a:lnTo>
                    <a:pt x="590" y="590"/>
                  </a:lnTo>
                  <a:lnTo>
                    <a:pt x="594" y="590"/>
                  </a:lnTo>
                  <a:lnTo>
                    <a:pt x="594" y="587"/>
                  </a:lnTo>
                  <a:lnTo>
                    <a:pt x="594" y="583"/>
                  </a:lnTo>
                  <a:lnTo>
                    <a:pt x="594" y="579"/>
                  </a:lnTo>
                  <a:lnTo>
                    <a:pt x="594" y="579"/>
                  </a:lnTo>
                  <a:lnTo>
                    <a:pt x="594" y="576"/>
                  </a:lnTo>
                  <a:lnTo>
                    <a:pt x="594" y="572"/>
                  </a:lnTo>
                  <a:lnTo>
                    <a:pt x="594" y="572"/>
                  </a:lnTo>
                  <a:lnTo>
                    <a:pt x="594" y="568"/>
                  </a:lnTo>
                  <a:lnTo>
                    <a:pt x="590" y="565"/>
                  </a:lnTo>
                  <a:lnTo>
                    <a:pt x="587" y="561"/>
                  </a:lnTo>
                  <a:lnTo>
                    <a:pt x="587" y="561"/>
                  </a:lnTo>
                  <a:lnTo>
                    <a:pt x="583" y="561"/>
                  </a:lnTo>
                  <a:lnTo>
                    <a:pt x="583" y="558"/>
                  </a:lnTo>
                  <a:lnTo>
                    <a:pt x="583" y="554"/>
                  </a:lnTo>
                  <a:lnTo>
                    <a:pt x="583" y="554"/>
                  </a:lnTo>
                  <a:lnTo>
                    <a:pt x="583" y="550"/>
                  </a:lnTo>
                  <a:lnTo>
                    <a:pt x="583" y="547"/>
                  </a:lnTo>
                  <a:lnTo>
                    <a:pt x="583" y="543"/>
                  </a:lnTo>
                  <a:lnTo>
                    <a:pt x="583" y="543"/>
                  </a:lnTo>
                  <a:lnTo>
                    <a:pt x="583" y="539"/>
                  </a:lnTo>
                  <a:lnTo>
                    <a:pt x="579" y="536"/>
                  </a:lnTo>
                  <a:lnTo>
                    <a:pt x="579" y="536"/>
                  </a:lnTo>
                  <a:lnTo>
                    <a:pt x="576" y="536"/>
                  </a:lnTo>
                  <a:lnTo>
                    <a:pt x="576" y="536"/>
                  </a:lnTo>
                  <a:lnTo>
                    <a:pt x="572" y="536"/>
                  </a:lnTo>
                  <a:lnTo>
                    <a:pt x="568" y="536"/>
                  </a:lnTo>
                  <a:lnTo>
                    <a:pt x="565" y="539"/>
                  </a:lnTo>
                  <a:lnTo>
                    <a:pt x="565" y="536"/>
                  </a:lnTo>
                  <a:lnTo>
                    <a:pt x="561" y="536"/>
                  </a:lnTo>
                  <a:lnTo>
                    <a:pt x="561" y="536"/>
                  </a:lnTo>
                  <a:lnTo>
                    <a:pt x="558" y="536"/>
                  </a:lnTo>
                  <a:lnTo>
                    <a:pt x="558" y="539"/>
                  </a:lnTo>
                  <a:lnTo>
                    <a:pt x="558" y="543"/>
                  </a:lnTo>
                  <a:lnTo>
                    <a:pt x="558" y="543"/>
                  </a:lnTo>
                  <a:lnTo>
                    <a:pt x="558" y="543"/>
                  </a:lnTo>
                  <a:lnTo>
                    <a:pt x="554" y="547"/>
                  </a:lnTo>
                  <a:lnTo>
                    <a:pt x="554" y="550"/>
                  </a:lnTo>
                  <a:lnTo>
                    <a:pt x="554" y="554"/>
                  </a:lnTo>
                  <a:lnTo>
                    <a:pt x="554" y="554"/>
                  </a:lnTo>
                  <a:lnTo>
                    <a:pt x="558" y="558"/>
                  </a:lnTo>
                  <a:lnTo>
                    <a:pt x="554" y="558"/>
                  </a:lnTo>
                  <a:lnTo>
                    <a:pt x="550" y="558"/>
                  </a:lnTo>
                  <a:lnTo>
                    <a:pt x="547" y="558"/>
                  </a:lnTo>
                  <a:lnTo>
                    <a:pt x="547" y="554"/>
                  </a:lnTo>
                  <a:lnTo>
                    <a:pt x="543" y="554"/>
                  </a:lnTo>
                  <a:lnTo>
                    <a:pt x="543" y="550"/>
                  </a:lnTo>
                  <a:lnTo>
                    <a:pt x="539" y="550"/>
                  </a:lnTo>
                  <a:lnTo>
                    <a:pt x="536" y="547"/>
                  </a:lnTo>
                  <a:lnTo>
                    <a:pt x="532" y="547"/>
                  </a:lnTo>
                  <a:lnTo>
                    <a:pt x="529" y="547"/>
                  </a:lnTo>
                  <a:lnTo>
                    <a:pt x="529" y="547"/>
                  </a:lnTo>
                  <a:lnTo>
                    <a:pt x="525" y="550"/>
                  </a:lnTo>
                  <a:lnTo>
                    <a:pt x="521" y="550"/>
                  </a:lnTo>
                  <a:lnTo>
                    <a:pt x="521" y="550"/>
                  </a:lnTo>
                  <a:lnTo>
                    <a:pt x="518" y="550"/>
                  </a:lnTo>
                  <a:lnTo>
                    <a:pt x="514" y="550"/>
                  </a:lnTo>
                  <a:lnTo>
                    <a:pt x="510" y="550"/>
                  </a:lnTo>
                  <a:lnTo>
                    <a:pt x="510" y="547"/>
                  </a:lnTo>
                  <a:lnTo>
                    <a:pt x="507" y="547"/>
                  </a:lnTo>
                  <a:lnTo>
                    <a:pt x="503" y="547"/>
                  </a:lnTo>
                  <a:lnTo>
                    <a:pt x="503" y="547"/>
                  </a:lnTo>
                  <a:lnTo>
                    <a:pt x="500" y="547"/>
                  </a:lnTo>
                  <a:lnTo>
                    <a:pt x="500" y="543"/>
                  </a:lnTo>
                  <a:lnTo>
                    <a:pt x="496" y="543"/>
                  </a:lnTo>
                  <a:lnTo>
                    <a:pt x="492" y="543"/>
                  </a:lnTo>
                  <a:lnTo>
                    <a:pt x="496" y="543"/>
                  </a:lnTo>
                  <a:lnTo>
                    <a:pt x="496" y="543"/>
                  </a:lnTo>
                  <a:lnTo>
                    <a:pt x="496" y="539"/>
                  </a:lnTo>
                  <a:lnTo>
                    <a:pt x="500" y="536"/>
                  </a:lnTo>
                  <a:lnTo>
                    <a:pt x="503" y="536"/>
                  </a:lnTo>
                  <a:lnTo>
                    <a:pt x="503" y="536"/>
                  </a:lnTo>
                  <a:lnTo>
                    <a:pt x="503" y="536"/>
                  </a:lnTo>
                  <a:lnTo>
                    <a:pt x="507" y="532"/>
                  </a:lnTo>
                  <a:lnTo>
                    <a:pt x="510" y="532"/>
                  </a:lnTo>
                  <a:lnTo>
                    <a:pt x="510" y="529"/>
                  </a:lnTo>
                  <a:lnTo>
                    <a:pt x="510" y="525"/>
                  </a:lnTo>
                  <a:lnTo>
                    <a:pt x="510" y="525"/>
                  </a:lnTo>
                  <a:lnTo>
                    <a:pt x="510" y="521"/>
                  </a:lnTo>
                  <a:lnTo>
                    <a:pt x="510" y="518"/>
                  </a:lnTo>
                  <a:lnTo>
                    <a:pt x="510" y="518"/>
                  </a:lnTo>
                  <a:lnTo>
                    <a:pt x="507" y="514"/>
                  </a:lnTo>
                  <a:lnTo>
                    <a:pt x="503" y="514"/>
                  </a:lnTo>
                  <a:lnTo>
                    <a:pt x="503" y="511"/>
                  </a:lnTo>
                  <a:lnTo>
                    <a:pt x="503" y="507"/>
                  </a:lnTo>
                  <a:lnTo>
                    <a:pt x="500" y="507"/>
                  </a:lnTo>
                  <a:lnTo>
                    <a:pt x="496" y="507"/>
                  </a:lnTo>
                  <a:lnTo>
                    <a:pt x="492" y="507"/>
                  </a:lnTo>
                  <a:lnTo>
                    <a:pt x="489" y="503"/>
                  </a:lnTo>
                  <a:lnTo>
                    <a:pt x="489" y="500"/>
                  </a:lnTo>
                  <a:lnTo>
                    <a:pt x="485" y="500"/>
                  </a:lnTo>
                  <a:lnTo>
                    <a:pt x="485" y="500"/>
                  </a:lnTo>
                  <a:lnTo>
                    <a:pt x="482" y="496"/>
                  </a:lnTo>
                  <a:lnTo>
                    <a:pt x="474" y="492"/>
                  </a:lnTo>
                  <a:lnTo>
                    <a:pt x="474" y="489"/>
                  </a:lnTo>
                  <a:lnTo>
                    <a:pt x="474" y="489"/>
                  </a:lnTo>
                  <a:lnTo>
                    <a:pt x="474" y="485"/>
                  </a:lnTo>
                  <a:lnTo>
                    <a:pt x="471" y="485"/>
                  </a:lnTo>
                  <a:lnTo>
                    <a:pt x="467" y="485"/>
                  </a:lnTo>
                  <a:lnTo>
                    <a:pt x="463" y="485"/>
                  </a:lnTo>
                  <a:lnTo>
                    <a:pt x="460" y="485"/>
                  </a:lnTo>
                  <a:lnTo>
                    <a:pt x="456" y="489"/>
                  </a:lnTo>
                  <a:lnTo>
                    <a:pt x="456" y="489"/>
                  </a:lnTo>
                  <a:lnTo>
                    <a:pt x="449" y="489"/>
                  </a:lnTo>
                  <a:lnTo>
                    <a:pt x="449" y="485"/>
                  </a:lnTo>
                  <a:lnTo>
                    <a:pt x="445" y="485"/>
                  </a:lnTo>
                  <a:lnTo>
                    <a:pt x="442" y="485"/>
                  </a:lnTo>
                  <a:lnTo>
                    <a:pt x="438" y="485"/>
                  </a:lnTo>
                  <a:lnTo>
                    <a:pt x="438" y="485"/>
                  </a:lnTo>
                  <a:lnTo>
                    <a:pt x="434" y="482"/>
                  </a:lnTo>
                  <a:lnTo>
                    <a:pt x="431" y="482"/>
                  </a:lnTo>
                  <a:lnTo>
                    <a:pt x="431" y="482"/>
                  </a:lnTo>
                  <a:lnTo>
                    <a:pt x="427" y="482"/>
                  </a:lnTo>
                  <a:lnTo>
                    <a:pt x="424" y="482"/>
                  </a:lnTo>
                  <a:lnTo>
                    <a:pt x="420" y="482"/>
                  </a:lnTo>
                  <a:lnTo>
                    <a:pt x="420" y="482"/>
                  </a:lnTo>
                  <a:lnTo>
                    <a:pt x="413" y="482"/>
                  </a:lnTo>
                  <a:lnTo>
                    <a:pt x="413" y="482"/>
                  </a:lnTo>
                  <a:lnTo>
                    <a:pt x="413" y="485"/>
                  </a:lnTo>
                  <a:lnTo>
                    <a:pt x="413" y="489"/>
                  </a:lnTo>
                  <a:lnTo>
                    <a:pt x="409" y="489"/>
                  </a:lnTo>
                  <a:lnTo>
                    <a:pt x="406" y="489"/>
                  </a:lnTo>
                  <a:lnTo>
                    <a:pt x="402" y="492"/>
                  </a:lnTo>
                  <a:lnTo>
                    <a:pt x="402" y="496"/>
                  </a:lnTo>
                  <a:lnTo>
                    <a:pt x="402" y="500"/>
                  </a:lnTo>
                  <a:lnTo>
                    <a:pt x="402" y="500"/>
                  </a:lnTo>
                  <a:lnTo>
                    <a:pt x="402" y="503"/>
                  </a:lnTo>
                  <a:lnTo>
                    <a:pt x="398" y="503"/>
                  </a:lnTo>
                  <a:lnTo>
                    <a:pt x="398" y="507"/>
                  </a:lnTo>
                  <a:lnTo>
                    <a:pt x="395" y="503"/>
                  </a:lnTo>
                  <a:lnTo>
                    <a:pt x="395" y="500"/>
                  </a:lnTo>
                  <a:lnTo>
                    <a:pt x="395" y="500"/>
                  </a:lnTo>
                  <a:lnTo>
                    <a:pt x="395" y="496"/>
                  </a:lnTo>
                  <a:lnTo>
                    <a:pt x="395" y="492"/>
                  </a:lnTo>
                  <a:lnTo>
                    <a:pt x="391" y="489"/>
                  </a:lnTo>
                  <a:lnTo>
                    <a:pt x="387" y="489"/>
                  </a:lnTo>
                  <a:lnTo>
                    <a:pt x="387" y="485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78"/>
                  </a:lnTo>
                  <a:lnTo>
                    <a:pt x="380" y="474"/>
                  </a:lnTo>
                  <a:lnTo>
                    <a:pt x="380" y="471"/>
                  </a:lnTo>
                  <a:lnTo>
                    <a:pt x="380" y="471"/>
                  </a:lnTo>
                  <a:lnTo>
                    <a:pt x="380" y="467"/>
                  </a:lnTo>
                  <a:lnTo>
                    <a:pt x="377" y="463"/>
                  </a:lnTo>
                  <a:lnTo>
                    <a:pt x="377" y="463"/>
                  </a:lnTo>
                  <a:lnTo>
                    <a:pt x="377" y="463"/>
                  </a:lnTo>
                  <a:lnTo>
                    <a:pt x="373" y="463"/>
                  </a:lnTo>
                  <a:lnTo>
                    <a:pt x="373" y="460"/>
                  </a:lnTo>
                  <a:lnTo>
                    <a:pt x="369" y="460"/>
                  </a:lnTo>
                  <a:lnTo>
                    <a:pt x="366" y="460"/>
                  </a:lnTo>
                  <a:lnTo>
                    <a:pt x="366" y="456"/>
                  </a:lnTo>
                  <a:lnTo>
                    <a:pt x="366" y="456"/>
                  </a:lnTo>
                  <a:lnTo>
                    <a:pt x="362" y="456"/>
                  </a:lnTo>
                  <a:lnTo>
                    <a:pt x="358" y="453"/>
                  </a:lnTo>
                  <a:lnTo>
                    <a:pt x="358" y="453"/>
                  </a:lnTo>
                  <a:lnTo>
                    <a:pt x="355" y="453"/>
                  </a:lnTo>
                  <a:lnTo>
                    <a:pt x="351" y="449"/>
                  </a:lnTo>
                  <a:lnTo>
                    <a:pt x="348" y="449"/>
                  </a:lnTo>
                  <a:lnTo>
                    <a:pt x="348" y="449"/>
                  </a:lnTo>
                  <a:lnTo>
                    <a:pt x="344" y="445"/>
                  </a:lnTo>
                  <a:lnTo>
                    <a:pt x="340" y="445"/>
                  </a:lnTo>
                  <a:lnTo>
                    <a:pt x="337" y="438"/>
                  </a:lnTo>
                  <a:lnTo>
                    <a:pt x="333" y="438"/>
                  </a:lnTo>
                  <a:lnTo>
                    <a:pt x="329" y="438"/>
                  </a:lnTo>
                  <a:lnTo>
                    <a:pt x="329" y="434"/>
                  </a:lnTo>
                  <a:lnTo>
                    <a:pt x="329" y="434"/>
                  </a:lnTo>
                  <a:lnTo>
                    <a:pt x="326" y="434"/>
                  </a:lnTo>
                  <a:lnTo>
                    <a:pt x="326" y="438"/>
                  </a:lnTo>
                  <a:lnTo>
                    <a:pt x="322" y="438"/>
                  </a:lnTo>
                  <a:lnTo>
                    <a:pt x="322" y="434"/>
                  </a:lnTo>
                  <a:lnTo>
                    <a:pt x="319" y="434"/>
                  </a:lnTo>
                  <a:lnTo>
                    <a:pt x="315" y="434"/>
                  </a:lnTo>
                  <a:lnTo>
                    <a:pt x="315" y="434"/>
                  </a:lnTo>
                  <a:lnTo>
                    <a:pt x="311" y="434"/>
                  </a:lnTo>
                  <a:lnTo>
                    <a:pt x="304" y="431"/>
                  </a:lnTo>
                  <a:lnTo>
                    <a:pt x="304" y="427"/>
                  </a:lnTo>
                  <a:lnTo>
                    <a:pt x="301" y="427"/>
                  </a:lnTo>
                  <a:lnTo>
                    <a:pt x="297" y="424"/>
                  </a:lnTo>
                  <a:lnTo>
                    <a:pt x="297" y="420"/>
                  </a:lnTo>
                  <a:lnTo>
                    <a:pt x="297" y="420"/>
                  </a:lnTo>
                  <a:lnTo>
                    <a:pt x="297" y="416"/>
                  </a:lnTo>
                  <a:lnTo>
                    <a:pt x="297" y="413"/>
                  </a:lnTo>
                  <a:lnTo>
                    <a:pt x="293" y="413"/>
                  </a:lnTo>
                  <a:lnTo>
                    <a:pt x="290" y="409"/>
                  </a:lnTo>
                  <a:lnTo>
                    <a:pt x="286" y="406"/>
                  </a:lnTo>
                  <a:lnTo>
                    <a:pt x="282" y="406"/>
                  </a:lnTo>
                  <a:lnTo>
                    <a:pt x="279" y="409"/>
                  </a:lnTo>
                  <a:lnTo>
                    <a:pt x="275" y="409"/>
                  </a:lnTo>
                  <a:lnTo>
                    <a:pt x="272" y="409"/>
                  </a:lnTo>
                  <a:lnTo>
                    <a:pt x="268" y="409"/>
                  </a:lnTo>
                  <a:lnTo>
                    <a:pt x="268" y="413"/>
                  </a:lnTo>
                  <a:lnTo>
                    <a:pt x="264" y="413"/>
                  </a:lnTo>
                  <a:lnTo>
                    <a:pt x="261" y="413"/>
                  </a:lnTo>
                  <a:lnTo>
                    <a:pt x="257" y="413"/>
                  </a:lnTo>
                  <a:lnTo>
                    <a:pt x="253" y="409"/>
                  </a:lnTo>
                  <a:lnTo>
                    <a:pt x="250" y="409"/>
                  </a:lnTo>
                  <a:lnTo>
                    <a:pt x="250" y="409"/>
                  </a:lnTo>
                  <a:lnTo>
                    <a:pt x="246" y="409"/>
                  </a:lnTo>
                  <a:lnTo>
                    <a:pt x="243" y="409"/>
                  </a:lnTo>
                  <a:lnTo>
                    <a:pt x="243" y="409"/>
                  </a:lnTo>
                  <a:lnTo>
                    <a:pt x="239" y="409"/>
                  </a:lnTo>
                  <a:lnTo>
                    <a:pt x="235" y="406"/>
                  </a:lnTo>
                  <a:lnTo>
                    <a:pt x="232" y="402"/>
                  </a:lnTo>
                  <a:lnTo>
                    <a:pt x="232" y="398"/>
                  </a:lnTo>
                  <a:lnTo>
                    <a:pt x="232" y="395"/>
                  </a:lnTo>
                  <a:lnTo>
                    <a:pt x="232" y="391"/>
                  </a:lnTo>
                  <a:lnTo>
                    <a:pt x="232" y="391"/>
                  </a:lnTo>
                  <a:lnTo>
                    <a:pt x="232" y="387"/>
                  </a:lnTo>
                  <a:lnTo>
                    <a:pt x="228" y="387"/>
                  </a:lnTo>
                  <a:lnTo>
                    <a:pt x="224" y="384"/>
                  </a:lnTo>
                  <a:lnTo>
                    <a:pt x="224" y="384"/>
                  </a:lnTo>
                  <a:lnTo>
                    <a:pt x="224" y="384"/>
                  </a:lnTo>
                  <a:lnTo>
                    <a:pt x="224" y="380"/>
                  </a:lnTo>
                  <a:lnTo>
                    <a:pt x="224" y="377"/>
                  </a:lnTo>
                  <a:lnTo>
                    <a:pt x="224" y="373"/>
                  </a:lnTo>
                  <a:lnTo>
                    <a:pt x="224" y="373"/>
                  </a:lnTo>
                  <a:lnTo>
                    <a:pt x="224" y="369"/>
                  </a:lnTo>
                  <a:lnTo>
                    <a:pt x="228" y="369"/>
                  </a:lnTo>
                  <a:lnTo>
                    <a:pt x="232" y="366"/>
                  </a:lnTo>
                  <a:lnTo>
                    <a:pt x="232" y="366"/>
                  </a:lnTo>
                  <a:lnTo>
                    <a:pt x="232" y="362"/>
                  </a:lnTo>
                  <a:lnTo>
                    <a:pt x="232" y="358"/>
                  </a:lnTo>
                  <a:lnTo>
                    <a:pt x="228" y="355"/>
                  </a:lnTo>
                  <a:lnTo>
                    <a:pt x="224" y="351"/>
                  </a:lnTo>
                  <a:lnTo>
                    <a:pt x="224" y="348"/>
                  </a:lnTo>
                  <a:lnTo>
                    <a:pt x="224" y="348"/>
                  </a:lnTo>
                  <a:lnTo>
                    <a:pt x="228" y="344"/>
                  </a:lnTo>
                  <a:lnTo>
                    <a:pt x="232" y="344"/>
                  </a:lnTo>
                  <a:lnTo>
                    <a:pt x="232" y="340"/>
                  </a:lnTo>
                  <a:lnTo>
                    <a:pt x="235" y="340"/>
                  </a:lnTo>
                  <a:lnTo>
                    <a:pt x="239" y="337"/>
                  </a:lnTo>
                  <a:lnTo>
                    <a:pt x="243" y="337"/>
                  </a:lnTo>
                  <a:lnTo>
                    <a:pt x="243" y="333"/>
                  </a:lnTo>
                  <a:lnTo>
                    <a:pt x="243" y="329"/>
                  </a:lnTo>
                  <a:lnTo>
                    <a:pt x="243" y="326"/>
                  </a:lnTo>
                  <a:lnTo>
                    <a:pt x="246" y="326"/>
                  </a:lnTo>
                  <a:lnTo>
                    <a:pt x="246" y="322"/>
                  </a:lnTo>
                  <a:lnTo>
                    <a:pt x="246" y="319"/>
                  </a:lnTo>
                  <a:lnTo>
                    <a:pt x="250" y="319"/>
                  </a:lnTo>
                  <a:lnTo>
                    <a:pt x="250" y="319"/>
                  </a:lnTo>
                  <a:lnTo>
                    <a:pt x="250" y="315"/>
                  </a:lnTo>
                  <a:lnTo>
                    <a:pt x="250" y="311"/>
                  </a:lnTo>
                  <a:lnTo>
                    <a:pt x="250" y="311"/>
                  </a:lnTo>
                  <a:lnTo>
                    <a:pt x="246" y="308"/>
                  </a:lnTo>
                  <a:lnTo>
                    <a:pt x="246" y="304"/>
                  </a:lnTo>
                  <a:lnTo>
                    <a:pt x="246" y="301"/>
                  </a:lnTo>
                  <a:lnTo>
                    <a:pt x="246" y="301"/>
                  </a:lnTo>
                  <a:lnTo>
                    <a:pt x="243" y="297"/>
                  </a:lnTo>
                  <a:lnTo>
                    <a:pt x="243" y="293"/>
                  </a:lnTo>
                  <a:lnTo>
                    <a:pt x="243" y="293"/>
                  </a:lnTo>
                  <a:lnTo>
                    <a:pt x="243" y="290"/>
                  </a:lnTo>
                  <a:lnTo>
                    <a:pt x="243" y="286"/>
                  </a:lnTo>
                  <a:lnTo>
                    <a:pt x="246" y="286"/>
                  </a:lnTo>
                  <a:lnTo>
                    <a:pt x="246" y="282"/>
                  </a:lnTo>
                  <a:lnTo>
                    <a:pt x="246" y="279"/>
                  </a:lnTo>
                  <a:lnTo>
                    <a:pt x="250" y="279"/>
                  </a:lnTo>
                  <a:lnTo>
                    <a:pt x="250" y="279"/>
                  </a:lnTo>
                  <a:lnTo>
                    <a:pt x="250" y="275"/>
                  </a:lnTo>
                  <a:lnTo>
                    <a:pt x="250" y="275"/>
                  </a:lnTo>
                  <a:lnTo>
                    <a:pt x="250" y="272"/>
                  </a:lnTo>
                  <a:lnTo>
                    <a:pt x="250" y="268"/>
                  </a:lnTo>
                  <a:lnTo>
                    <a:pt x="250" y="268"/>
                  </a:lnTo>
                  <a:lnTo>
                    <a:pt x="250" y="264"/>
                  </a:lnTo>
                  <a:lnTo>
                    <a:pt x="250" y="261"/>
                  </a:lnTo>
                  <a:lnTo>
                    <a:pt x="253" y="257"/>
                  </a:lnTo>
                  <a:lnTo>
                    <a:pt x="253" y="253"/>
                  </a:lnTo>
                  <a:lnTo>
                    <a:pt x="253" y="250"/>
                  </a:lnTo>
                  <a:lnTo>
                    <a:pt x="253" y="246"/>
                  </a:lnTo>
                  <a:lnTo>
                    <a:pt x="253" y="243"/>
                  </a:lnTo>
                  <a:lnTo>
                    <a:pt x="253" y="239"/>
                  </a:lnTo>
                  <a:lnTo>
                    <a:pt x="253" y="239"/>
                  </a:lnTo>
                  <a:lnTo>
                    <a:pt x="250" y="235"/>
                  </a:lnTo>
                  <a:lnTo>
                    <a:pt x="250" y="232"/>
                  </a:lnTo>
                  <a:lnTo>
                    <a:pt x="250" y="232"/>
                  </a:lnTo>
                  <a:lnTo>
                    <a:pt x="246" y="232"/>
                  </a:lnTo>
                  <a:lnTo>
                    <a:pt x="243" y="228"/>
                  </a:lnTo>
                  <a:lnTo>
                    <a:pt x="243" y="221"/>
                  </a:lnTo>
                  <a:lnTo>
                    <a:pt x="239" y="221"/>
                  </a:lnTo>
                  <a:lnTo>
                    <a:pt x="235" y="217"/>
                  </a:lnTo>
                  <a:lnTo>
                    <a:pt x="232" y="217"/>
                  </a:lnTo>
                  <a:lnTo>
                    <a:pt x="232" y="214"/>
                  </a:lnTo>
                  <a:lnTo>
                    <a:pt x="228" y="214"/>
                  </a:lnTo>
                  <a:lnTo>
                    <a:pt x="224" y="214"/>
                  </a:lnTo>
                  <a:lnTo>
                    <a:pt x="224" y="214"/>
                  </a:lnTo>
                  <a:lnTo>
                    <a:pt x="224" y="210"/>
                  </a:lnTo>
                  <a:lnTo>
                    <a:pt x="221" y="206"/>
                  </a:lnTo>
                  <a:lnTo>
                    <a:pt x="217" y="203"/>
                  </a:lnTo>
                  <a:lnTo>
                    <a:pt x="214" y="203"/>
                  </a:lnTo>
                  <a:lnTo>
                    <a:pt x="214" y="206"/>
                  </a:lnTo>
                  <a:lnTo>
                    <a:pt x="210" y="210"/>
                  </a:lnTo>
                  <a:lnTo>
                    <a:pt x="210" y="214"/>
                  </a:lnTo>
                  <a:lnTo>
                    <a:pt x="206" y="214"/>
                  </a:lnTo>
                  <a:lnTo>
                    <a:pt x="206" y="217"/>
                  </a:lnTo>
                  <a:lnTo>
                    <a:pt x="206" y="221"/>
                  </a:lnTo>
                  <a:lnTo>
                    <a:pt x="206" y="221"/>
                  </a:lnTo>
                  <a:lnTo>
                    <a:pt x="203" y="221"/>
                  </a:lnTo>
                  <a:lnTo>
                    <a:pt x="199" y="221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96" y="221"/>
                  </a:lnTo>
                  <a:lnTo>
                    <a:pt x="196" y="225"/>
                  </a:lnTo>
                  <a:lnTo>
                    <a:pt x="192" y="228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88" y="235"/>
                  </a:lnTo>
                  <a:lnTo>
                    <a:pt x="188" y="235"/>
                  </a:lnTo>
                  <a:lnTo>
                    <a:pt x="185" y="239"/>
                  </a:lnTo>
                  <a:lnTo>
                    <a:pt x="177" y="239"/>
                  </a:lnTo>
                  <a:lnTo>
                    <a:pt x="177" y="243"/>
                  </a:lnTo>
                  <a:lnTo>
                    <a:pt x="174" y="246"/>
                  </a:lnTo>
                  <a:lnTo>
                    <a:pt x="170" y="246"/>
                  </a:lnTo>
                  <a:lnTo>
                    <a:pt x="170" y="250"/>
                  </a:lnTo>
                  <a:lnTo>
                    <a:pt x="167" y="250"/>
                  </a:lnTo>
                  <a:lnTo>
                    <a:pt x="167" y="250"/>
                  </a:lnTo>
                  <a:lnTo>
                    <a:pt x="159" y="250"/>
                  </a:lnTo>
                  <a:lnTo>
                    <a:pt x="159" y="250"/>
                  </a:lnTo>
                  <a:lnTo>
                    <a:pt x="156" y="253"/>
                  </a:lnTo>
                  <a:lnTo>
                    <a:pt x="152" y="253"/>
                  </a:lnTo>
                  <a:lnTo>
                    <a:pt x="152" y="257"/>
                  </a:lnTo>
                  <a:lnTo>
                    <a:pt x="152" y="257"/>
                  </a:lnTo>
                  <a:lnTo>
                    <a:pt x="148" y="261"/>
                  </a:lnTo>
                  <a:lnTo>
                    <a:pt x="148" y="264"/>
                  </a:lnTo>
                  <a:lnTo>
                    <a:pt x="145" y="268"/>
                  </a:lnTo>
                  <a:lnTo>
                    <a:pt x="141" y="268"/>
                  </a:lnTo>
                  <a:lnTo>
                    <a:pt x="141" y="268"/>
                  </a:lnTo>
                  <a:lnTo>
                    <a:pt x="138" y="272"/>
                  </a:lnTo>
                  <a:lnTo>
                    <a:pt x="134" y="272"/>
                  </a:lnTo>
                  <a:lnTo>
                    <a:pt x="130" y="272"/>
                  </a:lnTo>
                  <a:lnTo>
                    <a:pt x="127" y="272"/>
                  </a:lnTo>
                  <a:lnTo>
                    <a:pt x="123" y="272"/>
                  </a:lnTo>
                  <a:lnTo>
                    <a:pt x="119" y="275"/>
                  </a:lnTo>
                  <a:lnTo>
                    <a:pt x="116" y="275"/>
                  </a:lnTo>
                  <a:lnTo>
                    <a:pt x="116" y="279"/>
                  </a:lnTo>
                  <a:lnTo>
                    <a:pt x="112" y="282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5" y="286"/>
                  </a:lnTo>
                  <a:lnTo>
                    <a:pt x="105" y="286"/>
                  </a:lnTo>
                  <a:lnTo>
                    <a:pt x="101" y="286"/>
                  </a:lnTo>
                  <a:lnTo>
                    <a:pt x="98" y="286"/>
                  </a:lnTo>
                  <a:lnTo>
                    <a:pt x="98" y="282"/>
                  </a:lnTo>
                  <a:lnTo>
                    <a:pt x="94" y="282"/>
                  </a:lnTo>
                  <a:lnTo>
                    <a:pt x="87" y="282"/>
                  </a:lnTo>
                  <a:lnTo>
                    <a:pt x="87" y="279"/>
                  </a:lnTo>
                  <a:lnTo>
                    <a:pt x="83" y="279"/>
                  </a:lnTo>
                  <a:lnTo>
                    <a:pt x="80" y="279"/>
                  </a:lnTo>
                  <a:lnTo>
                    <a:pt x="80" y="279"/>
                  </a:lnTo>
                  <a:lnTo>
                    <a:pt x="76" y="279"/>
                  </a:lnTo>
                  <a:lnTo>
                    <a:pt x="72" y="279"/>
                  </a:lnTo>
                  <a:lnTo>
                    <a:pt x="69" y="279"/>
                  </a:lnTo>
                  <a:lnTo>
                    <a:pt x="69" y="279"/>
                  </a:lnTo>
                  <a:lnTo>
                    <a:pt x="65" y="279"/>
                  </a:lnTo>
                  <a:lnTo>
                    <a:pt x="62" y="279"/>
                  </a:lnTo>
                  <a:lnTo>
                    <a:pt x="62" y="279"/>
                  </a:lnTo>
                  <a:lnTo>
                    <a:pt x="58" y="279"/>
                  </a:lnTo>
                  <a:lnTo>
                    <a:pt x="54" y="279"/>
                  </a:lnTo>
                  <a:lnTo>
                    <a:pt x="51" y="279"/>
                  </a:lnTo>
                  <a:lnTo>
                    <a:pt x="51" y="279"/>
                  </a:lnTo>
                  <a:lnTo>
                    <a:pt x="47" y="279"/>
                  </a:lnTo>
                  <a:lnTo>
                    <a:pt x="43" y="279"/>
                  </a:lnTo>
                  <a:lnTo>
                    <a:pt x="43" y="279"/>
                  </a:lnTo>
                  <a:lnTo>
                    <a:pt x="40" y="275"/>
                  </a:lnTo>
                  <a:lnTo>
                    <a:pt x="40" y="272"/>
                  </a:lnTo>
                  <a:lnTo>
                    <a:pt x="40" y="268"/>
                  </a:lnTo>
                  <a:lnTo>
                    <a:pt x="43" y="268"/>
                  </a:lnTo>
                  <a:lnTo>
                    <a:pt x="43" y="268"/>
                  </a:lnTo>
                  <a:lnTo>
                    <a:pt x="43" y="264"/>
                  </a:lnTo>
                  <a:lnTo>
                    <a:pt x="43" y="261"/>
                  </a:lnTo>
                  <a:lnTo>
                    <a:pt x="43" y="257"/>
                  </a:lnTo>
                  <a:lnTo>
                    <a:pt x="43" y="257"/>
                  </a:lnTo>
                  <a:lnTo>
                    <a:pt x="43" y="257"/>
                  </a:lnTo>
                  <a:lnTo>
                    <a:pt x="43" y="253"/>
                  </a:lnTo>
                  <a:lnTo>
                    <a:pt x="43" y="250"/>
                  </a:lnTo>
                  <a:lnTo>
                    <a:pt x="43" y="250"/>
                  </a:lnTo>
                  <a:lnTo>
                    <a:pt x="43" y="250"/>
                  </a:lnTo>
                  <a:lnTo>
                    <a:pt x="40" y="246"/>
                  </a:lnTo>
                  <a:lnTo>
                    <a:pt x="36" y="246"/>
                  </a:lnTo>
                  <a:lnTo>
                    <a:pt x="33" y="246"/>
                  </a:lnTo>
                  <a:lnTo>
                    <a:pt x="33" y="246"/>
                  </a:lnTo>
                  <a:lnTo>
                    <a:pt x="29" y="246"/>
                  </a:lnTo>
                  <a:lnTo>
                    <a:pt x="25" y="243"/>
                  </a:lnTo>
                  <a:lnTo>
                    <a:pt x="25" y="243"/>
                  </a:lnTo>
                  <a:lnTo>
                    <a:pt x="22" y="243"/>
                  </a:lnTo>
                  <a:lnTo>
                    <a:pt x="18" y="243"/>
                  </a:lnTo>
                  <a:lnTo>
                    <a:pt x="11" y="239"/>
                  </a:lnTo>
                  <a:lnTo>
                    <a:pt x="11" y="239"/>
                  </a:lnTo>
                  <a:lnTo>
                    <a:pt x="7" y="235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5" y="228"/>
                  </a:lnTo>
                  <a:lnTo>
                    <a:pt x="15" y="225"/>
                  </a:lnTo>
                  <a:lnTo>
                    <a:pt x="15" y="221"/>
                  </a:lnTo>
                  <a:lnTo>
                    <a:pt x="15" y="221"/>
                  </a:lnTo>
                  <a:lnTo>
                    <a:pt x="15" y="217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5" y="206"/>
                  </a:lnTo>
                  <a:lnTo>
                    <a:pt x="11" y="203"/>
                  </a:lnTo>
                  <a:lnTo>
                    <a:pt x="7" y="203"/>
                  </a:lnTo>
                  <a:lnTo>
                    <a:pt x="4" y="203"/>
                  </a:lnTo>
                  <a:lnTo>
                    <a:pt x="4" y="199"/>
                  </a:lnTo>
                  <a:lnTo>
                    <a:pt x="4" y="196"/>
                  </a:lnTo>
                  <a:lnTo>
                    <a:pt x="0" y="192"/>
                  </a:lnTo>
                  <a:lnTo>
                    <a:pt x="4" y="192"/>
                  </a:lnTo>
                  <a:lnTo>
                    <a:pt x="4" y="188"/>
                  </a:lnTo>
                  <a:lnTo>
                    <a:pt x="7" y="188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22" y="185"/>
                  </a:lnTo>
                  <a:lnTo>
                    <a:pt x="25" y="185"/>
                  </a:lnTo>
                  <a:lnTo>
                    <a:pt x="25" y="181"/>
                  </a:lnTo>
                  <a:lnTo>
                    <a:pt x="25" y="177"/>
                  </a:lnTo>
                  <a:lnTo>
                    <a:pt x="25" y="174"/>
                  </a:lnTo>
                  <a:lnTo>
                    <a:pt x="25" y="170"/>
                  </a:lnTo>
                  <a:lnTo>
                    <a:pt x="25" y="167"/>
                  </a:lnTo>
                  <a:lnTo>
                    <a:pt x="25" y="167"/>
                  </a:lnTo>
                  <a:lnTo>
                    <a:pt x="25" y="163"/>
                  </a:lnTo>
                  <a:lnTo>
                    <a:pt x="29" y="159"/>
                  </a:lnTo>
                  <a:lnTo>
                    <a:pt x="33" y="159"/>
                  </a:lnTo>
                  <a:lnTo>
                    <a:pt x="33" y="156"/>
                  </a:lnTo>
                  <a:lnTo>
                    <a:pt x="36" y="156"/>
                  </a:lnTo>
                  <a:lnTo>
                    <a:pt x="40" y="152"/>
                  </a:lnTo>
                  <a:lnTo>
                    <a:pt x="43" y="152"/>
                  </a:lnTo>
                  <a:lnTo>
                    <a:pt x="43" y="148"/>
                  </a:lnTo>
                  <a:lnTo>
                    <a:pt x="47" y="148"/>
                  </a:lnTo>
                  <a:lnTo>
                    <a:pt x="51" y="148"/>
                  </a:lnTo>
                  <a:lnTo>
                    <a:pt x="51" y="145"/>
                  </a:lnTo>
                  <a:lnTo>
                    <a:pt x="51" y="141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51" y="134"/>
                  </a:lnTo>
                  <a:lnTo>
                    <a:pt x="51" y="130"/>
                  </a:lnTo>
                  <a:lnTo>
                    <a:pt x="54" y="130"/>
                  </a:lnTo>
                  <a:lnTo>
                    <a:pt x="54" y="127"/>
                  </a:lnTo>
                  <a:lnTo>
                    <a:pt x="54" y="123"/>
                  </a:lnTo>
                  <a:lnTo>
                    <a:pt x="58" y="123"/>
                  </a:lnTo>
                  <a:lnTo>
                    <a:pt x="62" y="123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62" y="116"/>
                  </a:lnTo>
                  <a:lnTo>
                    <a:pt x="65" y="116"/>
                  </a:lnTo>
                  <a:lnTo>
                    <a:pt x="65" y="112"/>
                  </a:lnTo>
                  <a:lnTo>
                    <a:pt x="69" y="105"/>
                  </a:lnTo>
                  <a:lnTo>
                    <a:pt x="65" y="105"/>
                  </a:lnTo>
                  <a:lnTo>
                    <a:pt x="65" y="101"/>
                  </a:lnTo>
                  <a:lnTo>
                    <a:pt x="62" y="101"/>
                  </a:lnTo>
                  <a:lnTo>
                    <a:pt x="62" y="98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8" y="94"/>
                  </a:lnTo>
                  <a:lnTo>
                    <a:pt x="54" y="91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51" y="83"/>
                  </a:lnTo>
                  <a:lnTo>
                    <a:pt x="47" y="83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76"/>
                  </a:lnTo>
                  <a:lnTo>
                    <a:pt x="40" y="72"/>
                  </a:lnTo>
                  <a:lnTo>
                    <a:pt x="36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29" y="72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5"/>
                  </a:lnTo>
                  <a:lnTo>
                    <a:pt x="25" y="62"/>
                  </a:lnTo>
                  <a:lnTo>
                    <a:pt x="18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8"/>
                  </a:lnTo>
                  <a:lnTo>
                    <a:pt x="11" y="54"/>
                  </a:lnTo>
                  <a:lnTo>
                    <a:pt x="7" y="51"/>
                  </a:lnTo>
                  <a:lnTo>
                    <a:pt x="7" y="51"/>
                  </a:lnTo>
                  <a:lnTo>
                    <a:pt x="0" y="33"/>
                  </a:lnTo>
                  <a:lnTo>
                    <a:pt x="4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11" y="36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8" y="36"/>
                  </a:lnTo>
                  <a:lnTo>
                    <a:pt x="22" y="36"/>
                  </a:lnTo>
                  <a:lnTo>
                    <a:pt x="25" y="36"/>
                  </a:lnTo>
                  <a:lnTo>
                    <a:pt x="25" y="36"/>
                  </a:lnTo>
                  <a:lnTo>
                    <a:pt x="29" y="36"/>
                  </a:lnTo>
                  <a:lnTo>
                    <a:pt x="33" y="36"/>
                  </a:lnTo>
                  <a:lnTo>
                    <a:pt x="40" y="43"/>
                  </a:lnTo>
                  <a:lnTo>
                    <a:pt x="43" y="43"/>
                  </a:lnTo>
                  <a:lnTo>
                    <a:pt x="43" y="40"/>
                  </a:lnTo>
                  <a:lnTo>
                    <a:pt x="47" y="36"/>
                  </a:lnTo>
                  <a:lnTo>
                    <a:pt x="51" y="36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4" y="29"/>
                  </a:lnTo>
                  <a:lnTo>
                    <a:pt x="58" y="33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2" y="36"/>
                  </a:lnTo>
                  <a:lnTo>
                    <a:pt x="65" y="36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72" y="43"/>
                  </a:lnTo>
                  <a:lnTo>
                    <a:pt x="76" y="43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7"/>
                  </a:lnTo>
                  <a:lnTo>
                    <a:pt x="83" y="47"/>
                  </a:lnTo>
                  <a:lnTo>
                    <a:pt x="83" y="51"/>
                  </a:lnTo>
                  <a:lnTo>
                    <a:pt x="83" y="51"/>
                  </a:lnTo>
                  <a:lnTo>
                    <a:pt x="83" y="54"/>
                  </a:lnTo>
                  <a:lnTo>
                    <a:pt x="87" y="54"/>
                  </a:lnTo>
                  <a:lnTo>
                    <a:pt x="87" y="58"/>
                  </a:lnTo>
                  <a:lnTo>
                    <a:pt x="87" y="58"/>
                  </a:lnTo>
                  <a:lnTo>
                    <a:pt x="87" y="62"/>
                  </a:lnTo>
                  <a:lnTo>
                    <a:pt x="91" y="62"/>
                  </a:lnTo>
                  <a:lnTo>
                    <a:pt x="94" y="62"/>
                  </a:lnTo>
                  <a:lnTo>
                    <a:pt x="98" y="62"/>
                  </a:lnTo>
                  <a:lnTo>
                    <a:pt x="98" y="62"/>
                  </a:lnTo>
                  <a:lnTo>
                    <a:pt x="101" y="62"/>
                  </a:lnTo>
                  <a:lnTo>
                    <a:pt x="105" y="62"/>
                  </a:lnTo>
                  <a:lnTo>
                    <a:pt x="105" y="65"/>
                  </a:lnTo>
                  <a:lnTo>
                    <a:pt x="101" y="65"/>
                  </a:lnTo>
                  <a:lnTo>
                    <a:pt x="105" y="65"/>
                  </a:lnTo>
                  <a:lnTo>
                    <a:pt x="116" y="65"/>
                  </a:lnTo>
                  <a:lnTo>
                    <a:pt x="116" y="65"/>
                  </a:lnTo>
                  <a:lnTo>
                    <a:pt x="119" y="65"/>
                  </a:lnTo>
                  <a:lnTo>
                    <a:pt x="119" y="62"/>
                  </a:lnTo>
                  <a:lnTo>
                    <a:pt x="119" y="65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62"/>
                  </a:lnTo>
                  <a:lnTo>
                    <a:pt x="127" y="62"/>
                  </a:lnTo>
                  <a:lnTo>
                    <a:pt x="134" y="62"/>
                  </a:lnTo>
                  <a:lnTo>
                    <a:pt x="134" y="62"/>
                  </a:lnTo>
                  <a:lnTo>
                    <a:pt x="134" y="62"/>
                  </a:lnTo>
                  <a:lnTo>
                    <a:pt x="138" y="62"/>
                  </a:lnTo>
                  <a:lnTo>
                    <a:pt x="138" y="58"/>
                  </a:lnTo>
                  <a:lnTo>
                    <a:pt x="141" y="58"/>
                  </a:lnTo>
                  <a:lnTo>
                    <a:pt x="141" y="58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8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2" y="62"/>
                  </a:lnTo>
                  <a:lnTo>
                    <a:pt x="152" y="62"/>
                  </a:lnTo>
                  <a:lnTo>
                    <a:pt x="152" y="65"/>
                  </a:lnTo>
                  <a:lnTo>
                    <a:pt x="156" y="69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63" y="69"/>
                  </a:lnTo>
                  <a:lnTo>
                    <a:pt x="170" y="69"/>
                  </a:lnTo>
                  <a:lnTo>
                    <a:pt x="170" y="69"/>
                  </a:lnTo>
                  <a:lnTo>
                    <a:pt x="170" y="69"/>
                  </a:lnTo>
                  <a:lnTo>
                    <a:pt x="174" y="72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7" y="65"/>
                  </a:lnTo>
                  <a:lnTo>
                    <a:pt x="181" y="65"/>
                  </a:lnTo>
                  <a:lnTo>
                    <a:pt x="185" y="65"/>
                  </a:lnTo>
                  <a:lnTo>
                    <a:pt x="188" y="62"/>
                  </a:lnTo>
                  <a:lnTo>
                    <a:pt x="188" y="62"/>
                  </a:lnTo>
                  <a:lnTo>
                    <a:pt x="188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2" y="54"/>
                  </a:lnTo>
                  <a:lnTo>
                    <a:pt x="196" y="54"/>
                  </a:lnTo>
                  <a:lnTo>
                    <a:pt x="196" y="51"/>
                  </a:lnTo>
                  <a:lnTo>
                    <a:pt x="196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196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3" y="40"/>
                  </a:lnTo>
                  <a:lnTo>
                    <a:pt x="203" y="36"/>
                  </a:lnTo>
                  <a:lnTo>
                    <a:pt x="206" y="36"/>
                  </a:lnTo>
                  <a:lnTo>
                    <a:pt x="206" y="36"/>
                  </a:lnTo>
                  <a:lnTo>
                    <a:pt x="210" y="36"/>
                  </a:lnTo>
                  <a:lnTo>
                    <a:pt x="214" y="36"/>
                  </a:lnTo>
                  <a:lnTo>
                    <a:pt x="214" y="33"/>
                  </a:lnTo>
                  <a:lnTo>
                    <a:pt x="214" y="33"/>
                  </a:lnTo>
                  <a:lnTo>
                    <a:pt x="217" y="33"/>
                  </a:lnTo>
                  <a:lnTo>
                    <a:pt x="221" y="33"/>
                  </a:lnTo>
                  <a:lnTo>
                    <a:pt x="224" y="33"/>
                  </a:lnTo>
                  <a:lnTo>
                    <a:pt x="228" y="33"/>
                  </a:lnTo>
                  <a:lnTo>
                    <a:pt x="232" y="33"/>
                  </a:lnTo>
                  <a:lnTo>
                    <a:pt x="232" y="33"/>
                  </a:lnTo>
                  <a:lnTo>
                    <a:pt x="232" y="33"/>
                  </a:lnTo>
                  <a:lnTo>
                    <a:pt x="235" y="33"/>
                  </a:lnTo>
                  <a:lnTo>
                    <a:pt x="239" y="33"/>
                  </a:lnTo>
                  <a:lnTo>
                    <a:pt x="243" y="33"/>
                  </a:lnTo>
                  <a:lnTo>
                    <a:pt x="243" y="33"/>
                  </a:lnTo>
                  <a:lnTo>
                    <a:pt x="246" y="33"/>
                  </a:lnTo>
                  <a:lnTo>
                    <a:pt x="246" y="36"/>
                  </a:lnTo>
                  <a:lnTo>
                    <a:pt x="250" y="36"/>
                  </a:lnTo>
                  <a:lnTo>
                    <a:pt x="250" y="36"/>
                  </a:lnTo>
                  <a:lnTo>
                    <a:pt x="253" y="36"/>
                  </a:lnTo>
                  <a:lnTo>
                    <a:pt x="253" y="33"/>
                  </a:lnTo>
                  <a:lnTo>
                    <a:pt x="257" y="33"/>
                  </a:lnTo>
                  <a:lnTo>
                    <a:pt x="261" y="33"/>
                  </a:lnTo>
                  <a:lnTo>
                    <a:pt x="261" y="33"/>
                  </a:lnTo>
                  <a:lnTo>
                    <a:pt x="264" y="36"/>
                  </a:lnTo>
                  <a:lnTo>
                    <a:pt x="268" y="36"/>
                  </a:lnTo>
                  <a:lnTo>
                    <a:pt x="268" y="36"/>
                  </a:lnTo>
                  <a:lnTo>
                    <a:pt x="272" y="36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9" y="40"/>
                  </a:lnTo>
                  <a:lnTo>
                    <a:pt x="279" y="43"/>
                  </a:lnTo>
                  <a:lnTo>
                    <a:pt x="279" y="43"/>
                  </a:lnTo>
                  <a:lnTo>
                    <a:pt x="282" y="43"/>
                  </a:lnTo>
                  <a:lnTo>
                    <a:pt x="286" y="43"/>
                  </a:lnTo>
                  <a:lnTo>
                    <a:pt x="286" y="47"/>
                  </a:lnTo>
                  <a:lnTo>
                    <a:pt x="290" y="47"/>
                  </a:lnTo>
                  <a:lnTo>
                    <a:pt x="290" y="51"/>
                  </a:lnTo>
                  <a:lnTo>
                    <a:pt x="293" y="51"/>
                  </a:lnTo>
                  <a:lnTo>
                    <a:pt x="297" y="51"/>
                  </a:lnTo>
                  <a:lnTo>
                    <a:pt x="297" y="51"/>
                  </a:lnTo>
                  <a:lnTo>
                    <a:pt x="297" y="51"/>
                  </a:lnTo>
                  <a:lnTo>
                    <a:pt x="301" y="51"/>
                  </a:lnTo>
                  <a:lnTo>
                    <a:pt x="304" y="51"/>
                  </a:lnTo>
                  <a:lnTo>
                    <a:pt x="304" y="51"/>
                  </a:lnTo>
                  <a:lnTo>
                    <a:pt x="308" y="51"/>
                  </a:lnTo>
                  <a:lnTo>
                    <a:pt x="311" y="51"/>
                  </a:lnTo>
                  <a:lnTo>
                    <a:pt x="311" y="54"/>
                  </a:lnTo>
                  <a:lnTo>
                    <a:pt x="315" y="54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9" y="51"/>
                  </a:lnTo>
                  <a:lnTo>
                    <a:pt x="322" y="51"/>
                  </a:lnTo>
                  <a:lnTo>
                    <a:pt x="322" y="54"/>
                  </a:lnTo>
                  <a:lnTo>
                    <a:pt x="322" y="58"/>
                  </a:lnTo>
                  <a:lnTo>
                    <a:pt x="322" y="62"/>
                  </a:lnTo>
                  <a:lnTo>
                    <a:pt x="322" y="65"/>
                  </a:lnTo>
                  <a:lnTo>
                    <a:pt x="322" y="69"/>
                  </a:lnTo>
                  <a:lnTo>
                    <a:pt x="322" y="72"/>
                  </a:lnTo>
                  <a:lnTo>
                    <a:pt x="326" y="76"/>
                  </a:lnTo>
                  <a:lnTo>
                    <a:pt x="326" y="80"/>
                  </a:lnTo>
                  <a:lnTo>
                    <a:pt x="326" y="83"/>
                  </a:lnTo>
                  <a:lnTo>
                    <a:pt x="329" y="83"/>
                  </a:lnTo>
                  <a:lnTo>
                    <a:pt x="329" y="87"/>
                  </a:lnTo>
                  <a:lnTo>
                    <a:pt x="337" y="83"/>
                  </a:lnTo>
                  <a:lnTo>
                    <a:pt x="340" y="83"/>
                  </a:lnTo>
                  <a:lnTo>
                    <a:pt x="340" y="80"/>
                  </a:lnTo>
                  <a:lnTo>
                    <a:pt x="344" y="80"/>
                  </a:lnTo>
                  <a:lnTo>
                    <a:pt x="348" y="76"/>
                  </a:lnTo>
                  <a:lnTo>
                    <a:pt x="348" y="76"/>
                  </a:lnTo>
                  <a:lnTo>
                    <a:pt x="351" y="72"/>
                  </a:lnTo>
                  <a:lnTo>
                    <a:pt x="351" y="69"/>
                  </a:lnTo>
                  <a:lnTo>
                    <a:pt x="355" y="65"/>
                  </a:lnTo>
                  <a:lnTo>
                    <a:pt x="358" y="65"/>
                  </a:lnTo>
                  <a:lnTo>
                    <a:pt x="358" y="62"/>
                  </a:lnTo>
                  <a:lnTo>
                    <a:pt x="358" y="62"/>
                  </a:lnTo>
                  <a:lnTo>
                    <a:pt x="362" y="62"/>
                  </a:lnTo>
                  <a:lnTo>
                    <a:pt x="366" y="58"/>
                  </a:lnTo>
                  <a:lnTo>
                    <a:pt x="366" y="54"/>
                  </a:lnTo>
                  <a:lnTo>
                    <a:pt x="366" y="54"/>
                  </a:lnTo>
                  <a:lnTo>
                    <a:pt x="366" y="51"/>
                  </a:lnTo>
                  <a:lnTo>
                    <a:pt x="362" y="51"/>
                  </a:lnTo>
                  <a:lnTo>
                    <a:pt x="362" y="51"/>
                  </a:lnTo>
                  <a:lnTo>
                    <a:pt x="362" y="47"/>
                  </a:lnTo>
                  <a:lnTo>
                    <a:pt x="362" y="43"/>
                  </a:lnTo>
                  <a:lnTo>
                    <a:pt x="362" y="43"/>
                  </a:lnTo>
                  <a:lnTo>
                    <a:pt x="366" y="40"/>
                  </a:lnTo>
                  <a:lnTo>
                    <a:pt x="366" y="40"/>
                  </a:lnTo>
                  <a:lnTo>
                    <a:pt x="366" y="36"/>
                  </a:lnTo>
                  <a:lnTo>
                    <a:pt x="369" y="36"/>
                  </a:lnTo>
                  <a:lnTo>
                    <a:pt x="366" y="33"/>
                  </a:lnTo>
                  <a:lnTo>
                    <a:pt x="369" y="33"/>
                  </a:lnTo>
                  <a:lnTo>
                    <a:pt x="369" y="29"/>
                  </a:lnTo>
                  <a:lnTo>
                    <a:pt x="369" y="25"/>
                  </a:lnTo>
                  <a:lnTo>
                    <a:pt x="369" y="25"/>
                  </a:lnTo>
                  <a:lnTo>
                    <a:pt x="373" y="25"/>
                  </a:lnTo>
                  <a:lnTo>
                    <a:pt x="377" y="25"/>
                  </a:lnTo>
                  <a:lnTo>
                    <a:pt x="377" y="25"/>
                  </a:lnTo>
                  <a:lnTo>
                    <a:pt x="380" y="25"/>
                  </a:lnTo>
                  <a:lnTo>
                    <a:pt x="380" y="25"/>
                  </a:lnTo>
                  <a:lnTo>
                    <a:pt x="384" y="25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7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395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2" y="4"/>
                  </a:lnTo>
                  <a:lnTo>
                    <a:pt x="402" y="7"/>
                  </a:lnTo>
                  <a:lnTo>
                    <a:pt x="402" y="7"/>
                  </a:lnTo>
                  <a:lnTo>
                    <a:pt x="406" y="7"/>
                  </a:lnTo>
                  <a:lnTo>
                    <a:pt x="406" y="11"/>
                  </a:lnTo>
                  <a:lnTo>
                    <a:pt x="406" y="15"/>
                  </a:lnTo>
                  <a:lnTo>
                    <a:pt x="406" y="15"/>
                  </a:lnTo>
                  <a:lnTo>
                    <a:pt x="406" y="18"/>
                  </a:lnTo>
                  <a:lnTo>
                    <a:pt x="406" y="22"/>
                  </a:lnTo>
                  <a:lnTo>
                    <a:pt x="409" y="22"/>
                  </a:lnTo>
                  <a:lnTo>
                    <a:pt x="409" y="25"/>
                  </a:lnTo>
                  <a:lnTo>
                    <a:pt x="413" y="25"/>
                  </a:lnTo>
                  <a:lnTo>
                    <a:pt x="413" y="29"/>
                  </a:lnTo>
                  <a:lnTo>
                    <a:pt x="413" y="33"/>
                  </a:lnTo>
                  <a:lnTo>
                    <a:pt x="413" y="33"/>
                  </a:lnTo>
                  <a:lnTo>
                    <a:pt x="413" y="33"/>
                  </a:lnTo>
                  <a:lnTo>
                    <a:pt x="413" y="40"/>
                  </a:lnTo>
                  <a:lnTo>
                    <a:pt x="413" y="40"/>
                  </a:lnTo>
                  <a:lnTo>
                    <a:pt x="416" y="43"/>
                  </a:lnTo>
                  <a:lnTo>
                    <a:pt x="416" y="43"/>
                  </a:lnTo>
                  <a:lnTo>
                    <a:pt x="416" y="47"/>
                  </a:lnTo>
                  <a:lnTo>
                    <a:pt x="416" y="51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2"/>
                  </a:lnTo>
                  <a:lnTo>
                    <a:pt x="413" y="62"/>
                  </a:lnTo>
                  <a:lnTo>
                    <a:pt x="416" y="65"/>
                  </a:lnTo>
                  <a:lnTo>
                    <a:pt x="416" y="69"/>
                  </a:lnTo>
                  <a:lnTo>
                    <a:pt x="420" y="69"/>
                  </a:lnTo>
                  <a:lnTo>
                    <a:pt x="420" y="72"/>
                  </a:lnTo>
                  <a:lnTo>
                    <a:pt x="420" y="76"/>
                  </a:lnTo>
                  <a:lnTo>
                    <a:pt x="420" y="80"/>
                  </a:lnTo>
                  <a:lnTo>
                    <a:pt x="420" y="80"/>
                  </a:lnTo>
                  <a:lnTo>
                    <a:pt x="420" y="87"/>
                  </a:lnTo>
                  <a:lnTo>
                    <a:pt x="424" y="87"/>
                  </a:lnTo>
                  <a:lnTo>
                    <a:pt x="424" y="91"/>
                  </a:lnTo>
                  <a:lnTo>
                    <a:pt x="424" y="98"/>
                  </a:lnTo>
                  <a:lnTo>
                    <a:pt x="427" y="101"/>
                  </a:lnTo>
                  <a:lnTo>
                    <a:pt x="431" y="101"/>
                  </a:lnTo>
                  <a:lnTo>
                    <a:pt x="431" y="105"/>
                  </a:lnTo>
                  <a:lnTo>
                    <a:pt x="431" y="105"/>
                  </a:lnTo>
                  <a:lnTo>
                    <a:pt x="431" y="105"/>
                  </a:lnTo>
                  <a:lnTo>
                    <a:pt x="434" y="105"/>
                  </a:lnTo>
                  <a:lnTo>
                    <a:pt x="438" y="112"/>
                  </a:lnTo>
                  <a:lnTo>
                    <a:pt x="438" y="112"/>
                  </a:lnTo>
                  <a:lnTo>
                    <a:pt x="442" y="112"/>
                  </a:lnTo>
                  <a:lnTo>
                    <a:pt x="442" y="116"/>
                  </a:lnTo>
                  <a:lnTo>
                    <a:pt x="442" y="116"/>
                  </a:lnTo>
                  <a:lnTo>
                    <a:pt x="442" y="116"/>
                  </a:lnTo>
                  <a:close/>
                  <a:moveTo>
                    <a:pt x="963" y="463"/>
                  </a:moveTo>
                  <a:lnTo>
                    <a:pt x="967" y="460"/>
                  </a:lnTo>
                  <a:lnTo>
                    <a:pt x="970" y="460"/>
                  </a:lnTo>
                  <a:lnTo>
                    <a:pt x="967" y="460"/>
                  </a:lnTo>
                  <a:lnTo>
                    <a:pt x="963" y="463"/>
                  </a:lnTo>
                  <a:lnTo>
                    <a:pt x="963" y="463"/>
                  </a:lnTo>
                  <a:close/>
                  <a:moveTo>
                    <a:pt x="952" y="471"/>
                  </a:moveTo>
                  <a:lnTo>
                    <a:pt x="949" y="467"/>
                  </a:lnTo>
                  <a:lnTo>
                    <a:pt x="945" y="467"/>
                  </a:lnTo>
                  <a:lnTo>
                    <a:pt x="941" y="467"/>
                  </a:lnTo>
                  <a:lnTo>
                    <a:pt x="945" y="467"/>
                  </a:lnTo>
                  <a:lnTo>
                    <a:pt x="949" y="467"/>
                  </a:lnTo>
                  <a:lnTo>
                    <a:pt x="952" y="471"/>
                  </a:lnTo>
                  <a:lnTo>
                    <a:pt x="952" y="471"/>
                  </a:lnTo>
                  <a:close/>
                  <a:moveTo>
                    <a:pt x="934" y="467"/>
                  </a:moveTo>
                  <a:lnTo>
                    <a:pt x="934" y="467"/>
                  </a:lnTo>
                  <a:lnTo>
                    <a:pt x="938" y="467"/>
                  </a:lnTo>
                  <a:lnTo>
                    <a:pt x="941" y="467"/>
                  </a:lnTo>
                  <a:lnTo>
                    <a:pt x="938" y="467"/>
                  </a:lnTo>
                  <a:lnTo>
                    <a:pt x="934" y="467"/>
                  </a:lnTo>
                  <a:lnTo>
                    <a:pt x="934" y="467"/>
                  </a:lnTo>
                  <a:lnTo>
                    <a:pt x="934" y="467"/>
                  </a:lnTo>
                  <a:close/>
                  <a:moveTo>
                    <a:pt x="930" y="467"/>
                  </a:moveTo>
                  <a:lnTo>
                    <a:pt x="934" y="467"/>
                  </a:lnTo>
                  <a:lnTo>
                    <a:pt x="930" y="467"/>
                  </a:lnTo>
                  <a:lnTo>
                    <a:pt x="930" y="467"/>
                  </a:lnTo>
                  <a:close/>
                  <a:moveTo>
                    <a:pt x="956" y="471"/>
                  </a:moveTo>
                  <a:lnTo>
                    <a:pt x="959" y="471"/>
                  </a:lnTo>
                  <a:lnTo>
                    <a:pt x="959" y="467"/>
                  </a:lnTo>
                  <a:lnTo>
                    <a:pt x="959" y="471"/>
                  </a:lnTo>
                  <a:lnTo>
                    <a:pt x="956" y="471"/>
                  </a:lnTo>
                  <a:lnTo>
                    <a:pt x="956" y="471"/>
                  </a:lnTo>
                  <a:close/>
                  <a:moveTo>
                    <a:pt x="956" y="471"/>
                  </a:moveTo>
                  <a:lnTo>
                    <a:pt x="952" y="471"/>
                  </a:lnTo>
                  <a:lnTo>
                    <a:pt x="956" y="471"/>
                  </a:lnTo>
                  <a:lnTo>
                    <a:pt x="956" y="471"/>
                  </a:lnTo>
                  <a:close/>
                  <a:moveTo>
                    <a:pt x="923" y="471"/>
                  </a:moveTo>
                  <a:lnTo>
                    <a:pt x="923" y="471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3" y="471"/>
                  </a:lnTo>
                  <a:lnTo>
                    <a:pt x="923" y="471"/>
                  </a:lnTo>
                  <a:close/>
                  <a:moveTo>
                    <a:pt x="916" y="478"/>
                  </a:moveTo>
                  <a:lnTo>
                    <a:pt x="916" y="474"/>
                  </a:lnTo>
                  <a:lnTo>
                    <a:pt x="916" y="478"/>
                  </a:lnTo>
                  <a:lnTo>
                    <a:pt x="916" y="478"/>
                  </a:lnTo>
                  <a:close/>
                  <a:moveTo>
                    <a:pt x="916" y="482"/>
                  </a:moveTo>
                  <a:lnTo>
                    <a:pt x="916" y="478"/>
                  </a:lnTo>
                  <a:lnTo>
                    <a:pt x="916" y="482"/>
                  </a:lnTo>
                  <a:lnTo>
                    <a:pt x="916" y="482"/>
                  </a:lnTo>
                  <a:close/>
                  <a:moveTo>
                    <a:pt x="909" y="482"/>
                  </a:moveTo>
                  <a:lnTo>
                    <a:pt x="912" y="482"/>
                  </a:lnTo>
                  <a:lnTo>
                    <a:pt x="909" y="482"/>
                  </a:lnTo>
                  <a:lnTo>
                    <a:pt x="909" y="482"/>
                  </a:lnTo>
                  <a:close/>
                  <a:moveTo>
                    <a:pt x="873" y="539"/>
                  </a:moveTo>
                  <a:lnTo>
                    <a:pt x="876" y="539"/>
                  </a:lnTo>
                  <a:lnTo>
                    <a:pt x="880" y="539"/>
                  </a:lnTo>
                  <a:lnTo>
                    <a:pt x="880" y="536"/>
                  </a:lnTo>
                  <a:lnTo>
                    <a:pt x="880" y="536"/>
                  </a:lnTo>
                  <a:lnTo>
                    <a:pt x="880" y="536"/>
                  </a:lnTo>
                  <a:lnTo>
                    <a:pt x="880" y="539"/>
                  </a:lnTo>
                  <a:lnTo>
                    <a:pt x="876" y="539"/>
                  </a:lnTo>
                  <a:lnTo>
                    <a:pt x="873" y="539"/>
                  </a:lnTo>
                  <a:lnTo>
                    <a:pt x="873" y="539"/>
                  </a:lnTo>
                  <a:close/>
                  <a:moveTo>
                    <a:pt x="873" y="543"/>
                  </a:moveTo>
                  <a:lnTo>
                    <a:pt x="873" y="539"/>
                  </a:lnTo>
                  <a:lnTo>
                    <a:pt x="873" y="543"/>
                  </a:lnTo>
                  <a:lnTo>
                    <a:pt x="873" y="543"/>
                  </a:lnTo>
                  <a:close/>
                  <a:moveTo>
                    <a:pt x="865" y="543"/>
                  </a:moveTo>
                  <a:lnTo>
                    <a:pt x="865" y="543"/>
                  </a:lnTo>
                  <a:lnTo>
                    <a:pt x="869" y="543"/>
                  </a:lnTo>
                  <a:lnTo>
                    <a:pt x="873" y="543"/>
                  </a:lnTo>
                  <a:lnTo>
                    <a:pt x="869" y="543"/>
                  </a:lnTo>
                  <a:lnTo>
                    <a:pt x="865" y="543"/>
                  </a:lnTo>
                  <a:lnTo>
                    <a:pt x="865" y="543"/>
                  </a:lnTo>
                  <a:lnTo>
                    <a:pt x="865" y="543"/>
                  </a:lnTo>
                  <a:close/>
                  <a:moveTo>
                    <a:pt x="858" y="550"/>
                  </a:moveTo>
                  <a:lnTo>
                    <a:pt x="858" y="547"/>
                  </a:lnTo>
                  <a:lnTo>
                    <a:pt x="862" y="547"/>
                  </a:lnTo>
                  <a:lnTo>
                    <a:pt x="858" y="547"/>
                  </a:lnTo>
                  <a:lnTo>
                    <a:pt x="858" y="550"/>
                  </a:lnTo>
                  <a:lnTo>
                    <a:pt x="858" y="550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00" y="1986"/>
              <a:ext cx="840" cy="481"/>
            </a:xfrm>
            <a:custGeom>
              <a:avLst/>
              <a:gdLst>
                <a:gd name="T0" fmla="*/ 101 w 840"/>
                <a:gd name="T1" fmla="*/ 25 h 481"/>
                <a:gd name="T2" fmla="*/ 126 w 840"/>
                <a:gd name="T3" fmla="*/ 43 h 481"/>
                <a:gd name="T4" fmla="*/ 163 w 840"/>
                <a:gd name="T5" fmla="*/ 36 h 481"/>
                <a:gd name="T6" fmla="*/ 199 w 840"/>
                <a:gd name="T7" fmla="*/ 36 h 481"/>
                <a:gd name="T8" fmla="*/ 231 w 840"/>
                <a:gd name="T9" fmla="*/ 47 h 481"/>
                <a:gd name="T10" fmla="*/ 260 w 840"/>
                <a:gd name="T11" fmla="*/ 54 h 481"/>
                <a:gd name="T12" fmla="*/ 289 w 840"/>
                <a:gd name="T13" fmla="*/ 61 h 481"/>
                <a:gd name="T14" fmla="*/ 307 w 840"/>
                <a:gd name="T15" fmla="*/ 79 h 481"/>
                <a:gd name="T16" fmla="*/ 325 w 840"/>
                <a:gd name="T17" fmla="*/ 50 h 481"/>
                <a:gd name="T18" fmla="*/ 336 w 840"/>
                <a:gd name="T19" fmla="*/ 25 h 481"/>
                <a:gd name="T20" fmla="*/ 369 w 840"/>
                <a:gd name="T21" fmla="*/ 25 h 481"/>
                <a:gd name="T22" fmla="*/ 394 w 840"/>
                <a:gd name="T23" fmla="*/ 43 h 481"/>
                <a:gd name="T24" fmla="*/ 416 w 840"/>
                <a:gd name="T25" fmla="*/ 61 h 481"/>
                <a:gd name="T26" fmla="*/ 449 w 840"/>
                <a:gd name="T27" fmla="*/ 68 h 481"/>
                <a:gd name="T28" fmla="*/ 478 w 840"/>
                <a:gd name="T29" fmla="*/ 76 h 481"/>
                <a:gd name="T30" fmla="*/ 496 w 840"/>
                <a:gd name="T31" fmla="*/ 87 h 481"/>
                <a:gd name="T32" fmla="*/ 514 w 840"/>
                <a:gd name="T33" fmla="*/ 112 h 481"/>
                <a:gd name="T34" fmla="*/ 535 w 840"/>
                <a:gd name="T35" fmla="*/ 112 h 481"/>
                <a:gd name="T36" fmla="*/ 550 w 840"/>
                <a:gd name="T37" fmla="*/ 94 h 481"/>
                <a:gd name="T38" fmla="*/ 568 w 840"/>
                <a:gd name="T39" fmla="*/ 116 h 481"/>
                <a:gd name="T40" fmla="*/ 593 w 840"/>
                <a:gd name="T41" fmla="*/ 112 h 481"/>
                <a:gd name="T42" fmla="*/ 622 w 840"/>
                <a:gd name="T43" fmla="*/ 112 h 481"/>
                <a:gd name="T44" fmla="*/ 655 w 840"/>
                <a:gd name="T45" fmla="*/ 130 h 481"/>
                <a:gd name="T46" fmla="*/ 680 w 840"/>
                <a:gd name="T47" fmla="*/ 163 h 481"/>
                <a:gd name="T48" fmla="*/ 713 w 840"/>
                <a:gd name="T49" fmla="*/ 181 h 481"/>
                <a:gd name="T50" fmla="*/ 738 w 840"/>
                <a:gd name="T51" fmla="*/ 163 h 481"/>
                <a:gd name="T52" fmla="*/ 760 w 840"/>
                <a:gd name="T53" fmla="*/ 188 h 481"/>
                <a:gd name="T54" fmla="*/ 778 w 840"/>
                <a:gd name="T55" fmla="*/ 188 h 481"/>
                <a:gd name="T56" fmla="*/ 792 w 840"/>
                <a:gd name="T57" fmla="*/ 184 h 481"/>
                <a:gd name="T58" fmla="*/ 800 w 840"/>
                <a:gd name="T59" fmla="*/ 213 h 481"/>
                <a:gd name="T60" fmla="*/ 814 w 840"/>
                <a:gd name="T61" fmla="*/ 242 h 481"/>
                <a:gd name="T62" fmla="*/ 829 w 840"/>
                <a:gd name="T63" fmla="*/ 271 h 481"/>
                <a:gd name="T64" fmla="*/ 840 w 840"/>
                <a:gd name="T65" fmla="*/ 300 h 481"/>
                <a:gd name="T66" fmla="*/ 821 w 840"/>
                <a:gd name="T67" fmla="*/ 329 h 481"/>
                <a:gd name="T68" fmla="*/ 792 w 840"/>
                <a:gd name="T69" fmla="*/ 347 h 481"/>
                <a:gd name="T70" fmla="*/ 771 w 840"/>
                <a:gd name="T71" fmla="*/ 383 h 481"/>
                <a:gd name="T72" fmla="*/ 745 w 840"/>
                <a:gd name="T73" fmla="*/ 409 h 481"/>
                <a:gd name="T74" fmla="*/ 713 w 840"/>
                <a:gd name="T75" fmla="*/ 438 h 481"/>
                <a:gd name="T76" fmla="*/ 680 w 840"/>
                <a:gd name="T77" fmla="*/ 481 h 481"/>
                <a:gd name="T78" fmla="*/ 651 w 840"/>
                <a:gd name="T79" fmla="*/ 452 h 481"/>
                <a:gd name="T80" fmla="*/ 604 w 840"/>
                <a:gd name="T81" fmla="*/ 452 h 481"/>
                <a:gd name="T82" fmla="*/ 575 w 840"/>
                <a:gd name="T83" fmla="*/ 412 h 481"/>
                <a:gd name="T84" fmla="*/ 521 w 840"/>
                <a:gd name="T85" fmla="*/ 405 h 481"/>
                <a:gd name="T86" fmla="*/ 478 w 840"/>
                <a:gd name="T87" fmla="*/ 365 h 481"/>
                <a:gd name="T88" fmla="*/ 430 w 840"/>
                <a:gd name="T89" fmla="*/ 340 h 481"/>
                <a:gd name="T90" fmla="*/ 380 w 840"/>
                <a:gd name="T91" fmla="*/ 318 h 481"/>
                <a:gd name="T92" fmla="*/ 347 w 840"/>
                <a:gd name="T93" fmla="*/ 293 h 481"/>
                <a:gd name="T94" fmla="*/ 307 w 840"/>
                <a:gd name="T95" fmla="*/ 315 h 481"/>
                <a:gd name="T96" fmla="*/ 307 w 840"/>
                <a:gd name="T97" fmla="*/ 365 h 481"/>
                <a:gd name="T98" fmla="*/ 268 w 840"/>
                <a:gd name="T99" fmla="*/ 329 h 481"/>
                <a:gd name="T100" fmla="*/ 206 w 840"/>
                <a:gd name="T101" fmla="*/ 329 h 481"/>
                <a:gd name="T102" fmla="*/ 173 w 840"/>
                <a:gd name="T103" fmla="*/ 278 h 481"/>
                <a:gd name="T104" fmla="*/ 134 w 840"/>
                <a:gd name="T105" fmla="*/ 246 h 481"/>
                <a:gd name="T106" fmla="*/ 76 w 840"/>
                <a:gd name="T107" fmla="*/ 228 h 481"/>
                <a:gd name="T108" fmla="*/ 32 w 840"/>
                <a:gd name="T109" fmla="*/ 195 h 481"/>
                <a:gd name="T110" fmla="*/ 0 w 840"/>
                <a:gd name="T111" fmla="*/ 159 h 481"/>
                <a:gd name="T112" fmla="*/ 18 w 840"/>
                <a:gd name="T113" fmla="*/ 108 h 481"/>
                <a:gd name="T114" fmla="*/ 54 w 840"/>
                <a:gd name="T115" fmla="*/ 79 h 481"/>
                <a:gd name="T116" fmla="*/ 61 w 840"/>
                <a:gd name="T117" fmla="*/ 32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0" h="481">
                  <a:moveTo>
                    <a:pt x="68" y="0"/>
                  </a:moveTo>
                  <a:lnTo>
                    <a:pt x="83" y="7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7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4" y="18"/>
                  </a:lnTo>
                  <a:lnTo>
                    <a:pt x="97" y="18"/>
                  </a:lnTo>
                  <a:lnTo>
                    <a:pt x="97" y="21"/>
                  </a:lnTo>
                  <a:lnTo>
                    <a:pt x="101" y="21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5" y="25"/>
                  </a:lnTo>
                  <a:lnTo>
                    <a:pt x="105" y="29"/>
                  </a:lnTo>
                  <a:lnTo>
                    <a:pt x="108" y="29"/>
                  </a:lnTo>
                  <a:lnTo>
                    <a:pt x="108" y="32"/>
                  </a:lnTo>
                  <a:lnTo>
                    <a:pt x="108" y="32"/>
                  </a:lnTo>
                  <a:lnTo>
                    <a:pt x="112" y="32"/>
                  </a:lnTo>
                  <a:lnTo>
                    <a:pt x="112" y="36"/>
                  </a:lnTo>
                  <a:lnTo>
                    <a:pt x="115" y="40"/>
                  </a:lnTo>
                  <a:lnTo>
                    <a:pt x="119" y="40"/>
                  </a:lnTo>
                  <a:lnTo>
                    <a:pt x="119" y="43"/>
                  </a:lnTo>
                  <a:lnTo>
                    <a:pt x="119" y="43"/>
                  </a:lnTo>
                  <a:lnTo>
                    <a:pt x="123" y="43"/>
                  </a:lnTo>
                  <a:lnTo>
                    <a:pt x="126" y="43"/>
                  </a:lnTo>
                  <a:lnTo>
                    <a:pt x="126" y="43"/>
                  </a:lnTo>
                  <a:lnTo>
                    <a:pt x="126" y="43"/>
                  </a:lnTo>
                  <a:lnTo>
                    <a:pt x="130" y="43"/>
                  </a:lnTo>
                  <a:lnTo>
                    <a:pt x="134" y="43"/>
                  </a:lnTo>
                  <a:lnTo>
                    <a:pt x="134" y="40"/>
                  </a:lnTo>
                  <a:lnTo>
                    <a:pt x="137" y="40"/>
                  </a:lnTo>
                  <a:lnTo>
                    <a:pt x="141" y="40"/>
                  </a:lnTo>
                  <a:lnTo>
                    <a:pt x="144" y="40"/>
                  </a:lnTo>
                  <a:lnTo>
                    <a:pt x="144" y="43"/>
                  </a:lnTo>
                  <a:lnTo>
                    <a:pt x="148" y="43"/>
                  </a:lnTo>
                  <a:lnTo>
                    <a:pt x="152" y="43"/>
                  </a:lnTo>
                  <a:lnTo>
                    <a:pt x="152" y="43"/>
                  </a:lnTo>
                  <a:lnTo>
                    <a:pt x="155" y="40"/>
                  </a:lnTo>
                  <a:lnTo>
                    <a:pt x="159" y="40"/>
                  </a:lnTo>
                  <a:lnTo>
                    <a:pt x="163" y="36"/>
                  </a:lnTo>
                  <a:lnTo>
                    <a:pt x="163" y="36"/>
                  </a:lnTo>
                  <a:lnTo>
                    <a:pt x="166" y="36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3" y="36"/>
                  </a:lnTo>
                  <a:lnTo>
                    <a:pt x="177" y="36"/>
                  </a:lnTo>
                  <a:lnTo>
                    <a:pt x="181" y="36"/>
                  </a:lnTo>
                  <a:lnTo>
                    <a:pt x="181" y="40"/>
                  </a:lnTo>
                  <a:lnTo>
                    <a:pt x="184" y="40"/>
                  </a:lnTo>
                  <a:lnTo>
                    <a:pt x="184" y="43"/>
                  </a:lnTo>
                  <a:lnTo>
                    <a:pt x="188" y="43"/>
                  </a:lnTo>
                  <a:lnTo>
                    <a:pt x="188" y="40"/>
                  </a:lnTo>
                  <a:lnTo>
                    <a:pt x="188" y="40"/>
                  </a:lnTo>
                  <a:lnTo>
                    <a:pt x="192" y="40"/>
                  </a:lnTo>
                  <a:lnTo>
                    <a:pt x="195" y="40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6" y="43"/>
                  </a:lnTo>
                  <a:lnTo>
                    <a:pt x="206" y="43"/>
                  </a:lnTo>
                  <a:lnTo>
                    <a:pt x="210" y="43"/>
                  </a:lnTo>
                  <a:lnTo>
                    <a:pt x="213" y="43"/>
                  </a:lnTo>
                  <a:lnTo>
                    <a:pt x="217" y="43"/>
                  </a:lnTo>
                  <a:lnTo>
                    <a:pt x="217" y="43"/>
                  </a:lnTo>
                  <a:lnTo>
                    <a:pt x="220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8" y="43"/>
                  </a:lnTo>
                  <a:lnTo>
                    <a:pt x="231" y="43"/>
                  </a:lnTo>
                  <a:lnTo>
                    <a:pt x="231" y="47"/>
                  </a:lnTo>
                  <a:lnTo>
                    <a:pt x="235" y="47"/>
                  </a:lnTo>
                  <a:lnTo>
                    <a:pt x="235" y="47"/>
                  </a:lnTo>
                  <a:lnTo>
                    <a:pt x="235" y="50"/>
                  </a:lnTo>
                  <a:lnTo>
                    <a:pt x="239" y="50"/>
                  </a:lnTo>
                  <a:lnTo>
                    <a:pt x="242" y="50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54"/>
                  </a:lnTo>
                  <a:lnTo>
                    <a:pt x="249" y="54"/>
                  </a:lnTo>
                  <a:lnTo>
                    <a:pt x="253" y="58"/>
                  </a:lnTo>
                  <a:lnTo>
                    <a:pt x="253" y="58"/>
                  </a:lnTo>
                  <a:lnTo>
                    <a:pt x="257" y="58"/>
                  </a:lnTo>
                  <a:lnTo>
                    <a:pt x="260" y="58"/>
                  </a:lnTo>
                  <a:lnTo>
                    <a:pt x="260" y="54"/>
                  </a:lnTo>
                  <a:lnTo>
                    <a:pt x="260" y="54"/>
                  </a:lnTo>
                  <a:lnTo>
                    <a:pt x="264" y="54"/>
                  </a:lnTo>
                  <a:lnTo>
                    <a:pt x="264" y="50"/>
                  </a:lnTo>
                  <a:lnTo>
                    <a:pt x="268" y="50"/>
                  </a:lnTo>
                  <a:lnTo>
                    <a:pt x="271" y="50"/>
                  </a:lnTo>
                  <a:lnTo>
                    <a:pt x="271" y="50"/>
                  </a:lnTo>
                  <a:lnTo>
                    <a:pt x="275" y="50"/>
                  </a:lnTo>
                  <a:lnTo>
                    <a:pt x="278" y="50"/>
                  </a:lnTo>
                  <a:lnTo>
                    <a:pt x="278" y="50"/>
                  </a:lnTo>
                  <a:lnTo>
                    <a:pt x="278" y="54"/>
                  </a:lnTo>
                  <a:lnTo>
                    <a:pt x="282" y="54"/>
                  </a:lnTo>
                  <a:lnTo>
                    <a:pt x="286" y="58"/>
                  </a:lnTo>
                  <a:lnTo>
                    <a:pt x="286" y="61"/>
                  </a:lnTo>
                  <a:lnTo>
                    <a:pt x="286" y="61"/>
                  </a:lnTo>
                  <a:lnTo>
                    <a:pt x="289" y="61"/>
                  </a:lnTo>
                  <a:lnTo>
                    <a:pt x="289" y="61"/>
                  </a:lnTo>
                  <a:lnTo>
                    <a:pt x="289" y="65"/>
                  </a:lnTo>
                  <a:lnTo>
                    <a:pt x="289" y="68"/>
                  </a:lnTo>
                  <a:lnTo>
                    <a:pt x="289" y="68"/>
                  </a:lnTo>
                  <a:lnTo>
                    <a:pt x="289" y="72"/>
                  </a:lnTo>
                  <a:lnTo>
                    <a:pt x="289" y="76"/>
                  </a:lnTo>
                  <a:lnTo>
                    <a:pt x="289" y="76"/>
                  </a:lnTo>
                  <a:lnTo>
                    <a:pt x="289" y="79"/>
                  </a:lnTo>
                  <a:lnTo>
                    <a:pt x="293" y="79"/>
                  </a:lnTo>
                  <a:lnTo>
                    <a:pt x="296" y="79"/>
                  </a:lnTo>
                  <a:lnTo>
                    <a:pt x="296" y="79"/>
                  </a:lnTo>
                  <a:lnTo>
                    <a:pt x="296" y="79"/>
                  </a:lnTo>
                  <a:lnTo>
                    <a:pt x="300" y="79"/>
                  </a:lnTo>
                  <a:lnTo>
                    <a:pt x="304" y="79"/>
                  </a:lnTo>
                  <a:lnTo>
                    <a:pt x="304" y="79"/>
                  </a:lnTo>
                  <a:lnTo>
                    <a:pt x="307" y="79"/>
                  </a:lnTo>
                  <a:lnTo>
                    <a:pt x="307" y="79"/>
                  </a:lnTo>
                  <a:lnTo>
                    <a:pt x="311" y="79"/>
                  </a:lnTo>
                  <a:lnTo>
                    <a:pt x="315" y="79"/>
                  </a:lnTo>
                  <a:lnTo>
                    <a:pt x="315" y="76"/>
                  </a:lnTo>
                  <a:lnTo>
                    <a:pt x="318" y="76"/>
                  </a:lnTo>
                  <a:lnTo>
                    <a:pt x="318" y="72"/>
                  </a:lnTo>
                  <a:lnTo>
                    <a:pt x="322" y="72"/>
                  </a:lnTo>
                  <a:lnTo>
                    <a:pt x="325" y="68"/>
                  </a:lnTo>
                  <a:lnTo>
                    <a:pt x="325" y="68"/>
                  </a:lnTo>
                  <a:lnTo>
                    <a:pt x="329" y="65"/>
                  </a:lnTo>
                  <a:lnTo>
                    <a:pt x="329" y="61"/>
                  </a:lnTo>
                  <a:lnTo>
                    <a:pt x="329" y="61"/>
                  </a:lnTo>
                  <a:lnTo>
                    <a:pt x="329" y="58"/>
                  </a:lnTo>
                  <a:lnTo>
                    <a:pt x="325" y="54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2" y="50"/>
                  </a:lnTo>
                  <a:lnTo>
                    <a:pt x="322" y="47"/>
                  </a:lnTo>
                  <a:lnTo>
                    <a:pt x="322" y="43"/>
                  </a:lnTo>
                  <a:lnTo>
                    <a:pt x="322" y="43"/>
                  </a:lnTo>
                  <a:lnTo>
                    <a:pt x="322" y="40"/>
                  </a:lnTo>
                  <a:lnTo>
                    <a:pt x="322" y="36"/>
                  </a:lnTo>
                  <a:lnTo>
                    <a:pt x="322" y="32"/>
                  </a:lnTo>
                  <a:lnTo>
                    <a:pt x="322" y="32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9" y="29"/>
                  </a:lnTo>
                  <a:lnTo>
                    <a:pt x="333" y="29"/>
                  </a:lnTo>
                  <a:lnTo>
                    <a:pt x="333" y="25"/>
                  </a:lnTo>
                  <a:lnTo>
                    <a:pt x="336" y="25"/>
                  </a:lnTo>
                  <a:lnTo>
                    <a:pt x="340" y="25"/>
                  </a:lnTo>
                  <a:lnTo>
                    <a:pt x="344" y="25"/>
                  </a:lnTo>
                  <a:lnTo>
                    <a:pt x="344" y="25"/>
                  </a:lnTo>
                  <a:lnTo>
                    <a:pt x="344" y="25"/>
                  </a:lnTo>
                  <a:lnTo>
                    <a:pt x="347" y="25"/>
                  </a:lnTo>
                  <a:lnTo>
                    <a:pt x="351" y="21"/>
                  </a:lnTo>
                  <a:lnTo>
                    <a:pt x="351" y="21"/>
                  </a:lnTo>
                  <a:lnTo>
                    <a:pt x="351" y="25"/>
                  </a:lnTo>
                  <a:lnTo>
                    <a:pt x="354" y="25"/>
                  </a:lnTo>
                  <a:lnTo>
                    <a:pt x="358" y="25"/>
                  </a:lnTo>
                  <a:lnTo>
                    <a:pt x="362" y="25"/>
                  </a:lnTo>
                  <a:lnTo>
                    <a:pt x="362" y="25"/>
                  </a:lnTo>
                  <a:lnTo>
                    <a:pt x="365" y="25"/>
                  </a:lnTo>
                  <a:lnTo>
                    <a:pt x="369" y="25"/>
                  </a:lnTo>
                  <a:lnTo>
                    <a:pt x="369" y="25"/>
                  </a:lnTo>
                  <a:lnTo>
                    <a:pt x="369" y="25"/>
                  </a:lnTo>
                  <a:lnTo>
                    <a:pt x="373" y="25"/>
                  </a:lnTo>
                  <a:lnTo>
                    <a:pt x="373" y="29"/>
                  </a:lnTo>
                  <a:lnTo>
                    <a:pt x="376" y="29"/>
                  </a:lnTo>
                  <a:lnTo>
                    <a:pt x="376" y="32"/>
                  </a:lnTo>
                  <a:lnTo>
                    <a:pt x="380" y="32"/>
                  </a:lnTo>
                  <a:lnTo>
                    <a:pt x="380" y="32"/>
                  </a:lnTo>
                  <a:lnTo>
                    <a:pt x="380" y="32"/>
                  </a:lnTo>
                  <a:lnTo>
                    <a:pt x="383" y="32"/>
                  </a:lnTo>
                  <a:lnTo>
                    <a:pt x="387" y="36"/>
                  </a:lnTo>
                  <a:lnTo>
                    <a:pt x="387" y="40"/>
                  </a:lnTo>
                  <a:lnTo>
                    <a:pt x="387" y="40"/>
                  </a:lnTo>
                  <a:lnTo>
                    <a:pt x="391" y="43"/>
                  </a:lnTo>
                  <a:lnTo>
                    <a:pt x="391" y="43"/>
                  </a:lnTo>
                  <a:lnTo>
                    <a:pt x="394" y="43"/>
                  </a:lnTo>
                  <a:lnTo>
                    <a:pt x="394" y="47"/>
                  </a:lnTo>
                  <a:lnTo>
                    <a:pt x="398" y="47"/>
                  </a:lnTo>
                  <a:lnTo>
                    <a:pt x="398" y="50"/>
                  </a:lnTo>
                  <a:lnTo>
                    <a:pt x="398" y="50"/>
                  </a:lnTo>
                  <a:lnTo>
                    <a:pt x="398" y="54"/>
                  </a:lnTo>
                  <a:lnTo>
                    <a:pt x="401" y="54"/>
                  </a:lnTo>
                  <a:lnTo>
                    <a:pt x="405" y="54"/>
                  </a:lnTo>
                  <a:lnTo>
                    <a:pt x="405" y="58"/>
                  </a:lnTo>
                  <a:lnTo>
                    <a:pt x="405" y="58"/>
                  </a:lnTo>
                  <a:lnTo>
                    <a:pt x="405" y="61"/>
                  </a:lnTo>
                  <a:lnTo>
                    <a:pt x="409" y="61"/>
                  </a:lnTo>
                  <a:lnTo>
                    <a:pt x="412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16" y="61"/>
                  </a:lnTo>
                  <a:lnTo>
                    <a:pt x="420" y="61"/>
                  </a:lnTo>
                  <a:lnTo>
                    <a:pt x="423" y="61"/>
                  </a:lnTo>
                  <a:lnTo>
                    <a:pt x="423" y="61"/>
                  </a:lnTo>
                  <a:lnTo>
                    <a:pt x="427" y="61"/>
                  </a:lnTo>
                  <a:lnTo>
                    <a:pt x="427" y="65"/>
                  </a:lnTo>
                  <a:lnTo>
                    <a:pt x="430" y="65"/>
                  </a:lnTo>
                  <a:lnTo>
                    <a:pt x="430" y="65"/>
                  </a:lnTo>
                  <a:lnTo>
                    <a:pt x="434" y="65"/>
                  </a:lnTo>
                  <a:lnTo>
                    <a:pt x="438" y="65"/>
                  </a:lnTo>
                  <a:lnTo>
                    <a:pt x="438" y="68"/>
                  </a:lnTo>
                  <a:lnTo>
                    <a:pt x="441" y="68"/>
                  </a:lnTo>
                  <a:lnTo>
                    <a:pt x="441" y="68"/>
                  </a:lnTo>
                  <a:lnTo>
                    <a:pt x="445" y="68"/>
                  </a:lnTo>
                  <a:lnTo>
                    <a:pt x="449" y="68"/>
                  </a:lnTo>
                  <a:lnTo>
                    <a:pt x="449" y="68"/>
                  </a:lnTo>
                  <a:lnTo>
                    <a:pt x="452" y="68"/>
                  </a:lnTo>
                  <a:lnTo>
                    <a:pt x="452" y="68"/>
                  </a:lnTo>
                  <a:lnTo>
                    <a:pt x="456" y="68"/>
                  </a:lnTo>
                  <a:lnTo>
                    <a:pt x="459" y="68"/>
                  </a:lnTo>
                  <a:lnTo>
                    <a:pt x="459" y="68"/>
                  </a:lnTo>
                  <a:lnTo>
                    <a:pt x="459" y="68"/>
                  </a:lnTo>
                  <a:lnTo>
                    <a:pt x="463" y="68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67" y="68"/>
                  </a:lnTo>
                  <a:lnTo>
                    <a:pt x="470" y="68"/>
                  </a:lnTo>
                  <a:lnTo>
                    <a:pt x="474" y="68"/>
                  </a:lnTo>
                  <a:lnTo>
                    <a:pt x="474" y="72"/>
                  </a:lnTo>
                  <a:lnTo>
                    <a:pt x="478" y="72"/>
                  </a:lnTo>
                  <a:lnTo>
                    <a:pt x="478" y="76"/>
                  </a:lnTo>
                  <a:lnTo>
                    <a:pt x="478" y="76"/>
                  </a:lnTo>
                  <a:lnTo>
                    <a:pt x="481" y="76"/>
                  </a:lnTo>
                  <a:lnTo>
                    <a:pt x="485" y="76"/>
                  </a:lnTo>
                  <a:lnTo>
                    <a:pt x="485" y="79"/>
                  </a:lnTo>
                  <a:lnTo>
                    <a:pt x="485" y="79"/>
                  </a:lnTo>
                  <a:lnTo>
                    <a:pt x="481" y="79"/>
                  </a:lnTo>
                  <a:lnTo>
                    <a:pt x="481" y="83"/>
                  </a:lnTo>
                  <a:lnTo>
                    <a:pt x="481" y="87"/>
                  </a:lnTo>
                  <a:lnTo>
                    <a:pt x="485" y="87"/>
                  </a:lnTo>
                  <a:lnTo>
                    <a:pt x="485" y="87"/>
                  </a:lnTo>
                  <a:lnTo>
                    <a:pt x="488" y="87"/>
                  </a:lnTo>
                  <a:lnTo>
                    <a:pt x="492" y="87"/>
                  </a:lnTo>
                  <a:lnTo>
                    <a:pt x="492" y="87"/>
                  </a:lnTo>
                  <a:lnTo>
                    <a:pt x="496" y="87"/>
                  </a:lnTo>
                  <a:lnTo>
                    <a:pt x="496" y="87"/>
                  </a:lnTo>
                  <a:lnTo>
                    <a:pt x="499" y="87"/>
                  </a:lnTo>
                  <a:lnTo>
                    <a:pt x="503" y="90"/>
                  </a:lnTo>
                  <a:lnTo>
                    <a:pt x="503" y="90"/>
                  </a:lnTo>
                  <a:lnTo>
                    <a:pt x="503" y="94"/>
                  </a:lnTo>
                  <a:lnTo>
                    <a:pt x="506" y="94"/>
                  </a:lnTo>
                  <a:lnTo>
                    <a:pt x="510" y="94"/>
                  </a:lnTo>
                  <a:lnTo>
                    <a:pt x="510" y="97"/>
                  </a:lnTo>
                  <a:lnTo>
                    <a:pt x="514" y="97"/>
                  </a:lnTo>
                  <a:lnTo>
                    <a:pt x="514" y="97"/>
                  </a:lnTo>
                  <a:lnTo>
                    <a:pt x="514" y="101"/>
                  </a:lnTo>
                  <a:lnTo>
                    <a:pt x="514" y="105"/>
                  </a:lnTo>
                  <a:lnTo>
                    <a:pt x="514" y="105"/>
                  </a:lnTo>
                  <a:lnTo>
                    <a:pt x="514" y="105"/>
                  </a:lnTo>
                  <a:lnTo>
                    <a:pt x="514" y="108"/>
                  </a:lnTo>
                  <a:lnTo>
                    <a:pt x="514" y="112"/>
                  </a:lnTo>
                  <a:lnTo>
                    <a:pt x="514" y="112"/>
                  </a:lnTo>
                  <a:lnTo>
                    <a:pt x="514" y="116"/>
                  </a:lnTo>
                  <a:lnTo>
                    <a:pt x="517" y="116"/>
                  </a:lnTo>
                  <a:lnTo>
                    <a:pt x="521" y="119"/>
                  </a:lnTo>
                  <a:lnTo>
                    <a:pt x="521" y="123"/>
                  </a:lnTo>
                  <a:lnTo>
                    <a:pt x="521" y="123"/>
                  </a:lnTo>
                  <a:lnTo>
                    <a:pt x="521" y="123"/>
                  </a:lnTo>
                  <a:lnTo>
                    <a:pt x="525" y="123"/>
                  </a:lnTo>
                  <a:lnTo>
                    <a:pt x="528" y="123"/>
                  </a:lnTo>
                  <a:lnTo>
                    <a:pt x="528" y="123"/>
                  </a:lnTo>
                  <a:lnTo>
                    <a:pt x="528" y="119"/>
                  </a:lnTo>
                  <a:lnTo>
                    <a:pt x="532" y="119"/>
                  </a:lnTo>
                  <a:lnTo>
                    <a:pt x="532" y="116"/>
                  </a:lnTo>
                  <a:lnTo>
                    <a:pt x="532" y="112"/>
                  </a:lnTo>
                  <a:lnTo>
                    <a:pt x="535" y="112"/>
                  </a:lnTo>
                  <a:lnTo>
                    <a:pt x="535" y="108"/>
                  </a:lnTo>
                  <a:lnTo>
                    <a:pt x="535" y="105"/>
                  </a:lnTo>
                  <a:lnTo>
                    <a:pt x="535" y="105"/>
                  </a:lnTo>
                  <a:lnTo>
                    <a:pt x="539" y="105"/>
                  </a:lnTo>
                  <a:lnTo>
                    <a:pt x="539" y="101"/>
                  </a:lnTo>
                  <a:lnTo>
                    <a:pt x="539" y="97"/>
                  </a:lnTo>
                  <a:lnTo>
                    <a:pt x="539" y="97"/>
                  </a:lnTo>
                  <a:lnTo>
                    <a:pt x="539" y="97"/>
                  </a:lnTo>
                  <a:lnTo>
                    <a:pt x="539" y="94"/>
                  </a:lnTo>
                  <a:lnTo>
                    <a:pt x="543" y="94"/>
                  </a:lnTo>
                  <a:lnTo>
                    <a:pt x="543" y="90"/>
                  </a:lnTo>
                  <a:lnTo>
                    <a:pt x="546" y="90"/>
                  </a:lnTo>
                  <a:lnTo>
                    <a:pt x="550" y="90"/>
                  </a:lnTo>
                  <a:lnTo>
                    <a:pt x="550" y="94"/>
                  </a:lnTo>
                  <a:lnTo>
                    <a:pt x="550" y="94"/>
                  </a:lnTo>
                  <a:lnTo>
                    <a:pt x="550" y="97"/>
                  </a:lnTo>
                  <a:lnTo>
                    <a:pt x="554" y="97"/>
                  </a:lnTo>
                  <a:lnTo>
                    <a:pt x="557" y="97"/>
                  </a:lnTo>
                  <a:lnTo>
                    <a:pt x="557" y="97"/>
                  </a:lnTo>
                  <a:lnTo>
                    <a:pt x="561" y="97"/>
                  </a:lnTo>
                  <a:lnTo>
                    <a:pt x="564" y="97"/>
                  </a:lnTo>
                  <a:lnTo>
                    <a:pt x="568" y="101"/>
                  </a:lnTo>
                  <a:lnTo>
                    <a:pt x="568" y="105"/>
                  </a:lnTo>
                  <a:lnTo>
                    <a:pt x="568" y="105"/>
                  </a:lnTo>
                  <a:lnTo>
                    <a:pt x="568" y="108"/>
                  </a:lnTo>
                  <a:lnTo>
                    <a:pt x="564" y="108"/>
                  </a:lnTo>
                  <a:lnTo>
                    <a:pt x="564" y="112"/>
                  </a:lnTo>
                  <a:lnTo>
                    <a:pt x="564" y="112"/>
                  </a:lnTo>
                  <a:lnTo>
                    <a:pt x="564" y="116"/>
                  </a:lnTo>
                  <a:lnTo>
                    <a:pt x="568" y="116"/>
                  </a:lnTo>
                  <a:lnTo>
                    <a:pt x="568" y="116"/>
                  </a:lnTo>
                  <a:lnTo>
                    <a:pt x="572" y="119"/>
                  </a:lnTo>
                  <a:lnTo>
                    <a:pt x="575" y="119"/>
                  </a:lnTo>
                  <a:lnTo>
                    <a:pt x="575" y="116"/>
                  </a:lnTo>
                  <a:lnTo>
                    <a:pt x="575" y="116"/>
                  </a:lnTo>
                  <a:lnTo>
                    <a:pt x="579" y="116"/>
                  </a:lnTo>
                  <a:lnTo>
                    <a:pt x="583" y="116"/>
                  </a:lnTo>
                  <a:lnTo>
                    <a:pt x="583" y="119"/>
                  </a:lnTo>
                  <a:lnTo>
                    <a:pt x="586" y="119"/>
                  </a:lnTo>
                  <a:lnTo>
                    <a:pt x="586" y="123"/>
                  </a:lnTo>
                  <a:lnTo>
                    <a:pt x="586" y="119"/>
                  </a:lnTo>
                  <a:lnTo>
                    <a:pt x="590" y="116"/>
                  </a:lnTo>
                  <a:lnTo>
                    <a:pt x="593" y="116"/>
                  </a:lnTo>
                  <a:lnTo>
                    <a:pt x="593" y="112"/>
                  </a:lnTo>
                  <a:lnTo>
                    <a:pt x="593" y="112"/>
                  </a:lnTo>
                  <a:lnTo>
                    <a:pt x="597" y="112"/>
                  </a:lnTo>
                  <a:lnTo>
                    <a:pt x="601" y="112"/>
                  </a:lnTo>
                  <a:lnTo>
                    <a:pt x="604" y="112"/>
                  </a:lnTo>
                  <a:lnTo>
                    <a:pt x="604" y="116"/>
                  </a:lnTo>
                  <a:lnTo>
                    <a:pt x="604" y="116"/>
                  </a:lnTo>
                  <a:lnTo>
                    <a:pt x="608" y="116"/>
                  </a:lnTo>
                  <a:lnTo>
                    <a:pt x="608" y="119"/>
                  </a:lnTo>
                  <a:lnTo>
                    <a:pt x="611" y="119"/>
                  </a:lnTo>
                  <a:lnTo>
                    <a:pt x="611" y="119"/>
                  </a:lnTo>
                  <a:lnTo>
                    <a:pt x="615" y="119"/>
                  </a:lnTo>
                  <a:lnTo>
                    <a:pt x="619" y="119"/>
                  </a:lnTo>
                  <a:lnTo>
                    <a:pt x="619" y="116"/>
                  </a:lnTo>
                  <a:lnTo>
                    <a:pt x="622" y="116"/>
                  </a:lnTo>
                  <a:lnTo>
                    <a:pt x="622" y="116"/>
                  </a:lnTo>
                  <a:lnTo>
                    <a:pt x="622" y="112"/>
                  </a:lnTo>
                  <a:lnTo>
                    <a:pt x="626" y="112"/>
                  </a:lnTo>
                  <a:lnTo>
                    <a:pt x="630" y="116"/>
                  </a:lnTo>
                  <a:lnTo>
                    <a:pt x="630" y="116"/>
                  </a:lnTo>
                  <a:lnTo>
                    <a:pt x="633" y="116"/>
                  </a:lnTo>
                  <a:lnTo>
                    <a:pt x="633" y="119"/>
                  </a:lnTo>
                  <a:lnTo>
                    <a:pt x="637" y="123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0" y="123"/>
                  </a:lnTo>
                  <a:lnTo>
                    <a:pt x="644" y="123"/>
                  </a:lnTo>
                  <a:lnTo>
                    <a:pt x="648" y="123"/>
                  </a:lnTo>
                  <a:lnTo>
                    <a:pt x="648" y="126"/>
                  </a:lnTo>
                  <a:lnTo>
                    <a:pt x="651" y="126"/>
                  </a:lnTo>
                  <a:lnTo>
                    <a:pt x="651" y="130"/>
                  </a:lnTo>
                  <a:lnTo>
                    <a:pt x="655" y="130"/>
                  </a:lnTo>
                  <a:lnTo>
                    <a:pt x="659" y="130"/>
                  </a:lnTo>
                  <a:lnTo>
                    <a:pt x="659" y="130"/>
                  </a:lnTo>
                  <a:lnTo>
                    <a:pt x="659" y="130"/>
                  </a:lnTo>
                  <a:lnTo>
                    <a:pt x="659" y="134"/>
                  </a:lnTo>
                  <a:lnTo>
                    <a:pt x="662" y="137"/>
                  </a:lnTo>
                  <a:lnTo>
                    <a:pt x="666" y="141"/>
                  </a:lnTo>
                  <a:lnTo>
                    <a:pt x="666" y="141"/>
                  </a:lnTo>
                  <a:lnTo>
                    <a:pt x="666" y="145"/>
                  </a:lnTo>
                  <a:lnTo>
                    <a:pt x="669" y="148"/>
                  </a:lnTo>
                  <a:lnTo>
                    <a:pt x="669" y="148"/>
                  </a:lnTo>
                  <a:lnTo>
                    <a:pt x="673" y="152"/>
                  </a:lnTo>
                  <a:lnTo>
                    <a:pt x="677" y="155"/>
                  </a:lnTo>
                  <a:lnTo>
                    <a:pt x="677" y="159"/>
                  </a:lnTo>
                  <a:lnTo>
                    <a:pt x="680" y="159"/>
                  </a:lnTo>
                  <a:lnTo>
                    <a:pt x="680" y="163"/>
                  </a:lnTo>
                  <a:lnTo>
                    <a:pt x="684" y="163"/>
                  </a:lnTo>
                  <a:lnTo>
                    <a:pt x="684" y="163"/>
                  </a:lnTo>
                  <a:lnTo>
                    <a:pt x="688" y="159"/>
                  </a:lnTo>
                  <a:lnTo>
                    <a:pt x="695" y="159"/>
                  </a:lnTo>
                  <a:lnTo>
                    <a:pt x="695" y="163"/>
                  </a:lnTo>
                  <a:lnTo>
                    <a:pt x="695" y="166"/>
                  </a:lnTo>
                  <a:lnTo>
                    <a:pt x="695" y="166"/>
                  </a:lnTo>
                  <a:lnTo>
                    <a:pt x="698" y="170"/>
                  </a:lnTo>
                  <a:lnTo>
                    <a:pt x="702" y="170"/>
                  </a:lnTo>
                  <a:lnTo>
                    <a:pt x="702" y="170"/>
                  </a:lnTo>
                  <a:lnTo>
                    <a:pt x="706" y="173"/>
                  </a:lnTo>
                  <a:lnTo>
                    <a:pt x="709" y="177"/>
                  </a:lnTo>
                  <a:lnTo>
                    <a:pt x="713" y="177"/>
                  </a:lnTo>
                  <a:lnTo>
                    <a:pt x="713" y="181"/>
                  </a:lnTo>
                  <a:lnTo>
                    <a:pt x="713" y="181"/>
                  </a:lnTo>
                  <a:lnTo>
                    <a:pt x="716" y="181"/>
                  </a:lnTo>
                  <a:lnTo>
                    <a:pt x="720" y="181"/>
                  </a:lnTo>
                  <a:lnTo>
                    <a:pt x="720" y="181"/>
                  </a:lnTo>
                  <a:lnTo>
                    <a:pt x="720" y="177"/>
                  </a:lnTo>
                  <a:lnTo>
                    <a:pt x="724" y="177"/>
                  </a:lnTo>
                  <a:lnTo>
                    <a:pt x="727" y="177"/>
                  </a:lnTo>
                  <a:lnTo>
                    <a:pt x="731" y="177"/>
                  </a:lnTo>
                  <a:lnTo>
                    <a:pt x="731" y="177"/>
                  </a:lnTo>
                  <a:lnTo>
                    <a:pt x="731" y="173"/>
                  </a:lnTo>
                  <a:lnTo>
                    <a:pt x="731" y="170"/>
                  </a:lnTo>
                  <a:lnTo>
                    <a:pt x="731" y="166"/>
                  </a:lnTo>
                  <a:lnTo>
                    <a:pt x="735" y="166"/>
                  </a:lnTo>
                  <a:lnTo>
                    <a:pt x="735" y="166"/>
                  </a:lnTo>
                  <a:lnTo>
                    <a:pt x="738" y="166"/>
                  </a:lnTo>
                  <a:lnTo>
                    <a:pt x="738" y="163"/>
                  </a:lnTo>
                  <a:lnTo>
                    <a:pt x="738" y="163"/>
                  </a:lnTo>
                  <a:lnTo>
                    <a:pt x="742" y="166"/>
                  </a:lnTo>
                  <a:lnTo>
                    <a:pt x="742" y="166"/>
                  </a:lnTo>
                  <a:lnTo>
                    <a:pt x="745" y="173"/>
                  </a:lnTo>
                  <a:lnTo>
                    <a:pt x="745" y="177"/>
                  </a:lnTo>
                  <a:lnTo>
                    <a:pt x="745" y="177"/>
                  </a:lnTo>
                  <a:lnTo>
                    <a:pt x="749" y="181"/>
                  </a:lnTo>
                  <a:lnTo>
                    <a:pt x="749" y="184"/>
                  </a:lnTo>
                  <a:lnTo>
                    <a:pt x="749" y="184"/>
                  </a:lnTo>
                  <a:lnTo>
                    <a:pt x="749" y="188"/>
                  </a:lnTo>
                  <a:lnTo>
                    <a:pt x="749" y="192"/>
                  </a:lnTo>
                  <a:lnTo>
                    <a:pt x="753" y="192"/>
                  </a:lnTo>
                  <a:lnTo>
                    <a:pt x="756" y="192"/>
                  </a:lnTo>
                  <a:lnTo>
                    <a:pt x="756" y="188"/>
                  </a:lnTo>
                  <a:lnTo>
                    <a:pt x="760" y="188"/>
                  </a:lnTo>
                  <a:lnTo>
                    <a:pt x="764" y="188"/>
                  </a:lnTo>
                  <a:lnTo>
                    <a:pt x="764" y="195"/>
                  </a:lnTo>
                  <a:lnTo>
                    <a:pt x="767" y="195"/>
                  </a:lnTo>
                  <a:lnTo>
                    <a:pt x="771" y="195"/>
                  </a:lnTo>
                  <a:lnTo>
                    <a:pt x="774" y="195"/>
                  </a:lnTo>
                  <a:lnTo>
                    <a:pt x="774" y="195"/>
                  </a:lnTo>
                  <a:lnTo>
                    <a:pt x="778" y="199"/>
                  </a:lnTo>
                  <a:lnTo>
                    <a:pt x="782" y="199"/>
                  </a:lnTo>
                  <a:lnTo>
                    <a:pt x="782" y="199"/>
                  </a:lnTo>
                  <a:lnTo>
                    <a:pt x="785" y="195"/>
                  </a:lnTo>
                  <a:lnTo>
                    <a:pt x="782" y="195"/>
                  </a:lnTo>
                  <a:lnTo>
                    <a:pt x="782" y="195"/>
                  </a:lnTo>
                  <a:lnTo>
                    <a:pt x="782" y="192"/>
                  </a:lnTo>
                  <a:lnTo>
                    <a:pt x="778" y="192"/>
                  </a:lnTo>
                  <a:lnTo>
                    <a:pt x="778" y="188"/>
                  </a:lnTo>
                  <a:lnTo>
                    <a:pt x="778" y="184"/>
                  </a:lnTo>
                  <a:lnTo>
                    <a:pt x="778" y="184"/>
                  </a:lnTo>
                  <a:lnTo>
                    <a:pt x="778" y="181"/>
                  </a:lnTo>
                  <a:lnTo>
                    <a:pt x="778" y="177"/>
                  </a:lnTo>
                  <a:lnTo>
                    <a:pt x="778" y="177"/>
                  </a:lnTo>
                  <a:lnTo>
                    <a:pt x="782" y="173"/>
                  </a:lnTo>
                  <a:lnTo>
                    <a:pt x="782" y="170"/>
                  </a:lnTo>
                  <a:lnTo>
                    <a:pt x="782" y="170"/>
                  </a:lnTo>
                  <a:lnTo>
                    <a:pt x="785" y="173"/>
                  </a:lnTo>
                  <a:lnTo>
                    <a:pt x="785" y="177"/>
                  </a:lnTo>
                  <a:lnTo>
                    <a:pt x="785" y="177"/>
                  </a:lnTo>
                  <a:lnTo>
                    <a:pt x="785" y="181"/>
                  </a:lnTo>
                  <a:lnTo>
                    <a:pt x="789" y="181"/>
                  </a:lnTo>
                  <a:lnTo>
                    <a:pt x="789" y="184"/>
                  </a:lnTo>
                  <a:lnTo>
                    <a:pt x="792" y="184"/>
                  </a:lnTo>
                  <a:lnTo>
                    <a:pt x="792" y="184"/>
                  </a:lnTo>
                  <a:lnTo>
                    <a:pt x="792" y="184"/>
                  </a:lnTo>
                  <a:lnTo>
                    <a:pt x="796" y="184"/>
                  </a:lnTo>
                  <a:lnTo>
                    <a:pt x="800" y="188"/>
                  </a:lnTo>
                  <a:lnTo>
                    <a:pt x="800" y="192"/>
                  </a:lnTo>
                  <a:lnTo>
                    <a:pt x="800" y="195"/>
                  </a:lnTo>
                  <a:lnTo>
                    <a:pt x="800" y="199"/>
                  </a:lnTo>
                  <a:lnTo>
                    <a:pt x="800" y="202"/>
                  </a:lnTo>
                  <a:lnTo>
                    <a:pt x="803" y="202"/>
                  </a:lnTo>
                  <a:lnTo>
                    <a:pt x="803" y="202"/>
                  </a:lnTo>
                  <a:lnTo>
                    <a:pt x="807" y="202"/>
                  </a:lnTo>
                  <a:lnTo>
                    <a:pt x="807" y="206"/>
                  </a:lnTo>
                  <a:lnTo>
                    <a:pt x="807" y="210"/>
                  </a:lnTo>
                  <a:lnTo>
                    <a:pt x="803" y="213"/>
                  </a:lnTo>
                  <a:lnTo>
                    <a:pt x="800" y="213"/>
                  </a:lnTo>
                  <a:lnTo>
                    <a:pt x="800" y="213"/>
                  </a:lnTo>
                  <a:lnTo>
                    <a:pt x="800" y="217"/>
                  </a:lnTo>
                  <a:lnTo>
                    <a:pt x="800" y="221"/>
                  </a:lnTo>
                  <a:lnTo>
                    <a:pt x="803" y="221"/>
                  </a:lnTo>
                  <a:lnTo>
                    <a:pt x="807" y="221"/>
                  </a:lnTo>
                  <a:lnTo>
                    <a:pt x="811" y="221"/>
                  </a:lnTo>
                  <a:lnTo>
                    <a:pt x="811" y="224"/>
                  </a:lnTo>
                  <a:lnTo>
                    <a:pt x="811" y="228"/>
                  </a:lnTo>
                  <a:lnTo>
                    <a:pt x="811" y="231"/>
                  </a:lnTo>
                  <a:lnTo>
                    <a:pt x="811" y="231"/>
                  </a:lnTo>
                  <a:lnTo>
                    <a:pt x="814" y="231"/>
                  </a:lnTo>
                  <a:lnTo>
                    <a:pt x="814" y="235"/>
                  </a:lnTo>
                  <a:lnTo>
                    <a:pt x="814" y="239"/>
                  </a:lnTo>
                  <a:lnTo>
                    <a:pt x="814" y="239"/>
                  </a:lnTo>
                  <a:lnTo>
                    <a:pt x="814" y="242"/>
                  </a:lnTo>
                  <a:lnTo>
                    <a:pt x="818" y="242"/>
                  </a:lnTo>
                  <a:lnTo>
                    <a:pt x="818" y="246"/>
                  </a:lnTo>
                  <a:lnTo>
                    <a:pt x="818" y="249"/>
                  </a:lnTo>
                  <a:lnTo>
                    <a:pt x="818" y="249"/>
                  </a:lnTo>
                  <a:lnTo>
                    <a:pt x="818" y="253"/>
                  </a:lnTo>
                  <a:lnTo>
                    <a:pt x="818" y="257"/>
                  </a:lnTo>
                  <a:lnTo>
                    <a:pt x="818" y="257"/>
                  </a:lnTo>
                  <a:lnTo>
                    <a:pt x="818" y="257"/>
                  </a:lnTo>
                  <a:lnTo>
                    <a:pt x="818" y="257"/>
                  </a:lnTo>
                  <a:lnTo>
                    <a:pt x="825" y="260"/>
                  </a:lnTo>
                  <a:lnTo>
                    <a:pt x="829" y="260"/>
                  </a:lnTo>
                  <a:lnTo>
                    <a:pt x="829" y="264"/>
                  </a:lnTo>
                  <a:lnTo>
                    <a:pt x="829" y="268"/>
                  </a:lnTo>
                  <a:lnTo>
                    <a:pt x="829" y="268"/>
                  </a:lnTo>
                  <a:lnTo>
                    <a:pt x="829" y="271"/>
                  </a:lnTo>
                  <a:lnTo>
                    <a:pt x="825" y="271"/>
                  </a:lnTo>
                  <a:lnTo>
                    <a:pt x="825" y="275"/>
                  </a:lnTo>
                  <a:lnTo>
                    <a:pt x="825" y="275"/>
                  </a:lnTo>
                  <a:lnTo>
                    <a:pt x="829" y="278"/>
                  </a:lnTo>
                  <a:lnTo>
                    <a:pt x="829" y="278"/>
                  </a:lnTo>
                  <a:lnTo>
                    <a:pt x="829" y="282"/>
                  </a:lnTo>
                  <a:lnTo>
                    <a:pt x="832" y="282"/>
                  </a:lnTo>
                  <a:lnTo>
                    <a:pt x="832" y="282"/>
                  </a:lnTo>
                  <a:lnTo>
                    <a:pt x="836" y="282"/>
                  </a:lnTo>
                  <a:lnTo>
                    <a:pt x="836" y="286"/>
                  </a:lnTo>
                  <a:lnTo>
                    <a:pt x="836" y="289"/>
                  </a:lnTo>
                  <a:lnTo>
                    <a:pt x="836" y="293"/>
                  </a:lnTo>
                  <a:lnTo>
                    <a:pt x="836" y="293"/>
                  </a:lnTo>
                  <a:lnTo>
                    <a:pt x="836" y="293"/>
                  </a:lnTo>
                  <a:lnTo>
                    <a:pt x="840" y="300"/>
                  </a:lnTo>
                  <a:lnTo>
                    <a:pt x="840" y="300"/>
                  </a:lnTo>
                  <a:lnTo>
                    <a:pt x="840" y="304"/>
                  </a:lnTo>
                  <a:lnTo>
                    <a:pt x="840" y="307"/>
                  </a:lnTo>
                  <a:lnTo>
                    <a:pt x="840" y="311"/>
                  </a:lnTo>
                  <a:lnTo>
                    <a:pt x="840" y="311"/>
                  </a:lnTo>
                  <a:lnTo>
                    <a:pt x="840" y="315"/>
                  </a:lnTo>
                  <a:lnTo>
                    <a:pt x="836" y="318"/>
                  </a:lnTo>
                  <a:lnTo>
                    <a:pt x="836" y="318"/>
                  </a:lnTo>
                  <a:lnTo>
                    <a:pt x="836" y="318"/>
                  </a:lnTo>
                  <a:lnTo>
                    <a:pt x="832" y="318"/>
                  </a:lnTo>
                  <a:lnTo>
                    <a:pt x="832" y="322"/>
                  </a:lnTo>
                  <a:lnTo>
                    <a:pt x="829" y="326"/>
                  </a:lnTo>
                  <a:lnTo>
                    <a:pt x="829" y="326"/>
                  </a:lnTo>
                  <a:lnTo>
                    <a:pt x="825" y="329"/>
                  </a:lnTo>
                  <a:lnTo>
                    <a:pt x="821" y="329"/>
                  </a:lnTo>
                  <a:lnTo>
                    <a:pt x="818" y="329"/>
                  </a:lnTo>
                  <a:lnTo>
                    <a:pt x="818" y="329"/>
                  </a:lnTo>
                  <a:lnTo>
                    <a:pt x="818" y="329"/>
                  </a:lnTo>
                  <a:lnTo>
                    <a:pt x="818" y="333"/>
                  </a:lnTo>
                  <a:lnTo>
                    <a:pt x="814" y="333"/>
                  </a:lnTo>
                  <a:lnTo>
                    <a:pt x="811" y="336"/>
                  </a:lnTo>
                  <a:lnTo>
                    <a:pt x="811" y="336"/>
                  </a:lnTo>
                  <a:lnTo>
                    <a:pt x="811" y="336"/>
                  </a:lnTo>
                  <a:lnTo>
                    <a:pt x="807" y="336"/>
                  </a:lnTo>
                  <a:lnTo>
                    <a:pt x="803" y="336"/>
                  </a:lnTo>
                  <a:lnTo>
                    <a:pt x="803" y="340"/>
                  </a:lnTo>
                  <a:lnTo>
                    <a:pt x="800" y="340"/>
                  </a:lnTo>
                  <a:lnTo>
                    <a:pt x="796" y="344"/>
                  </a:lnTo>
                  <a:lnTo>
                    <a:pt x="796" y="347"/>
                  </a:lnTo>
                  <a:lnTo>
                    <a:pt x="792" y="347"/>
                  </a:lnTo>
                  <a:lnTo>
                    <a:pt x="792" y="347"/>
                  </a:lnTo>
                  <a:lnTo>
                    <a:pt x="792" y="351"/>
                  </a:lnTo>
                  <a:lnTo>
                    <a:pt x="792" y="351"/>
                  </a:lnTo>
                  <a:lnTo>
                    <a:pt x="792" y="354"/>
                  </a:lnTo>
                  <a:lnTo>
                    <a:pt x="789" y="354"/>
                  </a:lnTo>
                  <a:lnTo>
                    <a:pt x="789" y="358"/>
                  </a:lnTo>
                  <a:lnTo>
                    <a:pt x="785" y="365"/>
                  </a:lnTo>
                  <a:lnTo>
                    <a:pt x="782" y="365"/>
                  </a:lnTo>
                  <a:lnTo>
                    <a:pt x="782" y="373"/>
                  </a:lnTo>
                  <a:lnTo>
                    <a:pt x="778" y="373"/>
                  </a:lnTo>
                  <a:lnTo>
                    <a:pt x="774" y="373"/>
                  </a:lnTo>
                  <a:lnTo>
                    <a:pt x="774" y="376"/>
                  </a:lnTo>
                  <a:lnTo>
                    <a:pt x="774" y="376"/>
                  </a:lnTo>
                  <a:lnTo>
                    <a:pt x="774" y="380"/>
                  </a:lnTo>
                  <a:lnTo>
                    <a:pt x="771" y="383"/>
                  </a:lnTo>
                  <a:lnTo>
                    <a:pt x="767" y="383"/>
                  </a:lnTo>
                  <a:lnTo>
                    <a:pt x="764" y="387"/>
                  </a:lnTo>
                  <a:lnTo>
                    <a:pt x="764" y="391"/>
                  </a:lnTo>
                  <a:lnTo>
                    <a:pt x="764" y="391"/>
                  </a:lnTo>
                  <a:lnTo>
                    <a:pt x="760" y="394"/>
                  </a:lnTo>
                  <a:lnTo>
                    <a:pt x="760" y="398"/>
                  </a:lnTo>
                  <a:lnTo>
                    <a:pt x="756" y="398"/>
                  </a:lnTo>
                  <a:lnTo>
                    <a:pt x="756" y="402"/>
                  </a:lnTo>
                  <a:lnTo>
                    <a:pt x="756" y="402"/>
                  </a:lnTo>
                  <a:lnTo>
                    <a:pt x="756" y="402"/>
                  </a:lnTo>
                  <a:lnTo>
                    <a:pt x="753" y="402"/>
                  </a:lnTo>
                  <a:lnTo>
                    <a:pt x="753" y="405"/>
                  </a:lnTo>
                  <a:lnTo>
                    <a:pt x="749" y="405"/>
                  </a:lnTo>
                  <a:lnTo>
                    <a:pt x="745" y="409"/>
                  </a:lnTo>
                  <a:lnTo>
                    <a:pt x="745" y="409"/>
                  </a:lnTo>
                  <a:lnTo>
                    <a:pt x="745" y="409"/>
                  </a:lnTo>
                  <a:lnTo>
                    <a:pt x="742" y="412"/>
                  </a:lnTo>
                  <a:lnTo>
                    <a:pt x="742" y="416"/>
                  </a:lnTo>
                  <a:lnTo>
                    <a:pt x="738" y="420"/>
                  </a:lnTo>
                  <a:lnTo>
                    <a:pt x="738" y="420"/>
                  </a:lnTo>
                  <a:lnTo>
                    <a:pt x="738" y="423"/>
                  </a:lnTo>
                  <a:lnTo>
                    <a:pt x="735" y="427"/>
                  </a:lnTo>
                  <a:lnTo>
                    <a:pt x="731" y="427"/>
                  </a:lnTo>
                  <a:lnTo>
                    <a:pt x="731" y="427"/>
                  </a:lnTo>
                  <a:lnTo>
                    <a:pt x="727" y="427"/>
                  </a:lnTo>
                  <a:lnTo>
                    <a:pt x="727" y="431"/>
                  </a:lnTo>
                  <a:lnTo>
                    <a:pt x="724" y="434"/>
                  </a:lnTo>
                  <a:lnTo>
                    <a:pt x="720" y="434"/>
                  </a:lnTo>
                  <a:lnTo>
                    <a:pt x="720" y="438"/>
                  </a:lnTo>
                  <a:lnTo>
                    <a:pt x="713" y="438"/>
                  </a:lnTo>
                  <a:lnTo>
                    <a:pt x="713" y="441"/>
                  </a:lnTo>
                  <a:lnTo>
                    <a:pt x="709" y="445"/>
                  </a:lnTo>
                  <a:lnTo>
                    <a:pt x="706" y="445"/>
                  </a:lnTo>
                  <a:lnTo>
                    <a:pt x="702" y="445"/>
                  </a:lnTo>
                  <a:lnTo>
                    <a:pt x="702" y="445"/>
                  </a:lnTo>
                  <a:lnTo>
                    <a:pt x="702" y="449"/>
                  </a:lnTo>
                  <a:lnTo>
                    <a:pt x="698" y="452"/>
                  </a:lnTo>
                  <a:lnTo>
                    <a:pt x="698" y="452"/>
                  </a:lnTo>
                  <a:lnTo>
                    <a:pt x="698" y="456"/>
                  </a:lnTo>
                  <a:lnTo>
                    <a:pt x="698" y="459"/>
                  </a:lnTo>
                  <a:lnTo>
                    <a:pt x="695" y="463"/>
                  </a:lnTo>
                  <a:lnTo>
                    <a:pt x="695" y="463"/>
                  </a:lnTo>
                  <a:lnTo>
                    <a:pt x="688" y="481"/>
                  </a:lnTo>
                  <a:lnTo>
                    <a:pt x="684" y="481"/>
                  </a:lnTo>
                  <a:lnTo>
                    <a:pt x="680" y="481"/>
                  </a:lnTo>
                  <a:lnTo>
                    <a:pt x="677" y="481"/>
                  </a:lnTo>
                  <a:lnTo>
                    <a:pt x="677" y="478"/>
                  </a:lnTo>
                  <a:lnTo>
                    <a:pt x="673" y="478"/>
                  </a:lnTo>
                  <a:lnTo>
                    <a:pt x="669" y="478"/>
                  </a:lnTo>
                  <a:lnTo>
                    <a:pt x="666" y="481"/>
                  </a:lnTo>
                  <a:lnTo>
                    <a:pt x="666" y="481"/>
                  </a:lnTo>
                  <a:lnTo>
                    <a:pt x="659" y="481"/>
                  </a:lnTo>
                  <a:lnTo>
                    <a:pt x="659" y="481"/>
                  </a:lnTo>
                  <a:lnTo>
                    <a:pt x="651" y="478"/>
                  </a:lnTo>
                  <a:lnTo>
                    <a:pt x="651" y="470"/>
                  </a:lnTo>
                  <a:lnTo>
                    <a:pt x="655" y="470"/>
                  </a:lnTo>
                  <a:lnTo>
                    <a:pt x="655" y="467"/>
                  </a:lnTo>
                  <a:lnTo>
                    <a:pt x="655" y="463"/>
                  </a:lnTo>
                  <a:lnTo>
                    <a:pt x="655" y="459"/>
                  </a:lnTo>
                  <a:lnTo>
                    <a:pt x="651" y="452"/>
                  </a:lnTo>
                  <a:lnTo>
                    <a:pt x="648" y="452"/>
                  </a:lnTo>
                  <a:lnTo>
                    <a:pt x="644" y="452"/>
                  </a:lnTo>
                  <a:lnTo>
                    <a:pt x="640" y="452"/>
                  </a:lnTo>
                  <a:lnTo>
                    <a:pt x="640" y="452"/>
                  </a:lnTo>
                  <a:lnTo>
                    <a:pt x="637" y="456"/>
                  </a:lnTo>
                  <a:lnTo>
                    <a:pt x="630" y="456"/>
                  </a:lnTo>
                  <a:lnTo>
                    <a:pt x="626" y="456"/>
                  </a:lnTo>
                  <a:lnTo>
                    <a:pt x="622" y="456"/>
                  </a:lnTo>
                  <a:lnTo>
                    <a:pt x="622" y="452"/>
                  </a:lnTo>
                  <a:lnTo>
                    <a:pt x="619" y="452"/>
                  </a:lnTo>
                  <a:lnTo>
                    <a:pt x="615" y="452"/>
                  </a:lnTo>
                  <a:lnTo>
                    <a:pt x="611" y="452"/>
                  </a:lnTo>
                  <a:lnTo>
                    <a:pt x="611" y="452"/>
                  </a:lnTo>
                  <a:lnTo>
                    <a:pt x="604" y="456"/>
                  </a:lnTo>
                  <a:lnTo>
                    <a:pt x="604" y="452"/>
                  </a:lnTo>
                  <a:lnTo>
                    <a:pt x="597" y="452"/>
                  </a:lnTo>
                  <a:lnTo>
                    <a:pt x="593" y="452"/>
                  </a:lnTo>
                  <a:lnTo>
                    <a:pt x="593" y="449"/>
                  </a:lnTo>
                  <a:lnTo>
                    <a:pt x="590" y="445"/>
                  </a:lnTo>
                  <a:lnTo>
                    <a:pt x="586" y="445"/>
                  </a:lnTo>
                  <a:lnTo>
                    <a:pt x="583" y="445"/>
                  </a:lnTo>
                  <a:lnTo>
                    <a:pt x="579" y="441"/>
                  </a:lnTo>
                  <a:lnTo>
                    <a:pt x="575" y="438"/>
                  </a:lnTo>
                  <a:lnTo>
                    <a:pt x="575" y="438"/>
                  </a:lnTo>
                  <a:lnTo>
                    <a:pt x="575" y="431"/>
                  </a:lnTo>
                  <a:lnTo>
                    <a:pt x="575" y="427"/>
                  </a:lnTo>
                  <a:lnTo>
                    <a:pt x="575" y="427"/>
                  </a:lnTo>
                  <a:lnTo>
                    <a:pt x="575" y="420"/>
                  </a:lnTo>
                  <a:lnTo>
                    <a:pt x="575" y="416"/>
                  </a:lnTo>
                  <a:lnTo>
                    <a:pt x="575" y="412"/>
                  </a:lnTo>
                  <a:lnTo>
                    <a:pt x="572" y="412"/>
                  </a:lnTo>
                  <a:lnTo>
                    <a:pt x="568" y="409"/>
                  </a:lnTo>
                  <a:lnTo>
                    <a:pt x="568" y="409"/>
                  </a:lnTo>
                  <a:lnTo>
                    <a:pt x="561" y="409"/>
                  </a:lnTo>
                  <a:lnTo>
                    <a:pt x="557" y="409"/>
                  </a:lnTo>
                  <a:lnTo>
                    <a:pt x="554" y="409"/>
                  </a:lnTo>
                  <a:lnTo>
                    <a:pt x="550" y="412"/>
                  </a:lnTo>
                  <a:lnTo>
                    <a:pt x="543" y="412"/>
                  </a:lnTo>
                  <a:lnTo>
                    <a:pt x="539" y="412"/>
                  </a:lnTo>
                  <a:lnTo>
                    <a:pt x="535" y="412"/>
                  </a:lnTo>
                  <a:lnTo>
                    <a:pt x="532" y="412"/>
                  </a:lnTo>
                  <a:lnTo>
                    <a:pt x="528" y="409"/>
                  </a:lnTo>
                  <a:lnTo>
                    <a:pt x="525" y="409"/>
                  </a:lnTo>
                  <a:lnTo>
                    <a:pt x="521" y="409"/>
                  </a:lnTo>
                  <a:lnTo>
                    <a:pt x="521" y="405"/>
                  </a:lnTo>
                  <a:lnTo>
                    <a:pt x="517" y="402"/>
                  </a:lnTo>
                  <a:lnTo>
                    <a:pt x="514" y="402"/>
                  </a:lnTo>
                  <a:lnTo>
                    <a:pt x="510" y="402"/>
                  </a:lnTo>
                  <a:lnTo>
                    <a:pt x="506" y="398"/>
                  </a:lnTo>
                  <a:lnTo>
                    <a:pt x="503" y="398"/>
                  </a:lnTo>
                  <a:lnTo>
                    <a:pt x="499" y="394"/>
                  </a:lnTo>
                  <a:lnTo>
                    <a:pt x="496" y="391"/>
                  </a:lnTo>
                  <a:lnTo>
                    <a:pt x="496" y="391"/>
                  </a:lnTo>
                  <a:lnTo>
                    <a:pt x="492" y="387"/>
                  </a:lnTo>
                  <a:lnTo>
                    <a:pt x="488" y="383"/>
                  </a:lnTo>
                  <a:lnTo>
                    <a:pt x="485" y="380"/>
                  </a:lnTo>
                  <a:lnTo>
                    <a:pt x="485" y="376"/>
                  </a:lnTo>
                  <a:lnTo>
                    <a:pt x="485" y="373"/>
                  </a:lnTo>
                  <a:lnTo>
                    <a:pt x="481" y="373"/>
                  </a:lnTo>
                  <a:lnTo>
                    <a:pt x="478" y="365"/>
                  </a:lnTo>
                  <a:lnTo>
                    <a:pt x="478" y="365"/>
                  </a:lnTo>
                  <a:lnTo>
                    <a:pt x="470" y="365"/>
                  </a:lnTo>
                  <a:lnTo>
                    <a:pt x="467" y="365"/>
                  </a:lnTo>
                  <a:lnTo>
                    <a:pt x="463" y="365"/>
                  </a:lnTo>
                  <a:lnTo>
                    <a:pt x="459" y="365"/>
                  </a:lnTo>
                  <a:lnTo>
                    <a:pt x="456" y="365"/>
                  </a:lnTo>
                  <a:lnTo>
                    <a:pt x="449" y="365"/>
                  </a:lnTo>
                  <a:lnTo>
                    <a:pt x="449" y="362"/>
                  </a:lnTo>
                  <a:lnTo>
                    <a:pt x="441" y="362"/>
                  </a:lnTo>
                  <a:lnTo>
                    <a:pt x="441" y="358"/>
                  </a:lnTo>
                  <a:lnTo>
                    <a:pt x="438" y="354"/>
                  </a:lnTo>
                  <a:lnTo>
                    <a:pt x="434" y="354"/>
                  </a:lnTo>
                  <a:lnTo>
                    <a:pt x="430" y="351"/>
                  </a:lnTo>
                  <a:lnTo>
                    <a:pt x="430" y="347"/>
                  </a:lnTo>
                  <a:lnTo>
                    <a:pt x="430" y="340"/>
                  </a:lnTo>
                  <a:lnTo>
                    <a:pt x="430" y="340"/>
                  </a:lnTo>
                  <a:lnTo>
                    <a:pt x="427" y="336"/>
                  </a:lnTo>
                  <a:lnTo>
                    <a:pt x="423" y="336"/>
                  </a:lnTo>
                  <a:lnTo>
                    <a:pt x="420" y="336"/>
                  </a:lnTo>
                  <a:lnTo>
                    <a:pt x="416" y="329"/>
                  </a:lnTo>
                  <a:lnTo>
                    <a:pt x="416" y="329"/>
                  </a:lnTo>
                  <a:lnTo>
                    <a:pt x="416" y="326"/>
                  </a:lnTo>
                  <a:lnTo>
                    <a:pt x="409" y="322"/>
                  </a:lnTo>
                  <a:lnTo>
                    <a:pt x="405" y="322"/>
                  </a:lnTo>
                  <a:lnTo>
                    <a:pt x="401" y="322"/>
                  </a:lnTo>
                  <a:lnTo>
                    <a:pt x="398" y="322"/>
                  </a:lnTo>
                  <a:lnTo>
                    <a:pt x="394" y="322"/>
                  </a:lnTo>
                  <a:lnTo>
                    <a:pt x="387" y="322"/>
                  </a:lnTo>
                  <a:lnTo>
                    <a:pt x="387" y="318"/>
                  </a:lnTo>
                  <a:lnTo>
                    <a:pt x="380" y="318"/>
                  </a:lnTo>
                  <a:lnTo>
                    <a:pt x="380" y="318"/>
                  </a:lnTo>
                  <a:lnTo>
                    <a:pt x="376" y="318"/>
                  </a:lnTo>
                  <a:lnTo>
                    <a:pt x="369" y="315"/>
                  </a:lnTo>
                  <a:lnTo>
                    <a:pt x="369" y="311"/>
                  </a:lnTo>
                  <a:lnTo>
                    <a:pt x="365" y="311"/>
                  </a:lnTo>
                  <a:lnTo>
                    <a:pt x="362" y="311"/>
                  </a:lnTo>
                  <a:lnTo>
                    <a:pt x="362" y="307"/>
                  </a:lnTo>
                  <a:lnTo>
                    <a:pt x="358" y="304"/>
                  </a:lnTo>
                  <a:lnTo>
                    <a:pt x="358" y="300"/>
                  </a:lnTo>
                  <a:lnTo>
                    <a:pt x="362" y="297"/>
                  </a:lnTo>
                  <a:lnTo>
                    <a:pt x="362" y="293"/>
                  </a:lnTo>
                  <a:lnTo>
                    <a:pt x="362" y="289"/>
                  </a:lnTo>
                  <a:lnTo>
                    <a:pt x="358" y="289"/>
                  </a:lnTo>
                  <a:lnTo>
                    <a:pt x="351" y="289"/>
                  </a:lnTo>
                  <a:lnTo>
                    <a:pt x="347" y="293"/>
                  </a:lnTo>
                  <a:lnTo>
                    <a:pt x="344" y="293"/>
                  </a:lnTo>
                  <a:lnTo>
                    <a:pt x="340" y="293"/>
                  </a:lnTo>
                  <a:lnTo>
                    <a:pt x="336" y="289"/>
                  </a:lnTo>
                  <a:lnTo>
                    <a:pt x="333" y="289"/>
                  </a:lnTo>
                  <a:lnTo>
                    <a:pt x="329" y="293"/>
                  </a:lnTo>
                  <a:lnTo>
                    <a:pt x="325" y="293"/>
                  </a:lnTo>
                  <a:lnTo>
                    <a:pt x="325" y="293"/>
                  </a:lnTo>
                  <a:lnTo>
                    <a:pt x="322" y="293"/>
                  </a:lnTo>
                  <a:lnTo>
                    <a:pt x="318" y="297"/>
                  </a:lnTo>
                  <a:lnTo>
                    <a:pt x="315" y="300"/>
                  </a:lnTo>
                  <a:lnTo>
                    <a:pt x="315" y="300"/>
                  </a:lnTo>
                  <a:lnTo>
                    <a:pt x="311" y="304"/>
                  </a:lnTo>
                  <a:lnTo>
                    <a:pt x="307" y="307"/>
                  </a:lnTo>
                  <a:lnTo>
                    <a:pt x="307" y="311"/>
                  </a:lnTo>
                  <a:lnTo>
                    <a:pt x="307" y="315"/>
                  </a:lnTo>
                  <a:lnTo>
                    <a:pt x="307" y="318"/>
                  </a:lnTo>
                  <a:lnTo>
                    <a:pt x="307" y="322"/>
                  </a:lnTo>
                  <a:lnTo>
                    <a:pt x="311" y="329"/>
                  </a:lnTo>
                  <a:lnTo>
                    <a:pt x="311" y="333"/>
                  </a:lnTo>
                  <a:lnTo>
                    <a:pt x="315" y="336"/>
                  </a:lnTo>
                  <a:lnTo>
                    <a:pt x="315" y="340"/>
                  </a:lnTo>
                  <a:lnTo>
                    <a:pt x="315" y="347"/>
                  </a:lnTo>
                  <a:lnTo>
                    <a:pt x="315" y="351"/>
                  </a:lnTo>
                  <a:lnTo>
                    <a:pt x="318" y="354"/>
                  </a:lnTo>
                  <a:lnTo>
                    <a:pt x="318" y="358"/>
                  </a:lnTo>
                  <a:lnTo>
                    <a:pt x="318" y="365"/>
                  </a:lnTo>
                  <a:lnTo>
                    <a:pt x="315" y="365"/>
                  </a:lnTo>
                  <a:lnTo>
                    <a:pt x="315" y="369"/>
                  </a:lnTo>
                  <a:lnTo>
                    <a:pt x="311" y="369"/>
                  </a:lnTo>
                  <a:lnTo>
                    <a:pt x="307" y="365"/>
                  </a:lnTo>
                  <a:lnTo>
                    <a:pt x="304" y="365"/>
                  </a:lnTo>
                  <a:lnTo>
                    <a:pt x="300" y="365"/>
                  </a:lnTo>
                  <a:lnTo>
                    <a:pt x="296" y="362"/>
                  </a:lnTo>
                  <a:lnTo>
                    <a:pt x="296" y="358"/>
                  </a:lnTo>
                  <a:lnTo>
                    <a:pt x="289" y="354"/>
                  </a:lnTo>
                  <a:lnTo>
                    <a:pt x="289" y="354"/>
                  </a:lnTo>
                  <a:lnTo>
                    <a:pt x="286" y="354"/>
                  </a:lnTo>
                  <a:lnTo>
                    <a:pt x="282" y="351"/>
                  </a:lnTo>
                  <a:lnTo>
                    <a:pt x="282" y="347"/>
                  </a:lnTo>
                  <a:lnTo>
                    <a:pt x="278" y="340"/>
                  </a:lnTo>
                  <a:lnTo>
                    <a:pt x="278" y="336"/>
                  </a:lnTo>
                  <a:lnTo>
                    <a:pt x="275" y="336"/>
                  </a:lnTo>
                  <a:lnTo>
                    <a:pt x="271" y="333"/>
                  </a:lnTo>
                  <a:lnTo>
                    <a:pt x="271" y="329"/>
                  </a:lnTo>
                  <a:lnTo>
                    <a:pt x="268" y="329"/>
                  </a:lnTo>
                  <a:lnTo>
                    <a:pt x="264" y="329"/>
                  </a:lnTo>
                  <a:lnTo>
                    <a:pt x="260" y="326"/>
                  </a:lnTo>
                  <a:lnTo>
                    <a:pt x="257" y="326"/>
                  </a:lnTo>
                  <a:lnTo>
                    <a:pt x="253" y="326"/>
                  </a:lnTo>
                  <a:lnTo>
                    <a:pt x="246" y="326"/>
                  </a:lnTo>
                  <a:lnTo>
                    <a:pt x="242" y="326"/>
                  </a:lnTo>
                  <a:lnTo>
                    <a:pt x="242" y="326"/>
                  </a:lnTo>
                  <a:lnTo>
                    <a:pt x="239" y="329"/>
                  </a:lnTo>
                  <a:lnTo>
                    <a:pt x="235" y="329"/>
                  </a:lnTo>
                  <a:lnTo>
                    <a:pt x="228" y="329"/>
                  </a:lnTo>
                  <a:lnTo>
                    <a:pt x="224" y="329"/>
                  </a:lnTo>
                  <a:lnTo>
                    <a:pt x="217" y="329"/>
                  </a:lnTo>
                  <a:lnTo>
                    <a:pt x="217" y="329"/>
                  </a:lnTo>
                  <a:lnTo>
                    <a:pt x="210" y="329"/>
                  </a:lnTo>
                  <a:lnTo>
                    <a:pt x="206" y="329"/>
                  </a:lnTo>
                  <a:lnTo>
                    <a:pt x="206" y="326"/>
                  </a:lnTo>
                  <a:lnTo>
                    <a:pt x="202" y="318"/>
                  </a:lnTo>
                  <a:lnTo>
                    <a:pt x="199" y="318"/>
                  </a:lnTo>
                  <a:lnTo>
                    <a:pt x="199" y="315"/>
                  </a:lnTo>
                  <a:lnTo>
                    <a:pt x="199" y="311"/>
                  </a:lnTo>
                  <a:lnTo>
                    <a:pt x="195" y="307"/>
                  </a:lnTo>
                  <a:lnTo>
                    <a:pt x="192" y="304"/>
                  </a:lnTo>
                  <a:lnTo>
                    <a:pt x="188" y="300"/>
                  </a:lnTo>
                  <a:lnTo>
                    <a:pt x="188" y="297"/>
                  </a:lnTo>
                  <a:lnTo>
                    <a:pt x="188" y="293"/>
                  </a:lnTo>
                  <a:lnTo>
                    <a:pt x="184" y="293"/>
                  </a:lnTo>
                  <a:lnTo>
                    <a:pt x="181" y="286"/>
                  </a:lnTo>
                  <a:lnTo>
                    <a:pt x="181" y="282"/>
                  </a:lnTo>
                  <a:lnTo>
                    <a:pt x="177" y="282"/>
                  </a:lnTo>
                  <a:lnTo>
                    <a:pt x="173" y="278"/>
                  </a:lnTo>
                  <a:lnTo>
                    <a:pt x="170" y="275"/>
                  </a:lnTo>
                  <a:lnTo>
                    <a:pt x="166" y="275"/>
                  </a:lnTo>
                  <a:lnTo>
                    <a:pt x="163" y="275"/>
                  </a:lnTo>
                  <a:lnTo>
                    <a:pt x="159" y="275"/>
                  </a:lnTo>
                  <a:lnTo>
                    <a:pt x="155" y="275"/>
                  </a:lnTo>
                  <a:lnTo>
                    <a:pt x="152" y="271"/>
                  </a:lnTo>
                  <a:lnTo>
                    <a:pt x="148" y="271"/>
                  </a:lnTo>
                  <a:lnTo>
                    <a:pt x="144" y="268"/>
                  </a:lnTo>
                  <a:lnTo>
                    <a:pt x="144" y="268"/>
                  </a:lnTo>
                  <a:lnTo>
                    <a:pt x="141" y="260"/>
                  </a:lnTo>
                  <a:lnTo>
                    <a:pt x="141" y="257"/>
                  </a:lnTo>
                  <a:lnTo>
                    <a:pt x="141" y="253"/>
                  </a:lnTo>
                  <a:lnTo>
                    <a:pt x="137" y="249"/>
                  </a:lnTo>
                  <a:lnTo>
                    <a:pt x="134" y="249"/>
                  </a:lnTo>
                  <a:lnTo>
                    <a:pt x="134" y="246"/>
                  </a:lnTo>
                  <a:lnTo>
                    <a:pt x="126" y="242"/>
                  </a:lnTo>
                  <a:lnTo>
                    <a:pt x="126" y="242"/>
                  </a:lnTo>
                  <a:lnTo>
                    <a:pt x="119" y="242"/>
                  </a:lnTo>
                  <a:lnTo>
                    <a:pt x="115" y="242"/>
                  </a:lnTo>
                  <a:lnTo>
                    <a:pt x="108" y="242"/>
                  </a:lnTo>
                  <a:lnTo>
                    <a:pt x="108" y="242"/>
                  </a:lnTo>
                  <a:lnTo>
                    <a:pt x="101" y="242"/>
                  </a:lnTo>
                  <a:lnTo>
                    <a:pt x="101" y="239"/>
                  </a:lnTo>
                  <a:lnTo>
                    <a:pt x="94" y="239"/>
                  </a:lnTo>
                  <a:lnTo>
                    <a:pt x="90" y="239"/>
                  </a:lnTo>
                  <a:lnTo>
                    <a:pt x="90" y="239"/>
                  </a:lnTo>
                  <a:lnTo>
                    <a:pt x="83" y="235"/>
                  </a:lnTo>
                  <a:lnTo>
                    <a:pt x="83" y="231"/>
                  </a:lnTo>
                  <a:lnTo>
                    <a:pt x="79" y="231"/>
                  </a:lnTo>
                  <a:lnTo>
                    <a:pt x="76" y="228"/>
                  </a:lnTo>
                  <a:lnTo>
                    <a:pt x="72" y="224"/>
                  </a:lnTo>
                  <a:lnTo>
                    <a:pt x="72" y="221"/>
                  </a:lnTo>
                  <a:lnTo>
                    <a:pt x="72" y="221"/>
                  </a:lnTo>
                  <a:lnTo>
                    <a:pt x="68" y="213"/>
                  </a:lnTo>
                  <a:lnTo>
                    <a:pt x="65" y="213"/>
                  </a:lnTo>
                  <a:lnTo>
                    <a:pt x="65" y="210"/>
                  </a:lnTo>
                  <a:lnTo>
                    <a:pt x="61" y="206"/>
                  </a:lnTo>
                  <a:lnTo>
                    <a:pt x="58" y="202"/>
                  </a:lnTo>
                  <a:lnTo>
                    <a:pt x="54" y="202"/>
                  </a:lnTo>
                  <a:lnTo>
                    <a:pt x="54" y="199"/>
                  </a:lnTo>
                  <a:lnTo>
                    <a:pt x="47" y="199"/>
                  </a:lnTo>
                  <a:lnTo>
                    <a:pt x="47" y="199"/>
                  </a:lnTo>
                  <a:lnTo>
                    <a:pt x="39" y="195"/>
                  </a:lnTo>
                  <a:lnTo>
                    <a:pt x="36" y="195"/>
                  </a:lnTo>
                  <a:lnTo>
                    <a:pt x="32" y="195"/>
                  </a:lnTo>
                  <a:lnTo>
                    <a:pt x="29" y="195"/>
                  </a:lnTo>
                  <a:lnTo>
                    <a:pt x="25" y="195"/>
                  </a:lnTo>
                  <a:lnTo>
                    <a:pt x="18" y="195"/>
                  </a:lnTo>
                  <a:lnTo>
                    <a:pt x="14" y="195"/>
                  </a:lnTo>
                  <a:lnTo>
                    <a:pt x="10" y="195"/>
                  </a:lnTo>
                  <a:lnTo>
                    <a:pt x="10" y="192"/>
                  </a:lnTo>
                  <a:lnTo>
                    <a:pt x="3" y="192"/>
                  </a:lnTo>
                  <a:lnTo>
                    <a:pt x="3" y="184"/>
                  </a:lnTo>
                  <a:lnTo>
                    <a:pt x="3" y="184"/>
                  </a:lnTo>
                  <a:lnTo>
                    <a:pt x="3" y="177"/>
                  </a:lnTo>
                  <a:lnTo>
                    <a:pt x="3" y="177"/>
                  </a:lnTo>
                  <a:lnTo>
                    <a:pt x="3" y="170"/>
                  </a:lnTo>
                  <a:lnTo>
                    <a:pt x="3" y="166"/>
                  </a:lnTo>
                  <a:lnTo>
                    <a:pt x="3" y="163"/>
                  </a:lnTo>
                  <a:lnTo>
                    <a:pt x="0" y="159"/>
                  </a:lnTo>
                  <a:lnTo>
                    <a:pt x="0" y="155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34"/>
                  </a:lnTo>
                  <a:lnTo>
                    <a:pt x="3" y="130"/>
                  </a:lnTo>
                  <a:lnTo>
                    <a:pt x="3" y="130"/>
                  </a:lnTo>
                  <a:lnTo>
                    <a:pt x="7" y="126"/>
                  </a:lnTo>
                  <a:lnTo>
                    <a:pt x="7" y="123"/>
                  </a:lnTo>
                  <a:lnTo>
                    <a:pt x="7" y="119"/>
                  </a:lnTo>
                  <a:lnTo>
                    <a:pt x="10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18" y="108"/>
                  </a:lnTo>
                  <a:lnTo>
                    <a:pt x="18" y="105"/>
                  </a:lnTo>
                  <a:lnTo>
                    <a:pt x="21" y="105"/>
                  </a:lnTo>
                  <a:lnTo>
                    <a:pt x="25" y="101"/>
                  </a:lnTo>
                  <a:lnTo>
                    <a:pt x="29" y="101"/>
                  </a:lnTo>
                  <a:lnTo>
                    <a:pt x="29" y="97"/>
                  </a:lnTo>
                  <a:lnTo>
                    <a:pt x="32" y="97"/>
                  </a:lnTo>
                  <a:lnTo>
                    <a:pt x="36" y="97"/>
                  </a:lnTo>
                  <a:lnTo>
                    <a:pt x="39" y="94"/>
                  </a:lnTo>
                  <a:lnTo>
                    <a:pt x="43" y="94"/>
                  </a:lnTo>
                  <a:lnTo>
                    <a:pt x="47" y="94"/>
                  </a:lnTo>
                  <a:lnTo>
                    <a:pt x="47" y="90"/>
                  </a:lnTo>
                  <a:lnTo>
                    <a:pt x="50" y="87"/>
                  </a:lnTo>
                  <a:lnTo>
                    <a:pt x="50" y="83"/>
                  </a:lnTo>
                  <a:lnTo>
                    <a:pt x="54" y="79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4" y="72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0" y="61"/>
                  </a:lnTo>
                  <a:lnTo>
                    <a:pt x="47" y="61"/>
                  </a:lnTo>
                  <a:lnTo>
                    <a:pt x="47" y="54"/>
                  </a:lnTo>
                  <a:lnTo>
                    <a:pt x="47" y="50"/>
                  </a:lnTo>
                  <a:lnTo>
                    <a:pt x="50" y="50"/>
                  </a:lnTo>
                  <a:lnTo>
                    <a:pt x="50" y="43"/>
                  </a:lnTo>
                  <a:lnTo>
                    <a:pt x="54" y="43"/>
                  </a:lnTo>
                  <a:lnTo>
                    <a:pt x="54" y="40"/>
                  </a:lnTo>
                  <a:lnTo>
                    <a:pt x="54" y="36"/>
                  </a:lnTo>
                  <a:lnTo>
                    <a:pt x="58" y="32"/>
                  </a:lnTo>
                  <a:lnTo>
                    <a:pt x="61" y="32"/>
                  </a:lnTo>
                  <a:lnTo>
                    <a:pt x="61" y="29"/>
                  </a:lnTo>
                  <a:lnTo>
                    <a:pt x="65" y="25"/>
                  </a:lnTo>
                  <a:lnTo>
                    <a:pt x="65" y="21"/>
                  </a:lnTo>
                  <a:lnTo>
                    <a:pt x="65" y="18"/>
                  </a:lnTo>
                  <a:lnTo>
                    <a:pt x="65" y="14"/>
                  </a:lnTo>
                  <a:lnTo>
                    <a:pt x="65" y="11"/>
                  </a:lnTo>
                  <a:lnTo>
                    <a:pt x="65" y="7"/>
                  </a:lnTo>
                  <a:lnTo>
                    <a:pt x="65" y="3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88" y="2199"/>
              <a:ext cx="1230" cy="761"/>
            </a:xfrm>
            <a:custGeom>
              <a:avLst/>
              <a:gdLst>
                <a:gd name="T0" fmla="*/ 1173 w 1230"/>
                <a:gd name="T1" fmla="*/ 637 h 761"/>
                <a:gd name="T2" fmla="*/ 1154 w 1230"/>
                <a:gd name="T3" fmla="*/ 666 h 761"/>
                <a:gd name="T4" fmla="*/ 1205 w 1230"/>
                <a:gd name="T5" fmla="*/ 681 h 761"/>
                <a:gd name="T6" fmla="*/ 1201 w 1230"/>
                <a:gd name="T7" fmla="*/ 695 h 761"/>
                <a:gd name="T8" fmla="*/ 1158 w 1230"/>
                <a:gd name="T9" fmla="*/ 688 h 761"/>
                <a:gd name="T10" fmla="*/ 1111 w 1230"/>
                <a:gd name="T11" fmla="*/ 706 h 761"/>
                <a:gd name="T12" fmla="*/ 1064 w 1230"/>
                <a:gd name="T13" fmla="*/ 742 h 761"/>
                <a:gd name="T14" fmla="*/ 1002 w 1230"/>
                <a:gd name="T15" fmla="*/ 753 h 761"/>
                <a:gd name="T16" fmla="*/ 934 w 1230"/>
                <a:gd name="T17" fmla="*/ 761 h 761"/>
                <a:gd name="T18" fmla="*/ 887 w 1230"/>
                <a:gd name="T19" fmla="*/ 724 h 761"/>
                <a:gd name="T20" fmla="*/ 829 w 1230"/>
                <a:gd name="T21" fmla="*/ 695 h 761"/>
                <a:gd name="T22" fmla="*/ 778 w 1230"/>
                <a:gd name="T23" fmla="*/ 656 h 761"/>
                <a:gd name="T24" fmla="*/ 720 w 1230"/>
                <a:gd name="T25" fmla="*/ 634 h 761"/>
                <a:gd name="T26" fmla="*/ 669 w 1230"/>
                <a:gd name="T27" fmla="*/ 598 h 761"/>
                <a:gd name="T28" fmla="*/ 604 w 1230"/>
                <a:gd name="T29" fmla="*/ 605 h 761"/>
                <a:gd name="T30" fmla="*/ 561 w 1230"/>
                <a:gd name="T31" fmla="*/ 637 h 761"/>
                <a:gd name="T32" fmla="*/ 499 w 1230"/>
                <a:gd name="T33" fmla="*/ 608 h 761"/>
                <a:gd name="T34" fmla="*/ 452 w 1230"/>
                <a:gd name="T35" fmla="*/ 572 h 761"/>
                <a:gd name="T36" fmla="*/ 391 w 1230"/>
                <a:gd name="T37" fmla="*/ 551 h 761"/>
                <a:gd name="T38" fmla="*/ 343 w 1230"/>
                <a:gd name="T39" fmla="*/ 518 h 761"/>
                <a:gd name="T40" fmla="*/ 286 w 1230"/>
                <a:gd name="T41" fmla="*/ 489 h 761"/>
                <a:gd name="T42" fmla="*/ 257 w 1230"/>
                <a:gd name="T43" fmla="*/ 438 h 761"/>
                <a:gd name="T44" fmla="*/ 209 w 1230"/>
                <a:gd name="T45" fmla="*/ 435 h 761"/>
                <a:gd name="T46" fmla="*/ 166 w 1230"/>
                <a:gd name="T47" fmla="*/ 438 h 761"/>
                <a:gd name="T48" fmla="*/ 159 w 1230"/>
                <a:gd name="T49" fmla="*/ 399 h 761"/>
                <a:gd name="T50" fmla="*/ 115 w 1230"/>
                <a:gd name="T51" fmla="*/ 348 h 761"/>
                <a:gd name="T52" fmla="*/ 86 w 1230"/>
                <a:gd name="T53" fmla="*/ 290 h 761"/>
                <a:gd name="T54" fmla="*/ 25 w 1230"/>
                <a:gd name="T55" fmla="*/ 275 h 761"/>
                <a:gd name="T56" fmla="*/ 21 w 1230"/>
                <a:gd name="T57" fmla="*/ 232 h 761"/>
                <a:gd name="T58" fmla="*/ 57 w 1230"/>
                <a:gd name="T59" fmla="*/ 196 h 761"/>
                <a:gd name="T60" fmla="*/ 86 w 1230"/>
                <a:gd name="T61" fmla="*/ 163 h 761"/>
                <a:gd name="T62" fmla="*/ 115 w 1230"/>
                <a:gd name="T63" fmla="*/ 127 h 761"/>
                <a:gd name="T64" fmla="*/ 148 w 1230"/>
                <a:gd name="T65" fmla="*/ 105 h 761"/>
                <a:gd name="T66" fmla="*/ 144 w 1230"/>
                <a:gd name="T67" fmla="*/ 69 h 761"/>
                <a:gd name="T68" fmla="*/ 130 w 1230"/>
                <a:gd name="T69" fmla="*/ 40 h 761"/>
                <a:gd name="T70" fmla="*/ 112 w 1230"/>
                <a:gd name="T71" fmla="*/ 8 h 761"/>
                <a:gd name="T72" fmla="*/ 126 w 1230"/>
                <a:gd name="T73" fmla="*/ 26 h 761"/>
                <a:gd name="T74" fmla="*/ 137 w 1230"/>
                <a:gd name="T75" fmla="*/ 58 h 761"/>
                <a:gd name="T76" fmla="*/ 159 w 1230"/>
                <a:gd name="T77" fmla="*/ 91 h 761"/>
                <a:gd name="T78" fmla="*/ 191 w 1230"/>
                <a:gd name="T79" fmla="*/ 116 h 761"/>
                <a:gd name="T80" fmla="*/ 231 w 1230"/>
                <a:gd name="T81" fmla="*/ 134 h 761"/>
                <a:gd name="T82" fmla="*/ 257 w 1230"/>
                <a:gd name="T83" fmla="*/ 163 h 761"/>
                <a:gd name="T84" fmla="*/ 293 w 1230"/>
                <a:gd name="T85" fmla="*/ 178 h 761"/>
                <a:gd name="T86" fmla="*/ 333 w 1230"/>
                <a:gd name="T87" fmla="*/ 207 h 761"/>
                <a:gd name="T88" fmla="*/ 369 w 1230"/>
                <a:gd name="T89" fmla="*/ 232 h 761"/>
                <a:gd name="T90" fmla="*/ 412 w 1230"/>
                <a:gd name="T91" fmla="*/ 257 h 761"/>
                <a:gd name="T92" fmla="*/ 456 w 1230"/>
                <a:gd name="T93" fmla="*/ 286 h 761"/>
                <a:gd name="T94" fmla="*/ 463 w 1230"/>
                <a:gd name="T95" fmla="*/ 322 h 761"/>
                <a:gd name="T96" fmla="*/ 528 w 1230"/>
                <a:gd name="T97" fmla="*/ 359 h 761"/>
                <a:gd name="T98" fmla="*/ 590 w 1230"/>
                <a:gd name="T99" fmla="*/ 402 h 761"/>
                <a:gd name="T100" fmla="*/ 644 w 1230"/>
                <a:gd name="T101" fmla="*/ 431 h 761"/>
                <a:gd name="T102" fmla="*/ 658 w 1230"/>
                <a:gd name="T103" fmla="*/ 395 h 761"/>
                <a:gd name="T104" fmla="*/ 705 w 1230"/>
                <a:gd name="T105" fmla="*/ 366 h 761"/>
                <a:gd name="T106" fmla="*/ 767 w 1230"/>
                <a:gd name="T107" fmla="*/ 373 h 761"/>
                <a:gd name="T108" fmla="*/ 825 w 1230"/>
                <a:gd name="T109" fmla="*/ 373 h 761"/>
                <a:gd name="T110" fmla="*/ 868 w 1230"/>
                <a:gd name="T111" fmla="*/ 399 h 761"/>
                <a:gd name="T112" fmla="*/ 912 w 1230"/>
                <a:gd name="T113" fmla="*/ 427 h 761"/>
                <a:gd name="T114" fmla="*/ 944 w 1230"/>
                <a:gd name="T115" fmla="*/ 446 h 761"/>
                <a:gd name="T116" fmla="*/ 984 w 1230"/>
                <a:gd name="T117" fmla="*/ 431 h 761"/>
                <a:gd name="T118" fmla="*/ 1020 w 1230"/>
                <a:gd name="T119" fmla="*/ 46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0" h="761">
                  <a:moveTo>
                    <a:pt x="1180" y="623"/>
                  </a:moveTo>
                  <a:lnTo>
                    <a:pt x="1183" y="623"/>
                  </a:lnTo>
                  <a:lnTo>
                    <a:pt x="1183" y="627"/>
                  </a:lnTo>
                  <a:lnTo>
                    <a:pt x="1183" y="627"/>
                  </a:lnTo>
                  <a:lnTo>
                    <a:pt x="1183" y="627"/>
                  </a:lnTo>
                  <a:lnTo>
                    <a:pt x="1180" y="627"/>
                  </a:lnTo>
                  <a:lnTo>
                    <a:pt x="1176" y="627"/>
                  </a:lnTo>
                  <a:lnTo>
                    <a:pt x="1176" y="627"/>
                  </a:lnTo>
                  <a:lnTo>
                    <a:pt x="1173" y="630"/>
                  </a:lnTo>
                  <a:lnTo>
                    <a:pt x="1176" y="634"/>
                  </a:lnTo>
                  <a:lnTo>
                    <a:pt x="1176" y="634"/>
                  </a:lnTo>
                  <a:lnTo>
                    <a:pt x="1180" y="634"/>
                  </a:lnTo>
                  <a:lnTo>
                    <a:pt x="1183" y="634"/>
                  </a:lnTo>
                  <a:lnTo>
                    <a:pt x="1180" y="634"/>
                  </a:lnTo>
                  <a:lnTo>
                    <a:pt x="1176" y="634"/>
                  </a:lnTo>
                  <a:lnTo>
                    <a:pt x="1176" y="634"/>
                  </a:lnTo>
                  <a:lnTo>
                    <a:pt x="1173" y="637"/>
                  </a:lnTo>
                  <a:lnTo>
                    <a:pt x="1169" y="637"/>
                  </a:lnTo>
                  <a:lnTo>
                    <a:pt x="1169" y="641"/>
                  </a:lnTo>
                  <a:lnTo>
                    <a:pt x="1165" y="641"/>
                  </a:lnTo>
                  <a:lnTo>
                    <a:pt x="1165" y="645"/>
                  </a:lnTo>
                  <a:lnTo>
                    <a:pt x="1162" y="645"/>
                  </a:lnTo>
                  <a:lnTo>
                    <a:pt x="1158" y="645"/>
                  </a:lnTo>
                  <a:lnTo>
                    <a:pt x="1154" y="645"/>
                  </a:lnTo>
                  <a:lnTo>
                    <a:pt x="1151" y="648"/>
                  </a:lnTo>
                  <a:lnTo>
                    <a:pt x="1147" y="652"/>
                  </a:lnTo>
                  <a:lnTo>
                    <a:pt x="1147" y="652"/>
                  </a:lnTo>
                  <a:lnTo>
                    <a:pt x="1144" y="656"/>
                  </a:lnTo>
                  <a:lnTo>
                    <a:pt x="1144" y="659"/>
                  </a:lnTo>
                  <a:lnTo>
                    <a:pt x="1147" y="663"/>
                  </a:lnTo>
                  <a:lnTo>
                    <a:pt x="1147" y="663"/>
                  </a:lnTo>
                  <a:lnTo>
                    <a:pt x="1147" y="663"/>
                  </a:lnTo>
                  <a:lnTo>
                    <a:pt x="1151" y="666"/>
                  </a:lnTo>
                  <a:lnTo>
                    <a:pt x="1154" y="666"/>
                  </a:lnTo>
                  <a:lnTo>
                    <a:pt x="1158" y="670"/>
                  </a:lnTo>
                  <a:lnTo>
                    <a:pt x="1162" y="670"/>
                  </a:lnTo>
                  <a:lnTo>
                    <a:pt x="1165" y="674"/>
                  </a:lnTo>
                  <a:lnTo>
                    <a:pt x="1165" y="677"/>
                  </a:lnTo>
                  <a:lnTo>
                    <a:pt x="1169" y="674"/>
                  </a:lnTo>
                  <a:lnTo>
                    <a:pt x="1169" y="670"/>
                  </a:lnTo>
                  <a:lnTo>
                    <a:pt x="1173" y="670"/>
                  </a:lnTo>
                  <a:lnTo>
                    <a:pt x="1176" y="670"/>
                  </a:lnTo>
                  <a:lnTo>
                    <a:pt x="1176" y="674"/>
                  </a:lnTo>
                  <a:lnTo>
                    <a:pt x="1176" y="677"/>
                  </a:lnTo>
                  <a:lnTo>
                    <a:pt x="1180" y="677"/>
                  </a:lnTo>
                  <a:lnTo>
                    <a:pt x="1183" y="677"/>
                  </a:lnTo>
                  <a:lnTo>
                    <a:pt x="1187" y="677"/>
                  </a:lnTo>
                  <a:lnTo>
                    <a:pt x="1191" y="677"/>
                  </a:lnTo>
                  <a:lnTo>
                    <a:pt x="1194" y="681"/>
                  </a:lnTo>
                  <a:lnTo>
                    <a:pt x="1201" y="681"/>
                  </a:lnTo>
                  <a:lnTo>
                    <a:pt x="1205" y="681"/>
                  </a:lnTo>
                  <a:lnTo>
                    <a:pt x="1212" y="681"/>
                  </a:lnTo>
                  <a:lnTo>
                    <a:pt x="1216" y="681"/>
                  </a:lnTo>
                  <a:lnTo>
                    <a:pt x="1220" y="681"/>
                  </a:lnTo>
                  <a:lnTo>
                    <a:pt x="1223" y="681"/>
                  </a:lnTo>
                  <a:lnTo>
                    <a:pt x="1230" y="681"/>
                  </a:lnTo>
                  <a:lnTo>
                    <a:pt x="1230" y="681"/>
                  </a:lnTo>
                  <a:lnTo>
                    <a:pt x="1230" y="681"/>
                  </a:lnTo>
                  <a:lnTo>
                    <a:pt x="1230" y="685"/>
                  </a:lnTo>
                  <a:lnTo>
                    <a:pt x="1227" y="688"/>
                  </a:lnTo>
                  <a:lnTo>
                    <a:pt x="1223" y="688"/>
                  </a:lnTo>
                  <a:lnTo>
                    <a:pt x="1220" y="688"/>
                  </a:lnTo>
                  <a:lnTo>
                    <a:pt x="1220" y="688"/>
                  </a:lnTo>
                  <a:lnTo>
                    <a:pt x="1216" y="692"/>
                  </a:lnTo>
                  <a:lnTo>
                    <a:pt x="1212" y="692"/>
                  </a:lnTo>
                  <a:lnTo>
                    <a:pt x="1209" y="695"/>
                  </a:lnTo>
                  <a:lnTo>
                    <a:pt x="1205" y="695"/>
                  </a:lnTo>
                  <a:lnTo>
                    <a:pt x="1201" y="695"/>
                  </a:lnTo>
                  <a:lnTo>
                    <a:pt x="1198" y="699"/>
                  </a:lnTo>
                  <a:lnTo>
                    <a:pt x="1194" y="699"/>
                  </a:lnTo>
                  <a:lnTo>
                    <a:pt x="1187" y="699"/>
                  </a:lnTo>
                  <a:lnTo>
                    <a:pt x="1183" y="699"/>
                  </a:lnTo>
                  <a:lnTo>
                    <a:pt x="1183" y="703"/>
                  </a:lnTo>
                  <a:lnTo>
                    <a:pt x="1183" y="706"/>
                  </a:lnTo>
                  <a:lnTo>
                    <a:pt x="1180" y="706"/>
                  </a:lnTo>
                  <a:lnTo>
                    <a:pt x="1176" y="703"/>
                  </a:lnTo>
                  <a:lnTo>
                    <a:pt x="1176" y="699"/>
                  </a:lnTo>
                  <a:lnTo>
                    <a:pt x="1176" y="699"/>
                  </a:lnTo>
                  <a:lnTo>
                    <a:pt x="1173" y="699"/>
                  </a:lnTo>
                  <a:lnTo>
                    <a:pt x="1165" y="695"/>
                  </a:lnTo>
                  <a:lnTo>
                    <a:pt x="1165" y="692"/>
                  </a:lnTo>
                  <a:lnTo>
                    <a:pt x="1165" y="688"/>
                  </a:lnTo>
                  <a:lnTo>
                    <a:pt x="1162" y="688"/>
                  </a:lnTo>
                  <a:lnTo>
                    <a:pt x="1158" y="688"/>
                  </a:lnTo>
                  <a:lnTo>
                    <a:pt x="1158" y="688"/>
                  </a:lnTo>
                  <a:lnTo>
                    <a:pt x="1154" y="688"/>
                  </a:lnTo>
                  <a:lnTo>
                    <a:pt x="1151" y="688"/>
                  </a:lnTo>
                  <a:lnTo>
                    <a:pt x="1147" y="688"/>
                  </a:lnTo>
                  <a:lnTo>
                    <a:pt x="1144" y="688"/>
                  </a:lnTo>
                  <a:lnTo>
                    <a:pt x="1140" y="688"/>
                  </a:lnTo>
                  <a:lnTo>
                    <a:pt x="1140" y="688"/>
                  </a:lnTo>
                  <a:lnTo>
                    <a:pt x="1136" y="688"/>
                  </a:lnTo>
                  <a:lnTo>
                    <a:pt x="1133" y="688"/>
                  </a:lnTo>
                  <a:lnTo>
                    <a:pt x="1133" y="695"/>
                  </a:lnTo>
                  <a:lnTo>
                    <a:pt x="1129" y="699"/>
                  </a:lnTo>
                  <a:lnTo>
                    <a:pt x="1129" y="699"/>
                  </a:lnTo>
                  <a:lnTo>
                    <a:pt x="1125" y="703"/>
                  </a:lnTo>
                  <a:lnTo>
                    <a:pt x="1122" y="703"/>
                  </a:lnTo>
                  <a:lnTo>
                    <a:pt x="1115" y="699"/>
                  </a:lnTo>
                  <a:lnTo>
                    <a:pt x="1111" y="703"/>
                  </a:lnTo>
                  <a:lnTo>
                    <a:pt x="1111" y="703"/>
                  </a:lnTo>
                  <a:lnTo>
                    <a:pt x="1111" y="706"/>
                  </a:lnTo>
                  <a:lnTo>
                    <a:pt x="1111" y="706"/>
                  </a:lnTo>
                  <a:lnTo>
                    <a:pt x="1111" y="710"/>
                  </a:lnTo>
                  <a:lnTo>
                    <a:pt x="1111" y="713"/>
                  </a:lnTo>
                  <a:lnTo>
                    <a:pt x="1111" y="735"/>
                  </a:lnTo>
                  <a:lnTo>
                    <a:pt x="1107" y="735"/>
                  </a:lnTo>
                  <a:lnTo>
                    <a:pt x="1104" y="739"/>
                  </a:lnTo>
                  <a:lnTo>
                    <a:pt x="1104" y="739"/>
                  </a:lnTo>
                  <a:lnTo>
                    <a:pt x="1100" y="739"/>
                  </a:lnTo>
                  <a:lnTo>
                    <a:pt x="1096" y="742"/>
                  </a:lnTo>
                  <a:lnTo>
                    <a:pt x="1093" y="739"/>
                  </a:lnTo>
                  <a:lnTo>
                    <a:pt x="1089" y="739"/>
                  </a:lnTo>
                  <a:lnTo>
                    <a:pt x="1086" y="739"/>
                  </a:lnTo>
                  <a:lnTo>
                    <a:pt x="1078" y="739"/>
                  </a:lnTo>
                  <a:lnTo>
                    <a:pt x="1075" y="739"/>
                  </a:lnTo>
                  <a:lnTo>
                    <a:pt x="1071" y="739"/>
                  </a:lnTo>
                  <a:lnTo>
                    <a:pt x="1068" y="742"/>
                  </a:lnTo>
                  <a:lnTo>
                    <a:pt x="1064" y="742"/>
                  </a:lnTo>
                  <a:lnTo>
                    <a:pt x="1060" y="742"/>
                  </a:lnTo>
                  <a:lnTo>
                    <a:pt x="1057" y="742"/>
                  </a:lnTo>
                  <a:lnTo>
                    <a:pt x="1057" y="742"/>
                  </a:lnTo>
                  <a:lnTo>
                    <a:pt x="1053" y="746"/>
                  </a:lnTo>
                  <a:lnTo>
                    <a:pt x="1049" y="746"/>
                  </a:lnTo>
                  <a:lnTo>
                    <a:pt x="1049" y="746"/>
                  </a:lnTo>
                  <a:lnTo>
                    <a:pt x="1042" y="750"/>
                  </a:lnTo>
                  <a:lnTo>
                    <a:pt x="1039" y="750"/>
                  </a:lnTo>
                  <a:lnTo>
                    <a:pt x="1039" y="750"/>
                  </a:lnTo>
                  <a:lnTo>
                    <a:pt x="1035" y="750"/>
                  </a:lnTo>
                  <a:lnTo>
                    <a:pt x="1031" y="750"/>
                  </a:lnTo>
                  <a:lnTo>
                    <a:pt x="1028" y="750"/>
                  </a:lnTo>
                  <a:lnTo>
                    <a:pt x="1024" y="750"/>
                  </a:lnTo>
                  <a:lnTo>
                    <a:pt x="1020" y="753"/>
                  </a:lnTo>
                  <a:lnTo>
                    <a:pt x="1013" y="753"/>
                  </a:lnTo>
                  <a:lnTo>
                    <a:pt x="1010" y="753"/>
                  </a:lnTo>
                  <a:lnTo>
                    <a:pt x="1002" y="753"/>
                  </a:lnTo>
                  <a:lnTo>
                    <a:pt x="1002" y="753"/>
                  </a:lnTo>
                  <a:lnTo>
                    <a:pt x="995" y="753"/>
                  </a:lnTo>
                  <a:lnTo>
                    <a:pt x="991" y="753"/>
                  </a:lnTo>
                  <a:lnTo>
                    <a:pt x="984" y="753"/>
                  </a:lnTo>
                  <a:lnTo>
                    <a:pt x="984" y="757"/>
                  </a:lnTo>
                  <a:lnTo>
                    <a:pt x="981" y="757"/>
                  </a:lnTo>
                  <a:lnTo>
                    <a:pt x="977" y="757"/>
                  </a:lnTo>
                  <a:lnTo>
                    <a:pt x="973" y="761"/>
                  </a:lnTo>
                  <a:lnTo>
                    <a:pt x="966" y="761"/>
                  </a:lnTo>
                  <a:lnTo>
                    <a:pt x="963" y="761"/>
                  </a:lnTo>
                  <a:lnTo>
                    <a:pt x="959" y="761"/>
                  </a:lnTo>
                  <a:lnTo>
                    <a:pt x="952" y="761"/>
                  </a:lnTo>
                  <a:lnTo>
                    <a:pt x="948" y="761"/>
                  </a:lnTo>
                  <a:lnTo>
                    <a:pt x="944" y="761"/>
                  </a:lnTo>
                  <a:lnTo>
                    <a:pt x="941" y="761"/>
                  </a:lnTo>
                  <a:lnTo>
                    <a:pt x="937" y="761"/>
                  </a:lnTo>
                  <a:lnTo>
                    <a:pt x="934" y="761"/>
                  </a:lnTo>
                  <a:lnTo>
                    <a:pt x="930" y="761"/>
                  </a:lnTo>
                  <a:lnTo>
                    <a:pt x="923" y="761"/>
                  </a:lnTo>
                  <a:lnTo>
                    <a:pt x="923" y="757"/>
                  </a:lnTo>
                  <a:lnTo>
                    <a:pt x="919" y="753"/>
                  </a:lnTo>
                  <a:lnTo>
                    <a:pt x="915" y="753"/>
                  </a:lnTo>
                  <a:lnTo>
                    <a:pt x="912" y="750"/>
                  </a:lnTo>
                  <a:lnTo>
                    <a:pt x="908" y="750"/>
                  </a:lnTo>
                  <a:lnTo>
                    <a:pt x="905" y="746"/>
                  </a:lnTo>
                  <a:lnTo>
                    <a:pt x="905" y="742"/>
                  </a:lnTo>
                  <a:lnTo>
                    <a:pt x="901" y="742"/>
                  </a:lnTo>
                  <a:lnTo>
                    <a:pt x="897" y="739"/>
                  </a:lnTo>
                  <a:lnTo>
                    <a:pt x="897" y="735"/>
                  </a:lnTo>
                  <a:lnTo>
                    <a:pt x="897" y="735"/>
                  </a:lnTo>
                  <a:lnTo>
                    <a:pt x="890" y="732"/>
                  </a:lnTo>
                  <a:lnTo>
                    <a:pt x="890" y="728"/>
                  </a:lnTo>
                  <a:lnTo>
                    <a:pt x="887" y="724"/>
                  </a:lnTo>
                  <a:lnTo>
                    <a:pt x="887" y="724"/>
                  </a:lnTo>
                  <a:lnTo>
                    <a:pt x="883" y="721"/>
                  </a:lnTo>
                  <a:lnTo>
                    <a:pt x="879" y="717"/>
                  </a:lnTo>
                  <a:lnTo>
                    <a:pt x="876" y="717"/>
                  </a:lnTo>
                  <a:lnTo>
                    <a:pt x="872" y="713"/>
                  </a:lnTo>
                  <a:lnTo>
                    <a:pt x="868" y="713"/>
                  </a:lnTo>
                  <a:lnTo>
                    <a:pt x="865" y="710"/>
                  </a:lnTo>
                  <a:lnTo>
                    <a:pt x="861" y="710"/>
                  </a:lnTo>
                  <a:lnTo>
                    <a:pt x="858" y="710"/>
                  </a:lnTo>
                  <a:lnTo>
                    <a:pt x="850" y="710"/>
                  </a:lnTo>
                  <a:lnTo>
                    <a:pt x="850" y="706"/>
                  </a:lnTo>
                  <a:lnTo>
                    <a:pt x="847" y="706"/>
                  </a:lnTo>
                  <a:lnTo>
                    <a:pt x="843" y="706"/>
                  </a:lnTo>
                  <a:lnTo>
                    <a:pt x="843" y="703"/>
                  </a:lnTo>
                  <a:lnTo>
                    <a:pt x="836" y="699"/>
                  </a:lnTo>
                  <a:lnTo>
                    <a:pt x="832" y="699"/>
                  </a:lnTo>
                  <a:lnTo>
                    <a:pt x="832" y="699"/>
                  </a:lnTo>
                  <a:lnTo>
                    <a:pt x="829" y="695"/>
                  </a:lnTo>
                  <a:lnTo>
                    <a:pt x="825" y="692"/>
                  </a:lnTo>
                  <a:lnTo>
                    <a:pt x="825" y="688"/>
                  </a:lnTo>
                  <a:lnTo>
                    <a:pt x="821" y="688"/>
                  </a:lnTo>
                  <a:lnTo>
                    <a:pt x="814" y="685"/>
                  </a:lnTo>
                  <a:lnTo>
                    <a:pt x="814" y="685"/>
                  </a:lnTo>
                  <a:lnTo>
                    <a:pt x="810" y="681"/>
                  </a:lnTo>
                  <a:lnTo>
                    <a:pt x="807" y="681"/>
                  </a:lnTo>
                  <a:lnTo>
                    <a:pt x="807" y="677"/>
                  </a:lnTo>
                  <a:lnTo>
                    <a:pt x="803" y="674"/>
                  </a:lnTo>
                  <a:lnTo>
                    <a:pt x="800" y="670"/>
                  </a:lnTo>
                  <a:lnTo>
                    <a:pt x="796" y="670"/>
                  </a:lnTo>
                  <a:lnTo>
                    <a:pt x="796" y="666"/>
                  </a:lnTo>
                  <a:lnTo>
                    <a:pt x="792" y="663"/>
                  </a:lnTo>
                  <a:lnTo>
                    <a:pt x="789" y="663"/>
                  </a:lnTo>
                  <a:lnTo>
                    <a:pt x="789" y="663"/>
                  </a:lnTo>
                  <a:lnTo>
                    <a:pt x="782" y="659"/>
                  </a:lnTo>
                  <a:lnTo>
                    <a:pt x="778" y="656"/>
                  </a:lnTo>
                  <a:lnTo>
                    <a:pt x="778" y="656"/>
                  </a:lnTo>
                  <a:lnTo>
                    <a:pt x="774" y="652"/>
                  </a:lnTo>
                  <a:lnTo>
                    <a:pt x="771" y="652"/>
                  </a:lnTo>
                  <a:lnTo>
                    <a:pt x="767" y="648"/>
                  </a:lnTo>
                  <a:lnTo>
                    <a:pt x="763" y="648"/>
                  </a:lnTo>
                  <a:lnTo>
                    <a:pt x="760" y="645"/>
                  </a:lnTo>
                  <a:lnTo>
                    <a:pt x="760" y="645"/>
                  </a:lnTo>
                  <a:lnTo>
                    <a:pt x="756" y="641"/>
                  </a:lnTo>
                  <a:lnTo>
                    <a:pt x="753" y="637"/>
                  </a:lnTo>
                  <a:lnTo>
                    <a:pt x="749" y="634"/>
                  </a:lnTo>
                  <a:lnTo>
                    <a:pt x="745" y="634"/>
                  </a:lnTo>
                  <a:lnTo>
                    <a:pt x="742" y="634"/>
                  </a:lnTo>
                  <a:lnTo>
                    <a:pt x="738" y="634"/>
                  </a:lnTo>
                  <a:lnTo>
                    <a:pt x="734" y="634"/>
                  </a:lnTo>
                  <a:lnTo>
                    <a:pt x="731" y="634"/>
                  </a:lnTo>
                  <a:lnTo>
                    <a:pt x="724" y="634"/>
                  </a:lnTo>
                  <a:lnTo>
                    <a:pt x="720" y="634"/>
                  </a:lnTo>
                  <a:lnTo>
                    <a:pt x="716" y="630"/>
                  </a:lnTo>
                  <a:lnTo>
                    <a:pt x="713" y="630"/>
                  </a:lnTo>
                  <a:lnTo>
                    <a:pt x="709" y="627"/>
                  </a:lnTo>
                  <a:lnTo>
                    <a:pt x="705" y="627"/>
                  </a:lnTo>
                  <a:lnTo>
                    <a:pt x="705" y="623"/>
                  </a:lnTo>
                  <a:lnTo>
                    <a:pt x="702" y="619"/>
                  </a:lnTo>
                  <a:lnTo>
                    <a:pt x="702" y="616"/>
                  </a:lnTo>
                  <a:lnTo>
                    <a:pt x="698" y="612"/>
                  </a:lnTo>
                  <a:lnTo>
                    <a:pt x="698" y="608"/>
                  </a:lnTo>
                  <a:lnTo>
                    <a:pt x="695" y="608"/>
                  </a:lnTo>
                  <a:lnTo>
                    <a:pt x="691" y="605"/>
                  </a:lnTo>
                  <a:lnTo>
                    <a:pt x="687" y="601"/>
                  </a:lnTo>
                  <a:lnTo>
                    <a:pt x="687" y="598"/>
                  </a:lnTo>
                  <a:lnTo>
                    <a:pt x="680" y="598"/>
                  </a:lnTo>
                  <a:lnTo>
                    <a:pt x="680" y="598"/>
                  </a:lnTo>
                  <a:lnTo>
                    <a:pt x="673" y="598"/>
                  </a:lnTo>
                  <a:lnTo>
                    <a:pt x="669" y="598"/>
                  </a:lnTo>
                  <a:lnTo>
                    <a:pt x="666" y="598"/>
                  </a:lnTo>
                  <a:lnTo>
                    <a:pt x="662" y="594"/>
                  </a:lnTo>
                  <a:lnTo>
                    <a:pt x="658" y="594"/>
                  </a:lnTo>
                  <a:lnTo>
                    <a:pt x="655" y="594"/>
                  </a:lnTo>
                  <a:lnTo>
                    <a:pt x="651" y="594"/>
                  </a:lnTo>
                  <a:lnTo>
                    <a:pt x="644" y="594"/>
                  </a:lnTo>
                  <a:lnTo>
                    <a:pt x="644" y="594"/>
                  </a:lnTo>
                  <a:lnTo>
                    <a:pt x="637" y="594"/>
                  </a:lnTo>
                  <a:lnTo>
                    <a:pt x="633" y="590"/>
                  </a:lnTo>
                  <a:lnTo>
                    <a:pt x="626" y="594"/>
                  </a:lnTo>
                  <a:lnTo>
                    <a:pt x="626" y="594"/>
                  </a:lnTo>
                  <a:lnTo>
                    <a:pt x="622" y="594"/>
                  </a:lnTo>
                  <a:lnTo>
                    <a:pt x="619" y="598"/>
                  </a:lnTo>
                  <a:lnTo>
                    <a:pt x="615" y="598"/>
                  </a:lnTo>
                  <a:lnTo>
                    <a:pt x="611" y="598"/>
                  </a:lnTo>
                  <a:lnTo>
                    <a:pt x="608" y="601"/>
                  </a:lnTo>
                  <a:lnTo>
                    <a:pt x="604" y="605"/>
                  </a:lnTo>
                  <a:lnTo>
                    <a:pt x="600" y="608"/>
                  </a:lnTo>
                  <a:lnTo>
                    <a:pt x="600" y="608"/>
                  </a:lnTo>
                  <a:lnTo>
                    <a:pt x="597" y="612"/>
                  </a:lnTo>
                  <a:lnTo>
                    <a:pt x="593" y="612"/>
                  </a:lnTo>
                  <a:lnTo>
                    <a:pt x="590" y="616"/>
                  </a:lnTo>
                  <a:lnTo>
                    <a:pt x="590" y="616"/>
                  </a:lnTo>
                  <a:lnTo>
                    <a:pt x="586" y="623"/>
                  </a:lnTo>
                  <a:lnTo>
                    <a:pt x="582" y="627"/>
                  </a:lnTo>
                  <a:lnTo>
                    <a:pt x="582" y="627"/>
                  </a:lnTo>
                  <a:lnTo>
                    <a:pt x="582" y="630"/>
                  </a:lnTo>
                  <a:lnTo>
                    <a:pt x="579" y="634"/>
                  </a:lnTo>
                  <a:lnTo>
                    <a:pt x="575" y="634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68" y="637"/>
                  </a:lnTo>
                  <a:lnTo>
                    <a:pt x="564" y="641"/>
                  </a:lnTo>
                  <a:lnTo>
                    <a:pt x="561" y="637"/>
                  </a:lnTo>
                  <a:lnTo>
                    <a:pt x="553" y="637"/>
                  </a:lnTo>
                  <a:lnTo>
                    <a:pt x="553" y="634"/>
                  </a:lnTo>
                  <a:lnTo>
                    <a:pt x="550" y="634"/>
                  </a:lnTo>
                  <a:lnTo>
                    <a:pt x="546" y="634"/>
                  </a:lnTo>
                  <a:lnTo>
                    <a:pt x="543" y="630"/>
                  </a:lnTo>
                  <a:lnTo>
                    <a:pt x="539" y="630"/>
                  </a:lnTo>
                  <a:lnTo>
                    <a:pt x="535" y="627"/>
                  </a:lnTo>
                  <a:lnTo>
                    <a:pt x="532" y="623"/>
                  </a:lnTo>
                  <a:lnTo>
                    <a:pt x="528" y="623"/>
                  </a:lnTo>
                  <a:lnTo>
                    <a:pt x="524" y="619"/>
                  </a:lnTo>
                  <a:lnTo>
                    <a:pt x="521" y="616"/>
                  </a:lnTo>
                  <a:lnTo>
                    <a:pt x="517" y="616"/>
                  </a:lnTo>
                  <a:lnTo>
                    <a:pt x="517" y="616"/>
                  </a:lnTo>
                  <a:lnTo>
                    <a:pt x="510" y="612"/>
                  </a:lnTo>
                  <a:lnTo>
                    <a:pt x="510" y="608"/>
                  </a:lnTo>
                  <a:lnTo>
                    <a:pt x="506" y="608"/>
                  </a:lnTo>
                  <a:lnTo>
                    <a:pt x="499" y="608"/>
                  </a:lnTo>
                  <a:lnTo>
                    <a:pt x="499" y="608"/>
                  </a:lnTo>
                  <a:lnTo>
                    <a:pt x="495" y="605"/>
                  </a:lnTo>
                  <a:lnTo>
                    <a:pt x="492" y="605"/>
                  </a:lnTo>
                  <a:lnTo>
                    <a:pt x="488" y="601"/>
                  </a:lnTo>
                  <a:lnTo>
                    <a:pt x="485" y="598"/>
                  </a:lnTo>
                  <a:lnTo>
                    <a:pt x="481" y="598"/>
                  </a:lnTo>
                  <a:lnTo>
                    <a:pt x="481" y="598"/>
                  </a:lnTo>
                  <a:lnTo>
                    <a:pt x="477" y="594"/>
                  </a:lnTo>
                  <a:lnTo>
                    <a:pt x="474" y="590"/>
                  </a:lnTo>
                  <a:lnTo>
                    <a:pt x="470" y="590"/>
                  </a:lnTo>
                  <a:lnTo>
                    <a:pt x="467" y="587"/>
                  </a:lnTo>
                  <a:lnTo>
                    <a:pt x="463" y="583"/>
                  </a:lnTo>
                  <a:lnTo>
                    <a:pt x="463" y="580"/>
                  </a:lnTo>
                  <a:lnTo>
                    <a:pt x="459" y="580"/>
                  </a:lnTo>
                  <a:lnTo>
                    <a:pt x="456" y="576"/>
                  </a:lnTo>
                  <a:lnTo>
                    <a:pt x="456" y="572"/>
                  </a:lnTo>
                  <a:lnTo>
                    <a:pt x="452" y="572"/>
                  </a:lnTo>
                  <a:lnTo>
                    <a:pt x="448" y="572"/>
                  </a:lnTo>
                  <a:lnTo>
                    <a:pt x="445" y="565"/>
                  </a:lnTo>
                  <a:lnTo>
                    <a:pt x="445" y="565"/>
                  </a:lnTo>
                  <a:lnTo>
                    <a:pt x="441" y="565"/>
                  </a:lnTo>
                  <a:lnTo>
                    <a:pt x="438" y="561"/>
                  </a:lnTo>
                  <a:lnTo>
                    <a:pt x="434" y="558"/>
                  </a:lnTo>
                  <a:lnTo>
                    <a:pt x="430" y="554"/>
                  </a:lnTo>
                  <a:lnTo>
                    <a:pt x="427" y="554"/>
                  </a:lnTo>
                  <a:lnTo>
                    <a:pt x="423" y="554"/>
                  </a:lnTo>
                  <a:lnTo>
                    <a:pt x="419" y="554"/>
                  </a:lnTo>
                  <a:lnTo>
                    <a:pt x="416" y="554"/>
                  </a:lnTo>
                  <a:lnTo>
                    <a:pt x="409" y="554"/>
                  </a:lnTo>
                  <a:lnTo>
                    <a:pt x="409" y="554"/>
                  </a:lnTo>
                  <a:lnTo>
                    <a:pt x="401" y="551"/>
                  </a:lnTo>
                  <a:lnTo>
                    <a:pt x="401" y="551"/>
                  </a:lnTo>
                  <a:lnTo>
                    <a:pt x="394" y="551"/>
                  </a:lnTo>
                  <a:lnTo>
                    <a:pt x="391" y="551"/>
                  </a:lnTo>
                  <a:lnTo>
                    <a:pt x="387" y="547"/>
                  </a:lnTo>
                  <a:lnTo>
                    <a:pt x="383" y="547"/>
                  </a:lnTo>
                  <a:lnTo>
                    <a:pt x="383" y="547"/>
                  </a:lnTo>
                  <a:lnTo>
                    <a:pt x="380" y="543"/>
                  </a:lnTo>
                  <a:lnTo>
                    <a:pt x="376" y="540"/>
                  </a:lnTo>
                  <a:lnTo>
                    <a:pt x="372" y="540"/>
                  </a:lnTo>
                  <a:lnTo>
                    <a:pt x="372" y="536"/>
                  </a:lnTo>
                  <a:lnTo>
                    <a:pt x="372" y="532"/>
                  </a:lnTo>
                  <a:lnTo>
                    <a:pt x="369" y="529"/>
                  </a:lnTo>
                  <a:lnTo>
                    <a:pt x="365" y="529"/>
                  </a:lnTo>
                  <a:lnTo>
                    <a:pt x="365" y="525"/>
                  </a:lnTo>
                  <a:lnTo>
                    <a:pt x="362" y="525"/>
                  </a:lnTo>
                  <a:lnTo>
                    <a:pt x="358" y="522"/>
                  </a:lnTo>
                  <a:lnTo>
                    <a:pt x="354" y="518"/>
                  </a:lnTo>
                  <a:lnTo>
                    <a:pt x="351" y="518"/>
                  </a:lnTo>
                  <a:lnTo>
                    <a:pt x="347" y="518"/>
                  </a:lnTo>
                  <a:lnTo>
                    <a:pt x="343" y="518"/>
                  </a:lnTo>
                  <a:lnTo>
                    <a:pt x="340" y="514"/>
                  </a:lnTo>
                  <a:lnTo>
                    <a:pt x="340" y="511"/>
                  </a:lnTo>
                  <a:lnTo>
                    <a:pt x="336" y="511"/>
                  </a:lnTo>
                  <a:lnTo>
                    <a:pt x="329" y="511"/>
                  </a:lnTo>
                  <a:lnTo>
                    <a:pt x="329" y="511"/>
                  </a:lnTo>
                  <a:lnTo>
                    <a:pt x="325" y="507"/>
                  </a:lnTo>
                  <a:lnTo>
                    <a:pt x="322" y="504"/>
                  </a:lnTo>
                  <a:lnTo>
                    <a:pt x="318" y="504"/>
                  </a:lnTo>
                  <a:lnTo>
                    <a:pt x="314" y="500"/>
                  </a:lnTo>
                  <a:lnTo>
                    <a:pt x="311" y="500"/>
                  </a:lnTo>
                  <a:lnTo>
                    <a:pt x="307" y="500"/>
                  </a:lnTo>
                  <a:lnTo>
                    <a:pt x="304" y="496"/>
                  </a:lnTo>
                  <a:lnTo>
                    <a:pt x="304" y="496"/>
                  </a:lnTo>
                  <a:lnTo>
                    <a:pt x="296" y="493"/>
                  </a:lnTo>
                  <a:lnTo>
                    <a:pt x="293" y="493"/>
                  </a:lnTo>
                  <a:lnTo>
                    <a:pt x="293" y="493"/>
                  </a:lnTo>
                  <a:lnTo>
                    <a:pt x="286" y="489"/>
                  </a:lnTo>
                  <a:lnTo>
                    <a:pt x="286" y="489"/>
                  </a:lnTo>
                  <a:lnTo>
                    <a:pt x="282" y="485"/>
                  </a:lnTo>
                  <a:lnTo>
                    <a:pt x="278" y="482"/>
                  </a:lnTo>
                  <a:lnTo>
                    <a:pt x="275" y="482"/>
                  </a:lnTo>
                  <a:lnTo>
                    <a:pt x="275" y="475"/>
                  </a:lnTo>
                  <a:lnTo>
                    <a:pt x="275" y="475"/>
                  </a:lnTo>
                  <a:lnTo>
                    <a:pt x="275" y="467"/>
                  </a:lnTo>
                  <a:lnTo>
                    <a:pt x="275" y="464"/>
                  </a:lnTo>
                  <a:lnTo>
                    <a:pt x="275" y="460"/>
                  </a:lnTo>
                  <a:lnTo>
                    <a:pt x="275" y="456"/>
                  </a:lnTo>
                  <a:lnTo>
                    <a:pt x="271" y="456"/>
                  </a:lnTo>
                  <a:lnTo>
                    <a:pt x="267" y="453"/>
                  </a:lnTo>
                  <a:lnTo>
                    <a:pt x="267" y="449"/>
                  </a:lnTo>
                  <a:lnTo>
                    <a:pt x="260" y="449"/>
                  </a:lnTo>
                  <a:lnTo>
                    <a:pt x="257" y="446"/>
                  </a:lnTo>
                  <a:lnTo>
                    <a:pt x="257" y="442"/>
                  </a:lnTo>
                  <a:lnTo>
                    <a:pt x="257" y="438"/>
                  </a:lnTo>
                  <a:lnTo>
                    <a:pt x="253" y="435"/>
                  </a:lnTo>
                  <a:lnTo>
                    <a:pt x="249" y="431"/>
                  </a:lnTo>
                  <a:lnTo>
                    <a:pt x="249" y="431"/>
                  </a:lnTo>
                  <a:lnTo>
                    <a:pt x="246" y="427"/>
                  </a:lnTo>
                  <a:lnTo>
                    <a:pt x="242" y="427"/>
                  </a:lnTo>
                  <a:lnTo>
                    <a:pt x="238" y="427"/>
                  </a:lnTo>
                  <a:lnTo>
                    <a:pt x="235" y="424"/>
                  </a:lnTo>
                  <a:lnTo>
                    <a:pt x="231" y="424"/>
                  </a:lnTo>
                  <a:lnTo>
                    <a:pt x="228" y="424"/>
                  </a:lnTo>
                  <a:lnTo>
                    <a:pt x="220" y="420"/>
                  </a:lnTo>
                  <a:lnTo>
                    <a:pt x="220" y="420"/>
                  </a:lnTo>
                  <a:lnTo>
                    <a:pt x="217" y="420"/>
                  </a:lnTo>
                  <a:lnTo>
                    <a:pt x="213" y="420"/>
                  </a:lnTo>
                  <a:lnTo>
                    <a:pt x="213" y="424"/>
                  </a:lnTo>
                  <a:lnTo>
                    <a:pt x="209" y="427"/>
                  </a:lnTo>
                  <a:lnTo>
                    <a:pt x="209" y="431"/>
                  </a:lnTo>
                  <a:lnTo>
                    <a:pt x="209" y="435"/>
                  </a:lnTo>
                  <a:lnTo>
                    <a:pt x="209" y="438"/>
                  </a:lnTo>
                  <a:lnTo>
                    <a:pt x="206" y="442"/>
                  </a:lnTo>
                  <a:lnTo>
                    <a:pt x="202" y="446"/>
                  </a:lnTo>
                  <a:lnTo>
                    <a:pt x="202" y="446"/>
                  </a:lnTo>
                  <a:lnTo>
                    <a:pt x="195" y="446"/>
                  </a:lnTo>
                  <a:lnTo>
                    <a:pt x="191" y="449"/>
                  </a:lnTo>
                  <a:lnTo>
                    <a:pt x="188" y="449"/>
                  </a:lnTo>
                  <a:lnTo>
                    <a:pt x="184" y="449"/>
                  </a:lnTo>
                  <a:lnTo>
                    <a:pt x="181" y="453"/>
                  </a:lnTo>
                  <a:lnTo>
                    <a:pt x="177" y="453"/>
                  </a:lnTo>
                  <a:lnTo>
                    <a:pt x="173" y="453"/>
                  </a:lnTo>
                  <a:lnTo>
                    <a:pt x="170" y="449"/>
                  </a:lnTo>
                  <a:lnTo>
                    <a:pt x="170" y="446"/>
                  </a:lnTo>
                  <a:lnTo>
                    <a:pt x="173" y="442"/>
                  </a:lnTo>
                  <a:lnTo>
                    <a:pt x="177" y="438"/>
                  </a:lnTo>
                  <a:lnTo>
                    <a:pt x="170" y="438"/>
                  </a:lnTo>
                  <a:lnTo>
                    <a:pt x="166" y="438"/>
                  </a:lnTo>
                  <a:lnTo>
                    <a:pt x="162" y="438"/>
                  </a:lnTo>
                  <a:lnTo>
                    <a:pt x="159" y="435"/>
                  </a:lnTo>
                  <a:lnTo>
                    <a:pt x="159" y="431"/>
                  </a:lnTo>
                  <a:lnTo>
                    <a:pt x="159" y="427"/>
                  </a:lnTo>
                  <a:lnTo>
                    <a:pt x="159" y="427"/>
                  </a:lnTo>
                  <a:lnTo>
                    <a:pt x="166" y="427"/>
                  </a:lnTo>
                  <a:lnTo>
                    <a:pt x="166" y="424"/>
                  </a:lnTo>
                  <a:lnTo>
                    <a:pt x="170" y="424"/>
                  </a:lnTo>
                  <a:lnTo>
                    <a:pt x="173" y="424"/>
                  </a:lnTo>
                  <a:lnTo>
                    <a:pt x="170" y="420"/>
                  </a:lnTo>
                  <a:lnTo>
                    <a:pt x="166" y="417"/>
                  </a:lnTo>
                  <a:lnTo>
                    <a:pt x="166" y="409"/>
                  </a:lnTo>
                  <a:lnTo>
                    <a:pt x="166" y="409"/>
                  </a:lnTo>
                  <a:lnTo>
                    <a:pt x="166" y="406"/>
                  </a:lnTo>
                  <a:lnTo>
                    <a:pt x="162" y="402"/>
                  </a:lnTo>
                  <a:lnTo>
                    <a:pt x="159" y="402"/>
                  </a:lnTo>
                  <a:lnTo>
                    <a:pt x="159" y="399"/>
                  </a:lnTo>
                  <a:lnTo>
                    <a:pt x="155" y="395"/>
                  </a:lnTo>
                  <a:lnTo>
                    <a:pt x="152" y="395"/>
                  </a:lnTo>
                  <a:lnTo>
                    <a:pt x="148" y="391"/>
                  </a:lnTo>
                  <a:lnTo>
                    <a:pt x="148" y="388"/>
                  </a:lnTo>
                  <a:lnTo>
                    <a:pt x="144" y="384"/>
                  </a:lnTo>
                  <a:lnTo>
                    <a:pt x="141" y="384"/>
                  </a:lnTo>
                  <a:lnTo>
                    <a:pt x="141" y="380"/>
                  </a:lnTo>
                  <a:lnTo>
                    <a:pt x="137" y="377"/>
                  </a:lnTo>
                  <a:lnTo>
                    <a:pt x="133" y="377"/>
                  </a:lnTo>
                  <a:lnTo>
                    <a:pt x="130" y="373"/>
                  </a:lnTo>
                  <a:lnTo>
                    <a:pt x="130" y="370"/>
                  </a:lnTo>
                  <a:lnTo>
                    <a:pt x="123" y="366"/>
                  </a:lnTo>
                  <a:lnTo>
                    <a:pt x="123" y="366"/>
                  </a:lnTo>
                  <a:lnTo>
                    <a:pt x="123" y="362"/>
                  </a:lnTo>
                  <a:lnTo>
                    <a:pt x="119" y="359"/>
                  </a:lnTo>
                  <a:lnTo>
                    <a:pt x="115" y="355"/>
                  </a:lnTo>
                  <a:lnTo>
                    <a:pt x="115" y="348"/>
                  </a:lnTo>
                  <a:lnTo>
                    <a:pt x="112" y="348"/>
                  </a:lnTo>
                  <a:lnTo>
                    <a:pt x="112" y="341"/>
                  </a:lnTo>
                  <a:lnTo>
                    <a:pt x="112" y="341"/>
                  </a:lnTo>
                  <a:lnTo>
                    <a:pt x="112" y="333"/>
                  </a:lnTo>
                  <a:lnTo>
                    <a:pt x="108" y="330"/>
                  </a:lnTo>
                  <a:lnTo>
                    <a:pt x="108" y="322"/>
                  </a:lnTo>
                  <a:lnTo>
                    <a:pt x="104" y="322"/>
                  </a:lnTo>
                  <a:lnTo>
                    <a:pt x="104" y="315"/>
                  </a:lnTo>
                  <a:lnTo>
                    <a:pt x="104" y="312"/>
                  </a:lnTo>
                  <a:lnTo>
                    <a:pt x="101" y="308"/>
                  </a:lnTo>
                  <a:lnTo>
                    <a:pt x="101" y="304"/>
                  </a:lnTo>
                  <a:lnTo>
                    <a:pt x="97" y="304"/>
                  </a:lnTo>
                  <a:lnTo>
                    <a:pt x="94" y="297"/>
                  </a:lnTo>
                  <a:lnTo>
                    <a:pt x="94" y="294"/>
                  </a:lnTo>
                  <a:lnTo>
                    <a:pt x="90" y="294"/>
                  </a:lnTo>
                  <a:lnTo>
                    <a:pt x="86" y="294"/>
                  </a:lnTo>
                  <a:lnTo>
                    <a:pt x="86" y="290"/>
                  </a:lnTo>
                  <a:lnTo>
                    <a:pt x="83" y="290"/>
                  </a:lnTo>
                  <a:lnTo>
                    <a:pt x="79" y="290"/>
                  </a:lnTo>
                  <a:lnTo>
                    <a:pt x="76" y="286"/>
                  </a:lnTo>
                  <a:lnTo>
                    <a:pt x="72" y="286"/>
                  </a:lnTo>
                  <a:lnTo>
                    <a:pt x="68" y="286"/>
                  </a:lnTo>
                  <a:lnTo>
                    <a:pt x="65" y="286"/>
                  </a:lnTo>
                  <a:lnTo>
                    <a:pt x="61" y="286"/>
                  </a:lnTo>
                  <a:lnTo>
                    <a:pt x="57" y="283"/>
                  </a:lnTo>
                  <a:lnTo>
                    <a:pt x="54" y="283"/>
                  </a:lnTo>
                  <a:lnTo>
                    <a:pt x="50" y="279"/>
                  </a:lnTo>
                  <a:lnTo>
                    <a:pt x="47" y="279"/>
                  </a:lnTo>
                  <a:lnTo>
                    <a:pt x="43" y="279"/>
                  </a:lnTo>
                  <a:lnTo>
                    <a:pt x="39" y="275"/>
                  </a:lnTo>
                  <a:lnTo>
                    <a:pt x="32" y="275"/>
                  </a:lnTo>
                  <a:lnTo>
                    <a:pt x="32" y="275"/>
                  </a:lnTo>
                  <a:lnTo>
                    <a:pt x="25" y="275"/>
                  </a:lnTo>
                  <a:lnTo>
                    <a:pt x="25" y="275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10" y="272"/>
                  </a:lnTo>
                  <a:lnTo>
                    <a:pt x="7" y="272"/>
                  </a:lnTo>
                  <a:lnTo>
                    <a:pt x="3" y="272"/>
                  </a:lnTo>
                  <a:lnTo>
                    <a:pt x="0" y="268"/>
                  </a:lnTo>
                  <a:lnTo>
                    <a:pt x="7" y="250"/>
                  </a:lnTo>
                  <a:lnTo>
                    <a:pt x="7" y="250"/>
                  </a:lnTo>
                  <a:lnTo>
                    <a:pt x="10" y="246"/>
                  </a:lnTo>
                  <a:lnTo>
                    <a:pt x="10" y="243"/>
                  </a:lnTo>
                  <a:lnTo>
                    <a:pt x="10" y="239"/>
                  </a:lnTo>
                  <a:lnTo>
                    <a:pt x="10" y="239"/>
                  </a:lnTo>
                  <a:lnTo>
                    <a:pt x="14" y="236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18" y="232"/>
                  </a:lnTo>
                  <a:lnTo>
                    <a:pt x="21" y="232"/>
                  </a:lnTo>
                  <a:lnTo>
                    <a:pt x="25" y="228"/>
                  </a:lnTo>
                  <a:lnTo>
                    <a:pt x="25" y="225"/>
                  </a:lnTo>
                  <a:lnTo>
                    <a:pt x="32" y="225"/>
                  </a:lnTo>
                  <a:lnTo>
                    <a:pt x="32" y="221"/>
                  </a:lnTo>
                  <a:lnTo>
                    <a:pt x="36" y="221"/>
                  </a:lnTo>
                  <a:lnTo>
                    <a:pt x="39" y="218"/>
                  </a:lnTo>
                  <a:lnTo>
                    <a:pt x="39" y="214"/>
                  </a:lnTo>
                  <a:lnTo>
                    <a:pt x="43" y="214"/>
                  </a:lnTo>
                  <a:lnTo>
                    <a:pt x="43" y="214"/>
                  </a:lnTo>
                  <a:lnTo>
                    <a:pt x="47" y="214"/>
                  </a:lnTo>
                  <a:lnTo>
                    <a:pt x="50" y="21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4" y="203"/>
                  </a:lnTo>
                  <a:lnTo>
                    <a:pt x="54" y="199"/>
                  </a:lnTo>
                  <a:lnTo>
                    <a:pt x="57" y="196"/>
                  </a:lnTo>
                  <a:lnTo>
                    <a:pt x="57" y="196"/>
                  </a:lnTo>
                  <a:lnTo>
                    <a:pt x="57" y="196"/>
                  </a:lnTo>
                  <a:lnTo>
                    <a:pt x="61" y="192"/>
                  </a:lnTo>
                  <a:lnTo>
                    <a:pt x="65" y="192"/>
                  </a:lnTo>
                  <a:lnTo>
                    <a:pt x="65" y="189"/>
                  </a:lnTo>
                  <a:lnTo>
                    <a:pt x="68" y="189"/>
                  </a:lnTo>
                  <a:lnTo>
                    <a:pt x="68" y="189"/>
                  </a:lnTo>
                  <a:lnTo>
                    <a:pt x="68" y="189"/>
                  </a:lnTo>
                  <a:lnTo>
                    <a:pt x="68" y="185"/>
                  </a:lnTo>
                  <a:lnTo>
                    <a:pt x="72" y="185"/>
                  </a:lnTo>
                  <a:lnTo>
                    <a:pt x="72" y="181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6" y="174"/>
                  </a:lnTo>
                  <a:lnTo>
                    <a:pt x="79" y="170"/>
                  </a:lnTo>
                  <a:lnTo>
                    <a:pt x="83" y="170"/>
                  </a:lnTo>
                  <a:lnTo>
                    <a:pt x="86" y="167"/>
                  </a:lnTo>
                  <a:lnTo>
                    <a:pt x="86" y="163"/>
                  </a:lnTo>
                  <a:lnTo>
                    <a:pt x="86" y="163"/>
                  </a:lnTo>
                  <a:lnTo>
                    <a:pt x="86" y="160"/>
                  </a:lnTo>
                  <a:lnTo>
                    <a:pt x="90" y="160"/>
                  </a:lnTo>
                  <a:lnTo>
                    <a:pt x="94" y="160"/>
                  </a:lnTo>
                  <a:lnTo>
                    <a:pt x="94" y="152"/>
                  </a:lnTo>
                  <a:lnTo>
                    <a:pt x="97" y="152"/>
                  </a:lnTo>
                  <a:lnTo>
                    <a:pt x="101" y="145"/>
                  </a:lnTo>
                  <a:lnTo>
                    <a:pt x="101" y="141"/>
                  </a:lnTo>
                  <a:lnTo>
                    <a:pt x="104" y="141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8" y="134"/>
                  </a:lnTo>
                  <a:lnTo>
                    <a:pt x="108" y="131"/>
                  </a:lnTo>
                  <a:lnTo>
                    <a:pt x="112" y="127"/>
                  </a:lnTo>
                  <a:lnTo>
                    <a:pt x="115" y="127"/>
                  </a:lnTo>
                  <a:lnTo>
                    <a:pt x="115" y="123"/>
                  </a:lnTo>
                  <a:lnTo>
                    <a:pt x="119" y="123"/>
                  </a:lnTo>
                  <a:lnTo>
                    <a:pt x="123" y="123"/>
                  </a:lnTo>
                  <a:lnTo>
                    <a:pt x="123" y="123"/>
                  </a:lnTo>
                  <a:lnTo>
                    <a:pt x="123" y="123"/>
                  </a:lnTo>
                  <a:lnTo>
                    <a:pt x="126" y="120"/>
                  </a:lnTo>
                  <a:lnTo>
                    <a:pt x="130" y="120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3" y="116"/>
                  </a:lnTo>
                  <a:lnTo>
                    <a:pt x="137" y="116"/>
                  </a:lnTo>
                  <a:lnTo>
                    <a:pt x="141" y="113"/>
                  </a:lnTo>
                  <a:lnTo>
                    <a:pt x="141" y="113"/>
                  </a:lnTo>
                  <a:lnTo>
                    <a:pt x="144" y="109"/>
                  </a:lnTo>
                  <a:lnTo>
                    <a:pt x="144" y="105"/>
                  </a:lnTo>
                  <a:lnTo>
                    <a:pt x="148" y="105"/>
                  </a:lnTo>
                  <a:lnTo>
                    <a:pt x="148" y="105"/>
                  </a:lnTo>
                  <a:lnTo>
                    <a:pt x="148" y="105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2" y="91"/>
                  </a:lnTo>
                  <a:lnTo>
                    <a:pt x="152" y="87"/>
                  </a:lnTo>
                  <a:lnTo>
                    <a:pt x="152" y="87"/>
                  </a:lnTo>
                  <a:lnTo>
                    <a:pt x="148" y="80"/>
                  </a:lnTo>
                  <a:lnTo>
                    <a:pt x="148" y="80"/>
                  </a:lnTo>
                  <a:lnTo>
                    <a:pt x="148" y="80"/>
                  </a:lnTo>
                  <a:lnTo>
                    <a:pt x="148" y="76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1" y="69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37" y="62"/>
                  </a:lnTo>
                  <a:lnTo>
                    <a:pt x="137" y="62"/>
                  </a:lnTo>
                  <a:lnTo>
                    <a:pt x="137" y="58"/>
                  </a:lnTo>
                  <a:lnTo>
                    <a:pt x="141" y="58"/>
                  </a:lnTo>
                  <a:lnTo>
                    <a:pt x="141" y="55"/>
                  </a:lnTo>
                  <a:lnTo>
                    <a:pt x="141" y="55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37" y="47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0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3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2"/>
                  </a:lnTo>
                  <a:lnTo>
                    <a:pt x="126" y="18"/>
                  </a:lnTo>
                  <a:lnTo>
                    <a:pt x="123" y="18"/>
                  </a:lnTo>
                  <a:lnTo>
                    <a:pt x="123" y="18"/>
                  </a:lnTo>
                  <a:lnTo>
                    <a:pt x="123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19" y="8"/>
                  </a:lnTo>
                  <a:lnTo>
                    <a:pt x="115" y="8"/>
                  </a:lnTo>
                  <a:lnTo>
                    <a:pt x="112" y="8"/>
                  </a:lnTo>
                  <a:lnTo>
                    <a:pt x="112" y="4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2" y="4"/>
                  </a:lnTo>
                  <a:lnTo>
                    <a:pt x="112" y="8"/>
                  </a:lnTo>
                  <a:lnTo>
                    <a:pt x="115" y="8"/>
                  </a:lnTo>
                  <a:lnTo>
                    <a:pt x="119" y="8"/>
                  </a:lnTo>
                  <a:lnTo>
                    <a:pt x="123" y="8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23" y="18"/>
                  </a:lnTo>
                  <a:lnTo>
                    <a:pt x="123" y="18"/>
                  </a:lnTo>
                  <a:lnTo>
                    <a:pt x="126" y="18"/>
                  </a:lnTo>
                  <a:lnTo>
                    <a:pt x="126" y="22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0" y="33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40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7" y="47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1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37" y="58"/>
                  </a:lnTo>
                  <a:lnTo>
                    <a:pt x="137" y="62"/>
                  </a:lnTo>
                  <a:lnTo>
                    <a:pt x="137" y="62"/>
                  </a:lnTo>
                  <a:lnTo>
                    <a:pt x="141" y="65"/>
                  </a:lnTo>
                  <a:lnTo>
                    <a:pt x="141" y="65"/>
                  </a:lnTo>
                  <a:lnTo>
                    <a:pt x="141" y="69"/>
                  </a:lnTo>
                  <a:lnTo>
                    <a:pt x="144" y="69"/>
                  </a:lnTo>
                  <a:lnTo>
                    <a:pt x="144" y="69"/>
                  </a:lnTo>
                  <a:lnTo>
                    <a:pt x="148" y="69"/>
                  </a:lnTo>
                  <a:lnTo>
                    <a:pt x="148" y="73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0"/>
                  </a:lnTo>
                  <a:lnTo>
                    <a:pt x="148" y="80"/>
                  </a:lnTo>
                  <a:lnTo>
                    <a:pt x="152" y="87"/>
                  </a:lnTo>
                  <a:lnTo>
                    <a:pt x="155" y="87"/>
                  </a:lnTo>
                  <a:lnTo>
                    <a:pt x="159" y="91"/>
                  </a:lnTo>
                  <a:lnTo>
                    <a:pt x="159" y="91"/>
                  </a:lnTo>
                  <a:lnTo>
                    <a:pt x="159" y="94"/>
                  </a:lnTo>
                  <a:lnTo>
                    <a:pt x="162" y="94"/>
                  </a:lnTo>
                  <a:lnTo>
                    <a:pt x="162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70" y="105"/>
                  </a:lnTo>
                  <a:lnTo>
                    <a:pt x="170" y="105"/>
                  </a:lnTo>
                  <a:lnTo>
                    <a:pt x="173" y="105"/>
                  </a:lnTo>
                  <a:lnTo>
                    <a:pt x="173" y="109"/>
                  </a:lnTo>
                  <a:lnTo>
                    <a:pt x="177" y="109"/>
                  </a:lnTo>
                  <a:lnTo>
                    <a:pt x="177" y="113"/>
                  </a:lnTo>
                  <a:lnTo>
                    <a:pt x="184" y="113"/>
                  </a:lnTo>
                  <a:lnTo>
                    <a:pt x="184" y="116"/>
                  </a:lnTo>
                  <a:lnTo>
                    <a:pt x="188" y="116"/>
                  </a:lnTo>
                  <a:lnTo>
                    <a:pt x="191" y="116"/>
                  </a:lnTo>
                  <a:lnTo>
                    <a:pt x="195" y="116"/>
                  </a:lnTo>
                  <a:lnTo>
                    <a:pt x="195" y="116"/>
                  </a:lnTo>
                  <a:lnTo>
                    <a:pt x="199" y="116"/>
                  </a:lnTo>
                  <a:lnTo>
                    <a:pt x="202" y="116"/>
                  </a:lnTo>
                  <a:lnTo>
                    <a:pt x="202" y="120"/>
                  </a:lnTo>
                  <a:lnTo>
                    <a:pt x="202" y="120"/>
                  </a:lnTo>
                  <a:lnTo>
                    <a:pt x="206" y="120"/>
                  </a:lnTo>
                  <a:lnTo>
                    <a:pt x="209" y="123"/>
                  </a:lnTo>
                  <a:lnTo>
                    <a:pt x="213" y="123"/>
                  </a:lnTo>
                  <a:lnTo>
                    <a:pt x="213" y="123"/>
                  </a:lnTo>
                  <a:lnTo>
                    <a:pt x="220" y="127"/>
                  </a:lnTo>
                  <a:lnTo>
                    <a:pt x="220" y="127"/>
                  </a:lnTo>
                  <a:lnTo>
                    <a:pt x="224" y="131"/>
                  </a:lnTo>
                  <a:lnTo>
                    <a:pt x="228" y="131"/>
                  </a:lnTo>
                  <a:lnTo>
                    <a:pt x="231" y="131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1" y="134"/>
                  </a:lnTo>
                  <a:lnTo>
                    <a:pt x="235" y="134"/>
                  </a:lnTo>
                  <a:lnTo>
                    <a:pt x="238" y="134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42" y="141"/>
                  </a:lnTo>
                  <a:lnTo>
                    <a:pt x="246" y="141"/>
                  </a:lnTo>
                  <a:lnTo>
                    <a:pt x="246" y="145"/>
                  </a:lnTo>
                  <a:lnTo>
                    <a:pt x="246" y="149"/>
                  </a:lnTo>
                  <a:lnTo>
                    <a:pt x="249" y="149"/>
                  </a:lnTo>
                  <a:lnTo>
                    <a:pt x="249" y="152"/>
                  </a:lnTo>
                  <a:lnTo>
                    <a:pt x="249" y="152"/>
                  </a:lnTo>
                  <a:lnTo>
                    <a:pt x="249" y="156"/>
                  </a:lnTo>
                  <a:lnTo>
                    <a:pt x="253" y="160"/>
                  </a:lnTo>
                  <a:lnTo>
                    <a:pt x="253" y="160"/>
                  </a:lnTo>
                  <a:lnTo>
                    <a:pt x="257" y="160"/>
                  </a:lnTo>
                  <a:lnTo>
                    <a:pt x="257" y="163"/>
                  </a:lnTo>
                  <a:lnTo>
                    <a:pt x="260" y="163"/>
                  </a:lnTo>
                  <a:lnTo>
                    <a:pt x="264" y="163"/>
                  </a:lnTo>
                  <a:lnTo>
                    <a:pt x="267" y="167"/>
                  </a:lnTo>
                  <a:lnTo>
                    <a:pt x="267" y="163"/>
                  </a:lnTo>
                  <a:lnTo>
                    <a:pt x="267" y="167"/>
                  </a:lnTo>
                  <a:lnTo>
                    <a:pt x="271" y="167"/>
                  </a:lnTo>
                  <a:lnTo>
                    <a:pt x="275" y="167"/>
                  </a:lnTo>
                  <a:lnTo>
                    <a:pt x="275" y="170"/>
                  </a:lnTo>
                  <a:lnTo>
                    <a:pt x="275" y="170"/>
                  </a:lnTo>
                  <a:lnTo>
                    <a:pt x="278" y="174"/>
                  </a:lnTo>
                  <a:lnTo>
                    <a:pt x="282" y="174"/>
                  </a:lnTo>
                  <a:lnTo>
                    <a:pt x="286" y="174"/>
                  </a:lnTo>
                  <a:lnTo>
                    <a:pt x="286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93" y="178"/>
                  </a:lnTo>
                  <a:lnTo>
                    <a:pt x="293" y="178"/>
                  </a:lnTo>
                  <a:lnTo>
                    <a:pt x="296" y="181"/>
                  </a:lnTo>
                  <a:lnTo>
                    <a:pt x="300" y="181"/>
                  </a:lnTo>
                  <a:lnTo>
                    <a:pt x="300" y="185"/>
                  </a:lnTo>
                  <a:lnTo>
                    <a:pt x="304" y="189"/>
                  </a:lnTo>
                  <a:lnTo>
                    <a:pt x="304" y="189"/>
                  </a:lnTo>
                  <a:lnTo>
                    <a:pt x="307" y="192"/>
                  </a:lnTo>
                  <a:lnTo>
                    <a:pt x="311" y="192"/>
                  </a:lnTo>
                  <a:lnTo>
                    <a:pt x="311" y="196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8" y="196"/>
                  </a:lnTo>
                  <a:lnTo>
                    <a:pt x="322" y="199"/>
                  </a:lnTo>
                  <a:lnTo>
                    <a:pt x="322" y="207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6" y="207"/>
                  </a:lnTo>
                  <a:lnTo>
                    <a:pt x="336" y="210"/>
                  </a:lnTo>
                  <a:lnTo>
                    <a:pt x="340" y="210"/>
                  </a:lnTo>
                  <a:lnTo>
                    <a:pt x="340" y="214"/>
                  </a:lnTo>
                  <a:lnTo>
                    <a:pt x="343" y="214"/>
                  </a:lnTo>
                  <a:lnTo>
                    <a:pt x="343" y="214"/>
                  </a:lnTo>
                  <a:lnTo>
                    <a:pt x="347" y="214"/>
                  </a:lnTo>
                  <a:lnTo>
                    <a:pt x="347" y="218"/>
                  </a:lnTo>
                  <a:lnTo>
                    <a:pt x="354" y="225"/>
                  </a:lnTo>
                  <a:lnTo>
                    <a:pt x="354" y="225"/>
                  </a:lnTo>
                  <a:lnTo>
                    <a:pt x="358" y="225"/>
                  </a:lnTo>
                  <a:lnTo>
                    <a:pt x="362" y="225"/>
                  </a:lnTo>
                  <a:lnTo>
                    <a:pt x="362" y="228"/>
                  </a:lnTo>
                  <a:lnTo>
                    <a:pt x="365" y="228"/>
                  </a:lnTo>
                  <a:lnTo>
                    <a:pt x="365" y="232"/>
                  </a:lnTo>
                  <a:lnTo>
                    <a:pt x="369" y="232"/>
                  </a:lnTo>
                  <a:lnTo>
                    <a:pt x="369" y="232"/>
                  </a:lnTo>
                  <a:lnTo>
                    <a:pt x="372" y="232"/>
                  </a:lnTo>
                  <a:lnTo>
                    <a:pt x="372" y="232"/>
                  </a:lnTo>
                  <a:lnTo>
                    <a:pt x="376" y="236"/>
                  </a:lnTo>
                  <a:lnTo>
                    <a:pt x="380" y="239"/>
                  </a:lnTo>
                  <a:lnTo>
                    <a:pt x="383" y="239"/>
                  </a:lnTo>
                  <a:lnTo>
                    <a:pt x="383" y="243"/>
                  </a:lnTo>
                  <a:lnTo>
                    <a:pt x="387" y="246"/>
                  </a:lnTo>
                  <a:lnTo>
                    <a:pt x="391" y="250"/>
                  </a:lnTo>
                  <a:lnTo>
                    <a:pt x="391" y="250"/>
                  </a:lnTo>
                  <a:lnTo>
                    <a:pt x="391" y="250"/>
                  </a:lnTo>
                  <a:lnTo>
                    <a:pt x="394" y="250"/>
                  </a:lnTo>
                  <a:lnTo>
                    <a:pt x="398" y="254"/>
                  </a:lnTo>
                  <a:lnTo>
                    <a:pt x="401" y="254"/>
                  </a:lnTo>
                  <a:lnTo>
                    <a:pt x="401" y="257"/>
                  </a:lnTo>
                  <a:lnTo>
                    <a:pt x="409" y="257"/>
                  </a:lnTo>
                  <a:lnTo>
                    <a:pt x="409" y="257"/>
                  </a:lnTo>
                  <a:lnTo>
                    <a:pt x="412" y="257"/>
                  </a:lnTo>
                  <a:lnTo>
                    <a:pt x="416" y="257"/>
                  </a:lnTo>
                  <a:lnTo>
                    <a:pt x="419" y="257"/>
                  </a:lnTo>
                  <a:lnTo>
                    <a:pt x="419" y="261"/>
                  </a:lnTo>
                  <a:lnTo>
                    <a:pt x="423" y="265"/>
                  </a:lnTo>
                  <a:lnTo>
                    <a:pt x="427" y="268"/>
                  </a:lnTo>
                  <a:lnTo>
                    <a:pt x="427" y="268"/>
                  </a:lnTo>
                  <a:lnTo>
                    <a:pt x="430" y="272"/>
                  </a:lnTo>
                  <a:lnTo>
                    <a:pt x="434" y="275"/>
                  </a:lnTo>
                  <a:lnTo>
                    <a:pt x="438" y="275"/>
                  </a:lnTo>
                  <a:lnTo>
                    <a:pt x="438" y="275"/>
                  </a:lnTo>
                  <a:lnTo>
                    <a:pt x="441" y="275"/>
                  </a:lnTo>
                  <a:lnTo>
                    <a:pt x="445" y="279"/>
                  </a:lnTo>
                  <a:lnTo>
                    <a:pt x="445" y="279"/>
                  </a:lnTo>
                  <a:lnTo>
                    <a:pt x="448" y="283"/>
                  </a:lnTo>
                  <a:lnTo>
                    <a:pt x="452" y="283"/>
                  </a:lnTo>
                  <a:lnTo>
                    <a:pt x="456" y="283"/>
                  </a:lnTo>
                  <a:lnTo>
                    <a:pt x="456" y="286"/>
                  </a:lnTo>
                  <a:lnTo>
                    <a:pt x="456" y="286"/>
                  </a:lnTo>
                  <a:lnTo>
                    <a:pt x="463" y="286"/>
                  </a:lnTo>
                  <a:lnTo>
                    <a:pt x="463" y="286"/>
                  </a:lnTo>
                  <a:lnTo>
                    <a:pt x="463" y="286"/>
                  </a:lnTo>
                  <a:lnTo>
                    <a:pt x="467" y="286"/>
                  </a:lnTo>
                  <a:lnTo>
                    <a:pt x="470" y="286"/>
                  </a:lnTo>
                  <a:lnTo>
                    <a:pt x="474" y="286"/>
                  </a:lnTo>
                  <a:lnTo>
                    <a:pt x="474" y="290"/>
                  </a:lnTo>
                  <a:lnTo>
                    <a:pt x="470" y="301"/>
                  </a:lnTo>
                  <a:lnTo>
                    <a:pt x="467" y="304"/>
                  </a:lnTo>
                  <a:lnTo>
                    <a:pt x="467" y="308"/>
                  </a:lnTo>
                  <a:lnTo>
                    <a:pt x="467" y="312"/>
                  </a:lnTo>
                  <a:lnTo>
                    <a:pt x="463" y="312"/>
                  </a:lnTo>
                  <a:lnTo>
                    <a:pt x="463" y="315"/>
                  </a:lnTo>
                  <a:lnTo>
                    <a:pt x="463" y="319"/>
                  </a:lnTo>
                  <a:lnTo>
                    <a:pt x="463" y="322"/>
                  </a:lnTo>
                  <a:lnTo>
                    <a:pt x="463" y="322"/>
                  </a:lnTo>
                  <a:lnTo>
                    <a:pt x="463" y="326"/>
                  </a:lnTo>
                  <a:lnTo>
                    <a:pt x="467" y="330"/>
                  </a:lnTo>
                  <a:lnTo>
                    <a:pt x="474" y="330"/>
                  </a:lnTo>
                  <a:lnTo>
                    <a:pt x="474" y="330"/>
                  </a:lnTo>
                  <a:lnTo>
                    <a:pt x="474" y="330"/>
                  </a:lnTo>
                  <a:lnTo>
                    <a:pt x="481" y="337"/>
                  </a:lnTo>
                  <a:lnTo>
                    <a:pt x="488" y="341"/>
                  </a:lnTo>
                  <a:lnTo>
                    <a:pt x="492" y="344"/>
                  </a:lnTo>
                  <a:lnTo>
                    <a:pt x="492" y="348"/>
                  </a:lnTo>
                  <a:lnTo>
                    <a:pt x="495" y="348"/>
                  </a:lnTo>
                  <a:lnTo>
                    <a:pt x="499" y="348"/>
                  </a:lnTo>
                  <a:lnTo>
                    <a:pt x="499" y="348"/>
                  </a:lnTo>
                  <a:lnTo>
                    <a:pt x="506" y="348"/>
                  </a:lnTo>
                  <a:lnTo>
                    <a:pt x="510" y="348"/>
                  </a:lnTo>
                  <a:lnTo>
                    <a:pt x="517" y="351"/>
                  </a:lnTo>
                  <a:lnTo>
                    <a:pt x="524" y="355"/>
                  </a:lnTo>
                  <a:lnTo>
                    <a:pt x="528" y="359"/>
                  </a:lnTo>
                  <a:lnTo>
                    <a:pt x="535" y="362"/>
                  </a:lnTo>
                  <a:lnTo>
                    <a:pt x="539" y="366"/>
                  </a:lnTo>
                  <a:lnTo>
                    <a:pt x="543" y="373"/>
                  </a:lnTo>
                  <a:lnTo>
                    <a:pt x="543" y="377"/>
                  </a:lnTo>
                  <a:lnTo>
                    <a:pt x="546" y="377"/>
                  </a:lnTo>
                  <a:lnTo>
                    <a:pt x="546" y="377"/>
                  </a:lnTo>
                  <a:lnTo>
                    <a:pt x="550" y="377"/>
                  </a:lnTo>
                  <a:lnTo>
                    <a:pt x="553" y="377"/>
                  </a:lnTo>
                  <a:lnTo>
                    <a:pt x="553" y="377"/>
                  </a:lnTo>
                  <a:lnTo>
                    <a:pt x="564" y="377"/>
                  </a:lnTo>
                  <a:lnTo>
                    <a:pt x="568" y="380"/>
                  </a:lnTo>
                  <a:lnTo>
                    <a:pt x="572" y="384"/>
                  </a:lnTo>
                  <a:lnTo>
                    <a:pt x="579" y="384"/>
                  </a:lnTo>
                  <a:lnTo>
                    <a:pt x="582" y="391"/>
                  </a:lnTo>
                  <a:lnTo>
                    <a:pt x="582" y="395"/>
                  </a:lnTo>
                  <a:lnTo>
                    <a:pt x="590" y="399"/>
                  </a:lnTo>
                  <a:lnTo>
                    <a:pt x="590" y="402"/>
                  </a:lnTo>
                  <a:lnTo>
                    <a:pt x="597" y="402"/>
                  </a:lnTo>
                  <a:lnTo>
                    <a:pt x="600" y="406"/>
                  </a:lnTo>
                  <a:lnTo>
                    <a:pt x="604" y="409"/>
                  </a:lnTo>
                  <a:lnTo>
                    <a:pt x="608" y="409"/>
                  </a:lnTo>
                  <a:lnTo>
                    <a:pt x="611" y="409"/>
                  </a:lnTo>
                  <a:lnTo>
                    <a:pt x="615" y="413"/>
                  </a:lnTo>
                  <a:lnTo>
                    <a:pt x="619" y="417"/>
                  </a:lnTo>
                  <a:lnTo>
                    <a:pt x="619" y="420"/>
                  </a:lnTo>
                  <a:lnTo>
                    <a:pt x="622" y="420"/>
                  </a:lnTo>
                  <a:lnTo>
                    <a:pt x="626" y="420"/>
                  </a:lnTo>
                  <a:lnTo>
                    <a:pt x="626" y="424"/>
                  </a:lnTo>
                  <a:lnTo>
                    <a:pt x="629" y="427"/>
                  </a:lnTo>
                  <a:lnTo>
                    <a:pt x="633" y="427"/>
                  </a:lnTo>
                  <a:lnTo>
                    <a:pt x="637" y="431"/>
                  </a:lnTo>
                  <a:lnTo>
                    <a:pt x="637" y="431"/>
                  </a:lnTo>
                  <a:lnTo>
                    <a:pt x="644" y="431"/>
                  </a:lnTo>
                  <a:lnTo>
                    <a:pt x="644" y="431"/>
                  </a:lnTo>
                  <a:lnTo>
                    <a:pt x="644" y="427"/>
                  </a:lnTo>
                  <a:lnTo>
                    <a:pt x="644" y="427"/>
                  </a:lnTo>
                  <a:lnTo>
                    <a:pt x="644" y="427"/>
                  </a:lnTo>
                  <a:lnTo>
                    <a:pt x="644" y="420"/>
                  </a:lnTo>
                  <a:lnTo>
                    <a:pt x="648" y="420"/>
                  </a:lnTo>
                  <a:lnTo>
                    <a:pt x="648" y="417"/>
                  </a:lnTo>
                  <a:lnTo>
                    <a:pt x="648" y="413"/>
                  </a:lnTo>
                  <a:lnTo>
                    <a:pt x="648" y="409"/>
                  </a:lnTo>
                  <a:lnTo>
                    <a:pt x="651" y="409"/>
                  </a:lnTo>
                  <a:lnTo>
                    <a:pt x="651" y="409"/>
                  </a:lnTo>
                  <a:lnTo>
                    <a:pt x="651" y="406"/>
                  </a:lnTo>
                  <a:lnTo>
                    <a:pt x="651" y="402"/>
                  </a:lnTo>
                  <a:lnTo>
                    <a:pt x="651" y="402"/>
                  </a:lnTo>
                  <a:lnTo>
                    <a:pt x="651" y="399"/>
                  </a:lnTo>
                  <a:lnTo>
                    <a:pt x="651" y="395"/>
                  </a:lnTo>
                  <a:lnTo>
                    <a:pt x="655" y="395"/>
                  </a:lnTo>
                  <a:lnTo>
                    <a:pt x="658" y="395"/>
                  </a:lnTo>
                  <a:lnTo>
                    <a:pt x="662" y="391"/>
                  </a:lnTo>
                  <a:lnTo>
                    <a:pt x="662" y="388"/>
                  </a:lnTo>
                  <a:lnTo>
                    <a:pt x="662" y="384"/>
                  </a:lnTo>
                  <a:lnTo>
                    <a:pt x="666" y="380"/>
                  </a:lnTo>
                  <a:lnTo>
                    <a:pt x="669" y="377"/>
                  </a:lnTo>
                  <a:lnTo>
                    <a:pt x="669" y="377"/>
                  </a:lnTo>
                  <a:lnTo>
                    <a:pt x="673" y="377"/>
                  </a:lnTo>
                  <a:lnTo>
                    <a:pt x="680" y="377"/>
                  </a:lnTo>
                  <a:lnTo>
                    <a:pt x="684" y="377"/>
                  </a:lnTo>
                  <a:lnTo>
                    <a:pt x="687" y="377"/>
                  </a:lnTo>
                  <a:lnTo>
                    <a:pt x="687" y="373"/>
                  </a:lnTo>
                  <a:lnTo>
                    <a:pt x="695" y="370"/>
                  </a:lnTo>
                  <a:lnTo>
                    <a:pt x="698" y="366"/>
                  </a:lnTo>
                  <a:lnTo>
                    <a:pt x="698" y="366"/>
                  </a:lnTo>
                  <a:lnTo>
                    <a:pt x="702" y="366"/>
                  </a:lnTo>
                  <a:lnTo>
                    <a:pt x="705" y="366"/>
                  </a:lnTo>
                  <a:lnTo>
                    <a:pt x="705" y="366"/>
                  </a:lnTo>
                  <a:lnTo>
                    <a:pt x="713" y="366"/>
                  </a:lnTo>
                  <a:lnTo>
                    <a:pt x="716" y="366"/>
                  </a:lnTo>
                  <a:lnTo>
                    <a:pt x="716" y="366"/>
                  </a:lnTo>
                  <a:lnTo>
                    <a:pt x="720" y="366"/>
                  </a:lnTo>
                  <a:lnTo>
                    <a:pt x="724" y="366"/>
                  </a:lnTo>
                  <a:lnTo>
                    <a:pt x="724" y="370"/>
                  </a:lnTo>
                  <a:lnTo>
                    <a:pt x="727" y="373"/>
                  </a:lnTo>
                  <a:lnTo>
                    <a:pt x="734" y="377"/>
                  </a:lnTo>
                  <a:lnTo>
                    <a:pt x="738" y="377"/>
                  </a:lnTo>
                  <a:lnTo>
                    <a:pt x="742" y="377"/>
                  </a:lnTo>
                  <a:lnTo>
                    <a:pt x="742" y="373"/>
                  </a:lnTo>
                  <a:lnTo>
                    <a:pt x="749" y="370"/>
                  </a:lnTo>
                  <a:lnTo>
                    <a:pt x="753" y="366"/>
                  </a:lnTo>
                  <a:lnTo>
                    <a:pt x="760" y="370"/>
                  </a:lnTo>
                  <a:lnTo>
                    <a:pt x="760" y="370"/>
                  </a:lnTo>
                  <a:lnTo>
                    <a:pt x="763" y="370"/>
                  </a:lnTo>
                  <a:lnTo>
                    <a:pt x="767" y="373"/>
                  </a:lnTo>
                  <a:lnTo>
                    <a:pt x="771" y="373"/>
                  </a:lnTo>
                  <a:lnTo>
                    <a:pt x="774" y="373"/>
                  </a:lnTo>
                  <a:lnTo>
                    <a:pt x="778" y="370"/>
                  </a:lnTo>
                  <a:lnTo>
                    <a:pt x="782" y="370"/>
                  </a:lnTo>
                  <a:lnTo>
                    <a:pt x="785" y="370"/>
                  </a:lnTo>
                  <a:lnTo>
                    <a:pt x="789" y="373"/>
                  </a:lnTo>
                  <a:lnTo>
                    <a:pt x="789" y="377"/>
                  </a:lnTo>
                  <a:lnTo>
                    <a:pt x="796" y="377"/>
                  </a:lnTo>
                  <a:lnTo>
                    <a:pt x="796" y="377"/>
                  </a:lnTo>
                  <a:lnTo>
                    <a:pt x="800" y="377"/>
                  </a:lnTo>
                  <a:lnTo>
                    <a:pt x="807" y="377"/>
                  </a:lnTo>
                  <a:lnTo>
                    <a:pt x="807" y="377"/>
                  </a:lnTo>
                  <a:lnTo>
                    <a:pt x="810" y="373"/>
                  </a:lnTo>
                  <a:lnTo>
                    <a:pt x="814" y="373"/>
                  </a:lnTo>
                  <a:lnTo>
                    <a:pt x="818" y="373"/>
                  </a:lnTo>
                  <a:lnTo>
                    <a:pt x="825" y="370"/>
                  </a:lnTo>
                  <a:lnTo>
                    <a:pt x="825" y="373"/>
                  </a:lnTo>
                  <a:lnTo>
                    <a:pt x="829" y="373"/>
                  </a:lnTo>
                  <a:lnTo>
                    <a:pt x="832" y="373"/>
                  </a:lnTo>
                  <a:lnTo>
                    <a:pt x="836" y="373"/>
                  </a:lnTo>
                  <a:lnTo>
                    <a:pt x="839" y="373"/>
                  </a:lnTo>
                  <a:lnTo>
                    <a:pt x="839" y="370"/>
                  </a:lnTo>
                  <a:lnTo>
                    <a:pt x="843" y="370"/>
                  </a:lnTo>
                  <a:lnTo>
                    <a:pt x="847" y="373"/>
                  </a:lnTo>
                  <a:lnTo>
                    <a:pt x="847" y="377"/>
                  </a:lnTo>
                  <a:lnTo>
                    <a:pt x="847" y="380"/>
                  </a:lnTo>
                  <a:lnTo>
                    <a:pt x="847" y="384"/>
                  </a:lnTo>
                  <a:lnTo>
                    <a:pt x="850" y="388"/>
                  </a:lnTo>
                  <a:lnTo>
                    <a:pt x="850" y="391"/>
                  </a:lnTo>
                  <a:lnTo>
                    <a:pt x="854" y="395"/>
                  </a:lnTo>
                  <a:lnTo>
                    <a:pt x="858" y="395"/>
                  </a:lnTo>
                  <a:lnTo>
                    <a:pt x="861" y="395"/>
                  </a:lnTo>
                  <a:lnTo>
                    <a:pt x="865" y="395"/>
                  </a:lnTo>
                  <a:lnTo>
                    <a:pt x="868" y="399"/>
                  </a:lnTo>
                  <a:lnTo>
                    <a:pt x="876" y="399"/>
                  </a:lnTo>
                  <a:lnTo>
                    <a:pt x="879" y="402"/>
                  </a:lnTo>
                  <a:lnTo>
                    <a:pt x="879" y="406"/>
                  </a:lnTo>
                  <a:lnTo>
                    <a:pt x="887" y="409"/>
                  </a:lnTo>
                  <a:lnTo>
                    <a:pt x="887" y="409"/>
                  </a:lnTo>
                  <a:lnTo>
                    <a:pt x="890" y="409"/>
                  </a:lnTo>
                  <a:lnTo>
                    <a:pt x="897" y="409"/>
                  </a:lnTo>
                  <a:lnTo>
                    <a:pt x="897" y="409"/>
                  </a:lnTo>
                  <a:lnTo>
                    <a:pt x="901" y="409"/>
                  </a:lnTo>
                  <a:lnTo>
                    <a:pt x="901" y="409"/>
                  </a:lnTo>
                  <a:lnTo>
                    <a:pt x="905" y="413"/>
                  </a:lnTo>
                  <a:lnTo>
                    <a:pt x="905" y="417"/>
                  </a:lnTo>
                  <a:lnTo>
                    <a:pt x="905" y="420"/>
                  </a:lnTo>
                  <a:lnTo>
                    <a:pt x="905" y="420"/>
                  </a:lnTo>
                  <a:lnTo>
                    <a:pt x="908" y="424"/>
                  </a:lnTo>
                  <a:lnTo>
                    <a:pt x="908" y="427"/>
                  </a:lnTo>
                  <a:lnTo>
                    <a:pt x="912" y="427"/>
                  </a:lnTo>
                  <a:lnTo>
                    <a:pt x="915" y="431"/>
                  </a:lnTo>
                  <a:lnTo>
                    <a:pt x="919" y="431"/>
                  </a:lnTo>
                  <a:lnTo>
                    <a:pt x="923" y="431"/>
                  </a:lnTo>
                  <a:lnTo>
                    <a:pt x="923" y="431"/>
                  </a:lnTo>
                  <a:lnTo>
                    <a:pt x="923" y="435"/>
                  </a:lnTo>
                  <a:lnTo>
                    <a:pt x="923" y="435"/>
                  </a:lnTo>
                  <a:lnTo>
                    <a:pt x="919" y="438"/>
                  </a:lnTo>
                  <a:lnTo>
                    <a:pt x="919" y="438"/>
                  </a:lnTo>
                  <a:lnTo>
                    <a:pt x="919" y="442"/>
                  </a:lnTo>
                  <a:lnTo>
                    <a:pt x="923" y="446"/>
                  </a:lnTo>
                  <a:lnTo>
                    <a:pt x="926" y="446"/>
                  </a:lnTo>
                  <a:lnTo>
                    <a:pt x="934" y="446"/>
                  </a:lnTo>
                  <a:lnTo>
                    <a:pt x="934" y="449"/>
                  </a:lnTo>
                  <a:lnTo>
                    <a:pt x="937" y="453"/>
                  </a:lnTo>
                  <a:lnTo>
                    <a:pt x="941" y="453"/>
                  </a:lnTo>
                  <a:lnTo>
                    <a:pt x="944" y="449"/>
                  </a:lnTo>
                  <a:lnTo>
                    <a:pt x="944" y="446"/>
                  </a:lnTo>
                  <a:lnTo>
                    <a:pt x="944" y="446"/>
                  </a:lnTo>
                  <a:lnTo>
                    <a:pt x="948" y="442"/>
                  </a:lnTo>
                  <a:lnTo>
                    <a:pt x="948" y="442"/>
                  </a:lnTo>
                  <a:lnTo>
                    <a:pt x="952" y="438"/>
                  </a:lnTo>
                  <a:lnTo>
                    <a:pt x="955" y="438"/>
                  </a:lnTo>
                  <a:lnTo>
                    <a:pt x="959" y="442"/>
                  </a:lnTo>
                  <a:lnTo>
                    <a:pt x="959" y="446"/>
                  </a:lnTo>
                  <a:lnTo>
                    <a:pt x="963" y="446"/>
                  </a:lnTo>
                  <a:lnTo>
                    <a:pt x="963" y="449"/>
                  </a:lnTo>
                  <a:lnTo>
                    <a:pt x="966" y="446"/>
                  </a:lnTo>
                  <a:lnTo>
                    <a:pt x="973" y="442"/>
                  </a:lnTo>
                  <a:lnTo>
                    <a:pt x="977" y="438"/>
                  </a:lnTo>
                  <a:lnTo>
                    <a:pt x="977" y="438"/>
                  </a:lnTo>
                  <a:lnTo>
                    <a:pt x="981" y="435"/>
                  </a:lnTo>
                  <a:lnTo>
                    <a:pt x="981" y="431"/>
                  </a:lnTo>
                  <a:lnTo>
                    <a:pt x="984" y="427"/>
                  </a:lnTo>
                  <a:lnTo>
                    <a:pt x="984" y="431"/>
                  </a:lnTo>
                  <a:lnTo>
                    <a:pt x="984" y="435"/>
                  </a:lnTo>
                  <a:lnTo>
                    <a:pt x="984" y="438"/>
                  </a:lnTo>
                  <a:lnTo>
                    <a:pt x="984" y="446"/>
                  </a:lnTo>
                  <a:lnTo>
                    <a:pt x="988" y="446"/>
                  </a:lnTo>
                  <a:lnTo>
                    <a:pt x="991" y="442"/>
                  </a:lnTo>
                  <a:lnTo>
                    <a:pt x="995" y="442"/>
                  </a:lnTo>
                  <a:lnTo>
                    <a:pt x="1002" y="442"/>
                  </a:lnTo>
                  <a:lnTo>
                    <a:pt x="1002" y="438"/>
                  </a:lnTo>
                  <a:lnTo>
                    <a:pt x="1010" y="438"/>
                  </a:lnTo>
                  <a:lnTo>
                    <a:pt x="1013" y="438"/>
                  </a:lnTo>
                  <a:lnTo>
                    <a:pt x="1013" y="446"/>
                  </a:lnTo>
                  <a:lnTo>
                    <a:pt x="1013" y="446"/>
                  </a:lnTo>
                  <a:lnTo>
                    <a:pt x="1013" y="449"/>
                  </a:lnTo>
                  <a:lnTo>
                    <a:pt x="1013" y="453"/>
                  </a:lnTo>
                  <a:lnTo>
                    <a:pt x="1013" y="456"/>
                  </a:lnTo>
                  <a:lnTo>
                    <a:pt x="1017" y="456"/>
                  </a:lnTo>
                  <a:lnTo>
                    <a:pt x="1020" y="460"/>
                  </a:lnTo>
                  <a:lnTo>
                    <a:pt x="1024" y="464"/>
                  </a:lnTo>
                  <a:lnTo>
                    <a:pt x="1028" y="464"/>
                  </a:lnTo>
                  <a:lnTo>
                    <a:pt x="1031" y="464"/>
                  </a:lnTo>
                  <a:lnTo>
                    <a:pt x="1031" y="467"/>
                  </a:ln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068" y="2503"/>
              <a:ext cx="1456" cy="967"/>
            </a:xfrm>
            <a:custGeom>
              <a:avLst/>
              <a:gdLst>
                <a:gd name="T0" fmla="*/ 536 w 1456"/>
                <a:gd name="T1" fmla="*/ 76 h 967"/>
                <a:gd name="T2" fmla="*/ 496 w 1456"/>
                <a:gd name="T3" fmla="*/ 145 h 967"/>
                <a:gd name="T4" fmla="*/ 489 w 1456"/>
                <a:gd name="T5" fmla="*/ 218 h 967"/>
                <a:gd name="T6" fmla="*/ 533 w 1456"/>
                <a:gd name="T7" fmla="*/ 254 h 967"/>
                <a:gd name="T8" fmla="*/ 619 w 1456"/>
                <a:gd name="T9" fmla="*/ 239 h 967"/>
                <a:gd name="T10" fmla="*/ 681 w 1456"/>
                <a:gd name="T11" fmla="*/ 189 h 967"/>
                <a:gd name="T12" fmla="*/ 721 w 1456"/>
                <a:gd name="T13" fmla="*/ 247 h 967"/>
                <a:gd name="T14" fmla="*/ 703 w 1456"/>
                <a:gd name="T15" fmla="*/ 315 h 967"/>
                <a:gd name="T16" fmla="*/ 717 w 1456"/>
                <a:gd name="T17" fmla="*/ 384 h 967"/>
                <a:gd name="T18" fmla="*/ 797 w 1456"/>
                <a:gd name="T19" fmla="*/ 409 h 967"/>
                <a:gd name="T20" fmla="*/ 858 w 1456"/>
                <a:gd name="T21" fmla="*/ 460 h 967"/>
                <a:gd name="T22" fmla="*/ 916 w 1456"/>
                <a:gd name="T23" fmla="*/ 460 h 967"/>
                <a:gd name="T24" fmla="*/ 981 w 1456"/>
                <a:gd name="T25" fmla="*/ 507 h 967"/>
                <a:gd name="T26" fmla="*/ 1018 w 1456"/>
                <a:gd name="T27" fmla="*/ 533 h 967"/>
                <a:gd name="T28" fmla="*/ 1054 w 1456"/>
                <a:gd name="T29" fmla="*/ 536 h 967"/>
                <a:gd name="T30" fmla="*/ 1105 w 1456"/>
                <a:gd name="T31" fmla="*/ 576 h 967"/>
                <a:gd name="T32" fmla="*/ 1163 w 1456"/>
                <a:gd name="T33" fmla="*/ 576 h 967"/>
                <a:gd name="T34" fmla="*/ 1202 w 1456"/>
                <a:gd name="T35" fmla="*/ 525 h 967"/>
                <a:gd name="T36" fmla="*/ 1271 w 1456"/>
                <a:gd name="T37" fmla="*/ 500 h 967"/>
                <a:gd name="T38" fmla="*/ 1315 w 1456"/>
                <a:gd name="T39" fmla="*/ 446 h 967"/>
                <a:gd name="T40" fmla="*/ 1347 w 1456"/>
                <a:gd name="T41" fmla="*/ 402 h 967"/>
                <a:gd name="T42" fmla="*/ 1394 w 1456"/>
                <a:gd name="T43" fmla="*/ 359 h 967"/>
                <a:gd name="T44" fmla="*/ 1452 w 1456"/>
                <a:gd name="T45" fmla="*/ 377 h 967"/>
                <a:gd name="T46" fmla="*/ 1430 w 1456"/>
                <a:gd name="T47" fmla="*/ 442 h 967"/>
                <a:gd name="T48" fmla="*/ 1373 w 1456"/>
                <a:gd name="T49" fmla="*/ 478 h 967"/>
                <a:gd name="T50" fmla="*/ 1318 w 1456"/>
                <a:gd name="T51" fmla="*/ 540 h 967"/>
                <a:gd name="T52" fmla="*/ 1246 w 1456"/>
                <a:gd name="T53" fmla="*/ 609 h 967"/>
                <a:gd name="T54" fmla="*/ 1217 w 1456"/>
                <a:gd name="T55" fmla="*/ 681 h 967"/>
                <a:gd name="T56" fmla="*/ 1210 w 1456"/>
                <a:gd name="T57" fmla="*/ 735 h 967"/>
                <a:gd name="T58" fmla="*/ 1268 w 1456"/>
                <a:gd name="T59" fmla="*/ 750 h 967"/>
                <a:gd name="T60" fmla="*/ 1329 w 1456"/>
                <a:gd name="T61" fmla="*/ 797 h 967"/>
                <a:gd name="T62" fmla="*/ 1289 w 1456"/>
                <a:gd name="T63" fmla="*/ 840 h 967"/>
                <a:gd name="T64" fmla="*/ 1322 w 1456"/>
                <a:gd name="T65" fmla="*/ 905 h 967"/>
                <a:gd name="T66" fmla="*/ 1249 w 1456"/>
                <a:gd name="T67" fmla="*/ 963 h 967"/>
                <a:gd name="T68" fmla="*/ 1188 w 1456"/>
                <a:gd name="T69" fmla="*/ 924 h 967"/>
                <a:gd name="T70" fmla="*/ 1101 w 1456"/>
                <a:gd name="T71" fmla="*/ 902 h 967"/>
                <a:gd name="T72" fmla="*/ 1029 w 1456"/>
                <a:gd name="T73" fmla="*/ 851 h 967"/>
                <a:gd name="T74" fmla="*/ 960 w 1456"/>
                <a:gd name="T75" fmla="*/ 815 h 967"/>
                <a:gd name="T76" fmla="*/ 877 w 1456"/>
                <a:gd name="T77" fmla="*/ 786 h 967"/>
                <a:gd name="T78" fmla="*/ 790 w 1456"/>
                <a:gd name="T79" fmla="*/ 815 h 967"/>
                <a:gd name="T80" fmla="*/ 721 w 1456"/>
                <a:gd name="T81" fmla="*/ 804 h 967"/>
                <a:gd name="T82" fmla="*/ 659 w 1456"/>
                <a:gd name="T83" fmla="*/ 772 h 967"/>
                <a:gd name="T84" fmla="*/ 551 w 1456"/>
                <a:gd name="T85" fmla="*/ 746 h 967"/>
                <a:gd name="T86" fmla="*/ 471 w 1456"/>
                <a:gd name="T87" fmla="*/ 695 h 967"/>
                <a:gd name="T88" fmla="*/ 391 w 1456"/>
                <a:gd name="T89" fmla="*/ 670 h 967"/>
                <a:gd name="T90" fmla="*/ 315 w 1456"/>
                <a:gd name="T91" fmla="*/ 652 h 967"/>
                <a:gd name="T92" fmla="*/ 210 w 1456"/>
                <a:gd name="T93" fmla="*/ 612 h 967"/>
                <a:gd name="T94" fmla="*/ 174 w 1456"/>
                <a:gd name="T95" fmla="*/ 547 h 967"/>
                <a:gd name="T96" fmla="*/ 203 w 1456"/>
                <a:gd name="T97" fmla="*/ 486 h 967"/>
                <a:gd name="T98" fmla="*/ 247 w 1456"/>
                <a:gd name="T99" fmla="*/ 442 h 967"/>
                <a:gd name="T100" fmla="*/ 174 w 1456"/>
                <a:gd name="T101" fmla="*/ 420 h 967"/>
                <a:gd name="T102" fmla="*/ 174 w 1456"/>
                <a:gd name="T103" fmla="*/ 362 h 967"/>
                <a:gd name="T104" fmla="*/ 239 w 1456"/>
                <a:gd name="T105" fmla="*/ 362 h 967"/>
                <a:gd name="T106" fmla="*/ 207 w 1456"/>
                <a:gd name="T107" fmla="*/ 283 h 967"/>
                <a:gd name="T108" fmla="*/ 261 w 1456"/>
                <a:gd name="T109" fmla="*/ 232 h 967"/>
                <a:gd name="T110" fmla="*/ 279 w 1456"/>
                <a:gd name="T111" fmla="*/ 163 h 967"/>
                <a:gd name="T112" fmla="*/ 355 w 1456"/>
                <a:gd name="T113" fmla="*/ 152 h 967"/>
                <a:gd name="T114" fmla="*/ 388 w 1456"/>
                <a:gd name="T115" fmla="*/ 69 h 967"/>
                <a:gd name="T116" fmla="*/ 471 w 1456"/>
                <a:gd name="T117" fmla="*/ 8 h 967"/>
                <a:gd name="T118" fmla="*/ 87 w 1456"/>
                <a:gd name="T119" fmla="*/ 344 h 967"/>
                <a:gd name="T120" fmla="*/ 11 w 1456"/>
                <a:gd name="T121" fmla="*/ 359 h 967"/>
                <a:gd name="T122" fmla="*/ 11 w 1456"/>
                <a:gd name="T123" fmla="*/ 384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56" h="967">
                  <a:moveTo>
                    <a:pt x="471" y="8"/>
                  </a:moveTo>
                  <a:lnTo>
                    <a:pt x="478" y="26"/>
                  </a:lnTo>
                  <a:lnTo>
                    <a:pt x="478" y="26"/>
                  </a:lnTo>
                  <a:lnTo>
                    <a:pt x="482" y="29"/>
                  </a:lnTo>
                  <a:lnTo>
                    <a:pt x="486" y="33"/>
                  </a:lnTo>
                  <a:lnTo>
                    <a:pt x="486" y="33"/>
                  </a:lnTo>
                  <a:lnTo>
                    <a:pt x="486" y="37"/>
                  </a:lnTo>
                  <a:lnTo>
                    <a:pt x="489" y="37"/>
                  </a:lnTo>
                  <a:lnTo>
                    <a:pt x="496" y="37"/>
                  </a:lnTo>
                  <a:lnTo>
                    <a:pt x="496" y="40"/>
                  </a:lnTo>
                  <a:lnTo>
                    <a:pt x="496" y="44"/>
                  </a:lnTo>
                  <a:lnTo>
                    <a:pt x="496" y="44"/>
                  </a:lnTo>
                  <a:lnTo>
                    <a:pt x="500" y="47"/>
                  </a:lnTo>
                  <a:lnTo>
                    <a:pt x="504" y="51"/>
                  </a:lnTo>
                  <a:lnTo>
                    <a:pt x="504" y="51"/>
                  </a:lnTo>
                  <a:lnTo>
                    <a:pt x="507" y="51"/>
                  </a:lnTo>
                  <a:lnTo>
                    <a:pt x="511" y="47"/>
                  </a:lnTo>
                  <a:lnTo>
                    <a:pt x="514" y="51"/>
                  </a:lnTo>
                  <a:lnTo>
                    <a:pt x="514" y="55"/>
                  </a:lnTo>
                  <a:lnTo>
                    <a:pt x="514" y="55"/>
                  </a:lnTo>
                  <a:lnTo>
                    <a:pt x="518" y="58"/>
                  </a:lnTo>
                  <a:lnTo>
                    <a:pt x="522" y="58"/>
                  </a:lnTo>
                  <a:lnTo>
                    <a:pt x="522" y="62"/>
                  </a:lnTo>
                  <a:lnTo>
                    <a:pt x="525" y="62"/>
                  </a:lnTo>
                  <a:lnTo>
                    <a:pt x="525" y="66"/>
                  </a:lnTo>
                  <a:lnTo>
                    <a:pt x="529" y="69"/>
                  </a:lnTo>
                  <a:lnTo>
                    <a:pt x="529" y="73"/>
                  </a:lnTo>
                  <a:lnTo>
                    <a:pt x="533" y="73"/>
                  </a:lnTo>
                  <a:lnTo>
                    <a:pt x="533" y="73"/>
                  </a:lnTo>
                  <a:lnTo>
                    <a:pt x="533" y="76"/>
                  </a:lnTo>
                  <a:lnTo>
                    <a:pt x="536" y="76"/>
                  </a:lnTo>
                  <a:lnTo>
                    <a:pt x="536" y="80"/>
                  </a:lnTo>
                  <a:lnTo>
                    <a:pt x="540" y="80"/>
                  </a:lnTo>
                  <a:lnTo>
                    <a:pt x="536" y="87"/>
                  </a:lnTo>
                  <a:lnTo>
                    <a:pt x="536" y="91"/>
                  </a:lnTo>
                  <a:lnTo>
                    <a:pt x="533" y="91"/>
                  </a:lnTo>
                  <a:lnTo>
                    <a:pt x="533" y="95"/>
                  </a:lnTo>
                  <a:lnTo>
                    <a:pt x="533" y="95"/>
                  </a:lnTo>
                  <a:lnTo>
                    <a:pt x="533" y="98"/>
                  </a:lnTo>
                  <a:lnTo>
                    <a:pt x="529" y="98"/>
                  </a:lnTo>
                  <a:lnTo>
                    <a:pt x="525" y="98"/>
                  </a:lnTo>
                  <a:lnTo>
                    <a:pt x="525" y="102"/>
                  </a:lnTo>
                  <a:lnTo>
                    <a:pt x="525" y="105"/>
                  </a:lnTo>
                  <a:lnTo>
                    <a:pt x="522" y="105"/>
                  </a:lnTo>
                  <a:lnTo>
                    <a:pt x="522" y="109"/>
                  </a:lnTo>
                  <a:lnTo>
                    <a:pt x="522" y="113"/>
                  </a:lnTo>
                  <a:lnTo>
                    <a:pt x="522" y="116"/>
                  </a:lnTo>
                  <a:lnTo>
                    <a:pt x="522" y="116"/>
                  </a:lnTo>
                  <a:lnTo>
                    <a:pt x="522" y="120"/>
                  </a:lnTo>
                  <a:lnTo>
                    <a:pt x="522" y="123"/>
                  </a:lnTo>
                  <a:lnTo>
                    <a:pt x="518" y="123"/>
                  </a:lnTo>
                  <a:lnTo>
                    <a:pt x="514" y="123"/>
                  </a:lnTo>
                  <a:lnTo>
                    <a:pt x="514" y="127"/>
                  </a:lnTo>
                  <a:lnTo>
                    <a:pt x="511" y="127"/>
                  </a:lnTo>
                  <a:lnTo>
                    <a:pt x="507" y="131"/>
                  </a:lnTo>
                  <a:lnTo>
                    <a:pt x="504" y="131"/>
                  </a:lnTo>
                  <a:lnTo>
                    <a:pt x="504" y="134"/>
                  </a:lnTo>
                  <a:lnTo>
                    <a:pt x="500" y="134"/>
                  </a:lnTo>
                  <a:lnTo>
                    <a:pt x="496" y="138"/>
                  </a:lnTo>
                  <a:lnTo>
                    <a:pt x="496" y="142"/>
                  </a:lnTo>
                  <a:lnTo>
                    <a:pt x="496" y="142"/>
                  </a:lnTo>
                  <a:lnTo>
                    <a:pt x="496" y="145"/>
                  </a:lnTo>
                  <a:lnTo>
                    <a:pt x="496" y="149"/>
                  </a:lnTo>
                  <a:lnTo>
                    <a:pt x="496" y="152"/>
                  </a:lnTo>
                  <a:lnTo>
                    <a:pt x="496" y="156"/>
                  </a:lnTo>
                  <a:lnTo>
                    <a:pt x="496" y="160"/>
                  </a:lnTo>
                  <a:lnTo>
                    <a:pt x="493" y="160"/>
                  </a:lnTo>
                  <a:lnTo>
                    <a:pt x="486" y="160"/>
                  </a:lnTo>
                  <a:lnTo>
                    <a:pt x="486" y="160"/>
                  </a:lnTo>
                  <a:lnTo>
                    <a:pt x="482" y="160"/>
                  </a:lnTo>
                  <a:lnTo>
                    <a:pt x="478" y="163"/>
                  </a:lnTo>
                  <a:lnTo>
                    <a:pt x="475" y="163"/>
                  </a:lnTo>
                  <a:lnTo>
                    <a:pt x="475" y="167"/>
                  </a:lnTo>
                  <a:lnTo>
                    <a:pt x="471" y="167"/>
                  </a:lnTo>
                  <a:lnTo>
                    <a:pt x="475" y="171"/>
                  </a:lnTo>
                  <a:lnTo>
                    <a:pt x="475" y="174"/>
                  </a:lnTo>
                  <a:lnTo>
                    <a:pt x="475" y="178"/>
                  </a:lnTo>
                  <a:lnTo>
                    <a:pt x="478" y="178"/>
                  </a:lnTo>
                  <a:lnTo>
                    <a:pt x="482" y="178"/>
                  </a:lnTo>
                  <a:lnTo>
                    <a:pt x="486" y="181"/>
                  </a:lnTo>
                  <a:lnTo>
                    <a:pt x="486" y="189"/>
                  </a:lnTo>
                  <a:lnTo>
                    <a:pt x="486" y="189"/>
                  </a:lnTo>
                  <a:lnTo>
                    <a:pt x="486" y="192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6" y="200"/>
                  </a:lnTo>
                  <a:lnTo>
                    <a:pt x="486" y="203"/>
                  </a:lnTo>
                  <a:lnTo>
                    <a:pt x="482" y="207"/>
                  </a:lnTo>
                  <a:lnTo>
                    <a:pt x="482" y="207"/>
                  </a:lnTo>
                  <a:lnTo>
                    <a:pt x="478" y="210"/>
                  </a:lnTo>
                  <a:lnTo>
                    <a:pt x="482" y="214"/>
                  </a:lnTo>
                  <a:lnTo>
                    <a:pt x="482" y="214"/>
                  </a:lnTo>
                  <a:lnTo>
                    <a:pt x="489" y="218"/>
                  </a:lnTo>
                  <a:lnTo>
                    <a:pt x="493" y="218"/>
                  </a:lnTo>
                  <a:lnTo>
                    <a:pt x="496" y="218"/>
                  </a:lnTo>
                  <a:lnTo>
                    <a:pt x="496" y="218"/>
                  </a:lnTo>
                  <a:lnTo>
                    <a:pt x="500" y="221"/>
                  </a:lnTo>
                  <a:lnTo>
                    <a:pt x="504" y="221"/>
                  </a:lnTo>
                  <a:lnTo>
                    <a:pt x="504" y="221"/>
                  </a:lnTo>
                  <a:lnTo>
                    <a:pt x="507" y="221"/>
                  </a:lnTo>
                  <a:lnTo>
                    <a:pt x="511" y="221"/>
                  </a:lnTo>
                  <a:lnTo>
                    <a:pt x="514" y="225"/>
                  </a:lnTo>
                  <a:lnTo>
                    <a:pt x="514" y="225"/>
                  </a:lnTo>
                  <a:lnTo>
                    <a:pt x="514" y="225"/>
                  </a:lnTo>
                  <a:lnTo>
                    <a:pt x="514" y="228"/>
                  </a:lnTo>
                  <a:lnTo>
                    <a:pt x="514" y="232"/>
                  </a:lnTo>
                  <a:lnTo>
                    <a:pt x="514" y="232"/>
                  </a:lnTo>
                  <a:lnTo>
                    <a:pt x="514" y="232"/>
                  </a:lnTo>
                  <a:lnTo>
                    <a:pt x="514" y="236"/>
                  </a:lnTo>
                  <a:lnTo>
                    <a:pt x="514" y="239"/>
                  </a:lnTo>
                  <a:lnTo>
                    <a:pt x="514" y="243"/>
                  </a:lnTo>
                  <a:lnTo>
                    <a:pt x="514" y="243"/>
                  </a:lnTo>
                  <a:lnTo>
                    <a:pt x="511" y="243"/>
                  </a:lnTo>
                  <a:lnTo>
                    <a:pt x="511" y="247"/>
                  </a:lnTo>
                  <a:lnTo>
                    <a:pt x="511" y="250"/>
                  </a:lnTo>
                  <a:lnTo>
                    <a:pt x="514" y="254"/>
                  </a:lnTo>
                  <a:lnTo>
                    <a:pt x="514" y="254"/>
                  </a:lnTo>
                  <a:lnTo>
                    <a:pt x="518" y="254"/>
                  </a:lnTo>
                  <a:lnTo>
                    <a:pt x="522" y="254"/>
                  </a:lnTo>
                  <a:lnTo>
                    <a:pt x="522" y="254"/>
                  </a:lnTo>
                  <a:lnTo>
                    <a:pt x="525" y="254"/>
                  </a:lnTo>
                  <a:lnTo>
                    <a:pt x="529" y="254"/>
                  </a:lnTo>
                  <a:lnTo>
                    <a:pt x="533" y="254"/>
                  </a:lnTo>
                  <a:lnTo>
                    <a:pt x="533" y="254"/>
                  </a:lnTo>
                  <a:lnTo>
                    <a:pt x="536" y="254"/>
                  </a:lnTo>
                  <a:lnTo>
                    <a:pt x="540" y="254"/>
                  </a:lnTo>
                  <a:lnTo>
                    <a:pt x="540" y="254"/>
                  </a:lnTo>
                  <a:lnTo>
                    <a:pt x="543" y="254"/>
                  </a:lnTo>
                  <a:lnTo>
                    <a:pt x="547" y="254"/>
                  </a:lnTo>
                  <a:lnTo>
                    <a:pt x="551" y="254"/>
                  </a:lnTo>
                  <a:lnTo>
                    <a:pt x="551" y="254"/>
                  </a:lnTo>
                  <a:lnTo>
                    <a:pt x="554" y="254"/>
                  </a:lnTo>
                  <a:lnTo>
                    <a:pt x="558" y="254"/>
                  </a:lnTo>
                  <a:lnTo>
                    <a:pt x="558" y="257"/>
                  </a:lnTo>
                  <a:lnTo>
                    <a:pt x="565" y="257"/>
                  </a:lnTo>
                  <a:lnTo>
                    <a:pt x="569" y="257"/>
                  </a:lnTo>
                  <a:lnTo>
                    <a:pt x="569" y="261"/>
                  </a:lnTo>
                  <a:lnTo>
                    <a:pt x="572" y="261"/>
                  </a:lnTo>
                  <a:lnTo>
                    <a:pt x="576" y="261"/>
                  </a:lnTo>
                  <a:lnTo>
                    <a:pt x="576" y="261"/>
                  </a:lnTo>
                  <a:lnTo>
                    <a:pt x="580" y="261"/>
                  </a:lnTo>
                  <a:lnTo>
                    <a:pt x="580" y="257"/>
                  </a:lnTo>
                  <a:lnTo>
                    <a:pt x="583" y="257"/>
                  </a:lnTo>
                  <a:lnTo>
                    <a:pt x="587" y="254"/>
                  </a:lnTo>
                  <a:lnTo>
                    <a:pt x="587" y="250"/>
                  </a:lnTo>
                  <a:lnTo>
                    <a:pt x="590" y="250"/>
                  </a:lnTo>
                  <a:lnTo>
                    <a:pt x="594" y="247"/>
                  </a:lnTo>
                  <a:lnTo>
                    <a:pt x="598" y="247"/>
                  </a:lnTo>
                  <a:lnTo>
                    <a:pt x="601" y="247"/>
                  </a:lnTo>
                  <a:lnTo>
                    <a:pt x="605" y="247"/>
                  </a:lnTo>
                  <a:lnTo>
                    <a:pt x="609" y="247"/>
                  </a:lnTo>
                  <a:lnTo>
                    <a:pt x="612" y="243"/>
                  </a:lnTo>
                  <a:lnTo>
                    <a:pt x="612" y="243"/>
                  </a:lnTo>
                  <a:lnTo>
                    <a:pt x="616" y="243"/>
                  </a:lnTo>
                  <a:lnTo>
                    <a:pt x="619" y="239"/>
                  </a:lnTo>
                  <a:lnTo>
                    <a:pt x="619" y="236"/>
                  </a:lnTo>
                  <a:lnTo>
                    <a:pt x="623" y="232"/>
                  </a:lnTo>
                  <a:lnTo>
                    <a:pt x="623" y="232"/>
                  </a:lnTo>
                  <a:lnTo>
                    <a:pt x="623" y="228"/>
                  </a:lnTo>
                  <a:lnTo>
                    <a:pt x="627" y="228"/>
                  </a:lnTo>
                  <a:lnTo>
                    <a:pt x="630" y="225"/>
                  </a:lnTo>
                  <a:lnTo>
                    <a:pt x="630" y="225"/>
                  </a:lnTo>
                  <a:lnTo>
                    <a:pt x="638" y="225"/>
                  </a:lnTo>
                  <a:lnTo>
                    <a:pt x="638" y="225"/>
                  </a:lnTo>
                  <a:lnTo>
                    <a:pt x="641" y="225"/>
                  </a:lnTo>
                  <a:lnTo>
                    <a:pt x="641" y="221"/>
                  </a:lnTo>
                  <a:lnTo>
                    <a:pt x="645" y="221"/>
                  </a:lnTo>
                  <a:lnTo>
                    <a:pt x="648" y="218"/>
                  </a:lnTo>
                  <a:lnTo>
                    <a:pt x="648" y="214"/>
                  </a:lnTo>
                  <a:lnTo>
                    <a:pt x="656" y="214"/>
                  </a:lnTo>
                  <a:lnTo>
                    <a:pt x="659" y="210"/>
                  </a:lnTo>
                  <a:lnTo>
                    <a:pt x="659" y="210"/>
                  </a:lnTo>
                  <a:lnTo>
                    <a:pt x="663" y="207"/>
                  </a:lnTo>
                  <a:lnTo>
                    <a:pt x="663" y="207"/>
                  </a:lnTo>
                  <a:lnTo>
                    <a:pt x="663" y="203"/>
                  </a:lnTo>
                  <a:lnTo>
                    <a:pt x="667" y="200"/>
                  </a:lnTo>
                  <a:lnTo>
                    <a:pt x="667" y="196"/>
                  </a:lnTo>
                  <a:lnTo>
                    <a:pt x="667" y="196"/>
                  </a:lnTo>
                  <a:lnTo>
                    <a:pt x="667" y="196"/>
                  </a:lnTo>
                  <a:lnTo>
                    <a:pt x="670" y="196"/>
                  </a:lnTo>
                  <a:lnTo>
                    <a:pt x="674" y="196"/>
                  </a:lnTo>
                  <a:lnTo>
                    <a:pt x="677" y="196"/>
                  </a:lnTo>
                  <a:lnTo>
                    <a:pt x="677" y="196"/>
                  </a:lnTo>
                  <a:lnTo>
                    <a:pt x="677" y="192"/>
                  </a:lnTo>
                  <a:lnTo>
                    <a:pt x="677" y="189"/>
                  </a:lnTo>
                  <a:lnTo>
                    <a:pt x="681" y="189"/>
                  </a:lnTo>
                  <a:lnTo>
                    <a:pt x="681" y="185"/>
                  </a:lnTo>
                  <a:lnTo>
                    <a:pt x="685" y="181"/>
                  </a:lnTo>
                  <a:lnTo>
                    <a:pt x="685" y="178"/>
                  </a:lnTo>
                  <a:lnTo>
                    <a:pt x="688" y="178"/>
                  </a:lnTo>
                  <a:lnTo>
                    <a:pt x="692" y="181"/>
                  </a:lnTo>
                  <a:lnTo>
                    <a:pt x="695" y="185"/>
                  </a:lnTo>
                  <a:lnTo>
                    <a:pt x="695" y="189"/>
                  </a:lnTo>
                  <a:lnTo>
                    <a:pt x="695" y="189"/>
                  </a:lnTo>
                  <a:lnTo>
                    <a:pt x="699" y="189"/>
                  </a:lnTo>
                  <a:lnTo>
                    <a:pt x="703" y="189"/>
                  </a:lnTo>
                  <a:lnTo>
                    <a:pt x="703" y="192"/>
                  </a:lnTo>
                  <a:lnTo>
                    <a:pt x="706" y="192"/>
                  </a:lnTo>
                  <a:lnTo>
                    <a:pt x="710" y="196"/>
                  </a:lnTo>
                  <a:lnTo>
                    <a:pt x="714" y="196"/>
                  </a:lnTo>
                  <a:lnTo>
                    <a:pt x="714" y="203"/>
                  </a:lnTo>
                  <a:lnTo>
                    <a:pt x="717" y="207"/>
                  </a:lnTo>
                  <a:lnTo>
                    <a:pt x="721" y="207"/>
                  </a:lnTo>
                  <a:lnTo>
                    <a:pt x="721" y="207"/>
                  </a:lnTo>
                  <a:lnTo>
                    <a:pt x="721" y="210"/>
                  </a:lnTo>
                  <a:lnTo>
                    <a:pt x="724" y="214"/>
                  </a:lnTo>
                  <a:lnTo>
                    <a:pt x="724" y="214"/>
                  </a:lnTo>
                  <a:lnTo>
                    <a:pt x="724" y="218"/>
                  </a:lnTo>
                  <a:lnTo>
                    <a:pt x="724" y="221"/>
                  </a:lnTo>
                  <a:lnTo>
                    <a:pt x="724" y="225"/>
                  </a:lnTo>
                  <a:lnTo>
                    <a:pt x="724" y="228"/>
                  </a:lnTo>
                  <a:lnTo>
                    <a:pt x="724" y="232"/>
                  </a:lnTo>
                  <a:lnTo>
                    <a:pt x="721" y="236"/>
                  </a:lnTo>
                  <a:lnTo>
                    <a:pt x="721" y="239"/>
                  </a:lnTo>
                  <a:lnTo>
                    <a:pt x="721" y="243"/>
                  </a:lnTo>
                  <a:lnTo>
                    <a:pt x="721" y="243"/>
                  </a:lnTo>
                  <a:lnTo>
                    <a:pt x="721" y="247"/>
                  </a:lnTo>
                  <a:lnTo>
                    <a:pt x="721" y="250"/>
                  </a:lnTo>
                  <a:lnTo>
                    <a:pt x="721" y="250"/>
                  </a:lnTo>
                  <a:lnTo>
                    <a:pt x="721" y="254"/>
                  </a:lnTo>
                  <a:lnTo>
                    <a:pt x="721" y="254"/>
                  </a:lnTo>
                  <a:lnTo>
                    <a:pt x="717" y="254"/>
                  </a:lnTo>
                  <a:lnTo>
                    <a:pt x="717" y="257"/>
                  </a:lnTo>
                  <a:lnTo>
                    <a:pt x="717" y="261"/>
                  </a:lnTo>
                  <a:lnTo>
                    <a:pt x="714" y="261"/>
                  </a:lnTo>
                  <a:lnTo>
                    <a:pt x="714" y="265"/>
                  </a:lnTo>
                  <a:lnTo>
                    <a:pt x="714" y="268"/>
                  </a:lnTo>
                  <a:lnTo>
                    <a:pt x="714" y="268"/>
                  </a:lnTo>
                  <a:lnTo>
                    <a:pt x="714" y="272"/>
                  </a:lnTo>
                  <a:lnTo>
                    <a:pt x="717" y="276"/>
                  </a:lnTo>
                  <a:lnTo>
                    <a:pt x="717" y="276"/>
                  </a:lnTo>
                  <a:lnTo>
                    <a:pt x="717" y="279"/>
                  </a:lnTo>
                  <a:lnTo>
                    <a:pt x="717" y="283"/>
                  </a:lnTo>
                  <a:lnTo>
                    <a:pt x="721" y="286"/>
                  </a:lnTo>
                  <a:lnTo>
                    <a:pt x="721" y="286"/>
                  </a:lnTo>
                  <a:lnTo>
                    <a:pt x="721" y="290"/>
                  </a:lnTo>
                  <a:lnTo>
                    <a:pt x="721" y="294"/>
                  </a:lnTo>
                  <a:lnTo>
                    <a:pt x="721" y="294"/>
                  </a:lnTo>
                  <a:lnTo>
                    <a:pt x="717" y="294"/>
                  </a:lnTo>
                  <a:lnTo>
                    <a:pt x="717" y="297"/>
                  </a:lnTo>
                  <a:lnTo>
                    <a:pt x="717" y="301"/>
                  </a:lnTo>
                  <a:lnTo>
                    <a:pt x="714" y="301"/>
                  </a:lnTo>
                  <a:lnTo>
                    <a:pt x="714" y="304"/>
                  </a:lnTo>
                  <a:lnTo>
                    <a:pt x="714" y="308"/>
                  </a:lnTo>
                  <a:lnTo>
                    <a:pt x="714" y="312"/>
                  </a:lnTo>
                  <a:lnTo>
                    <a:pt x="710" y="312"/>
                  </a:lnTo>
                  <a:lnTo>
                    <a:pt x="706" y="315"/>
                  </a:lnTo>
                  <a:lnTo>
                    <a:pt x="703" y="315"/>
                  </a:lnTo>
                  <a:lnTo>
                    <a:pt x="703" y="319"/>
                  </a:lnTo>
                  <a:lnTo>
                    <a:pt x="699" y="319"/>
                  </a:lnTo>
                  <a:lnTo>
                    <a:pt x="695" y="323"/>
                  </a:lnTo>
                  <a:lnTo>
                    <a:pt x="695" y="323"/>
                  </a:lnTo>
                  <a:lnTo>
                    <a:pt x="695" y="326"/>
                  </a:lnTo>
                  <a:lnTo>
                    <a:pt x="699" y="330"/>
                  </a:lnTo>
                  <a:lnTo>
                    <a:pt x="703" y="333"/>
                  </a:lnTo>
                  <a:lnTo>
                    <a:pt x="703" y="337"/>
                  </a:lnTo>
                  <a:lnTo>
                    <a:pt x="703" y="341"/>
                  </a:lnTo>
                  <a:lnTo>
                    <a:pt x="703" y="341"/>
                  </a:lnTo>
                  <a:lnTo>
                    <a:pt x="699" y="344"/>
                  </a:lnTo>
                  <a:lnTo>
                    <a:pt x="695" y="344"/>
                  </a:lnTo>
                  <a:lnTo>
                    <a:pt x="695" y="348"/>
                  </a:lnTo>
                  <a:lnTo>
                    <a:pt x="695" y="348"/>
                  </a:lnTo>
                  <a:lnTo>
                    <a:pt x="695" y="352"/>
                  </a:lnTo>
                  <a:lnTo>
                    <a:pt x="695" y="355"/>
                  </a:lnTo>
                  <a:lnTo>
                    <a:pt x="695" y="359"/>
                  </a:lnTo>
                  <a:lnTo>
                    <a:pt x="695" y="359"/>
                  </a:lnTo>
                  <a:lnTo>
                    <a:pt x="695" y="359"/>
                  </a:lnTo>
                  <a:lnTo>
                    <a:pt x="699" y="362"/>
                  </a:lnTo>
                  <a:lnTo>
                    <a:pt x="703" y="362"/>
                  </a:lnTo>
                  <a:lnTo>
                    <a:pt x="703" y="366"/>
                  </a:lnTo>
                  <a:lnTo>
                    <a:pt x="703" y="366"/>
                  </a:lnTo>
                  <a:lnTo>
                    <a:pt x="703" y="370"/>
                  </a:lnTo>
                  <a:lnTo>
                    <a:pt x="703" y="373"/>
                  </a:lnTo>
                  <a:lnTo>
                    <a:pt x="703" y="377"/>
                  </a:lnTo>
                  <a:lnTo>
                    <a:pt x="706" y="381"/>
                  </a:lnTo>
                  <a:lnTo>
                    <a:pt x="710" y="384"/>
                  </a:lnTo>
                  <a:lnTo>
                    <a:pt x="714" y="384"/>
                  </a:lnTo>
                  <a:lnTo>
                    <a:pt x="714" y="384"/>
                  </a:lnTo>
                  <a:lnTo>
                    <a:pt x="717" y="384"/>
                  </a:lnTo>
                  <a:lnTo>
                    <a:pt x="721" y="384"/>
                  </a:lnTo>
                  <a:lnTo>
                    <a:pt x="721" y="384"/>
                  </a:lnTo>
                  <a:lnTo>
                    <a:pt x="724" y="384"/>
                  </a:lnTo>
                  <a:lnTo>
                    <a:pt x="728" y="388"/>
                  </a:lnTo>
                  <a:lnTo>
                    <a:pt x="732" y="388"/>
                  </a:lnTo>
                  <a:lnTo>
                    <a:pt x="735" y="388"/>
                  </a:lnTo>
                  <a:lnTo>
                    <a:pt x="739" y="388"/>
                  </a:lnTo>
                  <a:lnTo>
                    <a:pt x="739" y="384"/>
                  </a:lnTo>
                  <a:lnTo>
                    <a:pt x="743" y="384"/>
                  </a:lnTo>
                  <a:lnTo>
                    <a:pt x="746" y="384"/>
                  </a:lnTo>
                  <a:lnTo>
                    <a:pt x="750" y="384"/>
                  </a:lnTo>
                  <a:lnTo>
                    <a:pt x="753" y="381"/>
                  </a:lnTo>
                  <a:lnTo>
                    <a:pt x="757" y="381"/>
                  </a:lnTo>
                  <a:lnTo>
                    <a:pt x="761" y="384"/>
                  </a:lnTo>
                  <a:lnTo>
                    <a:pt x="764" y="388"/>
                  </a:lnTo>
                  <a:lnTo>
                    <a:pt x="768" y="388"/>
                  </a:lnTo>
                  <a:lnTo>
                    <a:pt x="768" y="391"/>
                  </a:lnTo>
                  <a:lnTo>
                    <a:pt x="768" y="395"/>
                  </a:lnTo>
                  <a:lnTo>
                    <a:pt x="768" y="395"/>
                  </a:lnTo>
                  <a:lnTo>
                    <a:pt x="768" y="399"/>
                  </a:lnTo>
                  <a:lnTo>
                    <a:pt x="772" y="402"/>
                  </a:lnTo>
                  <a:lnTo>
                    <a:pt x="775" y="402"/>
                  </a:lnTo>
                  <a:lnTo>
                    <a:pt x="775" y="406"/>
                  </a:lnTo>
                  <a:lnTo>
                    <a:pt x="782" y="409"/>
                  </a:lnTo>
                  <a:lnTo>
                    <a:pt x="786" y="409"/>
                  </a:lnTo>
                  <a:lnTo>
                    <a:pt x="786" y="409"/>
                  </a:lnTo>
                  <a:lnTo>
                    <a:pt x="790" y="409"/>
                  </a:lnTo>
                  <a:lnTo>
                    <a:pt x="793" y="409"/>
                  </a:lnTo>
                  <a:lnTo>
                    <a:pt x="793" y="413"/>
                  </a:lnTo>
                  <a:lnTo>
                    <a:pt x="797" y="413"/>
                  </a:lnTo>
                  <a:lnTo>
                    <a:pt x="797" y="409"/>
                  </a:lnTo>
                  <a:lnTo>
                    <a:pt x="800" y="409"/>
                  </a:lnTo>
                  <a:lnTo>
                    <a:pt x="800" y="409"/>
                  </a:lnTo>
                  <a:lnTo>
                    <a:pt x="800" y="413"/>
                  </a:lnTo>
                  <a:lnTo>
                    <a:pt x="804" y="413"/>
                  </a:lnTo>
                  <a:lnTo>
                    <a:pt x="808" y="413"/>
                  </a:lnTo>
                  <a:lnTo>
                    <a:pt x="811" y="420"/>
                  </a:lnTo>
                  <a:lnTo>
                    <a:pt x="815" y="420"/>
                  </a:lnTo>
                  <a:lnTo>
                    <a:pt x="819" y="424"/>
                  </a:lnTo>
                  <a:lnTo>
                    <a:pt x="819" y="424"/>
                  </a:lnTo>
                  <a:lnTo>
                    <a:pt x="822" y="424"/>
                  </a:lnTo>
                  <a:lnTo>
                    <a:pt x="826" y="428"/>
                  </a:lnTo>
                  <a:lnTo>
                    <a:pt x="829" y="428"/>
                  </a:lnTo>
                  <a:lnTo>
                    <a:pt x="829" y="428"/>
                  </a:lnTo>
                  <a:lnTo>
                    <a:pt x="833" y="431"/>
                  </a:lnTo>
                  <a:lnTo>
                    <a:pt x="837" y="431"/>
                  </a:lnTo>
                  <a:lnTo>
                    <a:pt x="837" y="431"/>
                  </a:lnTo>
                  <a:lnTo>
                    <a:pt x="837" y="435"/>
                  </a:lnTo>
                  <a:lnTo>
                    <a:pt x="840" y="435"/>
                  </a:lnTo>
                  <a:lnTo>
                    <a:pt x="844" y="435"/>
                  </a:lnTo>
                  <a:lnTo>
                    <a:pt x="844" y="438"/>
                  </a:lnTo>
                  <a:lnTo>
                    <a:pt x="848" y="438"/>
                  </a:lnTo>
                  <a:lnTo>
                    <a:pt x="848" y="438"/>
                  </a:lnTo>
                  <a:lnTo>
                    <a:pt x="848" y="438"/>
                  </a:lnTo>
                  <a:lnTo>
                    <a:pt x="851" y="442"/>
                  </a:lnTo>
                  <a:lnTo>
                    <a:pt x="851" y="446"/>
                  </a:lnTo>
                  <a:lnTo>
                    <a:pt x="851" y="446"/>
                  </a:lnTo>
                  <a:lnTo>
                    <a:pt x="851" y="449"/>
                  </a:lnTo>
                  <a:lnTo>
                    <a:pt x="855" y="453"/>
                  </a:lnTo>
                  <a:lnTo>
                    <a:pt x="855" y="457"/>
                  </a:lnTo>
                  <a:lnTo>
                    <a:pt x="855" y="457"/>
                  </a:lnTo>
                  <a:lnTo>
                    <a:pt x="858" y="460"/>
                  </a:lnTo>
                  <a:lnTo>
                    <a:pt x="858" y="464"/>
                  </a:lnTo>
                  <a:lnTo>
                    <a:pt x="862" y="464"/>
                  </a:lnTo>
                  <a:lnTo>
                    <a:pt x="866" y="467"/>
                  </a:lnTo>
                  <a:lnTo>
                    <a:pt x="866" y="471"/>
                  </a:lnTo>
                  <a:lnTo>
                    <a:pt x="866" y="475"/>
                  </a:lnTo>
                  <a:lnTo>
                    <a:pt x="866" y="475"/>
                  </a:lnTo>
                  <a:lnTo>
                    <a:pt x="866" y="478"/>
                  </a:lnTo>
                  <a:lnTo>
                    <a:pt x="869" y="482"/>
                  </a:lnTo>
                  <a:lnTo>
                    <a:pt x="869" y="478"/>
                  </a:lnTo>
                  <a:lnTo>
                    <a:pt x="873" y="478"/>
                  </a:lnTo>
                  <a:lnTo>
                    <a:pt x="873" y="475"/>
                  </a:lnTo>
                  <a:lnTo>
                    <a:pt x="873" y="475"/>
                  </a:lnTo>
                  <a:lnTo>
                    <a:pt x="873" y="471"/>
                  </a:lnTo>
                  <a:lnTo>
                    <a:pt x="873" y="467"/>
                  </a:lnTo>
                  <a:lnTo>
                    <a:pt x="877" y="464"/>
                  </a:lnTo>
                  <a:lnTo>
                    <a:pt x="880" y="464"/>
                  </a:lnTo>
                  <a:lnTo>
                    <a:pt x="884" y="464"/>
                  </a:lnTo>
                  <a:lnTo>
                    <a:pt x="884" y="460"/>
                  </a:lnTo>
                  <a:lnTo>
                    <a:pt x="884" y="457"/>
                  </a:lnTo>
                  <a:lnTo>
                    <a:pt x="884" y="457"/>
                  </a:lnTo>
                  <a:lnTo>
                    <a:pt x="891" y="457"/>
                  </a:lnTo>
                  <a:lnTo>
                    <a:pt x="891" y="457"/>
                  </a:lnTo>
                  <a:lnTo>
                    <a:pt x="895" y="457"/>
                  </a:lnTo>
                  <a:lnTo>
                    <a:pt x="898" y="457"/>
                  </a:lnTo>
                  <a:lnTo>
                    <a:pt x="902" y="457"/>
                  </a:lnTo>
                  <a:lnTo>
                    <a:pt x="902" y="457"/>
                  </a:lnTo>
                  <a:lnTo>
                    <a:pt x="905" y="457"/>
                  </a:lnTo>
                  <a:lnTo>
                    <a:pt x="909" y="460"/>
                  </a:lnTo>
                  <a:lnTo>
                    <a:pt x="909" y="460"/>
                  </a:lnTo>
                  <a:lnTo>
                    <a:pt x="913" y="460"/>
                  </a:lnTo>
                  <a:lnTo>
                    <a:pt x="916" y="460"/>
                  </a:lnTo>
                  <a:lnTo>
                    <a:pt x="920" y="460"/>
                  </a:lnTo>
                  <a:lnTo>
                    <a:pt x="920" y="464"/>
                  </a:lnTo>
                  <a:lnTo>
                    <a:pt x="927" y="464"/>
                  </a:lnTo>
                  <a:lnTo>
                    <a:pt x="927" y="464"/>
                  </a:lnTo>
                  <a:lnTo>
                    <a:pt x="931" y="460"/>
                  </a:lnTo>
                  <a:lnTo>
                    <a:pt x="934" y="460"/>
                  </a:lnTo>
                  <a:lnTo>
                    <a:pt x="938" y="460"/>
                  </a:lnTo>
                  <a:lnTo>
                    <a:pt x="942" y="460"/>
                  </a:lnTo>
                  <a:lnTo>
                    <a:pt x="945" y="460"/>
                  </a:lnTo>
                  <a:lnTo>
                    <a:pt x="945" y="464"/>
                  </a:lnTo>
                  <a:lnTo>
                    <a:pt x="945" y="464"/>
                  </a:lnTo>
                  <a:lnTo>
                    <a:pt x="945" y="467"/>
                  </a:lnTo>
                  <a:lnTo>
                    <a:pt x="953" y="471"/>
                  </a:lnTo>
                  <a:lnTo>
                    <a:pt x="956" y="475"/>
                  </a:lnTo>
                  <a:lnTo>
                    <a:pt x="956" y="475"/>
                  </a:lnTo>
                  <a:lnTo>
                    <a:pt x="960" y="475"/>
                  </a:lnTo>
                  <a:lnTo>
                    <a:pt x="960" y="478"/>
                  </a:lnTo>
                  <a:lnTo>
                    <a:pt x="963" y="482"/>
                  </a:lnTo>
                  <a:lnTo>
                    <a:pt x="967" y="482"/>
                  </a:lnTo>
                  <a:lnTo>
                    <a:pt x="971" y="482"/>
                  </a:lnTo>
                  <a:lnTo>
                    <a:pt x="974" y="482"/>
                  </a:lnTo>
                  <a:lnTo>
                    <a:pt x="974" y="486"/>
                  </a:lnTo>
                  <a:lnTo>
                    <a:pt x="974" y="489"/>
                  </a:lnTo>
                  <a:lnTo>
                    <a:pt x="978" y="489"/>
                  </a:lnTo>
                  <a:lnTo>
                    <a:pt x="981" y="493"/>
                  </a:lnTo>
                  <a:lnTo>
                    <a:pt x="981" y="493"/>
                  </a:lnTo>
                  <a:lnTo>
                    <a:pt x="981" y="496"/>
                  </a:lnTo>
                  <a:lnTo>
                    <a:pt x="981" y="500"/>
                  </a:lnTo>
                  <a:lnTo>
                    <a:pt x="981" y="500"/>
                  </a:lnTo>
                  <a:lnTo>
                    <a:pt x="981" y="504"/>
                  </a:lnTo>
                  <a:lnTo>
                    <a:pt x="981" y="507"/>
                  </a:lnTo>
                  <a:lnTo>
                    <a:pt x="978" y="507"/>
                  </a:lnTo>
                  <a:lnTo>
                    <a:pt x="974" y="511"/>
                  </a:lnTo>
                  <a:lnTo>
                    <a:pt x="974" y="511"/>
                  </a:lnTo>
                  <a:lnTo>
                    <a:pt x="974" y="511"/>
                  </a:lnTo>
                  <a:lnTo>
                    <a:pt x="971" y="511"/>
                  </a:lnTo>
                  <a:lnTo>
                    <a:pt x="967" y="514"/>
                  </a:lnTo>
                  <a:lnTo>
                    <a:pt x="967" y="518"/>
                  </a:lnTo>
                  <a:lnTo>
                    <a:pt x="967" y="518"/>
                  </a:lnTo>
                  <a:lnTo>
                    <a:pt x="963" y="518"/>
                  </a:lnTo>
                  <a:lnTo>
                    <a:pt x="967" y="518"/>
                  </a:lnTo>
                  <a:lnTo>
                    <a:pt x="971" y="518"/>
                  </a:lnTo>
                  <a:lnTo>
                    <a:pt x="971" y="522"/>
                  </a:lnTo>
                  <a:lnTo>
                    <a:pt x="974" y="522"/>
                  </a:lnTo>
                  <a:lnTo>
                    <a:pt x="974" y="522"/>
                  </a:lnTo>
                  <a:lnTo>
                    <a:pt x="978" y="522"/>
                  </a:lnTo>
                  <a:lnTo>
                    <a:pt x="981" y="522"/>
                  </a:lnTo>
                  <a:lnTo>
                    <a:pt x="981" y="525"/>
                  </a:lnTo>
                  <a:lnTo>
                    <a:pt x="985" y="525"/>
                  </a:lnTo>
                  <a:lnTo>
                    <a:pt x="989" y="525"/>
                  </a:lnTo>
                  <a:lnTo>
                    <a:pt x="992" y="525"/>
                  </a:lnTo>
                  <a:lnTo>
                    <a:pt x="992" y="525"/>
                  </a:lnTo>
                  <a:lnTo>
                    <a:pt x="996" y="525"/>
                  </a:lnTo>
                  <a:lnTo>
                    <a:pt x="1000" y="522"/>
                  </a:lnTo>
                  <a:lnTo>
                    <a:pt x="1000" y="522"/>
                  </a:lnTo>
                  <a:lnTo>
                    <a:pt x="1003" y="522"/>
                  </a:lnTo>
                  <a:lnTo>
                    <a:pt x="1007" y="522"/>
                  </a:lnTo>
                  <a:lnTo>
                    <a:pt x="1010" y="525"/>
                  </a:lnTo>
                  <a:lnTo>
                    <a:pt x="1014" y="525"/>
                  </a:lnTo>
                  <a:lnTo>
                    <a:pt x="1014" y="529"/>
                  </a:lnTo>
                  <a:lnTo>
                    <a:pt x="1018" y="529"/>
                  </a:lnTo>
                  <a:lnTo>
                    <a:pt x="1018" y="533"/>
                  </a:lnTo>
                  <a:lnTo>
                    <a:pt x="1021" y="533"/>
                  </a:lnTo>
                  <a:lnTo>
                    <a:pt x="1025" y="533"/>
                  </a:lnTo>
                  <a:lnTo>
                    <a:pt x="1029" y="533"/>
                  </a:lnTo>
                  <a:lnTo>
                    <a:pt x="1025" y="529"/>
                  </a:lnTo>
                  <a:lnTo>
                    <a:pt x="1025" y="529"/>
                  </a:lnTo>
                  <a:lnTo>
                    <a:pt x="1025" y="525"/>
                  </a:lnTo>
                  <a:lnTo>
                    <a:pt x="1025" y="522"/>
                  </a:lnTo>
                  <a:lnTo>
                    <a:pt x="1029" y="518"/>
                  </a:lnTo>
                  <a:lnTo>
                    <a:pt x="1029" y="518"/>
                  </a:lnTo>
                  <a:lnTo>
                    <a:pt x="1029" y="518"/>
                  </a:lnTo>
                  <a:lnTo>
                    <a:pt x="1029" y="514"/>
                  </a:lnTo>
                  <a:lnTo>
                    <a:pt x="1029" y="511"/>
                  </a:lnTo>
                  <a:lnTo>
                    <a:pt x="1032" y="511"/>
                  </a:lnTo>
                  <a:lnTo>
                    <a:pt x="1032" y="511"/>
                  </a:lnTo>
                  <a:lnTo>
                    <a:pt x="1036" y="511"/>
                  </a:lnTo>
                  <a:lnTo>
                    <a:pt x="1036" y="514"/>
                  </a:lnTo>
                  <a:lnTo>
                    <a:pt x="1039" y="511"/>
                  </a:lnTo>
                  <a:lnTo>
                    <a:pt x="1043" y="511"/>
                  </a:lnTo>
                  <a:lnTo>
                    <a:pt x="1047" y="511"/>
                  </a:lnTo>
                  <a:lnTo>
                    <a:pt x="1047" y="511"/>
                  </a:lnTo>
                  <a:lnTo>
                    <a:pt x="1050" y="511"/>
                  </a:lnTo>
                  <a:lnTo>
                    <a:pt x="1050" y="511"/>
                  </a:lnTo>
                  <a:lnTo>
                    <a:pt x="1054" y="514"/>
                  </a:lnTo>
                  <a:lnTo>
                    <a:pt x="1054" y="518"/>
                  </a:lnTo>
                  <a:lnTo>
                    <a:pt x="1054" y="518"/>
                  </a:lnTo>
                  <a:lnTo>
                    <a:pt x="1054" y="522"/>
                  </a:lnTo>
                  <a:lnTo>
                    <a:pt x="1054" y="525"/>
                  </a:lnTo>
                  <a:lnTo>
                    <a:pt x="1054" y="529"/>
                  </a:lnTo>
                  <a:lnTo>
                    <a:pt x="1054" y="529"/>
                  </a:lnTo>
                  <a:lnTo>
                    <a:pt x="1054" y="533"/>
                  </a:lnTo>
                  <a:lnTo>
                    <a:pt x="1054" y="536"/>
                  </a:lnTo>
                  <a:lnTo>
                    <a:pt x="1058" y="536"/>
                  </a:lnTo>
                  <a:lnTo>
                    <a:pt x="1058" y="536"/>
                  </a:lnTo>
                  <a:lnTo>
                    <a:pt x="1061" y="540"/>
                  </a:lnTo>
                  <a:lnTo>
                    <a:pt x="1065" y="543"/>
                  </a:lnTo>
                  <a:lnTo>
                    <a:pt x="1065" y="547"/>
                  </a:lnTo>
                  <a:lnTo>
                    <a:pt x="1065" y="547"/>
                  </a:lnTo>
                  <a:lnTo>
                    <a:pt x="1065" y="551"/>
                  </a:lnTo>
                  <a:lnTo>
                    <a:pt x="1065" y="554"/>
                  </a:lnTo>
                  <a:lnTo>
                    <a:pt x="1065" y="554"/>
                  </a:lnTo>
                  <a:lnTo>
                    <a:pt x="1065" y="558"/>
                  </a:lnTo>
                  <a:lnTo>
                    <a:pt x="1065" y="562"/>
                  </a:lnTo>
                  <a:lnTo>
                    <a:pt x="1065" y="565"/>
                  </a:lnTo>
                  <a:lnTo>
                    <a:pt x="1061" y="565"/>
                  </a:lnTo>
                  <a:lnTo>
                    <a:pt x="1065" y="569"/>
                  </a:lnTo>
                  <a:lnTo>
                    <a:pt x="1065" y="569"/>
                  </a:lnTo>
                  <a:lnTo>
                    <a:pt x="1068" y="569"/>
                  </a:lnTo>
                  <a:lnTo>
                    <a:pt x="1068" y="572"/>
                  </a:lnTo>
                  <a:lnTo>
                    <a:pt x="1072" y="572"/>
                  </a:lnTo>
                  <a:lnTo>
                    <a:pt x="1072" y="572"/>
                  </a:lnTo>
                  <a:lnTo>
                    <a:pt x="1079" y="572"/>
                  </a:lnTo>
                  <a:lnTo>
                    <a:pt x="1083" y="572"/>
                  </a:lnTo>
                  <a:lnTo>
                    <a:pt x="1083" y="572"/>
                  </a:lnTo>
                  <a:lnTo>
                    <a:pt x="1086" y="572"/>
                  </a:lnTo>
                  <a:lnTo>
                    <a:pt x="1090" y="572"/>
                  </a:lnTo>
                  <a:lnTo>
                    <a:pt x="1090" y="572"/>
                  </a:lnTo>
                  <a:lnTo>
                    <a:pt x="1094" y="572"/>
                  </a:lnTo>
                  <a:lnTo>
                    <a:pt x="1097" y="572"/>
                  </a:lnTo>
                  <a:lnTo>
                    <a:pt x="1097" y="576"/>
                  </a:lnTo>
                  <a:lnTo>
                    <a:pt x="1097" y="576"/>
                  </a:lnTo>
                  <a:lnTo>
                    <a:pt x="1101" y="576"/>
                  </a:lnTo>
                  <a:lnTo>
                    <a:pt x="1105" y="576"/>
                  </a:lnTo>
                  <a:lnTo>
                    <a:pt x="1105" y="572"/>
                  </a:lnTo>
                  <a:lnTo>
                    <a:pt x="1108" y="572"/>
                  </a:lnTo>
                  <a:lnTo>
                    <a:pt x="1108" y="572"/>
                  </a:lnTo>
                  <a:lnTo>
                    <a:pt x="1112" y="576"/>
                  </a:lnTo>
                  <a:lnTo>
                    <a:pt x="1112" y="572"/>
                  </a:lnTo>
                  <a:lnTo>
                    <a:pt x="1115" y="572"/>
                  </a:lnTo>
                  <a:lnTo>
                    <a:pt x="1115" y="572"/>
                  </a:lnTo>
                  <a:lnTo>
                    <a:pt x="1119" y="572"/>
                  </a:lnTo>
                  <a:lnTo>
                    <a:pt x="1123" y="572"/>
                  </a:lnTo>
                  <a:lnTo>
                    <a:pt x="1126" y="572"/>
                  </a:lnTo>
                  <a:lnTo>
                    <a:pt x="1126" y="572"/>
                  </a:lnTo>
                  <a:lnTo>
                    <a:pt x="1134" y="572"/>
                  </a:lnTo>
                  <a:lnTo>
                    <a:pt x="1134" y="572"/>
                  </a:lnTo>
                  <a:lnTo>
                    <a:pt x="1137" y="572"/>
                  </a:lnTo>
                  <a:lnTo>
                    <a:pt x="1141" y="576"/>
                  </a:lnTo>
                  <a:lnTo>
                    <a:pt x="1141" y="580"/>
                  </a:lnTo>
                  <a:lnTo>
                    <a:pt x="1144" y="583"/>
                  </a:lnTo>
                  <a:lnTo>
                    <a:pt x="1144" y="583"/>
                  </a:lnTo>
                  <a:lnTo>
                    <a:pt x="1144" y="583"/>
                  </a:lnTo>
                  <a:lnTo>
                    <a:pt x="1144" y="587"/>
                  </a:lnTo>
                  <a:lnTo>
                    <a:pt x="1148" y="587"/>
                  </a:lnTo>
                  <a:lnTo>
                    <a:pt x="1148" y="590"/>
                  </a:lnTo>
                  <a:lnTo>
                    <a:pt x="1148" y="590"/>
                  </a:lnTo>
                  <a:lnTo>
                    <a:pt x="1152" y="590"/>
                  </a:lnTo>
                  <a:lnTo>
                    <a:pt x="1152" y="590"/>
                  </a:lnTo>
                  <a:lnTo>
                    <a:pt x="1152" y="587"/>
                  </a:lnTo>
                  <a:lnTo>
                    <a:pt x="1155" y="587"/>
                  </a:lnTo>
                  <a:lnTo>
                    <a:pt x="1155" y="583"/>
                  </a:lnTo>
                  <a:lnTo>
                    <a:pt x="1159" y="583"/>
                  </a:lnTo>
                  <a:lnTo>
                    <a:pt x="1163" y="580"/>
                  </a:lnTo>
                  <a:lnTo>
                    <a:pt x="1163" y="576"/>
                  </a:lnTo>
                  <a:lnTo>
                    <a:pt x="1163" y="576"/>
                  </a:lnTo>
                  <a:lnTo>
                    <a:pt x="1166" y="576"/>
                  </a:lnTo>
                  <a:lnTo>
                    <a:pt x="1166" y="572"/>
                  </a:lnTo>
                  <a:lnTo>
                    <a:pt x="1166" y="572"/>
                  </a:lnTo>
                  <a:lnTo>
                    <a:pt x="1166" y="569"/>
                  </a:lnTo>
                  <a:lnTo>
                    <a:pt x="1166" y="565"/>
                  </a:lnTo>
                  <a:lnTo>
                    <a:pt x="1170" y="565"/>
                  </a:lnTo>
                  <a:lnTo>
                    <a:pt x="1170" y="565"/>
                  </a:lnTo>
                  <a:lnTo>
                    <a:pt x="1170" y="562"/>
                  </a:lnTo>
                  <a:lnTo>
                    <a:pt x="1170" y="558"/>
                  </a:lnTo>
                  <a:lnTo>
                    <a:pt x="1173" y="558"/>
                  </a:lnTo>
                  <a:lnTo>
                    <a:pt x="1173" y="554"/>
                  </a:lnTo>
                  <a:lnTo>
                    <a:pt x="1173" y="554"/>
                  </a:lnTo>
                  <a:lnTo>
                    <a:pt x="1173" y="551"/>
                  </a:lnTo>
                  <a:lnTo>
                    <a:pt x="1173" y="547"/>
                  </a:lnTo>
                  <a:lnTo>
                    <a:pt x="1177" y="547"/>
                  </a:lnTo>
                  <a:lnTo>
                    <a:pt x="1177" y="547"/>
                  </a:lnTo>
                  <a:lnTo>
                    <a:pt x="1181" y="543"/>
                  </a:lnTo>
                  <a:lnTo>
                    <a:pt x="1181" y="543"/>
                  </a:lnTo>
                  <a:lnTo>
                    <a:pt x="1181" y="540"/>
                  </a:lnTo>
                  <a:lnTo>
                    <a:pt x="1184" y="540"/>
                  </a:lnTo>
                  <a:lnTo>
                    <a:pt x="1184" y="536"/>
                  </a:lnTo>
                  <a:lnTo>
                    <a:pt x="1188" y="536"/>
                  </a:lnTo>
                  <a:lnTo>
                    <a:pt x="1188" y="536"/>
                  </a:lnTo>
                  <a:lnTo>
                    <a:pt x="1188" y="536"/>
                  </a:lnTo>
                  <a:lnTo>
                    <a:pt x="1191" y="533"/>
                  </a:lnTo>
                  <a:lnTo>
                    <a:pt x="1195" y="529"/>
                  </a:lnTo>
                  <a:lnTo>
                    <a:pt x="1199" y="529"/>
                  </a:lnTo>
                  <a:lnTo>
                    <a:pt x="1199" y="529"/>
                  </a:lnTo>
                  <a:lnTo>
                    <a:pt x="1199" y="525"/>
                  </a:lnTo>
                  <a:lnTo>
                    <a:pt x="1202" y="525"/>
                  </a:lnTo>
                  <a:lnTo>
                    <a:pt x="1206" y="518"/>
                  </a:lnTo>
                  <a:lnTo>
                    <a:pt x="1206" y="518"/>
                  </a:lnTo>
                  <a:lnTo>
                    <a:pt x="1210" y="518"/>
                  </a:lnTo>
                  <a:lnTo>
                    <a:pt x="1213" y="518"/>
                  </a:lnTo>
                  <a:lnTo>
                    <a:pt x="1217" y="518"/>
                  </a:lnTo>
                  <a:lnTo>
                    <a:pt x="1220" y="518"/>
                  </a:lnTo>
                  <a:lnTo>
                    <a:pt x="1224" y="514"/>
                  </a:lnTo>
                  <a:lnTo>
                    <a:pt x="1224" y="514"/>
                  </a:lnTo>
                  <a:lnTo>
                    <a:pt x="1228" y="514"/>
                  </a:lnTo>
                  <a:lnTo>
                    <a:pt x="1231" y="514"/>
                  </a:lnTo>
                  <a:lnTo>
                    <a:pt x="1235" y="514"/>
                  </a:lnTo>
                  <a:lnTo>
                    <a:pt x="1235" y="511"/>
                  </a:lnTo>
                  <a:lnTo>
                    <a:pt x="1235" y="511"/>
                  </a:lnTo>
                  <a:lnTo>
                    <a:pt x="1239" y="511"/>
                  </a:lnTo>
                  <a:lnTo>
                    <a:pt x="1242" y="511"/>
                  </a:lnTo>
                  <a:lnTo>
                    <a:pt x="1242" y="511"/>
                  </a:lnTo>
                  <a:lnTo>
                    <a:pt x="1246" y="511"/>
                  </a:lnTo>
                  <a:lnTo>
                    <a:pt x="1249" y="511"/>
                  </a:lnTo>
                  <a:lnTo>
                    <a:pt x="1253" y="511"/>
                  </a:lnTo>
                  <a:lnTo>
                    <a:pt x="1253" y="511"/>
                  </a:lnTo>
                  <a:lnTo>
                    <a:pt x="1253" y="507"/>
                  </a:lnTo>
                  <a:lnTo>
                    <a:pt x="1257" y="507"/>
                  </a:lnTo>
                  <a:lnTo>
                    <a:pt x="1260" y="507"/>
                  </a:lnTo>
                  <a:lnTo>
                    <a:pt x="1260" y="504"/>
                  </a:lnTo>
                  <a:lnTo>
                    <a:pt x="1260" y="504"/>
                  </a:lnTo>
                  <a:lnTo>
                    <a:pt x="1264" y="504"/>
                  </a:lnTo>
                  <a:lnTo>
                    <a:pt x="1268" y="504"/>
                  </a:lnTo>
                  <a:lnTo>
                    <a:pt x="1268" y="500"/>
                  </a:lnTo>
                  <a:lnTo>
                    <a:pt x="1271" y="500"/>
                  </a:lnTo>
                  <a:lnTo>
                    <a:pt x="1271" y="500"/>
                  </a:lnTo>
                  <a:lnTo>
                    <a:pt x="1271" y="500"/>
                  </a:lnTo>
                  <a:lnTo>
                    <a:pt x="1271" y="496"/>
                  </a:lnTo>
                  <a:lnTo>
                    <a:pt x="1275" y="496"/>
                  </a:lnTo>
                  <a:lnTo>
                    <a:pt x="1275" y="493"/>
                  </a:lnTo>
                  <a:lnTo>
                    <a:pt x="1278" y="493"/>
                  </a:lnTo>
                  <a:lnTo>
                    <a:pt x="1278" y="489"/>
                  </a:lnTo>
                  <a:lnTo>
                    <a:pt x="1278" y="486"/>
                  </a:lnTo>
                  <a:lnTo>
                    <a:pt x="1278" y="482"/>
                  </a:lnTo>
                  <a:lnTo>
                    <a:pt x="1278" y="482"/>
                  </a:lnTo>
                  <a:lnTo>
                    <a:pt x="1278" y="478"/>
                  </a:lnTo>
                  <a:lnTo>
                    <a:pt x="1282" y="478"/>
                  </a:lnTo>
                  <a:lnTo>
                    <a:pt x="1282" y="475"/>
                  </a:lnTo>
                  <a:lnTo>
                    <a:pt x="1286" y="475"/>
                  </a:lnTo>
                  <a:lnTo>
                    <a:pt x="1286" y="475"/>
                  </a:lnTo>
                  <a:lnTo>
                    <a:pt x="1289" y="471"/>
                  </a:lnTo>
                  <a:lnTo>
                    <a:pt x="1289" y="467"/>
                  </a:lnTo>
                  <a:lnTo>
                    <a:pt x="1293" y="467"/>
                  </a:lnTo>
                  <a:lnTo>
                    <a:pt x="1293" y="464"/>
                  </a:lnTo>
                  <a:lnTo>
                    <a:pt x="1296" y="464"/>
                  </a:lnTo>
                  <a:lnTo>
                    <a:pt x="1296" y="460"/>
                  </a:lnTo>
                  <a:lnTo>
                    <a:pt x="1296" y="457"/>
                  </a:lnTo>
                  <a:lnTo>
                    <a:pt x="1296" y="457"/>
                  </a:lnTo>
                  <a:lnTo>
                    <a:pt x="1296" y="453"/>
                  </a:lnTo>
                  <a:lnTo>
                    <a:pt x="1296" y="449"/>
                  </a:lnTo>
                  <a:lnTo>
                    <a:pt x="1300" y="449"/>
                  </a:lnTo>
                  <a:lnTo>
                    <a:pt x="1304" y="446"/>
                  </a:lnTo>
                  <a:lnTo>
                    <a:pt x="1307" y="446"/>
                  </a:lnTo>
                  <a:lnTo>
                    <a:pt x="1307" y="446"/>
                  </a:lnTo>
                  <a:lnTo>
                    <a:pt x="1307" y="446"/>
                  </a:lnTo>
                  <a:lnTo>
                    <a:pt x="1311" y="446"/>
                  </a:lnTo>
                  <a:lnTo>
                    <a:pt x="1311" y="442"/>
                  </a:lnTo>
                  <a:lnTo>
                    <a:pt x="1315" y="446"/>
                  </a:lnTo>
                  <a:lnTo>
                    <a:pt x="1315" y="446"/>
                  </a:lnTo>
                  <a:lnTo>
                    <a:pt x="1318" y="446"/>
                  </a:lnTo>
                  <a:lnTo>
                    <a:pt x="1322" y="446"/>
                  </a:lnTo>
                  <a:lnTo>
                    <a:pt x="1325" y="446"/>
                  </a:lnTo>
                  <a:lnTo>
                    <a:pt x="1325" y="442"/>
                  </a:lnTo>
                  <a:lnTo>
                    <a:pt x="1325" y="442"/>
                  </a:lnTo>
                  <a:lnTo>
                    <a:pt x="1329" y="442"/>
                  </a:lnTo>
                  <a:lnTo>
                    <a:pt x="1329" y="438"/>
                  </a:lnTo>
                  <a:lnTo>
                    <a:pt x="1333" y="438"/>
                  </a:lnTo>
                  <a:lnTo>
                    <a:pt x="1333" y="438"/>
                  </a:lnTo>
                  <a:lnTo>
                    <a:pt x="1333" y="435"/>
                  </a:lnTo>
                  <a:lnTo>
                    <a:pt x="1336" y="435"/>
                  </a:lnTo>
                  <a:lnTo>
                    <a:pt x="1340" y="431"/>
                  </a:lnTo>
                  <a:lnTo>
                    <a:pt x="1344" y="431"/>
                  </a:lnTo>
                  <a:lnTo>
                    <a:pt x="1344" y="431"/>
                  </a:lnTo>
                  <a:lnTo>
                    <a:pt x="1347" y="428"/>
                  </a:lnTo>
                  <a:lnTo>
                    <a:pt x="1351" y="428"/>
                  </a:lnTo>
                  <a:lnTo>
                    <a:pt x="1351" y="428"/>
                  </a:lnTo>
                  <a:lnTo>
                    <a:pt x="1354" y="428"/>
                  </a:lnTo>
                  <a:lnTo>
                    <a:pt x="1354" y="424"/>
                  </a:lnTo>
                  <a:lnTo>
                    <a:pt x="1358" y="424"/>
                  </a:lnTo>
                  <a:lnTo>
                    <a:pt x="1358" y="420"/>
                  </a:lnTo>
                  <a:lnTo>
                    <a:pt x="1358" y="417"/>
                  </a:lnTo>
                  <a:lnTo>
                    <a:pt x="1358" y="413"/>
                  </a:lnTo>
                  <a:lnTo>
                    <a:pt x="1354" y="413"/>
                  </a:lnTo>
                  <a:lnTo>
                    <a:pt x="1351" y="413"/>
                  </a:lnTo>
                  <a:lnTo>
                    <a:pt x="1351" y="413"/>
                  </a:lnTo>
                  <a:lnTo>
                    <a:pt x="1351" y="409"/>
                  </a:lnTo>
                  <a:lnTo>
                    <a:pt x="1351" y="406"/>
                  </a:lnTo>
                  <a:lnTo>
                    <a:pt x="1351" y="402"/>
                  </a:lnTo>
                  <a:lnTo>
                    <a:pt x="1347" y="402"/>
                  </a:lnTo>
                  <a:lnTo>
                    <a:pt x="1347" y="399"/>
                  </a:lnTo>
                  <a:lnTo>
                    <a:pt x="1347" y="395"/>
                  </a:lnTo>
                  <a:lnTo>
                    <a:pt x="1347" y="395"/>
                  </a:lnTo>
                  <a:lnTo>
                    <a:pt x="1351" y="391"/>
                  </a:lnTo>
                  <a:lnTo>
                    <a:pt x="1351" y="388"/>
                  </a:lnTo>
                  <a:lnTo>
                    <a:pt x="1351" y="384"/>
                  </a:lnTo>
                  <a:lnTo>
                    <a:pt x="1354" y="384"/>
                  </a:lnTo>
                  <a:lnTo>
                    <a:pt x="1351" y="381"/>
                  </a:lnTo>
                  <a:lnTo>
                    <a:pt x="1351" y="377"/>
                  </a:lnTo>
                  <a:lnTo>
                    <a:pt x="1351" y="373"/>
                  </a:lnTo>
                  <a:lnTo>
                    <a:pt x="1351" y="370"/>
                  </a:lnTo>
                  <a:lnTo>
                    <a:pt x="1351" y="366"/>
                  </a:lnTo>
                  <a:lnTo>
                    <a:pt x="1351" y="366"/>
                  </a:lnTo>
                  <a:lnTo>
                    <a:pt x="1354" y="362"/>
                  </a:lnTo>
                  <a:lnTo>
                    <a:pt x="1358" y="362"/>
                  </a:lnTo>
                  <a:lnTo>
                    <a:pt x="1362" y="359"/>
                  </a:lnTo>
                  <a:lnTo>
                    <a:pt x="1362" y="359"/>
                  </a:lnTo>
                  <a:lnTo>
                    <a:pt x="1362" y="359"/>
                  </a:lnTo>
                  <a:lnTo>
                    <a:pt x="1362" y="355"/>
                  </a:lnTo>
                  <a:lnTo>
                    <a:pt x="1365" y="355"/>
                  </a:lnTo>
                  <a:lnTo>
                    <a:pt x="1369" y="352"/>
                  </a:lnTo>
                  <a:lnTo>
                    <a:pt x="1369" y="348"/>
                  </a:lnTo>
                  <a:lnTo>
                    <a:pt x="1373" y="348"/>
                  </a:lnTo>
                  <a:lnTo>
                    <a:pt x="1376" y="352"/>
                  </a:lnTo>
                  <a:lnTo>
                    <a:pt x="1380" y="355"/>
                  </a:lnTo>
                  <a:lnTo>
                    <a:pt x="1380" y="355"/>
                  </a:lnTo>
                  <a:lnTo>
                    <a:pt x="1383" y="355"/>
                  </a:lnTo>
                  <a:lnTo>
                    <a:pt x="1387" y="355"/>
                  </a:lnTo>
                  <a:lnTo>
                    <a:pt x="1387" y="355"/>
                  </a:lnTo>
                  <a:lnTo>
                    <a:pt x="1391" y="359"/>
                  </a:lnTo>
                  <a:lnTo>
                    <a:pt x="1394" y="359"/>
                  </a:lnTo>
                  <a:lnTo>
                    <a:pt x="1394" y="359"/>
                  </a:lnTo>
                  <a:lnTo>
                    <a:pt x="1394" y="359"/>
                  </a:lnTo>
                  <a:lnTo>
                    <a:pt x="1394" y="362"/>
                  </a:lnTo>
                  <a:lnTo>
                    <a:pt x="1394" y="366"/>
                  </a:lnTo>
                  <a:lnTo>
                    <a:pt x="1398" y="366"/>
                  </a:lnTo>
                  <a:lnTo>
                    <a:pt x="1401" y="366"/>
                  </a:lnTo>
                  <a:lnTo>
                    <a:pt x="1405" y="362"/>
                  </a:lnTo>
                  <a:lnTo>
                    <a:pt x="1405" y="366"/>
                  </a:lnTo>
                  <a:lnTo>
                    <a:pt x="1409" y="366"/>
                  </a:lnTo>
                  <a:lnTo>
                    <a:pt x="1412" y="366"/>
                  </a:lnTo>
                  <a:lnTo>
                    <a:pt x="1412" y="366"/>
                  </a:lnTo>
                  <a:lnTo>
                    <a:pt x="1416" y="366"/>
                  </a:lnTo>
                  <a:lnTo>
                    <a:pt x="1420" y="366"/>
                  </a:lnTo>
                  <a:lnTo>
                    <a:pt x="1423" y="366"/>
                  </a:lnTo>
                  <a:lnTo>
                    <a:pt x="1423" y="366"/>
                  </a:lnTo>
                  <a:lnTo>
                    <a:pt x="1427" y="366"/>
                  </a:lnTo>
                  <a:lnTo>
                    <a:pt x="1430" y="366"/>
                  </a:lnTo>
                  <a:lnTo>
                    <a:pt x="1430" y="366"/>
                  </a:lnTo>
                  <a:lnTo>
                    <a:pt x="1438" y="362"/>
                  </a:lnTo>
                  <a:lnTo>
                    <a:pt x="1441" y="362"/>
                  </a:lnTo>
                  <a:lnTo>
                    <a:pt x="1441" y="366"/>
                  </a:lnTo>
                  <a:lnTo>
                    <a:pt x="1445" y="366"/>
                  </a:lnTo>
                  <a:lnTo>
                    <a:pt x="1449" y="366"/>
                  </a:lnTo>
                  <a:lnTo>
                    <a:pt x="1449" y="366"/>
                  </a:lnTo>
                  <a:lnTo>
                    <a:pt x="1452" y="366"/>
                  </a:lnTo>
                  <a:lnTo>
                    <a:pt x="1452" y="370"/>
                  </a:lnTo>
                  <a:lnTo>
                    <a:pt x="1452" y="373"/>
                  </a:lnTo>
                  <a:lnTo>
                    <a:pt x="1456" y="373"/>
                  </a:lnTo>
                  <a:lnTo>
                    <a:pt x="1456" y="377"/>
                  </a:lnTo>
                  <a:lnTo>
                    <a:pt x="1452" y="377"/>
                  </a:lnTo>
                  <a:lnTo>
                    <a:pt x="1452" y="377"/>
                  </a:lnTo>
                  <a:lnTo>
                    <a:pt x="1452" y="381"/>
                  </a:lnTo>
                  <a:lnTo>
                    <a:pt x="1452" y="384"/>
                  </a:lnTo>
                  <a:lnTo>
                    <a:pt x="1452" y="384"/>
                  </a:lnTo>
                  <a:lnTo>
                    <a:pt x="1452" y="388"/>
                  </a:lnTo>
                  <a:lnTo>
                    <a:pt x="1449" y="388"/>
                  </a:lnTo>
                  <a:lnTo>
                    <a:pt x="1449" y="391"/>
                  </a:lnTo>
                  <a:lnTo>
                    <a:pt x="1449" y="395"/>
                  </a:lnTo>
                  <a:lnTo>
                    <a:pt x="1452" y="395"/>
                  </a:lnTo>
                  <a:lnTo>
                    <a:pt x="1452" y="395"/>
                  </a:lnTo>
                  <a:lnTo>
                    <a:pt x="1456" y="399"/>
                  </a:lnTo>
                  <a:lnTo>
                    <a:pt x="1456" y="402"/>
                  </a:lnTo>
                  <a:lnTo>
                    <a:pt x="1452" y="402"/>
                  </a:lnTo>
                  <a:lnTo>
                    <a:pt x="1452" y="406"/>
                  </a:lnTo>
                  <a:lnTo>
                    <a:pt x="1452" y="409"/>
                  </a:lnTo>
                  <a:lnTo>
                    <a:pt x="1449" y="409"/>
                  </a:lnTo>
                  <a:lnTo>
                    <a:pt x="1449" y="413"/>
                  </a:lnTo>
                  <a:lnTo>
                    <a:pt x="1449" y="413"/>
                  </a:lnTo>
                  <a:lnTo>
                    <a:pt x="1449" y="417"/>
                  </a:lnTo>
                  <a:lnTo>
                    <a:pt x="1445" y="420"/>
                  </a:lnTo>
                  <a:lnTo>
                    <a:pt x="1445" y="420"/>
                  </a:lnTo>
                  <a:lnTo>
                    <a:pt x="1445" y="424"/>
                  </a:lnTo>
                  <a:lnTo>
                    <a:pt x="1441" y="428"/>
                  </a:lnTo>
                  <a:lnTo>
                    <a:pt x="1441" y="431"/>
                  </a:lnTo>
                  <a:lnTo>
                    <a:pt x="1441" y="431"/>
                  </a:lnTo>
                  <a:lnTo>
                    <a:pt x="1441" y="431"/>
                  </a:lnTo>
                  <a:lnTo>
                    <a:pt x="1441" y="435"/>
                  </a:lnTo>
                  <a:lnTo>
                    <a:pt x="1438" y="435"/>
                  </a:lnTo>
                  <a:lnTo>
                    <a:pt x="1434" y="438"/>
                  </a:lnTo>
                  <a:lnTo>
                    <a:pt x="1434" y="438"/>
                  </a:lnTo>
                  <a:lnTo>
                    <a:pt x="1434" y="442"/>
                  </a:lnTo>
                  <a:lnTo>
                    <a:pt x="1430" y="442"/>
                  </a:lnTo>
                  <a:lnTo>
                    <a:pt x="1430" y="446"/>
                  </a:lnTo>
                  <a:lnTo>
                    <a:pt x="1427" y="446"/>
                  </a:lnTo>
                  <a:lnTo>
                    <a:pt x="1423" y="446"/>
                  </a:lnTo>
                  <a:lnTo>
                    <a:pt x="1423" y="446"/>
                  </a:lnTo>
                  <a:lnTo>
                    <a:pt x="1420" y="442"/>
                  </a:lnTo>
                  <a:lnTo>
                    <a:pt x="1416" y="442"/>
                  </a:lnTo>
                  <a:lnTo>
                    <a:pt x="1412" y="442"/>
                  </a:lnTo>
                  <a:lnTo>
                    <a:pt x="1412" y="442"/>
                  </a:lnTo>
                  <a:lnTo>
                    <a:pt x="1409" y="442"/>
                  </a:lnTo>
                  <a:lnTo>
                    <a:pt x="1405" y="442"/>
                  </a:lnTo>
                  <a:lnTo>
                    <a:pt x="1405" y="442"/>
                  </a:lnTo>
                  <a:lnTo>
                    <a:pt x="1401" y="442"/>
                  </a:lnTo>
                  <a:lnTo>
                    <a:pt x="1401" y="446"/>
                  </a:lnTo>
                  <a:lnTo>
                    <a:pt x="1398" y="446"/>
                  </a:lnTo>
                  <a:lnTo>
                    <a:pt x="1394" y="446"/>
                  </a:lnTo>
                  <a:lnTo>
                    <a:pt x="1394" y="446"/>
                  </a:lnTo>
                  <a:lnTo>
                    <a:pt x="1394" y="446"/>
                  </a:lnTo>
                  <a:lnTo>
                    <a:pt x="1391" y="446"/>
                  </a:lnTo>
                  <a:lnTo>
                    <a:pt x="1391" y="449"/>
                  </a:lnTo>
                  <a:lnTo>
                    <a:pt x="1387" y="449"/>
                  </a:lnTo>
                  <a:lnTo>
                    <a:pt x="1387" y="453"/>
                  </a:lnTo>
                  <a:lnTo>
                    <a:pt x="1387" y="453"/>
                  </a:lnTo>
                  <a:lnTo>
                    <a:pt x="1387" y="457"/>
                  </a:lnTo>
                  <a:lnTo>
                    <a:pt x="1383" y="457"/>
                  </a:lnTo>
                  <a:lnTo>
                    <a:pt x="1380" y="457"/>
                  </a:lnTo>
                  <a:lnTo>
                    <a:pt x="1380" y="457"/>
                  </a:lnTo>
                  <a:lnTo>
                    <a:pt x="1380" y="464"/>
                  </a:lnTo>
                  <a:lnTo>
                    <a:pt x="1380" y="467"/>
                  </a:lnTo>
                  <a:lnTo>
                    <a:pt x="1380" y="475"/>
                  </a:lnTo>
                  <a:lnTo>
                    <a:pt x="1376" y="475"/>
                  </a:lnTo>
                  <a:lnTo>
                    <a:pt x="1373" y="478"/>
                  </a:lnTo>
                  <a:lnTo>
                    <a:pt x="1369" y="482"/>
                  </a:lnTo>
                  <a:lnTo>
                    <a:pt x="1369" y="486"/>
                  </a:lnTo>
                  <a:lnTo>
                    <a:pt x="1365" y="489"/>
                  </a:lnTo>
                  <a:lnTo>
                    <a:pt x="1365" y="496"/>
                  </a:lnTo>
                  <a:lnTo>
                    <a:pt x="1365" y="500"/>
                  </a:lnTo>
                  <a:lnTo>
                    <a:pt x="1362" y="500"/>
                  </a:lnTo>
                  <a:lnTo>
                    <a:pt x="1362" y="504"/>
                  </a:lnTo>
                  <a:lnTo>
                    <a:pt x="1358" y="507"/>
                  </a:lnTo>
                  <a:lnTo>
                    <a:pt x="1354" y="507"/>
                  </a:lnTo>
                  <a:lnTo>
                    <a:pt x="1354" y="511"/>
                  </a:lnTo>
                  <a:lnTo>
                    <a:pt x="1351" y="511"/>
                  </a:lnTo>
                  <a:lnTo>
                    <a:pt x="1351" y="511"/>
                  </a:lnTo>
                  <a:lnTo>
                    <a:pt x="1351" y="514"/>
                  </a:lnTo>
                  <a:lnTo>
                    <a:pt x="1347" y="514"/>
                  </a:lnTo>
                  <a:lnTo>
                    <a:pt x="1344" y="514"/>
                  </a:lnTo>
                  <a:lnTo>
                    <a:pt x="1344" y="518"/>
                  </a:lnTo>
                  <a:lnTo>
                    <a:pt x="1340" y="518"/>
                  </a:lnTo>
                  <a:lnTo>
                    <a:pt x="1336" y="518"/>
                  </a:lnTo>
                  <a:lnTo>
                    <a:pt x="1336" y="518"/>
                  </a:lnTo>
                  <a:lnTo>
                    <a:pt x="1333" y="518"/>
                  </a:lnTo>
                  <a:lnTo>
                    <a:pt x="1333" y="522"/>
                  </a:lnTo>
                  <a:lnTo>
                    <a:pt x="1329" y="522"/>
                  </a:lnTo>
                  <a:lnTo>
                    <a:pt x="1329" y="525"/>
                  </a:lnTo>
                  <a:lnTo>
                    <a:pt x="1325" y="525"/>
                  </a:lnTo>
                  <a:lnTo>
                    <a:pt x="1325" y="529"/>
                  </a:lnTo>
                  <a:lnTo>
                    <a:pt x="1325" y="529"/>
                  </a:lnTo>
                  <a:lnTo>
                    <a:pt x="1325" y="529"/>
                  </a:lnTo>
                  <a:lnTo>
                    <a:pt x="1322" y="529"/>
                  </a:lnTo>
                  <a:lnTo>
                    <a:pt x="1322" y="533"/>
                  </a:lnTo>
                  <a:lnTo>
                    <a:pt x="1318" y="536"/>
                  </a:lnTo>
                  <a:lnTo>
                    <a:pt x="1318" y="540"/>
                  </a:lnTo>
                  <a:lnTo>
                    <a:pt x="1315" y="543"/>
                  </a:lnTo>
                  <a:lnTo>
                    <a:pt x="1315" y="547"/>
                  </a:lnTo>
                  <a:lnTo>
                    <a:pt x="1315" y="547"/>
                  </a:lnTo>
                  <a:lnTo>
                    <a:pt x="1311" y="551"/>
                  </a:lnTo>
                  <a:lnTo>
                    <a:pt x="1311" y="554"/>
                  </a:lnTo>
                  <a:lnTo>
                    <a:pt x="1311" y="554"/>
                  </a:lnTo>
                  <a:lnTo>
                    <a:pt x="1307" y="554"/>
                  </a:lnTo>
                  <a:lnTo>
                    <a:pt x="1307" y="554"/>
                  </a:lnTo>
                  <a:lnTo>
                    <a:pt x="1300" y="558"/>
                  </a:lnTo>
                  <a:lnTo>
                    <a:pt x="1296" y="562"/>
                  </a:lnTo>
                  <a:lnTo>
                    <a:pt x="1296" y="565"/>
                  </a:lnTo>
                  <a:lnTo>
                    <a:pt x="1296" y="565"/>
                  </a:lnTo>
                  <a:lnTo>
                    <a:pt x="1293" y="569"/>
                  </a:lnTo>
                  <a:lnTo>
                    <a:pt x="1289" y="569"/>
                  </a:lnTo>
                  <a:lnTo>
                    <a:pt x="1289" y="572"/>
                  </a:lnTo>
                  <a:lnTo>
                    <a:pt x="1289" y="572"/>
                  </a:lnTo>
                  <a:lnTo>
                    <a:pt x="1286" y="572"/>
                  </a:lnTo>
                  <a:lnTo>
                    <a:pt x="1282" y="580"/>
                  </a:lnTo>
                  <a:lnTo>
                    <a:pt x="1278" y="583"/>
                  </a:lnTo>
                  <a:lnTo>
                    <a:pt x="1278" y="583"/>
                  </a:lnTo>
                  <a:lnTo>
                    <a:pt x="1271" y="587"/>
                  </a:lnTo>
                  <a:lnTo>
                    <a:pt x="1271" y="590"/>
                  </a:lnTo>
                  <a:lnTo>
                    <a:pt x="1268" y="590"/>
                  </a:lnTo>
                  <a:lnTo>
                    <a:pt x="1264" y="594"/>
                  </a:lnTo>
                  <a:lnTo>
                    <a:pt x="1260" y="598"/>
                  </a:lnTo>
                  <a:lnTo>
                    <a:pt x="1260" y="598"/>
                  </a:lnTo>
                  <a:lnTo>
                    <a:pt x="1257" y="601"/>
                  </a:lnTo>
                  <a:lnTo>
                    <a:pt x="1253" y="601"/>
                  </a:lnTo>
                  <a:lnTo>
                    <a:pt x="1253" y="601"/>
                  </a:lnTo>
                  <a:lnTo>
                    <a:pt x="1249" y="605"/>
                  </a:lnTo>
                  <a:lnTo>
                    <a:pt x="1246" y="609"/>
                  </a:lnTo>
                  <a:lnTo>
                    <a:pt x="1242" y="609"/>
                  </a:lnTo>
                  <a:lnTo>
                    <a:pt x="1242" y="612"/>
                  </a:lnTo>
                  <a:lnTo>
                    <a:pt x="1242" y="616"/>
                  </a:lnTo>
                  <a:lnTo>
                    <a:pt x="1242" y="619"/>
                  </a:lnTo>
                  <a:lnTo>
                    <a:pt x="1239" y="619"/>
                  </a:lnTo>
                  <a:lnTo>
                    <a:pt x="1239" y="623"/>
                  </a:lnTo>
                  <a:lnTo>
                    <a:pt x="1239" y="627"/>
                  </a:lnTo>
                  <a:lnTo>
                    <a:pt x="1235" y="627"/>
                  </a:lnTo>
                  <a:lnTo>
                    <a:pt x="1235" y="627"/>
                  </a:lnTo>
                  <a:lnTo>
                    <a:pt x="1235" y="627"/>
                  </a:lnTo>
                  <a:lnTo>
                    <a:pt x="1231" y="630"/>
                  </a:lnTo>
                  <a:lnTo>
                    <a:pt x="1228" y="634"/>
                  </a:lnTo>
                  <a:lnTo>
                    <a:pt x="1228" y="634"/>
                  </a:lnTo>
                  <a:lnTo>
                    <a:pt x="1228" y="638"/>
                  </a:lnTo>
                  <a:lnTo>
                    <a:pt x="1224" y="641"/>
                  </a:lnTo>
                  <a:lnTo>
                    <a:pt x="1224" y="645"/>
                  </a:lnTo>
                  <a:lnTo>
                    <a:pt x="1224" y="645"/>
                  </a:lnTo>
                  <a:lnTo>
                    <a:pt x="1220" y="645"/>
                  </a:lnTo>
                  <a:lnTo>
                    <a:pt x="1220" y="648"/>
                  </a:lnTo>
                  <a:lnTo>
                    <a:pt x="1220" y="652"/>
                  </a:lnTo>
                  <a:lnTo>
                    <a:pt x="1217" y="652"/>
                  </a:lnTo>
                  <a:lnTo>
                    <a:pt x="1217" y="656"/>
                  </a:lnTo>
                  <a:lnTo>
                    <a:pt x="1220" y="659"/>
                  </a:lnTo>
                  <a:lnTo>
                    <a:pt x="1220" y="663"/>
                  </a:lnTo>
                  <a:lnTo>
                    <a:pt x="1220" y="663"/>
                  </a:lnTo>
                  <a:lnTo>
                    <a:pt x="1217" y="667"/>
                  </a:lnTo>
                  <a:lnTo>
                    <a:pt x="1217" y="670"/>
                  </a:lnTo>
                  <a:lnTo>
                    <a:pt x="1217" y="670"/>
                  </a:lnTo>
                  <a:lnTo>
                    <a:pt x="1217" y="674"/>
                  </a:lnTo>
                  <a:lnTo>
                    <a:pt x="1217" y="677"/>
                  </a:lnTo>
                  <a:lnTo>
                    <a:pt x="1217" y="681"/>
                  </a:lnTo>
                  <a:lnTo>
                    <a:pt x="1217" y="681"/>
                  </a:lnTo>
                  <a:lnTo>
                    <a:pt x="1217" y="685"/>
                  </a:lnTo>
                  <a:lnTo>
                    <a:pt x="1217" y="688"/>
                  </a:lnTo>
                  <a:lnTo>
                    <a:pt x="1217" y="688"/>
                  </a:lnTo>
                  <a:lnTo>
                    <a:pt x="1217" y="688"/>
                  </a:lnTo>
                  <a:lnTo>
                    <a:pt x="1217" y="692"/>
                  </a:lnTo>
                  <a:lnTo>
                    <a:pt x="1217" y="695"/>
                  </a:lnTo>
                  <a:lnTo>
                    <a:pt x="1220" y="695"/>
                  </a:lnTo>
                  <a:lnTo>
                    <a:pt x="1224" y="695"/>
                  </a:lnTo>
                  <a:lnTo>
                    <a:pt x="1224" y="699"/>
                  </a:lnTo>
                  <a:lnTo>
                    <a:pt x="1224" y="699"/>
                  </a:lnTo>
                  <a:lnTo>
                    <a:pt x="1228" y="703"/>
                  </a:lnTo>
                  <a:lnTo>
                    <a:pt x="1228" y="706"/>
                  </a:lnTo>
                  <a:lnTo>
                    <a:pt x="1231" y="706"/>
                  </a:lnTo>
                  <a:lnTo>
                    <a:pt x="1231" y="706"/>
                  </a:lnTo>
                  <a:lnTo>
                    <a:pt x="1228" y="706"/>
                  </a:lnTo>
                  <a:lnTo>
                    <a:pt x="1228" y="710"/>
                  </a:lnTo>
                  <a:lnTo>
                    <a:pt x="1228" y="714"/>
                  </a:lnTo>
                  <a:lnTo>
                    <a:pt x="1231" y="714"/>
                  </a:lnTo>
                  <a:lnTo>
                    <a:pt x="1231" y="717"/>
                  </a:lnTo>
                  <a:lnTo>
                    <a:pt x="1228" y="717"/>
                  </a:lnTo>
                  <a:lnTo>
                    <a:pt x="1224" y="721"/>
                  </a:lnTo>
                  <a:lnTo>
                    <a:pt x="1224" y="721"/>
                  </a:lnTo>
                  <a:lnTo>
                    <a:pt x="1224" y="724"/>
                  </a:lnTo>
                  <a:lnTo>
                    <a:pt x="1220" y="724"/>
                  </a:lnTo>
                  <a:lnTo>
                    <a:pt x="1220" y="724"/>
                  </a:lnTo>
                  <a:lnTo>
                    <a:pt x="1217" y="724"/>
                  </a:lnTo>
                  <a:lnTo>
                    <a:pt x="1217" y="728"/>
                  </a:lnTo>
                  <a:lnTo>
                    <a:pt x="1213" y="732"/>
                  </a:lnTo>
                  <a:lnTo>
                    <a:pt x="1213" y="735"/>
                  </a:lnTo>
                  <a:lnTo>
                    <a:pt x="1210" y="735"/>
                  </a:lnTo>
                  <a:lnTo>
                    <a:pt x="1210" y="735"/>
                  </a:lnTo>
                  <a:lnTo>
                    <a:pt x="1206" y="735"/>
                  </a:lnTo>
                  <a:lnTo>
                    <a:pt x="1206" y="739"/>
                  </a:lnTo>
                  <a:lnTo>
                    <a:pt x="1206" y="743"/>
                  </a:lnTo>
                  <a:lnTo>
                    <a:pt x="1206" y="743"/>
                  </a:lnTo>
                  <a:lnTo>
                    <a:pt x="1210" y="743"/>
                  </a:lnTo>
                  <a:lnTo>
                    <a:pt x="1213" y="746"/>
                  </a:lnTo>
                  <a:lnTo>
                    <a:pt x="1217" y="746"/>
                  </a:lnTo>
                  <a:lnTo>
                    <a:pt x="1217" y="750"/>
                  </a:lnTo>
                  <a:lnTo>
                    <a:pt x="1217" y="753"/>
                  </a:lnTo>
                  <a:lnTo>
                    <a:pt x="1220" y="753"/>
                  </a:lnTo>
                  <a:lnTo>
                    <a:pt x="1224" y="753"/>
                  </a:lnTo>
                  <a:lnTo>
                    <a:pt x="1228" y="753"/>
                  </a:lnTo>
                  <a:lnTo>
                    <a:pt x="1228" y="750"/>
                  </a:lnTo>
                  <a:lnTo>
                    <a:pt x="1231" y="750"/>
                  </a:lnTo>
                  <a:lnTo>
                    <a:pt x="1235" y="746"/>
                  </a:lnTo>
                  <a:lnTo>
                    <a:pt x="1235" y="743"/>
                  </a:lnTo>
                  <a:lnTo>
                    <a:pt x="1239" y="743"/>
                  </a:lnTo>
                  <a:lnTo>
                    <a:pt x="1242" y="743"/>
                  </a:lnTo>
                  <a:lnTo>
                    <a:pt x="1242" y="739"/>
                  </a:lnTo>
                  <a:lnTo>
                    <a:pt x="1246" y="735"/>
                  </a:lnTo>
                  <a:lnTo>
                    <a:pt x="1249" y="735"/>
                  </a:lnTo>
                  <a:lnTo>
                    <a:pt x="1249" y="739"/>
                  </a:lnTo>
                  <a:lnTo>
                    <a:pt x="1253" y="743"/>
                  </a:lnTo>
                  <a:lnTo>
                    <a:pt x="1253" y="743"/>
                  </a:lnTo>
                  <a:lnTo>
                    <a:pt x="1257" y="743"/>
                  </a:lnTo>
                  <a:lnTo>
                    <a:pt x="1260" y="743"/>
                  </a:lnTo>
                  <a:lnTo>
                    <a:pt x="1260" y="746"/>
                  </a:lnTo>
                  <a:lnTo>
                    <a:pt x="1264" y="746"/>
                  </a:lnTo>
                  <a:lnTo>
                    <a:pt x="1264" y="750"/>
                  </a:lnTo>
                  <a:lnTo>
                    <a:pt x="1268" y="750"/>
                  </a:lnTo>
                  <a:lnTo>
                    <a:pt x="1271" y="753"/>
                  </a:lnTo>
                  <a:lnTo>
                    <a:pt x="1271" y="753"/>
                  </a:lnTo>
                  <a:lnTo>
                    <a:pt x="1275" y="753"/>
                  </a:lnTo>
                  <a:lnTo>
                    <a:pt x="1278" y="753"/>
                  </a:lnTo>
                  <a:lnTo>
                    <a:pt x="1282" y="757"/>
                  </a:lnTo>
                  <a:lnTo>
                    <a:pt x="1286" y="757"/>
                  </a:lnTo>
                  <a:lnTo>
                    <a:pt x="1289" y="757"/>
                  </a:lnTo>
                  <a:lnTo>
                    <a:pt x="1293" y="757"/>
                  </a:lnTo>
                  <a:lnTo>
                    <a:pt x="1296" y="757"/>
                  </a:lnTo>
                  <a:lnTo>
                    <a:pt x="1296" y="757"/>
                  </a:lnTo>
                  <a:lnTo>
                    <a:pt x="1300" y="757"/>
                  </a:lnTo>
                  <a:lnTo>
                    <a:pt x="1300" y="761"/>
                  </a:lnTo>
                  <a:lnTo>
                    <a:pt x="1300" y="761"/>
                  </a:lnTo>
                  <a:lnTo>
                    <a:pt x="1300" y="768"/>
                  </a:lnTo>
                  <a:lnTo>
                    <a:pt x="1300" y="772"/>
                  </a:lnTo>
                  <a:lnTo>
                    <a:pt x="1300" y="772"/>
                  </a:lnTo>
                  <a:lnTo>
                    <a:pt x="1304" y="775"/>
                  </a:lnTo>
                  <a:lnTo>
                    <a:pt x="1307" y="779"/>
                  </a:lnTo>
                  <a:lnTo>
                    <a:pt x="1307" y="779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8" y="782"/>
                  </a:lnTo>
                  <a:lnTo>
                    <a:pt x="1322" y="782"/>
                  </a:lnTo>
                  <a:lnTo>
                    <a:pt x="1325" y="782"/>
                  </a:lnTo>
                  <a:lnTo>
                    <a:pt x="1325" y="786"/>
                  </a:lnTo>
                  <a:lnTo>
                    <a:pt x="1325" y="786"/>
                  </a:lnTo>
                  <a:lnTo>
                    <a:pt x="1329" y="786"/>
                  </a:lnTo>
                  <a:lnTo>
                    <a:pt x="1333" y="790"/>
                  </a:lnTo>
                  <a:lnTo>
                    <a:pt x="1329" y="790"/>
                  </a:lnTo>
                  <a:lnTo>
                    <a:pt x="1329" y="793"/>
                  </a:lnTo>
                  <a:lnTo>
                    <a:pt x="1329" y="797"/>
                  </a:lnTo>
                  <a:lnTo>
                    <a:pt x="1325" y="797"/>
                  </a:lnTo>
                  <a:lnTo>
                    <a:pt x="1325" y="800"/>
                  </a:lnTo>
                  <a:lnTo>
                    <a:pt x="1322" y="804"/>
                  </a:lnTo>
                  <a:lnTo>
                    <a:pt x="1322" y="804"/>
                  </a:lnTo>
                  <a:lnTo>
                    <a:pt x="1322" y="808"/>
                  </a:lnTo>
                  <a:lnTo>
                    <a:pt x="1322" y="811"/>
                  </a:lnTo>
                  <a:lnTo>
                    <a:pt x="1322" y="815"/>
                  </a:lnTo>
                  <a:lnTo>
                    <a:pt x="1318" y="815"/>
                  </a:lnTo>
                  <a:lnTo>
                    <a:pt x="1318" y="815"/>
                  </a:lnTo>
                  <a:lnTo>
                    <a:pt x="1315" y="819"/>
                  </a:lnTo>
                  <a:lnTo>
                    <a:pt x="1311" y="819"/>
                  </a:lnTo>
                  <a:lnTo>
                    <a:pt x="1307" y="815"/>
                  </a:lnTo>
                  <a:lnTo>
                    <a:pt x="1307" y="815"/>
                  </a:lnTo>
                  <a:lnTo>
                    <a:pt x="1304" y="815"/>
                  </a:lnTo>
                  <a:lnTo>
                    <a:pt x="1300" y="815"/>
                  </a:lnTo>
                  <a:lnTo>
                    <a:pt x="1296" y="819"/>
                  </a:lnTo>
                  <a:lnTo>
                    <a:pt x="1296" y="822"/>
                  </a:lnTo>
                  <a:lnTo>
                    <a:pt x="1296" y="826"/>
                  </a:lnTo>
                  <a:lnTo>
                    <a:pt x="1293" y="829"/>
                  </a:lnTo>
                  <a:lnTo>
                    <a:pt x="1293" y="833"/>
                  </a:lnTo>
                  <a:lnTo>
                    <a:pt x="1289" y="833"/>
                  </a:lnTo>
                  <a:lnTo>
                    <a:pt x="1289" y="837"/>
                  </a:lnTo>
                  <a:lnTo>
                    <a:pt x="1286" y="837"/>
                  </a:lnTo>
                  <a:lnTo>
                    <a:pt x="1282" y="837"/>
                  </a:lnTo>
                  <a:lnTo>
                    <a:pt x="1278" y="837"/>
                  </a:lnTo>
                  <a:lnTo>
                    <a:pt x="1278" y="837"/>
                  </a:lnTo>
                  <a:lnTo>
                    <a:pt x="1278" y="840"/>
                  </a:lnTo>
                  <a:lnTo>
                    <a:pt x="1278" y="840"/>
                  </a:lnTo>
                  <a:lnTo>
                    <a:pt x="1282" y="840"/>
                  </a:lnTo>
                  <a:lnTo>
                    <a:pt x="1289" y="840"/>
                  </a:lnTo>
                  <a:lnTo>
                    <a:pt x="1289" y="840"/>
                  </a:lnTo>
                  <a:lnTo>
                    <a:pt x="1296" y="844"/>
                  </a:lnTo>
                  <a:lnTo>
                    <a:pt x="1296" y="844"/>
                  </a:lnTo>
                  <a:lnTo>
                    <a:pt x="1300" y="840"/>
                  </a:lnTo>
                  <a:lnTo>
                    <a:pt x="1307" y="840"/>
                  </a:lnTo>
                  <a:lnTo>
                    <a:pt x="1307" y="844"/>
                  </a:lnTo>
                  <a:lnTo>
                    <a:pt x="1311" y="848"/>
                  </a:lnTo>
                  <a:lnTo>
                    <a:pt x="1311" y="851"/>
                  </a:lnTo>
                  <a:lnTo>
                    <a:pt x="1311" y="851"/>
                  </a:lnTo>
                  <a:lnTo>
                    <a:pt x="1311" y="855"/>
                  </a:lnTo>
                  <a:lnTo>
                    <a:pt x="1307" y="858"/>
                  </a:lnTo>
                  <a:lnTo>
                    <a:pt x="1307" y="858"/>
                  </a:lnTo>
                  <a:lnTo>
                    <a:pt x="1307" y="862"/>
                  </a:lnTo>
                  <a:lnTo>
                    <a:pt x="1307" y="866"/>
                  </a:lnTo>
                  <a:lnTo>
                    <a:pt x="1307" y="869"/>
                  </a:lnTo>
                  <a:lnTo>
                    <a:pt x="1307" y="869"/>
                  </a:lnTo>
                  <a:lnTo>
                    <a:pt x="1311" y="869"/>
                  </a:lnTo>
                  <a:lnTo>
                    <a:pt x="1315" y="873"/>
                  </a:lnTo>
                  <a:lnTo>
                    <a:pt x="1315" y="877"/>
                  </a:lnTo>
                  <a:lnTo>
                    <a:pt x="1315" y="877"/>
                  </a:lnTo>
                  <a:lnTo>
                    <a:pt x="1315" y="880"/>
                  </a:lnTo>
                  <a:lnTo>
                    <a:pt x="1318" y="884"/>
                  </a:lnTo>
                  <a:lnTo>
                    <a:pt x="1322" y="887"/>
                  </a:lnTo>
                  <a:lnTo>
                    <a:pt x="1325" y="887"/>
                  </a:lnTo>
                  <a:lnTo>
                    <a:pt x="1325" y="887"/>
                  </a:lnTo>
                  <a:lnTo>
                    <a:pt x="1329" y="891"/>
                  </a:lnTo>
                  <a:lnTo>
                    <a:pt x="1325" y="891"/>
                  </a:lnTo>
                  <a:lnTo>
                    <a:pt x="1325" y="895"/>
                  </a:lnTo>
                  <a:lnTo>
                    <a:pt x="1325" y="895"/>
                  </a:lnTo>
                  <a:lnTo>
                    <a:pt x="1322" y="898"/>
                  </a:lnTo>
                  <a:lnTo>
                    <a:pt x="1322" y="902"/>
                  </a:lnTo>
                  <a:lnTo>
                    <a:pt x="1322" y="905"/>
                  </a:lnTo>
                  <a:lnTo>
                    <a:pt x="1318" y="909"/>
                  </a:lnTo>
                  <a:lnTo>
                    <a:pt x="1318" y="913"/>
                  </a:lnTo>
                  <a:lnTo>
                    <a:pt x="1315" y="916"/>
                  </a:lnTo>
                  <a:lnTo>
                    <a:pt x="1315" y="924"/>
                  </a:lnTo>
                  <a:lnTo>
                    <a:pt x="1315" y="927"/>
                  </a:lnTo>
                  <a:lnTo>
                    <a:pt x="1315" y="931"/>
                  </a:lnTo>
                  <a:lnTo>
                    <a:pt x="1311" y="934"/>
                  </a:lnTo>
                  <a:lnTo>
                    <a:pt x="1307" y="938"/>
                  </a:lnTo>
                  <a:lnTo>
                    <a:pt x="1307" y="938"/>
                  </a:lnTo>
                  <a:lnTo>
                    <a:pt x="1304" y="938"/>
                  </a:lnTo>
                  <a:lnTo>
                    <a:pt x="1300" y="938"/>
                  </a:lnTo>
                  <a:lnTo>
                    <a:pt x="1296" y="938"/>
                  </a:lnTo>
                  <a:lnTo>
                    <a:pt x="1296" y="942"/>
                  </a:lnTo>
                  <a:lnTo>
                    <a:pt x="1293" y="942"/>
                  </a:lnTo>
                  <a:lnTo>
                    <a:pt x="1289" y="942"/>
                  </a:lnTo>
                  <a:lnTo>
                    <a:pt x="1286" y="942"/>
                  </a:lnTo>
                  <a:lnTo>
                    <a:pt x="1278" y="942"/>
                  </a:lnTo>
                  <a:lnTo>
                    <a:pt x="1278" y="942"/>
                  </a:lnTo>
                  <a:lnTo>
                    <a:pt x="1275" y="942"/>
                  </a:lnTo>
                  <a:lnTo>
                    <a:pt x="1271" y="942"/>
                  </a:lnTo>
                  <a:lnTo>
                    <a:pt x="1271" y="942"/>
                  </a:lnTo>
                  <a:lnTo>
                    <a:pt x="1268" y="945"/>
                  </a:lnTo>
                  <a:lnTo>
                    <a:pt x="1264" y="945"/>
                  </a:lnTo>
                  <a:lnTo>
                    <a:pt x="1260" y="949"/>
                  </a:lnTo>
                  <a:lnTo>
                    <a:pt x="1260" y="949"/>
                  </a:lnTo>
                  <a:lnTo>
                    <a:pt x="1260" y="953"/>
                  </a:lnTo>
                  <a:lnTo>
                    <a:pt x="1257" y="956"/>
                  </a:lnTo>
                  <a:lnTo>
                    <a:pt x="1253" y="956"/>
                  </a:lnTo>
                  <a:lnTo>
                    <a:pt x="1253" y="960"/>
                  </a:lnTo>
                  <a:lnTo>
                    <a:pt x="1249" y="960"/>
                  </a:lnTo>
                  <a:lnTo>
                    <a:pt x="1249" y="963"/>
                  </a:lnTo>
                  <a:lnTo>
                    <a:pt x="1246" y="967"/>
                  </a:lnTo>
                  <a:lnTo>
                    <a:pt x="1242" y="967"/>
                  </a:lnTo>
                  <a:lnTo>
                    <a:pt x="1242" y="967"/>
                  </a:lnTo>
                  <a:lnTo>
                    <a:pt x="1242" y="963"/>
                  </a:lnTo>
                  <a:lnTo>
                    <a:pt x="1242" y="960"/>
                  </a:lnTo>
                  <a:lnTo>
                    <a:pt x="1242" y="956"/>
                  </a:lnTo>
                  <a:lnTo>
                    <a:pt x="1239" y="956"/>
                  </a:lnTo>
                  <a:lnTo>
                    <a:pt x="1235" y="956"/>
                  </a:lnTo>
                  <a:lnTo>
                    <a:pt x="1235" y="956"/>
                  </a:lnTo>
                  <a:lnTo>
                    <a:pt x="1231" y="956"/>
                  </a:lnTo>
                  <a:lnTo>
                    <a:pt x="1231" y="953"/>
                  </a:lnTo>
                  <a:lnTo>
                    <a:pt x="1228" y="949"/>
                  </a:lnTo>
                  <a:lnTo>
                    <a:pt x="1224" y="949"/>
                  </a:lnTo>
                  <a:lnTo>
                    <a:pt x="1224" y="949"/>
                  </a:lnTo>
                  <a:lnTo>
                    <a:pt x="1220" y="949"/>
                  </a:lnTo>
                  <a:lnTo>
                    <a:pt x="1217" y="945"/>
                  </a:lnTo>
                  <a:lnTo>
                    <a:pt x="1217" y="945"/>
                  </a:lnTo>
                  <a:lnTo>
                    <a:pt x="1217" y="942"/>
                  </a:lnTo>
                  <a:lnTo>
                    <a:pt x="1217" y="942"/>
                  </a:lnTo>
                  <a:lnTo>
                    <a:pt x="1213" y="942"/>
                  </a:lnTo>
                  <a:lnTo>
                    <a:pt x="1210" y="938"/>
                  </a:lnTo>
                  <a:lnTo>
                    <a:pt x="1206" y="938"/>
                  </a:lnTo>
                  <a:lnTo>
                    <a:pt x="1206" y="934"/>
                  </a:lnTo>
                  <a:lnTo>
                    <a:pt x="1206" y="934"/>
                  </a:lnTo>
                  <a:lnTo>
                    <a:pt x="1202" y="931"/>
                  </a:lnTo>
                  <a:lnTo>
                    <a:pt x="1199" y="931"/>
                  </a:lnTo>
                  <a:lnTo>
                    <a:pt x="1199" y="931"/>
                  </a:lnTo>
                  <a:lnTo>
                    <a:pt x="1199" y="931"/>
                  </a:lnTo>
                  <a:lnTo>
                    <a:pt x="1195" y="927"/>
                  </a:lnTo>
                  <a:lnTo>
                    <a:pt x="1191" y="924"/>
                  </a:lnTo>
                  <a:lnTo>
                    <a:pt x="1188" y="924"/>
                  </a:lnTo>
                  <a:lnTo>
                    <a:pt x="1184" y="924"/>
                  </a:lnTo>
                  <a:lnTo>
                    <a:pt x="1181" y="924"/>
                  </a:lnTo>
                  <a:lnTo>
                    <a:pt x="1181" y="924"/>
                  </a:lnTo>
                  <a:lnTo>
                    <a:pt x="1177" y="920"/>
                  </a:lnTo>
                  <a:lnTo>
                    <a:pt x="1173" y="920"/>
                  </a:lnTo>
                  <a:lnTo>
                    <a:pt x="1170" y="920"/>
                  </a:lnTo>
                  <a:lnTo>
                    <a:pt x="1170" y="916"/>
                  </a:lnTo>
                  <a:lnTo>
                    <a:pt x="1166" y="916"/>
                  </a:lnTo>
                  <a:lnTo>
                    <a:pt x="1163" y="913"/>
                  </a:lnTo>
                  <a:lnTo>
                    <a:pt x="1163" y="913"/>
                  </a:lnTo>
                  <a:lnTo>
                    <a:pt x="1159" y="913"/>
                  </a:lnTo>
                  <a:lnTo>
                    <a:pt x="1155" y="909"/>
                  </a:lnTo>
                  <a:lnTo>
                    <a:pt x="1152" y="909"/>
                  </a:lnTo>
                  <a:lnTo>
                    <a:pt x="1152" y="905"/>
                  </a:lnTo>
                  <a:lnTo>
                    <a:pt x="1148" y="905"/>
                  </a:lnTo>
                  <a:lnTo>
                    <a:pt x="1144" y="905"/>
                  </a:lnTo>
                  <a:lnTo>
                    <a:pt x="1144" y="902"/>
                  </a:lnTo>
                  <a:lnTo>
                    <a:pt x="1137" y="902"/>
                  </a:lnTo>
                  <a:lnTo>
                    <a:pt x="1134" y="902"/>
                  </a:lnTo>
                  <a:lnTo>
                    <a:pt x="1134" y="902"/>
                  </a:lnTo>
                  <a:lnTo>
                    <a:pt x="1130" y="902"/>
                  </a:lnTo>
                  <a:lnTo>
                    <a:pt x="1126" y="898"/>
                  </a:lnTo>
                  <a:lnTo>
                    <a:pt x="1126" y="898"/>
                  </a:lnTo>
                  <a:lnTo>
                    <a:pt x="1123" y="898"/>
                  </a:lnTo>
                  <a:lnTo>
                    <a:pt x="1119" y="898"/>
                  </a:lnTo>
                  <a:lnTo>
                    <a:pt x="1115" y="898"/>
                  </a:lnTo>
                  <a:lnTo>
                    <a:pt x="1115" y="898"/>
                  </a:lnTo>
                  <a:lnTo>
                    <a:pt x="1112" y="902"/>
                  </a:lnTo>
                  <a:lnTo>
                    <a:pt x="1108" y="902"/>
                  </a:lnTo>
                  <a:lnTo>
                    <a:pt x="1105" y="902"/>
                  </a:lnTo>
                  <a:lnTo>
                    <a:pt x="1101" y="902"/>
                  </a:lnTo>
                  <a:lnTo>
                    <a:pt x="1097" y="902"/>
                  </a:lnTo>
                  <a:lnTo>
                    <a:pt x="1097" y="902"/>
                  </a:lnTo>
                  <a:lnTo>
                    <a:pt x="1094" y="898"/>
                  </a:lnTo>
                  <a:lnTo>
                    <a:pt x="1090" y="898"/>
                  </a:lnTo>
                  <a:lnTo>
                    <a:pt x="1086" y="898"/>
                  </a:lnTo>
                  <a:lnTo>
                    <a:pt x="1083" y="898"/>
                  </a:lnTo>
                  <a:lnTo>
                    <a:pt x="1083" y="898"/>
                  </a:lnTo>
                  <a:lnTo>
                    <a:pt x="1079" y="898"/>
                  </a:lnTo>
                  <a:lnTo>
                    <a:pt x="1076" y="898"/>
                  </a:lnTo>
                  <a:lnTo>
                    <a:pt x="1072" y="898"/>
                  </a:lnTo>
                  <a:lnTo>
                    <a:pt x="1068" y="898"/>
                  </a:lnTo>
                  <a:lnTo>
                    <a:pt x="1065" y="895"/>
                  </a:lnTo>
                  <a:lnTo>
                    <a:pt x="1065" y="895"/>
                  </a:lnTo>
                  <a:lnTo>
                    <a:pt x="1061" y="895"/>
                  </a:lnTo>
                  <a:lnTo>
                    <a:pt x="1058" y="891"/>
                  </a:lnTo>
                  <a:lnTo>
                    <a:pt x="1054" y="887"/>
                  </a:lnTo>
                  <a:lnTo>
                    <a:pt x="1054" y="887"/>
                  </a:lnTo>
                  <a:lnTo>
                    <a:pt x="1054" y="884"/>
                  </a:lnTo>
                  <a:lnTo>
                    <a:pt x="1050" y="880"/>
                  </a:lnTo>
                  <a:lnTo>
                    <a:pt x="1047" y="877"/>
                  </a:lnTo>
                  <a:lnTo>
                    <a:pt x="1047" y="877"/>
                  </a:lnTo>
                  <a:lnTo>
                    <a:pt x="1047" y="873"/>
                  </a:lnTo>
                  <a:lnTo>
                    <a:pt x="1047" y="869"/>
                  </a:lnTo>
                  <a:lnTo>
                    <a:pt x="1047" y="866"/>
                  </a:lnTo>
                  <a:lnTo>
                    <a:pt x="1047" y="862"/>
                  </a:lnTo>
                  <a:lnTo>
                    <a:pt x="1047" y="858"/>
                  </a:lnTo>
                  <a:lnTo>
                    <a:pt x="1043" y="858"/>
                  </a:lnTo>
                  <a:lnTo>
                    <a:pt x="1039" y="858"/>
                  </a:lnTo>
                  <a:lnTo>
                    <a:pt x="1036" y="855"/>
                  </a:lnTo>
                  <a:lnTo>
                    <a:pt x="1032" y="851"/>
                  </a:lnTo>
                  <a:lnTo>
                    <a:pt x="1029" y="851"/>
                  </a:lnTo>
                  <a:lnTo>
                    <a:pt x="1029" y="837"/>
                  </a:lnTo>
                  <a:lnTo>
                    <a:pt x="1029" y="833"/>
                  </a:lnTo>
                  <a:lnTo>
                    <a:pt x="1029" y="833"/>
                  </a:lnTo>
                  <a:lnTo>
                    <a:pt x="1025" y="829"/>
                  </a:lnTo>
                  <a:lnTo>
                    <a:pt x="1021" y="829"/>
                  </a:lnTo>
                  <a:lnTo>
                    <a:pt x="1018" y="829"/>
                  </a:lnTo>
                  <a:lnTo>
                    <a:pt x="1018" y="826"/>
                  </a:lnTo>
                  <a:lnTo>
                    <a:pt x="1010" y="826"/>
                  </a:lnTo>
                  <a:lnTo>
                    <a:pt x="1010" y="822"/>
                  </a:lnTo>
                  <a:lnTo>
                    <a:pt x="1007" y="822"/>
                  </a:lnTo>
                  <a:lnTo>
                    <a:pt x="1003" y="822"/>
                  </a:lnTo>
                  <a:lnTo>
                    <a:pt x="1000" y="822"/>
                  </a:lnTo>
                  <a:lnTo>
                    <a:pt x="1000" y="819"/>
                  </a:lnTo>
                  <a:lnTo>
                    <a:pt x="996" y="819"/>
                  </a:lnTo>
                  <a:lnTo>
                    <a:pt x="992" y="815"/>
                  </a:lnTo>
                  <a:lnTo>
                    <a:pt x="992" y="815"/>
                  </a:lnTo>
                  <a:lnTo>
                    <a:pt x="989" y="815"/>
                  </a:lnTo>
                  <a:lnTo>
                    <a:pt x="985" y="815"/>
                  </a:lnTo>
                  <a:lnTo>
                    <a:pt x="981" y="819"/>
                  </a:lnTo>
                  <a:lnTo>
                    <a:pt x="981" y="822"/>
                  </a:lnTo>
                  <a:lnTo>
                    <a:pt x="978" y="822"/>
                  </a:lnTo>
                  <a:lnTo>
                    <a:pt x="978" y="826"/>
                  </a:lnTo>
                  <a:lnTo>
                    <a:pt x="974" y="826"/>
                  </a:lnTo>
                  <a:lnTo>
                    <a:pt x="974" y="822"/>
                  </a:lnTo>
                  <a:lnTo>
                    <a:pt x="974" y="822"/>
                  </a:lnTo>
                  <a:lnTo>
                    <a:pt x="971" y="822"/>
                  </a:lnTo>
                  <a:lnTo>
                    <a:pt x="967" y="819"/>
                  </a:lnTo>
                  <a:lnTo>
                    <a:pt x="963" y="819"/>
                  </a:lnTo>
                  <a:lnTo>
                    <a:pt x="963" y="815"/>
                  </a:lnTo>
                  <a:lnTo>
                    <a:pt x="960" y="815"/>
                  </a:lnTo>
                  <a:lnTo>
                    <a:pt x="960" y="815"/>
                  </a:lnTo>
                  <a:lnTo>
                    <a:pt x="956" y="811"/>
                  </a:lnTo>
                  <a:lnTo>
                    <a:pt x="960" y="811"/>
                  </a:lnTo>
                  <a:lnTo>
                    <a:pt x="960" y="808"/>
                  </a:lnTo>
                  <a:lnTo>
                    <a:pt x="963" y="804"/>
                  </a:lnTo>
                  <a:lnTo>
                    <a:pt x="963" y="804"/>
                  </a:lnTo>
                  <a:lnTo>
                    <a:pt x="960" y="804"/>
                  </a:lnTo>
                  <a:lnTo>
                    <a:pt x="956" y="800"/>
                  </a:lnTo>
                  <a:lnTo>
                    <a:pt x="953" y="800"/>
                  </a:lnTo>
                  <a:lnTo>
                    <a:pt x="949" y="800"/>
                  </a:lnTo>
                  <a:lnTo>
                    <a:pt x="945" y="804"/>
                  </a:lnTo>
                  <a:lnTo>
                    <a:pt x="945" y="804"/>
                  </a:lnTo>
                  <a:lnTo>
                    <a:pt x="927" y="797"/>
                  </a:lnTo>
                  <a:lnTo>
                    <a:pt x="927" y="797"/>
                  </a:lnTo>
                  <a:lnTo>
                    <a:pt x="924" y="797"/>
                  </a:lnTo>
                  <a:lnTo>
                    <a:pt x="920" y="797"/>
                  </a:lnTo>
                  <a:lnTo>
                    <a:pt x="920" y="793"/>
                  </a:lnTo>
                  <a:lnTo>
                    <a:pt x="916" y="793"/>
                  </a:lnTo>
                  <a:lnTo>
                    <a:pt x="913" y="790"/>
                  </a:lnTo>
                  <a:lnTo>
                    <a:pt x="909" y="790"/>
                  </a:lnTo>
                  <a:lnTo>
                    <a:pt x="909" y="786"/>
                  </a:lnTo>
                  <a:lnTo>
                    <a:pt x="905" y="786"/>
                  </a:lnTo>
                  <a:lnTo>
                    <a:pt x="902" y="786"/>
                  </a:lnTo>
                  <a:lnTo>
                    <a:pt x="902" y="786"/>
                  </a:lnTo>
                  <a:lnTo>
                    <a:pt x="898" y="786"/>
                  </a:lnTo>
                  <a:lnTo>
                    <a:pt x="895" y="786"/>
                  </a:lnTo>
                  <a:lnTo>
                    <a:pt x="891" y="786"/>
                  </a:lnTo>
                  <a:lnTo>
                    <a:pt x="891" y="786"/>
                  </a:lnTo>
                  <a:lnTo>
                    <a:pt x="887" y="786"/>
                  </a:lnTo>
                  <a:lnTo>
                    <a:pt x="884" y="782"/>
                  </a:lnTo>
                  <a:lnTo>
                    <a:pt x="880" y="782"/>
                  </a:lnTo>
                  <a:lnTo>
                    <a:pt x="877" y="786"/>
                  </a:lnTo>
                  <a:lnTo>
                    <a:pt x="873" y="786"/>
                  </a:lnTo>
                  <a:lnTo>
                    <a:pt x="873" y="786"/>
                  </a:lnTo>
                  <a:lnTo>
                    <a:pt x="869" y="786"/>
                  </a:lnTo>
                  <a:lnTo>
                    <a:pt x="862" y="790"/>
                  </a:lnTo>
                  <a:lnTo>
                    <a:pt x="858" y="793"/>
                  </a:lnTo>
                  <a:lnTo>
                    <a:pt x="855" y="797"/>
                  </a:lnTo>
                  <a:lnTo>
                    <a:pt x="855" y="797"/>
                  </a:lnTo>
                  <a:lnTo>
                    <a:pt x="851" y="800"/>
                  </a:lnTo>
                  <a:lnTo>
                    <a:pt x="848" y="804"/>
                  </a:lnTo>
                  <a:lnTo>
                    <a:pt x="848" y="804"/>
                  </a:lnTo>
                  <a:lnTo>
                    <a:pt x="844" y="804"/>
                  </a:lnTo>
                  <a:lnTo>
                    <a:pt x="837" y="808"/>
                  </a:lnTo>
                  <a:lnTo>
                    <a:pt x="837" y="811"/>
                  </a:lnTo>
                  <a:lnTo>
                    <a:pt x="833" y="815"/>
                  </a:lnTo>
                  <a:lnTo>
                    <a:pt x="829" y="815"/>
                  </a:lnTo>
                  <a:lnTo>
                    <a:pt x="826" y="815"/>
                  </a:lnTo>
                  <a:lnTo>
                    <a:pt x="822" y="815"/>
                  </a:lnTo>
                  <a:lnTo>
                    <a:pt x="819" y="819"/>
                  </a:lnTo>
                  <a:lnTo>
                    <a:pt x="819" y="819"/>
                  </a:lnTo>
                  <a:lnTo>
                    <a:pt x="815" y="819"/>
                  </a:lnTo>
                  <a:lnTo>
                    <a:pt x="811" y="819"/>
                  </a:lnTo>
                  <a:lnTo>
                    <a:pt x="811" y="819"/>
                  </a:lnTo>
                  <a:lnTo>
                    <a:pt x="808" y="819"/>
                  </a:lnTo>
                  <a:lnTo>
                    <a:pt x="804" y="819"/>
                  </a:lnTo>
                  <a:lnTo>
                    <a:pt x="800" y="819"/>
                  </a:lnTo>
                  <a:lnTo>
                    <a:pt x="800" y="819"/>
                  </a:lnTo>
                  <a:lnTo>
                    <a:pt x="800" y="815"/>
                  </a:lnTo>
                  <a:lnTo>
                    <a:pt x="797" y="815"/>
                  </a:lnTo>
                  <a:lnTo>
                    <a:pt x="793" y="815"/>
                  </a:lnTo>
                  <a:lnTo>
                    <a:pt x="793" y="815"/>
                  </a:lnTo>
                  <a:lnTo>
                    <a:pt x="790" y="815"/>
                  </a:lnTo>
                  <a:lnTo>
                    <a:pt x="786" y="815"/>
                  </a:lnTo>
                  <a:lnTo>
                    <a:pt x="786" y="815"/>
                  </a:lnTo>
                  <a:lnTo>
                    <a:pt x="782" y="815"/>
                  </a:lnTo>
                  <a:lnTo>
                    <a:pt x="779" y="819"/>
                  </a:lnTo>
                  <a:lnTo>
                    <a:pt x="775" y="815"/>
                  </a:lnTo>
                  <a:lnTo>
                    <a:pt x="775" y="815"/>
                  </a:lnTo>
                  <a:lnTo>
                    <a:pt x="772" y="815"/>
                  </a:lnTo>
                  <a:lnTo>
                    <a:pt x="768" y="815"/>
                  </a:lnTo>
                  <a:lnTo>
                    <a:pt x="768" y="815"/>
                  </a:lnTo>
                  <a:lnTo>
                    <a:pt x="764" y="815"/>
                  </a:lnTo>
                  <a:lnTo>
                    <a:pt x="761" y="815"/>
                  </a:lnTo>
                  <a:lnTo>
                    <a:pt x="757" y="815"/>
                  </a:lnTo>
                  <a:lnTo>
                    <a:pt x="757" y="815"/>
                  </a:lnTo>
                  <a:lnTo>
                    <a:pt x="753" y="815"/>
                  </a:lnTo>
                  <a:lnTo>
                    <a:pt x="750" y="815"/>
                  </a:lnTo>
                  <a:lnTo>
                    <a:pt x="750" y="815"/>
                  </a:lnTo>
                  <a:lnTo>
                    <a:pt x="746" y="815"/>
                  </a:lnTo>
                  <a:lnTo>
                    <a:pt x="743" y="815"/>
                  </a:lnTo>
                  <a:lnTo>
                    <a:pt x="739" y="815"/>
                  </a:lnTo>
                  <a:lnTo>
                    <a:pt x="739" y="815"/>
                  </a:lnTo>
                  <a:lnTo>
                    <a:pt x="735" y="815"/>
                  </a:lnTo>
                  <a:lnTo>
                    <a:pt x="732" y="815"/>
                  </a:lnTo>
                  <a:lnTo>
                    <a:pt x="732" y="815"/>
                  </a:lnTo>
                  <a:lnTo>
                    <a:pt x="728" y="815"/>
                  </a:lnTo>
                  <a:lnTo>
                    <a:pt x="724" y="815"/>
                  </a:lnTo>
                  <a:lnTo>
                    <a:pt x="721" y="815"/>
                  </a:lnTo>
                  <a:lnTo>
                    <a:pt x="721" y="815"/>
                  </a:lnTo>
                  <a:lnTo>
                    <a:pt x="721" y="811"/>
                  </a:lnTo>
                  <a:lnTo>
                    <a:pt x="721" y="808"/>
                  </a:lnTo>
                  <a:lnTo>
                    <a:pt x="721" y="804"/>
                  </a:lnTo>
                  <a:lnTo>
                    <a:pt x="721" y="804"/>
                  </a:lnTo>
                  <a:lnTo>
                    <a:pt x="724" y="804"/>
                  </a:lnTo>
                  <a:lnTo>
                    <a:pt x="728" y="804"/>
                  </a:lnTo>
                  <a:lnTo>
                    <a:pt x="732" y="800"/>
                  </a:lnTo>
                  <a:lnTo>
                    <a:pt x="732" y="797"/>
                  </a:lnTo>
                  <a:lnTo>
                    <a:pt x="732" y="797"/>
                  </a:lnTo>
                  <a:lnTo>
                    <a:pt x="732" y="797"/>
                  </a:lnTo>
                  <a:lnTo>
                    <a:pt x="732" y="793"/>
                  </a:lnTo>
                  <a:lnTo>
                    <a:pt x="728" y="797"/>
                  </a:lnTo>
                  <a:lnTo>
                    <a:pt x="724" y="800"/>
                  </a:lnTo>
                  <a:lnTo>
                    <a:pt x="721" y="804"/>
                  </a:lnTo>
                  <a:lnTo>
                    <a:pt x="717" y="804"/>
                  </a:lnTo>
                  <a:lnTo>
                    <a:pt x="714" y="804"/>
                  </a:lnTo>
                  <a:lnTo>
                    <a:pt x="710" y="804"/>
                  </a:lnTo>
                  <a:lnTo>
                    <a:pt x="703" y="804"/>
                  </a:lnTo>
                  <a:lnTo>
                    <a:pt x="703" y="800"/>
                  </a:lnTo>
                  <a:lnTo>
                    <a:pt x="699" y="797"/>
                  </a:lnTo>
                  <a:lnTo>
                    <a:pt x="695" y="793"/>
                  </a:lnTo>
                  <a:lnTo>
                    <a:pt x="695" y="790"/>
                  </a:lnTo>
                  <a:lnTo>
                    <a:pt x="692" y="786"/>
                  </a:lnTo>
                  <a:lnTo>
                    <a:pt x="688" y="786"/>
                  </a:lnTo>
                  <a:lnTo>
                    <a:pt x="685" y="786"/>
                  </a:lnTo>
                  <a:lnTo>
                    <a:pt x="681" y="782"/>
                  </a:lnTo>
                  <a:lnTo>
                    <a:pt x="677" y="786"/>
                  </a:lnTo>
                  <a:lnTo>
                    <a:pt x="674" y="786"/>
                  </a:lnTo>
                  <a:lnTo>
                    <a:pt x="670" y="782"/>
                  </a:lnTo>
                  <a:lnTo>
                    <a:pt x="667" y="782"/>
                  </a:lnTo>
                  <a:lnTo>
                    <a:pt x="667" y="782"/>
                  </a:lnTo>
                  <a:lnTo>
                    <a:pt x="659" y="779"/>
                  </a:lnTo>
                  <a:lnTo>
                    <a:pt x="659" y="779"/>
                  </a:lnTo>
                  <a:lnTo>
                    <a:pt x="659" y="775"/>
                  </a:lnTo>
                  <a:lnTo>
                    <a:pt x="659" y="772"/>
                  </a:lnTo>
                  <a:lnTo>
                    <a:pt x="656" y="772"/>
                  </a:lnTo>
                  <a:lnTo>
                    <a:pt x="652" y="772"/>
                  </a:lnTo>
                  <a:lnTo>
                    <a:pt x="648" y="772"/>
                  </a:lnTo>
                  <a:lnTo>
                    <a:pt x="645" y="772"/>
                  </a:lnTo>
                  <a:lnTo>
                    <a:pt x="641" y="772"/>
                  </a:lnTo>
                  <a:lnTo>
                    <a:pt x="634" y="772"/>
                  </a:lnTo>
                  <a:lnTo>
                    <a:pt x="630" y="768"/>
                  </a:lnTo>
                  <a:lnTo>
                    <a:pt x="630" y="764"/>
                  </a:lnTo>
                  <a:lnTo>
                    <a:pt x="627" y="761"/>
                  </a:lnTo>
                  <a:lnTo>
                    <a:pt x="623" y="761"/>
                  </a:lnTo>
                  <a:lnTo>
                    <a:pt x="623" y="764"/>
                  </a:lnTo>
                  <a:lnTo>
                    <a:pt x="619" y="761"/>
                  </a:lnTo>
                  <a:lnTo>
                    <a:pt x="612" y="761"/>
                  </a:lnTo>
                  <a:lnTo>
                    <a:pt x="612" y="761"/>
                  </a:lnTo>
                  <a:lnTo>
                    <a:pt x="605" y="757"/>
                  </a:lnTo>
                  <a:lnTo>
                    <a:pt x="601" y="757"/>
                  </a:lnTo>
                  <a:lnTo>
                    <a:pt x="594" y="757"/>
                  </a:lnTo>
                  <a:lnTo>
                    <a:pt x="587" y="757"/>
                  </a:lnTo>
                  <a:lnTo>
                    <a:pt x="583" y="757"/>
                  </a:lnTo>
                  <a:lnTo>
                    <a:pt x="580" y="757"/>
                  </a:lnTo>
                  <a:lnTo>
                    <a:pt x="576" y="761"/>
                  </a:lnTo>
                  <a:lnTo>
                    <a:pt x="569" y="761"/>
                  </a:lnTo>
                  <a:lnTo>
                    <a:pt x="569" y="761"/>
                  </a:lnTo>
                  <a:lnTo>
                    <a:pt x="569" y="761"/>
                  </a:lnTo>
                  <a:lnTo>
                    <a:pt x="569" y="757"/>
                  </a:lnTo>
                  <a:lnTo>
                    <a:pt x="565" y="753"/>
                  </a:lnTo>
                  <a:lnTo>
                    <a:pt x="562" y="753"/>
                  </a:lnTo>
                  <a:lnTo>
                    <a:pt x="562" y="746"/>
                  </a:lnTo>
                  <a:lnTo>
                    <a:pt x="558" y="743"/>
                  </a:lnTo>
                  <a:lnTo>
                    <a:pt x="551" y="743"/>
                  </a:lnTo>
                  <a:lnTo>
                    <a:pt x="551" y="746"/>
                  </a:lnTo>
                  <a:lnTo>
                    <a:pt x="547" y="746"/>
                  </a:lnTo>
                  <a:lnTo>
                    <a:pt x="540" y="746"/>
                  </a:lnTo>
                  <a:lnTo>
                    <a:pt x="536" y="746"/>
                  </a:lnTo>
                  <a:lnTo>
                    <a:pt x="533" y="746"/>
                  </a:lnTo>
                  <a:lnTo>
                    <a:pt x="525" y="743"/>
                  </a:lnTo>
                  <a:lnTo>
                    <a:pt x="522" y="746"/>
                  </a:lnTo>
                  <a:lnTo>
                    <a:pt x="522" y="750"/>
                  </a:lnTo>
                  <a:lnTo>
                    <a:pt x="514" y="746"/>
                  </a:lnTo>
                  <a:lnTo>
                    <a:pt x="514" y="743"/>
                  </a:lnTo>
                  <a:lnTo>
                    <a:pt x="514" y="743"/>
                  </a:lnTo>
                  <a:lnTo>
                    <a:pt x="514" y="739"/>
                  </a:lnTo>
                  <a:lnTo>
                    <a:pt x="514" y="735"/>
                  </a:lnTo>
                  <a:lnTo>
                    <a:pt x="507" y="735"/>
                  </a:lnTo>
                  <a:lnTo>
                    <a:pt x="504" y="735"/>
                  </a:lnTo>
                  <a:lnTo>
                    <a:pt x="504" y="735"/>
                  </a:lnTo>
                  <a:lnTo>
                    <a:pt x="500" y="735"/>
                  </a:lnTo>
                  <a:lnTo>
                    <a:pt x="496" y="735"/>
                  </a:lnTo>
                  <a:lnTo>
                    <a:pt x="496" y="732"/>
                  </a:lnTo>
                  <a:lnTo>
                    <a:pt x="493" y="728"/>
                  </a:lnTo>
                  <a:lnTo>
                    <a:pt x="489" y="724"/>
                  </a:lnTo>
                  <a:lnTo>
                    <a:pt x="486" y="724"/>
                  </a:lnTo>
                  <a:lnTo>
                    <a:pt x="486" y="721"/>
                  </a:lnTo>
                  <a:lnTo>
                    <a:pt x="486" y="717"/>
                  </a:lnTo>
                  <a:lnTo>
                    <a:pt x="482" y="717"/>
                  </a:lnTo>
                  <a:lnTo>
                    <a:pt x="482" y="714"/>
                  </a:lnTo>
                  <a:lnTo>
                    <a:pt x="478" y="710"/>
                  </a:lnTo>
                  <a:lnTo>
                    <a:pt x="478" y="706"/>
                  </a:lnTo>
                  <a:lnTo>
                    <a:pt x="475" y="706"/>
                  </a:lnTo>
                  <a:lnTo>
                    <a:pt x="471" y="699"/>
                  </a:lnTo>
                  <a:lnTo>
                    <a:pt x="471" y="699"/>
                  </a:lnTo>
                  <a:lnTo>
                    <a:pt x="471" y="695"/>
                  </a:lnTo>
                  <a:lnTo>
                    <a:pt x="467" y="695"/>
                  </a:lnTo>
                  <a:lnTo>
                    <a:pt x="464" y="695"/>
                  </a:lnTo>
                  <a:lnTo>
                    <a:pt x="460" y="692"/>
                  </a:lnTo>
                  <a:lnTo>
                    <a:pt x="460" y="692"/>
                  </a:lnTo>
                  <a:lnTo>
                    <a:pt x="460" y="688"/>
                  </a:lnTo>
                  <a:lnTo>
                    <a:pt x="457" y="685"/>
                  </a:lnTo>
                  <a:lnTo>
                    <a:pt x="453" y="681"/>
                  </a:lnTo>
                  <a:lnTo>
                    <a:pt x="453" y="681"/>
                  </a:lnTo>
                  <a:lnTo>
                    <a:pt x="453" y="677"/>
                  </a:lnTo>
                  <a:lnTo>
                    <a:pt x="453" y="674"/>
                  </a:lnTo>
                  <a:lnTo>
                    <a:pt x="453" y="670"/>
                  </a:lnTo>
                  <a:lnTo>
                    <a:pt x="453" y="670"/>
                  </a:lnTo>
                  <a:lnTo>
                    <a:pt x="449" y="670"/>
                  </a:lnTo>
                  <a:lnTo>
                    <a:pt x="446" y="667"/>
                  </a:lnTo>
                  <a:lnTo>
                    <a:pt x="442" y="667"/>
                  </a:lnTo>
                  <a:lnTo>
                    <a:pt x="438" y="667"/>
                  </a:lnTo>
                  <a:lnTo>
                    <a:pt x="435" y="667"/>
                  </a:lnTo>
                  <a:lnTo>
                    <a:pt x="435" y="667"/>
                  </a:lnTo>
                  <a:lnTo>
                    <a:pt x="431" y="667"/>
                  </a:lnTo>
                  <a:lnTo>
                    <a:pt x="428" y="667"/>
                  </a:lnTo>
                  <a:lnTo>
                    <a:pt x="424" y="667"/>
                  </a:lnTo>
                  <a:lnTo>
                    <a:pt x="420" y="670"/>
                  </a:lnTo>
                  <a:lnTo>
                    <a:pt x="417" y="670"/>
                  </a:lnTo>
                  <a:lnTo>
                    <a:pt x="417" y="670"/>
                  </a:lnTo>
                  <a:lnTo>
                    <a:pt x="409" y="670"/>
                  </a:lnTo>
                  <a:lnTo>
                    <a:pt x="406" y="670"/>
                  </a:lnTo>
                  <a:lnTo>
                    <a:pt x="406" y="670"/>
                  </a:lnTo>
                  <a:lnTo>
                    <a:pt x="402" y="670"/>
                  </a:lnTo>
                  <a:lnTo>
                    <a:pt x="399" y="670"/>
                  </a:lnTo>
                  <a:lnTo>
                    <a:pt x="395" y="670"/>
                  </a:lnTo>
                  <a:lnTo>
                    <a:pt x="391" y="670"/>
                  </a:lnTo>
                  <a:lnTo>
                    <a:pt x="391" y="670"/>
                  </a:lnTo>
                  <a:lnTo>
                    <a:pt x="391" y="667"/>
                  </a:lnTo>
                  <a:lnTo>
                    <a:pt x="388" y="667"/>
                  </a:lnTo>
                  <a:lnTo>
                    <a:pt x="388" y="667"/>
                  </a:lnTo>
                  <a:lnTo>
                    <a:pt x="384" y="667"/>
                  </a:lnTo>
                  <a:lnTo>
                    <a:pt x="381" y="667"/>
                  </a:lnTo>
                  <a:lnTo>
                    <a:pt x="381" y="667"/>
                  </a:lnTo>
                  <a:lnTo>
                    <a:pt x="377" y="667"/>
                  </a:lnTo>
                  <a:lnTo>
                    <a:pt x="377" y="670"/>
                  </a:lnTo>
                  <a:lnTo>
                    <a:pt x="373" y="670"/>
                  </a:lnTo>
                  <a:lnTo>
                    <a:pt x="373" y="670"/>
                  </a:lnTo>
                  <a:lnTo>
                    <a:pt x="370" y="670"/>
                  </a:lnTo>
                  <a:lnTo>
                    <a:pt x="370" y="670"/>
                  </a:lnTo>
                  <a:lnTo>
                    <a:pt x="362" y="667"/>
                  </a:lnTo>
                  <a:lnTo>
                    <a:pt x="359" y="667"/>
                  </a:lnTo>
                  <a:lnTo>
                    <a:pt x="355" y="667"/>
                  </a:lnTo>
                  <a:lnTo>
                    <a:pt x="355" y="670"/>
                  </a:lnTo>
                  <a:lnTo>
                    <a:pt x="352" y="670"/>
                  </a:lnTo>
                  <a:lnTo>
                    <a:pt x="352" y="667"/>
                  </a:lnTo>
                  <a:lnTo>
                    <a:pt x="348" y="667"/>
                  </a:lnTo>
                  <a:lnTo>
                    <a:pt x="344" y="667"/>
                  </a:lnTo>
                  <a:lnTo>
                    <a:pt x="341" y="663"/>
                  </a:lnTo>
                  <a:lnTo>
                    <a:pt x="333" y="663"/>
                  </a:lnTo>
                  <a:lnTo>
                    <a:pt x="333" y="659"/>
                  </a:lnTo>
                  <a:lnTo>
                    <a:pt x="326" y="659"/>
                  </a:lnTo>
                  <a:lnTo>
                    <a:pt x="326" y="659"/>
                  </a:lnTo>
                  <a:lnTo>
                    <a:pt x="323" y="659"/>
                  </a:lnTo>
                  <a:lnTo>
                    <a:pt x="323" y="656"/>
                  </a:lnTo>
                  <a:lnTo>
                    <a:pt x="319" y="652"/>
                  </a:lnTo>
                  <a:lnTo>
                    <a:pt x="319" y="652"/>
                  </a:lnTo>
                  <a:lnTo>
                    <a:pt x="315" y="652"/>
                  </a:lnTo>
                  <a:lnTo>
                    <a:pt x="308" y="645"/>
                  </a:lnTo>
                  <a:lnTo>
                    <a:pt x="308" y="645"/>
                  </a:lnTo>
                  <a:lnTo>
                    <a:pt x="301" y="645"/>
                  </a:lnTo>
                  <a:lnTo>
                    <a:pt x="297" y="645"/>
                  </a:lnTo>
                  <a:lnTo>
                    <a:pt x="294" y="645"/>
                  </a:lnTo>
                  <a:lnTo>
                    <a:pt x="290" y="645"/>
                  </a:lnTo>
                  <a:lnTo>
                    <a:pt x="290" y="641"/>
                  </a:lnTo>
                  <a:lnTo>
                    <a:pt x="290" y="638"/>
                  </a:lnTo>
                  <a:lnTo>
                    <a:pt x="286" y="634"/>
                  </a:lnTo>
                  <a:lnTo>
                    <a:pt x="279" y="630"/>
                  </a:lnTo>
                  <a:lnTo>
                    <a:pt x="276" y="630"/>
                  </a:lnTo>
                  <a:lnTo>
                    <a:pt x="272" y="630"/>
                  </a:lnTo>
                  <a:lnTo>
                    <a:pt x="268" y="630"/>
                  </a:lnTo>
                  <a:lnTo>
                    <a:pt x="261" y="630"/>
                  </a:lnTo>
                  <a:lnTo>
                    <a:pt x="261" y="627"/>
                  </a:lnTo>
                  <a:lnTo>
                    <a:pt x="261" y="623"/>
                  </a:lnTo>
                  <a:lnTo>
                    <a:pt x="257" y="623"/>
                  </a:lnTo>
                  <a:lnTo>
                    <a:pt x="254" y="619"/>
                  </a:lnTo>
                  <a:lnTo>
                    <a:pt x="254" y="616"/>
                  </a:lnTo>
                  <a:lnTo>
                    <a:pt x="250" y="616"/>
                  </a:lnTo>
                  <a:lnTo>
                    <a:pt x="247" y="616"/>
                  </a:lnTo>
                  <a:lnTo>
                    <a:pt x="243" y="616"/>
                  </a:lnTo>
                  <a:lnTo>
                    <a:pt x="239" y="616"/>
                  </a:lnTo>
                  <a:lnTo>
                    <a:pt x="236" y="616"/>
                  </a:lnTo>
                  <a:lnTo>
                    <a:pt x="232" y="616"/>
                  </a:lnTo>
                  <a:lnTo>
                    <a:pt x="225" y="616"/>
                  </a:lnTo>
                  <a:lnTo>
                    <a:pt x="225" y="616"/>
                  </a:lnTo>
                  <a:lnTo>
                    <a:pt x="218" y="616"/>
                  </a:lnTo>
                  <a:lnTo>
                    <a:pt x="218" y="616"/>
                  </a:lnTo>
                  <a:lnTo>
                    <a:pt x="214" y="612"/>
                  </a:lnTo>
                  <a:lnTo>
                    <a:pt x="210" y="612"/>
                  </a:lnTo>
                  <a:lnTo>
                    <a:pt x="207" y="616"/>
                  </a:lnTo>
                  <a:lnTo>
                    <a:pt x="203" y="616"/>
                  </a:lnTo>
                  <a:lnTo>
                    <a:pt x="199" y="616"/>
                  </a:lnTo>
                  <a:lnTo>
                    <a:pt x="196" y="616"/>
                  </a:lnTo>
                  <a:lnTo>
                    <a:pt x="192" y="616"/>
                  </a:lnTo>
                  <a:lnTo>
                    <a:pt x="189" y="612"/>
                  </a:lnTo>
                  <a:lnTo>
                    <a:pt x="185" y="609"/>
                  </a:lnTo>
                  <a:lnTo>
                    <a:pt x="181" y="609"/>
                  </a:lnTo>
                  <a:lnTo>
                    <a:pt x="181" y="605"/>
                  </a:lnTo>
                  <a:lnTo>
                    <a:pt x="181" y="605"/>
                  </a:lnTo>
                  <a:lnTo>
                    <a:pt x="181" y="601"/>
                  </a:lnTo>
                  <a:lnTo>
                    <a:pt x="181" y="601"/>
                  </a:lnTo>
                  <a:lnTo>
                    <a:pt x="181" y="598"/>
                  </a:lnTo>
                  <a:lnTo>
                    <a:pt x="181" y="598"/>
                  </a:lnTo>
                  <a:lnTo>
                    <a:pt x="181" y="594"/>
                  </a:lnTo>
                  <a:lnTo>
                    <a:pt x="181" y="590"/>
                  </a:lnTo>
                  <a:lnTo>
                    <a:pt x="181" y="590"/>
                  </a:lnTo>
                  <a:lnTo>
                    <a:pt x="181" y="587"/>
                  </a:lnTo>
                  <a:lnTo>
                    <a:pt x="181" y="583"/>
                  </a:lnTo>
                  <a:lnTo>
                    <a:pt x="181" y="583"/>
                  </a:lnTo>
                  <a:lnTo>
                    <a:pt x="181" y="580"/>
                  </a:lnTo>
                  <a:lnTo>
                    <a:pt x="181" y="576"/>
                  </a:lnTo>
                  <a:lnTo>
                    <a:pt x="181" y="572"/>
                  </a:lnTo>
                  <a:lnTo>
                    <a:pt x="178" y="572"/>
                  </a:lnTo>
                  <a:lnTo>
                    <a:pt x="174" y="565"/>
                  </a:lnTo>
                  <a:lnTo>
                    <a:pt x="174" y="565"/>
                  </a:lnTo>
                  <a:lnTo>
                    <a:pt x="174" y="562"/>
                  </a:lnTo>
                  <a:lnTo>
                    <a:pt x="174" y="558"/>
                  </a:lnTo>
                  <a:lnTo>
                    <a:pt x="174" y="554"/>
                  </a:lnTo>
                  <a:lnTo>
                    <a:pt x="174" y="551"/>
                  </a:lnTo>
                  <a:lnTo>
                    <a:pt x="174" y="547"/>
                  </a:lnTo>
                  <a:lnTo>
                    <a:pt x="174" y="543"/>
                  </a:lnTo>
                  <a:lnTo>
                    <a:pt x="174" y="540"/>
                  </a:lnTo>
                  <a:lnTo>
                    <a:pt x="174" y="536"/>
                  </a:lnTo>
                  <a:lnTo>
                    <a:pt x="178" y="536"/>
                  </a:lnTo>
                  <a:lnTo>
                    <a:pt x="178" y="533"/>
                  </a:lnTo>
                  <a:lnTo>
                    <a:pt x="181" y="533"/>
                  </a:lnTo>
                  <a:lnTo>
                    <a:pt x="181" y="529"/>
                  </a:lnTo>
                  <a:lnTo>
                    <a:pt x="181" y="529"/>
                  </a:lnTo>
                  <a:lnTo>
                    <a:pt x="185" y="529"/>
                  </a:lnTo>
                  <a:lnTo>
                    <a:pt x="189" y="529"/>
                  </a:lnTo>
                  <a:lnTo>
                    <a:pt x="192" y="529"/>
                  </a:lnTo>
                  <a:lnTo>
                    <a:pt x="196" y="529"/>
                  </a:lnTo>
                  <a:lnTo>
                    <a:pt x="196" y="529"/>
                  </a:lnTo>
                  <a:lnTo>
                    <a:pt x="199" y="529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199" y="522"/>
                  </a:lnTo>
                  <a:lnTo>
                    <a:pt x="203" y="522"/>
                  </a:lnTo>
                  <a:lnTo>
                    <a:pt x="207" y="518"/>
                  </a:lnTo>
                  <a:lnTo>
                    <a:pt x="207" y="518"/>
                  </a:lnTo>
                  <a:lnTo>
                    <a:pt x="207" y="518"/>
                  </a:lnTo>
                  <a:lnTo>
                    <a:pt x="207" y="514"/>
                  </a:lnTo>
                  <a:lnTo>
                    <a:pt x="207" y="511"/>
                  </a:lnTo>
                  <a:lnTo>
                    <a:pt x="210" y="504"/>
                  </a:lnTo>
                  <a:lnTo>
                    <a:pt x="214" y="500"/>
                  </a:lnTo>
                  <a:lnTo>
                    <a:pt x="210" y="496"/>
                  </a:lnTo>
                  <a:lnTo>
                    <a:pt x="210" y="493"/>
                  </a:lnTo>
                  <a:lnTo>
                    <a:pt x="207" y="493"/>
                  </a:lnTo>
                  <a:lnTo>
                    <a:pt x="207" y="489"/>
                  </a:lnTo>
                  <a:lnTo>
                    <a:pt x="207" y="489"/>
                  </a:lnTo>
                  <a:lnTo>
                    <a:pt x="203" y="486"/>
                  </a:lnTo>
                  <a:lnTo>
                    <a:pt x="199" y="482"/>
                  </a:lnTo>
                  <a:lnTo>
                    <a:pt x="199" y="482"/>
                  </a:lnTo>
                  <a:lnTo>
                    <a:pt x="199" y="478"/>
                  </a:lnTo>
                  <a:lnTo>
                    <a:pt x="203" y="475"/>
                  </a:lnTo>
                  <a:lnTo>
                    <a:pt x="203" y="475"/>
                  </a:lnTo>
                  <a:lnTo>
                    <a:pt x="207" y="475"/>
                  </a:lnTo>
                  <a:lnTo>
                    <a:pt x="207" y="471"/>
                  </a:lnTo>
                  <a:lnTo>
                    <a:pt x="207" y="467"/>
                  </a:lnTo>
                  <a:lnTo>
                    <a:pt x="210" y="464"/>
                  </a:lnTo>
                  <a:lnTo>
                    <a:pt x="214" y="464"/>
                  </a:lnTo>
                  <a:lnTo>
                    <a:pt x="218" y="467"/>
                  </a:lnTo>
                  <a:lnTo>
                    <a:pt x="218" y="471"/>
                  </a:lnTo>
                  <a:lnTo>
                    <a:pt x="218" y="475"/>
                  </a:lnTo>
                  <a:lnTo>
                    <a:pt x="221" y="471"/>
                  </a:lnTo>
                  <a:lnTo>
                    <a:pt x="225" y="467"/>
                  </a:lnTo>
                  <a:lnTo>
                    <a:pt x="228" y="467"/>
                  </a:lnTo>
                  <a:lnTo>
                    <a:pt x="232" y="467"/>
                  </a:lnTo>
                  <a:lnTo>
                    <a:pt x="232" y="464"/>
                  </a:lnTo>
                  <a:lnTo>
                    <a:pt x="236" y="464"/>
                  </a:lnTo>
                  <a:lnTo>
                    <a:pt x="236" y="460"/>
                  </a:lnTo>
                  <a:lnTo>
                    <a:pt x="236" y="457"/>
                  </a:lnTo>
                  <a:lnTo>
                    <a:pt x="239" y="457"/>
                  </a:lnTo>
                  <a:lnTo>
                    <a:pt x="243" y="457"/>
                  </a:lnTo>
                  <a:lnTo>
                    <a:pt x="243" y="453"/>
                  </a:lnTo>
                  <a:lnTo>
                    <a:pt x="243" y="449"/>
                  </a:lnTo>
                  <a:lnTo>
                    <a:pt x="247" y="449"/>
                  </a:lnTo>
                  <a:lnTo>
                    <a:pt x="254" y="449"/>
                  </a:lnTo>
                  <a:lnTo>
                    <a:pt x="250" y="446"/>
                  </a:lnTo>
                  <a:lnTo>
                    <a:pt x="247" y="446"/>
                  </a:lnTo>
                  <a:lnTo>
                    <a:pt x="247" y="446"/>
                  </a:lnTo>
                  <a:lnTo>
                    <a:pt x="247" y="442"/>
                  </a:lnTo>
                  <a:lnTo>
                    <a:pt x="250" y="438"/>
                  </a:lnTo>
                  <a:lnTo>
                    <a:pt x="250" y="438"/>
                  </a:lnTo>
                  <a:lnTo>
                    <a:pt x="247" y="435"/>
                  </a:lnTo>
                  <a:lnTo>
                    <a:pt x="243" y="431"/>
                  </a:lnTo>
                  <a:lnTo>
                    <a:pt x="243" y="431"/>
                  </a:lnTo>
                  <a:lnTo>
                    <a:pt x="239" y="431"/>
                  </a:lnTo>
                  <a:lnTo>
                    <a:pt x="236" y="428"/>
                  </a:lnTo>
                  <a:lnTo>
                    <a:pt x="236" y="428"/>
                  </a:lnTo>
                  <a:lnTo>
                    <a:pt x="232" y="424"/>
                  </a:lnTo>
                  <a:lnTo>
                    <a:pt x="232" y="420"/>
                  </a:lnTo>
                  <a:lnTo>
                    <a:pt x="228" y="420"/>
                  </a:lnTo>
                  <a:lnTo>
                    <a:pt x="225" y="420"/>
                  </a:lnTo>
                  <a:lnTo>
                    <a:pt x="225" y="417"/>
                  </a:lnTo>
                  <a:lnTo>
                    <a:pt x="221" y="417"/>
                  </a:lnTo>
                  <a:lnTo>
                    <a:pt x="218" y="417"/>
                  </a:lnTo>
                  <a:lnTo>
                    <a:pt x="214" y="417"/>
                  </a:lnTo>
                  <a:lnTo>
                    <a:pt x="210" y="420"/>
                  </a:lnTo>
                  <a:lnTo>
                    <a:pt x="207" y="420"/>
                  </a:lnTo>
                  <a:lnTo>
                    <a:pt x="203" y="420"/>
                  </a:lnTo>
                  <a:lnTo>
                    <a:pt x="199" y="420"/>
                  </a:lnTo>
                  <a:lnTo>
                    <a:pt x="196" y="420"/>
                  </a:lnTo>
                  <a:lnTo>
                    <a:pt x="192" y="420"/>
                  </a:lnTo>
                  <a:lnTo>
                    <a:pt x="189" y="420"/>
                  </a:lnTo>
                  <a:lnTo>
                    <a:pt x="189" y="420"/>
                  </a:lnTo>
                  <a:lnTo>
                    <a:pt x="185" y="420"/>
                  </a:lnTo>
                  <a:lnTo>
                    <a:pt x="185" y="424"/>
                  </a:lnTo>
                  <a:lnTo>
                    <a:pt x="181" y="424"/>
                  </a:lnTo>
                  <a:lnTo>
                    <a:pt x="181" y="424"/>
                  </a:lnTo>
                  <a:lnTo>
                    <a:pt x="178" y="424"/>
                  </a:lnTo>
                  <a:lnTo>
                    <a:pt x="174" y="420"/>
                  </a:lnTo>
                  <a:lnTo>
                    <a:pt x="174" y="420"/>
                  </a:lnTo>
                  <a:lnTo>
                    <a:pt x="174" y="420"/>
                  </a:lnTo>
                  <a:lnTo>
                    <a:pt x="171" y="417"/>
                  </a:lnTo>
                  <a:lnTo>
                    <a:pt x="167" y="417"/>
                  </a:lnTo>
                  <a:lnTo>
                    <a:pt x="167" y="413"/>
                  </a:lnTo>
                  <a:lnTo>
                    <a:pt x="167" y="413"/>
                  </a:lnTo>
                  <a:lnTo>
                    <a:pt x="171" y="409"/>
                  </a:lnTo>
                  <a:lnTo>
                    <a:pt x="171" y="406"/>
                  </a:lnTo>
                  <a:lnTo>
                    <a:pt x="174" y="402"/>
                  </a:lnTo>
                  <a:lnTo>
                    <a:pt x="174" y="402"/>
                  </a:lnTo>
                  <a:lnTo>
                    <a:pt x="174" y="399"/>
                  </a:lnTo>
                  <a:lnTo>
                    <a:pt x="178" y="395"/>
                  </a:lnTo>
                  <a:lnTo>
                    <a:pt x="178" y="395"/>
                  </a:lnTo>
                  <a:lnTo>
                    <a:pt x="174" y="395"/>
                  </a:lnTo>
                  <a:lnTo>
                    <a:pt x="174" y="395"/>
                  </a:lnTo>
                  <a:lnTo>
                    <a:pt x="171" y="391"/>
                  </a:lnTo>
                  <a:lnTo>
                    <a:pt x="171" y="388"/>
                  </a:lnTo>
                  <a:lnTo>
                    <a:pt x="167" y="384"/>
                  </a:lnTo>
                  <a:lnTo>
                    <a:pt x="163" y="384"/>
                  </a:lnTo>
                  <a:lnTo>
                    <a:pt x="163" y="381"/>
                  </a:lnTo>
                  <a:lnTo>
                    <a:pt x="160" y="377"/>
                  </a:lnTo>
                  <a:lnTo>
                    <a:pt x="156" y="377"/>
                  </a:lnTo>
                  <a:lnTo>
                    <a:pt x="156" y="373"/>
                  </a:lnTo>
                  <a:lnTo>
                    <a:pt x="156" y="370"/>
                  </a:lnTo>
                  <a:lnTo>
                    <a:pt x="156" y="370"/>
                  </a:lnTo>
                  <a:lnTo>
                    <a:pt x="160" y="366"/>
                  </a:lnTo>
                  <a:lnTo>
                    <a:pt x="160" y="366"/>
                  </a:lnTo>
                  <a:lnTo>
                    <a:pt x="163" y="366"/>
                  </a:lnTo>
                  <a:lnTo>
                    <a:pt x="163" y="366"/>
                  </a:lnTo>
                  <a:lnTo>
                    <a:pt x="163" y="362"/>
                  </a:lnTo>
                  <a:lnTo>
                    <a:pt x="167" y="359"/>
                  </a:lnTo>
                  <a:lnTo>
                    <a:pt x="174" y="362"/>
                  </a:lnTo>
                  <a:lnTo>
                    <a:pt x="174" y="362"/>
                  </a:lnTo>
                  <a:lnTo>
                    <a:pt x="178" y="362"/>
                  </a:lnTo>
                  <a:lnTo>
                    <a:pt x="181" y="362"/>
                  </a:lnTo>
                  <a:lnTo>
                    <a:pt x="181" y="362"/>
                  </a:lnTo>
                  <a:lnTo>
                    <a:pt x="185" y="366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189" y="366"/>
                  </a:lnTo>
                  <a:lnTo>
                    <a:pt x="189" y="370"/>
                  </a:lnTo>
                  <a:lnTo>
                    <a:pt x="192" y="370"/>
                  </a:lnTo>
                  <a:lnTo>
                    <a:pt x="196" y="370"/>
                  </a:lnTo>
                  <a:lnTo>
                    <a:pt x="199" y="370"/>
                  </a:lnTo>
                  <a:lnTo>
                    <a:pt x="199" y="373"/>
                  </a:lnTo>
                  <a:lnTo>
                    <a:pt x="203" y="373"/>
                  </a:lnTo>
                  <a:lnTo>
                    <a:pt x="207" y="373"/>
                  </a:lnTo>
                  <a:lnTo>
                    <a:pt x="207" y="373"/>
                  </a:lnTo>
                  <a:lnTo>
                    <a:pt x="210" y="370"/>
                  </a:lnTo>
                  <a:lnTo>
                    <a:pt x="210" y="366"/>
                  </a:lnTo>
                  <a:lnTo>
                    <a:pt x="214" y="366"/>
                  </a:lnTo>
                  <a:lnTo>
                    <a:pt x="218" y="366"/>
                  </a:lnTo>
                  <a:lnTo>
                    <a:pt x="218" y="366"/>
                  </a:lnTo>
                  <a:lnTo>
                    <a:pt x="221" y="366"/>
                  </a:lnTo>
                  <a:lnTo>
                    <a:pt x="225" y="366"/>
                  </a:lnTo>
                  <a:lnTo>
                    <a:pt x="225" y="366"/>
                  </a:lnTo>
                  <a:lnTo>
                    <a:pt x="225" y="362"/>
                  </a:lnTo>
                  <a:lnTo>
                    <a:pt x="225" y="359"/>
                  </a:lnTo>
                  <a:lnTo>
                    <a:pt x="228" y="359"/>
                  </a:lnTo>
                  <a:lnTo>
                    <a:pt x="232" y="359"/>
                  </a:lnTo>
                  <a:lnTo>
                    <a:pt x="236" y="362"/>
                  </a:lnTo>
                  <a:lnTo>
                    <a:pt x="236" y="362"/>
                  </a:lnTo>
                  <a:lnTo>
                    <a:pt x="239" y="362"/>
                  </a:lnTo>
                  <a:lnTo>
                    <a:pt x="239" y="359"/>
                  </a:lnTo>
                  <a:lnTo>
                    <a:pt x="239" y="359"/>
                  </a:lnTo>
                  <a:lnTo>
                    <a:pt x="236" y="355"/>
                  </a:lnTo>
                  <a:lnTo>
                    <a:pt x="236" y="352"/>
                  </a:lnTo>
                  <a:lnTo>
                    <a:pt x="236" y="348"/>
                  </a:lnTo>
                  <a:lnTo>
                    <a:pt x="236" y="348"/>
                  </a:lnTo>
                  <a:lnTo>
                    <a:pt x="236" y="344"/>
                  </a:lnTo>
                  <a:lnTo>
                    <a:pt x="236" y="344"/>
                  </a:lnTo>
                  <a:lnTo>
                    <a:pt x="228" y="330"/>
                  </a:lnTo>
                  <a:lnTo>
                    <a:pt x="225" y="330"/>
                  </a:lnTo>
                  <a:lnTo>
                    <a:pt x="225" y="330"/>
                  </a:lnTo>
                  <a:lnTo>
                    <a:pt x="225" y="326"/>
                  </a:lnTo>
                  <a:lnTo>
                    <a:pt x="225" y="323"/>
                  </a:lnTo>
                  <a:lnTo>
                    <a:pt x="221" y="323"/>
                  </a:lnTo>
                  <a:lnTo>
                    <a:pt x="221" y="323"/>
                  </a:lnTo>
                  <a:lnTo>
                    <a:pt x="218" y="323"/>
                  </a:lnTo>
                  <a:lnTo>
                    <a:pt x="218" y="319"/>
                  </a:lnTo>
                  <a:lnTo>
                    <a:pt x="218" y="315"/>
                  </a:lnTo>
                  <a:lnTo>
                    <a:pt x="218" y="312"/>
                  </a:lnTo>
                  <a:lnTo>
                    <a:pt x="214" y="312"/>
                  </a:lnTo>
                  <a:lnTo>
                    <a:pt x="210" y="312"/>
                  </a:lnTo>
                  <a:lnTo>
                    <a:pt x="210" y="308"/>
                  </a:lnTo>
                  <a:lnTo>
                    <a:pt x="207" y="304"/>
                  </a:lnTo>
                  <a:lnTo>
                    <a:pt x="207" y="304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4"/>
                  </a:lnTo>
                  <a:lnTo>
                    <a:pt x="207" y="290"/>
                  </a:lnTo>
                  <a:lnTo>
                    <a:pt x="207" y="286"/>
                  </a:lnTo>
                  <a:lnTo>
                    <a:pt x="207" y="286"/>
                  </a:lnTo>
                  <a:lnTo>
                    <a:pt x="207" y="283"/>
                  </a:lnTo>
                  <a:lnTo>
                    <a:pt x="210" y="279"/>
                  </a:lnTo>
                  <a:lnTo>
                    <a:pt x="210" y="276"/>
                  </a:lnTo>
                  <a:lnTo>
                    <a:pt x="214" y="276"/>
                  </a:lnTo>
                  <a:lnTo>
                    <a:pt x="214" y="272"/>
                  </a:lnTo>
                  <a:lnTo>
                    <a:pt x="214" y="268"/>
                  </a:lnTo>
                  <a:lnTo>
                    <a:pt x="218" y="268"/>
                  </a:lnTo>
                  <a:lnTo>
                    <a:pt x="218" y="268"/>
                  </a:lnTo>
                  <a:lnTo>
                    <a:pt x="218" y="265"/>
                  </a:lnTo>
                  <a:lnTo>
                    <a:pt x="221" y="265"/>
                  </a:lnTo>
                  <a:lnTo>
                    <a:pt x="221" y="261"/>
                  </a:lnTo>
                  <a:lnTo>
                    <a:pt x="225" y="261"/>
                  </a:lnTo>
                  <a:lnTo>
                    <a:pt x="225" y="261"/>
                  </a:lnTo>
                  <a:lnTo>
                    <a:pt x="228" y="261"/>
                  </a:lnTo>
                  <a:lnTo>
                    <a:pt x="232" y="261"/>
                  </a:lnTo>
                  <a:lnTo>
                    <a:pt x="232" y="257"/>
                  </a:lnTo>
                  <a:lnTo>
                    <a:pt x="236" y="257"/>
                  </a:lnTo>
                  <a:lnTo>
                    <a:pt x="236" y="254"/>
                  </a:lnTo>
                  <a:lnTo>
                    <a:pt x="239" y="250"/>
                  </a:lnTo>
                  <a:lnTo>
                    <a:pt x="243" y="250"/>
                  </a:lnTo>
                  <a:lnTo>
                    <a:pt x="243" y="250"/>
                  </a:lnTo>
                  <a:lnTo>
                    <a:pt x="243" y="247"/>
                  </a:lnTo>
                  <a:lnTo>
                    <a:pt x="243" y="243"/>
                  </a:lnTo>
                  <a:lnTo>
                    <a:pt x="247" y="243"/>
                  </a:lnTo>
                  <a:lnTo>
                    <a:pt x="247" y="243"/>
                  </a:lnTo>
                  <a:lnTo>
                    <a:pt x="247" y="239"/>
                  </a:lnTo>
                  <a:lnTo>
                    <a:pt x="250" y="239"/>
                  </a:lnTo>
                  <a:lnTo>
                    <a:pt x="254" y="236"/>
                  </a:lnTo>
                  <a:lnTo>
                    <a:pt x="254" y="236"/>
                  </a:lnTo>
                  <a:lnTo>
                    <a:pt x="257" y="236"/>
                  </a:lnTo>
                  <a:lnTo>
                    <a:pt x="261" y="236"/>
                  </a:lnTo>
                  <a:lnTo>
                    <a:pt x="261" y="232"/>
                  </a:lnTo>
                  <a:lnTo>
                    <a:pt x="261" y="232"/>
                  </a:lnTo>
                  <a:lnTo>
                    <a:pt x="261" y="232"/>
                  </a:lnTo>
                  <a:lnTo>
                    <a:pt x="261" y="228"/>
                  </a:lnTo>
                  <a:lnTo>
                    <a:pt x="261" y="225"/>
                  </a:lnTo>
                  <a:lnTo>
                    <a:pt x="261" y="225"/>
                  </a:lnTo>
                  <a:lnTo>
                    <a:pt x="261" y="221"/>
                  </a:lnTo>
                  <a:lnTo>
                    <a:pt x="265" y="218"/>
                  </a:lnTo>
                  <a:lnTo>
                    <a:pt x="261" y="218"/>
                  </a:lnTo>
                  <a:lnTo>
                    <a:pt x="261" y="214"/>
                  </a:lnTo>
                  <a:lnTo>
                    <a:pt x="261" y="214"/>
                  </a:lnTo>
                  <a:lnTo>
                    <a:pt x="261" y="210"/>
                  </a:lnTo>
                  <a:lnTo>
                    <a:pt x="261" y="207"/>
                  </a:lnTo>
                  <a:lnTo>
                    <a:pt x="261" y="207"/>
                  </a:lnTo>
                  <a:lnTo>
                    <a:pt x="265" y="203"/>
                  </a:lnTo>
                  <a:lnTo>
                    <a:pt x="268" y="203"/>
                  </a:lnTo>
                  <a:lnTo>
                    <a:pt x="268" y="200"/>
                  </a:lnTo>
                  <a:lnTo>
                    <a:pt x="268" y="196"/>
                  </a:lnTo>
                  <a:lnTo>
                    <a:pt x="268" y="196"/>
                  </a:lnTo>
                  <a:lnTo>
                    <a:pt x="268" y="192"/>
                  </a:lnTo>
                  <a:lnTo>
                    <a:pt x="272" y="192"/>
                  </a:lnTo>
                  <a:lnTo>
                    <a:pt x="272" y="189"/>
                  </a:lnTo>
                  <a:lnTo>
                    <a:pt x="272" y="189"/>
                  </a:lnTo>
                  <a:lnTo>
                    <a:pt x="272" y="185"/>
                  </a:lnTo>
                  <a:lnTo>
                    <a:pt x="272" y="181"/>
                  </a:lnTo>
                  <a:lnTo>
                    <a:pt x="276" y="178"/>
                  </a:lnTo>
                  <a:lnTo>
                    <a:pt x="276" y="178"/>
                  </a:lnTo>
                  <a:lnTo>
                    <a:pt x="276" y="174"/>
                  </a:lnTo>
                  <a:lnTo>
                    <a:pt x="279" y="171"/>
                  </a:lnTo>
                  <a:lnTo>
                    <a:pt x="279" y="171"/>
                  </a:lnTo>
                  <a:lnTo>
                    <a:pt x="279" y="167"/>
                  </a:lnTo>
                  <a:lnTo>
                    <a:pt x="279" y="163"/>
                  </a:lnTo>
                  <a:lnTo>
                    <a:pt x="279" y="160"/>
                  </a:lnTo>
                  <a:lnTo>
                    <a:pt x="279" y="160"/>
                  </a:lnTo>
                  <a:lnTo>
                    <a:pt x="283" y="160"/>
                  </a:lnTo>
                  <a:lnTo>
                    <a:pt x="283" y="156"/>
                  </a:lnTo>
                  <a:lnTo>
                    <a:pt x="290" y="160"/>
                  </a:lnTo>
                  <a:lnTo>
                    <a:pt x="294" y="160"/>
                  </a:lnTo>
                  <a:lnTo>
                    <a:pt x="297" y="160"/>
                  </a:lnTo>
                  <a:lnTo>
                    <a:pt x="297" y="160"/>
                  </a:lnTo>
                  <a:lnTo>
                    <a:pt x="301" y="160"/>
                  </a:lnTo>
                  <a:lnTo>
                    <a:pt x="304" y="160"/>
                  </a:lnTo>
                  <a:lnTo>
                    <a:pt x="308" y="160"/>
                  </a:lnTo>
                  <a:lnTo>
                    <a:pt x="308" y="160"/>
                  </a:lnTo>
                  <a:lnTo>
                    <a:pt x="312" y="160"/>
                  </a:lnTo>
                  <a:lnTo>
                    <a:pt x="315" y="163"/>
                  </a:lnTo>
                  <a:lnTo>
                    <a:pt x="315" y="163"/>
                  </a:lnTo>
                  <a:lnTo>
                    <a:pt x="319" y="163"/>
                  </a:lnTo>
                  <a:lnTo>
                    <a:pt x="323" y="167"/>
                  </a:lnTo>
                  <a:lnTo>
                    <a:pt x="326" y="167"/>
                  </a:lnTo>
                  <a:lnTo>
                    <a:pt x="326" y="167"/>
                  </a:lnTo>
                  <a:lnTo>
                    <a:pt x="330" y="167"/>
                  </a:lnTo>
                  <a:lnTo>
                    <a:pt x="333" y="167"/>
                  </a:lnTo>
                  <a:lnTo>
                    <a:pt x="333" y="163"/>
                  </a:lnTo>
                  <a:lnTo>
                    <a:pt x="337" y="160"/>
                  </a:lnTo>
                  <a:lnTo>
                    <a:pt x="337" y="160"/>
                  </a:lnTo>
                  <a:lnTo>
                    <a:pt x="341" y="156"/>
                  </a:lnTo>
                  <a:lnTo>
                    <a:pt x="341" y="152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5" y="152"/>
                  </a:lnTo>
                  <a:lnTo>
                    <a:pt x="359" y="149"/>
                  </a:lnTo>
                  <a:lnTo>
                    <a:pt x="359" y="145"/>
                  </a:lnTo>
                  <a:lnTo>
                    <a:pt x="359" y="138"/>
                  </a:lnTo>
                  <a:lnTo>
                    <a:pt x="359" y="134"/>
                  </a:lnTo>
                  <a:lnTo>
                    <a:pt x="362" y="134"/>
                  </a:lnTo>
                  <a:lnTo>
                    <a:pt x="362" y="131"/>
                  </a:lnTo>
                  <a:lnTo>
                    <a:pt x="362" y="127"/>
                  </a:lnTo>
                  <a:lnTo>
                    <a:pt x="362" y="123"/>
                  </a:lnTo>
                  <a:lnTo>
                    <a:pt x="362" y="123"/>
                  </a:lnTo>
                  <a:lnTo>
                    <a:pt x="366" y="120"/>
                  </a:lnTo>
                  <a:lnTo>
                    <a:pt x="366" y="116"/>
                  </a:lnTo>
                  <a:lnTo>
                    <a:pt x="366" y="116"/>
                  </a:lnTo>
                  <a:lnTo>
                    <a:pt x="370" y="116"/>
                  </a:lnTo>
                  <a:lnTo>
                    <a:pt x="370" y="113"/>
                  </a:lnTo>
                  <a:lnTo>
                    <a:pt x="370" y="109"/>
                  </a:lnTo>
                  <a:lnTo>
                    <a:pt x="370" y="105"/>
                  </a:lnTo>
                  <a:lnTo>
                    <a:pt x="370" y="105"/>
                  </a:lnTo>
                  <a:lnTo>
                    <a:pt x="370" y="102"/>
                  </a:lnTo>
                  <a:lnTo>
                    <a:pt x="370" y="98"/>
                  </a:lnTo>
                  <a:lnTo>
                    <a:pt x="366" y="98"/>
                  </a:lnTo>
                  <a:lnTo>
                    <a:pt x="362" y="95"/>
                  </a:lnTo>
                  <a:lnTo>
                    <a:pt x="362" y="91"/>
                  </a:lnTo>
                  <a:lnTo>
                    <a:pt x="366" y="91"/>
                  </a:lnTo>
                  <a:lnTo>
                    <a:pt x="370" y="87"/>
                  </a:lnTo>
                  <a:lnTo>
                    <a:pt x="373" y="84"/>
                  </a:lnTo>
                  <a:lnTo>
                    <a:pt x="377" y="80"/>
                  </a:lnTo>
                  <a:lnTo>
                    <a:pt x="381" y="76"/>
                  </a:lnTo>
                  <a:lnTo>
                    <a:pt x="381" y="73"/>
                  </a:lnTo>
                  <a:lnTo>
                    <a:pt x="384" y="73"/>
                  </a:lnTo>
                  <a:lnTo>
                    <a:pt x="388" y="73"/>
                  </a:lnTo>
                  <a:lnTo>
                    <a:pt x="388" y="69"/>
                  </a:lnTo>
                  <a:lnTo>
                    <a:pt x="391" y="66"/>
                  </a:lnTo>
                  <a:lnTo>
                    <a:pt x="395" y="62"/>
                  </a:lnTo>
                  <a:lnTo>
                    <a:pt x="399" y="62"/>
                  </a:lnTo>
                  <a:lnTo>
                    <a:pt x="402" y="58"/>
                  </a:lnTo>
                  <a:lnTo>
                    <a:pt x="406" y="55"/>
                  </a:lnTo>
                  <a:lnTo>
                    <a:pt x="406" y="55"/>
                  </a:lnTo>
                  <a:lnTo>
                    <a:pt x="409" y="51"/>
                  </a:lnTo>
                  <a:lnTo>
                    <a:pt x="413" y="47"/>
                  </a:lnTo>
                  <a:lnTo>
                    <a:pt x="413" y="44"/>
                  </a:lnTo>
                  <a:lnTo>
                    <a:pt x="417" y="44"/>
                  </a:lnTo>
                  <a:lnTo>
                    <a:pt x="417" y="40"/>
                  </a:lnTo>
                  <a:lnTo>
                    <a:pt x="413" y="37"/>
                  </a:lnTo>
                  <a:lnTo>
                    <a:pt x="413" y="33"/>
                  </a:lnTo>
                  <a:lnTo>
                    <a:pt x="413" y="29"/>
                  </a:lnTo>
                  <a:lnTo>
                    <a:pt x="413" y="26"/>
                  </a:lnTo>
                  <a:lnTo>
                    <a:pt x="417" y="26"/>
                  </a:lnTo>
                  <a:lnTo>
                    <a:pt x="417" y="22"/>
                  </a:lnTo>
                  <a:lnTo>
                    <a:pt x="417" y="18"/>
                  </a:lnTo>
                  <a:lnTo>
                    <a:pt x="420" y="18"/>
                  </a:lnTo>
                  <a:lnTo>
                    <a:pt x="424" y="18"/>
                  </a:lnTo>
                  <a:lnTo>
                    <a:pt x="424" y="15"/>
                  </a:lnTo>
                  <a:lnTo>
                    <a:pt x="428" y="11"/>
                  </a:lnTo>
                  <a:lnTo>
                    <a:pt x="431" y="8"/>
                  </a:lnTo>
                  <a:lnTo>
                    <a:pt x="435" y="8"/>
                  </a:lnTo>
                  <a:lnTo>
                    <a:pt x="435" y="8"/>
                  </a:lnTo>
                  <a:lnTo>
                    <a:pt x="438" y="8"/>
                  </a:lnTo>
                  <a:lnTo>
                    <a:pt x="442" y="4"/>
                  </a:lnTo>
                  <a:lnTo>
                    <a:pt x="460" y="0"/>
                  </a:lnTo>
                  <a:lnTo>
                    <a:pt x="467" y="4"/>
                  </a:lnTo>
                  <a:lnTo>
                    <a:pt x="471" y="8"/>
                  </a:lnTo>
                  <a:lnTo>
                    <a:pt x="471" y="8"/>
                  </a:lnTo>
                  <a:lnTo>
                    <a:pt x="471" y="8"/>
                  </a:lnTo>
                  <a:lnTo>
                    <a:pt x="471" y="8"/>
                  </a:lnTo>
                  <a:close/>
                  <a:moveTo>
                    <a:pt x="113" y="319"/>
                  </a:moveTo>
                  <a:lnTo>
                    <a:pt x="109" y="319"/>
                  </a:lnTo>
                  <a:lnTo>
                    <a:pt x="109" y="323"/>
                  </a:lnTo>
                  <a:lnTo>
                    <a:pt x="105" y="323"/>
                  </a:lnTo>
                  <a:lnTo>
                    <a:pt x="109" y="323"/>
                  </a:lnTo>
                  <a:lnTo>
                    <a:pt x="109" y="319"/>
                  </a:lnTo>
                  <a:lnTo>
                    <a:pt x="113" y="319"/>
                  </a:lnTo>
                  <a:lnTo>
                    <a:pt x="113" y="319"/>
                  </a:lnTo>
                  <a:close/>
                  <a:moveTo>
                    <a:pt x="134" y="319"/>
                  </a:moveTo>
                  <a:lnTo>
                    <a:pt x="131" y="319"/>
                  </a:lnTo>
                  <a:lnTo>
                    <a:pt x="127" y="323"/>
                  </a:lnTo>
                  <a:lnTo>
                    <a:pt x="131" y="319"/>
                  </a:lnTo>
                  <a:lnTo>
                    <a:pt x="134" y="319"/>
                  </a:lnTo>
                  <a:lnTo>
                    <a:pt x="134" y="319"/>
                  </a:lnTo>
                  <a:close/>
                  <a:moveTo>
                    <a:pt x="102" y="330"/>
                  </a:moveTo>
                  <a:lnTo>
                    <a:pt x="102" y="326"/>
                  </a:lnTo>
                  <a:lnTo>
                    <a:pt x="105" y="323"/>
                  </a:lnTo>
                  <a:lnTo>
                    <a:pt x="105" y="323"/>
                  </a:lnTo>
                  <a:lnTo>
                    <a:pt x="105" y="323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2" y="330"/>
                  </a:lnTo>
                  <a:close/>
                  <a:moveTo>
                    <a:pt x="91" y="330"/>
                  </a:moveTo>
                  <a:lnTo>
                    <a:pt x="94" y="330"/>
                  </a:lnTo>
                  <a:lnTo>
                    <a:pt x="102" y="330"/>
                  </a:lnTo>
                  <a:lnTo>
                    <a:pt x="94" y="330"/>
                  </a:lnTo>
                  <a:lnTo>
                    <a:pt x="91" y="330"/>
                  </a:lnTo>
                  <a:lnTo>
                    <a:pt x="91" y="330"/>
                  </a:lnTo>
                  <a:close/>
                  <a:moveTo>
                    <a:pt x="87" y="344"/>
                  </a:moveTo>
                  <a:lnTo>
                    <a:pt x="91" y="341"/>
                  </a:lnTo>
                  <a:lnTo>
                    <a:pt x="91" y="337"/>
                  </a:lnTo>
                  <a:lnTo>
                    <a:pt x="91" y="333"/>
                  </a:lnTo>
                  <a:lnTo>
                    <a:pt x="91" y="333"/>
                  </a:lnTo>
                  <a:lnTo>
                    <a:pt x="91" y="333"/>
                  </a:lnTo>
                  <a:lnTo>
                    <a:pt x="91" y="337"/>
                  </a:lnTo>
                  <a:lnTo>
                    <a:pt x="91" y="341"/>
                  </a:lnTo>
                  <a:lnTo>
                    <a:pt x="87" y="344"/>
                  </a:lnTo>
                  <a:lnTo>
                    <a:pt x="87" y="344"/>
                  </a:lnTo>
                  <a:close/>
                  <a:moveTo>
                    <a:pt x="87" y="348"/>
                  </a:moveTo>
                  <a:lnTo>
                    <a:pt x="87" y="344"/>
                  </a:lnTo>
                  <a:lnTo>
                    <a:pt x="87" y="348"/>
                  </a:lnTo>
                  <a:lnTo>
                    <a:pt x="87" y="348"/>
                  </a:lnTo>
                  <a:close/>
                  <a:moveTo>
                    <a:pt x="66" y="359"/>
                  </a:moveTo>
                  <a:lnTo>
                    <a:pt x="66" y="359"/>
                  </a:lnTo>
                  <a:lnTo>
                    <a:pt x="66" y="352"/>
                  </a:lnTo>
                  <a:lnTo>
                    <a:pt x="66" y="348"/>
                  </a:lnTo>
                  <a:lnTo>
                    <a:pt x="69" y="348"/>
                  </a:lnTo>
                  <a:lnTo>
                    <a:pt x="66" y="348"/>
                  </a:lnTo>
                  <a:lnTo>
                    <a:pt x="66" y="352"/>
                  </a:lnTo>
                  <a:lnTo>
                    <a:pt x="66" y="359"/>
                  </a:lnTo>
                  <a:lnTo>
                    <a:pt x="66" y="359"/>
                  </a:lnTo>
                  <a:lnTo>
                    <a:pt x="66" y="359"/>
                  </a:lnTo>
                  <a:close/>
                  <a:moveTo>
                    <a:pt x="29" y="359"/>
                  </a:moveTo>
                  <a:lnTo>
                    <a:pt x="29" y="355"/>
                  </a:lnTo>
                  <a:lnTo>
                    <a:pt x="29" y="359"/>
                  </a:lnTo>
                  <a:lnTo>
                    <a:pt x="29" y="359"/>
                  </a:lnTo>
                  <a:close/>
                  <a:moveTo>
                    <a:pt x="11" y="359"/>
                  </a:moveTo>
                  <a:lnTo>
                    <a:pt x="11" y="359"/>
                  </a:lnTo>
                  <a:lnTo>
                    <a:pt x="11" y="359"/>
                  </a:lnTo>
                  <a:lnTo>
                    <a:pt x="11" y="359"/>
                  </a:lnTo>
                  <a:close/>
                  <a:moveTo>
                    <a:pt x="29" y="399"/>
                  </a:moveTo>
                  <a:lnTo>
                    <a:pt x="29" y="395"/>
                  </a:lnTo>
                  <a:lnTo>
                    <a:pt x="29" y="395"/>
                  </a:lnTo>
                  <a:lnTo>
                    <a:pt x="29" y="391"/>
                  </a:lnTo>
                  <a:lnTo>
                    <a:pt x="26" y="388"/>
                  </a:lnTo>
                  <a:lnTo>
                    <a:pt x="22" y="384"/>
                  </a:lnTo>
                  <a:lnTo>
                    <a:pt x="18" y="384"/>
                  </a:lnTo>
                  <a:lnTo>
                    <a:pt x="18" y="384"/>
                  </a:lnTo>
                  <a:lnTo>
                    <a:pt x="11" y="384"/>
                  </a:lnTo>
                  <a:lnTo>
                    <a:pt x="11" y="384"/>
                  </a:lnTo>
                  <a:lnTo>
                    <a:pt x="11" y="384"/>
                  </a:lnTo>
                  <a:lnTo>
                    <a:pt x="8" y="384"/>
                  </a:lnTo>
                  <a:lnTo>
                    <a:pt x="4" y="381"/>
                  </a:lnTo>
                  <a:lnTo>
                    <a:pt x="4" y="377"/>
                  </a:lnTo>
                  <a:lnTo>
                    <a:pt x="0" y="377"/>
                  </a:lnTo>
                  <a:lnTo>
                    <a:pt x="0" y="373"/>
                  </a:lnTo>
                  <a:lnTo>
                    <a:pt x="0" y="370"/>
                  </a:lnTo>
                  <a:lnTo>
                    <a:pt x="4" y="366"/>
                  </a:lnTo>
                  <a:lnTo>
                    <a:pt x="8" y="362"/>
                  </a:lnTo>
                  <a:lnTo>
                    <a:pt x="11" y="359"/>
                  </a:lnTo>
                  <a:lnTo>
                    <a:pt x="8" y="362"/>
                  </a:lnTo>
                  <a:lnTo>
                    <a:pt x="4" y="366"/>
                  </a:lnTo>
                  <a:lnTo>
                    <a:pt x="0" y="370"/>
                  </a:lnTo>
                  <a:lnTo>
                    <a:pt x="0" y="373"/>
                  </a:lnTo>
                  <a:lnTo>
                    <a:pt x="0" y="377"/>
                  </a:lnTo>
                  <a:lnTo>
                    <a:pt x="4" y="377"/>
                  </a:lnTo>
                  <a:lnTo>
                    <a:pt x="4" y="381"/>
                  </a:lnTo>
                  <a:lnTo>
                    <a:pt x="8" y="384"/>
                  </a:lnTo>
                  <a:lnTo>
                    <a:pt x="11" y="384"/>
                  </a:lnTo>
                  <a:lnTo>
                    <a:pt x="11" y="384"/>
                  </a:lnTo>
                  <a:lnTo>
                    <a:pt x="11" y="384"/>
                  </a:lnTo>
                  <a:lnTo>
                    <a:pt x="18" y="384"/>
                  </a:lnTo>
                  <a:lnTo>
                    <a:pt x="18" y="384"/>
                  </a:lnTo>
                  <a:lnTo>
                    <a:pt x="22" y="384"/>
                  </a:lnTo>
                  <a:lnTo>
                    <a:pt x="26" y="388"/>
                  </a:lnTo>
                  <a:lnTo>
                    <a:pt x="29" y="391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29" y="399"/>
                  </a:lnTo>
                  <a:lnTo>
                    <a:pt x="29" y="399"/>
                  </a:lnTo>
                  <a:close/>
                  <a:moveTo>
                    <a:pt x="18" y="395"/>
                  </a:moveTo>
                  <a:lnTo>
                    <a:pt x="11" y="402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1" y="406"/>
                  </a:lnTo>
                  <a:lnTo>
                    <a:pt x="8" y="409"/>
                  </a:lnTo>
                  <a:lnTo>
                    <a:pt x="4" y="409"/>
                  </a:lnTo>
                  <a:lnTo>
                    <a:pt x="8" y="409"/>
                  </a:lnTo>
                  <a:lnTo>
                    <a:pt x="11" y="406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8" y="395"/>
                  </a:lnTo>
                  <a:lnTo>
                    <a:pt x="18" y="395"/>
                  </a:lnTo>
                  <a:close/>
                  <a:moveTo>
                    <a:pt x="29" y="402"/>
                  </a:moveTo>
                  <a:lnTo>
                    <a:pt x="29" y="399"/>
                  </a:lnTo>
                  <a:lnTo>
                    <a:pt x="29" y="402"/>
                  </a:lnTo>
                  <a:lnTo>
                    <a:pt x="29" y="40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168" y="1584"/>
              <a:ext cx="971" cy="651"/>
            </a:xfrm>
            <a:custGeom>
              <a:avLst/>
              <a:gdLst>
                <a:gd name="T0" fmla="*/ 906 w 971"/>
                <a:gd name="T1" fmla="*/ 337 h 651"/>
                <a:gd name="T2" fmla="*/ 931 w 971"/>
                <a:gd name="T3" fmla="*/ 373 h 651"/>
                <a:gd name="T4" fmla="*/ 942 w 971"/>
                <a:gd name="T5" fmla="*/ 405 h 651"/>
                <a:gd name="T6" fmla="*/ 895 w 971"/>
                <a:gd name="T7" fmla="*/ 427 h 651"/>
                <a:gd name="T8" fmla="*/ 858 w 971"/>
                <a:gd name="T9" fmla="*/ 463 h 651"/>
                <a:gd name="T10" fmla="*/ 869 w 971"/>
                <a:gd name="T11" fmla="*/ 507 h 651"/>
                <a:gd name="T12" fmla="*/ 902 w 971"/>
                <a:gd name="T13" fmla="*/ 539 h 651"/>
                <a:gd name="T14" fmla="*/ 942 w 971"/>
                <a:gd name="T15" fmla="*/ 579 h 651"/>
                <a:gd name="T16" fmla="*/ 971 w 971"/>
                <a:gd name="T17" fmla="*/ 630 h 651"/>
                <a:gd name="T18" fmla="*/ 931 w 971"/>
                <a:gd name="T19" fmla="*/ 648 h 651"/>
                <a:gd name="T20" fmla="*/ 920 w 971"/>
                <a:gd name="T21" fmla="*/ 604 h 651"/>
                <a:gd name="T22" fmla="*/ 891 w 971"/>
                <a:gd name="T23" fmla="*/ 568 h 651"/>
                <a:gd name="T24" fmla="*/ 858 w 971"/>
                <a:gd name="T25" fmla="*/ 539 h 651"/>
                <a:gd name="T26" fmla="*/ 804 w 971"/>
                <a:gd name="T27" fmla="*/ 550 h 651"/>
                <a:gd name="T28" fmla="*/ 761 w 971"/>
                <a:gd name="T29" fmla="*/ 536 h 651"/>
                <a:gd name="T30" fmla="*/ 710 w 971"/>
                <a:gd name="T31" fmla="*/ 539 h 651"/>
                <a:gd name="T32" fmla="*/ 663 w 971"/>
                <a:gd name="T33" fmla="*/ 507 h 651"/>
                <a:gd name="T34" fmla="*/ 605 w 971"/>
                <a:gd name="T35" fmla="*/ 499 h 651"/>
                <a:gd name="T36" fmla="*/ 562 w 971"/>
                <a:gd name="T37" fmla="*/ 518 h 651"/>
                <a:gd name="T38" fmla="*/ 518 w 971"/>
                <a:gd name="T39" fmla="*/ 521 h 651"/>
                <a:gd name="T40" fmla="*/ 482 w 971"/>
                <a:gd name="T41" fmla="*/ 499 h 651"/>
                <a:gd name="T42" fmla="*/ 457 w 971"/>
                <a:gd name="T43" fmla="*/ 525 h 651"/>
                <a:gd name="T44" fmla="*/ 428 w 971"/>
                <a:gd name="T45" fmla="*/ 489 h 651"/>
                <a:gd name="T46" fmla="*/ 395 w 971"/>
                <a:gd name="T47" fmla="*/ 470 h 651"/>
                <a:gd name="T48" fmla="*/ 348 w 971"/>
                <a:gd name="T49" fmla="*/ 463 h 651"/>
                <a:gd name="T50" fmla="*/ 312 w 971"/>
                <a:gd name="T51" fmla="*/ 434 h 651"/>
                <a:gd name="T52" fmla="*/ 265 w 971"/>
                <a:gd name="T53" fmla="*/ 431 h 651"/>
                <a:gd name="T54" fmla="*/ 250 w 971"/>
                <a:gd name="T55" fmla="*/ 478 h 651"/>
                <a:gd name="T56" fmla="*/ 218 w 971"/>
                <a:gd name="T57" fmla="*/ 463 h 651"/>
                <a:gd name="T58" fmla="*/ 171 w 971"/>
                <a:gd name="T59" fmla="*/ 452 h 651"/>
                <a:gd name="T60" fmla="*/ 120 w 971"/>
                <a:gd name="T61" fmla="*/ 442 h 651"/>
                <a:gd name="T62" fmla="*/ 66 w 971"/>
                <a:gd name="T63" fmla="*/ 445 h 651"/>
                <a:gd name="T64" fmla="*/ 26 w 971"/>
                <a:gd name="T65" fmla="*/ 420 h 651"/>
                <a:gd name="T66" fmla="*/ 47 w 971"/>
                <a:gd name="T67" fmla="*/ 394 h 651"/>
                <a:gd name="T68" fmla="*/ 58 w 971"/>
                <a:gd name="T69" fmla="*/ 333 h 651"/>
                <a:gd name="T70" fmla="*/ 102 w 971"/>
                <a:gd name="T71" fmla="*/ 289 h 651"/>
                <a:gd name="T72" fmla="*/ 76 w 971"/>
                <a:gd name="T73" fmla="*/ 210 h 651"/>
                <a:gd name="T74" fmla="*/ 91 w 971"/>
                <a:gd name="T75" fmla="*/ 159 h 651"/>
                <a:gd name="T76" fmla="*/ 134 w 971"/>
                <a:gd name="T77" fmla="*/ 105 h 651"/>
                <a:gd name="T78" fmla="*/ 196 w 971"/>
                <a:gd name="T79" fmla="*/ 58 h 651"/>
                <a:gd name="T80" fmla="*/ 239 w 971"/>
                <a:gd name="T81" fmla="*/ 43 h 651"/>
                <a:gd name="T82" fmla="*/ 286 w 971"/>
                <a:gd name="T83" fmla="*/ 14 h 651"/>
                <a:gd name="T84" fmla="*/ 344 w 971"/>
                <a:gd name="T85" fmla="*/ 18 h 651"/>
                <a:gd name="T86" fmla="*/ 381 w 971"/>
                <a:gd name="T87" fmla="*/ 3 h 651"/>
                <a:gd name="T88" fmla="*/ 435 w 971"/>
                <a:gd name="T89" fmla="*/ 14 h 651"/>
                <a:gd name="T90" fmla="*/ 428 w 971"/>
                <a:gd name="T91" fmla="*/ 58 h 651"/>
                <a:gd name="T92" fmla="*/ 413 w 971"/>
                <a:gd name="T93" fmla="*/ 105 h 651"/>
                <a:gd name="T94" fmla="*/ 428 w 971"/>
                <a:gd name="T95" fmla="*/ 130 h 651"/>
                <a:gd name="T96" fmla="*/ 475 w 971"/>
                <a:gd name="T97" fmla="*/ 156 h 651"/>
                <a:gd name="T98" fmla="*/ 518 w 971"/>
                <a:gd name="T99" fmla="*/ 184 h 651"/>
                <a:gd name="T100" fmla="*/ 576 w 971"/>
                <a:gd name="T101" fmla="*/ 203 h 651"/>
                <a:gd name="T102" fmla="*/ 634 w 971"/>
                <a:gd name="T103" fmla="*/ 203 h 651"/>
                <a:gd name="T104" fmla="*/ 677 w 971"/>
                <a:gd name="T105" fmla="*/ 213 h 651"/>
                <a:gd name="T106" fmla="*/ 717 w 971"/>
                <a:gd name="T107" fmla="*/ 232 h 651"/>
                <a:gd name="T108" fmla="*/ 750 w 971"/>
                <a:gd name="T109" fmla="*/ 261 h 651"/>
                <a:gd name="T110" fmla="*/ 786 w 971"/>
                <a:gd name="T111" fmla="*/ 261 h 651"/>
                <a:gd name="T112" fmla="*/ 840 w 971"/>
                <a:gd name="T113" fmla="*/ 279 h 651"/>
                <a:gd name="T114" fmla="*/ 891 w 971"/>
                <a:gd name="T115" fmla="*/ 293 h 651"/>
                <a:gd name="T116" fmla="*/ 663 w 971"/>
                <a:gd name="T117" fmla="*/ 579 h 651"/>
                <a:gd name="T118" fmla="*/ 710 w 971"/>
                <a:gd name="T119" fmla="*/ 586 h 651"/>
                <a:gd name="T120" fmla="*/ 714 w 971"/>
                <a:gd name="T121" fmla="*/ 60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1" h="651">
                  <a:moveTo>
                    <a:pt x="895" y="293"/>
                  </a:moveTo>
                  <a:lnTo>
                    <a:pt x="895" y="293"/>
                  </a:lnTo>
                  <a:lnTo>
                    <a:pt x="895" y="297"/>
                  </a:lnTo>
                  <a:lnTo>
                    <a:pt x="895" y="300"/>
                  </a:lnTo>
                  <a:lnTo>
                    <a:pt x="898" y="300"/>
                  </a:lnTo>
                  <a:lnTo>
                    <a:pt x="902" y="300"/>
                  </a:lnTo>
                  <a:lnTo>
                    <a:pt x="906" y="300"/>
                  </a:lnTo>
                  <a:lnTo>
                    <a:pt x="909" y="300"/>
                  </a:lnTo>
                  <a:lnTo>
                    <a:pt x="913" y="300"/>
                  </a:lnTo>
                  <a:lnTo>
                    <a:pt x="913" y="304"/>
                  </a:lnTo>
                  <a:lnTo>
                    <a:pt x="913" y="308"/>
                  </a:lnTo>
                  <a:lnTo>
                    <a:pt x="913" y="311"/>
                  </a:lnTo>
                  <a:lnTo>
                    <a:pt x="913" y="311"/>
                  </a:lnTo>
                  <a:lnTo>
                    <a:pt x="913" y="315"/>
                  </a:lnTo>
                  <a:lnTo>
                    <a:pt x="913" y="318"/>
                  </a:lnTo>
                  <a:lnTo>
                    <a:pt x="913" y="318"/>
                  </a:lnTo>
                  <a:lnTo>
                    <a:pt x="913" y="322"/>
                  </a:lnTo>
                  <a:lnTo>
                    <a:pt x="909" y="322"/>
                  </a:lnTo>
                  <a:lnTo>
                    <a:pt x="906" y="326"/>
                  </a:lnTo>
                  <a:lnTo>
                    <a:pt x="906" y="329"/>
                  </a:lnTo>
                  <a:lnTo>
                    <a:pt x="906" y="329"/>
                  </a:lnTo>
                  <a:lnTo>
                    <a:pt x="906" y="333"/>
                  </a:lnTo>
                  <a:lnTo>
                    <a:pt x="906" y="337"/>
                  </a:lnTo>
                  <a:lnTo>
                    <a:pt x="906" y="337"/>
                  </a:lnTo>
                  <a:lnTo>
                    <a:pt x="906" y="340"/>
                  </a:lnTo>
                  <a:lnTo>
                    <a:pt x="906" y="344"/>
                  </a:lnTo>
                  <a:lnTo>
                    <a:pt x="906" y="344"/>
                  </a:lnTo>
                  <a:lnTo>
                    <a:pt x="906" y="347"/>
                  </a:lnTo>
                  <a:lnTo>
                    <a:pt x="906" y="347"/>
                  </a:lnTo>
                  <a:lnTo>
                    <a:pt x="909" y="355"/>
                  </a:lnTo>
                  <a:lnTo>
                    <a:pt x="909" y="355"/>
                  </a:lnTo>
                  <a:lnTo>
                    <a:pt x="906" y="355"/>
                  </a:lnTo>
                  <a:lnTo>
                    <a:pt x="906" y="358"/>
                  </a:lnTo>
                  <a:lnTo>
                    <a:pt x="906" y="362"/>
                  </a:lnTo>
                  <a:lnTo>
                    <a:pt x="909" y="362"/>
                  </a:lnTo>
                  <a:lnTo>
                    <a:pt x="913" y="362"/>
                  </a:lnTo>
                  <a:lnTo>
                    <a:pt x="913" y="365"/>
                  </a:lnTo>
                  <a:lnTo>
                    <a:pt x="913" y="369"/>
                  </a:lnTo>
                  <a:lnTo>
                    <a:pt x="913" y="373"/>
                  </a:lnTo>
                  <a:lnTo>
                    <a:pt x="913" y="373"/>
                  </a:lnTo>
                  <a:lnTo>
                    <a:pt x="916" y="376"/>
                  </a:lnTo>
                  <a:lnTo>
                    <a:pt x="920" y="376"/>
                  </a:lnTo>
                  <a:lnTo>
                    <a:pt x="924" y="376"/>
                  </a:lnTo>
                  <a:lnTo>
                    <a:pt x="924" y="373"/>
                  </a:lnTo>
                  <a:lnTo>
                    <a:pt x="927" y="373"/>
                  </a:lnTo>
                  <a:lnTo>
                    <a:pt x="931" y="373"/>
                  </a:lnTo>
                  <a:lnTo>
                    <a:pt x="931" y="373"/>
                  </a:lnTo>
                  <a:lnTo>
                    <a:pt x="934" y="376"/>
                  </a:lnTo>
                  <a:lnTo>
                    <a:pt x="938" y="380"/>
                  </a:lnTo>
                  <a:lnTo>
                    <a:pt x="938" y="380"/>
                  </a:lnTo>
                  <a:lnTo>
                    <a:pt x="942" y="384"/>
                  </a:lnTo>
                  <a:lnTo>
                    <a:pt x="942" y="387"/>
                  </a:lnTo>
                  <a:lnTo>
                    <a:pt x="942" y="387"/>
                  </a:lnTo>
                  <a:lnTo>
                    <a:pt x="945" y="391"/>
                  </a:lnTo>
                  <a:lnTo>
                    <a:pt x="949" y="391"/>
                  </a:lnTo>
                  <a:lnTo>
                    <a:pt x="949" y="391"/>
                  </a:lnTo>
                  <a:lnTo>
                    <a:pt x="949" y="391"/>
                  </a:lnTo>
                  <a:lnTo>
                    <a:pt x="956" y="391"/>
                  </a:lnTo>
                  <a:lnTo>
                    <a:pt x="960" y="391"/>
                  </a:lnTo>
                  <a:lnTo>
                    <a:pt x="960" y="391"/>
                  </a:lnTo>
                  <a:lnTo>
                    <a:pt x="960" y="394"/>
                  </a:lnTo>
                  <a:lnTo>
                    <a:pt x="956" y="394"/>
                  </a:lnTo>
                  <a:lnTo>
                    <a:pt x="953" y="394"/>
                  </a:lnTo>
                  <a:lnTo>
                    <a:pt x="953" y="398"/>
                  </a:lnTo>
                  <a:lnTo>
                    <a:pt x="949" y="398"/>
                  </a:lnTo>
                  <a:lnTo>
                    <a:pt x="949" y="398"/>
                  </a:lnTo>
                  <a:lnTo>
                    <a:pt x="945" y="402"/>
                  </a:lnTo>
                  <a:lnTo>
                    <a:pt x="942" y="405"/>
                  </a:lnTo>
                  <a:lnTo>
                    <a:pt x="942" y="405"/>
                  </a:lnTo>
                  <a:lnTo>
                    <a:pt x="938" y="409"/>
                  </a:lnTo>
                  <a:lnTo>
                    <a:pt x="934" y="409"/>
                  </a:lnTo>
                  <a:lnTo>
                    <a:pt x="931" y="409"/>
                  </a:lnTo>
                  <a:lnTo>
                    <a:pt x="931" y="409"/>
                  </a:lnTo>
                  <a:lnTo>
                    <a:pt x="931" y="409"/>
                  </a:lnTo>
                  <a:lnTo>
                    <a:pt x="931" y="413"/>
                  </a:lnTo>
                  <a:lnTo>
                    <a:pt x="927" y="413"/>
                  </a:lnTo>
                  <a:lnTo>
                    <a:pt x="927" y="416"/>
                  </a:lnTo>
                  <a:lnTo>
                    <a:pt x="924" y="416"/>
                  </a:lnTo>
                  <a:lnTo>
                    <a:pt x="924" y="416"/>
                  </a:lnTo>
                  <a:lnTo>
                    <a:pt x="924" y="416"/>
                  </a:lnTo>
                  <a:lnTo>
                    <a:pt x="920" y="416"/>
                  </a:lnTo>
                  <a:lnTo>
                    <a:pt x="916" y="416"/>
                  </a:lnTo>
                  <a:lnTo>
                    <a:pt x="913" y="416"/>
                  </a:lnTo>
                  <a:lnTo>
                    <a:pt x="913" y="416"/>
                  </a:lnTo>
                  <a:lnTo>
                    <a:pt x="909" y="420"/>
                  </a:lnTo>
                  <a:lnTo>
                    <a:pt x="906" y="420"/>
                  </a:lnTo>
                  <a:lnTo>
                    <a:pt x="906" y="423"/>
                  </a:lnTo>
                  <a:lnTo>
                    <a:pt x="906" y="423"/>
                  </a:lnTo>
                  <a:lnTo>
                    <a:pt x="902" y="423"/>
                  </a:lnTo>
                  <a:lnTo>
                    <a:pt x="898" y="423"/>
                  </a:lnTo>
                  <a:lnTo>
                    <a:pt x="898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27"/>
                  </a:lnTo>
                  <a:lnTo>
                    <a:pt x="895" y="431"/>
                  </a:lnTo>
                  <a:lnTo>
                    <a:pt x="895" y="434"/>
                  </a:lnTo>
                  <a:lnTo>
                    <a:pt x="891" y="434"/>
                  </a:lnTo>
                  <a:lnTo>
                    <a:pt x="887" y="434"/>
                  </a:lnTo>
                  <a:lnTo>
                    <a:pt x="887" y="434"/>
                  </a:lnTo>
                  <a:lnTo>
                    <a:pt x="884" y="438"/>
                  </a:lnTo>
                  <a:lnTo>
                    <a:pt x="880" y="438"/>
                  </a:lnTo>
                  <a:lnTo>
                    <a:pt x="880" y="442"/>
                  </a:lnTo>
                  <a:lnTo>
                    <a:pt x="877" y="442"/>
                  </a:lnTo>
                  <a:lnTo>
                    <a:pt x="877" y="445"/>
                  </a:lnTo>
                  <a:lnTo>
                    <a:pt x="877" y="445"/>
                  </a:lnTo>
                  <a:lnTo>
                    <a:pt x="877" y="445"/>
                  </a:lnTo>
                  <a:lnTo>
                    <a:pt x="877" y="449"/>
                  </a:lnTo>
                  <a:lnTo>
                    <a:pt x="873" y="452"/>
                  </a:lnTo>
                  <a:lnTo>
                    <a:pt x="869" y="452"/>
                  </a:lnTo>
                  <a:lnTo>
                    <a:pt x="869" y="456"/>
                  </a:lnTo>
                  <a:lnTo>
                    <a:pt x="869" y="456"/>
                  </a:lnTo>
                  <a:lnTo>
                    <a:pt x="869" y="460"/>
                  </a:lnTo>
                  <a:lnTo>
                    <a:pt x="866" y="463"/>
                  </a:lnTo>
                  <a:lnTo>
                    <a:pt x="862" y="463"/>
                  </a:lnTo>
                  <a:lnTo>
                    <a:pt x="858" y="463"/>
                  </a:lnTo>
                  <a:lnTo>
                    <a:pt x="858" y="467"/>
                  </a:lnTo>
                  <a:lnTo>
                    <a:pt x="858" y="470"/>
                  </a:lnTo>
                  <a:lnTo>
                    <a:pt x="858" y="470"/>
                  </a:lnTo>
                  <a:lnTo>
                    <a:pt x="858" y="474"/>
                  </a:lnTo>
                  <a:lnTo>
                    <a:pt x="858" y="474"/>
                  </a:lnTo>
                  <a:lnTo>
                    <a:pt x="858" y="478"/>
                  </a:lnTo>
                  <a:lnTo>
                    <a:pt x="858" y="478"/>
                  </a:lnTo>
                  <a:lnTo>
                    <a:pt x="858" y="481"/>
                  </a:lnTo>
                  <a:lnTo>
                    <a:pt x="855" y="481"/>
                  </a:lnTo>
                  <a:lnTo>
                    <a:pt x="855" y="481"/>
                  </a:lnTo>
                  <a:lnTo>
                    <a:pt x="858" y="485"/>
                  </a:lnTo>
                  <a:lnTo>
                    <a:pt x="858" y="485"/>
                  </a:lnTo>
                  <a:lnTo>
                    <a:pt x="858" y="489"/>
                  </a:lnTo>
                  <a:lnTo>
                    <a:pt x="862" y="489"/>
                  </a:lnTo>
                  <a:lnTo>
                    <a:pt x="862" y="489"/>
                  </a:lnTo>
                  <a:lnTo>
                    <a:pt x="862" y="492"/>
                  </a:lnTo>
                  <a:lnTo>
                    <a:pt x="862" y="496"/>
                  </a:lnTo>
                  <a:lnTo>
                    <a:pt x="862" y="499"/>
                  </a:lnTo>
                  <a:lnTo>
                    <a:pt x="862" y="499"/>
                  </a:lnTo>
                  <a:lnTo>
                    <a:pt x="866" y="499"/>
                  </a:lnTo>
                  <a:lnTo>
                    <a:pt x="866" y="503"/>
                  </a:lnTo>
                  <a:lnTo>
                    <a:pt x="869" y="503"/>
                  </a:lnTo>
                  <a:lnTo>
                    <a:pt x="869" y="507"/>
                  </a:lnTo>
                  <a:lnTo>
                    <a:pt x="869" y="507"/>
                  </a:lnTo>
                  <a:lnTo>
                    <a:pt x="869" y="507"/>
                  </a:lnTo>
                  <a:lnTo>
                    <a:pt x="873" y="507"/>
                  </a:lnTo>
                  <a:lnTo>
                    <a:pt x="877" y="507"/>
                  </a:lnTo>
                  <a:lnTo>
                    <a:pt x="877" y="510"/>
                  </a:lnTo>
                  <a:lnTo>
                    <a:pt x="877" y="514"/>
                  </a:lnTo>
                  <a:lnTo>
                    <a:pt x="877" y="514"/>
                  </a:lnTo>
                  <a:lnTo>
                    <a:pt x="877" y="518"/>
                  </a:lnTo>
                  <a:lnTo>
                    <a:pt x="880" y="518"/>
                  </a:lnTo>
                  <a:lnTo>
                    <a:pt x="880" y="521"/>
                  </a:lnTo>
                  <a:lnTo>
                    <a:pt x="884" y="525"/>
                  </a:lnTo>
                  <a:lnTo>
                    <a:pt x="887" y="525"/>
                  </a:lnTo>
                  <a:lnTo>
                    <a:pt x="887" y="525"/>
                  </a:lnTo>
                  <a:lnTo>
                    <a:pt x="887" y="525"/>
                  </a:lnTo>
                  <a:lnTo>
                    <a:pt x="891" y="525"/>
                  </a:lnTo>
                  <a:lnTo>
                    <a:pt x="891" y="528"/>
                  </a:lnTo>
                  <a:lnTo>
                    <a:pt x="895" y="528"/>
                  </a:lnTo>
                  <a:lnTo>
                    <a:pt x="895" y="532"/>
                  </a:lnTo>
                  <a:lnTo>
                    <a:pt x="895" y="532"/>
                  </a:lnTo>
                  <a:lnTo>
                    <a:pt x="895" y="532"/>
                  </a:lnTo>
                  <a:lnTo>
                    <a:pt x="898" y="532"/>
                  </a:lnTo>
                  <a:lnTo>
                    <a:pt x="898" y="536"/>
                  </a:lnTo>
                  <a:lnTo>
                    <a:pt x="902" y="539"/>
                  </a:lnTo>
                  <a:lnTo>
                    <a:pt x="902" y="543"/>
                  </a:lnTo>
                  <a:lnTo>
                    <a:pt x="902" y="543"/>
                  </a:lnTo>
                  <a:lnTo>
                    <a:pt x="906" y="543"/>
                  </a:lnTo>
                  <a:lnTo>
                    <a:pt x="906" y="547"/>
                  </a:lnTo>
                  <a:lnTo>
                    <a:pt x="906" y="550"/>
                  </a:lnTo>
                  <a:lnTo>
                    <a:pt x="909" y="550"/>
                  </a:lnTo>
                  <a:lnTo>
                    <a:pt x="909" y="550"/>
                  </a:lnTo>
                  <a:lnTo>
                    <a:pt x="913" y="550"/>
                  </a:lnTo>
                  <a:lnTo>
                    <a:pt x="913" y="554"/>
                  </a:lnTo>
                  <a:lnTo>
                    <a:pt x="916" y="554"/>
                  </a:lnTo>
                  <a:lnTo>
                    <a:pt x="920" y="554"/>
                  </a:lnTo>
                  <a:lnTo>
                    <a:pt x="924" y="554"/>
                  </a:lnTo>
                  <a:lnTo>
                    <a:pt x="924" y="557"/>
                  </a:lnTo>
                  <a:lnTo>
                    <a:pt x="924" y="561"/>
                  </a:lnTo>
                  <a:lnTo>
                    <a:pt x="924" y="561"/>
                  </a:lnTo>
                  <a:lnTo>
                    <a:pt x="927" y="565"/>
                  </a:lnTo>
                  <a:lnTo>
                    <a:pt x="931" y="565"/>
                  </a:lnTo>
                  <a:lnTo>
                    <a:pt x="931" y="568"/>
                  </a:lnTo>
                  <a:lnTo>
                    <a:pt x="931" y="568"/>
                  </a:lnTo>
                  <a:lnTo>
                    <a:pt x="934" y="575"/>
                  </a:lnTo>
                  <a:lnTo>
                    <a:pt x="938" y="575"/>
                  </a:lnTo>
                  <a:lnTo>
                    <a:pt x="938" y="579"/>
                  </a:lnTo>
                  <a:lnTo>
                    <a:pt x="942" y="579"/>
                  </a:lnTo>
                  <a:lnTo>
                    <a:pt x="942" y="583"/>
                  </a:lnTo>
                  <a:lnTo>
                    <a:pt x="942" y="586"/>
                  </a:lnTo>
                  <a:lnTo>
                    <a:pt x="942" y="586"/>
                  </a:lnTo>
                  <a:lnTo>
                    <a:pt x="942" y="590"/>
                  </a:lnTo>
                  <a:lnTo>
                    <a:pt x="942" y="594"/>
                  </a:lnTo>
                  <a:lnTo>
                    <a:pt x="945" y="594"/>
                  </a:lnTo>
                  <a:lnTo>
                    <a:pt x="945" y="597"/>
                  </a:lnTo>
                  <a:lnTo>
                    <a:pt x="949" y="601"/>
                  </a:lnTo>
                  <a:lnTo>
                    <a:pt x="949" y="601"/>
                  </a:lnTo>
                  <a:lnTo>
                    <a:pt x="949" y="604"/>
                  </a:lnTo>
                  <a:lnTo>
                    <a:pt x="949" y="604"/>
                  </a:lnTo>
                  <a:lnTo>
                    <a:pt x="949" y="608"/>
                  </a:lnTo>
                  <a:lnTo>
                    <a:pt x="953" y="612"/>
                  </a:lnTo>
                  <a:lnTo>
                    <a:pt x="953" y="615"/>
                  </a:lnTo>
                  <a:lnTo>
                    <a:pt x="956" y="615"/>
                  </a:lnTo>
                  <a:lnTo>
                    <a:pt x="960" y="619"/>
                  </a:lnTo>
                  <a:lnTo>
                    <a:pt x="960" y="623"/>
                  </a:lnTo>
                  <a:lnTo>
                    <a:pt x="963" y="623"/>
                  </a:lnTo>
                  <a:lnTo>
                    <a:pt x="963" y="623"/>
                  </a:lnTo>
                  <a:lnTo>
                    <a:pt x="967" y="623"/>
                  </a:lnTo>
                  <a:lnTo>
                    <a:pt x="967" y="626"/>
                  </a:lnTo>
                  <a:lnTo>
                    <a:pt x="967" y="630"/>
                  </a:lnTo>
                  <a:lnTo>
                    <a:pt x="971" y="630"/>
                  </a:lnTo>
                  <a:lnTo>
                    <a:pt x="971" y="633"/>
                  </a:lnTo>
                  <a:lnTo>
                    <a:pt x="971" y="633"/>
                  </a:lnTo>
                  <a:lnTo>
                    <a:pt x="971" y="637"/>
                  </a:lnTo>
                  <a:lnTo>
                    <a:pt x="971" y="641"/>
                  </a:lnTo>
                  <a:lnTo>
                    <a:pt x="971" y="641"/>
                  </a:lnTo>
                  <a:lnTo>
                    <a:pt x="967" y="641"/>
                  </a:lnTo>
                  <a:lnTo>
                    <a:pt x="967" y="644"/>
                  </a:lnTo>
                  <a:lnTo>
                    <a:pt x="967" y="644"/>
                  </a:lnTo>
                  <a:lnTo>
                    <a:pt x="963" y="644"/>
                  </a:lnTo>
                  <a:lnTo>
                    <a:pt x="960" y="644"/>
                  </a:lnTo>
                  <a:lnTo>
                    <a:pt x="960" y="644"/>
                  </a:lnTo>
                  <a:lnTo>
                    <a:pt x="956" y="648"/>
                  </a:lnTo>
                  <a:lnTo>
                    <a:pt x="953" y="648"/>
                  </a:lnTo>
                  <a:lnTo>
                    <a:pt x="949" y="648"/>
                  </a:lnTo>
                  <a:lnTo>
                    <a:pt x="949" y="648"/>
                  </a:lnTo>
                  <a:lnTo>
                    <a:pt x="945" y="651"/>
                  </a:lnTo>
                  <a:lnTo>
                    <a:pt x="942" y="651"/>
                  </a:lnTo>
                  <a:lnTo>
                    <a:pt x="942" y="651"/>
                  </a:lnTo>
                  <a:lnTo>
                    <a:pt x="938" y="651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31" y="651"/>
                  </a:lnTo>
                  <a:lnTo>
                    <a:pt x="931" y="648"/>
                  </a:lnTo>
                  <a:lnTo>
                    <a:pt x="931" y="644"/>
                  </a:lnTo>
                  <a:lnTo>
                    <a:pt x="934" y="644"/>
                  </a:lnTo>
                  <a:lnTo>
                    <a:pt x="938" y="641"/>
                  </a:lnTo>
                  <a:lnTo>
                    <a:pt x="938" y="641"/>
                  </a:lnTo>
                  <a:lnTo>
                    <a:pt x="938" y="637"/>
                  </a:lnTo>
                  <a:lnTo>
                    <a:pt x="934" y="633"/>
                  </a:lnTo>
                  <a:lnTo>
                    <a:pt x="934" y="633"/>
                  </a:lnTo>
                  <a:lnTo>
                    <a:pt x="931" y="633"/>
                  </a:lnTo>
                  <a:lnTo>
                    <a:pt x="931" y="630"/>
                  </a:lnTo>
                  <a:lnTo>
                    <a:pt x="931" y="630"/>
                  </a:lnTo>
                  <a:lnTo>
                    <a:pt x="927" y="630"/>
                  </a:lnTo>
                  <a:lnTo>
                    <a:pt x="927" y="626"/>
                  </a:lnTo>
                  <a:lnTo>
                    <a:pt x="927" y="623"/>
                  </a:lnTo>
                  <a:lnTo>
                    <a:pt x="927" y="619"/>
                  </a:lnTo>
                  <a:lnTo>
                    <a:pt x="927" y="615"/>
                  </a:lnTo>
                  <a:lnTo>
                    <a:pt x="931" y="615"/>
                  </a:lnTo>
                  <a:lnTo>
                    <a:pt x="931" y="615"/>
                  </a:lnTo>
                  <a:lnTo>
                    <a:pt x="931" y="612"/>
                  </a:lnTo>
                  <a:lnTo>
                    <a:pt x="927" y="608"/>
                  </a:lnTo>
                  <a:lnTo>
                    <a:pt x="924" y="608"/>
                  </a:lnTo>
                  <a:lnTo>
                    <a:pt x="924" y="608"/>
                  </a:lnTo>
                  <a:lnTo>
                    <a:pt x="924" y="604"/>
                  </a:lnTo>
                  <a:lnTo>
                    <a:pt x="920" y="604"/>
                  </a:lnTo>
                  <a:lnTo>
                    <a:pt x="916" y="604"/>
                  </a:lnTo>
                  <a:lnTo>
                    <a:pt x="916" y="601"/>
                  </a:lnTo>
                  <a:lnTo>
                    <a:pt x="913" y="601"/>
                  </a:lnTo>
                  <a:lnTo>
                    <a:pt x="913" y="597"/>
                  </a:lnTo>
                  <a:lnTo>
                    <a:pt x="913" y="597"/>
                  </a:lnTo>
                  <a:lnTo>
                    <a:pt x="913" y="597"/>
                  </a:lnTo>
                  <a:lnTo>
                    <a:pt x="913" y="594"/>
                  </a:lnTo>
                  <a:lnTo>
                    <a:pt x="909" y="590"/>
                  </a:lnTo>
                  <a:lnTo>
                    <a:pt x="909" y="586"/>
                  </a:lnTo>
                  <a:lnTo>
                    <a:pt x="906" y="586"/>
                  </a:lnTo>
                  <a:lnTo>
                    <a:pt x="906" y="586"/>
                  </a:lnTo>
                  <a:lnTo>
                    <a:pt x="902" y="586"/>
                  </a:lnTo>
                  <a:lnTo>
                    <a:pt x="902" y="583"/>
                  </a:lnTo>
                  <a:lnTo>
                    <a:pt x="898" y="583"/>
                  </a:lnTo>
                  <a:lnTo>
                    <a:pt x="895" y="583"/>
                  </a:lnTo>
                  <a:lnTo>
                    <a:pt x="895" y="579"/>
                  </a:lnTo>
                  <a:lnTo>
                    <a:pt x="895" y="579"/>
                  </a:lnTo>
                  <a:lnTo>
                    <a:pt x="891" y="579"/>
                  </a:lnTo>
                  <a:lnTo>
                    <a:pt x="891" y="579"/>
                  </a:lnTo>
                  <a:lnTo>
                    <a:pt x="891" y="575"/>
                  </a:lnTo>
                  <a:lnTo>
                    <a:pt x="891" y="572"/>
                  </a:lnTo>
                  <a:lnTo>
                    <a:pt x="895" y="572"/>
                  </a:lnTo>
                  <a:lnTo>
                    <a:pt x="891" y="568"/>
                  </a:lnTo>
                  <a:lnTo>
                    <a:pt x="891" y="568"/>
                  </a:lnTo>
                  <a:lnTo>
                    <a:pt x="887" y="565"/>
                  </a:lnTo>
                  <a:lnTo>
                    <a:pt x="887" y="561"/>
                  </a:lnTo>
                  <a:lnTo>
                    <a:pt x="887" y="561"/>
                  </a:lnTo>
                  <a:lnTo>
                    <a:pt x="891" y="561"/>
                  </a:lnTo>
                  <a:lnTo>
                    <a:pt x="891" y="557"/>
                  </a:lnTo>
                  <a:lnTo>
                    <a:pt x="895" y="554"/>
                  </a:lnTo>
                  <a:lnTo>
                    <a:pt x="895" y="550"/>
                  </a:lnTo>
                  <a:lnTo>
                    <a:pt x="891" y="550"/>
                  </a:lnTo>
                  <a:lnTo>
                    <a:pt x="887" y="550"/>
                  </a:lnTo>
                  <a:lnTo>
                    <a:pt x="887" y="550"/>
                  </a:lnTo>
                  <a:lnTo>
                    <a:pt x="884" y="550"/>
                  </a:lnTo>
                  <a:lnTo>
                    <a:pt x="880" y="550"/>
                  </a:lnTo>
                  <a:lnTo>
                    <a:pt x="877" y="547"/>
                  </a:lnTo>
                  <a:lnTo>
                    <a:pt x="877" y="547"/>
                  </a:lnTo>
                  <a:lnTo>
                    <a:pt x="873" y="543"/>
                  </a:lnTo>
                  <a:lnTo>
                    <a:pt x="869" y="543"/>
                  </a:lnTo>
                  <a:lnTo>
                    <a:pt x="869" y="543"/>
                  </a:lnTo>
                  <a:lnTo>
                    <a:pt x="869" y="543"/>
                  </a:lnTo>
                  <a:lnTo>
                    <a:pt x="869" y="539"/>
                  </a:lnTo>
                  <a:lnTo>
                    <a:pt x="866" y="539"/>
                  </a:lnTo>
                  <a:lnTo>
                    <a:pt x="862" y="539"/>
                  </a:lnTo>
                  <a:lnTo>
                    <a:pt x="858" y="539"/>
                  </a:lnTo>
                  <a:lnTo>
                    <a:pt x="858" y="539"/>
                  </a:lnTo>
                  <a:lnTo>
                    <a:pt x="855" y="539"/>
                  </a:lnTo>
                  <a:lnTo>
                    <a:pt x="851" y="539"/>
                  </a:lnTo>
                  <a:lnTo>
                    <a:pt x="848" y="543"/>
                  </a:lnTo>
                  <a:lnTo>
                    <a:pt x="844" y="543"/>
                  </a:lnTo>
                  <a:lnTo>
                    <a:pt x="840" y="543"/>
                  </a:lnTo>
                  <a:lnTo>
                    <a:pt x="840" y="543"/>
                  </a:lnTo>
                  <a:lnTo>
                    <a:pt x="840" y="543"/>
                  </a:lnTo>
                  <a:lnTo>
                    <a:pt x="837" y="547"/>
                  </a:lnTo>
                  <a:lnTo>
                    <a:pt x="833" y="547"/>
                  </a:lnTo>
                  <a:lnTo>
                    <a:pt x="833" y="550"/>
                  </a:lnTo>
                  <a:lnTo>
                    <a:pt x="833" y="550"/>
                  </a:lnTo>
                  <a:lnTo>
                    <a:pt x="833" y="550"/>
                  </a:lnTo>
                  <a:lnTo>
                    <a:pt x="829" y="550"/>
                  </a:lnTo>
                  <a:lnTo>
                    <a:pt x="826" y="550"/>
                  </a:lnTo>
                  <a:lnTo>
                    <a:pt x="822" y="550"/>
                  </a:lnTo>
                  <a:lnTo>
                    <a:pt x="822" y="550"/>
                  </a:lnTo>
                  <a:lnTo>
                    <a:pt x="819" y="554"/>
                  </a:lnTo>
                  <a:lnTo>
                    <a:pt x="815" y="550"/>
                  </a:lnTo>
                  <a:lnTo>
                    <a:pt x="815" y="550"/>
                  </a:lnTo>
                  <a:lnTo>
                    <a:pt x="811" y="550"/>
                  </a:lnTo>
                  <a:lnTo>
                    <a:pt x="808" y="550"/>
                  </a:lnTo>
                  <a:lnTo>
                    <a:pt x="804" y="550"/>
                  </a:lnTo>
                  <a:lnTo>
                    <a:pt x="804" y="547"/>
                  </a:lnTo>
                  <a:lnTo>
                    <a:pt x="804" y="543"/>
                  </a:lnTo>
                  <a:lnTo>
                    <a:pt x="804" y="543"/>
                  </a:lnTo>
                  <a:lnTo>
                    <a:pt x="801" y="543"/>
                  </a:lnTo>
                  <a:lnTo>
                    <a:pt x="797" y="543"/>
                  </a:lnTo>
                  <a:lnTo>
                    <a:pt x="797" y="543"/>
                  </a:lnTo>
                  <a:lnTo>
                    <a:pt x="797" y="539"/>
                  </a:lnTo>
                  <a:lnTo>
                    <a:pt x="793" y="536"/>
                  </a:lnTo>
                  <a:lnTo>
                    <a:pt x="793" y="532"/>
                  </a:lnTo>
                  <a:lnTo>
                    <a:pt x="790" y="532"/>
                  </a:lnTo>
                  <a:lnTo>
                    <a:pt x="786" y="532"/>
                  </a:lnTo>
                  <a:lnTo>
                    <a:pt x="786" y="532"/>
                  </a:lnTo>
                  <a:lnTo>
                    <a:pt x="782" y="528"/>
                  </a:lnTo>
                  <a:lnTo>
                    <a:pt x="779" y="528"/>
                  </a:lnTo>
                  <a:lnTo>
                    <a:pt x="779" y="528"/>
                  </a:lnTo>
                  <a:lnTo>
                    <a:pt x="775" y="532"/>
                  </a:lnTo>
                  <a:lnTo>
                    <a:pt x="772" y="532"/>
                  </a:lnTo>
                  <a:lnTo>
                    <a:pt x="768" y="532"/>
                  </a:lnTo>
                  <a:lnTo>
                    <a:pt x="768" y="532"/>
                  </a:lnTo>
                  <a:lnTo>
                    <a:pt x="768" y="532"/>
                  </a:lnTo>
                  <a:lnTo>
                    <a:pt x="764" y="532"/>
                  </a:lnTo>
                  <a:lnTo>
                    <a:pt x="764" y="536"/>
                  </a:lnTo>
                  <a:lnTo>
                    <a:pt x="761" y="536"/>
                  </a:lnTo>
                  <a:lnTo>
                    <a:pt x="761" y="539"/>
                  </a:lnTo>
                  <a:lnTo>
                    <a:pt x="761" y="543"/>
                  </a:lnTo>
                  <a:lnTo>
                    <a:pt x="757" y="543"/>
                  </a:lnTo>
                  <a:lnTo>
                    <a:pt x="753" y="543"/>
                  </a:lnTo>
                  <a:lnTo>
                    <a:pt x="750" y="543"/>
                  </a:lnTo>
                  <a:lnTo>
                    <a:pt x="750" y="543"/>
                  </a:lnTo>
                  <a:lnTo>
                    <a:pt x="750" y="539"/>
                  </a:lnTo>
                  <a:lnTo>
                    <a:pt x="746" y="539"/>
                  </a:lnTo>
                  <a:lnTo>
                    <a:pt x="743" y="536"/>
                  </a:lnTo>
                  <a:lnTo>
                    <a:pt x="743" y="539"/>
                  </a:lnTo>
                  <a:lnTo>
                    <a:pt x="739" y="543"/>
                  </a:lnTo>
                  <a:lnTo>
                    <a:pt x="735" y="543"/>
                  </a:lnTo>
                  <a:lnTo>
                    <a:pt x="732" y="543"/>
                  </a:lnTo>
                  <a:lnTo>
                    <a:pt x="732" y="543"/>
                  </a:lnTo>
                  <a:lnTo>
                    <a:pt x="728" y="543"/>
                  </a:lnTo>
                  <a:lnTo>
                    <a:pt x="724" y="543"/>
                  </a:lnTo>
                  <a:lnTo>
                    <a:pt x="724" y="543"/>
                  </a:lnTo>
                  <a:lnTo>
                    <a:pt x="721" y="543"/>
                  </a:lnTo>
                  <a:lnTo>
                    <a:pt x="717" y="543"/>
                  </a:lnTo>
                  <a:lnTo>
                    <a:pt x="714" y="543"/>
                  </a:lnTo>
                  <a:lnTo>
                    <a:pt x="714" y="543"/>
                  </a:lnTo>
                  <a:lnTo>
                    <a:pt x="714" y="539"/>
                  </a:lnTo>
                  <a:lnTo>
                    <a:pt x="710" y="539"/>
                  </a:lnTo>
                  <a:lnTo>
                    <a:pt x="706" y="536"/>
                  </a:lnTo>
                  <a:lnTo>
                    <a:pt x="706" y="536"/>
                  </a:lnTo>
                  <a:lnTo>
                    <a:pt x="699" y="536"/>
                  </a:lnTo>
                  <a:lnTo>
                    <a:pt x="696" y="532"/>
                  </a:lnTo>
                  <a:lnTo>
                    <a:pt x="692" y="532"/>
                  </a:lnTo>
                  <a:lnTo>
                    <a:pt x="688" y="532"/>
                  </a:lnTo>
                  <a:lnTo>
                    <a:pt x="688" y="532"/>
                  </a:lnTo>
                  <a:lnTo>
                    <a:pt x="688" y="528"/>
                  </a:lnTo>
                  <a:lnTo>
                    <a:pt x="685" y="528"/>
                  </a:lnTo>
                  <a:lnTo>
                    <a:pt x="685" y="525"/>
                  </a:lnTo>
                  <a:lnTo>
                    <a:pt x="681" y="525"/>
                  </a:lnTo>
                  <a:lnTo>
                    <a:pt x="677" y="525"/>
                  </a:lnTo>
                  <a:lnTo>
                    <a:pt x="677" y="521"/>
                  </a:lnTo>
                  <a:lnTo>
                    <a:pt x="674" y="518"/>
                  </a:lnTo>
                  <a:lnTo>
                    <a:pt x="674" y="514"/>
                  </a:lnTo>
                  <a:lnTo>
                    <a:pt x="670" y="514"/>
                  </a:lnTo>
                  <a:lnTo>
                    <a:pt x="670" y="514"/>
                  </a:lnTo>
                  <a:lnTo>
                    <a:pt x="667" y="514"/>
                  </a:lnTo>
                  <a:lnTo>
                    <a:pt x="667" y="510"/>
                  </a:lnTo>
                  <a:lnTo>
                    <a:pt x="663" y="510"/>
                  </a:lnTo>
                  <a:lnTo>
                    <a:pt x="663" y="507"/>
                  </a:lnTo>
                  <a:lnTo>
                    <a:pt x="663" y="507"/>
                  </a:lnTo>
                  <a:lnTo>
                    <a:pt x="663" y="507"/>
                  </a:lnTo>
                  <a:lnTo>
                    <a:pt x="659" y="507"/>
                  </a:lnTo>
                  <a:lnTo>
                    <a:pt x="656" y="503"/>
                  </a:lnTo>
                  <a:lnTo>
                    <a:pt x="652" y="503"/>
                  </a:lnTo>
                  <a:lnTo>
                    <a:pt x="652" y="503"/>
                  </a:lnTo>
                  <a:lnTo>
                    <a:pt x="648" y="503"/>
                  </a:lnTo>
                  <a:lnTo>
                    <a:pt x="645" y="503"/>
                  </a:lnTo>
                  <a:lnTo>
                    <a:pt x="645" y="503"/>
                  </a:lnTo>
                  <a:lnTo>
                    <a:pt x="641" y="503"/>
                  </a:lnTo>
                  <a:lnTo>
                    <a:pt x="638" y="503"/>
                  </a:lnTo>
                  <a:lnTo>
                    <a:pt x="634" y="503"/>
                  </a:lnTo>
                  <a:lnTo>
                    <a:pt x="630" y="499"/>
                  </a:lnTo>
                  <a:lnTo>
                    <a:pt x="627" y="499"/>
                  </a:lnTo>
                  <a:lnTo>
                    <a:pt x="627" y="499"/>
                  </a:lnTo>
                  <a:lnTo>
                    <a:pt x="623" y="499"/>
                  </a:lnTo>
                  <a:lnTo>
                    <a:pt x="620" y="499"/>
                  </a:lnTo>
                  <a:lnTo>
                    <a:pt x="620" y="499"/>
                  </a:lnTo>
                  <a:lnTo>
                    <a:pt x="616" y="499"/>
                  </a:lnTo>
                  <a:lnTo>
                    <a:pt x="616" y="499"/>
                  </a:lnTo>
                  <a:lnTo>
                    <a:pt x="612" y="496"/>
                  </a:lnTo>
                  <a:lnTo>
                    <a:pt x="609" y="496"/>
                  </a:lnTo>
                  <a:lnTo>
                    <a:pt x="609" y="496"/>
                  </a:lnTo>
                  <a:lnTo>
                    <a:pt x="609" y="499"/>
                  </a:lnTo>
                  <a:lnTo>
                    <a:pt x="605" y="499"/>
                  </a:lnTo>
                  <a:lnTo>
                    <a:pt x="601" y="499"/>
                  </a:lnTo>
                  <a:lnTo>
                    <a:pt x="598" y="503"/>
                  </a:lnTo>
                  <a:lnTo>
                    <a:pt x="598" y="503"/>
                  </a:lnTo>
                  <a:lnTo>
                    <a:pt x="598" y="507"/>
                  </a:lnTo>
                  <a:lnTo>
                    <a:pt x="594" y="507"/>
                  </a:lnTo>
                  <a:lnTo>
                    <a:pt x="594" y="507"/>
                  </a:lnTo>
                  <a:lnTo>
                    <a:pt x="591" y="507"/>
                  </a:lnTo>
                  <a:lnTo>
                    <a:pt x="591" y="510"/>
                  </a:lnTo>
                  <a:lnTo>
                    <a:pt x="591" y="510"/>
                  </a:lnTo>
                  <a:lnTo>
                    <a:pt x="587" y="510"/>
                  </a:lnTo>
                  <a:lnTo>
                    <a:pt x="583" y="507"/>
                  </a:lnTo>
                  <a:lnTo>
                    <a:pt x="580" y="507"/>
                  </a:lnTo>
                  <a:lnTo>
                    <a:pt x="580" y="507"/>
                  </a:lnTo>
                  <a:lnTo>
                    <a:pt x="576" y="507"/>
                  </a:lnTo>
                  <a:lnTo>
                    <a:pt x="576" y="510"/>
                  </a:lnTo>
                  <a:lnTo>
                    <a:pt x="572" y="510"/>
                  </a:lnTo>
                  <a:lnTo>
                    <a:pt x="572" y="514"/>
                  </a:lnTo>
                  <a:lnTo>
                    <a:pt x="569" y="514"/>
                  </a:lnTo>
                  <a:lnTo>
                    <a:pt x="569" y="514"/>
                  </a:lnTo>
                  <a:lnTo>
                    <a:pt x="565" y="514"/>
                  </a:lnTo>
                  <a:lnTo>
                    <a:pt x="565" y="518"/>
                  </a:lnTo>
                  <a:lnTo>
                    <a:pt x="562" y="518"/>
                  </a:lnTo>
                  <a:lnTo>
                    <a:pt x="562" y="518"/>
                  </a:lnTo>
                  <a:lnTo>
                    <a:pt x="558" y="514"/>
                  </a:lnTo>
                  <a:lnTo>
                    <a:pt x="554" y="514"/>
                  </a:lnTo>
                  <a:lnTo>
                    <a:pt x="554" y="518"/>
                  </a:lnTo>
                  <a:lnTo>
                    <a:pt x="554" y="518"/>
                  </a:lnTo>
                  <a:lnTo>
                    <a:pt x="551" y="518"/>
                  </a:lnTo>
                  <a:lnTo>
                    <a:pt x="551" y="521"/>
                  </a:lnTo>
                  <a:lnTo>
                    <a:pt x="547" y="521"/>
                  </a:lnTo>
                  <a:lnTo>
                    <a:pt x="543" y="521"/>
                  </a:lnTo>
                  <a:lnTo>
                    <a:pt x="543" y="521"/>
                  </a:lnTo>
                  <a:lnTo>
                    <a:pt x="540" y="521"/>
                  </a:lnTo>
                  <a:lnTo>
                    <a:pt x="540" y="518"/>
                  </a:lnTo>
                  <a:lnTo>
                    <a:pt x="536" y="518"/>
                  </a:lnTo>
                  <a:lnTo>
                    <a:pt x="536" y="518"/>
                  </a:lnTo>
                  <a:lnTo>
                    <a:pt x="536" y="514"/>
                  </a:lnTo>
                  <a:lnTo>
                    <a:pt x="533" y="514"/>
                  </a:lnTo>
                  <a:lnTo>
                    <a:pt x="529" y="514"/>
                  </a:lnTo>
                  <a:lnTo>
                    <a:pt x="525" y="514"/>
                  </a:lnTo>
                  <a:lnTo>
                    <a:pt x="525" y="514"/>
                  </a:lnTo>
                  <a:lnTo>
                    <a:pt x="525" y="518"/>
                  </a:lnTo>
                  <a:lnTo>
                    <a:pt x="522" y="518"/>
                  </a:lnTo>
                  <a:lnTo>
                    <a:pt x="518" y="521"/>
                  </a:lnTo>
                  <a:lnTo>
                    <a:pt x="518" y="525"/>
                  </a:lnTo>
                  <a:lnTo>
                    <a:pt x="518" y="521"/>
                  </a:lnTo>
                  <a:lnTo>
                    <a:pt x="515" y="521"/>
                  </a:lnTo>
                  <a:lnTo>
                    <a:pt x="515" y="518"/>
                  </a:lnTo>
                  <a:lnTo>
                    <a:pt x="511" y="518"/>
                  </a:lnTo>
                  <a:lnTo>
                    <a:pt x="507" y="518"/>
                  </a:lnTo>
                  <a:lnTo>
                    <a:pt x="507" y="518"/>
                  </a:lnTo>
                  <a:lnTo>
                    <a:pt x="507" y="521"/>
                  </a:lnTo>
                  <a:lnTo>
                    <a:pt x="504" y="521"/>
                  </a:lnTo>
                  <a:lnTo>
                    <a:pt x="500" y="518"/>
                  </a:lnTo>
                  <a:lnTo>
                    <a:pt x="500" y="518"/>
                  </a:lnTo>
                  <a:lnTo>
                    <a:pt x="496" y="518"/>
                  </a:lnTo>
                  <a:lnTo>
                    <a:pt x="496" y="514"/>
                  </a:lnTo>
                  <a:lnTo>
                    <a:pt x="496" y="514"/>
                  </a:lnTo>
                  <a:lnTo>
                    <a:pt x="496" y="510"/>
                  </a:lnTo>
                  <a:lnTo>
                    <a:pt x="500" y="510"/>
                  </a:lnTo>
                  <a:lnTo>
                    <a:pt x="500" y="507"/>
                  </a:lnTo>
                  <a:lnTo>
                    <a:pt x="500" y="507"/>
                  </a:lnTo>
                  <a:lnTo>
                    <a:pt x="500" y="503"/>
                  </a:lnTo>
                  <a:lnTo>
                    <a:pt x="496" y="499"/>
                  </a:lnTo>
                  <a:lnTo>
                    <a:pt x="493" y="499"/>
                  </a:lnTo>
                  <a:lnTo>
                    <a:pt x="489" y="499"/>
                  </a:lnTo>
                  <a:lnTo>
                    <a:pt x="489" y="499"/>
                  </a:lnTo>
                  <a:lnTo>
                    <a:pt x="486" y="499"/>
                  </a:lnTo>
                  <a:lnTo>
                    <a:pt x="482" y="499"/>
                  </a:lnTo>
                  <a:lnTo>
                    <a:pt x="482" y="496"/>
                  </a:lnTo>
                  <a:lnTo>
                    <a:pt x="482" y="496"/>
                  </a:lnTo>
                  <a:lnTo>
                    <a:pt x="482" y="492"/>
                  </a:lnTo>
                  <a:lnTo>
                    <a:pt x="478" y="492"/>
                  </a:lnTo>
                  <a:lnTo>
                    <a:pt x="475" y="492"/>
                  </a:lnTo>
                  <a:lnTo>
                    <a:pt x="475" y="496"/>
                  </a:lnTo>
                  <a:lnTo>
                    <a:pt x="471" y="496"/>
                  </a:lnTo>
                  <a:lnTo>
                    <a:pt x="471" y="499"/>
                  </a:lnTo>
                  <a:lnTo>
                    <a:pt x="471" y="499"/>
                  </a:lnTo>
                  <a:lnTo>
                    <a:pt x="471" y="499"/>
                  </a:lnTo>
                  <a:lnTo>
                    <a:pt x="471" y="503"/>
                  </a:lnTo>
                  <a:lnTo>
                    <a:pt x="471" y="507"/>
                  </a:lnTo>
                  <a:lnTo>
                    <a:pt x="467" y="507"/>
                  </a:lnTo>
                  <a:lnTo>
                    <a:pt x="467" y="507"/>
                  </a:lnTo>
                  <a:lnTo>
                    <a:pt x="467" y="510"/>
                  </a:lnTo>
                  <a:lnTo>
                    <a:pt x="467" y="514"/>
                  </a:lnTo>
                  <a:lnTo>
                    <a:pt x="464" y="514"/>
                  </a:lnTo>
                  <a:lnTo>
                    <a:pt x="464" y="518"/>
                  </a:lnTo>
                  <a:lnTo>
                    <a:pt x="464" y="521"/>
                  </a:lnTo>
                  <a:lnTo>
                    <a:pt x="460" y="521"/>
                  </a:lnTo>
                  <a:lnTo>
                    <a:pt x="460" y="525"/>
                  </a:lnTo>
                  <a:lnTo>
                    <a:pt x="460" y="525"/>
                  </a:lnTo>
                  <a:lnTo>
                    <a:pt x="457" y="525"/>
                  </a:lnTo>
                  <a:lnTo>
                    <a:pt x="453" y="525"/>
                  </a:lnTo>
                  <a:lnTo>
                    <a:pt x="453" y="525"/>
                  </a:lnTo>
                  <a:lnTo>
                    <a:pt x="453" y="525"/>
                  </a:lnTo>
                  <a:lnTo>
                    <a:pt x="453" y="521"/>
                  </a:lnTo>
                  <a:lnTo>
                    <a:pt x="449" y="518"/>
                  </a:lnTo>
                  <a:lnTo>
                    <a:pt x="446" y="518"/>
                  </a:lnTo>
                  <a:lnTo>
                    <a:pt x="446" y="514"/>
                  </a:lnTo>
                  <a:lnTo>
                    <a:pt x="446" y="514"/>
                  </a:lnTo>
                  <a:lnTo>
                    <a:pt x="446" y="510"/>
                  </a:lnTo>
                  <a:lnTo>
                    <a:pt x="446" y="507"/>
                  </a:lnTo>
                  <a:lnTo>
                    <a:pt x="446" y="507"/>
                  </a:lnTo>
                  <a:lnTo>
                    <a:pt x="446" y="507"/>
                  </a:lnTo>
                  <a:lnTo>
                    <a:pt x="446" y="503"/>
                  </a:lnTo>
                  <a:lnTo>
                    <a:pt x="446" y="499"/>
                  </a:lnTo>
                  <a:lnTo>
                    <a:pt x="446" y="499"/>
                  </a:lnTo>
                  <a:lnTo>
                    <a:pt x="442" y="499"/>
                  </a:lnTo>
                  <a:lnTo>
                    <a:pt x="442" y="496"/>
                  </a:lnTo>
                  <a:lnTo>
                    <a:pt x="438" y="496"/>
                  </a:lnTo>
                  <a:lnTo>
                    <a:pt x="435" y="496"/>
                  </a:lnTo>
                  <a:lnTo>
                    <a:pt x="435" y="492"/>
                  </a:lnTo>
                  <a:lnTo>
                    <a:pt x="435" y="492"/>
                  </a:lnTo>
                  <a:lnTo>
                    <a:pt x="431" y="489"/>
                  </a:lnTo>
                  <a:lnTo>
                    <a:pt x="428" y="489"/>
                  </a:lnTo>
                  <a:lnTo>
                    <a:pt x="428" y="489"/>
                  </a:lnTo>
                  <a:lnTo>
                    <a:pt x="424" y="489"/>
                  </a:lnTo>
                  <a:lnTo>
                    <a:pt x="424" y="489"/>
                  </a:lnTo>
                  <a:lnTo>
                    <a:pt x="420" y="489"/>
                  </a:lnTo>
                  <a:lnTo>
                    <a:pt x="417" y="489"/>
                  </a:lnTo>
                  <a:lnTo>
                    <a:pt x="417" y="489"/>
                  </a:lnTo>
                  <a:lnTo>
                    <a:pt x="413" y="489"/>
                  </a:lnTo>
                  <a:lnTo>
                    <a:pt x="413" y="485"/>
                  </a:lnTo>
                  <a:lnTo>
                    <a:pt x="413" y="481"/>
                  </a:lnTo>
                  <a:lnTo>
                    <a:pt x="417" y="481"/>
                  </a:lnTo>
                  <a:lnTo>
                    <a:pt x="417" y="481"/>
                  </a:lnTo>
                  <a:lnTo>
                    <a:pt x="417" y="478"/>
                  </a:lnTo>
                  <a:lnTo>
                    <a:pt x="413" y="478"/>
                  </a:lnTo>
                  <a:lnTo>
                    <a:pt x="410" y="478"/>
                  </a:lnTo>
                  <a:lnTo>
                    <a:pt x="410" y="478"/>
                  </a:lnTo>
                  <a:lnTo>
                    <a:pt x="410" y="474"/>
                  </a:lnTo>
                  <a:lnTo>
                    <a:pt x="406" y="474"/>
                  </a:lnTo>
                  <a:lnTo>
                    <a:pt x="406" y="470"/>
                  </a:lnTo>
                  <a:lnTo>
                    <a:pt x="402" y="470"/>
                  </a:lnTo>
                  <a:lnTo>
                    <a:pt x="399" y="470"/>
                  </a:lnTo>
                  <a:lnTo>
                    <a:pt x="399" y="470"/>
                  </a:lnTo>
                  <a:lnTo>
                    <a:pt x="399" y="470"/>
                  </a:lnTo>
                  <a:lnTo>
                    <a:pt x="395" y="470"/>
                  </a:lnTo>
                  <a:lnTo>
                    <a:pt x="391" y="470"/>
                  </a:lnTo>
                  <a:lnTo>
                    <a:pt x="391" y="470"/>
                  </a:lnTo>
                  <a:lnTo>
                    <a:pt x="391" y="470"/>
                  </a:lnTo>
                  <a:lnTo>
                    <a:pt x="388" y="470"/>
                  </a:lnTo>
                  <a:lnTo>
                    <a:pt x="384" y="470"/>
                  </a:lnTo>
                  <a:lnTo>
                    <a:pt x="384" y="470"/>
                  </a:lnTo>
                  <a:lnTo>
                    <a:pt x="381" y="470"/>
                  </a:lnTo>
                  <a:lnTo>
                    <a:pt x="381" y="470"/>
                  </a:lnTo>
                  <a:lnTo>
                    <a:pt x="377" y="470"/>
                  </a:lnTo>
                  <a:lnTo>
                    <a:pt x="373" y="470"/>
                  </a:lnTo>
                  <a:lnTo>
                    <a:pt x="373" y="470"/>
                  </a:lnTo>
                  <a:lnTo>
                    <a:pt x="370" y="470"/>
                  </a:lnTo>
                  <a:lnTo>
                    <a:pt x="370" y="467"/>
                  </a:lnTo>
                  <a:lnTo>
                    <a:pt x="366" y="467"/>
                  </a:lnTo>
                  <a:lnTo>
                    <a:pt x="362" y="467"/>
                  </a:lnTo>
                  <a:lnTo>
                    <a:pt x="362" y="467"/>
                  </a:lnTo>
                  <a:lnTo>
                    <a:pt x="359" y="467"/>
                  </a:lnTo>
                  <a:lnTo>
                    <a:pt x="359" y="463"/>
                  </a:lnTo>
                  <a:lnTo>
                    <a:pt x="355" y="463"/>
                  </a:lnTo>
                  <a:lnTo>
                    <a:pt x="355" y="463"/>
                  </a:lnTo>
                  <a:lnTo>
                    <a:pt x="352" y="463"/>
                  </a:lnTo>
                  <a:lnTo>
                    <a:pt x="348" y="463"/>
                  </a:lnTo>
                  <a:lnTo>
                    <a:pt x="348" y="463"/>
                  </a:lnTo>
                  <a:lnTo>
                    <a:pt x="348" y="463"/>
                  </a:lnTo>
                  <a:lnTo>
                    <a:pt x="344" y="463"/>
                  </a:lnTo>
                  <a:lnTo>
                    <a:pt x="341" y="463"/>
                  </a:lnTo>
                  <a:lnTo>
                    <a:pt x="337" y="463"/>
                  </a:lnTo>
                  <a:lnTo>
                    <a:pt x="337" y="460"/>
                  </a:lnTo>
                  <a:lnTo>
                    <a:pt x="337" y="460"/>
                  </a:lnTo>
                  <a:lnTo>
                    <a:pt x="337" y="456"/>
                  </a:lnTo>
                  <a:lnTo>
                    <a:pt x="333" y="456"/>
                  </a:lnTo>
                  <a:lnTo>
                    <a:pt x="330" y="456"/>
                  </a:lnTo>
                  <a:lnTo>
                    <a:pt x="330" y="452"/>
                  </a:lnTo>
                  <a:lnTo>
                    <a:pt x="330" y="452"/>
                  </a:lnTo>
                  <a:lnTo>
                    <a:pt x="330" y="449"/>
                  </a:lnTo>
                  <a:lnTo>
                    <a:pt x="326" y="449"/>
                  </a:lnTo>
                  <a:lnTo>
                    <a:pt x="326" y="445"/>
                  </a:lnTo>
                  <a:lnTo>
                    <a:pt x="323" y="445"/>
                  </a:lnTo>
                  <a:lnTo>
                    <a:pt x="323" y="445"/>
                  </a:lnTo>
                  <a:lnTo>
                    <a:pt x="319" y="442"/>
                  </a:lnTo>
                  <a:lnTo>
                    <a:pt x="319" y="442"/>
                  </a:lnTo>
                  <a:lnTo>
                    <a:pt x="319" y="438"/>
                  </a:lnTo>
                  <a:lnTo>
                    <a:pt x="315" y="434"/>
                  </a:lnTo>
                  <a:lnTo>
                    <a:pt x="312" y="434"/>
                  </a:lnTo>
                  <a:lnTo>
                    <a:pt x="312" y="434"/>
                  </a:lnTo>
                  <a:lnTo>
                    <a:pt x="312" y="434"/>
                  </a:lnTo>
                  <a:lnTo>
                    <a:pt x="308" y="434"/>
                  </a:lnTo>
                  <a:lnTo>
                    <a:pt x="308" y="431"/>
                  </a:lnTo>
                  <a:lnTo>
                    <a:pt x="305" y="431"/>
                  </a:lnTo>
                  <a:lnTo>
                    <a:pt x="305" y="427"/>
                  </a:lnTo>
                  <a:lnTo>
                    <a:pt x="301" y="427"/>
                  </a:lnTo>
                  <a:lnTo>
                    <a:pt x="301" y="427"/>
                  </a:lnTo>
                  <a:lnTo>
                    <a:pt x="301" y="427"/>
                  </a:lnTo>
                  <a:lnTo>
                    <a:pt x="297" y="427"/>
                  </a:lnTo>
                  <a:lnTo>
                    <a:pt x="294" y="427"/>
                  </a:lnTo>
                  <a:lnTo>
                    <a:pt x="294" y="427"/>
                  </a:lnTo>
                  <a:lnTo>
                    <a:pt x="290" y="427"/>
                  </a:lnTo>
                  <a:lnTo>
                    <a:pt x="286" y="427"/>
                  </a:lnTo>
                  <a:lnTo>
                    <a:pt x="283" y="427"/>
                  </a:lnTo>
                  <a:lnTo>
                    <a:pt x="283" y="423"/>
                  </a:lnTo>
                  <a:lnTo>
                    <a:pt x="283" y="423"/>
                  </a:lnTo>
                  <a:lnTo>
                    <a:pt x="279" y="427"/>
                  </a:lnTo>
                  <a:lnTo>
                    <a:pt x="276" y="427"/>
                  </a:lnTo>
                  <a:lnTo>
                    <a:pt x="276" y="427"/>
                  </a:lnTo>
                  <a:lnTo>
                    <a:pt x="276" y="427"/>
                  </a:lnTo>
                  <a:lnTo>
                    <a:pt x="272" y="427"/>
                  </a:lnTo>
                  <a:lnTo>
                    <a:pt x="268" y="427"/>
                  </a:lnTo>
                  <a:lnTo>
                    <a:pt x="265" y="427"/>
                  </a:lnTo>
                  <a:lnTo>
                    <a:pt x="265" y="431"/>
                  </a:lnTo>
                  <a:lnTo>
                    <a:pt x="261" y="431"/>
                  </a:lnTo>
                  <a:lnTo>
                    <a:pt x="257" y="431"/>
                  </a:lnTo>
                  <a:lnTo>
                    <a:pt x="257" y="431"/>
                  </a:lnTo>
                  <a:lnTo>
                    <a:pt x="254" y="434"/>
                  </a:lnTo>
                  <a:lnTo>
                    <a:pt x="254" y="434"/>
                  </a:lnTo>
                  <a:lnTo>
                    <a:pt x="254" y="438"/>
                  </a:lnTo>
                  <a:lnTo>
                    <a:pt x="254" y="442"/>
                  </a:lnTo>
                  <a:lnTo>
                    <a:pt x="254" y="445"/>
                  </a:lnTo>
                  <a:lnTo>
                    <a:pt x="254" y="445"/>
                  </a:lnTo>
                  <a:lnTo>
                    <a:pt x="254" y="449"/>
                  </a:lnTo>
                  <a:lnTo>
                    <a:pt x="254" y="452"/>
                  </a:lnTo>
                  <a:lnTo>
                    <a:pt x="257" y="452"/>
                  </a:lnTo>
                  <a:lnTo>
                    <a:pt x="257" y="452"/>
                  </a:lnTo>
                  <a:lnTo>
                    <a:pt x="257" y="456"/>
                  </a:lnTo>
                  <a:lnTo>
                    <a:pt x="261" y="460"/>
                  </a:lnTo>
                  <a:lnTo>
                    <a:pt x="261" y="463"/>
                  </a:lnTo>
                  <a:lnTo>
                    <a:pt x="261" y="463"/>
                  </a:lnTo>
                  <a:lnTo>
                    <a:pt x="261" y="467"/>
                  </a:lnTo>
                  <a:lnTo>
                    <a:pt x="257" y="470"/>
                  </a:lnTo>
                  <a:lnTo>
                    <a:pt x="257" y="470"/>
                  </a:lnTo>
                  <a:lnTo>
                    <a:pt x="254" y="474"/>
                  </a:lnTo>
                  <a:lnTo>
                    <a:pt x="250" y="474"/>
                  </a:lnTo>
                  <a:lnTo>
                    <a:pt x="250" y="478"/>
                  </a:lnTo>
                  <a:lnTo>
                    <a:pt x="247" y="478"/>
                  </a:lnTo>
                  <a:lnTo>
                    <a:pt x="247" y="481"/>
                  </a:lnTo>
                  <a:lnTo>
                    <a:pt x="243" y="481"/>
                  </a:lnTo>
                  <a:lnTo>
                    <a:pt x="239" y="481"/>
                  </a:lnTo>
                  <a:lnTo>
                    <a:pt x="239" y="481"/>
                  </a:lnTo>
                  <a:lnTo>
                    <a:pt x="236" y="481"/>
                  </a:lnTo>
                  <a:lnTo>
                    <a:pt x="236" y="481"/>
                  </a:lnTo>
                  <a:lnTo>
                    <a:pt x="232" y="481"/>
                  </a:lnTo>
                  <a:lnTo>
                    <a:pt x="228" y="481"/>
                  </a:lnTo>
                  <a:lnTo>
                    <a:pt x="228" y="481"/>
                  </a:lnTo>
                  <a:lnTo>
                    <a:pt x="228" y="481"/>
                  </a:lnTo>
                  <a:lnTo>
                    <a:pt x="225" y="481"/>
                  </a:lnTo>
                  <a:lnTo>
                    <a:pt x="221" y="481"/>
                  </a:lnTo>
                  <a:lnTo>
                    <a:pt x="221" y="478"/>
                  </a:lnTo>
                  <a:lnTo>
                    <a:pt x="221" y="478"/>
                  </a:lnTo>
                  <a:lnTo>
                    <a:pt x="221" y="474"/>
                  </a:lnTo>
                  <a:lnTo>
                    <a:pt x="221" y="470"/>
                  </a:lnTo>
                  <a:lnTo>
                    <a:pt x="221" y="470"/>
                  </a:lnTo>
                  <a:lnTo>
                    <a:pt x="221" y="467"/>
                  </a:lnTo>
                  <a:lnTo>
                    <a:pt x="221" y="463"/>
                  </a:lnTo>
                  <a:lnTo>
                    <a:pt x="221" y="463"/>
                  </a:lnTo>
                  <a:lnTo>
                    <a:pt x="218" y="463"/>
                  </a:lnTo>
                  <a:lnTo>
                    <a:pt x="218" y="463"/>
                  </a:lnTo>
                  <a:lnTo>
                    <a:pt x="218" y="460"/>
                  </a:lnTo>
                  <a:lnTo>
                    <a:pt x="214" y="456"/>
                  </a:lnTo>
                  <a:lnTo>
                    <a:pt x="210" y="456"/>
                  </a:lnTo>
                  <a:lnTo>
                    <a:pt x="210" y="452"/>
                  </a:lnTo>
                  <a:lnTo>
                    <a:pt x="210" y="452"/>
                  </a:lnTo>
                  <a:lnTo>
                    <a:pt x="207" y="452"/>
                  </a:lnTo>
                  <a:lnTo>
                    <a:pt x="203" y="452"/>
                  </a:lnTo>
                  <a:lnTo>
                    <a:pt x="203" y="452"/>
                  </a:lnTo>
                  <a:lnTo>
                    <a:pt x="200" y="452"/>
                  </a:lnTo>
                  <a:lnTo>
                    <a:pt x="196" y="452"/>
                  </a:lnTo>
                  <a:lnTo>
                    <a:pt x="196" y="456"/>
                  </a:lnTo>
                  <a:lnTo>
                    <a:pt x="192" y="456"/>
                  </a:lnTo>
                  <a:lnTo>
                    <a:pt x="192" y="456"/>
                  </a:lnTo>
                  <a:lnTo>
                    <a:pt x="192" y="460"/>
                  </a:lnTo>
                  <a:lnTo>
                    <a:pt x="189" y="460"/>
                  </a:lnTo>
                  <a:lnTo>
                    <a:pt x="185" y="460"/>
                  </a:lnTo>
                  <a:lnTo>
                    <a:pt x="185" y="460"/>
                  </a:lnTo>
                  <a:lnTo>
                    <a:pt x="181" y="456"/>
                  </a:lnTo>
                  <a:lnTo>
                    <a:pt x="178" y="456"/>
                  </a:lnTo>
                  <a:lnTo>
                    <a:pt x="178" y="452"/>
                  </a:lnTo>
                  <a:lnTo>
                    <a:pt x="174" y="452"/>
                  </a:lnTo>
                  <a:lnTo>
                    <a:pt x="174" y="452"/>
                  </a:lnTo>
                  <a:lnTo>
                    <a:pt x="171" y="452"/>
                  </a:lnTo>
                  <a:lnTo>
                    <a:pt x="167" y="452"/>
                  </a:lnTo>
                  <a:lnTo>
                    <a:pt x="167" y="449"/>
                  </a:lnTo>
                  <a:lnTo>
                    <a:pt x="167" y="449"/>
                  </a:lnTo>
                  <a:lnTo>
                    <a:pt x="163" y="449"/>
                  </a:lnTo>
                  <a:lnTo>
                    <a:pt x="163" y="445"/>
                  </a:lnTo>
                  <a:lnTo>
                    <a:pt x="160" y="445"/>
                  </a:lnTo>
                  <a:lnTo>
                    <a:pt x="156" y="445"/>
                  </a:lnTo>
                  <a:lnTo>
                    <a:pt x="156" y="445"/>
                  </a:lnTo>
                  <a:lnTo>
                    <a:pt x="152" y="445"/>
                  </a:lnTo>
                  <a:lnTo>
                    <a:pt x="149" y="445"/>
                  </a:lnTo>
                  <a:lnTo>
                    <a:pt x="149" y="445"/>
                  </a:lnTo>
                  <a:lnTo>
                    <a:pt x="145" y="445"/>
                  </a:lnTo>
                  <a:lnTo>
                    <a:pt x="142" y="445"/>
                  </a:lnTo>
                  <a:lnTo>
                    <a:pt x="138" y="445"/>
                  </a:lnTo>
                  <a:lnTo>
                    <a:pt x="138" y="445"/>
                  </a:lnTo>
                  <a:lnTo>
                    <a:pt x="134" y="442"/>
                  </a:lnTo>
                  <a:lnTo>
                    <a:pt x="131" y="442"/>
                  </a:lnTo>
                  <a:lnTo>
                    <a:pt x="131" y="438"/>
                  </a:lnTo>
                  <a:lnTo>
                    <a:pt x="131" y="438"/>
                  </a:lnTo>
                  <a:lnTo>
                    <a:pt x="127" y="442"/>
                  </a:lnTo>
                  <a:lnTo>
                    <a:pt x="124" y="442"/>
                  </a:lnTo>
                  <a:lnTo>
                    <a:pt x="120" y="442"/>
                  </a:lnTo>
                  <a:lnTo>
                    <a:pt x="120" y="442"/>
                  </a:lnTo>
                  <a:lnTo>
                    <a:pt x="120" y="445"/>
                  </a:lnTo>
                  <a:lnTo>
                    <a:pt x="116" y="445"/>
                  </a:lnTo>
                  <a:lnTo>
                    <a:pt x="116" y="442"/>
                  </a:lnTo>
                  <a:lnTo>
                    <a:pt x="113" y="442"/>
                  </a:lnTo>
                  <a:lnTo>
                    <a:pt x="113" y="438"/>
                  </a:lnTo>
                  <a:lnTo>
                    <a:pt x="109" y="438"/>
                  </a:lnTo>
                  <a:lnTo>
                    <a:pt x="105" y="438"/>
                  </a:lnTo>
                  <a:lnTo>
                    <a:pt x="102" y="438"/>
                  </a:lnTo>
                  <a:lnTo>
                    <a:pt x="102" y="438"/>
                  </a:lnTo>
                  <a:lnTo>
                    <a:pt x="98" y="438"/>
                  </a:lnTo>
                  <a:lnTo>
                    <a:pt x="95" y="438"/>
                  </a:lnTo>
                  <a:lnTo>
                    <a:pt x="95" y="438"/>
                  </a:lnTo>
                  <a:lnTo>
                    <a:pt x="91" y="442"/>
                  </a:lnTo>
                  <a:lnTo>
                    <a:pt x="87" y="442"/>
                  </a:lnTo>
                  <a:lnTo>
                    <a:pt x="84" y="445"/>
                  </a:lnTo>
                  <a:lnTo>
                    <a:pt x="84" y="445"/>
                  </a:lnTo>
                  <a:lnTo>
                    <a:pt x="80" y="445"/>
                  </a:lnTo>
                  <a:lnTo>
                    <a:pt x="76" y="445"/>
                  </a:lnTo>
                  <a:lnTo>
                    <a:pt x="76" y="442"/>
                  </a:lnTo>
                  <a:lnTo>
                    <a:pt x="73" y="442"/>
                  </a:lnTo>
                  <a:lnTo>
                    <a:pt x="69" y="442"/>
                  </a:lnTo>
                  <a:lnTo>
                    <a:pt x="66" y="442"/>
                  </a:lnTo>
                  <a:lnTo>
                    <a:pt x="66" y="445"/>
                  </a:lnTo>
                  <a:lnTo>
                    <a:pt x="62" y="445"/>
                  </a:lnTo>
                  <a:lnTo>
                    <a:pt x="58" y="445"/>
                  </a:lnTo>
                  <a:lnTo>
                    <a:pt x="58" y="445"/>
                  </a:lnTo>
                  <a:lnTo>
                    <a:pt x="58" y="445"/>
                  </a:lnTo>
                  <a:lnTo>
                    <a:pt x="55" y="445"/>
                  </a:lnTo>
                  <a:lnTo>
                    <a:pt x="51" y="445"/>
                  </a:lnTo>
                  <a:lnTo>
                    <a:pt x="51" y="445"/>
                  </a:lnTo>
                  <a:lnTo>
                    <a:pt x="51" y="442"/>
                  </a:lnTo>
                  <a:lnTo>
                    <a:pt x="47" y="442"/>
                  </a:lnTo>
                  <a:lnTo>
                    <a:pt x="44" y="438"/>
                  </a:lnTo>
                  <a:lnTo>
                    <a:pt x="44" y="434"/>
                  </a:lnTo>
                  <a:lnTo>
                    <a:pt x="40" y="434"/>
                  </a:lnTo>
                  <a:lnTo>
                    <a:pt x="40" y="434"/>
                  </a:lnTo>
                  <a:lnTo>
                    <a:pt x="40" y="431"/>
                  </a:lnTo>
                  <a:lnTo>
                    <a:pt x="37" y="431"/>
                  </a:lnTo>
                  <a:lnTo>
                    <a:pt x="37" y="427"/>
                  </a:lnTo>
                  <a:lnTo>
                    <a:pt x="33" y="427"/>
                  </a:lnTo>
                  <a:lnTo>
                    <a:pt x="33" y="427"/>
                  </a:lnTo>
                  <a:lnTo>
                    <a:pt x="33" y="427"/>
                  </a:lnTo>
                  <a:lnTo>
                    <a:pt x="33" y="423"/>
                  </a:lnTo>
                  <a:lnTo>
                    <a:pt x="29" y="423"/>
                  </a:lnTo>
                  <a:lnTo>
                    <a:pt x="29" y="420"/>
                  </a:lnTo>
                  <a:lnTo>
                    <a:pt x="26" y="420"/>
                  </a:lnTo>
                  <a:lnTo>
                    <a:pt x="26" y="416"/>
                  </a:lnTo>
                  <a:lnTo>
                    <a:pt x="22" y="416"/>
                  </a:lnTo>
                  <a:lnTo>
                    <a:pt x="22" y="413"/>
                  </a:lnTo>
                  <a:lnTo>
                    <a:pt x="22" y="413"/>
                  </a:lnTo>
                  <a:lnTo>
                    <a:pt x="22" y="409"/>
                  </a:lnTo>
                  <a:lnTo>
                    <a:pt x="19" y="409"/>
                  </a:lnTo>
                  <a:lnTo>
                    <a:pt x="15" y="409"/>
                  </a:lnTo>
                  <a:lnTo>
                    <a:pt x="15" y="409"/>
                  </a:lnTo>
                  <a:lnTo>
                    <a:pt x="0" y="402"/>
                  </a:lnTo>
                  <a:lnTo>
                    <a:pt x="4" y="398"/>
                  </a:lnTo>
                  <a:lnTo>
                    <a:pt x="4" y="398"/>
                  </a:lnTo>
                  <a:lnTo>
                    <a:pt x="8" y="394"/>
                  </a:lnTo>
                  <a:lnTo>
                    <a:pt x="11" y="394"/>
                  </a:lnTo>
                  <a:lnTo>
                    <a:pt x="15" y="391"/>
                  </a:lnTo>
                  <a:lnTo>
                    <a:pt x="15" y="391"/>
                  </a:lnTo>
                  <a:lnTo>
                    <a:pt x="19" y="391"/>
                  </a:lnTo>
                  <a:lnTo>
                    <a:pt x="22" y="391"/>
                  </a:lnTo>
                  <a:lnTo>
                    <a:pt x="26" y="391"/>
                  </a:lnTo>
                  <a:lnTo>
                    <a:pt x="33" y="391"/>
                  </a:lnTo>
                  <a:lnTo>
                    <a:pt x="33" y="391"/>
                  </a:lnTo>
                  <a:lnTo>
                    <a:pt x="40" y="391"/>
                  </a:lnTo>
                  <a:lnTo>
                    <a:pt x="40" y="394"/>
                  </a:lnTo>
                  <a:lnTo>
                    <a:pt x="47" y="394"/>
                  </a:lnTo>
                  <a:lnTo>
                    <a:pt x="51" y="391"/>
                  </a:lnTo>
                  <a:lnTo>
                    <a:pt x="55" y="391"/>
                  </a:lnTo>
                  <a:lnTo>
                    <a:pt x="55" y="391"/>
                  </a:lnTo>
                  <a:lnTo>
                    <a:pt x="58" y="387"/>
                  </a:lnTo>
                  <a:lnTo>
                    <a:pt x="58" y="387"/>
                  </a:lnTo>
                  <a:lnTo>
                    <a:pt x="62" y="384"/>
                  </a:lnTo>
                  <a:lnTo>
                    <a:pt x="66" y="384"/>
                  </a:lnTo>
                  <a:lnTo>
                    <a:pt x="66" y="380"/>
                  </a:lnTo>
                  <a:lnTo>
                    <a:pt x="69" y="380"/>
                  </a:lnTo>
                  <a:lnTo>
                    <a:pt x="73" y="380"/>
                  </a:lnTo>
                  <a:lnTo>
                    <a:pt x="73" y="376"/>
                  </a:lnTo>
                  <a:lnTo>
                    <a:pt x="69" y="373"/>
                  </a:lnTo>
                  <a:lnTo>
                    <a:pt x="66" y="369"/>
                  </a:lnTo>
                  <a:lnTo>
                    <a:pt x="66" y="365"/>
                  </a:lnTo>
                  <a:lnTo>
                    <a:pt x="66" y="362"/>
                  </a:lnTo>
                  <a:lnTo>
                    <a:pt x="66" y="358"/>
                  </a:lnTo>
                  <a:lnTo>
                    <a:pt x="66" y="355"/>
                  </a:lnTo>
                  <a:lnTo>
                    <a:pt x="62" y="351"/>
                  </a:lnTo>
                  <a:lnTo>
                    <a:pt x="62" y="344"/>
                  </a:lnTo>
                  <a:lnTo>
                    <a:pt x="58" y="344"/>
                  </a:lnTo>
                  <a:lnTo>
                    <a:pt x="58" y="337"/>
                  </a:lnTo>
                  <a:lnTo>
                    <a:pt x="58" y="337"/>
                  </a:lnTo>
                  <a:lnTo>
                    <a:pt x="58" y="333"/>
                  </a:lnTo>
                  <a:lnTo>
                    <a:pt x="62" y="329"/>
                  </a:lnTo>
                  <a:lnTo>
                    <a:pt x="66" y="329"/>
                  </a:lnTo>
                  <a:lnTo>
                    <a:pt x="69" y="333"/>
                  </a:lnTo>
                  <a:lnTo>
                    <a:pt x="73" y="333"/>
                  </a:lnTo>
                  <a:lnTo>
                    <a:pt x="76" y="337"/>
                  </a:lnTo>
                  <a:lnTo>
                    <a:pt x="80" y="337"/>
                  </a:lnTo>
                  <a:lnTo>
                    <a:pt x="84" y="337"/>
                  </a:lnTo>
                  <a:lnTo>
                    <a:pt x="87" y="340"/>
                  </a:lnTo>
                  <a:lnTo>
                    <a:pt x="95" y="337"/>
                  </a:lnTo>
                  <a:lnTo>
                    <a:pt x="95" y="337"/>
                  </a:lnTo>
                  <a:lnTo>
                    <a:pt x="95" y="329"/>
                  </a:lnTo>
                  <a:lnTo>
                    <a:pt x="95" y="329"/>
                  </a:lnTo>
                  <a:lnTo>
                    <a:pt x="95" y="322"/>
                  </a:lnTo>
                  <a:lnTo>
                    <a:pt x="95" y="318"/>
                  </a:lnTo>
                  <a:lnTo>
                    <a:pt x="95" y="318"/>
                  </a:lnTo>
                  <a:lnTo>
                    <a:pt x="95" y="311"/>
                  </a:lnTo>
                  <a:lnTo>
                    <a:pt x="95" y="311"/>
                  </a:lnTo>
                  <a:lnTo>
                    <a:pt x="98" y="308"/>
                  </a:lnTo>
                  <a:lnTo>
                    <a:pt x="98" y="300"/>
                  </a:lnTo>
                  <a:lnTo>
                    <a:pt x="98" y="300"/>
                  </a:lnTo>
                  <a:lnTo>
                    <a:pt x="102" y="297"/>
                  </a:lnTo>
                  <a:lnTo>
                    <a:pt x="102" y="293"/>
                  </a:lnTo>
                  <a:lnTo>
                    <a:pt x="102" y="289"/>
                  </a:lnTo>
                  <a:lnTo>
                    <a:pt x="102" y="286"/>
                  </a:lnTo>
                  <a:lnTo>
                    <a:pt x="102" y="282"/>
                  </a:lnTo>
                  <a:lnTo>
                    <a:pt x="102" y="279"/>
                  </a:lnTo>
                  <a:lnTo>
                    <a:pt x="102" y="275"/>
                  </a:lnTo>
                  <a:lnTo>
                    <a:pt x="105" y="271"/>
                  </a:lnTo>
                  <a:lnTo>
                    <a:pt x="105" y="268"/>
                  </a:lnTo>
                  <a:lnTo>
                    <a:pt x="102" y="264"/>
                  </a:lnTo>
                  <a:lnTo>
                    <a:pt x="102" y="261"/>
                  </a:lnTo>
                  <a:lnTo>
                    <a:pt x="95" y="261"/>
                  </a:lnTo>
                  <a:lnTo>
                    <a:pt x="91" y="261"/>
                  </a:lnTo>
                  <a:lnTo>
                    <a:pt x="87" y="261"/>
                  </a:lnTo>
                  <a:lnTo>
                    <a:pt x="84" y="257"/>
                  </a:lnTo>
                  <a:lnTo>
                    <a:pt x="84" y="257"/>
                  </a:lnTo>
                  <a:lnTo>
                    <a:pt x="84" y="250"/>
                  </a:lnTo>
                  <a:lnTo>
                    <a:pt x="80" y="246"/>
                  </a:lnTo>
                  <a:lnTo>
                    <a:pt x="80" y="242"/>
                  </a:lnTo>
                  <a:lnTo>
                    <a:pt x="76" y="239"/>
                  </a:lnTo>
                  <a:lnTo>
                    <a:pt x="76" y="232"/>
                  </a:lnTo>
                  <a:lnTo>
                    <a:pt x="76" y="228"/>
                  </a:lnTo>
                  <a:lnTo>
                    <a:pt x="76" y="224"/>
                  </a:lnTo>
                  <a:lnTo>
                    <a:pt x="76" y="221"/>
                  </a:lnTo>
                  <a:lnTo>
                    <a:pt x="76" y="217"/>
                  </a:lnTo>
                  <a:lnTo>
                    <a:pt x="76" y="210"/>
                  </a:lnTo>
                  <a:lnTo>
                    <a:pt x="73" y="210"/>
                  </a:lnTo>
                  <a:lnTo>
                    <a:pt x="69" y="206"/>
                  </a:lnTo>
                  <a:lnTo>
                    <a:pt x="66" y="203"/>
                  </a:lnTo>
                  <a:lnTo>
                    <a:pt x="66" y="203"/>
                  </a:lnTo>
                  <a:lnTo>
                    <a:pt x="58" y="203"/>
                  </a:lnTo>
                  <a:lnTo>
                    <a:pt x="58" y="199"/>
                  </a:lnTo>
                  <a:lnTo>
                    <a:pt x="58" y="192"/>
                  </a:lnTo>
                  <a:lnTo>
                    <a:pt x="58" y="188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1"/>
                  </a:lnTo>
                  <a:lnTo>
                    <a:pt x="62" y="177"/>
                  </a:lnTo>
                  <a:lnTo>
                    <a:pt x="66" y="177"/>
                  </a:lnTo>
                  <a:lnTo>
                    <a:pt x="66" y="174"/>
                  </a:lnTo>
                  <a:lnTo>
                    <a:pt x="69" y="174"/>
                  </a:lnTo>
                  <a:lnTo>
                    <a:pt x="76" y="174"/>
                  </a:lnTo>
                  <a:lnTo>
                    <a:pt x="76" y="174"/>
                  </a:lnTo>
                  <a:lnTo>
                    <a:pt x="80" y="170"/>
                  </a:lnTo>
                  <a:lnTo>
                    <a:pt x="84" y="170"/>
                  </a:lnTo>
                  <a:lnTo>
                    <a:pt x="91" y="166"/>
                  </a:lnTo>
                  <a:lnTo>
                    <a:pt x="91" y="166"/>
                  </a:lnTo>
                  <a:lnTo>
                    <a:pt x="91" y="159"/>
                  </a:lnTo>
                  <a:lnTo>
                    <a:pt x="91" y="159"/>
                  </a:lnTo>
                  <a:lnTo>
                    <a:pt x="91" y="152"/>
                  </a:lnTo>
                  <a:lnTo>
                    <a:pt x="95" y="148"/>
                  </a:lnTo>
                  <a:lnTo>
                    <a:pt x="98" y="148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105" y="145"/>
                  </a:lnTo>
                  <a:lnTo>
                    <a:pt x="105" y="141"/>
                  </a:lnTo>
                  <a:lnTo>
                    <a:pt x="109" y="141"/>
                  </a:lnTo>
                  <a:lnTo>
                    <a:pt x="113" y="141"/>
                  </a:lnTo>
                  <a:lnTo>
                    <a:pt x="113" y="137"/>
                  </a:lnTo>
                  <a:lnTo>
                    <a:pt x="113" y="137"/>
                  </a:lnTo>
                  <a:lnTo>
                    <a:pt x="116" y="134"/>
                  </a:lnTo>
                  <a:lnTo>
                    <a:pt x="120" y="134"/>
                  </a:lnTo>
                  <a:lnTo>
                    <a:pt x="120" y="130"/>
                  </a:lnTo>
                  <a:lnTo>
                    <a:pt x="127" y="130"/>
                  </a:lnTo>
                  <a:lnTo>
                    <a:pt x="131" y="127"/>
                  </a:lnTo>
                  <a:lnTo>
                    <a:pt x="131" y="123"/>
                  </a:lnTo>
                  <a:lnTo>
                    <a:pt x="134" y="123"/>
                  </a:lnTo>
                  <a:lnTo>
                    <a:pt x="134" y="119"/>
                  </a:lnTo>
                  <a:lnTo>
                    <a:pt x="134" y="112"/>
                  </a:lnTo>
                  <a:lnTo>
                    <a:pt x="131" y="112"/>
                  </a:lnTo>
                  <a:lnTo>
                    <a:pt x="131" y="105"/>
                  </a:lnTo>
                  <a:lnTo>
                    <a:pt x="134" y="105"/>
                  </a:lnTo>
                  <a:lnTo>
                    <a:pt x="138" y="101"/>
                  </a:lnTo>
                  <a:lnTo>
                    <a:pt x="138" y="98"/>
                  </a:lnTo>
                  <a:lnTo>
                    <a:pt x="142" y="98"/>
                  </a:lnTo>
                  <a:lnTo>
                    <a:pt x="145" y="98"/>
                  </a:lnTo>
                  <a:lnTo>
                    <a:pt x="149" y="94"/>
                  </a:lnTo>
                  <a:lnTo>
                    <a:pt x="149" y="94"/>
                  </a:lnTo>
                  <a:lnTo>
                    <a:pt x="152" y="94"/>
                  </a:lnTo>
                  <a:lnTo>
                    <a:pt x="152" y="90"/>
                  </a:lnTo>
                  <a:lnTo>
                    <a:pt x="156" y="87"/>
                  </a:lnTo>
                  <a:lnTo>
                    <a:pt x="160" y="87"/>
                  </a:lnTo>
                  <a:lnTo>
                    <a:pt x="163" y="83"/>
                  </a:lnTo>
                  <a:lnTo>
                    <a:pt x="167" y="79"/>
                  </a:lnTo>
                  <a:lnTo>
                    <a:pt x="167" y="79"/>
                  </a:lnTo>
                  <a:lnTo>
                    <a:pt x="167" y="76"/>
                  </a:lnTo>
                  <a:lnTo>
                    <a:pt x="171" y="76"/>
                  </a:lnTo>
                  <a:lnTo>
                    <a:pt x="174" y="72"/>
                  </a:lnTo>
                  <a:lnTo>
                    <a:pt x="174" y="69"/>
                  </a:lnTo>
                  <a:lnTo>
                    <a:pt x="174" y="69"/>
                  </a:lnTo>
                  <a:lnTo>
                    <a:pt x="189" y="61"/>
                  </a:lnTo>
                  <a:lnTo>
                    <a:pt x="189" y="58"/>
                  </a:lnTo>
                  <a:lnTo>
                    <a:pt x="192" y="58"/>
                  </a:lnTo>
                  <a:lnTo>
                    <a:pt x="192" y="58"/>
                  </a:lnTo>
                  <a:lnTo>
                    <a:pt x="196" y="58"/>
                  </a:lnTo>
                  <a:lnTo>
                    <a:pt x="200" y="58"/>
                  </a:lnTo>
                  <a:lnTo>
                    <a:pt x="203" y="58"/>
                  </a:lnTo>
                  <a:lnTo>
                    <a:pt x="203" y="58"/>
                  </a:lnTo>
                  <a:lnTo>
                    <a:pt x="203" y="58"/>
                  </a:lnTo>
                  <a:lnTo>
                    <a:pt x="207" y="54"/>
                  </a:lnTo>
                  <a:lnTo>
                    <a:pt x="210" y="54"/>
                  </a:lnTo>
                  <a:lnTo>
                    <a:pt x="210" y="58"/>
                  </a:lnTo>
                  <a:lnTo>
                    <a:pt x="214" y="58"/>
                  </a:lnTo>
                  <a:lnTo>
                    <a:pt x="218" y="58"/>
                  </a:lnTo>
                  <a:lnTo>
                    <a:pt x="221" y="58"/>
                  </a:lnTo>
                  <a:lnTo>
                    <a:pt x="221" y="58"/>
                  </a:lnTo>
                  <a:lnTo>
                    <a:pt x="225" y="58"/>
                  </a:lnTo>
                  <a:lnTo>
                    <a:pt x="228" y="54"/>
                  </a:lnTo>
                  <a:lnTo>
                    <a:pt x="228" y="54"/>
                  </a:lnTo>
                  <a:lnTo>
                    <a:pt x="228" y="58"/>
                  </a:lnTo>
                  <a:lnTo>
                    <a:pt x="232" y="58"/>
                  </a:lnTo>
                  <a:lnTo>
                    <a:pt x="236" y="54"/>
                  </a:lnTo>
                  <a:lnTo>
                    <a:pt x="236" y="51"/>
                  </a:lnTo>
                  <a:lnTo>
                    <a:pt x="239" y="51"/>
                  </a:lnTo>
                  <a:lnTo>
                    <a:pt x="239" y="51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9" y="43"/>
                  </a:lnTo>
                  <a:lnTo>
                    <a:pt x="243" y="40"/>
                  </a:lnTo>
                  <a:lnTo>
                    <a:pt x="247" y="40"/>
                  </a:lnTo>
                  <a:lnTo>
                    <a:pt x="247" y="40"/>
                  </a:lnTo>
                  <a:lnTo>
                    <a:pt x="247" y="40"/>
                  </a:lnTo>
                  <a:lnTo>
                    <a:pt x="250" y="36"/>
                  </a:lnTo>
                  <a:lnTo>
                    <a:pt x="254" y="36"/>
                  </a:lnTo>
                  <a:lnTo>
                    <a:pt x="257" y="32"/>
                  </a:lnTo>
                  <a:lnTo>
                    <a:pt x="257" y="32"/>
                  </a:lnTo>
                  <a:lnTo>
                    <a:pt x="257" y="32"/>
                  </a:lnTo>
                  <a:lnTo>
                    <a:pt x="261" y="32"/>
                  </a:lnTo>
                  <a:lnTo>
                    <a:pt x="265" y="29"/>
                  </a:lnTo>
                  <a:lnTo>
                    <a:pt x="265" y="29"/>
                  </a:lnTo>
                  <a:lnTo>
                    <a:pt x="268" y="29"/>
                  </a:lnTo>
                  <a:lnTo>
                    <a:pt x="268" y="25"/>
                  </a:lnTo>
                  <a:lnTo>
                    <a:pt x="276" y="25"/>
                  </a:lnTo>
                  <a:lnTo>
                    <a:pt x="276" y="25"/>
                  </a:lnTo>
                  <a:lnTo>
                    <a:pt x="276" y="22"/>
                  </a:lnTo>
                  <a:lnTo>
                    <a:pt x="279" y="22"/>
                  </a:lnTo>
                  <a:lnTo>
                    <a:pt x="279" y="22"/>
                  </a:lnTo>
                  <a:lnTo>
                    <a:pt x="283" y="22"/>
                  </a:lnTo>
                  <a:lnTo>
                    <a:pt x="283" y="18"/>
                  </a:lnTo>
                  <a:lnTo>
                    <a:pt x="283" y="14"/>
                  </a:lnTo>
                  <a:lnTo>
                    <a:pt x="286" y="14"/>
                  </a:lnTo>
                  <a:lnTo>
                    <a:pt x="290" y="14"/>
                  </a:lnTo>
                  <a:lnTo>
                    <a:pt x="294" y="14"/>
                  </a:lnTo>
                  <a:lnTo>
                    <a:pt x="297" y="14"/>
                  </a:lnTo>
                  <a:lnTo>
                    <a:pt x="301" y="14"/>
                  </a:lnTo>
                  <a:lnTo>
                    <a:pt x="301" y="11"/>
                  </a:lnTo>
                  <a:lnTo>
                    <a:pt x="305" y="11"/>
                  </a:lnTo>
                  <a:lnTo>
                    <a:pt x="308" y="11"/>
                  </a:lnTo>
                  <a:lnTo>
                    <a:pt x="312" y="14"/>
                  </a:lnTo>
                  <a:lnTo>
                    <a:pt x="312" y="14"/>
                  </a:lnTo>
                  <a:lnTo>
                    <a:pt x="315" y="14"/>
                  </a:lnTo>
                  <a:lnTo>
                    <a:pt x="319" y="14"/>
                  </a:lnTo>
                  <a:lnTo>
                    <a:pt x="319" y="14"/>
                  </a:lnTo>
                  <a:lnTo>
                    <a:pt x="323" y="14"/>
                  </a:lnTo>
                  <a:lnTo>
                    <a:pt x="326" y="14"/>
                  </a:lnTo>
                  <a:lnTo>
                    <a:pt x="330" y="14"/>
                  </a:lnTo>
                  <a:lnTo>
                    <a:pt x="330" y="14"/>
                  </a:lnTo>
                  <a:lnTo>
                    <a:pt x="333" y="14"/>
                  </a:lnTo>
                  <a:lnTo>
                    <a:pt x="333" y="14"/>
                  </a:lnTo>
                  <a:lnTo>
                    <a:pt x="337" y="14"/>
                  </a:lnTo>
                  <a:lnTo>
                    <a:pt x="337" y="14"/>
                  </a:lnTo>
                  <a:lnTo>
                    <a:pt x="337" y="18"/>
                  </a:lnTo>
                  <a:lnTo>
                    <a:pt x="341" y="18"/>
                  </a:lnTo>
                  <a:lnTo>
                    <a:pt x="344" y="18"/>
                  </a:lnTo>
                  <a:lnTo>
                    <a:pt x="348" y="18"/>
                  </a:lnTo>
                  <a:lnTo>
                    <a:pt x="348" y="14"/>
                  </a:lnTo>
                  <a:lnTo>
                    <a:pt x="348" y="14"/>
                  </a:lnTo>
                  <a:lnTo>
                    <a:pt x="352" y="14"/>
                  </a:lnTo>
                  <a:lnTo>
                    <a:pt x="355" y="14"/>
                  </a:lnTo>
                  <a:lnTo>
                    <a:pt x="355" y="14"/>
                  </a:lnTo>
                  <a:lnTo>
                    <a:pt x="355" y="11"/>
                  </a:lnTo>
                  <a:lnTo>
                    <a:pt x="359" y="11"/>
                  </a:lnTo>
                  <a:lnTo>
                    <a:pt x="359" y="7"/>
                  </a:lnTo>
                  <a:lnTo>
                    <a:pt x="362" y="7"/>
                  </a:lnTo>
                  <a:lnTo>
                    <a:pt x="362" y="3"/>
                  </a:lnTo>
                  <a:lnTo>
                    <a:pt x="359" y="3"/>
                  </a:lnTo>
                  <a:lnTo>
                    <a:pt x="359" y="3"/>
                  </a:lnTo>
                  <a:lnTo>
                    <a:pt x="362" y="0"/>
                  </a:lnTo>
                  <a:lnTo>
                    <a:pt x="362" y="0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3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77" y="3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84" y="3"/>
                  </a:lnTo>
                  <a:lnTo>
                    <a:pt x="388" y="3"/>
                  </a:lnTo>
                  <a:lnTo>
                    <a:pt x="391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20" y="3"/>
                  </a:lnTo>
                  <a:lnTo>
                    <a:pt x="424" y="3"/>
                  </a:lnTo>
                  <a:lnTo>
                    <a:pt x="428" y="3"/>
                  </a:lnTo>
                  <a:lnTo>
                    <a:pt x="428" y="3"/>
                  </a:lnTo>
                  <a:lnTo>
                    <a:pt x="431" y="3"/>
                  </a:lnTo>
                  <a:lnTo>
                    <a:pt x="435" y="7"/>
                  </a:lnTo>
                  <a:lnTo>
                    <a:pt x="435" y="11"/>
                  </a:lnTo>
                  <a:lnTo>
                    <a:pt x="435" y="11"/>
                  </a:lnTo>
                  <a:lnTo>
                    <a:pt x="435" y="14"/>
                  </a:lnTo>
                  <a:lnTo>
                    <a:pt x="435" y="14"/>
                  </a:lnTo>
                  <a:lnTo>
                    <a:pt x="435" y="14"/>
                  </a:lnTo>
                  <a:lnTo>
                    <a:pt x="431" y="14"/>
                  </a:lnTo>
                  <a:lnTo>
                    <a:pt x="428" y="14"/>
                  </a:lnTo>
                  <a:lnTo>
                    <a:pt x="428" y="18"/>
                  </a:lnTo>
                  <a:lnTo>
                    <a:pt x="424" y="22"/>
                  </a:lnTo>
                  <a:lnTo>
                    <a:pt x="420" y="22"/>
                  </a:lnTo>
                  <a:lnTo>
                    <a:pt x="420" y="25"/>
                  </a:lnTo>
                  <a:lnTo>
                    <a:pt x="417" y="25"/>
                  </a:lnTo>
                  <a:lnTo>
                    <a:pt x="417" y="29"/>
                  </a:lnTo>
                  <a:lnTo>
                    <a:pt x="417" y="32"/>
                  </a:lnTo>
                  <a:lnTo>
                    <a:pt x="417" y="32"/>
                  </a:lnTo>
                  <a:lnTo>
                    <a:pt x="417" y="36"/>
                  </a:lnTo>
                  <a:lnTo>
                    <a:pt x="417" y="40"/>
                  </a:lnTo>
                  <a:lnTo>
                    <a:pt x="417" y="40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28" y="43"/>
                  </a:lnTo>
                  <a:lnTo>
                    <a:pt x="428" y="47"/>
                  </a:lnTo>
                  <a:lnTo>
                    <a:pt x="428" y="51"/>
                  </a:lnTo>
                  <a:lnTo>
                    <a:pt x="428" y="51"/>
                  </a:lnTo>
                  <a:lnTo>
                    <a:pt x="428" y="54"/>
                  </a:lnTo>
                  <a:lnTo>
                    <a:pt x="428" y="58"/>
                  </a:lnTo>
                  <a:lnTo>
                    <a:pt x="431" y="58"/>
                  </a:lnTo>
                  <a:lnTo>
                    <a:pt x="431" y="61"/>
                  </a:lnTo>
                  <a:lnTo>
                    <a:pt x="431" y="65"/>
                  </a:lnTo>
                  <a:lnTo>
                    <a:pt x="431" y="69"/>
                  </a:lnTo>
                  <a:lnTo>
                    <a:pt x="431" y="69"/>
                  </a:lnTo>
                  <a:lnTo>
                    <a:pt x="431" y="72"/>
                  </a:lnTo>
                  <a:lnTo>
                    <a:pt x="428" y="76"/>
                  </a:lnTo>
                  <a:lnTo>
                    <a:pt x="428" y="76"/>
                  </a:lnTo>
                  <a:lnTo>
                    <a:pt x="428" y="79"/>
                  </a:lnTo>
                  <a:lnTo>
                    <a:pt x="428" y="83"/>
                  </a:lnTo>
                  <a:lnTo>
                    <a:pt x="428" y="87"/>
                  </a:lnTo>
                  <a:lnTo>
                    <a:pt x="428" y="87"/>
                  </a:lnTo>
                  <a:lnTo>
                    <a:pt x="428" y="90"/>
                  </a:lnTo>
                  <a:lnTo>
                    <a:pt x="428" y="94"/>
                  </a:lnTo>
                  <a:lnTo>
                    <a:pt x="428" y="94"/>
                  </a:lnTo>
                  <a:lnTo>
                    <a:pt x="424" y="94"/>
                  </a:lnTo>
                  <a:lnTo>
                    <a:pt x="424" y="98"/>
                  </a:lnTo>
                  <a:lnTo>
                    <a:pt x="424" y="101"/>
                  </a:lnTo>
                  <a:lnTo>
                    <a:pt x="424" y="105"/>
                  </a:lnTo>
                  <a:lnTo>
                    <a:pt x="420" y="105"/>
                  </a:lnTo>
                  <a:lnTo>
                    <a:pt x="417" y="105"/>
                  </a:lnTo>
                  <a:lnTo>
                    <a:pt x="417" y="105"/>
                  </a:lnTo>
                  <a:lnTo>
                    <a:pt x="413" y="105"/>
                  </a:lnTo>
                  <a:lnTo>
                    <a:pt x="410" y="101"/>
                  </a:lnTo>
                  <a:lnTo>
                    <a:pt x="410" y="105"/>
                  </a:lnTo>
                  <a:lnTo>
                    <a:pt x="406" y="105"/>
                  </a:lnTo>
                  <a:lnTo>
                    <a:pt x="406" y="105"/>
                  </a:lnTo>
                  <a:lnTo>
                    <a:pt x="402" y="105"/>
                  </a:lnTo>
                  <a:lnTo>
                    <a:pt x="402" y="108"/>
                  </a:lnTo>
                  <a:lnTo>
                    <a:pt x="399" y="112"/>
                  </a:lnTo>
                  <a:lnTo>
                    <a:pt x="399" y="112"/>
                  </a:lnTo>
                  <a:lnTo>
                    <a:pt x="402" y="112"/>
                  </a:lnTo>
                  <a:lnTo>
                    <a:pt x="402" y="116"/>
                  </a:lnTo>
                  <a:lnTo>
                    <a:pt x="406" y="116"/>
                  </a:lnTo>
                  <a:lnTo>
                    <a:pt x="406" y="119"/>
                  </a:lnTo>
                  <a:lnTo>
                    <a:pt x="410" y="119"/>
                  </a:lnTo>
                  <a:lnTo>
                    <a:pt x="410" y="119"/>
                  </a:lnTo>
                  <a:lnTo>
                    <a:pt x="413" y="123"/>
                  </a:lnTo>
                  <a:lnTo>
                    <a:pt x="417" y="123"/>
                  </a:lnTo>
                  <a:lnTo>
                    <a:pt x="417" y="123"/>
                  </a:lnTo>
                  <a:lnTo>
                    <a:pt x="420" y="123"/>
                  </a:lnTo>
                  <a:lnTo>
                    <a:pt x="424" y="123"/>
                  </a:lnTo>
                  <a:lnTo>
                    <a:pt x="424" y="123"/>
                  </a:lnTo>
                  <a:lnTo>
                    <a:pt x="428" y="123"/>
                  </a:lnTo>
                  <a:lnTo>
                    <a:pt x="428" y="127"/>
                  </a:lnTo>
                  <a:lnTo>
                    <a:pt x="428" y="130"/>
                  </a:lnTo>
                  <a:lnTo>
                    <a:pt x="428" y="130"/>
                  </a:lnTo>
                  <a:lnTo>
                    <a:pt x="431" y="134"/>
                  </a:lnTo>
                  <a:lnTo>
                    <a:pt x="435" y="137"/>
                  </a:lnTo>
                  <a:lnTo>
                    <a:pt x="435" y="141"/>
                  </a:lnTo>
                  <a:lnTo>
                    <a:pt x="435" y="141"/>
                  </a:lnTo>
                  <a:lnTo>
                    <a:pt x="435" y="141"/>
                  </a:lnTo>
                  <a:lnTo>
                    <a:pt x="438" y="141"/>
                  </a:lnTo>
                  <a:lnTo>
                    <a:pt x="442" y="141"/>
                  </a:lnTo>
                  <a:lnTo>
                    <a:pt x="446" y="141"/>
                  </a:lnTo>
                  <a:lnTo>
                    <a:pt x="446" y="141"/>
                  </a:lnTo>
                  <a:lnTo>
                    <a:pt x="449" y="141"/>
                  </a:lnTo>
                  <a:lnTo>
                    <a:pt x="453" y="141"/>
                  </a:lnTo>
                  <a:lnTo>
                    <a:pt x="453" y="141"/>
                  </a:lnTo>
                  <a:lnTo>
                    <a:pt x="457" y="141"/>
                  </a:lnTo>
                  <a:lnTo>
                    <a:pt x="460" y="141"/>
                  </a:lnTo>
                  <a:lnTo>
                    <a:pt x="464" y="141"/>
                  </a:lnTo>
                  <a:lnTo>
                    <a:pt x="464" y="145"/>
                  </a:lnTo>
                  <a:lnTo>
                    <a:pt x="467" y="145"/>
                  </a:lnTo>
                  <a:lnTo>
                    <a:pt x="471" y="148"/>
                  </a:lnTo>
                  <a:lnTo>
                    <a:pt x="471" y="148"/>
                  </a:lnTo>
                  <a:lnTo>
                    <a:pt x="471" y="148"/>
                  </a:lnTo>
                  <a:lnTo>
                    <a:pt x="475" y="152"/>
                  </a:lnTo>
                  <a:lnTo>
                    <a:pt x="475" y="156"/>
                  </a:lnTo>
                  <a:lnTo>
                    <a:pt x="478" y="159"/>
                  </a:lnTo>
                  <a:lnTo>
                    <a:pt x="482" y="159"/>
                  </a:lnTo>
                  <a:lnTo>
                    <a:pt x="482" y="159"/>
                  </a:lnTo>
                  <a:lnTo>
                    <a:pt x="482" y="163"/>
                  </a:lnTo>
                  <a:lnTo>
                    <a:pt x="486" y="163"/>
                  </a:lnTo>
                  <a:lnTo>
                    <a:pt x="489" y="163"/>
                  </a:lnTo>
                  <a:lnTo>
                    <a:pt x="489" y="163"/>
                  </a:lnTo>
                  <a:lnTo>
                    <a:pt x="493" y="166"/>
                  </a:lnTo>
                  <a:lnTo>
                    <a:pt x="493" y="166"/>
                  </a:lnTo>
                  <a:lnTo>
                    <a:pt x="493" y="170"/>
                  </a:lnTo>
                  <a:lnTo>
                    <a:pt x="496" y="174"/>
                  </a:lnTo>
                  <a:lnTo>
                    <a:pt x="496" y="174"/>
                  </a:lnTo>
                  <a:lnTo>
                    <a:pt x="500" y="177"/>
                  </a:lnTo>
                  <a:lnTo>
                    <a:pt x="500" y="177"/>
                  </a:lnTo>
                  <a:lnTo>
                    <a:pt x="504" y="177"/>
                  </a:lnTo>
                  <a:lnTo>
                    <a:pt x="507" y="177"/>
                  </a:lnTo>
                  <a:lnTo>
                    <a:pt x="507" y="177"/>
                  </a:lnTo>
                  <a:lnTo>
                    <a:pt x="511" y="177"/>
                  </a:lnTo>
                  <a:lnTo>
                    <a:pt x="515" y="177"/>
                  </a:lnTo>
                  <a:lnTo>
                    <a:pt x="515" y="181"/>
                  </a:lnTo>
                  <a:lnTo>
                    <a:pt x="518" y="181"/>
                  </a:lnTo>
                  <a:lnTo>
                    <a:pt x="518" y="184"/>
                  </a:lnTo>
                  <a:lnTo>
                    <a:pt x="518" y="184"/>
                  </a:lnTo>
                  <a:lnTo>
                    <a:pt x="522" y="184"/>
                  </a:lnTo>
                  <a:lnTo>
                    <a:pt x="522" y="188"/>
                  </a:lnTo>
                  <a:lnTo>
                    <a:pt x="525" y="188"/>
                  </a:lnTo>
                  <a:lnTo>
                    <a:pt x="525" y="192"/>
                  </a:lnTo>
                  <a:lnTo>
                    <a:pt x="525" y="192"/>
                  </a:lnTo>
                  <a:lnTo>
                    <a:pt x="529" y="192"/>
                  </a:lnTo>
                  <a:lnTo>
                    <a:pt x="529" y="195"/>
                  </a:lnTo>
                  <a:lnTo>
                    <a:pt x="529" y="199"/>
                  </a:lnTo>
                  <a:lnTo>
                    <a:pt x="533" y="203"/>
                  </a:lnTo>
                  <a:lnTo>
                    <a:pt x="533" y="203"/>
                  </a:lnTo>
                  <a:lnTo>
                    <a:pt x="533" y="206"/>
                  </a:lnTo>
                  <a:lnTo>
                    <a:pt x="536" y="210"/>
                  </a:lnTo>
                  <a:lnTo>
                    <a:pt x="536" y="210"/>
                  </a:lnTo>
                  <a:lnTo>
                    <a:pt x="543" y="210"/>
                  </a:lnTo>
                  <a:lnTo>
                    <a:pt x="543" y="210"/>
                  </a:lnTo>
                  <a:lnTo>
                    <a:pt x="551" y="210"/>
                  </a:lnTo>
                  <a:lnTo>
                    <a:pt x="554" y="206"/>
                  </a:lnTo>
                  <a:lnTo>
                    <a:pt x="558" y="206"/>
                  </a:lnTo>
                  <a:lnTo>
                    <a:pt x="562" y="206"/>
                  </a:lnTo>
                  <a:lnTo>
                    <a:pt x="565" y="203"/>
                  </a:lnTo>
                  <a:lnTo>
                    <a:pt x="572" y="203"/>
                  </a:lnTo>
                  <a:lnTo>
                    <a:pt x="572" y="203"/>
                  </a:lnTo>
                  <a:lnTo>
                    <a:pt x="576" y="203"/>
                  </a:lnTo>
                  <a:lnTo>
                    <a:pt x="576" y="199"/>
                  </a:lnTo>
                  <a:lnTo>
                    <a:pt x="580" y="195"/>
                  </a:lnTo>
                  <a:lnTo>
                    <a:pt x="580" y="195"/>
                  </a:lnTo>
                  <a:lnTo>
                    <a:pt x="580" y="192"/>
                  </a:lnTo>
                  <a:lnTo>
                    <a:pt x="583" y="192"/>
                  </a:lnTo>
                  <a:lnTo>
                    <a:pt x="587" y="192"/>
                  </a:lnTo>
                  <a:lnTo>
                    <a:pt x="591" y="192"/>
                  </a:lnTo>
                  <a:lnTo>
                    <a:pt x="591" y="192"/>
                  </a:lnTo>
                  <a:lnTo>
                    <a:pt x="594" y="195"/>
                  </a:lnTo>
                  <a:lnTo>
                    <a:pt x="598" y="195"/>
                  </a:lnTo>
                  <a:lnTo>
                    <a:pt x="598" y="199"/>
                  </a:lnTo>
                  <a:lnTo>
                    <a:pt x="601" y="199"/>
                  </a:lnTo>
                  <a:lnTo>
                    <a:pt x="605" y="199"/>
                  </a:lnTo>
                  <a:lnTo>
                    <a:pt x="609" y="199"/>
                  </a:lnTo>
                  <a:lnTo>
                    <a:pt x="609" y="203"/>
                  </a:lnTo>
                  <a:lnTo>
                    <a:pt x="612" y="203"/>
                  </a:lnTo>
                  <a:lnTo>
                    <a:pt x="616" y="203"/>
                  </a:lnTo>
                  <a:lnTo>
                    <a:pt x="620" y="203"/>
                  </a:lnTo>
                  <a:lnTo>
                    <a:pt x="623" y="203"/>
                  </a:lnTo>
                  <a:lnTo>
                    <a:pt x="627" y="203"/>
                  </a:lnTo>
                  <a:lnTo>
                    <a:pt x="627" y="203"/>
                  </a:lnTo>
                  <a:lnTo>
                    <a:pt x="630" y="203"/>
                  </a:lnTo>
                  <a:lnTo>
                    <a:pt x="634" y="203"/>
                  </a:lnTo>
                  <a:lnTo>
                    <a:pt x="638" y="203"/>
                  </a:lnTo>
                  <a:lnTo>
                    <a:pt x="641" y="203"/>
                  </a:lnTo>
                  <a:lnTo>
                    <a:pt x="645" y="203"/>
                  </a:lnTo>
                  <a:lnTo>
                    <a:pt x="645" y="203"/>
                  </a:lnTo>
                  <a:lnTo>
                    <a:pt x="648" y="203"/>
                  </a:lnTo>
                  <a:lnTo>
                    <a:pt x="652" y="203"/>
                  </a:lnTo>
                  <a:lnTo>
                    <a:pt x="652" y="206"/>
                  </a:lnTo>
                  <a:lnTo>
                    <a:pt x="652" y="206"/>
                  </a:lnTo>
                  <a:lnTo>
                    <a:pt x="652" y="210"/>
                  </a:lnTo>
                  <a:lnTo>
                    <a:pt x="656" y="210"/>
                  </a:lnTo>
                  <a:lnTo>
                    <a:pt x="659" y="210"/>
                  </a:lnTo>
                  <a:lnTo>
                    <a:pt x="663" y="206"/>
                  </a:lnTo>
                  <a:lnTo>
                    <a:pt x="663" y="203"/>
                  </a:lnTo>
                  <a:lnTo>
                    <a:pt x="667" y="203"/>
                  </a:lnTo>
                  <a:lnTo>
                    <a:pt x="667" y="206"/>
                  </a:lnTo>
                  <a:lnTo>
                    <a:pt x="667" y="210"/>
                  </a:lnTo>
                  <a:lnTo>
                    <a:pt x="667" y="210"/>
                  </a:lnTo>
                  <a:lnTo>
                    <a:pt x="667" y="213"/>
                  </a:lnTo>
                  <a:lnTo>
                    <a:pt x="667" y="217"/>
                  </a:lnTo>
                  <a:lnTo>
                    <a:pt x="670" y="217"/>
                  </a:lnTo>
                  <a:lnTo>
                    <a:pt x="670" y="213"/>
                  </a:lnTo>
                  <a:lnTo>
                    <a:pt x="674" y="213"/>
                  </a:lnTo>
                  <a:lnTo>
                    <a:pt x="677" y="213"/>
                  </a:lnTo>
                  <a:lnTo>
                    <a:pt x="677" y="217"/>
                  </a:lnTo>
                  <a:lnTo>
                    <a:pt x="681" y="217"/>
                  </a:lnTo>
                  <a:lnTo>
                    <a:pt x="685" y="217"/>
                  </a:lnTo>
                  <a:lnTo>
                    <a:pt x="688" y="217"/>
                  </a:lnTo>
                  <a:lnTo>
                    <a:pt x="688" y="213"/>
                  </a:lnTo>
                  <a:lnTo>
                    <a:pt x="688" y="213"/>
                  </a:lnTo>
                  <a:lnTo>
                    <a:pt x="692" y="213"/>
                  </a:lnTo>
                  <a:lnTo>
                    <a:pt x="696" y="213"/>
                  </a:lnTo>
                  <a:lnTo>
                    <a:pt x="696" y="213"/>
                  </a:lnTo>
                  <a:lnTo>
                    <a:pt x="699" y="213"/>
                  </a:lnTo>
                  <a:lnTo>
                    <a:pt x="699" y="217"/>
                  </a:lnTo>
                  <a:lnTo>
                    <a:pt x="703" y="217"/>
                  </a:lnTo>
                  <a:lnTo>
                    <a:pt x="703" y="221"/>
                  </a:lnTo>
                  <a:lnTo>
                    <a:pt x="706" y="221"/>
                  </a:lnTo>
                  <a:lnTo>
                    <a:pt x="706" y="221"/>
                  </a:lnTo>
                  <a:lnTo>
                    <a:pt x="706" y="224"/>
                  </a:lnTo>
                  <a:lnTo>
                    <a:pt x="706" y="228"/>
                  </a:lnTo>
                  <a:lnTo>
                    <a:pt x="710" y="228"/>
                  </a:lnTo>
                  <a:lnTo>
                    <a:pt x="714" y="228"/>
                  </a:lnTo>
                  <a:lnTo>
                    <a:pt x="714" y="228"/>
                  </a:lnTo>
                  <a:lnTo>
                    <a:pt x="714" y="228"/>
                  </a:lnTo>
                  <a:lnTo>
                    <a:pt x="717" y="228"/>
                  </a:lnTo>
                  <a:lnTo>
                    <a:pt x="717" y="232"/>
                  </a:lnTo>
                  <a:lnTo>
                    <a:pt x="721" y="232"/>
                  </a:lnTo>
                  <a:lnTo>
                    <a:pt x="724" y="232"/>
                  </a:lnTo>
                  <a:lnTo>
                    <a:pt x="724" y="232"/>
                  </a:lnTo>
                  <a:lnTo>
                    <a:pt x="728" y="232"/>
                  </a:lnTo>
                  <a:lnTo>
                    <a:pt x="732" y="232"/>
                  </a:lnTo>
                  <a:lnTo>
                    <a:pt x="732" y="235"/>
                  </a:lnTo>
                  <a:lnTo>
                    <a:pt x="732" y="235"/>
                  </a:lnTo>
                  <a:lnTo>
                    <a:pt x="735" y="235"/>
                  </a:lnTo>
                  <a:lnTo>
                    <a:pt x="739" y="239"/>
                  </a:lnTo>
                  <a:lnTo>
                    <a:pt x="743" y="239"/>
                  </a:lnTo>
                  <a:lnTo>
                    <a:pt x="743" y="239"/>
                  </a:lnTo>
                  <a:lnTo>
                    <a:pt x="743" y="239"/>
                  </a:lnTo>
                  <a:lnTo>
                    <a:pt x="746" y="239"/>
                  </a:lnTo>
                  <a:lnTo>
                    <a:pt x="746" y="242"/>
                  </a:lnTo>
                  <a:lnTo>
                    <a:pt x="750" y="242"/>
                  </a:lnTo>
                  <a:lnTo>
                    <a:pt x="750" y="246"/>
                  </a:lnTo>
                  <a:lnTo>
                    <a:pt x="750" y="246"/>
                  </a:lnTo>
                  <a:lnTo>
                    <a:pt x="750" y="246"/>
                  </a:lnTo>
                  <a:lnTo>
                    <a:pt x="750" y="250"/>
                  </a:lnTo>
                  <a:lnTo>
                    <a:pt x="750" y="253"/>
                  </a:lnTo>
                  <a:lnTo>
                    <a:pt x="750" y="257"/>
                  </a:lnTo>
                  <a:lnTo>
                    <a:pt x="750" y="257"/>
                  </a:lnTo>
                  <a:lnTo>
                    <a:pt x="750" y="261"/>
                  </a:lnTo>
                  <a:lnTo>
                    <a:pt x="750" y="264"/>
                  </a:lnTo>
                  <a:lnTo>
                    <a:pt x="753" y="264"/>
                  </a:lnTo>
                  <a:lnTo>
                    <a:pt x="753" y="264"/>
                  </a:lnTo>
                  <a:lnTo>
                    <a:pt x="753" y="268"/>
                  </a:lnTo>
                  <a:lnTo>
                    <a:pt x="757" y="268"/>
                  </a:lnTo>
                  <a:lnTo>
                    <a:pt x="757" y="271"/>
                  </a:lnTo>
                  <a:lnTo>
                    <a:pt x="761" y="271"/>
                  </a:lnTo>
                  <a:lnTo>
                    <a:pt x="761" y="275"/>
                  </a:lnTo>
                  <a:lnTo>
                    <a:pt x="761" y="275"/>
                  </a:lnTo>
                  <a:lnTo>
                    <a:pt x="764" y="275"/>
                  </a:lnTo>
                  <a:lnTo>
                    <a:pt x="764" y="271"/>
                  </a:lnTo>
                  <a:lnTo>
                    <a:pt x="768" y="271"/>
                  </a:lnTo>
                  <a:lnTo>
                    <a:pt x="768" y="271"/>
                  </a:lnTo>
                  <a:lnTo>
                    <a:pt x="772" y="271"/>
                  </a:lnTo>
                  <a:lnTo>
                    <a:pt x="775" y="271"/>
                  </a:lnTo>
                  <a:lnTo>
                    <a:pt x="775" y="268"/>
                  </a:lnTo>
                  <a:lnTo>
                    <a:pt x="779" y="268"/>
                  </a:lnTo>
                  <a:lnTo>
                    <a:pt x="779" y="264"/>
                  </a:lnTo>
                  <a:lnTo>
                    <a:pt x="779" y="264"/>
                  </a:lnTo>
                  <a:lnTo>
                    <a:pt x="779" y="264"/>
                  </a:lnTo>
                  <a:lnTo>
                    <a:pt x="782" y="261"/>
                  </a:lnTo>
                  <a:lnTo>
                    <a:pt x="786" y="261"/>
                  </a:lnTo>
                  <a:lnTo>
                    <a:pt x="786" y="261"/>
                  </a:lnTo>
                  <a:lnTo>
                    <a:pt x="786" y="257"/>
                  </a:lnTo>
                  <a:lnTo>
                    <a:pt x="790" y="257"/>
                  </a:lnTo>
                  <a:lnTo>
                    <a:pt x="790" y="261"/>
                  </a:lnTo>
                  <a:lnTo>
                    <a:pt x="793" y="261"/>
                  </a:lnTo>
                  <a:lnTo>
                    <a:pt x="797" y="261"/>
                  </a:lnTo>
                  <a:lnTo>
                    <a:pt x="797" y="257"/>
                  </a:lnTo>
                  <a:lnTo>
                    <a:pt x="797" y="257"/>
                  </a:lnTo>
                  <a:lnTo>
                    <a:pt x="801" y="257"/>
                  </a:lnTo>
                  <a:lnTo>
                    <a:pt x="804" y="257"/>
                  </a:lnTo>
                  <a:lnTo>
                    <a:pt x="804" y="257"/>
                  </a:lnTo>
                  <a:lnTo>
                    <a:pt x="808" y="257"/>
                  </a:lnTo>
                  <a:lnTo>
                    <a:pt x="811" y="257"/>
                  </a:lnTo>
                  <a:lnTo>
                    <a:pt x="815" y="257"/>
                  </a:lnTo>
                  <a:lnTo>
                    <a:pt x="815" y="261"/>
                  </a:lnTo>
                  <a:lnTo>
                    <a:pt x="822" y="264"/>
                  </a:lnTo>
                  <a:lnTo>
                    <a:pt x="822" y="264"/>
                  </a:lnTo>
                  <a:lnTo>
                    <a:pt x="822" y="268"/>
                  </a:lnTo>
                  <a:lnTo>
                    <a:pt x="829" y="271"/>
                  </a:lnTo>
                  <a:lnTo>
                    <a:pt x="833" y="275"/>
                  </a:lnTo>
                  <a:lnTo>
                    <a:pt x="833" y="275"/>
                  </a:lnTo>
                  <a:lnTo>
                    <a:pt x="837" y="275"/>
                  </a:lnTo>
                  <a:lnTo>
                    <a:pt x="840" y="275"/>
                  </a:lnTo>
                  <a:lnTo>
                    <a:pt x="840" y="279"/>
                  </a:lnTo>
                  <a:lnTo>
                    <a:pt x="840" y="282"/>
                  </a:lnTo>
                  <a:lnTo>
                    <a:pt x="844" y="286"/>
                  </a:lnTo>
                  <a:lnTo>
                    <a:pt x="848" y="286"/>
                  </a:lnTo>
                  <a:lnTo>
                    <a:pt x="851" y="286"/>
                  </a:lnTo>
                  <a:lnTo>
                    <a:pt x="851" y="286"/>
                  </a:lnTo>
                  <a:lnTo>
                    <a:pt x="855" y="286"/>
                  </a:lnTo>
                  <a:lnTo>
                    <a:pt x="855" y="289"/>
                  </a:lnTo>
                  <a:lnTo>
                    <a:pt x="858" y="289"/>
                  </a:lnTo>
                  <a:lnTo>
                    <a:pt x="858" y="289"/>
                  </a:lnTo>
                  <a:lnTo>
                    <a:pt x="862" y="289"/>
                  </a:lnTo>
                  <a:lnTo>
                    <a:pt x="866" y="286"/>
                  </a:lnTo>
                  <a:lnTo>
                    <a:pt x="869" y="286"/>
                  </a:lnTo>
                  <a:lnTo>
                    <a:pt x="869" y="286"/>
                  </a:lnTo>
                  <a:lnTo>
                    <a:pt x="873" y="282"/>
                  </a:lnTo>
                  <a:lnTo>
                    <a:pt x="873" y="286"/>
                  </a:lnTo>
                  <a:lnTo>
                    <a:pt x="877" y="286"/>
                  </a:lnTo>
                  <a:lnTo>
                    <a:pt x="877" y="286"/>
                  </a:lnTo>
                  <a:lnTo>
                    <a:pt x="880" y="286"/>
                  </a:lnTo>
                  <a:lnTo>
                    <a:pt x="884" y="286"/>
                  </a:lnTo>
                  <a:lnTo>
                    <a:pt x="887" y="289"/>
                  </a:lnTo>
                  <a:lnTo>
                    <a:pt x="887" y="289"/>
                  </a:lnTo>
                  <a:lnTo>
                    <a:pt x="887" y="293"/>
                  </a:lnTo>
                  <a:lnTo>
                    <a:pt x="891" y="293"/>
                  </a:lnTo>
                  <a:lnTo>
                    <a:pt x="895" y="293"/>
                  </a:lnTo>
                  <a:lnTo>
                    <a:pt x="895" y="293"/>
                  </a:lnTo>
                  <a:lnTo>
                    <a:pt x="895" y="293"/>
                  </a:lnTo>
                  <a:close/>
                  <a:moveTo>
                    <a:pt x="616" y="565"/>
                  </a:moveTo>
                  <a:lnTo>
                    <a:pt x="620" y="561"/>
                  </a:lnTo>
                  <a:lnTo>
                    <a:pt x="616" y="565"/>
                  </a:lnTo>
                  <a:lnTo>
                    <a:pt x="616" y="565"/>
                  </a:lnTo>
                  <a:close/>
                  <a:moveTo>
                    <a:pt x="663" y="579"/>
                  </a:moveTo>
                  <a:lnTo>
                    <a:pt x="663" y="579"/>
                  </a:lnTo>
                  <a:lnTo>
                    <a:pt x="663" y="575"/>
                  </a:lnTo>
                  <a:lnTo>
                    <a:pt x="663" y="572"/>
                  </a:lnTo>
                  <a:lnTo>
                    <a:pt x="663" y="568"/>
                  </a:lnTo>
                  <a:lnTo>
                    <a:pt x="667" y="568"/>
                  </a:lnTo>
                  <a:lnTo>
                    <a:pt x="667" y="568"/>
                  </a:lnTo>
                  <a:lnTo>
                    <a:pt x="670" y="568"/>
                  </a:lnTo>
                  <a:lnTo>
                    <a:pt x="670" y="565"/>
                  </a:lnTo>
                  <a:lnTo>
                    <a:pt x="670" y="568"/>
                  </a:lnTo>
                  <a:lnTo>
                    <a:pt x="667" y="568"/>
                  </a:lnTo>
                  <a:lnTo>
                    <a:pt x="667" y="568"/>
                  </a:lnTo>
                  <a:lnTo>
                    <a:pt x="663" y="568"/>
                  </a:lnTo>
                  <a:lnTo>
                    <a:pt x="663" y="572"/>
                  </a:lnTo>
                  <a:lnTo>
                    <a:pt x="663" y="575"/>
                  </a:lnTo>
                  <a:lnTo>
                    <a:pt x="663" y="579"/>
                  </a:lnTo>
                  <a:lnTo>
                    <a:pt x="663" y="579"/>
                  </a:lnTo>
                  <a:lnTo>
                    <a:pt x="663" y="579"/>
                  </a:lnTo>
                  <a:close/>
                  <a:moveTo>
                    <a:pt x="714" y="572"/>
                  </a:moveTo>
                  <a:lnTo>
                    <a:pt x="714" y="575"/>
                  </a:lnTo>
                  <a:lnTo>
                    <a:pt x="710" y="579"/>
                  </a:lnTo>
                  <a:lnTo>
                    <a:pt x="710" y="579"/>
                  </a:lnTo>
                  <a:lnTo>
                    <a:pt x="710" y="583"/>
                  </a:lnTo>
                  <a:lnTo>
                    <a:pt x="710" y="586"/>
                  </a:lnTo>
                  <a:lnTo>
                    <a:pt x="710" y="586"/>
                  </a:lnTo>
                  <a:lnTo>
                    <a:pt x="710" y="590"/>
                  </a:lnTo>
                  <a:lnTo>
                    <a:pt x="710" y="594"/>
                  </a:lnTo>
                  <a:lnTo>
                    <a:pt x="714" y="594"/>
                  </a:lnTo>
                  <a:lnTo>
                    <a:pt x="714" y="597"/>
                  </a:lnTo>
                  <a:lnTo>
                    <a:pt x="714" y="597"/>
                  </a:lnTo>
                  <a:lnTo>
                    <a:pt x="717" y="597"/>
                  </a:lnTo>
                  <a:lnTo>
                    <a:pt x="714" y="601"/>
                  </a:lnTo>
                  <a:lnTo>
                    <a:pt x="717" y="597"/>
                  </a:lnTo>
                  <a:lnTo>
                    <a:pt x="714" y="597"/>
                  </a:lnTo>
                  <a:lnTo>
                    <a:pt x="714" y="597"/>
                  </a:lnTo>
                  <a:lnTo>
                    <a:pt x="714" y="594"/>
                  </a:lnTo>
                  <a:lnTo>
                    <a:pt x="710" y="594"/>
                  </a:lnTo>
                  <a:lnTo>
                    <a:pt x="710" y="590"/>
                  </a:lnTo>
                  <a:lnTo>
                    <a:pt x="710" y="586"/>
                  </a:lnTo>
                  <a:lnTo>
                    <a:pt x="710" y="586"/>
                  </a:lnTo>
                  <a:lnTo>
                    <a:pt x="710" y="583"/>
                  </a:lnTo>
                  <a:lnTo>
                    <a:pt x="710" y="579"/>
                  </a:lnTo>
                  <a:lnTo>
                    <a:pt x="710" y="579"/>
                  </a:lnTo>
                  <a:lnTo>
                    <a:pt x="714" y="575"/>
                  </a:lnTo>
                  <a:lnTo>
                    <a:pt x="714" y="572"/>
                  </a:lnTo>
                  <a:lnTo>
                    <a:pt x="714" y="572"/>
                  </a:lnTo>
                  <a:close/>
                  <a:moveTo>
                    <a:pt x="652" y="583"/>
                  </a:moveTo>
                  <a:lnTo>
                    <a:pt x="652" y="579"/>
                  </a:lnTo>
                  <a:lnTo>
                    <a:pt x="656" y="579"/>
                  </a:lnTo>
                  <a:lnTo>
                    <a:pt x="652" y="579"/>
                  </a:lnTo>
                  <a:lnTo>
                    <a:pt x="652" y="583"/>
                  </a:lnTo>
                  <a:lnTo>
                    <a:pt x="652" y="583"/>
                  </a:lnTo>
                  <a:close/>
                  <a:moveTo>
                    <a:pt x="648" y="583"/>
                  </a:moveTo>
                  <a:lnTo>
                    <a:pt x="652" y="583"/>
                  </a:lnTo>
                  <a:lnTo>
                    <a:pt x="648" y="583"/>
                  </a:lnTo>
                  <a:lnTo>
                    <a:pt x="648" y="583"/>
                  </a:lnTo>
                  <a:close/>
                  <a:moveTo>
                    <a:pt x="688" y="594"/>
                  </a:moveTo>
                  <a:lnTo>
                    <a:pt x="688" y="590"/>
                  </a:lnTo>
                  <a:lnTo>
                    <a:pt x="688" y="594"/>
                  </a:lnTo>
                  <a:lnTo>
                    <a:pt x="688" y="594"/>
                  </a:lnTo>
                  <a:close/>
                  <a:moveTo>
                    <a:pt x="714" y="601"/>
                  </a:moveTo>
                  <a:lnTo>
                    <a:pt x="714" y="601"/>
                  </a:lnTo>
                  <a:lnTo>
                    <a:pt x="714" y="601"/>
                  </a:lnTo>
                  <a:lnTo>
                    <a:pt x="714" y="601"/>
                  </a:lnTo>
                  <a:close/>
                  <a:moveTo>
                    <a:pt x="732" y="615"/>
                  </a:moveTo>
                  <a:lnTo>
                    <a:pt x="735" y="615"/>
                  </a:lnTo>
                  <a:lnTo>
                    <a:pt x="732" y="615"/>
                  </a:lnTo>
                  <a:lnTo>
                    <a:pt x="732" y="615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932" y="2203"/>
              <a:ext cx="1658" cy="753"/>
            </a:xfrm>
            <a:custGeom>
              <a:avLst/>
              <a:gdLst>
                <a:gd name="T0" fmla="*/ 1256 w 1658"/>
                <a:gd name="T1" fmla="*/ 40 h 753"/>
                <a:gd name="T2" fmla="*/ 1303 w 1658"/>
                <a:gd name="T3" fmla="*/ 76 h 753"/>
                <a:gd name="T4" fmla="*/ 1335 w 1658"/>
                <a:gd name="T5" fmla="*/ 112 h 753"/>
                <a:gd name="T6" fmla="*/ 1462 w 1658"/>
                <a:gd name="T7" fmla="*/ 137 h 753"/>
                <a:gd name="T8" fmla="*/ 1517 w 1658"/>
                <a:gd name="T9" fmla="*/ 119 h 753"/>
                <a:gd name="T10" fmla="*/ 1571 w 1658"/>
                <a:gd name="T11" fmla="*/ 76 h 753"/>
                <a:gd name="T12" fmla="*/ 1625 w 1658"/>
                <a:gd name="T13" fmla="*/ 94 h 753"/>
                <a:gd name="T14" fmla="*/ 1650 w 1658"/>
                <a:gd name="T15" fmla="*/ 130 h 753"/>
                <a:gd name="T16" fmla="*/ 1632 w 1658"/>
                <a:gd name="T17" fmla="*/ 192 h 753"/>
                <a:gd name="T18" fmla="*/ 1600 w 1658"/>
                <a:gd name="T19" fmla="*/ 242 h 753"/>
                <a:gd name="T20" fmla="*/ 1553 w 1658"/>
                <a:gd name="T21" fmla="*/ 318 h 753"/>
                <a:gd name="T22" fmla="*/ 1506 w 1658"/>
                <a:gd name="T23" fmla="*/ 405 h 753"/>
                <a:gd name="T24" fmla="*/ 1451 w 1658"/>
                <a:gd name="T25" fmla="*/ 463 h 753"/>
                <a:gd name="T26" fmla="*/ 1397 w 1658"/>
                <a:gd name="T27" fmla="*/ 507 h 753"/>
                <a:gd name="T28" fmla="*/ 1357 w 1658"/>
                <a:gd name="T29" fmla="*/ 561 h 753"/>
                <a:gd name="T30" fmla="*/ 1372 w 1658"/>
                <a:gd name="T31" fmla="*/ 644 h 753"/>
                <a:gd name="T32" fmla="*/ 1325 w 1658"/>
                <a:gd name="T33" fmla="*/ 666 h 753"/>
                <a:gd name="T34" fmla="*/ 1249 w 1658"/>
                <a:gd name="T35" fmla="*/ 619 h 753"/>
                <a:gd name="T36" fmla="*/ 1180 w 1658"/>
                <a:gd name="T37" fmla="*/ 659 h 753"/>
                <a:gd name="T38" fmla="*/ 1165 w 1658"/>
                <a:gd name="T39" fmla="*/ 702 h 753"/>
                <a:gd name="T40" fmla="*/ 1093 w 1658"/>
                <a:gd name="T41" fmla="*/ 695 h 753"/>
                <a:gd name="T42" fmla="*/ 1053 w 1658"/>
                <a:gd name="T43" fmla="*/ 662 h 753"/>
                <a:gd name="T44" fmla="*/ 992 w 1658"/>
                <a:gd name="T45" fmla="*/ 641 h 753"/>
                <a:gd name="T46" fmla="*/ 930 w 1658"/>
                <a:gd name="T47" fmla="*/ 630 h 753"/>
                <a:gd name="T48" fmla="*/ 868 w 1658"/>
                <a:gd name="T49" fmla="*/ 633 h 753"/>
                <a:gd name="T50" fmla="*/ 796 w 1658"/>
                <a:gd name="T51" fmla="*/ 717 h 753"/>
                <a:gd name="T52" fmla="*/ 687 w 1658"/>
                <a:gd name="T53" fmla="*/ 724 h 753"/>
                <a:gd name="T54" fmla="*/ 601 w 1658"/>
                <a:gd name="T55" fmla="*/ 724 h 753"/>
                <a:gd name="T56" fmla="*/ 438 w 1658"/>
                <a:gd name="T57" fmla="*/ 709 h 753"/>
                <a:gd name="T58" fmla="*/ 329 w 1658"/>
                <a:gd name="T59" fmla="*/ 677 h 753"/>
                <a:gd name="T60" fmla="*/ 210 w 1658"/>
                <a:gd name="T61" fmla="*/ 648 h 753"/>
                <a:gd name="T62" fmla="*/ 97 w 1658"/>
                <a:gd name="T63" fmla="*/ 677 h 753"/>
                <a:gd name="T64" fmla="*/ 3 w 1658"/>
                <a:gd name="T65" fmla="*/ 648 h 753"/>
                <a:gd name="T66" fmla="*/ 54 w 1658"/>
                <a:gd name="T67" fmla="*/ 597 h 753"/>
                <a:gd name="T68" fmla="*/ 141 w 1658"/>
                <a:gd name="T69" fmla="*/ 583 h 753"/>
                <a:gd name="T70" fmla="*/ 148 w 1658"/>
                <a:gd name="T71" fmla="*/ 539 h 753"/>
                <a:gd name="T72" fmla="*/ 195 w 1658"/>
                <a:gd name="T73" fmla="*/ 463 h 753"/>
                <a:gd name="T74" fmla="*/ 181 w 1658"/>
                <a:gd name="T75" fmla="*/ 387 h 753"/>
                <a:gd name="T76" fmla="*/ 228 w 1658"/>
                <a:gd name="T77" fmla="*/ 337 h 753"/>
                <a:gd name="T78" fmla="*/ 166 w 1658"/>
                <a:gd name="T79" fmla="*/ 300 h 753"/>
                <a:gd name="T80" fmla="*/ 112 w 1658"/>
                <a:gd name="T81" fmla="*/ 253 h 753"/>
                <a:gd name="T82" fmla="*/ 105 w 1658"/>
                <a:gd name="T83" fmla="*/ 206 h 753"/>
                <a:gd name="T84" fmla="*/ 115 w 1658"/>
                <a:gd name="T85" fmla="*/ 156 h 753"/>
                <a:gd name="T86" fmla="*/ 141 w 1658"/>
                <a:gd name="T87" fmla="*/ 137 h 753"/>
                <a:gd name="T88" fmla="*/ 202 w 1658"/>
                <a:gd name="T89" fmla="*/ 112 h 753"/>
                <a:gd name="T90" fmla="*/ 264 w 1658"/>
                <a:gd name="T91" fmla="*/ 76 h 753"/>
                <a:gd name="T92" fmla="*/ 315 w 1658"/>
                <a:gd name="T93" fmla="*/ 40 h 753"/>
                <a:gd name="T94" fmla="*/ 387 w 1658"/>
                <a:gd name="T95" fmla="*/ 40 h 753"/>
                <a:gd name="T96" fmla="*/ 456 w 1658"/>
                <a:gd name="T97" fmla="*/ 14 h 753"/>
                <a:gd name="T98" fmla="*/ 539 w 1658"/>
                <a:gd name="T99" fmla="*/ 11 h 753"/>
                <a:gd name="T100" fmla="*/ 535 w 1658"/>
                <a:gd name="T101" fmla="*/ 80 h 753"/>
                <a:gd name="T102" fmla="*/ 575 w 1658"/>
                <a:gd name="T103" fmla="*/ 137 h 753"/>
                <a:gd name="T104" fmla="*/ 648 w 1658"/>
                <a:gd name="T105" fmla="*/ 109 h 753"/>
                <a:gd name="T106" fmla="*/ 706 w 1658"/>
                <a:gd name="T107" fmla="*/ 65 h 753"/>
                <a:gd name="T108" fmla="*/ 774 w 1658"/>
                <a:gd name="T109" fmla="*/ 123 h 753"/>
                <a:gd name="T110" fmla="*/ 868 w 1658"/>
                <a:gd name="T111" fmla="*/ 148 h 753"/>
                <a:gd name="T112" fmla="*/ 948 w 1658"/>
                <a:gd name="T113" fmla="*/ 181 h 753"/>
                <a:gd name="T114" fmla="*/ 1028 w 1658"/>
                <a:gd name="T115" fmla="*/ 210 h 753"/>
                <a:gd name="T116" fmla="*/ 1111 w 1658"/>
                <a:gd name="T117" fmla="*/ 228 h 753"/>
                <a:gd name="T118" fmla="*/ 1180 w 1658"/>
                <a:gd name="T119" fmla="*/ 221 h 753"/>
                <a:gd name="T120" fmla="*/ 1227 w 1658"/>
                <a:gd name="T121" fmla="*/ 166 h 753"/>
                <a:gd name="T122" fmla="*/ 1202 w 1658"/>
                <a:gd name="T123" fmla="*/ 83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58" h="753">
                  <a:moveTo>
                    <a:pt x="1176" y="36"/>
                  </a:moveTo>
                  <a:lnTo>
                    <a:pt x="1180" y="40"/>
                  </a:lnTo>
                  <a:lnTo>
                    <a:pt x="1180" y="36"/>
                  </a:lnTo>
                  <a:lnTo>
                    <a:pt x="1183" y="36"/>
                  </a:lnTo>
                  <a:lnTo>
                    <a:pt x="1183" y="32"/>
                  </a:lnTo>
                  <a:lnTo>
                    <a:pt x="1187" y="32"/>
                  </a:lnTo>
                  <a:lnTo>
                    <a:pt x="1191" y="32"/>
                  </a:lnTo>
                  <a:lnTo>
                    <a:pt x="1191" y="32"/>
                  </a:lnTo>
                  <a:lnTo>
                    <a:pt x="1194" y="29"/>
                  </a:lnTo>
                  <a:lnTo>
                    <a:pt x="1202" y="32"/>
                  </a:lnTo>
                  <a:lnTo>
                    <a:pt x="1205" y="32"/>
                  </a:lnTo>
                  <a:lnTo>
                    <a:pt x="1205" y="32"/>
                  </a:lnTo>
                  <a:lnTo>
                    <a:pt x="1209" y="32"/>
                  </a:lnTo>
                  <a:lnTo>
                    <a:pt x="1209" y="32"/>
                  </a:lnTo>
                  <a:lnTo>
                    <a:pt x="1209" y="32"/>
                  </a:lnTo>
                  <a:lnTo>
                    <a:pt x="1212" y="32"/>
                  </a:lnTo>
                  <a:lnTo>
                    <a:pt x="1212" y="32"/>
                  </a:lnTo>
                  <a:lnTo>
                    <a:pt x="1216" y="32"/>
                  </a:lnTo>
                  <a:lnTo>
                    <a:pt x="1220" y="29"/>
                  </a:lnTo>
                  <a:lnTo>
                    <a:pt x="1220" y="29"/>
                  </a:lnTo>
                  <a:lnTo>
                    <a:pt x="1223" y="25"/>
                  </a:lnTo>
                  <a:lnTo>
                    <a:pt x="1223" y="29"/>
                  </a:lnTo>
                  <a:lnTo>
                    <a:pt x="1227" y="32"/>
                  </a:lnTo>
                  <a:lnTo>
                    <a:pt x="1227" y="32"/>
                  </a:lnTo>
                  <a:lnTo>
                    <a:pt x="1230" y="32"/>
                  </a:lnTo>
                  <a:lnTo>
                    <a:pt x="1234" y="40"/>
                  </a:lnTo>
                  <a:lnTo>
                    <a:pt x="1238" y="40"/>
                  </a:lnTo>
                  <a:lnTo>
                    <a:pt x="1245" y="40"/>
                  </a:lnTo>
                  <a:lnTo>
                    <a:pt x="1245" y="40"/>
                  </a:lnTo>
                  <a:lnTo>
                    <a:pt x="1245" y="36"/>
                  </a:lnTo>
                  <a:lnTo>
                    <a:pt x="1249" y="36"/>
                  </a:lnTo>
                  <a:lnTo>
                    <a:pt x="1252" y="40"/>
                  </a:lnTo>
                  <a:lnTo>
                    <a:pt x="1256" y="40"/>
                  </a:lnTo>
                  <a:lnTo>
                    <a:pt x="1256" y="40"/>
                  </a:lnTo>
                  <a:lnTo>
                    <a:pt x="1259" y="40"/>
                  </a:lnTo>
                  <a:lnTo>
                    <a:pt x="1263" y="36"/>
                  </a:lnTo>
                  <a:lnTo>
                    <a:pt x="1263" y="36"/>
                  </a:lnTo>
                  <a:lnTo>
                    <a:pt x="1263" y="40"/>
                  </a:lnTo>
                  <a:lnTo>
                    <a:pt x="1267" y="40"/>
                  </a:lnTo>
                  <a:lnTo>
                    <a:pt x="1270" y="36"/>
                  </a:lnTo>
                  <a:lnTo>
                    <a:pt x="1274" y="40"/>
                  </a:lnTo>
                  <a:lnTo>
                    <a:pt x="1274" y="40"/>
                  </a:lnTo>
                  <a:lnTo>
                    <a:pt x="1274" y="40"/>
                  </a:lnTo>
                  <a:lnTo>
                    <a:pt x="1278" y="40"/>
                  </a:lnTo>
                  <a:lnTo>
                    <a:pt x="1281" y="40"/>
                  </a:lnTo>
                  <a:lnTo>
                    <a:pt x="1281" y="43"/>
                  </a:lnTo>
                  <a:lnTo>
                    <a:pt x="1281" y="43"/>
                  </a:lnTo>
                  <a:lnTo>
                    <a:pt x="1281" y="51"/>
                  </a:lnTo>
                  <a:lnTo>
                    <a:pt x="1285" y="51"/>
                  </a:lnTo>
                  <a:lnTo>
                    <a:pt x="1288" y="51"/>
                  </a:lnTo>
                  <a:lnTo>
                    <a:pt x="1288" y="51"/>
                  </a:lnTo>
                  <a:lnTo>
                    <a:pt x="1288" y="54"/>
                  </a:lnTo>
                  <a:lnTo>
                    <a:pt x="1288" y="58"/>
                  </a:lnTo>
                  <a:lnTo>
                    <a:pt x="1288" y="61"/>
                  </a:lnTo>
                  <a:lnTo>
                    <a:pt x="1292" y="61"/>
                  </a:lnTo>
                  <a:lnTo>
                    <a:pt x="1292" y="61"/>
                  </a:lnTo>
                  <a:lnTo>
                    <a:pt x="1296" y="65"/>
                  </a:lnTo>
                  <a:lnTo>
                    <a:pt x="1299" y="65"/>
                  </a:lnTo>
                  <a:lnTo>
                    <a:pt x="1299" y="65"/>
                  </a:lnTo>
                  <a:lnTo>
                    <a:pt x="1299" y="65"/>
                  </a:lnTo>
                  <a:lnTo>
                    <a:pt x="1299" y="69"/>
                  </a:lnTo>
                  <a:lnTo>
                    <a:pt x="1299" y="69"/>
                  </a:lnTo>
                  <a:lnTo>
                    <a:pt x="1299" y="72"/>
                  </a:lnTo>
                  <a:lnTo>
                    <a:pt x="1299" y="72"/>
                  </a:lnTo>
                  <a:lnTo>
                    <a:pt x="1299" y="76"/>
                  </a:lnTo>
                  <a:lnTo>
                    <a:pt x="1303" y="76"/>
                  </a:lnTo>
                  <a:lnTo>
                    <a:pt x="1307" y="76"/>
                  </a:lnTo>
                  <a:lnTo>
                    <a:pt x="1307" y="76"/>
                  </a:lnTo>
                  <a:lnTo>
                    <a:pt x="1310" y="76"/>
                  </a:lnTo>
                  <a:lnTo>
                    <a:pt x="1310" y="76"/>
                  </a:lnTo>
                  <a:lnTo>
                    <a:pt x="1310" y="76"/>
                  </a:lnTo>
                  <a:lnTo>
                    <a:pt x="1314" y="76"/>
                  </a:lnTo>
                  <a:lnTo>
                    <a:pt x="1314" y="76"/>
                  </a:lnTo>
                  <a:lnTo>
                    <a:pt x="1317" y="76"/>
                  </a:lnTo>
                  <a:lnTo>
                    <a:pt x="1317" y="80"/>
                  </a:lnTo>
                  <a:lnTo>
                    <a:pt x="1317" y="80"/>
                  </a:lnTo>
                  <a:lnTo>
                    <a:pt x="1317" y="83"/>
                  </a:lnTo>
                  <a:lnTo>
                    <a:pt x="1321" y="83"/>
                  </a:lnTo>
                  <a:lnTo>
                    <a:pt x="1321" y="80"/>
                  </a:lnTo>
                  <a:lnTo>
                    <a:pt x="1325" y="80"/>
                  </a:lnTo>
                  <a:lnTo>
                    <a:pt x="1325" y="83"/>
                  </a:lnTo>
                  <a:lnTo>
                    <a:pt x="1321" y="83"/>
                  </a:lnTo>
                  <a:lnTo>
                    <a:pt x="1321" y="87"/>
                  </a:lnTo>
                  <a:lnTo>
                    <a:pt x="1321" y="90"/>
                  </a:lnTo>
                  <a:lnTo>
                    <a:pt x="1317" y="94"/>
                  </a:lnTo>
                  <a:lnTo>
                    <a:pt x="1317" y="94"/>
                  </a:lnTo>
                  <a:lnTo>
                    <a:pt x="1321" y="94"/>
                  </a:lnTo>
                  <a:lnTo>
                    <a:pt x="1321" y="98"/>
                  </a:lnTo>
                  <a:lnTo>
                    <a:pt x="1321" y="101"/>
                  </a:lnTo>
                  <a:lnTo>
                    <a:pt x="1317" y="101"/>
                  </a:lnTo>
                  <a:lnTo>
                    <a:pt x="1317" y="105"/>
                  </a:lnTo>
                  <a:lnTo>
                    <a:pt x="1321" y="105"/>
                  </a:lnTo>
                  <a:lnTo>
                    <a:pt x="1325" y="105"/>
                  </a:lnTo>
                  <a:lnTo>
                    <a:pt x="1325" y="105"/>
                  </a:lnTo>
                  <a:lnTo>
                    <a:pt x="1328" y="105"/>
                  </a:lnTo>
                  <a:lnTo>
                    <a:pt x="1332" y="109"/>
                  </a:lnTo>
                  <a:lnTo>
                    <a:pt x="1335" y="109"/>
                  </a:lnTo>
                  <a:lnTo>
                    <a:pt x="1335" y="112"/>
                  </a:lnTo>
                  <a:lnTo>
                    <a:pt x="1335" y="112"/>
                  </a:lnTo>
                  <a:lnTo>
                    <a:pt x="1335" y="116"/>
                  </a:lnTo>
                  <a:lnTo>
                    <a:pt x="1339" y="116"/>
                  </a:lnTo>
                  <a:lnTo>
                    <a:pt x="1343" y="116"/>
                  </a:lnTo>
                  <a:lnTo>
                    <a:pt x="1343" y="119"/>
                  </a:lnTo>
                  <a:lnTo>
                    <a:pt x="1346" y="119"/>
                  </a:lnTo>
                  <a:lnTo>
                    <a:pt x="1350" y="119"/>
                  </a:lnTo>
                  <a:lnTo>
                    <a:pt x="1354" y="116"/>
                  </a:lnTo>
                  <a:lnTo>
                    <a:pt x="1354" y="119"/>
                  </a:lnTo>
                  <a:lnTo>
                    <a:pt x="1357" y="119"/>
                  </a:lnTo>
                  <a:lnTo>
                    <a:pt x="1357" y="119"/>
                  </a:lnTo>
                  <a:lnTo>
                    <a:pt x="1361" y="119"/>
                  </a:lnTo>
                  <a:lnTo>
                    <a:pt x="1364" y="119"/>
                  </a:lnTo>
                  <a:lnTo>
                    <a:pt x="1368" y="119"/>
                  </a:lnTo>
                  <a:lnTo>
                    <a:pt x="1372" y="119"/>
                  </a:lnTo>
                  <a:lnTo>
                    <a:pt x="1372" y="123"/>
                  </a:lnTo>
                  <a:lnTo>
                    <a:pt x="1375" y="123"/>
                  </a:lnTo>
                  <a:lnTo>
                    <a:pt x="1401" y="134"/>
                  </a:lnTo>
                  <a:lnTo>
                    <a:pt x="1426" y="148"/>
                  </a:lnTo>
                  <a:lnTo>
                    <a:pt x="1426" y="148"/>
                  </a:lnTo>
                  <a:lnTo>
                    <a:pt x="1430" y="148"/>
                  </a:lnTo>
                  <a:lnTo>
                    <a:pt x="1433" y="141"/>
                  </a:lnTo>
                  <a:lnTo>
                    <a:pt x="1437" y="141"/>
                  </a:lnTo>
                  <a:lnTo>
                    <a:pt x="1440" y="141"/>
                  </a:lnTo>
                  <a:lnTo>
                    <a:pt x="1444" y="141"/>
                  </a:lnTo>
                  <a:lnTo>
                    <a:pt x="1444" y="141"/>
                  </a:lnTo>
                  <a:lnTo>
                    <a:pt x="1448" y="141"/>
                  </a:lnTo>
                  <a:lnTo>
                    <a:pt x="1451" y="137"/>
                  </a:lnTo>
                  <a:lnTo>
                    <a:pt x="1451" y="137"/>
                  </a:lnTo>
                  <a:lnTo>
                    <a:pt x="1451" y="137"/>
                  </a:lnTo>
                  <a:lnTo>
                    <a:pt x="1455" y="137"/>
                  </a:lnTo>
                  <a:lnTo>
                    <a:pt x="1459" y="134"/>
                  </a:lnTo>
                  <a:lnTo>
                    <a:pt x="1462" y="137"/>
                  </a:lnTo>
                  <a:lnTo>
                    <a:pt x="1462" y="137"/>
                  </a:lnTo>
                  <a:lnTo>
                    <a:pt x="1469" y="134"/>
                  </a:lnTo>
                  <a:lnTo>
                    <a:pt x="1469" y="134"/>
                  </a:lnTo>
                  <a:lnTo>
                    <a:pt x="1473" y="134"/>
                  </a:lnTo>
                  <a:lnTo>
                    <a:pt x="1477" y="134"/>
                  </a:lnTo>
                  <a:lnTo>
                    <a:pt x="1480" y="134"/>
                  </a:lnTo>
                  <a:lnTo>
                    <a:pt x="1480" y="134"/>
                  </a:lnTo>
                  <a:lnTo>
                    <a:pt x="1480" y="130"/>
                  </a:lnTo>
                  <a:lnTo>
                    <a:pt x="1484" y="130"/>
                  </a:lnTo>
                  <a:lnTo>
                    <a:pt x="1488" y="134"/>
                  </a:lnTo>
                  <a:lnTo>
                    <a:pt x="1488" y="137"/>
                  </a:lnTo>
                  <a:lnTo>
                    <a:pt x="1488" y="137"/>
                  </a:lnTo>
                  <a:lnTo>
                    <a:pt x="1488" y="141"/>
                  </a:lnTo>
                  <a:lnTo>
                    <a:pt x="1491" y="141"/>
                  </a:lnTo>
                  <a:lnTo>
                    <a:pt x="1495" y="141"/>
                  </a:lnTo>
                  <a:lnTo>
                    <a:pt x="1498" y="137"/>
                  </a:lnTo>
                  <a:lnTo>
                    <a:pt x="1498" y="137"/>
                  </a:lnTo>
                  <a:lnTo>
                    <a:pt x="1502" y="137"/>
                  </a:lnTo>
                  <a:lnTo>
                    <a:pt x="1506" y="137"/>
                  </a:lnTo>
                  <a:lnTo>
                    <a:pt x="1506" y="137"/>
                  </a:lnTo>
                  <a:lnTo>
                    <a:pt x="1506" y="137"/>
                  </a:lnTo>
                  <a:lnTo>
                    <a:pt x="1509" y="137"/>
                  </a:lnTo>
                  <a:lnTo>
                    <a:pt x="1513" y="137"/>
                  </a:lnTo>
                  <a:lnTo>
                    <a:pt x="1513" y="134"/>
                  </a:lnTo>
                  <a:lnTo>
                    <a:pt x="1517" y="134"/>
                  </a:lnTo>
                  <a:lnTo>
                    <a:pt x="1517" y="130"/>
                  </a:lnTo>
                  <a:lnTo>
                    <a:pt x="1517" y="130"/>
                  </a:lnTo>
                  <a:lnTo>
                    <a:pt x="1520" y="130"/>
                  </a:lnTo>
                  <a:lnTo>
                    <a:pt x="1517" y="130"/>
                  </a:lnTo>
                  <a:lnTo>
                    <a:pt x="1517" y="127"/>
                  </a:lnTo>
                  <a:lnTo>
                    <a:pt x="1517" y="123"/>
                  </a:lnTo>
                  <a:lnTo>
                    <a:pt x="1517" y="119"/>
                  </a:lnTo>
                  <a:lnTo>
                    <a:pt x="1517" y="119"/>
                  </a:lnTo>
                  <a:lnTo>
                    <a:pt x="1517" y="119"/>
                  </a:lnTo>
                  <a:lnTo>
                    <a:pt x="1520" y="119"/>
                  </a:lnTo>
                  <a:lnTo>
                    <a:pt x="1524" y="116"/>
                  </a:lnTo>
                  <a:lnTo>
                    <a:pt x="1524" y="112"/>
                  </a:lnTo>
                  <a:lnTo>
                    <a:pt x="1524" y="112"/>
                  </a:lnTo>
                  <a:lnTo>
                    <a:pt x="1524" y="112"/>
                  </a:lnTo>
                  <a:lnTo>
                    <a:pt x="1527" y="112"/>
                  </a:lnTo>
                  <a:lnTo>
                    <a:pt x="1527" y="109"/>
                  </a:lnTo>
                  <a:lnTo>
                    <a:pt x="1531" y="105"/>
                  </a:lnTo>
                  <a:lnTo>
                    <a:pt x="1531" y="101"/>
                  </a:lnTo>
                  <a:lnTo>
                    <a:pt x="1535" y="105"/>
                  </a:lnTo>
                  <a:lnTo>
                    <a:pt x="1535" y="101"/>
                  </a:lnTo>
                  <a:lnTo>
                    <a:pt x="1535" y="101"/>
                  </a:lnTo>
                  <a:lnTo>
                    <a:pt x="1538" y="101"/>
                  </a:lnTo>
                  <a:lnTo>
                    <a:pt x="1538" y="98"/>
                  </a:lnTo>
                  <a:lnTo>
                    <a:pt x="1542" y="94"/>
                  </a:lnTo>
                  <a:lnTo>
                    <a:pt x="1542" y="94"/>
                  </a:lnTo>
                  <a:lnTo>
                    <a:pt x="1542" y="94"/>
                  </a:lnTo>
                  <a:lnTo>
                    <a:pt x="1545" y="90"/>
                  </a:lnTo>
                  <a:lnTo>
                    <a:pt x="1549" y="90"/>
                  </a:lnTo>
                  <a:lnTo>
                    <a:pt x="1553" y="90"/>
                  </a:lnTo>
                  <a:lnTo>
                    <a:pt x="1553" y="87"/>
                  </a:lnTo>
                  <a:lnTo>
                    <a:pt x="1553" y="83"/>
                  </a:lnTo>
                  <a:lnTo>
                    <a:pt x="1553" y="83"/>
                  </a:lnTo>
                  <a:lnTo>
                    <a:pt x="1556" y="83"/>
                  </a:lnTo>
                  <a:lnTo>
                    <a:pt x="1560" y="83"/>
                  </a:lnTo>
                  <a:lnTo>
                    <a:pt x="1560" y="80"/>
                  </a:lnTo>
                  <a:lnTo>
                    <a:pt x="1560" y="80"/>
                  </a:lnTo>
                  <a:lnTo>
                    <a:pt x="1560" y="76"/>
                  </a:lnTo>
                  <a:lnTo>
                    <a:pt x="1560" y="76"/>
                  </a:lnTo>
                  <a:lnTo>
                    <a:pt x="1564" y="76"/>
                  </a:lnTo>
                  <a:lnTo>
                    <a:pt x="1567" y="76"/>
                  </a:lnTo>
                  <a:lnTo>
                    <a:pt x="1571" y="76"/>
                  </a:lnTo>
                  <a:lnTo>
                    <a:pt x="1571" y="76"/>
                  </a:lnTo>
                  <a:lnTo>
                    <a:pt x="1574" y="76"/>
                  </a:lnTo>
                  <a:lnTo>
                    <a:pt x="1574" y="80"/>
                  </a:lnTo>
                  <a:lnTo>
                    <a:pt x="1578" y="80"/>
                  </a:lnTo>
                  <a:lnTo>
                    <a:pt x="1578" y="80"/>
                  </a:lnTo>
                  <a:lnTo>
                    <a:pt x="1582" y="80"/>
                  </a:lnTo>
                  <a:lnTo>
                    <a:pt x="1585" y="80"/>
                  </a:lnTo>
                  <a:lnTo>
                    <a:pt x="1589" y="80"/>
                  </a:lnTo>
                  <a:lnTo>
                    <a:pt x="1589" y="76"/>
                  </a:lnTo>
                  <a:lnTo>
                    <a:pt x="1589" y="76"/>
                  </a:lnTo>
                  <a:lnTo>
                    <a:pt x="1589" y="76"/>
                  </a:lnTo>
                  <a:lnTo>
                    <a:pt x="1593" y="76"/>
                  </a:lnTo>
                  <a:lnTo>
                    <a:pt x="1596" y="76"/>
                  </a:lnTo>
                  <a:lnTo>
                    <a:pt x="1596" y="72"/>
                  </a:lnTo>
                  <a:lnTo>
                    <a:pt x="1600" y="72"/>
                  </a:lnTo>
                  <a:lnTo>
                    <a:pt x="1603" y="69"/>
                  </a:lnTo>
                  <a:lnTo>
                    <a:pt x="1603" y="72"/>
                  </a:lnTo>
                  <a:lnTo>
                    <a:pt x="1607" y="72"/>
                  </a:lnTo>
                  <a:lnTo>
                    <a:pt x="1607" y="76"/>
                  </a:lnTo>
                  <a:lnTo>
                    <a:pt x="1611" y="76"/>
                  </a:lnTo>
                  <a:lnTo>
                    <a:pt x="1611" y="76"/>
                  </a:lnTo>
                  <a:lnTo>
                    <a:pt x="1614" y="76"/>
                  </a:lnTo>
                  <a:lnTo>
                    <a:pt x="1614" y="80"/>
                  </a:lnTo>
                  <a:lnTo>
                    <a:pt x="1614" y="80"/>
                  </a:lnTo>
                  <a:lnTo>
                    <a:pt x="1614" y="83"/>
                  </a:lnTo>
                  <a:lnTo>
                    <a:pt x="1614" y="83"/>
                  </a:lnTo>
                  <a:lnTo>
                    <a:pt x="1618" y="83"/>
                  </a:lnTo>
                  <a:lnTo>
                    <a:pt x="1622" y="83"/>
                  </a:lnTo>
                  <a:lnTo>
                    <a:pt x="1622" y="87"/>
                  </a:lnTo>
                  <a:lnTo>
                    <a:pt x="1622" y="87"/>
                  </a:lnTo>
                  <a:lnTo>
                    <a:pt x="1622" y="90"/>
                  </a:lnTo>
                  <a:lnTo>
                    <a:pt x="1622" y="94"/>
                  </a:lnTo>
                  <a:lnTo>
                    <a:pt x="1625" y="94"/>
                  </a:lnTo>
                  <a:lnTo>
                    <a:pt x="1625" y="94"/>
                  </a:lnTo>
                  <a:lnTo>
                    <a:pt x="1629" y="94"/>
                  </a:lnTo>
                  <a:lnTo>
                    <a:pt x="1629" y="98"/>
                  </a:lnTo>
                  <a:lnTo>
                    <a:pt x="1632" y="98"/>
                  </a:lnTo>
                  <a:lnTo>
                    <a:pt x="1632" y="101"/>
                  </a:lnTo>
                  <a:lnTo>
                    <a:pt x="1632" y="101"/>
                  </a:lnTo>
                  <a:lnTo>
                    <a:pt x="1636" y="101"/>
                  </a:lnTo>
                  <a:lnTo>
                    <a:pt x="1640" y="101"/>
                  </a:lnTo>
                  <a:lnTo>
                    <a:pt x="1640" y="101"/>
                  </a:lnTo>
                  <a:lnTo>
                    <a:pt x="1640" y="98"/>
                  </a:lnTo>
                  <a:lnTo>
                    <a:pt x="1643" y="98"/>
                  </a:lnTo>
                  <a:lnTo>
                    <a:pt x="1647" y="98"/>
                  </a:lnTo>
                  <a:lnTo>
                    <a:pt x="1647" y="101"/>
                  </a:lnTo>
                  <a:lnTo>
                    <a:pt x="1650" y="101"/>
                  </a:lnTo>
                  <a:lnTo>
                    <a:pt x="1650" y="101"/>
                  </a:lnTo>
                  <a:lnTo>
                    <a:pt x="1650" y="101"/>
                  </a:lnTo>
                  <a:lnTo>
                    <a:pt x="1650" y="105"/>
                  </a:lnTo>
                  <a:lnTo>
                    <a:pt x="1650" y="109"/>
                  </a:lnTo>
                  <a:lnTo>
                    <a:pt x="1650" y="109"/>
                  </a:lnTo>
                  <a:lnTo>
                    <a:pt x="1654" y="109"/>
                  </a:lnTo>
                  <a:lnTo>
                    <a:pt x="1658" y="109"/>
                  </a:lnTo>
                  <a:lnTo>
                    <a:pt x="1658" y="112"/>
                  </a:lnTo>
                  <a:lnTo>
                    <a:pt x="1658" y="112"/>
                  </a:lnTo>
                  <a:lnTo>
                    <a:pt x="1658" y="112"/>
                  </a:lnTo>
                  <a:lnTo>
                    <a:pt x="1658" y="112"/>
                  </a:lnTo>
                  <a:lnTo>
                    <a:pt x="1658" y="116"/>
                  </a:lnTo>
                  <a:lnTo>
                    <a:pt x="1658" y="116"/>
                  </a:lnTo>
                  <a:lnTo>
                    <a:pt x="1658" y="119"/>
                  </a:lnTo>
                  <a:lnTo>
                    <a:pt x="1658" y="119"/>
                  </a:lnTo>
                  <a:lnTo>
                    <a:pt x="1654" y="119"/>
                  </a:lnTo>
                  <a:lnTo>
                    <a:pt x="1650" y="123"/>
                  </a:lnTo>
                  <a:lnTo>
                    <a:pt x="1650" y="127"/>
                  </a:lnTo>
                  <a:lnTo>
                    <a:pt x="1650" y="127"/>
                  </a:lnTo>
                  <a:lnTo>
                    <a:pt x="1650" y="130"/>
                  </a:lnTo>
                  <a:lnTo>
                    <a:pt x="1647" y="130"/>
                  </a:lnTo>
                  <a:lnTo>
                    <a:pt x="1647" y="130"/>
                  </a:lnTo>
                  <a:lnTo>
                    <a:pt x="1643" y="130"/>
                  </a:lnTo>
                  <a:lnTo>
                    <a:pt x="1640" y="130"/>
                  </a:lnTo>
                  <a:lnTo>
                    <a:pt x="1640" y="134"/>
                  </a:lnTo>
                  <a:lnTo>
                    <a:pt x="1643" y="134"/>
                  </a:lnTo>
                  <a:lnTo>
                    <a:pt x="1643" y="137"/>
                  </a:lnTo>
                  <a:lnTo>
                    <a:pt x="1647" y="137"/>
                  </a:lnTo>
                  <a:lnTo>
                    <a:pt x="1647" y="137"/>
                  </a:lnTo>
                  <a:lnTo>
                    <a:pt x="1647" y="141"/>
                  </a:lnTo>
                  <a:lnTo>
                    <a:pt x="1647" y="145"/>
                  </a:lnTo>
                  <a:lnTo>
                    <a:pt x="1650" y="145"/>
                  </a:lnTo>
                  <a:lnTo>
                    <a:pt x="1650" y="148"/>
                  </a:lnTo>
                  <a:lnTo>
                    <a:pt x="1650" y="148"/>
                  </a:lnTo>
                  <a:lnTo>
                    <a:pt x="1650" y="148"/>
                  </a:lnTo>
                  <a:lnTo>
                    <a:pt x="1654" y="148"/>
                  </a:lnTo>
                  <a:lnTo>
                    <a:pt x="1650" y="152"/>
                  </a:lnTo>
                  <a:lnTo>
                    <a:pt x="1650" y="156"/>
                  </a:lnTo>
                  <a:lnTo>
                    <a:pt x="1650" y="156"/>
                  </a:lnTo>
                  <a:lnTo>
                    <a:pt x="1650" y="156"/>
                  </a:lnTo>
                  <a:lnTo>
                    <a:pt x="1650" y="159"/>
                  </a:lnTo>
                  <a:lnTo>
                    <a:pt x="1650" y="166"/>
                  </a:lnTo>
                  <a:lnTo>
                    <a:pt x="1650" y="170"/>
                  </a:lnTo>
                  <a:lnTo>
                    <a:pt x="1650" y="174"/>
                  </a:lnTo>
                  <a:lnTo>
                    <a:pt x="1650" y="174"/>
                  </a:lnTo>
                  <a:lnTo>
                    <a:pt x="1643" y="174"/>
                  </a:lnTo>
                  <a:lnTo>
                    <a:pt x="1640" y="174"/>
                  </a:lnTo>
                  <a:lnTo>
                    <a:pt x="1636" y="174"/>
                  </a:lnTo>
                  <a:lnTo>
                    <a:pt x="1636" y="177"/>
                  </a:lnTo>
                  <a:lnTo>
                    <a:pt x="1636" y="185"/>
                  </a:lnTo>
                  <a:lnTo>
                    <a:pt x="1636" y="185"/>
                  </a:lnTo>
                  <a:lnTo>
                    <a:pt x="1632" y="185"/>
                  </a:lnTo>
                  <a:lnTo>
                    <a:pt x="1632" y="192"/>
                  </a:lnTo>
                  <a:lnTo>
                    <a:pt x="1632" y="192"/>
                  </a:lnTo>
                  <a:lnTo>
                    <a:pt x="1632" y="195"/>
                  </a:lnTo>
                  <a:lnTo>
                    <a:pt x="1632" y="199"/>
                  </a:lnTo>
                  <a:lnTo>
                    <a:pt x="1629" y="203"/>
                  </a:lnTo>
                  <a:lnTo>
                    <a:pt x="1625" y="203"/>
                  </a:lnTo>
                  <a:lnTo>
                    <a:pt x="1625" y="206"/>
                  </a:lnTo>
                  <a:lnTo>
                    <a:pt x="1622" y="206"/>
                  </a:lnTo>
                  <a:lnTo>
                    <a:pt x="1622" y="206"/>
                  </a:lnTo>
                  <a:lnTo>
                    <a:pt x="1618" y="206"/>
                  </a:lnTo>
                  <a:lnTo>
                    <a:pt x="1614" y="206"/>
                  </a:lnTo>
                  <a:lnTo>
                    <a:pt x="1614" y="206"/>
                  </a:lnTo>
                  <a:lnTo>
                    <a:pt x="1611" y="203"/>
                  </a:lnTo>
                  <a:lnTo>
                    <a:pt x="1607" y="203"/>
                  </a:lnTo>
                  <a:lnTo>
                    <a:pt x="1607" y="206"/>
                  </a:lnTo>
                  <a:lnTo>
                    <a:pt x="1607" y="206"/>
                  </a:lnTo>
                  <a:lnTo>
                    <a:pt x="1607" y="210"/>
                  </a:lnTo>
                  <a:lnTo>
                    <a:pt x="1603" y="210"/>
                  </a:lnTo>
                  <a:lnTo>
                    <a:pt x="1600" y="210"/>
                  </a:lnTo>
                  <a:lnTo>
                    <a:pt x="1600" y="217"/>
                  </a:lnTo>
                  <a:lnTo>
                    <a:pt x="1600" y="221"/>
                  </a:lnTo>
                  <a:lnTo>
                    <a:pt x="1596" y="221"/>
                  </a:lnTo>
                  <a:lnTo>
                    <a:pt x="1596" y="224"/>
                  </a:lnTo>
                  <a:lnTo>
                    <a:pt x="1593" y="224"/>
                  </a:lnTo>
                  <a:lnTo>
                    <a:pt x="1593" y="228"/>
                  </a:lnTo>
                  <a:lnTo>
                    <a:pt x="1593" y="232"/>
                  </a:lnTo>
                  <a:lnTo>
                    <a:pt x="1596" y="232"/>
                  </a:lnTo>
                  <a:lnTo>
                    <a:pt x="1596" y="235"/>
                  </a:lnTo>
                  <a:lnTo>
                    <a:pt x="1600" y="235"/>
                  </a:lnTo>
                  <a:lnTo>
                    <a:pt x="1603" y="235"/>
                  </a:lnTo>
                  <a:lnTo>
                    <a:pt x="1603" y="235"/>
                  </a:lnTo>
                  <a:lnTo>
                    <a:pt x="1600" y="239"/>
                  </a:lnTo>
                  <a:lnTo>
                    <a:pt x="1603" y="239"/>
                  </a:lnTo>
                  <a:lnTo>
                    <a:pt x="1600" y="242"/>
                  </a:lnTo>
                  <a:lnTo>
                    <a:pt x="1600" y="246"/>
                  </a:lnTo>
                  <a:lnTo>
                    <a:pt x="1600" y="246"/>
                  </a:lnTo>
                  <a:lnTo>
                    <a:pt x="1603" y="250"/>
                  </a:lnTo>
                  <a:lnTo>
                    <a:pt x="1603" y="253"/>
                  </a:lnTo>
                  <a:lnTo>
                    <a:pt x="1607" y="253"/>
                  </a:lnTo>
                  <a:lnTo>
                    <a:pt x="1607" y="253"/>
                  </a:lnTo>
                  <a:lnTo>
                    <a:pt x="1603" y="257"/>
                  </a:lnTo>
                  <a:lnTo>
                    <a:pt x="1603" y="261"/>
                  </a:lnTo>
                  <a:lnTo>
                    <a:pt x="1607" y="264"/>
                  </a:lnTo>
                  <a:lnTo>
                    <a:pt x="1607" y="264"/>
                  </a:lnTo>
                  <a:lnTo>
                    <a:pt x="1611" y="264"/>
                  </a:lnTo>
                  <a:lnTo>
                    <a:pt x="1611" y="271"/>
                  </a:lnTo>
                  <a:lnTo>
                    <a:pt x="1607" y="271"/>
                  </a:lnTo>
                  <a:lnTo>
                    <a:pt x="1607" y="275"/>
                  </a:lnTo>
                  <a:lnTo>
                    <a:pt x="1607" y="279"/>
                  </a:lnTo>
                  <a:lnTo>
                    <a:pt x="1607" y="282"/>
                  </a:lnTo>
                  <a:lnTo>
                    <a:pt x="1607" y="282"/>
                  </a:lnTo>
                  <a:lnTo>
                    <a:pt x="1607" y="282"/>
                  </a:lnTo>
                  <a:lnTo>
                    <a:pt x="1603" y="282"/>
                  </a:lnTo>
                  <a:lnTo>
                    <a:pt x="1603" y="286"/>
                  </a:lnTo>
                  <a:lnTo>
                    <a:pt x="1603" y="290"/>
                  </a:lnTo>
                  <a:lnTo>
                    <a:pt x="1600" y="293"/>
                  </a:lnTo>
                  <a:lnTo>
                    <a:pt x="1596" y="300"/>
                  </a:lnTo>
                  <a:lnTo>
                    <a:pt x="1578" y="304"/>
                  </a:lnTo>
                  <a:lnTo>
                    <a:pt x="1574" y="308"/>
                  </a:lnTo>
                  <a:lnTo>
                    <a:pt x="1571" y="308"/>
                  </a:lnTo>
                  <a:lnTo>
                    <a:pt x="1571" y="308"/>
                  </a:lnTo>
                  <a:lnTo>
                    <a:pt x="1567" y="308"/>
                  </a:lnTo>
                  <a:lnTo>
                    <a:pt x="1564" y="311"/>
                  </a:lnTo>
                  <a:lnTo>
                    <a:pt x="1560" y="315"/>
                  </a:lnTo>
                  <a:lnTo>
                    <a:pt x="1560" y="318"/>
                  </a:lnTo>
                  <a:lnTo>
                    <a:pt x="1556" y="318"/>
                  </a:lnTo>
                  <a:lnTo>
                    <a:pt x="1553" y="318"/>
                  </a:lnTo>
                  <a:lnTo>
                    <a:pt x="1553" y="322"/>
                  </a:lnTo>
                  <a:lnTo>
                    <a:pt x="1553" y="326"/>
                  </a:lnTo>
                  <a:lnTo>
                    <a:pt x="1549" y="326"/>
                  </a:lnTo>
                  <a:lnTo>
                    <a:pt x="1549" y="329"/>
                  </a:lnTo>
                  <a:lnTo>
                    <a:pt x="1549" y="333"/>
                  </a:lnTo>
                  <a:lnTo>
                    <a:pt x="1549" y="337"/>
                  </a:lnTo>
                  <a:lnTo>
                    <a:pt x="1553" y="340"/>
                  </a:lnTo>
                  <a:lnTo>
                    <a:pt x="1553" y="344"/>
                  </a:lnTo>
                  <a:lnTo>
                    <a:pt x="1549" y="344"/>
                  </a:lnTo>
                  <a:lnTo>
                    <a:pt x="1549" y="347"/>
                  </a:lnTo>
                  <a:lnTo>
                    <a:pt x="1545" y="351"/>
                  </a:lnTo>
                  <a:lnTo>
                    <a:pt x="1542" y="355"/>
                  </a:lnTo>
                  <a:lnTo>
                    <a:pt x="1542" y="355"/>
                  </a:lnTo>
                  <a:lnTo>
                    <a:pt x="1538" y="358"/>
                  </a:lnTo>
                  <a:lnTo>
                    <a:pt x="1535" y="362"/>
                  </a:lnTo>
                  <a:lnTo>
                    <a:pt x="1531" y="362"/>
                  </a:lnTo>
                  <a:lnTo>
                    <a:pt x="1527" y="366"/>
                  </a:lnTo>
                  <a:lnTo>
                    <a:pt x="1524" y="369"/>
                  </a:lnTo>
                  <a:lnTo>
                    <a:pt x="1524" y="373"/>
                  </a:lnTo>
                  <a:lnTo>
                    <a:pt x="1520" y="373"/>
                  </a:lnTo>
                  <a:lnTo>
                    <a:pt x="1517" y="373"/>
                  </a:lnTo>
                  <a:lnTo>
                    <a:pt x="1517" y="376"/>
                  </a:lnTo>
                  <a:lnTo>
                    <a:pt x="1513" y="380"/>
                  </a:lnTo>
                  <a:lnTo>
                    <a:pt x="1509" y="384"/>
                  </a:lnTo>
                  <a:lnTo>
                    <a:pt x="1506" y="387"/>
                  </a:lnTo>
                  <a:lnTo>
                    <a:pt x="1502" y="391"/>
                  </a:lnTo>
                  <a:lnTo>
                    <a:pt x="1498" y="391"/>
                  </a:lnTo>
                  <a:lnTo>
                    <a:pt x="1498" y="395"/>
                  </a:lnTo>
                  <a:lnTo>
                    <a:pt x="1502" y="398"/>
                  </a:lnTo>
                  <a:lnTo>
                    <a:pt x="1506" y="398"/>
                  </a:lnTo>
                  <a:lnTo>
                    <a:pt x="1506" y="402"/>
                  </a:lnTo>
                  <a:lnTo>
                    <a:pt x="1506" y="405"/>
                  </a:lnTo>
                  <a:lnTo>
                    <a:pt x="1506" y="405"/>
                  </a:lnTo>
                  <a:lnTo>
                    <a:pt x="1506" y="409"/>
                  </a:lnTo>
                  <a:lnTo>
                    <a:pt x="1506" y="413"/>
                  </a:lnTo>
                  <a:lnTo>
                    <a:pt x="1506" y="416"/>
                  </a:lnTo>
                  <a:lnTo>
                    <a:pt x="1502" y="416"/>
                  </a:lnTo>
                  <a:lnTo>
                    <a:pt x="1502" y="416"/>
                  </a:lnTo>
                  <a:lnTo>
                    <a:pt x="1502" y="420"/>
                  </a:lnTo>
                  <a:lnTo>
                    <a:pt x="1498" y="423"/>
                  </a:lnTo>
                  <a:lnTo>
                    <a:pt x="1498" y="423"/>
                  </a:lnTo>
                  <a:lnTo>
                    <a:pt x="1498" y="427"/>
                  </a:lnTo>
                  <a:lnTo>
                    <a:pt x="1498" y="431"/>
                  </a:lnTo>
                  <a:lnTo>
                    <a:pt x="1498" y="434"/>
                  </a:lnTo>
                  <a:lnTo>
                    <a:pt x="1495" y="434"/>
                  </a:lnTo>
                  <a:lnTo>
                    <a:pt x="1495" y="438"/>
                  </a:lnTo>
                  <a:lnTo>
                    <a:pt x="1495" y="445"/>
                  </a:lnTo>
                  <a:lnTo>
                    <a:pt x="1495" y="449"/>
                  </a:lnTo>
                  <a:lnTo>
                    <a:pt x="1491" y="452"/>
                  </a:lnTo>
                  <a:lnTo>
                    <a:pt x="1488" y="452"/>
                  </a:lnTo>
                  <a:lnTo>
                    <a:pt x="1488" y="452"/>
                  </a:lnTo>
                  <a:lnTo>
                    <a:pt x="1480" y="452"/>
                  </a:lnTo>
                  <a:lnTo>
                    <a:pt x="1480" y="452"/>
                  </a:lnTo>
                  <a:lnTo>
                    <a:pt x="1477" y="452"/>
                  </a:lnTo>
                  <a:lnTo>
                    <a:pt x="1477" y="456"/>
                  </a:lnTo>
                  <a:lnTo>
                    <a:pt x="1473" y="460"/>
                  </a:lnTo>
                  <a:lnTo>
                    <a:pt x="1473" y="460"/>
                  </a:lnTo>
                  <a:lnTo>
                    <a:pt x="1469" y="463"/>
                  </a:lnTo>
                  <a:lnTo>
                    <a:pt x="1469" y="467"/>
                  </a:lnTo>
                  <a:lnTo>
                    <a:pt x="1466" y="467"/>
                  </a:lnTo>
                  <a:lnTo>
                    <a:pt x="1462" y="467"/>
                  </a:lnTo>
                  <a:lnTo>
                    <a:pt x="1462" y="467"/>
                  </a:lnTo>
                  <a:lnTo>
                    <a:pt x="1459" y="467"/>
                  </a:lnTo>
                  <a:lnTo>
                    <a:pt x="1455" y="463"/>
                  </a:lnTo>
                  <a:lnTo>
                    <a:pt x="1451" y="463"/>
                  </a:lnTo>
                  <a:lnTo>
                    <a:pt x="1451" y="463"/>
                  </a:lnTo>
                  <a:lnTo>
                    <a:pt x="1448" y="460"/>
                  </a:lnTo>
                  <a:lnTo>
                    <a:pt x="1444" y="460"/>
                  </a:lnTo>
                  <a:lnTo>
                    <a:pt x="1444" y="460"/>
                  </a:lnTo>
                  <a:lnTo>
                    <a:pt x="1440" y="460"/>
                  </a:lnTo>
                  <a:lnTo>
                    <a:pt x="1437" y="460"/>
                  </a:lnTo>
                  <a:lnTo>
                    <a:pt x="1433" y="460"/>
                  </a:lnTo>
                  <a:lnTo>
                    <a:pt x="1433" y="460"/>
                  </a:lnTo>
                  <a:lnTo>
                    <a:pt x="1430" y="460"/>
                  </a:lnTo>
                  <a:lnTo>
                    <a:pt x="1426" y="460"/>
                  </a:lnTo>
                  <a:lnTo>
                    <a:pt x="1419" y="456"/>
                  </a:lnTo>
                  <a:lnTo>
                    <a:pt x="1419" y="460"/>
                  </a:lnTo>
                  <a:lnTo>
                    <a:pt x="1415" y="460"/>
                  </a:lnTo>
                  <a:lnTo>
                    <a:pt x="1415" y="460"/>
                  </a:lnTo>
                  <a:lnTo>
                    <a:pt x="1415" y="463"/>
                  </a:lnTo>
                  <a:lnTo>
                    <a:pt x="1415" y="467"/>
                  </a:lnTo>
                  <a:lnTo>
                    <a:pt x="1415" y="471"/>
                  </a:lnTo>
                  <a:lnTo>
                    <a:pt x="1415" y="471"/>
                  </a:lnTo>
                  <a:lnTo>
                    <a:pt x="1412" y="474"/>
                  </a:lnTo>
                  <a:lnTo>
                    <a:pt x="1412" y="478"/>
                  </a:lnTo>
                  <a:lnTo>
                    <a:pt x="1412" y="478"/>
                  </a:lnTo>
                  <a:lnTo>
                    <a:pt x="1408" y="481"/>
                  </a:lnTo>
                  <a:lnTo>
                    <a:pt x="1408" y="485"/>
                  </a:lnTo>
                  <a:lnTo>
                    <a:pt x="1408" y="489"/>
                  </a:lnTo>
                  <a:lnTo>
                    <a:pt x="1408" y="489"/>
                  </a:lnTo>
                  <a:lnTo>
                    <a:pt x="1408" y="492"/>
                  </a:lnTo>
                  <a:lnTo>
                    <a:pt x="1404" y="492"/>
                  </a:lnTo>
                  <a:lnTo>
                    <a:pt x="1404" y="496"/>
                  </a:lnTo>
                  <a:lnTo>
                    <a:pt x="1404" y="496"/>
                  </a:lnTo>
                  <a:lnTo>
                    <a:pt x="1404" y="500"/>
                  </a:lnTo>
                  <a:lnTo>
                    <a:pt x="1404" y="503"/>
                  </a:lnTo>
                  <a:lnTo>
                    <a:pt x="1401" y="503"/>
                  </a:lnTo>
                  <a:lnTo>
                    <a:pt x="1397" y="507"/>
                  </a:lnTo>
                  <a:lnTo>
                    <a:pt x="1397" y="507"/>
                  </a:lnTo>
                  <a:lnTo>
                    <a:pt x="1397" y="510"/>
                  </a:lnTo>
                  <a:lnTo>
                    <a:pt x="1397" y="514"/>
                  </a:lnTo>
                  <a:lnTo>
                    <a:pt x="1397" y="514"/>
                  </a:lnTo>
                  <a:lnTo>
                    <a:pt x="1397" y="518"/>
                  </a:lnTo>
                  <a:lnTo>
                    <a:pt x="1401" y="518"/>
                  </a:lnTo>
                  <a:lnTo>
                    <a:pt x="1397" y="521"/>
                  </a:lnTo>
                  <a:lnTo>
                    <a:pt x="1397" y="525"/>
                  </a:lnTo>
                  <a:lnTo>
                    <a:pt x="1397" y="525"/>
                  </a:lnTo>
                  <a:lnTo>
                    <a:pt x="1397" y="528"/>
                  </a:lnTo>
                  <a:lnTo>
                    <a:pt x="1397" y="532"/>
                  </a:lnTo>
                  <a:lnTo>
                    <a:pt x="1397" y="532"/>
                  </a:lnTo>
                  <a:lnTo>
                    <a:pt x="1397" y="532"/>
                  </a:lnTo>
                  <a:lnTo>
                    <a:pt x="1397" y="536"/>
                  </a:lnTo>
                  <a:lnTo>
                    <a:pt x="1393" y="536"/>
                  </a:lnTo>
                  <a:lnTo>
                    <a:pt x="1390" y="536"/>
                  </a:lnTo>
                  <a:lnTo>
                    <a:pt x="1390" y="536"/>
                  </a:lnTo>
                  <a:lnTo>
                    <a:pt x="1386" y="539"/>
                  </a:lnTo>
                  <a:lnTo>
                    <a:pt x="1383" y="539"/>
                  </a:lnTo>
                  <a:lnTo>
                    <a:pt x="1383" y="543"/>
                  </a:lnTo>
                  <a:lnTo>
                    <a:pt x="1383" y="543"/>
                  </a:lnTo>
                  <a:lnTo>
                    <a:pt x="1379" y="543"/>
                  </a:lnTo>
                  <a:lnTo>
                    <a:pt x="1379" y="547"/>
                  </a:lnTo>
                  <a:lnTo>
                    <a:pt x="1379" y="550"/>
                  </a:lnTo>
                  <a:lnTo>
                    <a:pt x="1379" y="550"/>
                  </a:lnTo>
                  <a:lnTo>
                    <a:pt x="1375" y="550"/>
                  </a:lnTo>
                  <a:lnTo>
                    <a:pt x="1372" y="554"/>
                  </a:lnTo>
                  <a:lnTo>
                    <a:pt x="1372" y="557"/>
                  </a:lnTo>
                  <a:lnTo>
                    <a:pt x="1368" y="557"/>
                  </a:lnTo>
                  <a:lnTo>
                    <a:pt x="1368" y="561"/>
                  </a:lnTo>
                  <a:lnTo>
                    <a:pt x="1364" y="561"/>
                  </a:lnTo>
                  <a:lnTo>
                    <a:pt x="1361" y="561"/>
                  </a:lnTo>
                  <a:lnTo>
                    <a:pt x="1361" y="561"/>
                  </a:lnTo>
                  <a:lnTo>
                    <a:pt x="1357" y="561"/>
                  </a:lnTo>
                  <a:lnTo>
                    <a:pt x="1357" y="565"/>
                  </a:lnTo>
                  <a:lnTo>
                    <a:pt x="1354" y="565"/>
                  </a:lnTo>
                  <a:lnTo>
                    <a:pt x="1354" y="568"/>
                  </a:lnTo>
                  <a:lnTo>
                    <a:pt x="1354" y="568"/>
                  </a:lnTo>
                  <a:lnTo>
                    <a:pt x="1350" y="568"/>
                  </a:lnTo>
                  <a:lnTo>
                    <a:pt x="1350" y="572"/>
                  </a:lnTo>
                  <a:lnTo>
                    <a:pt x="1350" y="576"/>
                  </a:lnTo>
                  <a:lnTo>
                    <a:pt x="1346" y="576"/>
                  </a:lnTo>
                  <a:lnTo>
                    <a:pt x="1346" y="579"/>
                  </a:lnTo>
                  <a:lnTo>
                    <a:pt x="1343" y="583"/>
                  </a:lnTo>
                  <a:lnTo>
                    <a:pt x="1343" y="586"/>
                  </a:lnTo>
                  <a:lnTo>
                    <a:pt x="1343" y="586"/>
                  </a:lnTo>
                  <a:lnTo>
                    <a:pt x="1343" y="590"/>
                  </a:lnTo>
                  <a:lnTo>
                    <a:pt x="1343" y="594"/>
                  </a:lnTo>
                  <a:lnTo>
                    <a:pt x="1343" y="597"/>
                  </a:lnTo>
                  <a:lnTo>
                    <a:pt x="1343" y="601"/>
                  </a:lnTo>
                  <a:lnTo>
                    <a:pt x="1343" y="604"/>
                  </a:lnTo>
                  <a:lnTo>
                    <a:pt x="1343" y="604"/>
                  </a:lnTo>
                  <a:lnTo>
                    <a:pt x="1346" y="608"/>
                  </a:lnTo>
                  <a:lnTo>
                    <a:pt x="1346" y="612"/>
                  </a:lnTo>
                  <a:lnTo>
                    <a:pt x="1350" y="612"/>
                  </a:lnTo>
                  <a:lnTo>
                    <a:pt x="1354" y="612"/>
                  </a:lnTo>
                  <a:lnTo>
                    <a:pt x="1354" y="615"/>
                  </a:lnTo>
                  <a:lnTo>
                    <a:pt x="1354" y="619"/>
                  </a:lnTo>
                  <a:lnTo>
                    <a:pt x="1354" y="623"/>
                  </a:lnTo>
                  <a:lnTo>
                    <a:pt x="1357" y="623"/>
                  </a:lnTo>
                  <a:lnTo>
                    <a:pt x="1357" y="623"/>
                  </a:lnTo>
                  <a:lnTo>
                    <a:pt x="1361" y="623"/>
                  </a:lnTo>
                  <a:lnTo>
                    <a:pt x="1361" y="626"/>
                  </a:lnTo>
                  <a:lnTo>
                    <a:pt x="1361" y="630"/>
                  </a:lnTo>
                  <a:lnTo>
                    <a:pt x="1361" y="630"/>
                  </a:lnTo>
                  <a:lnTo>
                    <a:pt x="1364" y="630"/>
                  </a:lnTo>
                  <a:lnTo>
                    <a:pt x="1372" y="644"/>
                  </a:lnTo>
                  <a:lnTo>
                    <a:pt x="1372" y="644"/>
                  </a:lnTo>
                  <a:lnTo>
                    <a:pt x="1372" y="648"/>
                  </a:lnTo>
                  <a:lnTo>
                    <a:pt x="1372" y="648"/>
                  </a:lnTo>
                  <a:lnTo>
                    <a:pt x="1372" y="652"/>
                  </a:lnTo>
                  <a:lnTo>
                    <a:pt x="1372" y="655"/>
                  </a:lnTo>
                  <a:lnTo>
                    <a:pt x="1375" y="659"/>
                  </a:lnTo>
                  <a:lnTo>
                    <a:pt x="1375" y="659"/>
                  </a:lnTo>
                  <a:lnTo>
                    <a:pt x="1375" y="662"/>
                  </a:lnTo>
                  <a:lnTo>
                    <a:pt x="1372" y="662"/>
                  </a:lnTo>
                  <a:lnTo>
                    <a:pt x="1372" y="662"/>
                  </a:lnTo>
                  <a:lnTo>
                    <a:pt x="1368" y="659"/>
                  </a:lnTo>
                  <a:lnTo>
                    <a:pt x="1364" y="659"/>
                  </a:lnTo>
                  <a:lnTo>
                    <a:pt x="1361" y="659"/>
                  </a:lnTo>
                  <a:lnTo>
                    <a:pt x="1361" y="662"/>
                  </a:lnTo>
                  <a:lnTo>
                    <a:pt x="1361" y="666"/>
                  </a:lnTo>
                  <a:lnTo>
                    <a:pt x="1361" y="666"/>
                  </a:lnTo>
                  <a:lnTo>
                    <a:pt x="1357" y="666"/>
                  </a:lnTo>
                  <a:lnTo>
                    <a:pt x="1354" y="666"/>
                  </a:lnTo>
                  <a:lnTo>
                    <a:pt x="1354" y="666"/>
                  </a:lnTo>
                  <a:lnTo>
                    <a:pt x="1350" y="666"/>
                  </a:lnTo>
                  <a:lnTo>
                    <a:pt x="1346" y="666"/>
                  </a:lnTo>
                  <a:lnTo>
                    <a:pt x="1346" y="670"/>
                  </a:lnTo>
                  <a:lnTo>
                    <a:pt x="1343" y="673"/>
                  </a:lnTo>
                  <a:lnTo>
                    <a:pt x="1343" y="673"/>
                  </a:lnTo>
                  <a:lnTo>
                    <a:pt x="1339" y="673"/>
                  </a:lnTo>
                  <a:lnTo>
                    <a:pt x="1335" y="673"/>
                  </a:lnTo>
                  <a:lnTo>
                    <a:pt x="1335" y="670"/>
                  </a:lnTo>
                  <a:lnTo>
                    <a:pt x="1332" y="670"/>
                  </a:lnTo>
                  <a:lnTo>
                    <a:pt x="1328" y="670"/>
                  </a:lnTo>
                  <a:lnTo>
                    <a:pt x="1325" y="670"/>
                  </a:lnTo>
                  <a:lnTo>
                    <a:pt x="1325" y="666"/>
                  </a:lnTo>
                  <a:lnTo>
                    <a:pt x="1325" y="666"/>
                  </a:lnTo>
                  <a:lnTo>
                    <a:pt x="1325" y="666"/>
                  </a:lnTo>
                  <a:lnTo>
                    <a:pt x="1321" y="666"/>
                  </a:lnTo>
                  <a:lnTo>
                    <a:pt x="1317" y="662"/>
                  </a:lnTo>
                  <a:lnTo>
                    <a:pt x="1317" y="662"/>
                  </a:lnTo>
                  <a:lnTo>
                    <a:pt x="1314" y="662"/>
                  </a:lnTo>
                  <a:lnTo>
                    <a:pt x="1310" y="662"/>
                  </a:lnTo>
                  <a:lnTo>
                    <a:pt x="1310" y="662"/>
                  </a:lnTo>
                  <a:lnTo>
                    <a:pt x="1303" y="659"/>
                  </a:lnTo>
                  <a:lnTo>
                    <a:pt x="1299" y="659"/>
                  </a:lnTo>
                  <a:lnTo>
                    <a:pt x="1299" y="655"/>
                  </a:lnTo>
                  <a:lnTo>
                    <a:pt x="1299" y="652"/>
                  </a:lnTo>
                  <a:lnTo>
                    <a:pt x="1296" y="652"/>
                  </a:lnTo>
                  <a:lnTo>
                    <a:pt x="1296" y="648"/>
                  </a:lnTo>
                  <a:lnTo>
                    <a:pt x="1296" y="644"/>
                  </a:lnTo>
                  <a:lnTo>
                    <a:pt x="1296" y="641"/>
                  </a:lnTo>
                  <a:lnTo>
                    <a:pt x="1296" y="641"/>
                  </a:lnTo>
                  <a:lnTo>
                    <a:pt x="1292" y="637"/>
                  </a:lnTo>
                  <a:lnTo>
                    <a:pt x="1292" y="637"/>
                  </a:lnTo>
                  <a:lnTo>
                    <a:pt x="1288" y="633"/>
                  </a:lnTo>
                  <a:lnTo>
                    <a:pt x="1285" y="630"/>
                  </a:lnTo>
                  <a:lnTo>
                    <a:pt x="1285" y="630"/>
                  </a:lnTo>
                  <a:lnTo>
                    <a:pt x="1281" y="630"/>
                  </a:lnTo>
                  <a:lnTo>
                    <a:pt x="1278" y="626"/>
                  </a:lnTo>
                  <a:lnTo>
                    <a:pt x="1274" y="623"/>
                  </a:lnTo>
                  <a:lnTo>
                    <a:pt x="1274" y="623"/>
                  </a:lnTo>
                  <a:lnTo>
                    <a:pt x="1270" y="619"/>
                  </a:lnTo>
                  <a:lnTo>
                    <a:pt x="1267" y="619"/>
                  </a:lnTo>
                  <a:lnTo>
                    <a:pt x="1263" y="623"/>
                  </a:lnTo>
                  <a:lnTo>
                    <a:pt x="1263" y="623"/>
                  </a:lnTo>
                  <a:lnTo>
                    <a:pt x="1263" y="623"/>
                  </a:lnTo>
                  <a:lnTo>
                    <a:pt x="1259" y="623"/>
                  </a:lnTo>
                  <a:lnTo>
                    <a:pt x="1256" y="623"/>
                  </a:lnTo>
                  <a:lnTo>
                    <a:pt x="1252" y="619"/>
                  </a:lnTo>
                  <a:lnTo>
                    <a:pt x="1249" y="619"/>
                  </a:lnTo>
                  <a:lnTo>
                    <a:pt x="1245" y="619"/>
                  </a:lnTo>
                  <a:lnTo>
                    <a:pt x="1245" y="623"/>
                  </a:lnTo>
                  <a:lnTo>
                    <a:pt x="1241" y="623"/>
                  </a:lnTo>
                  <a:lnTo>
                    <a:pt x="1241" y="623"/>
                  </a:lnTo>
                  <a:lnTo>
                    <a:pt x="1238" y="626"/>
                  </a:lnTo>
                  <a:lnTo>
                    <a:pt x="1238" y="630"/>
                  </a:lnTo>
                  <a:lnTo>
                    <a:pt x="1238" y="630"/>
                  </a:lnTo>
                  <a:lnTo>
                    <a:pt x="1230" y="630"/>
                  </a:lnTo>
                  <a:lnTo>
                    <a:pt x="1227" y="630"/>
                  </a:lnTo>
                  <a:lnTo>
                    <a:pt x="1227" y="633"/>
                  </a:lnTo>
                  <a:lnTo>
                    <a:pt x="1227" y="633"/>
                  </a:lnTo>
                  <a:lnTo>
                    <a:pt x="1227" y="637"/>
                  </a:lnTo>
                  <a:lnTo>
                    <a:pt x="1227" y="641"/>
                  </a:lnTo>
                  <a:lnTo>
                    <a:pt x="1223" y="644"/>
                  </a:lnTo>
                  <a:lnTo>
                    <a:pt x="1223" y="648"/>
                  </a:lnTo>
                  <a:lnTo>
                    <a:pt x="1220" y="648"/>
                  </a:lnTo>
                  <a:lnTo>
                    <a:pt x="1220" y="648"/>
                  </a:lnTo>
                  <a:lnTo>
                    <a:pt x="1216" y="648"/>
                  </a:lnTo>
                  <a:lnTo>
                    <a:pt x="1212" y="648"/>
                  </a:lnTo>
                  <a:lnTo>
                    <a:pt x="1209" y="648"/>
                  </a:lnTo>
                  <a:lnTo>
                    <a:pt x="1205" y="648"/>
                  </a:lnTo>
                  <a:lnTo>
                    <a:pt x="1202" y="648"/>
                  </a:lnTo>
                  <a:lnTo>
                    <a:pt x="1202" y="652"/>
                  </a:lnTo>
                  <a:lnTo>
                    <a:pt x="1202" y="659"/>
                  </a:lnTo>
                  <a:lnTo>
                    <a:pt x="1202" y="659"/>
                  </a:lnTo>
                  <a:lnTo>
                    <a:pt x="1198" y="659"/>
                  </a:lnTo>
                  <a:lnTo>
                    <a:pt x="1194" y="659"/>
                  </a:lnTo>
                  <a:lnTo>
                    <a:pt x="1191" y="659"/>
                  </a:lnTo>
                  <a:lnTo>
                    <a:pt x="1191" y="659"/>
                  </a:lnTo>
                  <a:lnTo>
                    <a:pt x="1187" y="659"/>
                  </a:lnTo>
                  <a:lnTo>
                    <a:pt x="1183" y="659"/>
                  </a:lnTo>
                  <a:lnTo>
                    <a:pt x="1183" y="659"/>
                  </a:lnTo>
                  <a:lnTo>
                    <a:pt x="1180" y="659"/>
                  </a:lnTo>
                  <a:lnTo>
                    <a:pt x="1176" y="659"/>
                  </a:lnTo>
                  <a:lnTo>
                    <a:pt x="1173" y="655"/>
                  </a:lnTo>
                  <a:lnTo>
                    <a:pt x="1173" y="655"/>
                  </a:lnTo>
                  <a:lnTo>
                    <a:pt x="1169" y="655"/>
                  </a:lnTo>
                  <a:lnTo>
                    <a:pt x="1165" y="655"/>
                  </a:lnTo>
                  <a:lnTo>
                    <a:pt x="1165" y="659"/>
                  </a:lnTo>
                  <a:lnTo>
                    <a:pt x="1162" y="659"/>
                  </a:lnTo>
                  <a:lnTo>
                    <a:pt x="1158" y="659"/>
                  </a:lnTo>
                  <a:lnTo>
                    <a:pt x="1154" y="659"/>
                  </a:lnTo>
                  <a:lnTo>
                    <a:pt x="1154" y="659"/>
                  </a:lnTo>
                  <a:lnTo>
                    <a:pt x="1151" y="659"/>
                  </a:lnTo>
                  <a:lnTo>
                    <a:pt x="1147" y="659"/>
                  </a:lnTo>
                  <a:lnTo>
                    <a:pt x="1147" y="659"/>
                  </a:lnTo>
                  <a:lnTo>
                    <a:pt x="1144" y="662"/>
                  </a:lnTo>
                  <a:lnTo>
                    <a:pt x="1140" y="666"/>
                  </a:lnTo>
                  <a:lnTo>
                    <a:pt x="1136" y="670"/>
                  </a:lnTo>
                  <a:lnTo>
                    <a:pt x="1136" y="673"/>
                  </a:lnTo>
                  <a:lnTo>
                    <a:pt x="1136" y="677"/>
                  </a:lnTo>
                  <a:lnTo>
                    <a:pt x="1140" y="677"/>
                  </a:lnTo>
                  <a:lnTo>
                    <a:pt x="1140" y="681"/>
                  </a:lnTo>
                  <a:lnTo>
                    <a:pt x="1144" y="684"/>
                  </a:lnTo>
                  <a:lnTo>
                    <a:pt x="1147" y="684"/>
                  </a:lnTo>
                  <a:lnTo>
                    <a:pt x="1147" y="684"/>
                  </a:lnTo>
                  <a:lnTo>
                    <a:pt x="1147" y="684"/>
                  </a:lnTo>
                  <a:lnTo>
                    <a:pt x="1154" y="684"/>
                  </a:lnTo>
                  <a:lnTo>
                    <a:pt x="1154" y="684"/>
                  </a:lnTo>
                  <a:lnTo>
                    <a:pt x="1158" y="684"/>
                  </a:lnTo>
                  <a:lnTo>
                    <a:pt x="1162" y="688"/>
                  </a:lnTo>
                  <a:lnTo>
                    <a:pt x="1165" y="691"/>
                  </a:lnTo>
                  <a:lnTo>
                    <a:pt x="1165" y="695"/>
                  </a:lnTo>
                  <a:lnTo>
                    <a:pt x="1165" y="695"/>
                  </a:lnTo>
                  <a:lnTo>
                    <a:pt x="1165" y="699"/>
                  </a:lnTo>
                  <a:lnTo>
                    <a:pt x="1165" y="702"/>
                  </a:lnTo>
                  <a:lnTo>
                    <a:pt x="1162" y="699"/>
                  </a:lnTo>
                  <a:lnTo>
                    <a:pt x="1158" y="699"/>
                  </a:lnTo>
                  <a:lnTo>
                    <a:pt x="1154" y="699"/>
                  </a:lnTo>
                  <a:lnTo>
                    <a:pt x="1154" y="695"/>
                  </a:lnTo>
                  <a:lnTo>
                    <a:pt x="1147" y="702"/>
                  </a:lnTo>
                  <a:lnTo>
                    <a:pt x="1147" y="702"/>
                  </a:lnTo>
                  <a:lnTo>
                    <a:pt x="1147" y="702"/>
                  </a:lnTo>
                  <a:lnTo>
                    <a:pt x="1147" y="706"/>
                  </a:lnTo>
                  <a:lnTo>
                    <a:pt x="1144" y="709"/>
                  </a:lnTo>
                  <a:lnTo>
                    <a:pt x="1140" y="709"/>
                  </a:lnTo>
                  <a:lnTo>
                    <a:pt x="1136" y="713"/>
                  </a:lnTo>
                  <a:lnTo>
                    <a:pt x="1136" y="709"/>
                  </a:lnTo>
                  <a:lnTo>
                    <a:pt x="1136" y="709"/>
                  </a:lnTo>
                  <a:lnTo>
                    <a:pt x="1133" y="706"/>
                  </a:lnTo>
                  <a:lnTo>
                    <a:pt x="1133" y="702"/>
                  </a:lnTo>
                  <a:lnTo>
                    <a:pt x="1133" y="702"/>
                  </a:lnTo>
                  <a:lnTo>
                    <a:pt x="1129" y="699"/>
                  </a:lnTo>
                  <a:lnTo>
                    <a:pt x="1129" y="699"/>
                  </a:lnTo>
                  <a:lnTo>
                    <a:pt x="1126" y="699"/>
                  </a:lnTo>
                  <a:lnTo>
                    <a:pt x="1122" y="695"/>
                  </a:lnTo>
                  <a:lnTo>
                    <a:pt x="1118" y="695"/>
                  </a:lnTo>
                  <a:lnTo>
                    <a:pt x="1118" y="695"/>
                  </a:lnTo>
                  <a:lnTo>
                    <a:pt x="1118" y="691"/>
                  </a:lnTo>
                  <a:lnTo>
                    <a:pt x="1115" y="688"/>
                  </a:lnTo>
                  <a:lnTo>
                    <a:pt x="1111" y="688"/>
                  </a:lnTo>
                  <a:lnTo>
                    <a:pt x="1111" y="684"/>
                  </a:lnTo>
                  <a:lnTo>
                    <a:pt x="1107" y="684"/>
                  </a:lnTo>
                  <a:lnTo>
                    <a:pt x="1104" y="684"/>
                  </a:lnTo>
                  <a:lnTo>
                    <a:pt x="1100" y="684"/>
                  </a:lnTo>
                  <a:lnTo>
                    <a:pt x="1100" y="684"/>
                  </a:lnTo>
                  <a:lnTo>
                    <a:pt x="1097" y="688"/>
                  </a:lnTo>
                  <a:lnTo>
                    <a:pt x="1097" y="691"/>
                  </a:lnTo>
                  <a:lnTo>
                    <a:pt x="1093" y="695"/>
                  </a:lnTo>
                  <a:lnTo>
                    <a:pt x="1093" y="695"/>
                  </a:lnTo>
                  <a:lnTo>
                    <a:pt x="1093" y="699"/>
                  </a:lnTo>
                  <a:lnTo>
                    <a:pt x="1093" y="702"/>
                  </a:lnTo>
                  <a:lnTo>
                    <a:pt x="1089" y="702"/>
                  </a:lnTo>
                  <a:lnTo>
                    <a:pt x="1089" y="706"/>
                  </a:lnTo>
                  <a:lnTo>
                    <a:pt x="1086" y="706"/>
                  </a:lnTo>
                  <a:lnTo>
                    <a:pt x="1082" y="706"/>
                  </a:lnTo>
                  <a:lnTo>
                    <a:pt x="1082" y="709"/>
                  </a:lnTo>
                  <a:lnTo>
                    <a:pt x="1078" y="709"/>
                  </a:lnTo>
                  <a:lnTo>
                    <a:pt x="1075" y="709"/>
                  </a:lnTo>
                  <a:lnTo>
                    <a:pt x="1075" y="709"/>
                  </a:lnTo>
                  <a:lnTo>
                    <a:pt x="1071" y="706"/>
                  </a:lnTo>
                  <a:lnTo>
                    <a:pt x="1068" y="706"/>
                  </a:lnTo>
                  <a:lnTo>
                    <a:pt x="1068" y="702"/>
                  </a:lnTo>
                  <a:lnTo>
                    <a:pt x="1064" y="702"/>
                  </a:lnTo>
                  <a:lnTo>
                    <a:pt x="1064" y="702"/>
                  </a:lnTo>
                  <a:lnTo>
                    <a:pt x="1064" y="699"/>
                  </a:lnTo>
                  <a:lnTo>
                    <a:pt x="1064" y="695"/>
                  </a:lnTo>
                  <a:lnTo>
                    <a:pt x="1064" y="695"/>
                  </a:lnTo>
                  <a:lnTo>
                    <a:pt x="1064" y="691"/>
                  </a:lnTo>
                  <a:lnTo>
                    <a:pt x="1064" y="688"/>
                  </a:lnTo>
                  <a:lnTo>
                    <a:pt x="1064" y="684"/>
                  </a:lnTo>
                  <a:lnTo>
                    <a:pt x="1060" y="684"/>
                  </a:lnTo>
                  <a:lnTo>
                    <a:pt x="1060" y="681"/>
                  </a:lnTo>
                  <a:lnTo>
                    <a:pt x="1057" y="681"/>
                  </a:lnTo>
                  <a:lnTo>
                    <a:pt x="1057" y="677"/>
                  </a:lnTo>
                  <a:lnTo>
                    <a:pt x="1053" y="677"/>
                  </a:lnTo>
                  <a:lnTo>
                    <a:pt x="1049" y="673"/>
                  </a:lnTo>
                  <a:lnTo>
                    <a:pt x="1049" y="670"/>
                  </a:lnTo>
                  <a:lnTo>
                    <a:pt x="1049" y="666"/>
                  </a:lnTo>
                  <a:lnTo>
                    <a:pt x="1053" y="666"/>
                  </a:lnTo>
                  <a:lnTo>
                    <a:pt x="1053" y="666"/>
                  </a:lnTo>
                  <a:lnTo>
                    <a:pt x="1053" y="662"/>
                  </a:lnTo>
                  <a:lnTo>
                    <a:pt x="1053" y="659"/>
                  </a:lnTo>
                  <a:lnTo>
                    <a:pt x="1057" y="659"/>
                  </a:lnTo>
                  <a:lnTo>
                    <a:pt x="1053" y="655"/>
                  </a:lnTo>
                  <a:lnTo>
                    <a:pt x="1049" y="652"/>
                  </a:lnTo>
                  <a:lnTo>
                    <a:pt x="1046" y="652"/>
                  </a:lnTo>
                  <a:lnTo>
                    <a:pt x="1046" y="648"/>
                  </a:lnTo>
                  <a:lnTo>
                    <a:pt x="1046" y="648"/>
                  </a:lnTo>
                  <a:lnTo>
                    <a:pt x="1046" y="648"/>
                  </a:lnTo>
                  <a:lnTo>
                    <a:pt x="1039" y="644"/>
                  </a:lnTo>
                  <a:lnTo>
                    <a:pt x="1039" y="644"/>
                  </a:lnTo>
                  <a:lnTo>
                    <a:pt x="1035" y="648"/>
                  </a:lnTo>
                  <a:lnTo>
                    <a:pt x="1031" y="648"/>
                  </a:lnTo>
                  <a:lnTo>
                    <a:pt x="1028" y="648"/>
                  </a:lnTo>
                  <a:lnTo>
                    <a:pt x="1028" y="648"/>
                  </a:lnTo>
                  <a:lnTo>
                    <a:pt x="1028" y="648"/>
                  </a:lnTo>
                  <a:lnTo>
                    <a:pt x="1028" y="644"/>
                  </a:lnTo>
                  <a:lnTo>
                    <a:pt x="1024" y="644"/>
                  </a:lnTo>
                  <a:lnTo>
                    <a:pt x="1021" y="644"/>
                  </a:lnTo>
                  <a:lnTo>
                    <a:pt x="1021" y="644"/>
                  </a:lnTo>
                  <a:lnTo>
                    <a:pt x="1017" y="644"/>
                  </a:lnTo>
                  <a:lnTo>
                    <a:pt x="1017" y="641"/>
                  </a:lnTo>
                  <a:lnTo>
                    <a:pt x="1013" y="641"/>
                  </a:lnTo>
                  <a:lnTo>
                    <a:pt x="1013" y="641"/>
                  </a:lnTo>
                  <a:lnTo>
                    <a:pt x="1010" y="641"/>
                  </a:lnTo>
                  <a:lnTo>
                    <a:pt x="1006" y="641"/>
                  </a:lnTo>
                  <a:lnTo>
                    <a:pt x="1006" y="641"/>
                  </a:lnTo>
                  <a:lnTo>
                    <a:pt x="1002" y="641"/>
                  </a:lnTo>
                  <a:lnTo>
                    <a:pt x="1002" y="644"/>
                  </a:lnTo>
                  <a:lnTo>
                    <a:pt x="999" y="644"/>
                  </a:lnTo>
                  <a:lnTo>
                    <a:pt x="995" y="644"/>
                  </a:lnTo>
                  <a:lnTo>
                    <a:pt x="995" y="641"/>
                  </a:lnTo>
                  <a:lnTo>
                    <a:pt x="995" y="641"/>
                  </a:lnTo>
                  <a:lnTo>
                    <a:pt x="992" y="641"/>
                  </a:lnTo>
                  <a:lnTo>
                    <a:pt x="992" y="644"/>
                  </a:lnTo>
                  <a:lnTo>
                    <a:pt x="988" y="644"/>
                  </a:lnTo>
                  <a:lnTo>
                    <a:pt x="988" y="641"/>
                  </a:lnTo>
                  <a:lnTo>
                    <a:pt x="988" y="641"/>
                  </a:lnTo>
                  <a:lnTo>
                    <a:pt x="984" y="637"/>
                  </a:lnTo>
                  <a:lnTo>
                    <a:pt x="984" y="637"/>
                  </a:lnTo>
                  <a:lnTo>
                    <a:pt x="981" y="637"/>
                  </a:lnTo>
                  <a:lnTo>
                    <a:pt x="981" y="641"/>
                  </a:lnTo>
                  <a:lnTo>
                    <a:pt x="977" y="641"/>
                  </a:lnTo>
                  <a:lnTo>
                    <a:pt x="977" y="641"/>
                  </a:lnTo>
                  <a:lnTo>
                    <a:pt x="973" y="641"/>
                  </a:lnTo>
                  <a:lnTo>
                    <a:pt x="970" y="641"/>
                  </a:lnTo>
                  <a:lnTo>
                    <a:pt x="966" y="641"/>
                  </a:lnTo>
                  <a:lnTo>
                    <a:pt x="966" y="641"/>
                  </a:lnTo>
                  <a:lnTo>
                    <a:pt x="963" y="641"/>
                  </a:lnTo>
                  <a:lnTo>
                    <a:pt x="959" y="641"/>
                  </a:lnTo>
                  <a:lnTo>
                    <a:pt x="959" y="641"/>
                  </a:lnTo>
                  <a:lnTo>
                    <a:pt x="959" y="644"/>
                  </a:lnTo>
                  <a:lnTo>
                    <a:pt x="955" y="644"/>
                  </a:lnTo>
                  <a:lnTo>
                    <a:pt x="955" y="641"/>
                  </a:lnTo>
                  <a:lnTo>
                    <a:pt x="952" y="641"/>
                  </a:lnTo>
                  <a:lnTo>
                    <a:pt x="948" y="637"/>
                  </a:lnTo>
                  <a:lnTo>
                    <a:pt x="948" y="637"/>
                  </a:lnTo>
                  <a:lnTo>
                    <a:pt x="944" y="641"/>
                  </a:lnTo>
                  <a:lnTo>
                    <a:pt x="941" y="641"/>
                  </a:lnTo>
                  <a:lnTo>
                    <a:pt x="941" y="641"/>
                  </a:lnTo>
                  <a:lnTo>
                    <a:pt x="934" y="641"/>
                  </a:lnTo>
                  <a:lnTo>
                    <a:pt x="934" y="641"/>
                  </a:lnTo>
                  <a:lnTo>
                    <a:pt x="930" y="641"/>
                  </a:lnTo>
                  <a:lnTo>
                    <a:pt x="930" y="637"/>
                  </a:lnTo>
                  <a:lnTo>
                    <a:pt x="934" y="633"/>
                  </a:lnTo>
                  <a:lnTo>
                    <a:pt x="934" y="630"/>
                  </a:lnTo>
                  <a:lnTo>
                    <a:pt x="930" y="630"/>
                  </a:lnTo>
                  <a:lnTo>
                    <a:pt x="930" y="633"/>
                  </a:lnTo>
                  <a:lnTo>
                    <a:pt x="930" y="637"/>
                  </a:lnTo>
                  <a:lnTo>
                    <a:pt x="926" y="637"/>
                  </a:lnTo>
                  <a:lnTo>
                    <a:pt x="923" y="633"/>
                  </a:lnTo>
                  <a:lnTo>
                    <a:pt x="923" y="630"/>
                  </a:lnTo>
                  <a:lnTo>
                    <a:pt x="923" y="630"/>
                  </a:lnTo>
                  <a:lnTo>
                    <a:pt x="919" y="630"/>
                  </a:lnTo>
                  <a:lnTo>
                    <a:pt x="916" y="633"/>
                  </a:lnTo>
                  <a:lnTo>
                    <a:pt x="912" y="633"/>
                  </a:lnTo>
                  <a:lnTo>
                    <a:pt x="912" y="630"/>
                  </a:lnTo>
                  <a:lnTo>
                    <a:pt x="912" y="630"/>
                  </a:lnTo>
                  <a:lnTo>
                    <a:pt x="912" y="626"/>
                  </a:lnTo>
                  <a:lnTo>
                    <a:pt x="912" y="626"/>
                  </a:lnTo>
                  <a:lnTo>
                    <a:pt x="912" y="623"/>
                  </a:lnTo>
                  <a:lnTo>
                    <a:pt x="908" y="623"/>
                  </a:lnTo>
                  <a:lnTo>
                    <a:pt x="905" y="623"/>
                  </a:lnTo>
                  <a:lnTo>
                    <a:pt x="905" y="623"/>
                  </a:lnTo>
                  <a:lnTo>
                    <a:pt x="901" y="623"/>
                  </a:lnTo>
                  <a:lnTo>
                    <a:pt x="901" y="626"/>
                  </a:lnTo>
                  <a:lnTo>
                    <a:pt x="897" y="626"/>
                  </a:lnTo>
                  <a:lnTo>
                    <a:pt x="897" y="630"/>
                  </a:lnTo>
                  <a:lnTo>
                    <a:pt x="894" y="630"/>
                  </a:lnTo>
                  <a:lnTo>
                    <a:pt x="894" y="630"/>
                  </a:lnTo>
                  <a:lnTo>
                    <a:pt x="890" y="633"/>
                  </a:lnTo>
                  <a:lnTo>
                    <a:pt x="887" y="633"/>
                  </a:lnTo>
                  <a:lnTo>
                    <a:pt x="887" y="637"/>
                  </a:lnTo>
                  <a:lnTo>
                    <a:pt x="883" y="633"/>
                  </a:lnTo>
                  <a:lnTo>
                    <a:pt x="879" y="633"/>
                  </a:lnTo>
                  <a:lnTo>
                    <a:pt x="876" y="633"/>
                  </a:lnTo>
                  <a:lnTo>
                    <a:pt x="876" y="633"/>
                  </a:lnTo>
                  <a:lnTo>
                    <a:pt x="876" y="630"/>
                  </a:lnTo>
                  <a:lnTo>
                    <a:pt x="872" y="630"/>
                  </a:lnTo>
                  <a:lnTo>
                    <a:pt x="868" y="633"/>
                  </a:lnTo>
                  <a:lnTo>
                    <a:pt x="868" y="630"/>
                  </a:lnTo>
                  <a:lnTo>
                    <a:pt x="865" y="637"/>
                  </a:lnTo>
                  <a:lnTo>
                    <a:pt x="865" y="641"/>
                  </a:lnTo>
                  <a:lnTo>
                    <a:pt x="861" y="641"/>
                  </a:lnTo>
                  <a:lnTo>
                    <a:pt x="861" y="644"/>
                  </a:lnTo>
                  <a:lnTo>
                    <a:pt x="865" y="648"/>
                  </a:lnTo>
                  <a:lnTo>
                    <a:pt x="865" y="648"/>
                  </a:lnTo>
                  <a:lnTo>
                    <a:pt x="868" y="652"/>
                  </a:lnTo>
                  <a:lnTo>
                    <a:pt x="865" y="652"/>
                  </a:lnTo>
                  <a:lnTo>
                    <a:pt x="865" y="655"/>
                  </a:lnTo>
                  <a:lnTo>
                    <a:pt x="861" y="659"/>
                  </a:lnTo>
                  <a:lnTo>
                    <a:pt x="861" y="659"/>
                  </a:lnTo>
                  <a:lnTo>
                    <a:pt x="861" y="662"/>
                  </a:lnTo>
                  <a:lnTo>
                    <a:pt x="858" y="666"/>
                  </a:lnTo>
                  <a:lnTo>
                    <a:pt x="858" y="666"/>
                  </a:lnTo>
                  <a:lnTo>
                    <a:pt x="858" y="670"/>
                  </a:lnTo>
                  <a:lnTo>
                    <a:pt x="854" y="673"/>
                  </a:lnTo>
                  <a:lnTo>
                    <a:pt x="850" y="677"/>
                  </a:lnTo>
                  <a:lnTo>
                    <a:pt x="847" y="684"/>
                  </a:lnTo>
                  <a:lnTo>
                    <a:pt x="843" y="688"/>
                  </a:lnTo>
                  <a:lnTo>
                    <a:pt x="843" y="691"/>
                  </a:lnTo>
                  <a:lnTo>
                    <a:pt x="839" y="695"/>
                  </a:lnTo>
                  <a:lnTo>
                    <a:pt x="843" y="699"/>
                  </a:lnTo>
                  <a:lnTo>
                    <a:pt x="839" y="702"/>
                  </a:lnTo>
                  <a:lnTo>
                    <a:pt x="836" y="702"/>
                  </a:lnTo>
                  <a:lnTo>
                    <a:pt x="832" y="702"/>
                  </a:lnTo>
                  <a:lnTo>
                    <a:pt x="821" y="706"/>
                  </a:lnTo>
                  <a:lnTo>
                    <a:pt x="814" y="709"/>
                  </a:lnTo>
                  <a:lnTo>
                    <a:pt x="811" y="709"/>
                  </a:lnTo>
                  <a:lnTo>
                    <a:pt x="807" y="713"/>
                  </a:lnTo>
                  <a:lnTo>
                    <a:pt x="803" y="713"/>
                  </a:lnTo>
                  <a:lnTo>
                    <a:pt x="800" y="713"/>
                  </a:lnTo>
                  <a:lnTo>
                    <a:pt x="796" y="717"/>
                  </a:lnTo>
                  <a:lnTo>
                    <a:pt x="796" y="720"/>
                  </a:lnTo>
                  <a:lnTo>
                    <a:pt x="792" y="720"/>
                  </a:lnTo>
                  <a:lnTo>
                    <a:pt x="789" y="720"/>
                  </a:lnTo>
                  <a:lnTo>
                    <a:pt x="785" y="717"/>
                  </a:lnTo>
                  <a:lnTo>
                    <a:pt x="785" y="713"/>
                  </a:lnTo>
                  <a:lnTo>
                    <a:pt x="782" y="713"/>
                  </a:lnTo>
                  <a:lnTo>
                    <a:pt x="778" y="717"/>
                  </a:lnTo>
                  <a:lnTo>
                    <a:pt x="778" y="720"/>
                  </a:lnTo>
                  <a:lnTo>
                    <a:pt x="778" y="720"/>
                  </a:lnTo>
                  <a:lnTo>
                    <a:pt x="774" y="720"/>
                  </a:lnTo>
                  <a:lnTo>
                    <a:pt x="771" y="717"/>
                  </a:lnTo>
                  <a:lnTo>
                    <a:pt x="767" y="717"/>
                  </a:lnTo>
                  <a:lnTo>
                    <a:pt x="763" y="717"/>
                  </a:lnTo>
                  <a:lnTo>
                    <a:pt x="760" y="717"/>
                  </a:lnTo>
                  <a:lnTo>
                    <a:pt x="756" y="717"/>
                  </a:lnTo>
                  <a:lnTo>
                    <a:pt x="753" y="717"/>
                  </a:lnTo>
                  <a:lnTo>
                    <a:pt x="749" y="717"/>
                  </a:lnTo>
                  <a:lnTo>
                    <a:pt x="745" y="720"/>
                  </a:lnTo>
                  <a:lnTo>
                    <a:pt x="742" y="717"/>
                  </a:lnTo>
                  <a:lnTo>
                    <a:pt x="742" y="720"/>
                  </a:lnTo>
                  <a:lnTo>
                    <a:pt x="738" y="720"/>
                  </a:lnTo>
                  <a:lnTo>
                    <a:pt x="738" y="724"/>
                  </a:lnTo>
                  <a:lnTo>
                    <a:pt x="738" y="731"/>
                  </a:lnTo>
                  <a:lnTo>
                    <a:pt x="734" y="731"/>
                  </a:lnTo>
                  <a:lnTo>
                    <a:pt x="731" y="731"/>
                  </a:lnTo>
                  <a:lnTo>
                    <a:pt x="731" y="731"/>
                  </a:lnTo>
                  <a:lnTo>
                    <a:pt x="724" y="731"/>
                  </a:lnTo>
                  <a:lnTo>
                    <a:pt x="720" y="731"/>
                  </a:lnTo>
                  <a:lnTo>
                    <a:pt x="713" y="728"/>
                  </a:lnTo>
                  <a:lnTo>
                    <a:pt x="709" y="724"/>
                  </a:lnTo>
                  <a:lnTo>
                    <a:pt x="698" y="724"/>
                  </a:lnTo>
                  <a:lnTo>
                    <a:pt x="695" y="724"/>
                  </a:lnTo>
                  <a:lnTo>
                    <a:pt x="687" y="724"/>
                  </a:lnTo>
                  <a:lnTo>
                    <a:pt x="680" y="728"/>
                  </a:lnTo>
                  <a:lnTo>
                    <a:pt x="677" y="728"/>
                  </a:lnTo>
                  <a:lnTo>
                    <a:pt x="673" y="728"/>
                  </a:lnTo>
                  <a:lnTo>
                    <a:pt x="669" y="731"/>
                  </a:lnTo>
                  <a:lnTo>
                    <a:pt x="666" y="731"/>
                  </a:lnTo>
                  <a:lnTo>
                    <a:pt x="662" y="735"/>
                  </a:lnTo>
                  <a:lnTo>
                    <a:pt x="662" y="738"/>
                  </a:lnTo>
                  <a:lnTo>
                    <a:pt x="662" y="742"/>
                  </a:lnTo>
                  <a:lnTo>
                    <a:pt x="662" y="746"/>
                  </a:lnTo>
                  <a:lnTo>
                    <a:pt x="662" y="746"/>
                  </a:lnTo>
                  <a:lnTo>
                    <a:pt x="662" y="749"/>
                  </a:lnTo>
                  <a:lnTo>
                    <a:pt x="658" y="749"/>
                  </a:lnTo>
                  <a:lnTo>
                    <a:pt x="655" y="749"/>
                  </a:lnTo>
                  <a:lnTo>
                    <a:pt x="651" y="749"/>
                  </a:lnTo>
                  <a:lnTo>
                    <a:pt x="648" y="753"/>
                  </a:lnTo>
                  <a:lnTo>
                    <a:pt x="644" y="753"/>
                  </a:lnTo>
                  <a:lnTo>
                    <a:pt x="644" y="749"/>
                  </a:lnTo>
                  <a:lnTo>
                    <a:pt x="640" y="749"/>
                  </a:lnTo>
                  <a:lnTo>
                    <a:pt x="637" y="749"/>
                  </a:lnTo>
                  <a:lnTo>
                    <a:pt x="633" y="746"/>
                  </a:lnTo>
                  <a:lnTo>
                    <a:pt x="630" y="746"/>
                  </a:lnTo>
                  <a:lnTo>
                    <a:pt x="626" y="746"/>
                  </a:lnTo>
                  <a:lnTo>
                    <a:pt x="626" y="746"/>
                  </a:lnTo>
                  <a:lnTo>
                    <a:pt x="622" y="742"/>
                  </a:lnTo>
                  <a:lnTo>
                    <a:pt x="619" y="742"/>
                  </a:lnTo>
                  <a:lnTo>
                    <a:pt x="615" y="738"/>
                  </a:lnTo>
                  <a:lnTo>
                    <a:pt x="615" y="738"/>
                  </a:lnTo>
                  <a:lnTo>
                    <a:pt x="615" y="735"/>
                  </a:lnTo>
                  <a:lnTo>
                    <a:pt x="615" y="731"/>
                  </a:lnTo>
                  <a:lnTo>
                    <a:pt x="611" y="728"/>
                  </a:lnTo>
                  <a:lnTo>
                    <a:pt x="611" y="724"/>
                  </a:lnTo>
                  <a:lnTo>
                    <a:pt x="608" y="724"/>
                  </a:lnTo>
                  <a:lnTo>
                    <a:pt x="601" y="724"/>
                  </a:lnTo>
                  <a:lnTo>
                    <a:pt x="597" y="724"/>
                  </a:lnTo>
                  <a:lnTo>
                    <a:pt x="590" y="724"/>
                  </a:lnTo>
                  <a:lnTo>
                    <a:pt x="590" y="728"/>
                  </a:lnTo>
                  <a:lnTo>
                    <a:pt x="586" y="731"/>
                  </a:lnTo>
                  <a:lnTo>
                    <a:pt x="579" y="731"/>
                  </a:lnTo>
                  <a:lnTo>
                    <a:pt x="579" y="735"/>
                  </a:lnTo>
                  <a:lnTo>
                    <a:pt x="572" y="735"/>
                  </a:lnTo>
                  <a:lnTo>
                    <a:pt x="568" y="735"/>
                  </a:lnTo>
                  <a:lnTo>
                    <a:pt x="564" y="735"/>
                  </a:lnTo>
                  <a:lnTo>
                    <a:pt x="561" y="735"/>
                  </a:lnTo>
                  <a:lnTo>
                    <a:pt x="553" y="731"/>
                  </a:lnTo>
                  <a:lnTo>
                    <a:pt x="550" y="731"/>
                  </a:lnTo>
                  <a:lnTo>
                    <a:pt x="543" y="728"/>
                  </a:lnTo>
                  <a:lnTo>
                    <a:pt x="535" y="724"/>
                  </a:lnTo>
                  <a:lnTo>
                    <a:pt x="528" y="724"/>
                  </a:lnTo>
                  <a:lnTo>
                    <a:pt x="521" y="720"/>
                  </a:lnTo>
                  <a:lnTo>
                    <a:pt x="517" y="720"/>
                  </a:lnTo>
                  <a:lnTo>
                    <a:pt x="514" y="720"/>
                  </a:lnTo>
                  <a:lnTo>
                    <a:pt x="510" y="720"/>
                  </a:lnTo>
                  <a:lnTo>
                    <a:pt x="506" y="720"/>
                  </a:lnTo>
                  <a:lnTo>
                    <a:pt x="503" y="720"/>
                  </a:lnTo>
                  <a:lnTo>
                    <a:pt x="499" y="720"/>
                  </a:lnTo>
                  <a:lnTo>
                    <a:pt x="492" y="720"/>
                  </a:lnTo>
                  <a:lnTo>
                    <a:pt x="485" y="720"/>
                  </a:lnTo>
                  <a:lnTo>
                    <a:pt x="481" y="720"/>
                  </a:lnTo>
                  <a:lnTo>
                    <a:pt x="474" y="720"/>
                  </a:lnTo>
                  <a:lnTo>
                    <a:pt x="470" y="720"/>
                  </a:lnTo>
                  <a:lnTo>
                    <a:pt x="463" y="713"/>
                  </a:lnTo>
                  <a:lnTo>
                    <a:pt x="456" y="713"/>
                  </a:lnTo>
                  <a:lnTo>
                    <a:pt x="452" y="713"/>
                  </a:lnTo>
                  <a:lnTo>
                    <a:pt x="448" y="713"/>
                  </a:lnTo>
                  <a:lnTo>
                    <a:pt x="445" y="713"/>
                  </a:lnTo>
                  <a:lnTo>
                    <a:pt x="438" y="709"/>
                  </a:lnTo>
                  <a:lnTo>
                    <a:pt x="434" y="706"/>
                  </a:lnTo>
                  <a:lnTo>
                    <a:pt x="430" y="709"/>
                  </a:lnTo>
                  <a:lnTo>
                    <a:pt x="427" y="713"/>
                  </a:lnTo>
                  <a:lnTo>
                    <a:pt x="423" y="713"/>
                  </a:lnTo>
                  <a:lnTo>
                    <a:pt x="420" y="717"/>
                  </a:lnTo>
                  <a:lnTo>
                    <a:pt x="416" y="713"/>
                  </a:lnTo>
                  <a:lnTo>
                    <a:pt x="416" y="709"/>
                  </a:lnTo>
                  <a:lnTo>
                    <a:pt x="412" y="702"/>
                  </a:lnTo>
                  <a:lnTo>
                    <a:pt x="405" y="702"/>
                  </a:lnTo>
                  <a:lnTo>
                    <a:pt x="401" y="702"/>
                  </a:lnTo>
                  <a:lnTo>
                    <a:pt x="398" y="695"/>
                  </a:lnTo>
                  <a:lnTo>
                    <a:pt x="394" y="695"/>
                  </a:lnTo>
                  <a:lnTo>
                    <a:pt x="391" y="695"/>
                  </a:lnTo>
                  <a:lnTo>
                    <a:pt x="383" y="695"/>
                  </a:lnTo>
                  <a:lnTo>
                    <a:pt x="380" y="695"/>
                  </a:lnTo>
                  <a:lnTo>
                    <a:pt x="376" y="691"/>
                  </a:lnTo>
                  <a:lnTo>
                    <a:pt x="372" y="691"/>
                  </a:lnTo>
                  <a:lnTo>
                    <a:pt x="365" y="691"/>
                  </a:lnTo>
                  <a:lnTo>
                    <a:pt x="362" y="691"/>
                  </a:lnTo>
                  <a:lnTo>
                    <a:pt x="354" y="695"/>
                  </a:lnTo>
                  <a:lnTo>
                    <a:pt x="354" y="695"/>
                  </a:lnTo>
                  <a:lnTo>
                    <a:pt x="354" y="688"/>
                  </a:lnTo>
                  <a:lnTo>
                    <a:pt x="354" y="684"/>
                  </a:lnTo>
                  <a:lnTo>
                    <a:pt x="354" y="684"/>
                  </a:lnTo>
                  <a:lnTo>
                    <a:pt x="354" y="681"/>
                  </a:lnTo>
                  <a:lnTo>
                    <a:pt x="351" y="681"/>
                  </a:lnTo>
                  <a:lnTo>
                    <a:pt x="347" y="681"/>
                  </a:lnTo>
                  <a:lnTo>
                    <a:pt x="343" y="681"/>
                  </a:lnTo>
                  <a:lnTo>
                    <a:pt x="340" y="681"/>
                  </a:lnTo>
                  <a:lnTo>
                    <a:pt x="336" y="677"/>
                  </a:lnTo>
                  <a:lnTo>
                    <a:pt x="336" y="677"/>
                  </a:lnTo>
                  <a:lnTo>
                    <a:pt x="329" y="677"/>
                  </a:lnTo>
                  <a:lnTo>
                    <a:pt x="329" y="677"/>
                  </a:lnTo>
                  <a:lnTo>
                    <a:pt x="322" y="677"/>
                  </a:lnTo>
                  <a:lnTo>
                    <a:pt x="318" y="677"/>
                  </a:lnTo>
                  <a:lnTo>
                    <a:pt x="315" y="681"/>
                  </a:lnTo>
                  <a:lnTo>
                    <a:pt x="311" y="681"/>
                  </a:lnTo>
                  <a:lnTo>
                    <a:pt x="311" y="681"/>
                  </a:lnTo>
                  <a:lnTo>
                    <a:pt x="307" y="681"/>
                  </a:lnTo>
                  <a:lnTo>
                    <a:pt x="300" y="681"/>
                  </a:lnTo>
                  <a:lnTo>
                    <a:pt x="296" y="681"/>
                  </a:lnTo>
                  <a:lnTo>
                    <a:pt x="293" y="681"/>
                  </a:lnTo>
                  <a:lnTo>
                    <a:pt x="286" y="681"/>
                  </a:lnTo>
                  <a:lnTo>
                    <a:pt x="282" y="677"/>
                  </a:lnTo>
                  <a:lnTo>
                    <a:pt x="282" y="673"/>
                  </a:lnTo>
                  <a:lnTo>
                    <a:pt x="275" y="670"/>
                  </a:lnTo>
                  <a:lnTo>
                    <a:pt x="275" y="666"/>
                  </a:lnTo>
                  <a:lnTo>
                    <a:pt x="275" y="662"/>
                  </a:lnTo>
                  <a:lnTo>
                    <a:pt x="271" y="662"/>
                  </a:lnTo>
                  <a:lnTo>
                    <a:pt x="264" y="659"/>
                  </a:lnTo>
                  <a:lnTo>
                    <a:pt x="260" y="659"/>
                  </a:lnTo>
                  <a:lnTo>
                    <a:pt x="257" y="659"/>
                  </a:lnTo>
                  <a:lnTo>
                    <a:pt x="249" y="659"/>
                  </a:lnTo>
                  <a:lnTo>
                    <a:pt x="246" y="659"/>
                  </a:lnTo>
                  <a:lnTo>
                    <a:pt x="242" y="659"/>
                  </a:lnTo>
                  <a:lnTo>
                    <a:pt x="242" y="655"/>
                  </a:lnTo>
                  <a:lnTo>
                    <a:pt x="239" y="652"/>
                  </a:lnTo>
                  <a:lnTo>
                    <a:pt x="235" y="648"/>
                  </a:lnTo>
                  <a:lnTo>
                    <a:pt x="231" y="648"/>
                  </a:lnTo>
                  <a:lnTo>
                    <a:pt x="228" y="648"/>
                  </a:lnTo>
                  <a:lnTo>
                    <a:pt x="224" y="648"/>
                  </a:lnTo>
                  <a:lnTo>
                    <a:pt x="220" y="648"/>
                  </a:lnTo>
                  <a:lnTo>
                    <a:pt x="220" y="648"/>
                  </a:lnTo>
                  <a:lnTo>
                    <a:pt x="217" y="648"/>
                  </a:lnTo>
                  <a:lnTo>
                    <a:pt x="213" y="648"/>
                  </a:lnTo>
                  <a:lnTo>
                    <a:pt x="210" y="648"/>
                  </a:lnTo>
                  <a:lnTo>
                    <a:pt x="206" y="652"/>
                  </a:lnTo>
                  <a:lnTo>
                    <a:pt x="202" y="648"/>
                  </a:lnTo>
                  <a:lnTo>
                    <a:pt x="199" y="648"/>
                  </a:lnTo>
                  <a:lnTo>
                    <a:pt x="195" y="648"/>
                  </a:lnTo>
                  <a:lnTo>
                    <a:pt x="191" y="648"/>
                  </a:lnTo>
                  <a:lnTo>
                    <a:pt x="188" y="648"/>
                  </a:lnTo>
                  <a:lnTo>
                    <a:pt x="184" y="648"/>
                  </a:lnTo>
                  <a:lnTo>
                    <a:pt x="184" y="655"/>
                  </a:lnTo>
                  <a:lnTo>
                    <a:pt x="184" y="659"/>
                  </a:lnTo>
                  <a:lnTo>
                    <a:pt x="184" y="659"/>
                  </a:lnTo>
                  <a:lnTo>
                    <a:pt x="181" y="662"/>
                  </a:lnTo>
                  <a:lnTo>
                    <a:pt x="177" y="666"/>
                  </a:lnTo>
                  <a:lnTo>
                    <a:pt x="177" y="666"/>
                  </a:lnTo>
                  <a:lnTo>
                    <a:pt x="173" y="670"/>
                  </a:lnTo>
                  <a:lnTo>
                    <a:pt x="173" y="673"/>
                  </a:lnTo>
                  <a:lnTo>
                    <a:pt x="170" y="673"/>
                  </a:lnTo>
                  <a:lnTo>
                    <a:pt x="166" y="673"/>
                  </a:lnTo>
                  <a:lnTo>
                    <a:pt x="162" y="673"/>
                  </a:lnTo>
                  <a:lnTo>
                    <a:pt x="155" y="677"/>
                  </a:lnTo>
                  <a:lnTo>
                    <a:pt x="155" y="677"/>
                  </a:lnTo>
                  <a:lnTo>
                    <a:pt x="148" y="677"/>
                  </a:lnTo>
                  <a:lnTo>
                    <a:pt x="148" y="677"/>
                  </a:lnTo>
                  <a:lnTo>
                    <a:pt x="141" y="677"/>
                  </a:lnTo>
                  <a:lnTo>
                    <a:pt x="137" y="677"/>
                  </a:lnTo>
                  <a:lnTo>
                    <a:pt x="130" y="677"/>
                  </a:lnTo>
                  <a:lnTo>
                    <a:pt x="130" y="681"/>
                  </a:lnTo>
                  <a:lnTo>
                    <a:pt x="123" y="681"/>
                  </a:lnTo>
                  <a:lnTo>
                    <a:pt x="119" y="681"/>
                  </a:lnTo>
                  <a:lnTo>
                    <a:pt x="115" y="681"/>
                  </a:lnTo>
                  <a:lnTo>
                    <a:pt x="112" y="677"/>
                  </a:lnTo>
                  <a:lnTo>
                    <a:pt x="105" y="677"/>
                  </a:lnTo>
                  <a:lnTo>
                    <a:pt x="101" y="677"/>
                  </a:lnTo>
                  <a:lnTo>
                    <a:pt x="97" y="677"/>
                  </a:lnTo>
                  <a:lnTo>
                    <a:pt x="94" y="677"/>
                  </a:lnTo>
                  <a:lnTo>
                    <a:pt x="86" y="677"/>
                  </a:lnTo>
                  <a:lnTo>
                    <a:pt x="86" y="677"/>
                  </a:lnTo>
                  <a:lnTo>
                    <a:pt x="79" y="677"/>
                  </a:lnTo>
                  <a:lnTo>
                    <a:pt x="76" y="677"/>
                  </a:lnTo>
                  <a:lnTo>
                    <a:pt x="72" y="677"/>
                  </a:lnTo>
                  <a:lnTo>
                    <a:pt x="68" y="677"/>
                  </a:lnTo>
                  <a:lnTo>
                    <a:pt x="61" y="677"/>
                  </a:lnTo>
                  <a:lnTo>
                    <a:pt x="57" y="677"/>
                  </a:lnTo>
                  <a:lnTo>
                    <a:pt x="50" y="677"/>
                  </a:lnTo>
                  <a:lnTo>
                    <a:pt x="47" y="673"/>
                  </a:lnTo>
                  <a:lnTo>
                    <a:pt x="43" y="673"/>
                  </a:lnTo>
                  <a:lnTo>
                    <a:pt x="39" y="673"/>
                  </a:lnTo>
                  <a:lnTo>
                    <a:pt x="36" y="673"/>
                  </a:lnTo>
                  <a:lnTo>
                    <a:pt x="32" y="673"/>
                  </a:lnTo>
                  <a:lnTo>
                    <a:pt x="32" y="670"/>
                  </a:lnTo>
                  <a:lnTo>
                    <a:pt x="32" y="666"/>
                  </a:lnTo>
                  <a:lnTo>
                    <a:pt x="29" y="666"/>
                  </a:lnTo>
                  <a:lnTo>
                    <a:pt x="25" y="666"/>
                  </a:lnTo>
                  <a:lnTo>
                    <a:pt x="25" y="670"/>
                  </a:lnTo>
                  <a:lnTo>
                    <a:pt x="21" y="673"/>
                  </a:lnTo>
                  <a:lnTo>
                    <a:pt x="21" y="670"/>
                  </a:lnTo>
                  <a:lnTo>
                    <a:pt x="18" y="666"/>
                  </a:lnTo>
                  <a:lnTo>
                    <a:pt x="14" y="666"/>
                  </a:lnTo>
                  <a:lnTo>
                    <a:pt x="10" y="662"/>
                  </a:lnTo>
                  <a:lnTo>
                    <a:pt x="7" y="662"/>
                  </a:lnTo>
                  <a:lnTo>
                    <a:pt x="3" y="659"/>
                  </a:lnTo>
                  <a:lnTo>
                    <a:pt x="3" y="659"/>
                  </a:lnTo>
                  <a:lnTo>
                    <a:pt x="3" y="659"/>
                  </a:lnTo>
                  <a:lnTo>
                    <a:pt x="0" y="655"/>
                  </a:lnTo>
                  <a:lnTo>
                    <a:pt x="0" y="652"/>
                  </a:lnTo>
                  <a:lnTo>
                    <a:pt x="3" y="648"/>
                  </a:lnTo>
                  <a:lnTo>
                    <a:pt x="3" y="648"/>
                  </a:lnTo>
                  <a:lnTo>
                    <a:pt x="7" y="644"/>
                  </a:lnTo>
                  <a:lnTo>
                    <a:pt x="10" y="641"/>
                  </a:lnTo>
                  <a:lnTo>
                    <a:pt x="14" y="641"/>
                  </a:lnTo>
                  <a:lnTo>
                    <a:pt x="18" y="641"/>
                  </a:lnTo>
                  <a:lnTo>
                    <a:pt x="21" y="641"/>
                  </a:lnTo>
                  <a:lnTo>
                    <a:pt x="21" y="637"/>
                  </a:lnTo>
                  <a:lnTo>
                    <a:pt x="25" y="637"/>
                  </a:lnTo>
                  <a:lnTo>
                    <a:pt x="25" y="633"/>
                  </a:lnTo>
                  <a:lnTo>
                    <a:pt x="29" y="633"/>
                  </a:lnTo>
                  <a:lnTo>
                    <a:pt x="32" y="630"/>
                  </a:lnTo>
                  <a:lnTo>
                    <a:pt x="32" y="630"/>
                  </a:lnTo>
                  <a:lnTo>
                    <a:pt x="36" y="630"/>
                  </a:lnTo>
                  <a:lnTo>
                    <a:pt x="39" y="630"/>
                  </a:lnTo>
                  <a:lnTo>
                    <a:pt x="36" y="630"/>
                  </a:lnTo>
                  <a:lnTo>
                    <a:pt x="32" y="630"/>
                  </a:lnTo>
                  <a:lnTo>
                    <a:pt x="32" y="630"/>
                  </a:lnTo>
                  <a:lnTo>
                    <a:pt x="29" y="626"/>
                  </a:lnTo>
                  <a:lnTo>
                    <a:pt x="32" y="623"/>
                  </a:lnTo>
                  <a:lnTo>
                    <a:pt x="32" y="623"/>
                  </a:lnTo>
                  <a:lnTo>
                    <a:pt x="36" y="623"/>
                  </a:lnTo>
                  <a:lnTo>
                    <a:pt x="39" y="623"/>
                  </a:lnTo>
                  <a:lnTo>
                    <a:pt x="39" y="623"/>
                  </a:lnTo>
                  <a:lnTo>
                    <a:pt x="39" y="623"/>
                  </a:lnTo>
                  <a:lnTo>
                    <a:pt x="39" y="619"/>
                  </a:lnTo>
                  <a:lnTo>
                    <a:pt x="36" y="619"/>
                  </a:lnTo>
                  <a:lnTo>
                    <a:pt x="39" y="615"/>
                  </a:lnTo>
                  <a:lnTo>
                    <a:pt x="39" y="612"/>
                  </a:lnTo>
                  <a:lnTo>
                    <a:pt x="43" y="612"/>
                  </a:lnTo>
                  <a:lnTo>
                    <a:pt x="47" y="608"/>
                  </a:lnTo>
                  <a:lnTo>
                    <a:pt x="47" y="604"/>
                  </a:lnTo>
                  <a:lnTo>
                    <a:pt x="50" y="604"/>
                  </a:lnTo>
                  <a:lnTo>
                    <a:pt x="50" y="601"/>
                  </a:lnTo>
                  <a:lnTo>
                    <a:pt x="54" y="597"/>
                  </a:lnTo>
                  <a:lnTo>
                    <a:pt x="57" y="597"/>
                  </a:lnTo>
                  <a:lnTo>
                    <a:pt x="61" y="601"/>
                  </a:lnTo>
                  <a:lnTo>
                    <a:pt x="68" y="601"/>
                  </a:lnTo>
                  <a:lnTo>
                    <a:pt x="76" y="597"/>
                  </a:lnTo>
                  <a:lnTo>
                    <a:pt x="79" y="597"/>
                  </a:lnTo>
                  <a:lnTo>
                    <a:pt x="83" y="597"/>
                  </a:lnTo>
                  <a:lnTo>
                    <a:pt x="86" y="597"/>
                  </a:lnTo>
                  <a:lnTo>
                    <a:pt x="86" y="597"/>
                  </a:lnTo>
                  <a:lnTo>
                    <a:pt x="90" y="597"/>
                  </a:lnTo>
                  <a:lnTo>
                    <a:pt x="94" y="594"/>
                  </a:lnTo>
                  <a:lnTo>
                    <a:pt x="94" y="594"/>
                  </a:lnTo>
                  <a:lnTo>
                    <a:pt x="97" y="594"/>
                  </a:lnTo>
                  <a:lnTo>
                    <a:pt x="101" y="594"/>
                  </a:lnTo>
                  <a:lnTo>
                    <a:pt x="105" y="594"/>
                  </a:lnTo>
                  <a:lnTo>
                    <a:pt x="105" y="597"/>
                  </a:lnTo>
                  <a:lnTo>
                    <a:pt x="108" y="597"/>
                  </a:lnTo>
                  <a:lnTo>
                    <a:pt x="112" y="597"/>
                  </a:lnTo>
                  <a:lnTo>
                    <a:pt x="115" y="594"/>
                  </a:lnTo>
                  <a:lnTo>
                    <a:pt x="119" y="594"/>
                  </a:lnTo>
                  <a:lnTo>
                    <a:pt x="119" y="594"/>
                  </a:lnTo>
                  <a:lnTo>
                    <a:pt x="119" y="590"/>
                  </a:lnTo>
                  <a:lnTo>
                    <a:pt x="119" y="590"/>
                  </a:lnTo>
                  <a:lnTo>
                    <a:pt x="119" y="586"/>
                  </a:lnTo>
                  <a:lnTo>
                    <a:pt x="119" y="586"/>
                  </a:lnTo>
                  <a:lnTo>
                    <a:pt x="126" y="586"/>
                  </a:lnTo>
                  <a:lnTo>
                    <a:pt x="130" y="586"/>
                  </a:lnTo>
                  <a:lnTo>
                    <a:pt x="130" y="583"/>
                  </a:lnTo>
                  <a:lnTo>
                    <a:pt x="130" y="583"/>
                  </a:lnTo>
                  <a:lnTo>
                    <a:pt x="130" y="579"/>
                  </a:lnTo>
                  <a:lnTo>
                    <a:pt x="134" y="583"/>
                  </a:lnTo>
                  <a:lnTo>
                    <a:pt x="137" y="583"/>
                  </a:lnTo>
                  <a:lnTo>
                    <a:pt x="137" y="583"/>
                  </a:lnTo>
                  <a:lnTo>
                    <a:pt x="141" y="583"/>
                  </a:lnTo>
                  <a:lnTo>
                    <a:pt x="148" y="583"/>
                  </a:lnTo>
                  <a:lnTo>
                    <a:pt x="148" y="583"/>
                  </a:lnTo>
                  <a:lnTo>
                    <a:pt x="155" y="583"/>
                  </a:lnTo>
                  <a:lnTo>
                    <a:pt x="159" y="583"/>
                  </a:lnTo>
                  <a:lnTo>
                    <a:pt x="162" y="583"/>
                  </a:lnTo>
                  <a:lnTo>
                    <a:pt x="166" y="583"/>
                  </a:lnTo>
                  <a:lnTo>
                    <a:pt x="166" y="583"/>
                  </a:lnTo>
                  <a:lnTo>
                    <a:pt x="170" y="583"/>
                  </a:lnTo>
                  <a:lnTo>
                    <a:pt x="173" y="586"/>
                  </a:lnTo>
                  <a:lnTo>
                    <a:pt x="173" y="586"/>
                  </a:lnTo>
                  <a:lnTo>
                    <a:pt x="177" y="586"/>
                  </a:lnTo>
                  <a:lnTo>
                    <a:pt x="177" y="586"/>
                  </a:lnTo>
                  <a:lnTo>
                    <a:pt x="177" y="583"/>
                  </a:lnTo>
                  <a:lnTo>
                    <a:pt x="181" y="576"/>
                  </a:lnTo>
                  <a:lnTo>
                    <a:pt x="181" y="576"/>
                  </a:lnTo>
                  <a:lnTo>
                    <a:pt x="181" y="572"/>
                  </a:lnTo>
                  <a:lnTo>
                    <a:pt x="181" y="568"/>
                  </a:lnTo>
                  <a:lnTo>
                    <a:pt x="177" y="565"/>
                  </a:lnTo>
                  <a:lnTo>
                    <a:pt x="177" y="561"/>
                  </a:lnTo>
                  <a:lnTo>
                    <a:pt x="173" y="561"/>
                  </a:lnTo>
                  <a:lnTo>
                    <a:pt x="173" y="557"/>
                  </a:lnTo>
                  <a:lnTo>
                    <a:pt x="170" y="554"/>
                  </a:lnTo>
                  <a:lnTo>
                    <a:pt x="166" y="550"/>
                  </a:lnTo>
                  <a:lnTo>
                    <a:pt x="166" y="550"/>
                  </a:lnTo>
                  <a:lnTo>
                    <a:pt x="162" y="550"/>
                  </a:lnTo>
                  <a:lnTo>
                    <a:pt x="162" y="550"/>
                  </a:lnTo>
                  <a:lnTo>
                    <a:pt x="159" y="547"/>
                  </a:lnTo>
                  <a:lnTo>
                    <a:pt x="155" y="547"/>
                  </a:lnTo>
                  <a:lnTo>
                    <a:pt x="155" y="547"/>
                  </a:lnTo>
                  <a:lnTo>
                    <a:pt x="152" y="543"/>
                  </a:lnTo>
                  <a:lnTo>
                    <a:pt x="152" y="543"/>
                  </a:lnTo>
                  <a:lnTo>
                    <a:pt x="148" y="539"/>
                  </a:lnTo>
                  <a:lnTo>
                    <a:pt x="148" y="539"/>
                  </a:lnTo>
                  <a:lnTo>
                    <a:pt x="144" y="543"/>
                  </a:lnTo>
                  <a:lnTo>
                    <a:pt x="141" y="539"/>
                  </a:lnTo>
                  <a:lnTo>
                    <a:pt x="137" y="539"/>
                  </a:lnTo>
                  <a:lnTo>
                    <a:pt x="137" y="539"/>
                  </a:lnTo>
                  <a:lnTo>
                    <a:pt x="137" y="536"/>
                  </a:lnTo>
                  <a:lnTo>
                    <a:pt x="137" y="532"/>
                  </a:lnTo>
                  <a:lnTo>
                    <a:pt x="141" y="532"/>
                  </a:lnTo>
                  <a:lnTo>
                    <a:pt x="148" y="532"/>
                  </a:lnTo>
                  <a:lnTo>
                    <a:pt x="148" y="532"/>
                  </a:lnTo>
                  <a:lnTo>
                    <a:pt x="148" y="528"/>
                  </a:lnTo>
                  <a:lnTo>
                    <a:pt x="148" y="525"/>
                  </a:lnTo>
                  <a:lnTo>
                    <a:pt x="152" y="525"/>
                  </a:lnTo>
                  <a:lnTo>
                    <a:pt x="152" y="521"/>
                  </a:lnTo>
                  <a:lnTo>
                    <a:pt x="152" y="518"/>
                  </a:lnTo>
                  <a:lnTo>
                    <a:pt x="152" y="514"/>
                  </a:lnTo>
                  <a:lnTo>
                    <a:pt x="148" y="510"/>
                  </a:lnTo>
                  <a:lnTo>
                    <a:pt x="148" y="496"/>
                  </a:lnTo>
                  <a:lnTo>
                    <a:pt x="152" y="492"/>
                  </a:lnTo>
                  <a:lnTo>
                    <a:pt x="155" y="489"/>
                  </a:lnTo>
                  <a:lnTo>
                    <a:pt x="155" y="485"/>
                  </a:lnTo>
                  <a:lnTo>
                    <a:pt x="159" y="481"/>
                  </a:lnTo>
                  <a:lnTo>
                    <a:pt x="162" y="478"/>
                  </a:lnTo>
                  <a:lnTo>
                    <a:pt x="162" y="478"/>
                  </a:lnTo>
                  <a:lnTo>
                    <a:pt x="166" y="471"/>
                  </a:lnTo>
                  <a:lnTo>
                    <a:pt x="166" y="471"/>
                  </a:lnTo>
                  <a:lnTo>
                    <a:pt x="170" y="471"/>
                  </a:lnTo>
                  <a:lnTo>
                    <a:pt x="173" y="467"/>
                  </a:lnTo>
                  <a:lnTo>
                    <a:pt x="181" y="460"/>
                  </a:lnTo>
                  <a:lnTo>
                    <a:pt x="184" y="460"/>
                  </a:lnTo>
                  <a:lnTo>
                    <a:pt x="184" y="460"/>
                  </a:lnTo>
                  <a:lnTo>
                    <a:pt x="191" y="463"/>
                  </a:lnTo>
                  <a:lnTo>
                    <a:pt x="191" y="463"/>
                  </a:lnTo>
                  <a:lnTo>
                    <a:pt x="195" y="463"/>
                  </a:lnTo>
                  <a:lnTo>
                    <a:pt x="199" y="467"/>
                  </a:lnTo>
                  <a:lnTo>
                    <a:pt x="202" y="467"/>
                  </a:lnTo>
                  <a:lnTo>
                    <a:pt x="202" y="463"/>
                  </a:lnTo>
                  <a:lnTo>
                    <a:pt x="202" y="460"/>
                  </a:lnTo>
                  <a:lnTo>
                    <a:pt x="202" y="460"/>
                  </a:lnTo>
                  <a:lnTo>
                    <a:pt x="206" y="460"/>
                  </a:lnTo>
                  <a:lnTo>
                    <a:pt x="210" y="452"/>
                  </a:lnTo>
                  <a:lnTo>
                    <a:pt x="206" y="452"/>
                  </a:lnTo>
                  <a:lnTo>
                    <a:pt x="210" y="452"/>
                  </a:lnTo>
                  <a:lnTo>
                    <a:pt x="210" y="449"/>
                  </a:lnTo>
                  <a:lnTo>
                    <a:pt x="210" y="445"/>
                  </a:lnTo>
                  <a:lnTo>
                    <a:pt x="206" y="442"/>
                  </a:lnTo>
                  <a:lnTo>
                    <a:pt x="202" y="442"/>
                  </a:lnTo>
                  <a:lnTo>
                    <a:pt x="202" y="438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1" y="431"/>
                  </a:lnTo>
                  <a:lnTo>
                    <a:pt x="191" y="427"/>
                  </a:lnTo>
                  <a:lnTo>
                    <a:pt x="191" y="423"/>
                  </a:lnTo>
                  <a:lnTo>
                    <a:pt x="191" y="423"/>
                  </a:lnTo>
                  <a:lnTo>
                    <a:pt x="191" y="420"/>
                  </a:lnTo>
                  <a:lnTo>
                    <a:pt x="191" y="416"/>
                  </a:lnTo>
                  <a:lnTo>
                    <a:pt x="191" y="413"/>
                  </a:lnTo>
                  <a:lnTo>
                    <a:pt x="195" y="409"/>
                  </a:lnTo>
                  <a:lnTo>
                    <a:pt x="199" y="405"/>
                  </a:lnTo>
                  <a:lnTo>
                    <a:pt x="199" y="402"/>
                  </a:lnTo>
                  <a:lnTo>
                    <a:pt x="195" y="398"/>
                  </a:lnTo>
                  <a:lnTo>
                    <a:pt x="191" y="395"/>
                  </a:lnTo>
                  <a:lnTo>
                    <a:pt x="188" y="395"/>
                  </a:lnTo>
                  <a:lnTo>
                    <a:pt x="184" y="391"/>
                  </a:lnTo>
                  <a:lnTo>
                    <a:pt x="181" y="391"/>
                  </a:lnTo>
                  <a:lnTo>
                    <a:pt x="177" y="387"/>
                  </a:lnTo>
                  <a:lnTo>
                    <a:pt x="181" y="387"/>
                  </a:lnTo>
                  <a:lnTo>
                    <a:pt x="181" y="384"/>
                  </a:lnTo>
                  <a:lnTo>
                    <a:pt x="184" y="380"/>
                  </a:lnTo>
                  <a:lnTo>
                    <a:pt x="184" y="380"/>
                  </a:lnTo>
                  <a:lnTo>
                    <a:pt x="188" y="376"/>
                  </a:lnTo>
                  <a:lnTo>
                    <a:pt x="191" y="376"/>
                  </a:lnTo>
                  <a:lnTo>
                    <a:pt x="191" y="380"/>
                  </a:lnTo>
                  <a:lnTo>
                    <a:pt x="191" y="380"/>
                  </a:lnTo>
                  <a:lnTo>
                    <a:pt x="195" y="380"/>
                  </a:lnTo>
                  <a:lnTo>
                    <a:pt x="199" y="380"/>
                  </a:lnTo>
                  <a:lnTo>
                    <a:pt x="202" y="380"/>
                  </a:lnTo>
                  <a:lnTo>
                    <a:pt x="206" y="380"/>
                  </a:lnTo>
                  <a:lnTo>
                    <a:pt x="210" y="376"/>
                  </a:lnTo>
                  <a:lnTo>
                    <a:pt x="213" y="376"/>
                  </a:lnTo>
                  <a:lnTo>
                    <a:pt x="217" y="380"/>
                  </a:lnTo>
                  <a:lnTo>
                    <a:pt x="220" y="380"/>
                  </a:lnTo>
                  <a:lnTo>
                    <a:pt x="224" y="376"/>
                  </a:lnTo>
                  <a:lnTo>
                    <a:pt x="228" y="373"/>
                  </a:lnTo>
                  <a:lnTo>
                    <a:pt x="228" y="369"/>
                  </a:lnTo>
                  <a:lnTo>
                    <a:pt x="231" y="366"/>
                  </a:lnTo>
                  <a:lnTo>
                    <a:pt x="235" y="362"/>
                  </a:lnTo>
                  <a:lnTo>
                    <a:pt x="235" y="362"/>
                  </a:lnTo>
                  <a:lnTo>
                    <a:pt x="235" y="358"/>
                  </a:lnTo>
                  <a:lnTo>
                    <a:pt x="235" y="355"/>
                  </a:lnTo>
                  <a:lnTo>
                    <a:pt x="239" y="355"/>
                  </a:lnTo>
                  <a:lnTo>
                    <a:pt x="239" y="351"/>
                  </a:lnTo>
                  <a:lnTo>
                    <a:pt x="235" y="351"/>
                  </a:lnTo>
                  <a:lnTo>
                    <a:pt x="235" y="347"/>
                  </a:lnTo>
                  <a:lnTo>
                    <a:pt x="231" y="347"/>
                  </a:lnTo>
                  <a:lnTo>
                    <a:pt x="231" y="344"/>
                  </a:lnTo>
                  <a:lnTo>
                    <a:pt x="231" y="344"/>
                  </a:lnTo>
                  <a:lnTo>
                    <a:pt x="228" y="340"/>
                  </a:lnTo>
                  <a:lnTo>
                    <a:pt x="228" y="337"/>
                  </a:lnTo>
                  <a:lnTo>
                    <a:pt x="228" y="337"/>
                  </a:lnTo>
                  <a:lnTo>
                    <a:pt x="224" y="333"/>
                  </a:lnTo>
                  <a:lnTo>
                    <a:pt x="220" y="333"/>
                  </a:lnTo>
                  <a:lnTo>
                    <a:pt x="220" y="333"/>
                  </a:lnTo>
                  <a:lnTo>
                    <a:pt x="220" y="329"/>
                  </a:lnTo>
                  <a:lnTo>
                    <a:pt x="217" y="329"/>
                  </a:lnTo>
                  <a:lnTo>
                    <a:pt x="217" y="326"/>
                  </a:lnTo>
                  <a:lnTo>
                    <a:pt x="217" y="326"/>
                  </a:lnTo>
                  <a:lnTo>
                    <a:pt x="217" y="322"/>
                  </a:lnTo>
                  <a:lnTo>
                    <a:pt x="213" y="322"/>
                  </a:lnTo>
                  <a:lnTo>
                    <a:pt x="210" y="322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06" y="318"/>
                  </a:lnTo>
                  <a:lnTo>
                    <a:pt x="202" y="318"/>
                  </a:lnTo>
                  <a:lnTo>
                    <a:pt x="202" y="318"/>
                  </a:lnTo>
                  <a:lnTo>
                    <a:pt x="202" y="315"/>
                  </a:lnTo>
                  <a:lnTo>
                    <a:pt x="199" y="315"/>
                  </a:lnTo>
                  <a:lnTo>
                    <a:pt x="195" y="315"/>
                  </a:lnTo>
                  <a:lnTo>
                    <a:pt x="191" y="318"/>
                  </a:lnTo>
                  <a:lnTo>
                    <a:pt x="191" y="318"/>
                  </a:lnTo>
                  <a:lnTo>
                    <a:pt x="188" y="318"/>
                  </a:lnTo>
                  <a:lnTo>
                    <a:pt x="184" y="315"/>
                  </a:lnTo>
                  <a:lnTo>
                    <a:pt x="184" y="315"/>
                  </a:lnTo>
                  <a:lnTo>
                    <a:pt x="181" y="311"/>
                  </a:lnTo>
                  <a:lnTo>
                    <a:pt x="181" y="308"/>
                  </a:lnTo>
                  <a:lnTo>
                    <a:pt x="177" y="308"/>
                  </a:lnTo>
                  <a:lnTo>
                    <a:pt x="173" y="308"/>
                  </a:lnTo>
                  <a:lnTo>
                    <a:pt x="173" y="308"/>
                  </a:lnTo>
                  <a:lnTo>
                    <a:pt x="170" y="308"/>
                  </a:lnTo>
                  <a:lnTo>
                    <a:pt x="170" y="308"/>
                  </a:lnTo>
                  <a:lnTo>
                    <a:pt x="170" y="304"/>
                  </a:lnTo>
                  <a:lnTo>
                    <a:pt x="166" y="300"/>
                  </a:lnTo>
                  <a:lnTo>
                    <a:pt x="166" y="300"/>
                  </a:lnTo>
                  <a:lnTo>
                    <a:pt x="162" y="297"/>
                  </a:lnTo>
                  <a:lnTo>
                    <a:pt x="159" y="297"/>
                  </a:lnTo>
                  <a:lnTo>
                    <a:pt x="159" y="293"/>
                  </a:lnTo>
                  <a:lnTo>
                    <a:pt x="155" y="293"/>
                  </a:lnTo>
                  <a:lnTo>
                    <a:pt x="155" y="293"/>
                  </a:lnTo>
                  <a:lnTo>
                    <a:pt x="155" y="290"/>
                  </a:lnTo>
                  <a:lnTo>
                    <a:pt x="148" y="293"/>
                  </a:lnTo>
                  <a:lnTo>
                    <a:pt x="148" y="293"/>
                  </a:lnTo>
                  <a:lnTo>
                    <a:pt x="144" y="293"/>
                  </a:lnTo>
                  <a:lnTo>
                    <a:pt x="141" y="293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7" y="282"/>
                  </a:lnTo>
                  <a:lnTo>
                    <a:pt x="137" y="282"/>
                  </a:lnTo>
                  <a:lnTo>
                    <a:pt x="137" y="279"/>
                  </a:lnTo>
                  <a:lnTo>
                    <a:pt x="134" y="275"/>
                  </a:lnTo>
                  <a:lnTo>
                    <a:pt x="134" y="271"/>
                  </a:lnTo>
                  <a:lnTo>
                    <a:pt x="130" y="271"/>
                  </a:lnTo>
                  <a:lnTo>
                    <a:pt x="130" y="268"/>
                  </a:lnTo>
                  <a:lnTo>
                    <a:pt x="130" y="264"/>
                  </a:lnTo>
                  <a:lnTo>
                    <a:pt x="126" y="264"/>
                  </a:lnTo>
                  <a:lnTo>
                    <a:pt x="123" y="264"/>
                  </a:lnTo>
                  <a:lnTo>
                    <a:pt x="119" y="264"/>
                  </a:lnTo>
                  <a:lnTo>
                    <a:pt x="119" y="264"/>
                  </a:lnTo>
                  <a:lnTo>
                    <a:pt x="115" y="264"/>
                  </a:lnTo>
                  <a:lnTo>
                    <a:pt x="115" y="264"/>
                  </a:lnTo>
                  <a:lnTo>
                    <a:pt x="112" y="261"/>
                  </a:lnTo>
                  <a:lnTo>
                    <a:pt x="112" y="257"/>
                  </a:lnTo>
                  <a:lnTo>
                    <a:pt x="115" y="257"/>
                  </a:lnTo>
                  <a:lnTo>
                    <a:pt x="115" y="253"/>
                  </a:lnTo>
                  <a:lnTo>
                    <a:pt x="112" y="253"/>
                  </a:lnTo>
                  <a:lnTo>
                    <a:pt x="112" y="250"/>
                  </a:lnTo>
                  <a:lnTo>
                    <a:pt x="112" y="250"/>
                  </a:lnTo>
                  <a:lnTo>
                    <a:pt x="112" y="246"/>
                  </a:lnTo>
                  <a:lnTo>
                    <a:pt x="112" y="246"/>
                  </a:lnTo>
                  <a:lnTo>
                    <a:pt x="112" y="242"/>
                  </a:lnTo>
                  <a:lnTo>
                    <a:pt x="112" y="239"/>
                  </a:lnTo>
                  <a:lnTo>
                    <a:pt x="108" y="235"/>
                  </a:lnTo>
                  <a:lnTo>
                    <a:pt x="105" y="235"/>
                  </a:lnTo>
                  <a:lnTo>
                    <a:pt x="105" y="232"/>
                  </a:lnTo>
                  <a:lnTo>
                    <a:pt x="101" y="232"/>
                  </a:lnTo>
                  <a:lnTo>
                    <a:pt x="94" y="228"/>
                  </a:lnTo>
                  <a:lnTo>
                    <a:pt x="94" y="228"/>
                  </a:lnTo>
                  <a:lnTo>
                    <a:pt x="94" y="224"/>
                  </a:lnTo>
                  <a:lnTo>
                    <a:pt x="90" y="224"/>
                  </a:lnTo>
                  <a:lnTo>
                    <a:pt x="90" y="221"/>
                  </a:lnTo>
                  <a:lnTo>
                    <a:pt x="90" y="221"/>
                  </a:lnTo>
                  <a:lnTo>
                    <a:pt x="90" y="217"/>
                  </a:lnTo>
                  <a:lnTo>
                    <a:pt x="90" y="214"/>
                  </a:lnTo>
                  <a:lnTo>
                    <a:pt x="90" y="210"/>
                  </a:lnTo>
                  <a:lnTo>
                    <a:pt x="94" y="210"/>
                  </a:lnTo>
                  <a:lnTo>
                    <a:pt x="94" y="210"/>
                  </a:lnTo>
                  <a:lnTo>
                    <a:pt x="97" y="210"/>
                  </a:lnTo>
                  <a:lnTo>
                    <a:pt x="101" y="210"/>
                  </a:lnTo>
                  <a:lnTo>
                    <a:pt x="101" y="214"/>
                  </a:lnTo>
                  <a:lnTo>
                    <a:pt x="105" y="214"/>
                  </a:lnTo>
                  <a:lnTo>
                    <a:pt x="105" y="214"/>
                  </a:lnTo>
                  <a:lnTo>
                    <a:pt x="108" y="214"/>
                  </a:lnTo>
                  <a:lnTo>
                    <a:pt x="112" y="214"/>
                  </a:lnTo>
                  <a:lnTo>
                    <a:pt x="112" y="210"/>
                  </a:lnTo>
                  <a:lnTo>
                    <a:pt x="112" y="210"/>
                  </a:lnTo>
                  <a:lnTo>
                    <a:pt x="108" y="210"/>
                  </a:lnTo>
                  <a:lnTo>
                    <a:pt x="108" y="206"/>
                  </a:lnTo>
                  <a:lnTo>
                    <a:pt x="105" y="206"/>
                  </a:lnTo>
                  <a:lnTo>
                    <a:pt x="105" y="203"/>
                  </a:lnTo>
                  <a:lnTo>
                    <a:pt x="101" y="203"/>
                  </a:lnTo>
                  <a:lnTo>
                    <a:pt x="97" y="203"/>
                  </a:lnTo>
                  <a:lnTo>
                    <a:pt x="97" y="199"/>
                  </a:lnTo>
                  <a:lnTo>
                    <a:pt x="94" y="195"/>
                  </a:lnTo>
                  <a:lnTo>
                    <a:pt x="94" y="192"/>
                  </a:lnTo>
                  <a:lnTo>
                    <a:pt x="94" y="192"/>
                  </a:lnTo>
                  <a:lnTo>
                    <a:pt x="90" y="192"/>
                  </a:lnTo>
                  <a:lnTo>
                    <a:pt x="86" y="192"/>
                  </a:lnTo>
                  <a:lnTo>
                    <a:pt x="86" y="188"/>
                  </a:lnTo>
                  <a:lnTo>
                    <a:pt x="86" y="185"/>
                  </a:lnTo>
                  <a:lnTo>
                    <a:pt x="90" y="185"/>
                  </a:lnTo>
                  <a:lnTo>
                    <a:pt x="90" y="188"/>
                  </a:lnTo>
                  <a:lnTo>
                    <a:pt x="94" y="188"/>
                  </a:lnTo>
                  <a:lnTo>
                    <a:pt x="94" y="185"/>
                  </a:lnTo>
                  <a:lnTo>
                    <a:pt x="97" y="185"/>
                  </a:lnTo>
                  <a:lnTo>
                    <a:pt x="101" y="185"/>
                  </a:lnTo>
                  <a:lnTo>
                    <a:pt x="105" y="185"/>
                  </a:lnTo>
                  <a:lnTo>
                    <a:pt x="105" y="185"/>
                  </a:lnTo>
                  <a:lnTo>
                    <a:pt x="108" y="185"/>
                  </a:lnTo>
                  <a:lnTo>
                    <a:pt x="108" y="181"/>
                  </a:lnTo>
                  <a:lnTo>
                    <a:pt x="112" y="181"/>
                  </a:lnTo>
                  <a:lnTo>
                    <a:pt x="112" y="177"/>
                  </a:lnTo>
                  <a:lnTo>
                    <a:pt x="112" y="174"/>
                  </a:lnTo>
                  <a:lnTo>
                    <a:pt x="112" y="174"/>
                  </a:lnTo>
                  <a:lnTo>
                    <a:pt x="112" y="170"/>
                  </a:lnTo>
                  <a:lnTo>
                    <a:pt x="112" y="166"/>
                  </a:lnTo>
                  <a:lnTo>
                    <a:pt x="112" y="166"/>
                  </a:lnTo>
                  <a:lnTo>
                    <a:pt x="112" y="163"/>
                  </a:lnTo>
                  <a:lnTo>
                    <a:pt x="112" y="159"/>
                  </a:lnTo>
                  <a:lnTo>
                    <a:pt x="112" y="156"/>
                  </a:lnTo>
                  <a:lnTo>
                    <a:pt x="112" y="156"/>
                  </a:lnTo>
                  <a:lnTo>
                    <a:pt x="115" y="156"/>
                  </a:lnTo>
                  <a:lnTo>
                    <a:pt x="119" y="152"/>
                  </a:lnTo>
                  <a:lnTo>
                    <a:pt x="119" y="156"/>
                  </a:lnTo>
                  <a:lnTo>
                    <a:pt x="123" y="156"/>
                  </a:lnTo>
                  <a:lnTo>
                    <a:pt x="130" y="156"/>
                  </a:lnTo>
                  <a:lnTo>
                    <a:pt x="130" y="159"/>
                  </a:lnTo>
                  <a:lnTo>
                    <a:pt x="134" y="159"/>
                  </a:lnTo>
                  <a:lnTo>
                    <a:pt x="137" y="163"/>
                  </a:lnTo>
                  <a:lnTo>
                    <a:pt x="141" y="163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48" y="166"/>
                  </a:lnTo>
                  <a:lnTo>
                    <a:pt x="148" y="166"/>
                  </a:lnTo>
                  <a:lnTo>
                    <a:pt x="148" y="170"/>
                  </a:lnTo>
                  <a:lnTo>
                    <a:pt x="152" y="170"/>
                  </a:lnTo>
                  <a:lnTo>
                    <a:pt x="155" y="166"/>
                  </a:lnTo>
                  <a:lnTo>
                    <a:pt x="155" y="166"/>
                  </a:lnTo>
                  <a:lnTo>
                    <a:pt x="155" y="163"/>
                  </a:lnTo>
                  <a:lnTo>
                    <a:pt x="155" y="163"/>
                  </a:lnTo>
                  <a:lnTo>
                    <a:pt x="155" y="159"/>
                  </a:lnTo>
                  <a:lnTo>
                    <a:pt x="159" y="156"/>
                  </a:lnTo>
                  <a:lnTo>
                    <a:pt x="159" y="156"/>
                  </a:lnTo>
                  <a:lnTo>
                    <a:pt x="159" y="152"/>
                  </a:lnTo>
                  <a:lnTo>
                    <a:pt x="159" y="148"/>
                  </a:lnTo>
                  <a:lnTo>
                    <a:pt x="155" y="148"/>
                  </a:lnTo>
                  <a:lnTo>
                    <a:pt x="155" y="148"/>
                  </a:lnTo>
                  <a:lnTo>
                    <a:pt x="155" y="148"/>
                  </a:lnTo>
                  <a:lnTo>
                    <a:pt x="152" y="148"/>
                  </a:lnTo>
                  <a:lnTo>
                    <a:pt x="152" y="145"/>
                  </a:lnTo>
                  <a:lnTo>
                    <a:pt x="148" y="145"/>
                  </a:lnTo>
                  <a:lnTo>
                    <a:pt x="148" y="141"/>
                  </a:lnTo>
                  <a:lnTo>
                    <a:pt x="144" y="141"/>
                  </a:lnTo>
                  <a:lnTo>
                    <a:pt x="141" y="137"/>
                  </a:lnTo>
                  <a:lnTo>
                    <a:pt x="141" y="137"/>
                  </a:lnTo>
                  <a:lnTo>
                    <a:pt x="137" y="134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37" y="127"/>
                  </a:lnTo>
                  <a:lnTo>
                    <a:pt x="137" y="123"/>
                  </a:lnTo>
                  <a:lnTo>
                    <a:pt x="141" y="123"/>
                  </a:lnTo>
                  <a:lnTo>
                    <a:pt x="141" y="119"/>
                  </a:lnTo>
                  <a:lnTo>
                    <a:pt x="144" y="119"/>
                  </a:lnTo>
                  <a:lnTo>
                    <a:pt x="148" y="116"/>
                  </a:lnTo>
                  <a:lnTo>
                    <a:pt x="148" y="116"/>
                  </a:lnTo>
                  <a:lnTo>
                    <a:pt x="148" y="112"/>
                  </a:lnTo>
                  <a:lnTo>
                    <a:pt x="15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66" y="112"/>
                  </a:lnTo>
                  <a:lnTo>
                    <a:pt x="166" y="112"/>
                  </a:lnTo>
                  <a:lnTo>
                    <a:pt x="170" y="116"/>
                  </a:lnTo>
                  <a:lnTo>
                    <a:pt x="173" y="116"/>
                  </a:lnTo>
                  <a:lnTo>
                    <a:pt x="173" y="116"/>
                  </a:lnTo>
                  <a:lnTo>
                    <a:pt x="177" y="116"/>
                  </a:lnTo>
                  <a:lnTo>
                    <a:pt x="181" y="116"/>
                  </a:lnTo>
                  <a:lnTo>
                    <a:pt x="184" y="116"/>
                  </a:lnTo>
                  <a:lnTo>
                    <a:pt x="184" y="116"/>
                  </a:lnTo>
                  <a:lnTo>
                    <a:pt x="184" y="112"/>
                  </a:lnTo>
                  <a:lnTo>
                    <a:pt x="188" y="112"/>
                  </a:lnTo>
                  <a:lnTo>
                    <a:pt x="191" y="112"/>
                  </a:lnTo>
                  <a:lnTo>
                    <a:pt x="191" y="112"/>
                  </a:lnTo>
                  <a:lnTo>
                    <a:pt x="195" y="112"/>
                  </a:lnTo>
                  <a:lnTo>
                    <a:pt x="195" y="112"/>
                  </a:lnTo>
                  <a:lnTo>
                    <a:pt x="199" y="112"/>
                  </a:lnTo>
                  <a:lnTo>
                    <a:pt x="202" y="112"/>
                  </a:lnTo>
                  <a:lnTo>
                    <a:pt x="202" y="112"/>
                  </a:lnTo>
                  <a:lnTo>
                    <a:pt x="202" y="112"/>
                  </a:lnTo>
                  <a:lnTo>
                    <a:pt x="206" y="116"/>
                  </a:lnTo>
                  <a:lnTo>
                    <a:pt x="210" y="116"/>
                  </a:lnTo>
                  <a:lnTo>
                    <a:pt x="210" y="116"/>
                  </a:lnTo>
                  <a:lnTo>
                    <a:pt x="213" y="116"/>
                  </a:lnTo>
                  <a:lnTo>
                    <a:pt x="217" y="116"/>
                  </a:lnTo>
                  <a:lnTo>
                    <a:pt x="220" y="116"/>
                  </a:lnTo>
                  <a:lnTo>
                    <a:pt x="220" y="112"/>
                  </a:lnTo>
                  <a:lnTo>
                    <a:pt x="224" y="112"/>
                  </a:lnTo>
                  <a:lnTo>
                    <a:pt x="228" y="112"/>
                  </a:lnTo>
                  <a:lnTo>
                    <a:pt x="228" y="109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9" y="109"/>
                  </a:lnTo>
                  <a:lnTo>
                    <a:pt x="239" y="109"/>
                  </a:lnTo>
                  <a:lnTo>
                    <a:pt x="242" y="109"/>
                  </a:lnTo>
                  <a:lnTo>
                    <a:pt x="246" y="109"/>
                  </a:lnTo>
                  <a:lnTo>
                    <a:pt x="246" y="112"/>
                  </a:lnTo>
                  <a:lnTo>
                    <a:pt x="246" y="109"/>
                  </a:lnTo>
                  <a:lnTo>
                    <a:pt x="246" y="101"/>
                  </a:lnTo>
                  <a:lnTo>
                    <a:pt x="249" y="98"/>
                  </a:lnTo>
                  <a:lnTo>
                    <a:pt x="249" y="94"/>
                  </a:lnTo>
                  <a:lnTo>
                    <a:pt x="253" y="94"/>
                  </a:lnTo>
                  <a:lnTo>
                    <a:pt x="253" y="90"/>
                  </a:lnTo>
                  <a:lnTo>
                    <a:pt x="253" y="87"/>
                  </a:lnTo>
                  <a:lnTo>
                    <a:pt x="249" y="83"/>
                  </a:lnTo>
                  <a:lnTo>
                    <a:pt x="249" y="83"/>
                  </a:lnTo>
                  <a:lnTo>
                    <a:pt x="253" y="80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64" y="80"/>
                  </a:lnTo>
                  <a:lnTo>
                    <a:pt x="264" y="76"/>
                  </a:lnTo>
                  <a:lnTo>
                    <a:pt x="264" y="76"/>
                  </a:lnTo>
                  <a:lnTo>
                    <a:pt x="264" y="69"/>
                  </a:lnTo>
                  <a:lnTo>
                    <a:pt x="264" y="65"/>
                  </a:lnTo>
                  <a:lnTo>
                    <a:pt x="271" y="65"/>
                  </a:lnTo>
                  <a:lnTo>
                    <a:pt x="271" y="65"/>
                  </a:lnTo>
                  <a:lnTo>
                    <a:pt x="271" y="61"/>
                  </a:lnTo>
                  <a:lnTo>
                    <a:pt x="271" y="58"/>
                  </a:lnTo>
                  <a:lnTo>
                    <a:pt x="271" y="58"/>
                  </a:lnTo>
                  <a:lnTo>
                    <a:pt x="267" y="51"/>
                  </a:lnTo>
                  <a:lnTo>
                    <a:pt x="264" y="47"/>
                  </a:lnTo>
                  <a:lnTo>
                    <a:pt x="264" y="40"/>
                  </a:lnTo>
                  <a:lnTo>
                    <a:pt x="264" y="36"/>
                  </a:lnTo>
                  <a:lnTo>
                    <a:pt x="267" y="32"/>
                  </a:lnTo>
                  <a:lnTo>
                    <a:pt x="271" y="32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8" y="32"/>
                  </a:lnTo>
                  <a:lnTo>
                    <a:pt x="282" y="32"/>
                  </a:lnTo>
                  <a:lnTo>
                    <a:pt x="282" y="32"/>
                  </a:lnTo>
                  <a:lnTo>
                    <a:pt x="286" y="32"/>
                  </a:lnTo>
                  <a:lnTo>
                    <a:pt x="289" y="32"/>
                  </a:lnTo>
                  <a:lnTo>
                    <a:pt x="293" y="32"/>
                  </a:lnTo>
                  <a:lnTo>
                    <a:pt x="293" y="32"/>
                  </a:lnTo>
                  <a:lnTo>
                    <a:pt x="296" y="32"/>
                  </a:lnTo>
                  <a:lnTo>
                    <a:pt x="300" y="32"/>
                  </a:lnTo>
                  <a:lnTo>
                    <a:pt x="300" y="36"/>
                  </a:lnTo>
                  <a:lnTo>
                    <a:pt x="304" y="36"/>
                  </a:lnTo>
                  <a:lnTo>
                    <a:pt x="307" y="40"/>
                  </a:lnTo>
                  <a:lnTo>
                    <a:pt x="311" y="40"/>
                  </a:lnTo>
                  <a:lnTo>
                    <a:pt x="311" y="40"/>
                  </a:lnTo>
                  <a:lnTo>
                    <a:pt x="311" y="40"/>
                  </a:lnTo>
                  <a:lnTo>
                    <a:pt x="315" y="40"/>
                  </a:lnTo>
                  <a:lnTo>
                    <a:pt x="315" y="40"/>
                  </a:lnTo>
                  <a:lnTo>
                    <a:pt x="318" y="40"/>
                  </a:lnTo>
                  <a:lnTo>
                    <a:pt x="318" y="40"/>
                  </a:lnTo>
                  <a:lnTo>
                    <a:pt x="318" y="36"/>
                  </a:lnTo>
                  <a:lnTo>
                    <a:pt x="322" y="32"/>
                  </a:lnTo>
                  <a:lnTo>
                    <a:pt x="325" y="32"/>
                  </a:lnTo>
                  <a:lnTo>
                    <a:pt x="329" y="32"/>
                  </a:lnTo>
                  <a:lnTo>
                    <a:pt x="329" y="32"/>
                  </a:lnTo>
                  <a:lnTo>
                    <a:pt x="329" y="36"/>
                  </a:lnTo>
                  <a:lnTo>
                    <a:pt x="333" y="36"/>
                  </a:lnTo>
                  <a:lnTo>
                    <a:pt x="333" y="40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336" y="40"/>
                  </a:lnTo>
                  <a:lnTo>
                    <a:pt x="336" y="43"/>
                  </a:lnTo>
                  <a:lnTo>
                    <a:pt x="340" y="43"/>
                  </a:lnTo>
                  <a:lnTo>
                    <a:pt x="343" y="47"/>
                  </a:lnTo>
                  <a:lnTo>
                    <a:pt x="347" y="47"/>
                  </a:lnTo>
                  <a:lnTo>
                    <a:pt x="347" y="47"/>
                  </a:lnTo>
                  <a:lnTo>
                    <a:pt x="351" y="47"/>
                  </a:lnTo>
                  <a:lnTo>
                    <a:pt x="354" y="47"/>
                  </a:lnTo>
                  <a:lnTo>
                    <a:pt x="354" y="47"/>
                  </a:lnTo>
                  <a:lnTo>
                    <a:pt x="358" y="47"/>
                  </a:lnTo>
                  <a:lnTo>
                    <a:pt x="362" y="43"/>
                  </a:lnTo>
                  <a:lnTo>
                    <a:pt x="365" y="43"/>
                  </a:lnTo>
                  <a:lnTo>
                    <a:pt x="365" y="43"/>
                  </a:lnTo>
                  <a:lnTo>
                    <a:pt x="369" y="43"/>
                  </a:lnTo>
                  <a:lnTo>
                    <a:pt x="372" y="40"/>
                  </a:lnTo>
                  <a:lnTo>
                    <a:pt x="372" y="40"/>
                  </a:lnTo>
                  <a:lnTo>
                    <a:pt x="376" y="40"/>
                  </a:lnTo>
                  <a:lnTo>
                    <a:pt x="380" y="40"/>
                  </a:lnTo>
                  <a:lnTo>
                    <a:pt x="383" y="40"/>
                  </a:lnTo>
                  <a:lnTo>
                    <a:pt x="383" y="40"/>
                  </a:lnTo>
                  <a:lnTo>
                    <a:pt x="387" y="40"/>
                  </a:lnTo>
                  <a:lnTo>
                    <a:pt x="391" y="40"/>
                  </a:lnTo>
                  <a:lnTo>
                    <a:pt x="391" y="40"/>
                  </a:lnTo>
                  <a:lnTo>
                    <a:pt x="394" y="40"/>
                  </a:lnTo>
                  <a:lnTo>
                    <a:pt x="394" y="36"/>
                  </a:lnTo>
                  <a:lnTo>
                    <a:pt x="398" y="36"/>
                  </a:lnTo>
                  <a:lnTo>
                    <a:pt x="401" y="40"/>
                  </a:lnTo>
                  <a:lnTo>
                    <a:pt x="401" y="40"/>
                  </a:lnTo>
                  <a:lnTo>
                    <a:pt x="405" y="40"/>
                  </a:lnTo>
                  <a:lnTo>
                    <a:pt x="409" y="40"/>
                  </a:lnTo>
                  <a:lnTo>
                    <a:pt x="409" y="40"/>
                  </a:lnTo>
                  <a:lnTo>
                    <a:pt x="412" y="40"/>
                  </a:lnTo>
                  <a:lnTo>
                    <a:pt x="416" y="40"/>
                  </a:lnTo>
                  <a:lnTo>
                    <a:pt x="416" y="40"/>
                  </a:lnTo>
                  <a:lnTo>
                    <a:pt x="416" y="36"/>
                  </a:lnTo>
                  <a:lnTo>
                    <a:pt x="420" y="32"/>
                  </a:lnTo>
                  <a:lnTo>
                    <a:pt x="423" y="32"/>
                  </a:lnTo>
                  <a:lnTo>
                    <a:pt x="423" y="29"/>
                  </a:lnTo>
                  <a:lnTo>
                    <a:pt x="427" y="29"/>
                  </a:lnTo>
                  <a:lnTo>
                    <a:pt x="427" y="25"/>
                  </a:lnTo>
                  <a:lnTo>
                    <a:pt x="427" y="25"/>
                  </a:lnTo>
                  <a:lnTo>
                    <a:pt x="427" y="22"/>
                  </a:lnTo>
                  <a:lnTo>
                    <a:pt x="430" y="22"/>
                  </a:lnTo>
                  <a:lnTo>
                    <a:pt x="430" y="22"/>
                  </a:lnTo>
                  <a:lnTo>
                    <a:pt x="434" y="22"/>
                  </a:lnTo>
                  <a:lnTo>
                    <a:pt x="434" y="22"/>
                  </a:lnTo>
                  <a:lnTo>
                    <a:pt x="438" y="22"/>
                  </a:lnTo>
                  <a:lnTo>
                    <a:pt x="441" y="22"/>
                  </a:lnTo>
                  <a:lnTo>
                    <a:pt x="445" y="22"/>
                  </a:lnTo>
                  <a:lnTo>
                    <a:pt x="445" y="22"/>
                  </a:lnTo>
                  <a:lnTo>
                    <a:pt x="448" y="18"/>
                  </a:lnTo>
                  <a:lnTo>
                    <a:pt x="452" y="18"/>
                  </a:lnTo>
                  <a:lnTo>
                    <a:pt x="452" y="18"/>
                  </a:lnTo>
                  <a:lnTo>
                    <a:pt x="456" y="14"/>
                  </a:lnTo>
                  <a:lnTo>
                    <a:pt x="463" y="14"/>
                  </a:lnTo>
                  <a:lnTo>
                    <a:pt x="463" y="14"/>
                  </a:lnTo>
                  <a:lnTo>
                    <a:pt x="467" y="14"/>
                  </a:lnTo>
                  <a:lnTo>
                    <a:pt x="470" y="14"/>
                  </a:lnTo>
                  <a:lnTo>
                    <a:pt x="470" y="14"/>
                  </a:lnTo>
                  <a:lnTo>
                    <a:pt x="474" y="14"/>
                  </a:lnTo>
                  <a:lnTo>
                    <a:pt x="477" y="14"/>
                  </a:lnTo>
                  <a:lnTo>
                    <a:pt x="477" y="11"/>
                  </a:lnTo>
                  <a:lnTo>
                    <a:pt x="481" y="11"/>
                  </a:lnTo>
                  <a:lnTo>
                    <a:pt x="481" y="7"/>
                  </a:lnTo>
                  <a:lnTo>
                    <a:pt x="485" y="7"/>
                  </a:lnTo>
                  <a:lnTo>
                    <a:pt x="485" y="4"/>
                  </a:lnTo>
                  <a:lnTo>
                    <a:pt x="488" y="4"/>
                  </a:lnTo>
                  <a:lnTo>
                    <a:pt x="488" y="4"/>
                  </a:lnTo>
                  <a:lnTo>
                    <a:pt x="492" y="4"/>
                  </a:lnTo>
                  <a:lnTo>
                    <a:pt x="496" y="4"/>
                  </a:lnTo>
                  <a:lnTo>
                    <a:pt x="499" y="4"/>
                  </a:lnTo>
                  <a:lnTo>
                    <a:pt x="499" y="0"/>
                  </a:lnTo>
                  <a:lnTo>
                    <a:pt x="506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  <a:lnTo>
                    <a:pt x="517" y="4"/>
                  </a:lnTo>
                  <a:lnTo>
                    <a:pt x="517" y="4"/>
                  </a:lnTo>
                  <a:lnTo>
                    <a:pt x="521" y="4"/>
                  </a:lnTo>
                  <a:lnTo>
                    <a:pt x="521" y="4"/>
                  </a:lnTo>
                  <a:lnTo>
                    <a:pt x="525" y="4"/>
                  </a:lnTo>
                  <a:lnTo>
                    <a:pt x="525" y="4"/>
                  </a:lnTo>
                  <a:lnTo>
                    <a:pt x="525" y="7"/>
                  </a:lnTo>
                  <a:lnTo>
                    <a:pt x="528" y="7"/>
                  </a:lnTo>
                  <a:lnTo>
                    <a:pt x="532" y="7"/>
                  </a:lnTo>
                  <a:lnTo>
                    <a:pt x="535" y="7"/>
                  </a:lnTo>
                  <a:lnTo>
                    <a:pt x="539" y="11"/>
                  </a:lnTo>
                  <a:lnTo>
                    <a:pt x="543" y="11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46" y="14"/>
                  </a:lnTo>
                  <a:lnTo>
                    <a:pt x="550" y="18"/>
                  </a:lnTo>
                  <a:lnTo>
                    <a:pt x="550" y="22"/>
                  </a:lnTo>
                  <a:lnTo>
                    <a:pt x="546" y="22"/>
                  </a:lnTo>
                  <a:lnTo>
                    <a:pt x="546" y="25"/>
                  </a:lnTo>
                  <a:lnTo>
                    <a:pt x="550" y="25"/>
                  </a:lnTo>
                  <a:lnTo>
                    <a:pt x="550" y="29"/>
                  </a:lnTo>
                  <a:lnTo>
                    <a:pt x="550" y="32"/>
                  </a:lnTo>
                  <a:lnTo>
                    <a:pt x="550" y="32"/>
                  </a:lnTo>
                  <a:lnTo>
                    <a:pt x="546" y="36"/>
                  </a:lnTo>
                  <a:lnTo>
                    <a:pt x="543" y="40"/>
                  </a:lnTo>
                  <a:lnTo>
                    <a:pt x="543" y="40"/>
                  </a:lnTo>
                  <a:lnTo>
                    <a:pt x="543" y="43"/>
                  </a:lnTo>
                  <a:lnTo>
                    <a:pt x="543" y="47"/>
                  </a:lnTo>
                  <a:lnTo>
                    <a:pt x="539" y="47"/>
                  </a:lnTo>
                  <a:lnTo>
                    <a:pt x="539" y="51"/>
                  </a:lnTo>
                  <a:lnTo>
                    <a:pt x="535" y="51"/>
                  </a:lnTo>
                  <a:lnTo>
                    <a:pt x="535" y="54"/>
                  </a:lnTo>
                  <a:lnTo>
                    <a:pt x="535" y="58"/>
                  </a:lnTo>
                  <a:lnTo>
                    <a:pt x="535" y="58"/>
                  </a:lnTo>
                  <a:lnTo>
                    <a:pt x="535" y="61"/>
                  </a:lnTo>
                  <a:lnTo>
                    <a:pt x="535" y="65"/>
                  </a:lnTo>
                  <a:lnTo>
                    <a:pt x="532" y="65"/>
                  </a:lnTo>
                  <a:lnTo>
                    <a:pt x="532" y="65"/>
                  </a:lnTo>
                  <a:lnTo>
                    <a:pt x="532" y="69"/>
                  </a:lnTo>
                  <a:lnTo>
                    <a:pt x="532" y="72"/>
                  </a:lnTo>
                  <a:lnTo>
                    <a:pt x="535" y="76"/>
                  </a:lnTo>
                  <a:lnTo>
                    <a:pt x="535" y="76"/>
                  </a:lnTo>
                  <a:lnTo>
                    <a:pt x="535" y="80"/>
                  </a:lnTo>
                  <a:lnTo>
                    <a:pt x="535" y="80"/>
                  </a:lnTo>
                  <a:lnTo>
                    <a:pt x="535" y="83"/>
                  </a:lnTo>
                  <a:lnTo>
                    <a:pt x="535" y="83"/>
                  </a:lnTo>
                  <a:lnTo>
                    <a:pt x="535" y="87"/>
                  </a:lnTo>
                  <a:lnTo>
                    <a:pt x="539" y="90"/>
                  </a:lnTo>
                  <a:lnTo>
                    <a:pt x="539" y="94"/>
                  </a:lnTo>
                  <a:lnTo>
                    <a:pt x="543" y="94"/>
                  </a:lnTo>
                  <a:lnTo>
                    <a:pt x="543" y="94"/>
                  </a:lnTo>
                  <a:lnTo>
                    <a:pt x="546" y="94"/>
                  </a:lnTo>
                  <a:lnTo>
                    <a:pt x="546" y="98"/>
                  </a:lnTo>
                  <a:lnTo>
                    <a:pt x="550" y="98"/>
                  </a:lnTo>
                  <a:lnTo>
                    <a:pt x="550" y="101"/>
                  </a:lnTo>
                  <a:lnTo>
                    <a:pt x="553" y="101"/>
                  </a:lnTo>
                  <a:lnTo>
                    <a:pt x="553" y="105"/>
                  </a:lnTo>
                  <a:lnTo>
                    <a:pt x="553" y="109"/>
                  </a:lnTo>
                  <a:lnTo>
                    <a:pt x="553" y="112"/>
                  </a:lnTo>
                  <a:lnTo>
                    <a:pt x="553" y="112"/>
                  </a:lnTo>
                  <a:lnTo>
                    <a:pt x="553" y="112"/>
                  </a:lnTo>
                  <a:lnTo>
                    <a:pt x="553" y="116"/>
                  </a:lnTo>
                  <a:lnTo>
                    <a:pt x="553" y="119"/>
                  </a:lnTo>
                  <a:lnTo>
                    <a:pt x="553" y="119"/>
                  </a:lnTo>
                  <a:lnTo>
                    <a:pt x="553" y="119"/>
                  </a:lnTo>
                  <a:lnTo>
                    <a:pt x="553" y="123"/>
                  </a:lnTo>
                  <a:lnTo>
                    <a:pt x="553" y="127"/>
                  </a:lnTo>
                  <a:lnTo>
                    <a:pt x="557" y="130"/>
                  </a:lnTo>
                  <a:lnTo>
                    <a:pt x="557" y="130"/>
                  </a:lnTo>
                  <a:lnTo>
                    <a:pt x="557" y="134"/>
                  </a:lnTo>
                  <a:lnTo>
                    <a:pt x="561" y="137"/>
                  </a:lnTo>
                  <a:lnTo>
                    <a:pt x="561" y="137"/>
                  </a:lnTo>
                  <a:lnTo>
                    <a:pt x="564" y="141"/>
                  </a:lnTo>
                  <a:lnTo>
                    <a:pt x="568" y="137"/>
                  </a:lnTo>
                  <a:lnTo>
                    <a:pt x="572" y="137"/>
                  </a:lnTo>
                  <a:lnTo>
                    <a:pt x="572" y="137"/>
                  </a:lnTo>
                  <a:lnTo>
                    <a:pt x="575" y="137"/>
                  </a:lnTo>
                  <a:lnTo>
                    <a:pt x="579" y="137"/>
                  </a:lnTo>
                  <a:lnTo>
                    <a:pt x="582" y="137"/>
                  </a:lnTo>
                  <a:lnTo>
                    <a:pt x="590" y="141"/>
                  </a:lnTo>
                  <a:lnTo>
                    <a:pt x="593" y="145"/>
                  </a:lnTo>
                  <a:lnTo>
                    <a:pt x="597" y="145"/>
                  </a:lnTo>
                  <a:lnTo>
                    <a:pt x="597" y="145"/>
                  </a:lnTo>
                  <a:lnTo>
                    <a:pt x="601" y="145"/>
                  </a:lnTo>
                  <a:lnTo>
                    <a:pt x="604" y="145"/>
                  </a:lnTo>
                  <a:lnTo>
                    <a:pt x="608" y="145"/>
                  </a:lnTo>
                  <a:lnTo>
                    <a:pt x="608" y="141"/>
                  </a:lnTo>
                  <a:lnTo>
                    <a:pt x="608" y="145"/>
                  </a:lnTo>
                  <a:lnTo>
                    <a:pt x="611" y="148"/>
                  </a:lnTo>
                  <a:lnTo>
                    <a:pt x="615" y="148"/>
                  </a:lnTo>
                  <a:lnTo>
                    <a:pt x="619" y="148"/>
                  </a:lnTo>
                  <a:lnTo>
                    <a:pt x="622" y="148"/>
                  </a:lnTo>
                  <a:lnTo>
                    <a:pt x="626" y="145"/>
                  </a:lnTo>
                  <a:lnTo>
                    <a:pt x="626" y="145"/>
                  </a:lnTo>
                  <a:lnTo>
                    <a:pt x="630" y="141"/>
                  </a:lnTo>
                  <a:lnTo>
                    <a:pt x="630" y="137"/>
                  </a:lnTo>
                  <a:lnTo>
                    <a:pt x="633" y="137"/>
                  </a:lnTo>
                  <a:lnTo>
                    <a:pt x="633" y="134"/>
                  </a:lnTo>
                  <a:lnTo>
                    <a:pt x="633" y="130"/>
                  </a:lnTo>
                  <a:lnTo>
                    <a:pt x="633" y="130"/>
                  </a:lnTo>
                  <a:lnTo>
                    <a:pt x="633" y="127"/>
                  </a:lnTo>
                  <a:lnTo>
                    <a:pt x="633" y="123"/>
                  </a:lnTo>
                  <a:lnTo>
                    <a:pt x="637" y="119"/>
                  </a:lnTo>
                  <a:lnTo>
                    <a:pt x="640" y="119"/>
                  </a:lnTo>
                  <a:lnTo>
                    <a:pt x="644" y="119"/>
                  </a:lnTo>
                  <a:lnTo>
                    <a:pt x="644" y="116"/>
                  </a:lnTo>
                  <a:lnTo>
                    <a:pt x="644" y="112"/>
                  </a:lnTo>
                  <a:lnTo>
                    <a:pt x="648" y="112"/>
                  </a:lnTo>
                  <a:lnTo>
                    <a:pt x="648" y="112"/>
                  </a:lnTo>
                  <a:lnTo>
                    <a:pt x="648" y="109"/>
                  </a:lnTo>
                  <a:lnTo>
                    <a:pt x="651" y="105"/>
                  </a:lnTo>
                  <a:lnTo>
                    <a:pt x="651" y="101"/>
                  </a:lnTo>
                  <a:lnTo>
                    <a:pt x="651" y="101"/>
                  </a:lnTo>
                  <a:lnTo>
                    <a:pt x="651" y="101"/>
                  </a:lnTo>
                  <a:lnTo>
                    <a:pt x="655" y="98"/>
                  </a:lnTo>
                  <a:lnTo>
                    <a:pt x="658" y="94"/>
                  </a:lnTo>
                  <a:lnTo>
                    <a:pt x="662" y="94"/>
                  </a:lnTo>
                  <a:lnTo>
                    <a:pt x="662" y="94"/>
                  </a:lnTo>
                  <a:lnTo>
                    <a:pt x="662" y="94"/>
                  </a:lnTo>
                  <a:lnTo>
                    <a:pt x="666" y="94"/>
                  </a:lnTo>
                  <a:lnTo>
                    <a:pt x="666" y="90"/>
                  </a:lnTo>
                  <a:lnTo>
                    <a:pt x="666" y="87"/>
                  </a:lnTo>
                  <a:lnTo>
                    <a:pt x="666" y="83"/>
                  </a:lnTo>
                  <a:lnTo>
                    <a:pt x="666" y="83"/>
                  </a:lnTo>
                  <a:lnTo>
                    <a:pt x="669" y="83"/>
                  </a:lnTo>
                  <a:lnTo>
                    <a:pt x="669" y="80"/>
                  </a:lnTo>
                  <a:lnTo>
                    <a:pt x="669" y="80"/>
                  </a:lnTo>
                  <a:lnTo>
                    <a:pt x="669" y="76"/>
                  </a:lnTo>
                  <a:lnTo>
                    <a:pt x="669" y="76"/>
                  </a:lnTo>
                  <a:lnTo>
                    <a:pt x="669" y="72"/>
                  </a:lnTo>
                  <a:lnTo>
                    <a:pt x="673" y="72"/>
                  </a:lnTo>
                  <a:lnTo>
                    <a:pt x="673" y="69"/>
                  </a:lnTo>
                  <a:lnTo>
                    <a:pt x="677" y="69"/>
                  </a:lnTo>
                  <a:lnTo>
                    <a:pt x="680" y="69"/>
                  </a:lnTo>
                  <a:lnTo>
                    <a:pt x="687" y="69"/>
                  </a:lnTo>
                  <a:lnTo>
                    <a:pt x="687" y="69"/>
                  </a:lnTo>
                  <a:lnTo>
                    <a:pt x="691" y="69"/>
                  </a:lnTo>
                  <a:lnTo>
                    <a:pt x="695" y="69"/>
                  </a:lnTo>
                  <a:lnTo>
                    <a:pt x="698" y="69"/>
                  </a:lnTo>
                  <a:lnTo>
                    <a:pt x="698" y="69"/>
                  </a:lnTo>
                  <a:lnTo>
                    <a:pt x="698" y="65"/>
                  </a:lnTo>
                  <a:lnTo>
                    <a:pt x="702" y="65"/>
                  </a:lnTo>
                  <a:lnTo>
                    <a:pt x="706" y="65"/>
                  </a:lnTo>
                  <a:lnTo>
                    <a:pt x="706" y="65"/>
                  </a:lnTo>
                  <a:lnTo>
                    <a:pt x="706" y="69"/>
                  </a:lnTo>
                  <a:lnTo>
                    <a:pt x="709" y="69"/>
                  </a:lnTo>
                  <a:lnTo>
                    <a:pt x="713" y="69"/>
                  </a:lnTo>
                  <a:lnTo>
                    <a:pt x="713" y="72"/>
                  </a:lnTo>
                  <a:lnTo>
                    <a:pt x="720" y="76"/>
                  </a:lnTo>
                  <a:lnTo>
                    <a:pt x="724" y="76"/>
                  </a:lnTo>
                  <a:lnTo>
                    <a:pt x="724" y="76"/>
                  </a:lnTo>
                  <a:lnTo>
                    <a:pt x="727" y="76"/>
                  </a:lnTo>
                  <a:lnTo>
                    <a:pt x="731" y="80"/>
                  </a:lnTo>
                  <a:lnTo>
                    <a:pt x="734" y="83"/>
                  </a:lnTo>
                  <a:lnTo>
                    <a:pt x="734" y="83"/>
                  </a:lnTo>
                  <a:lnTo>
                    <a:pt x="738" y="83"/>
                  </a:lnTo>
                  <a:lnTo>
                    <a:pt x="742" y="87"/>
                  </a:lnTo>
                  <a:lnTo>
                    <a:pt x="742" y="90"/>
                  </a:lnTo>
                  <a:lnTo>
                    <a:pt x="742" y="94"/>
                  </a:lnTo>
                  <a:lnTo>
                    <a:pt x="745" y="94"/>
                  </a:lnTo>
                  <a:lnTo>
                    <a:pt x="749" y="94"/>
                  </a:lnTo>
                  <a:lnTo>
                    <a:pt x="749" y="98"/>
                  </a:lnTo>
                  <a:lnTo>
                    <a:pt x="749" y="101"/>
                  </a:lnTo>
                  <a:lnTo>
                    <a:pt x="753" y="101"/>
                  </a:lnTo>
                  <a:lnTo>
                    <a:pt x="753" y="101"/>
                  </a:lnTo>
                  <a:lnTo>
                    <a:pt x="756" y="105"/>
                  </a:lnTo>
                  <a:lnTo>
                    <a:pt x="756" y="109"/>
                  </a:lnTo>
                  <a:lnTo>
                    <a:pt x="760" y="112"/>
                  </a:lnTo>
                  <a:lnTo>
                    <a:pt x="760" y="112"/>
                  </a:lnTo>
                  <a:lnTo>
                    <a:pt x="760" y="116"/>
                  </a:lnTo>
                  <a:lnTo>
                    <a:pt x="760" y="119"/>
                  </a:lnTo>
                  <a:lnTo>
                    <a:pt x="763" y="119"/>
                  </a:lnTo>
                  <a:lnTo>
                    <a:pt x="767" y="119"/>
                  </a:lnTo>
                  <a:lnTo>
                    <a:pt x="767" y="119"/>
                  </a:lnTo>
                  <a:lnTo>
                    <a:pt x="767" y="123"/>
                  </a:lnTo>
                  <a:lnTo>
                    <a:pt x="774" y="123"/>
                  </a:lnTo>
                  <a:lnTo>
                    <a:pt x="778" y="123"/>
                  </a:lnTo>
                  <a:lnTo>
                    <a:pt x="778" y="123"/>
                  </a:lnTo>
                  <a:lnTo>
                    <a:pt x="782" y="127"/>
                  </a:lnTo>
                  <a:lnTo>
                    <a:pt x="785" y="127"/>
                  </a:lnTo>
                  <a:lnTo>
                    <a:pt x="785" y="127"/>
                  </a:lnTo>
                  <a:lnTo>
                    <a:pt x="789" y="127"/>
                  </a:lnTo>
                  <a:lnTo>
                    <a:pt x="796" y="127"/>
                  </a:lnTo>
                  <a:lnTo>
                    <a:pt x="796" y="127"/>
                  </a:lnTo>
                  <a:lnTo>
                    <a:pt x="800" y="127"/>
                  </a:lnTo>
                  <a:lnTo>
                    <a:pt x="803" y="127"/>
                  </a:lnTo>
                  <a:lnTo>
                    <a:pt x="803" y="130"/>
                  </a:lnTo>
                  <a:lnTo>
                    <a:pt x="807" y="130"/>
                  </a:lnTo>
                  <a:lnTo>
                    <a:pt x="811" y="130"/>
                  </a:lnTo>
                  <a:lnTo>
                    <a:pt x="814" y="130"/>
                  </a:lnTo>
                  <a:lnTo>
                    <a:pt x="818" y="127"/>
                  </a:lnTo>
                  <a:lnTo>
                    <a:pt x="821" y="127"/>
                  </a:lnTo>
                  <a:lnTo>
                    <a:pt x="821" y="127"/>
                  </a:lnTo>
                  <a:lnTo>
                    <a:pt x="825" y="127"/>
                  </a:lnTo>
                  <a:lnTo>
                    <a:pt x="832" y="130"/>
                  </a:lnTo>
                  <a:lnTo>
                    <a:pt x="832" y="130"/>
                  </a:lnTo>
                  <a:lnTo>
                    <a:pt x="836" y="130"/>
                  </a:lnTo>
                  <a:lnTo>
                    <a:pt x="839" y="134"/>
                  </a:lnTo>
                  <a:lnTo>
                    <a:pt x="839" y="137"/>
                  </a:lnTo>
                  <a:lnTo>
                    <a:pt x="847" y="137"/>
                  </a:lnTo>
                  <a:lnTo>
                    <a:pt x="850" y="137"/>
                  </a:lnTo>
                  <a:lnTo>
                    <a:pt x="854" y="137"/>
                  </a:lnTo>
                  <a:lnTo>
                    <a:pt x="858" y="137"/>
                  </a:lnTo>
                  <a:lnTo>
                    <a:pt x="858" y="137"/>
                  </a:lnTo>
                  <a:lnTo>
                    <a:pt x="861" y="141"/>
                  </a:lnTo>
                  <a:lnTo>
                    <a:pt x="865" y="145"/>
                  </a:lnTo>
                  <a:lnTo>
                    <a:pt x="868" y="145"/>
                  </a:lnTo>
                  <a:lnTo>
                    <a:pt x="868" y="148"/>
                  </a:lnTo>
                  <a:lnTo>
                    <a:pt x="868" y="148"/>
                  </a:lnTo>
                  <a:lnTo>
                    <a:pt x="872" y="148"/>
                  </a:lnTo>
                  <a:lnTo>
                    <a:pt x="876" y="148"/>
                  </a:lnTo>
                  <a:lnTo>
                    <a:pt x="876" y="152"/>
                  </a:lnTo>
                  <a:lnTo>
                    <a:pt x="879" y="152"/>
                  </a:lnTo>
                  <a:lnTo>
                    <a:pt x="887" y="156"/>
                  </a:lnTo>
                  <a:lnTo>
                    <a:pt x="887" y="156"/>
                  </a:lnTo>
                  <a:lnTo>
                    <a:pt x="890" y="156"/>
                  </a:lnTo>
                  <a:lnTo>
                    <a:pt x="894" y="156"/>
                  </a:lnTo>
                  <a:lnTo>
                    <a:pt x="894" y="159"/>
                  </a:lnTo>
                  <a:lnTo>
                    <a:pt x="894" y="163"/>
                  </a:lnTo>
                  <a:lnTo>
                    <a:pt x="897" y="163"/>
                  </a:lnTo>
                  <a:lnTo>
                    <a:pt x="897" y="166"/>
                  </a:lnTo>
                  <a:lnTo>
                    <a:pt x="901" y="166"/>
                  </a:lnTo>
                  <a:lnTo>
                    <a:pt x="905" y="166"/>
                  </a:lnTo>
                  <a:lnTo>
                    <a:pt x="905" y="170"/>
                  </a:lnTo>
                  <a:lnTo>
                    <a:pt x="905" y="170"/>
                  </a:lnTo>
                  <a:lnTo>
                    <a:pt x="908" y="174"/>
                  </a:lnTo>
                  <a:lnTo>
                    <a:pt x="912" y="174"/>
                  </a:lnTo>
                  <a:lnTo>
                    <a:pt x="916" y="174"/>
                  </a:lnTo>
                  <a:lnTo>
                    <a:pt x="919" y="174"/>
                  </a:lnTo>
                  <a:lnTo>
                    <a:pt x="923" y="174"/>
                  </a:lnTo>
                  <a:lnTo>
                    <a:pt x="923" y="174"/>
                  </a:lnTo>
                  <a:lnTo>
                    <a:pt x="926" y="174"/>
                  </a:lnTo>
                  <a:lnTo>
                    <a:pt x="930" y="174"/>
                  </a:lnTo>
                  <a:lnTo>
                    <a:pt x="930" y="174"/>
                  </a:lnTo>
                  <a:lnTo>
                    <a:pt x="934" y="174"/>
                  </a:lnTo>
                  <a:lnTo>
                    <a:pt x="937" y="174"/>
                  </a:lnTo>
                  <a:lnTo>
                    <a:pt x="941" y="174"/>
                  </a:lnTo>
                  <a:lnTo>
                    <a:pt x="941" y="174"/>
                  </a:lnTo>
                  <a:lnTo>
                    <a:pt x="944" y="174"/>
                  </a:lnTo>
                  <a:lnTo>
                    <a:pt x="944" y="174"/>
                  </a:lnTo>
                  <a:lnTo>
                    <a:pt x="948" y="177"/>
                  </a:lnTo>
                  <a:lnTo>
                    <a:pt x="948" y="181"/>
                  </a:lnTo>
                  <a:lnTo>
                    <a:pt x="952" y="185"/>
                  </a:lnTo>
                  <a:lnTo>
                    <a:pt x="955" y="185"/>
                  </a:lnTo>
                  <a:lnTo>
                    <a:pt x="959" y="188"/>
                  </a:lnTo>
                  <a:lnTo>
                    <a:pt x="959" y="188"/>
                  </a:lnTo>
                  <a:lnTo>
                    <a:pt x="963" y="192"/>
                  </a:lnTo>
                  <a:lnTo>
                    <a:pt x="966" y="192"/>
                  </a:lnTo>
                  <a:lnTo>
                    <a:pt x="966" y="192"/>
                  </a:lnTo>
                  <a:lnTo>
                    <a:pt x="970" y="192"/>
                  </a:lnTo>
                  <a:lnTo>
                    <a:pt x="973" y="192"/>
                  </a:lnTo>
                  <a:lnTo>
                    <a:pt x="977" y="195"/>
                  </a:lnTo>
                  <a:lnTo>
                    <a:pt x="977" y="199"/>
                  </a:lnTo>
                  <a:lnTo>
                    <a:pt x="977" y="203"/>
                  </a:lnTo>
                  <a:lnTo>
                    <a:pt x="977" y="203"/>
                  </a:lnTo>
                  <a:lnTo>
                    <a:pt x="981" y="206"/>
                  </a:lnTo>
                  <a:lnTo>
                    <a:pt x="984" y="206"/>
                  </a:lnTo>
                  <a:lnTo>
                    <a:pt x="984" y="206"/>
                  </a:lnTo>
                  <a:lnTo>
                    <a:pt x="988" y="206"/>
                  </a:lnTo>
                  <a:lnTo>
                    <a:pt x="992" y="210"/>
                  </a:lnTo>
                  <a:lnTo>
                    <a:pt x="995" y="210"/>
                  </a:lnTo>
                  <a:lnTo>
                    <a:pt x="995" y="210"/>
                  </a:lnTo>
                  <a:lnTo>
                    <a:pt x="999" y="210"/>
                  </a:lnTo>
                  <a:lnTo>
                    <a:pt x="1002" y="210"/>
                  </a:lnTo>
                  <a:lnTo>
                    <a:pt x="1002" y="210"/>
                  </a:lnTo>
                  <a:lnTo>
                    <a:pt x="1006" y="210"/>
                  </a:lnTo>
                  <a:lnTo>
                    <a:pt x="1010" y="210"/>
                  </a:lnTo>
                  <a:lnTo>
                    <a:pt x="1013" y="210"/>
                  </a:lnTo>
                  <a:lnTo>
                    <a:pt x="1013" y="210"/>
                  </a:lnTo>
                  <a:lnTo>
                    <a:pt x="1017" y="210"/>
                  </a:lnTo>
                  <a:lnTo>
                    <a:pt x="1021" y="210"/>
                  </a:lnTo>
                  <a:lnTo>
                    <a:pt x="1021" y="210"/>
                  </a:lnTo>
                  <a:lnTo>
                    <a:pt x="1024" y="210"/>
                  </a:lnTo>
                  <a:lnTo>
                    <a:pt x="1028" y="210"/>
                  </a:lnTo>
                  <a:lnTo>
                    <a:pt x="1028" y="210"/>
                  </a:lnTo>
                  <a:lnTo>
                    <a:pt x="1039" y="217"/>
                  </a:lnTo>
                  <a:lnTo>
                    <a:pt x="1039" y="214"/>
                  </a:lnTo>
                  <a:lnTo>
                    <a:pt x="1039" y="214"/>
                  </a:lnTo>
                  <a:lnTo>
                    <a:pt x="1039" y="210"/>
                  </a:lnTo>
                  <a:lnTo>
                    <a:pt x="1042" y="210"/>
                  </a:lnTo>
                  <a:lnTo>
                    <a:pt x="1042" y="210"/>
                  </a:lnTo>
                  <a:lnTo>
                    <a:pt x="1046" y="210"/>
                  </a:lnTo>
                  <a:lnTo>
                    <a:pt x="1046" y="210"/>
                  </a:lnTo>
                  <a:lnTo>
                    <a:pt x="1049" y="206"/>
                  </a:lnTo>
                  <a:lnTo>
                    <a:pt x="1053" y="206"/>
                  </a:lnTo>
                  <a:lnTo>
                    <a:pt x="1057" y="206"/>
                  </a:lnTo>
                  <a:lnTo>
                    <a:pt x="1060" y="206"/>
                  </a:lnTo>
                  <a:lnTo>
                    <a:pt x="1064" y="210"/>
                  </a:lnTo>
                  <a:lnTo>
                    <a:pt x="1064" y="210"/>
                  </a:lnTo>
                  <a:lnTo>
                    <a:pt x="1068" y="214"/>
                  </a:lnTo>
                  <a:lnTo>
                    <a:pt x="1071" y="217"/>
                  </a:lnTo>
                  <a:lnTo>
                    <a:pt x="1075" y="217"/>
                  </a:lnTo>
                  <a:lnTo>
                    <a:pt x="1075" y="217"/>
                  </a:lnTo>
                  <a:lnTo>
                    <a:pt x="1075" y="221"/>
                  </a:lnTo>
                  <a:lnTo>
                    <a:pt x="1082" y="221"/>
                  </a:lnTo>
                  <a:lnTo>
                    <a:pt x="1082" y="221"/>
                  </a:lnTo>
                  <a:lnTo>
                    <a:pt x="1086" y="221"/>
                  </a:lnTo>
                  <a:lnTo>
                    <a:pt x="1089" y="221"/>
                  </a:lnTo>
                  <a:lnTo>
                    <a:pt x="1093" y="224"/>
                  </a:lnTo>
                  <a:lnTo>
                    <a:pt x="1093" y="221"/>
                  </a:lnTo>
                  <a:lnTo>
                    <a:pt x="1093" y="221"/>
                  </a:lnTo>
                  <a:lnTo>
                    <a:pt x="1097" y="221"/>
                  </a:lnTo>
                  <a:lnTo>
                    <a:pt x="1100" y="221"/>
                  </a:lnTo>
                  <a:lnTo>
                    <a:pt x="1100" y="221"/>
                  </a:lnTo>
                  <a:lnTo>
                    <a:pt x="1104" y="221"/>
                  </a:lnTo>
                  <a:lnTo>
                    <a:pt x="1107" y="224"/>
                  </a:lnTo>
                  <a:lnTo>
                    <a:pt x="1111" y="224"/>
                  </a:lnTo>
                  <a:lnTo>
                    <a:pt x="1111" y="228"/>
                  </a:lnTo>
                  <a:lnTo>
                    <a:pt x="1118" y="228"/>
                  </a:lnTo>
                  <a:lnTo>
                    <a:pt x="1122" y="224"/>
                  </a:lnTo>
                  <a:lnTo>
                    <a:pt x="1122" y="221"/>
                  </a:lnTo>
                  <a:lnTo>
                    <a:pt x="1126" y="221"/>
                  </a:lnTo>
                  <a:lnTo>
                    <a:pt x="1129" y="221"/>
                  </a:lnTo>
                  <a:lnTo>
                    <a:pt x="1129" y="214"/>
                  </a:lnTo>
                  <a:lnTo>
                    <a:pt x="1129" y="210"/>
                  </a:lnTo>
                  <a:lnTo>
                    <a:pt x="1129" y="210"/>
                  </a:lnTo>
                  <a:lnTo>
                    <a:pt x="1133" y="206"/>
                  </a:lnTo>
                  <a:lnTo>
                    <a:pt x="1133" y="203"/>
                  </a:lnTo>
                  <a:lnTo>
                    <a:pt x="1136" y="203"/>
                  </a:lnTo>
                  <a:lnTo>
                    <a:pt x="1136" y="199"/>
                  </a:lnTo>
                  <a:lnTo>
                    <a:pt x="1136" y="195"/>
                  </a:lnTo>
                  <a:lnTo>
                    <a:pt x="1136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7" y="192"/>
                  </a:lnTo>
                  <a:lnTo>
                    <a:pt x="1147" y="192"/>
                  </a:lnTo>
                  <a:lnTo>
                    <a:pt x="1151" y="192"/>
                  </a:lnTo>
                  <a:lnTo>
                    <a:pt x="1154" y="192"/>
                  </a:lnTo>
                  <a:lnTo>
                    <a:pt x="1154" y="192"/>
                  </a:lnTo>
                  <a:lnTo>
                    <a:pt x="1158" y="195"/>
                  </a:lnTo>
                  <a:lnTo>
                    <a:pt x="1162" y="195"/>
                  </a:lnTo>
                  <a:lnTo>
                    <a:pt x="1165" y="199"/>
                  </a:lnTo>
                  <a:lnTo>
                    <a:pt x="1165" y="203"/>
                  </a:lnTo>
                  <a:lnTo>
                    <a:pt x="1165" y="203"/>
                  </a:lnTo>
                  <a:lnTo>
                    <a:pt x="1165" y="206"/>
                  </a:lnTo>
                  <a:lnTo>
                    <a:pt x="1169" y="210"/>
                  </a:lnTo>
                  <a:lnTo>
                    <a:pt x="1173" y="210"/>
                  </a:lnTo>
                  <a:lnTo>
                    <a:pt x="1173" y="214"/>
                  </a:lnTo>
                  <a:lnTo>
                    <a:pt x="1173" y="217"/>
                  </a:lnTo>
                  <a:lnTo>
                    <a:pt x="1176" y="217"/>
                  </a:lnTo>
                  <a:lnTo>
                    <a:pt x="1180" y="221"/>
                  </a:lnTo>
                  <a:lnTo>
                    <a:pt x="1183" y="221"/>
                  </a:lnTo>
                  <a:lnTo>
                    <a:pt x="1183" y="224"/>
                  </a:lnTo>
                  <a:lnTo>
                    <a:pt x="1183" y="224"/>
                  </a:lnTo>
                  <a:lnTo>
                    <a:pt x="1187" y="224"/>
                  </a:lnTo>
                  <a:lnTo>
                    <a:pt x="1191" y="221"/>
                  </a:lnTo>
                  <a:lnTo>
                    <a:pt x="1194" y="221"/>
                  </a:lnTo>
                  <a:lnTo>
                    <a:pt x="1198" y="221"/>
                  </a:lnTo>
                  <a:lnTo>
                    <a:pt x="1202" y="221"/>
                  </a:lnTo>
                  <a:lnTo>
                    <a:pt x="1205" y="217"/>
                  </a:lnTo>
                  <a:lnTo>
                    <a:pt x="1209" y="217"/>
                  </a:lnTo>
                  <a:lnTo>
                    <a:pt x="1209" y="217"/>
                  </a:lnTo>
                  <a:lnTo>
                    <a:pt x="1212" y="217"/>
                  </a:lnTo>
                  <a:lnTo>
                    <a:pt x="1216" y="221"/>
                  </a:lnTo>
                  <a:lnTo>
                    <a:pt x="1220" y="217"/>
                  </a:lnTo>
                  <a:lnTo>
                    <a:pt x="1220" y="217"/>
                  </a:lnTo>
                  <a:lnTo>
                    <a:pt x="1223" y="214"/>
                  </a:lnTo>
                  <a:lnTo>
                    <a:pt x="1227" y="214"/>
                  </a:lnTo>
                  <a:lnTo>
                    <a:pt x="1230" y="210"/>
                  </a:lnTo>
                  <a:lnTo>
                    <a:pt x="1230" y="206"/>
                  </a:lnTo>
                  <a:lnTo>
                    <a:pt x="1234" y="203"/>
                  </a:lnTo>
                  <a:lnTo>
                    <a:pt x="1234" y="203"/>
                  </a:lnTo>
                  <a:lnTo>
                    <a:pt x="1234" y="195"/>
                  </a:lnTo>
                  <a:lnTo>
                    <a:pt x="1234" y="192"/>
                  </a:lnTo>
                  <a:lnTo>
                    <a:pt x="1238" y="192"/>
                  </a:lnTo>
                  <a:lnTo>
                    <a:pt x="1238" y="188"/>
                  </a:lnTo>
                  <a:lnTo>
                    <a:pt x="1238" y="185"/>
                  </a:lnTo>
                  <a:lnTo>
                    <a:pt x="1234" y="185"/>
                  </a:lnTo>
                  <a:lnTo>
                    <a:pt x="1234" y="185"/>
                  </a:lnTo>
                  <a:lnTo>
                    <a:pt x="1234" y="181"/>
                  </a:lnTo>
                  <a:lnTo>
                    <a:pt x="1230" y="177"/>
                  </a:lnTo>
                  <a:lnTo>
                    <a:pt x="1230" y="174"/>
                  </a:lnTo>
                  <a:lnTo>
                    <a:pt x="1227" y="174"/>
                  </a:lnTo>
                  <a:lnTo>
                    <a:pt x="1227" y="166"/>
                  </a:lnTo>
                  <a:lnTo>
                    <a:pt x="1227" y="166"/>
                  </a:lnTo>
                  <a:lnTo>
                    <a:pt x="1227" y="163"/>
                  </a:lnTo>
                  <a:lnTo>
                    <a:pt x="1227" y="163"/>
                  </a:lnTo>
                  <a:lnTo>
                    <a:pt x="1223" y="159"/>
                  </a:lnTo>
                  <a:lnTo>
                    <a:pt x="1223" y="156"/>
                  </a:lnTo>
                  <a:lnTo>
                    <a:pt x="1220" y="156"/>
                  </a:lnTo>
                  <a:lnTo>
                    <a:pt x="1220" y="152"/>
                  </a:lnTo>
                  <a:lnTo>
                    <a:pt x="1220" y="148"/>
                  </a:lnTo>
                  <a:lnTo>
                    <a:pt x="1220" y="148"/>
                  </a:lnTo>
                  <a:lnTo>
                    <a:pt x="1220" y="141"/>
                  </a:lnTo>
                  <a:lnTo>
                    <a:pt x="1220" y="137"/>
                  </a:lnTo>
                  <a:lnTo>
                    <a:pt x="1220" y="137"/>
                  </a:lnTo>
                  <a:lnTo>
                    <a:pt x="1220" y="134"/>
                  </a:lnTo>
                  <a:lnTo>
                    <a:pt x="1220" y="130"/>
                  </a:lnTo>
                  <a:lnTo>
                    <a:pt x="1220" y="130"/>
                  </a:lnTo>
                  <a:lnTo>
                    <a:pt x="1216" y="127"/>
                  </a:lnTo>
                  <a:lnTo>
                    <a:pt x="1216" y="123"/>
                  </a:lnTo>
                  <a:lnTo>
                    <a:pt x="1216" y="119"/>
                  </a:lnTo>
                  <a:lnTo>
                    <a:pt x="1216" y="119"/>
                  </a:lnTo>
                  <a:lnTo>
                    <a:pt x="1216" y="116"/>
                  </a:lnTo>
                  <a:lnTo>
                    <a:pt x="1216" y="112"/>
                  </a:lnTo>
                  <a:lnTo>
                    <a:pt x="1216" y="112"/>
                  </a:lnTo>
                  <a:lnTo>
                    <a:pt x="1216" y="109"/>
                  </a:lnTo>
                  <a:lnTo>
                    <a:pt x="1212" y="105"/>
                  </a:lnTo>
                  <a:lnTo>
                    <a:pt x="1209" y="101"/>
                  </a:lnTo>
                  <a:lnTo>
                    <a:pt x="1209" y="101"/>
                  </a:lnTo>
                  <a:lnTo>
                    <a:pt x="1209" y="98"/>
                  </a:lnTo>
                  <a:lnTo>
                    <a:pt x="1205" y="98"/>
                  </a:lnTo>
                  <a:lnTo>
                    <a:pt x="1205" y="94"/>
                  </a:lnTo>
                  <a:lnTo>
                    <a:pt x="1202" y="94"/>
                  </a:lnTo>
                  <a:lnTo>
                    <a:pt x="1205" y="90"/>
                  </a:lnTo>
                  <a:lnTo>
                    <a:pt x="1205" y="87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202" y="83"/>
                  </a:lnTo>
                  <a:lnTo>
                    <a:pt x="1198" y="83"/>
                  </a:lnTo>
                  <a:lnTo>
                    <a:pt x="1198" y="80"/>
                  </a:lnTo>
                  <a:lnTo>
                    <a:pt x="1198" y="76"/>
                  </a:lnTo>
                  <a:lnTo>
                    <a:pt x="1198" y="76"/>
                  </a:lnTo>
                  <a:lnTo>
                    <a:pt x="1202" y="72"/>
                  </a:lnTo>
                  <a:lnTo>
                    <a:pt x="1202" y="69"/>
                  </a:lnTo>
                  <a:lnTo>
                    <a:pt x="1202" y="65"/>
                  </a:lnTo>
                  <a:lnTo>
                    <a:pt x="1202" y="65"/>
                  </a:lnTo>
                  <a:lnTo>
                    <a:pt x="1198" y="65"/>
                  </a:lnTo>
                  <a:lnTo>
                    <a:pt x="1198" y="65"/>
                  </a:lnTo>
                  <a:lnTo>
                    <a:pt x="1194" y="65"/>
                  </a:lnTo>
                  <a:lnTo>
                    <a:pt x="1191" y="65"/>
                  </a:lnTo>
                  <a:lnTo>
                    <a:pt x="1191" y="61"/>
                  </a:lnTo>
                  <a:lnTo>
                    <a:pt x="1187" y="61"/>
                  </a:lnTo>
                  <a:lnTo>
                    <a:pt x="1183" y="58"/>
                  </a:lnTo>
                  <a:lnTo>
                    <a:pt x="1183" y="58"/>
                  </a:lnTo>
                  <a:lnTo>
                    <a:pt x="1183" y="58"/>
                  </a:lnTo>
                  <a:lnTo>
                    <a:pt x="1180" y="54"/>
                  </a:lnTo>
                  <a:lnTo>
                    <a:pt x="1176" y="36"/>
                  </a:lnTo>
                  <a:lnTo>
                    <a:pt x="1176" y="3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899" y="2822"/>
              <a:ext cx="1173" cy="362"/>
            </a:xfrm>
            <a:custGeom>
              <a:avLst/>
              <a:gdLst>
                <a:gd name="T0" fmla="*/ 1155 w 1173"/>
                <a:gd name="T1" fmla="*/ 119 h 362"/>
                <a:gd name="T2" fmla="*/ 1122 w 1173"/>
                <a:gd name="T3" fmla="*/ 116 h 362"/>
                <a:gd name="T4" fmla="*/ 1086 w 1173"/>
                <a:gd name="T5" fmla="*/ 134 h 362"/>
                <a:gd name="T6" fmla="*/ 996 w 1173"/>
                <a:gd name="T7" fmla="*/ 177 h 362"/>
                <a:gd name="T8" fmla="*/ 927 w 1173"/>
                <a:gd name="T9" fmla="*/ 221 h 362"/>
                <a:gd name="T10" fmla="*/ 847 w 1173"/>
                <a:gd name="T11" fmla="*/ 221 h 362"/>
                <a:gd name="T12" fmla="*/ 836 w 1173"/>
                <a:gd name="T13" fmla="*/ 243 h 362"/>
                <a:gd name="T14" fmla="*/ 840 w 1173"/>
                <a:gd name="T15" fmla="*/ 264 h 362"/>
                <a:gd name="T16" fmla="*/ 800 w 1173"/>
                <a:gd name="T17" fmla="*/ 293 h 362"/>
                <a:gd name="T18" fmla="*/ 771 w 1173"/>
                <a:gd name="T19" fmla="*/ 311 h 362"/>
                <a:gd name="T20" fmla="*/ 789 w 1173"/>
                <a:gd name="T21" fmla="*/ 348 h 362"/>
                <a:gd name="T22" fmla="*/ 746 w 1173"/>
                <a:gd name="T23" fmla="*/ 333 h 362"/>
                <a:gd name="T24" fmla="*/ 702 w 1173"/>
                <a:gd name="T25" fmla="*/ 311 h 362"/>
                <a:gd name="T26" fmla="*/ 655 w 1173"/>
                <a:gd name="T27" fmla="*/ 290 h 362"/>
                <a:gd name="T28" fmla="*/ 601 w 1173"/>
                <a:gd name="T29" fmla="*/ 271 h 362"/>
                <a:gd name="T30" fmla="*/ 543 w 1173"/>
                <a:gd name="T31" fmla="*/ 271 h 362"/>
                <a:gd name="T32" fmla="*/ 485 w 1173"/>
                <a:gd name="T33" fmla="*/ 268 h 362"/>
                <a:gd name="T34" fmla="*/ 456 w 1173"/>
                <a:gd name="T35" fmla="*/ 293 h 362"/>
                <a:gd name="T36" fmla="*/ 456 w 1173"/>
                <a:gd name="T37" fmla="*/ 337 h 362"/>
                <a:gd name="T38" fmla="*/ 424 w 1173"/>
                <a:gd name="T39" fmla="*/ 362 h 362"/>
                <a:gd name="T40" fmla="*/ 376 w 1173"/>
                <a:gd name="T41" fmla="*/ 340 h 362"/>
                <a:gd name="T42" fmla="*/ 340 w 1173"/>
                <a:gd name="T43" fmla="*/ 308 h 362"/>
                <a:gd name="T44" fmla="*/ 293 w 1173"/>
                <a:gd name="T45" fmla="*/ 286 h 362"/>
                <a:gd name="T46" fmla="*/ 235 w 1173"/>
                <a:gd name="T47" fmla="*/ 286 h 362"/>
                <a:gd name="T48" fmla="*/ 177 w 1173"/>
                <a:gd name="T49" fmla="*/ 275 h 362"/>
                <a:gd name="T50" fmla="*/ 138 w 1173"/>
                <a:gd name="T51" fmla="*/ 257 h 362"/>
                <a:gd name="T52" fmla="*/ 80 w 1173"/>
                <a:gd name="T53" fmla="*/ 253 h 362"/>
                <a:gd name="T54" fmla="*/ 36 w 1173"/>
                <a:gd name="T55" fmla="*/ 235 h 362"/>
                <a:gd name="T56" fmla="*/ 25 w 1173"/>
                <a:gd name="T57" fmla="*/ 185 h 362"/>
                <a:gd name="T58" fmla="*/ 11 w 1173"/>
                <a:gd name="T59" fmla="*/ 134 h 362"/>
                <a:gd name="T60" fmla="*/ 4 w 1173"/>
                <a:gd name="T61" fmla="*/ 72 h 362"/>
                <a:gd name="T62" fmla="*/ 43 w 1173"/>
                <a:gd name="T63" fmla="*/ 62 h 362"/>
                <a:gd name="T64" fmla="*/ 76 w 1173"/>
                <a:gd name="T65" fmla="*/ 69 h 362"/>
                <a:gd name="T66" fmla="*/ 119 w 1173"/>
                <a:gd name="T67" fmla="*/ 51 h 362"/>
                <a:gd name="T68" fmla="*/ 163 w 1173"/>
                <a:gd name="T69" fmla="*/ 54 h 362"/>
                <a:gd name="T70" fmla="*/ 214 w 1173"/>
                <a:gd name="T71" fmla="*/ 40 h 362"/>
                <a:gd name="T72" fmla="*/ 250 w 1173"/>
                <a:gd name="T73" fmla="*/ 25 h 362"/>
                <a:gd name="T74" fmla="*/ 304 w 1173"/>
                <a:gd name="T75" fmla="*/ 40 h 362"/>
                <a:gd name="T76" fmla="*/ 351 w 1173"/>
                <a:gd name="T77" fmla="*/ 54 h 362"/>
                <a:gd name="T78" fmla="*/ 387 w 1173"/>
                <a:gd name="T79" fmla="*/ 69 h 362"/>
                <a:gd name="T80" fmla="*/ 449 w 1173"/>
                <a:gd name="T81" fmla="*/ 87 h 362"/>
                <a:gd name="T82" fmla="*/ 507 w 1173"/>
                <a:gd name="T83" fmla="*/ 98 h 362"/>
                <a:gd name="T84" fmla="*/ 583 w 1173"/>
                <a:gd name="T85" fmla="*/ 105 h 362"/>
                <a:gd name="T86" fmla="*/ 644 w 1173"/>
                <a:gd name="T87" fmla="*/ 101 h 362"/>
                <a:gd name="T88" fmla="*/ 673 w 1173"/>
                <a:gd name="T89" fmla="*/ 127 h 362"/>
                <a:gd name="T90" fmla="*/ 706 w 1173"/>
                <a:gd name="T91" fmla="*/ 105 h 362"/>
                <a:gd name="T92" fmla="*/ 771 w 1173"/>
                <a:gd name="T93" fmla="*/ 101 h 362"/>
                <a:gd name="T94" fmla="*/ 811 w 1173"/>
                <a:gd name="T95" fmla="*/ 98 h 362"/>
                <a:gd name="T96" fmla="*/ 854 w 1173"/>
                <a:gd name="T97" fmla="*/ 83 h 362"/>
                <a:gd name="T98" fmla="*/ 894 w 1173"/>
                <a:gd name="T99" fmla="*/ 40 h 362"/>
                <a:gd name="T100" fmla="*/ 905 w 1173"/>
                <a:gd name="T101" fmla="*/ 7 h 362"/>
                <a:gd name="T102" fmla="*/ 934 w 1173"/>
                <a:gd name="T103" fmla="*/ 0 h 362"/>
                <a:gd name="T104" fmla="*/ 956 w 1173"/>
                <a:gd name="T105" fmla="*/ 11 h 362"/>
                <a:gd name="T106" fmla="*/ 981 w 1173"/>
                <a:gd name="T107" fmla="*/ 14 h 362"/>
                <a:gd name="T108" fmla="*/ 1010 w 1173"/>
                <a:gd name="T109" fmla="*/ 18 h 362"/>
                <a:gd name="T110" fmla="*/ 1032 w 1173"/>
                <a:gd name="T111" fmla="*/ 22 h 362"/>
                <a:gd name="T112" fmla="*/ 1061 w 1173"/>
                <a:gd name="T113" fmla="*/ 25 h 362"/>
                <a:gd name="T114" fmla="*/ 1086 w 1173"/>
                <a:gd name="T115" fmla="*/ 40 h 362"/>
                <a:gd name="T116" fmla="*/ 1097 w 1173"/>
                <a:gd name="T117" fmla="*/ 69 h 362"/>
                <a:gd name="T118" fmla="*/ 1122 w 1173"/>
                <a:gd name="T119" fmla="*/ 83 h 362"/>
                <a:gd name="T120" fmla="*/ 1148 w 1173"/>
                <a:gd name="T121" fmla="*/ 65 h 362"/>
                <a:gd name="T122" fmla="*/ 1173 w 1173"/>
                <a:gd name="T123" fmla="*/ 87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3" h="362">
                  <a:moveTo>
                    <a:pt x="1173" y="87"/>
                  </a:moveTo>
                  <a:lnTo>
                    <a:pt x="1169" y="87"/>
                  </a:lnTo>
                  <a:lnTo>
                    <a:pt x="1169" y="87"/>
                  </a:lnTo>
                  <a:lnTo>
                    <a:pt x="1169" y="94"/>
                  </a:lnTo>
                  <a:lnTo>
                    <a:pt x="1169" y="98"/>
                  </a:lnTo>
                  <a:lnTo>
                    <a:pt x="1169" y="101"/>
                  </a:lnTo>
                  <a:lnTo>
                    <a:pt x="1169" y="109"/>
                  </a:lnTo>
                  <a:lnTo>
                    <a:pt x="1169" y="112"/>
                  </a:lnTo>
                  <a:lnTo>
                    <a:pt x="1169" y="116"/>
                  </a:lnTo>
                  <a:lnTo>
                    <a:pt x="1166" y="116"/>
                  </a:lnTo>
                  <a:lnTo>
                    <a:pt x="1162" y="116"/>
                  </a:lnTo>
                  <a:lnTo>
                    <a:pt x="1159" y="116"/>
                  </a:lnTo>
                  <a:lnTo>
                    <a:pt x="1159" y="119"/>
                  </a:lnTo>
                  <a:lnTo>
                    <a:pt x="1155" y="119"/>
                  </a:lnTo>
                  <a:lnTo>
                    <a:pt x="1151" y="123"/>
                  </a:lnTo>
                  <a:lnTo>
                    <a:pt x="1148" y="123"/>
                  </a:lnTo>
                  <a:lnTo>
                    <a:pt x="1144" y="123"/>
                  </a:lnTo>
                  <a:lnTo>
                    <a:pt x="1140" y="127"/>
                  </a:lnTo>
                  <a:lnTo>
                    <a:pt x="1140" y="127"/>
                  </a:lnTo>
                  <a:lnTo>
                    <a:pt x="1133" y="123"/>
                  </a:lnTo>
                  <a:lnTo>
                    <a:pt x="1133" y="123"/>
                  </a:lnTo>
                  <a:lnTo>
                    <a:pt x="1130" y="123"/>
                  </a:lnTo>
                  <a:lnTo>
                    <a:pt x="1126" y="123"/>
                  </a:lnTo>
                  <a:lnTo>
                    <a:pt x="1126" y="119"/>
                  </a:lnTo>
                  <a:lnTo>
                    <a:pt x="1122" y="119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122" y="116"/>
                  </a:lnTo>
                  <a:lnTo>
                    <a:pt x="1119" y="116"/>
                  </a:lnTo>
                  <a:lnTo>
                    <a:pt x="1115" y="116"/>
                  </a:lnTo>
                  <a:lnTo>
                    <a:pt x="1111" y="116"/>
                  </a:lnTo>
                  <a:lnTo>
                    <a:pt x="1108" y="116"/>
                  </a:lnTo>
                  <a:lnTo>
                    <a:pt x="1104" y="116"/>
                  </a:lnTo>
                  <a:lnTo>
                    <a:pt x="1104" y="116"/>
                  </a:lnTo>
                  <a:lnTo>
                    <a:pt x="1104" y="119"/>
                  </a:lnTo>
                  <a:lnTo>
                    <a:pt x="1101" y="123"/>
                  </a:lnTo>
                  <a:lnTo>
                    <a:pt x="1097" y="123"/>
                  </a:lnTo>
                  <a:lnTo>
                    <a:pt x="1097" y="127"/>
                  </a:lnTo>
                  <a:lnTo>
                    <a:pt x="1093" y="127"/>
                  </a:lnTo>
                  <a:lnTo>
                    <a:pt x="1090" y="127"/>
                  </a:lnTo>
                  <a:lnTo>
                    <a:pt x="1086" y="130"/>
                  </a:lnTo>
                  <a:lnTo>
                    <a:pt x="1086" y="134"/>
                  </a:lnTo>
                  <a:lnTo>
                    <a:pt x="1075" y="134"/>
                  </a:lnTo>
                  <a:lnTo>
                    <a:pt x="1068" y="138"/>
                  </a:lnTo>
                  <a:lnTo>
                    <a:pt x="1064" y="141"/>
                  </a:lnTo>
                  <a:lnTo>
                    <a:pt x="1054" y="145"/>
                  </a:lnTo>
                  <a:lnTo>
                    <a:pt x="1050" y="148"/>
                  </a:lnTo>
                  <a:lnTo>
                    <a:pt x="1039" y="152"/>
                  </a:lnTo>
                  <a:lnTo>
                    <a:pt x="1035" y="152"/>
                  </a:lnTo>
                  <a:lnTo>
                    <a:pt x="1032" y="152"/>
                  </a:lnTo>
                  <a:lnTo>
                    <a:pt x="1025" y="159"/>
                  </a:lnTo>
                  <a:lnTo>
                    <a:pt x="1017" y="159"/>
                  </a:lnTo>
                  <a:lnTo>
                    <a:pt x="1010" y="163"/>
                  </a:lnTo>
                  <a:lnTo>
                    <a:pt x="1006" y="167"/>
                  </a:lnTo>
                  <a:lnTo>
                    <a:pt x="1003" y="170"/>
                  </a:lnTo>
                  <a:lnTo>
                    <a:pt x="996" y="177"/>
                  </a:lnTo>
                  <a:lnTo>
                    <a:pt x="988" y="181"/>
                  </a:lnTo>
                  <a:lnTo>
                    <a:pt x="981" y="188"/>
                  </a:lnTo>
                  <a:lnTo>
                    <a:pt x="977" y="192"/>
                  </a:lnTo>
                  <a:lnTo>
                    <a:pt x="970" y="195"/>
                  </a:lnTo>
                  <a:lnTo>
                    <a:pt x="967" y="203"/>
                  </a:lnTo>
                  <a:lnTo>
                    <a:pt x="963" y="206"/>
                  </a:lnTo>
                  <a:lnTo>
                    <a:pt x="963" y="214"/>
                  </a:lnTo>
                  <a:lnTo>
                    <a:pt x="959" y="214"/>
                  </a:lnTo>
                  <a:lnTo>
                    <a:pt x="952" y="217"/>
                  </a:lnTo>
                  <a:lnTo>
                    <a:pt x="952" y="217"/>
                  </a:lnTo>
                  <a:lnTo>
                    <a:pt x="949" y="221"/>
                  </a:lnTo>
                  <a:lnTo>
                    <a:pt x="941" y="221"/>
                  </a:lnTo>
                  <a:lnTo>
                    <a:pt x="934" y="221"/>
                  </a:lnTo>
                  <a:lnTo>
                    <a:pt x="927" y="221"/>
                  </a:lnTo>
                  <a:lnTo>
                    <a:pt x="920" y="221"/>
                  </a:lnTo>
                  <a:lnTo>
                    <a:pt x="912" y="221"/>
                  </a:lnTo>
                  <a:lnTo>
                    <a:pt x="901" y="224"/>
                  </a:lnTo>
                  <a:lnTo>
                    <a:pt x="894" y="224"/>
                  </a:lnTo>
                  <a:lnTo>
                    <a:pt x="891" y="221"/>
                  </a:lnTo>
                  <a:lnTo>
                    <a:pt x="883" y="221"/>
                  </a:lnTo>
                  <a:lnTo>
                    <a:pt x="880" y="221"/>
                  </a:lnTo>
                  <a:lnTo>
                    <a:pt x="872" y="221"/>
                  </a:lnTo>
                  <a:lnTo>
                    <a:pt x="869" y="221"/>
                  </a:lnTo>
                  <a:lnTo>
                    <a:pt x="862" y="221"/>
                  </a:lnTo>
                  <a:lnTo>
                    <a:pt x="858" y="221"/>
                  </a:lnTo>
                  <a:lnTo>
                    <a:pt x="854" y="221"/>
                  </a:lnTo>
                  <a:lnTo>
                    <a:pt x="854" y="221"/>
                  </a:lnTo>
                  <a:lnTo>
                    <a:pt x="847" y="221"/>
                  </a:lnTo>
                  <a:lnTo>
                    <a:pt x="844" y="221"/>
                  </a:lnTo>
                  <a:lnTo>
                    <a:pt x="844" y="221"/>
                  </a:lnTo>
                  <a:lnTo>
                    <a:pt x="840" y="221"/>
                  </a:lnTo>
                  <a:lnTo>
                    <a:pt x="836" y="221"/>
                  </a:lnTo>
                  <a:lnTo>
                    <a:pt x="836" y="221"/>
                  </a:lnTo>
                  <a:lnTo>
                    <a:pt x="829" y="221"/>
                  </a:lnTo>
                  <a:lnTo>
                    <a:pt x="825" y="224"/>
                  </a:lnTo>
                  <a:lnTo>
                    <a:pt x="825" y="228"/>
                  </a:lnTo>
                  <a:lnTo>
                    <a:pt x="825" y="232"/>
                  </a:lnTo>
                  <a:lnTo>
                    <a:pt x="825" y="239"/>
                  </a:lnTo>
                  <a:lnTo>
                    <a:pt x="825" y="239"/>
                  </a:lnTo>
                  <a:lnTo>
                    <a:pt x="829" y="243"/>
                  </a:lnTo>
                  <a:lnTo>
                    <a:pt x="833" y="243"/>
                  </a:lnTo>
                  <a:lnTo>
                    <a:pt x="836" y="243"/>
                  </a:lnTo>
                  <a:lnTo>
                    <a:pt x="840" y="239"/>
                  </a:lnTo>
                  <a:lnTo>
                    <a:pt x="844" y="239"/>
                  </a:lnTo>
                  <a:lnTo>
                    <a:pt x="847" y="235"/>
                  </a:lnTo>
                  <a:lnTo>
                    <a:pt x="851" y="232"/>
                  </a:lnTo>
                  <a:lnTo>
                    <a:pt x="854" y="235"/>
                  </a:lnTo>
                  <a:lnTo>
                    <a:pt x="858" y="239"/>
                  </a:lnTo>
                  <a:lnTo>
                    <a:pt x="858" y="239"/>
                  </a:lnTo>
                  <a:lnTo>
                    <a:pt x="862" y="246"/>
                  </a:lnTo>
                  <a:lnTo>
                    <a:pt x="854" y="250"/>
                  </a:lnTo>
                  <a:lnTo>
                    <a:pt x="854" y="250"/>
                  </a:lnTo>
                  <a:lnTo>
                    <a:pt x="844" y="257"/>
                  </a:lnTo>
                  <a:lnTo>
                    <a:pt x="840" y="257"/>
                  </a:lnTo>
                  <a:lnTo>
                    <a:pt x="840" y="261"/>
                  </a:lnTo>
                  <a:lnTo>
                    <a:pt x="840" y="264"/>
                  </a:lnTo>
                  <a:lnTo>
                    <a:pt x="844" y="286"/>
                  </a:lnTo>
                  <a:lnTo>
                    <a:pt x="844" y="286"/>
                  </a:lnTo>
                  <a:lnTo>
                    <a:pt x="836" y="286"/>
                  </a:lnTo>
                  <a:lnTo>
                    <a:pt x="833" y="286"/>
                  </a:lnTo>
                  <a:lnTo>
                    <a:pt x="829" y="286"/>
                  </a:lnTo>
                  <a:lnTo>
                    <a:pt x="825" y="286"/>
                  </a:lnTo>
                  <a:lnTo>
                    <a:pt x="825" y="286"/>
                  </a:lnTo>
                  <a:lnTo>
                    <a:pt x="825" y="286"/>
                  </a:lnTo>
                  <a:lnTo>
                    <a:pt x="822" y="286"/>
                  </a:lnTo>
                  <a:lnTo>
                    <a:pt x="818" y="286"/>
                  </a:lnTo>
                  <a:lnTo>
                    <a:pt x="811" y="290"/>
                  </a:lnTo>
                  <a:lnTo>
                    <a:pt x="807" y="293"/>
                  </a:lnTo>
                  <a:lnTo>
                    <a:pt x="800" y="293"/>
                  </a:lnTo>
                  <a:lnTo>
                    <a:pt x="800" y="293"/>
                  </a:lnTo>
                  <a:lnTo>
                    <a:pt x="793" y="293"/>
                  </a:lnTo>
                  <a:lnTo>
                    <a:pt x="789" y="293"/>
                  </a:lnTo>
                  <a:lnTo>
                    <a:pt x="786" y="293"/>
                  </a:lnTo>
                  <a:lnTo>
                    <a:pt x="782" y="293"/>
                  </a:lnTo>
                  <a:lnTo>
                    <a:pt x="782" y="293"/>
                  </a:lnTo>
                  <a:lnTo>
                    <a:pt x="775" y="293"/>
                  </a:lnTo>
                  <a:lnTo>
                    <a:pt x="771" y="293"/>
                  </a:lnTo>
                  <a:lnTo>
                    <a:pt x="767" y="293"/>
                  </a:lnTo>
                  <a:lnTo>
                    <a:pt x="767" y="293"/>
                  </a:lnTo>
                  <a:lnTo>
                    <a:pt x="764" y="297"/>
                  </a:lnTo>
                  <a:lnTo>
                    <a:pt x="767" y="304"/>
                  </a:lnTo>
                  <a:lnTo>
                    <a:pt x="767" y="304"/>
                  </a:lnTo>
                  <a:lnTo>
                    <a:pt x="771" y="311"/>
                  </a:lnTo>
                  <a:lnTo>
                    <a:pt x="771" y="311"/>
                  </a:lnTo>
                  <a:lnTo>
                    <a:pt x="775" y="315"/>
                  </a:lnTo>
                  <a:lnTo>
                    <a:pt x="778" y="319"/>
                  </a:lnTo>
                  <a:lnTo>
                    <a:pt x="782" y="322"/>
                  </a:lnTo>
                  <a:lnTo>
                    <a:pt x="782" y="322"/>
                  </a:lnTo>
                  <a:lnTo>
                    <a:pt x="786" y="326"/>
                  </a:lnTo>
                  <a:lnTo>
                    <a:pt x="789" y="329"/>
                  </a:lnTo>
                  <a:lnTo>
                    <a:pt x="789" y="329"/>
                  </a:lnTo>
                  <a:lnTo>
                    <a:pt x="793" y="333"/>
                  </a:lnTo>
                  <a:lnTo>
                    <a:pt x="793" y="337"/>
                  </a:lnTo>
                  <a:lnTo>
                    <a:pt x="796" y="340"/>
                  </a:lnTo>
                  <a:lnTo>
                    <a:pt x="796" y="344"/>
                  </a:lnTo>
                  <a:lnTo>
                    <a:pt x="793" y="348"/>
                  </a:lnTo>
                  <a:lnTo>
                    <a:pt x="789" y="348"/>
                  </a:lnTo>
                  <a:lnTo>
                    <a:pt x="789" y="348"/>
                  </a:lnTo>
                  <a:lnTo>
                    <a:pt x="789" y="351"/>
                  </a:lnTo>
                  <a:lnTo>
                    <a:pt x="786" y="351"/>
                  </a:lnTo>
                  <a:lnTo>
                    <a:pt x="782" y="351"/>
                  </a:lnTo>
                  <a:lnTo>
                    <a:pt x="778" y="351"/>
                  </a:lnTo>
                  <a:lnTo>
                    <a:pt x="775" y="348"/>
                  </a:lnTo>
                  <a:lnTo>
                    <a:pt x="771" y="348"/>
                  </a:lnTo>
                  <a:lnTo>
                    <a:pt x="771" y="344"/>
                  </a:lnTo>
                  <a:lnTo>
                    <a:pt x="767" y="344"/>
                  </a:lnTo>
                  <a:lnTo>
                    <a:pt x="764" y="340"/>
                  </a:lnTo>
                  <a:lnTo>
                    <a:pt x="760" y="340"/>
                  </a:lnTo>
                  <a:lnTo>
                    <a:pt x="757" y="340"/>
                  </a:lnTo>
                  <a:lnTo>
                    <a:pt x="753" y="337"/>
                  </a:lnTo>
                  <a:lnTo>
                    <a:pt x="749" y="333"/>
                  </a:lnTo>
                  <a:lnTo>
                    <a:pt x="746" y="333"/>
                  </a:lnTo>
                  <a:lnTo>
                    <a:pt x="746" y="329"/>
                  </a:lnTo>
                  <a:lnTo>
                    <a:pt x="739" y="329"/>
                  </a:lnTo>
                  <a:lnTo>
                    <a:pt x="735" y="329"/>
                  </a:lnTo>
                  <a:lnTo>
                    <a:pt x="735" y="326"/>
                  </a:lnTo>
                  <a:lnTo>
                    <a:pt x="731" y="326"/>
                  </a:lnTo>
                  <a:lnTo>
                    <a:pt x="728" y="322"/>
                  </a:lnTo>
                  <a:lnTo>
                    <a:pt x="724" y="322"/>
                  </a:lnTo>
                  <a:lnTo>
                    <a:pt x="720" y="322"/>
                  </a:lnTo>
                  <a:lnTo>
                    <a:pt x="717" y="319"/>
                  </a:lnTo>
                  <a:lnTo>
                    <a:pt x="713" y="319"/>
                  </a:lnTo>
                  <a:lnTo>
                    <a:pt x="710" y="315"/>
                  </a:lnTo>
                  <a:lnTo>
                    <a:pt x="710" y="311"/>
                  </a:lnTo>
                  <a:lnTo>
                    <a:pt x="702" y="311"/>
                  </a:lnTo>
                  <a:lnTo>
                    <a:pt x="702" y="311"/>
                  </a:lnTo>
                  <a:lnTo>
                    <a:pt x="699" y="311"/>
                  </a:lnTo>
                  <a:lnTo>
                    <a:pt x="691" y="308"/>
                  </a:lnTo>
                  <a:lnTo>
                    <a:pt x="691" y="308"/>
                  </a:lnTo>
                  <a:lnTo>
                    <a:pt x="688" y="304"/>
                  </a:lnTo>
                  <a:lnTo>
                    <a:pt x="684" y="304"/>
                  </a:lnTo>
                  <a:lnTo>
                    <a:pt x="681" y="304"/>
                  </a:lnTo>
                  <a:lnTo>
                    <a:pt x="673" y="304"/>
                  </a:lnTo>
                  <a:lnTo>
                    <a:pt x="673" y="300"/>
                  </a:lnTo>
                  <a:lnTo>
                    <a:pt x="670" y="300"/>
                  </a:lnTo>
                  <a:lnTo>
                    <a:pt x="666" y="297"/>
                  </a:lnTo>
                  <a:lnTo>
                    <a:pt x="663" y="293"/>
                  </a:lnTo>
                  <a:lnTo>
                    <a:pt x="659" y="293"/>
                  </a:lnTo>
                  <a:lnTo>
                    <a:pt x="655" y="293"/>
                  </a:lnTo>
                  <a:lnTo>
                    <a:pt x="655" y="290"/>
                  </a:lnTo>
                  <a:lnTo>
                    <a:pt x="648" y="290"/>
                  </a:lnTo>
                  <a:lnTo>
                    <a:pt x="648" y="286"/>
                  </a:lnTo>
                  <a:lnTo>
                    <a:pt x="644" y="286"/>
                  </a:lnTo>
                  <a:lnTo>
                    <a:pt x="641" y="286"/>
                  </a:lnTo>
                  <a:lnTo>
                    <a:pt x="637" y="282"/>
                  </a:lnTo>
                  <a:lnTo>
                    <a:pt x="634" y="282"/>
                  </a:lnTo>
                  <a:lnTo>
                    <a:pt x="630" y="279"/>
                  </a:lnTo>
                  <a:lnTo>
                    <a:pt x="626" y="275"/>
                  </a:lnTo>
                  <a:lnTo>
                    <a:pt x="623" y="275"/>
                  </a:lnTo>
                  <a:lnTo>
                    <a:pt x="619" y="275"/>
                  </a:lnTo>
                  <a:lnTo>
                    <a:pt x="615" y="275"/>
                  </a:lnTo>
                  <a:lnTo>
                    <a:pt x="612" y="271"/>
                  </a:lnTo>
                  <a:lnTo>
                    <a:pt x="608" y="271"/>
                  </a:lnTo>
                  <a:lnTo>
                    <a:pt x="601" y="271"/>
                  </a:lnTo>
                  <a:lnTo>
                    <a:pt x="601" y="271"/>
                  </a:lnTo>
                  <a:lnTo>
                    <a:pt x="594" y="271"/>
                  </a:lnTo>
                  <a:lnTo>
                    <a:pt x="590" y="271"/>
                  </a:lnTo>
                  <a:lnTo>
                    <a:pt x="586" y="271"/>
                  </a:lnTo>
                  <a:lnTo>
                    <a:pt x="583" y="271"/>
                  </a:lnTo>
                  <a:lnTo>
                    <a:pt x="576" y="271"/>
                  </a:lnTo>
                  <a:lnTo>
                    <a:pt x="576" y="268"/>
                  </a:lnTo>
                  <a:lnTo>
                    <a:pt x="568" y="268"/>
                  </a:lnTo>
                  <a:lnTo>
                    <a:pt x="565" y="268"/>
                  </a:lnTo>
                  <a:lnTo>
                    <a:pt x="561" y="268"/>
                  </a:lnTo>
                  <a:lnTo>
                    <a:pt x="558" y="268"/>
                  </a:lnTo>
                  <a:lnTo>
                    <a:pt x="550" y="271"/>
                  </a:lnTo>
                  <a:lnTo>
                    <a:pt x="547" y="271"/>
                  </a:lnTo>
                  <a:lnTo>
                    <a:pt x="543" y="271"/>
                  </a:lnTo>
                  <a:lnTo>
                    <a:pt x="539" y="271"/>
                  </a:lnTo>
                  <a:lnTo>
                    <a:pt x="539" y="271"/>
                  </a:lnTo>
                  <a:lnTo>
                    <a:pt x="532" y="271"/>
                  </a:lnTo>
                  <a:lnTo>
                    <a:pt x="529" y="271"/>
                  </a:lnTo>
                  <a:lnTo>
                    <a:pt x="521" y="271"/>
                  </a:lnTo>
                  <a:lnTo>
                    <a:pt x="521" y="271"/>
                  </a:lnTo>
                  <a:lnTo>
                    <a:pt x="514" y="271"/>
                  </a:lnTo>
                  <a:lnTo>
                    <a:pt x="510" y="271"/>
                  </a:lnTo>
                  <a:lnTo>
                    <a:pt x="503" y="271"/>
                  </a:lnTo>
                  <a:lnTo>
                    <a:pt x="503" y="271"/>
                  </a:lnTo>
                  <a:lnTo>
                    <a:pt x="496" y="271"/>
                  </a:lnTo>
                  <a:lnTo>
                    <a:pt x="492" y="271"/>
                  </a:lnTo>
                  <a:lnTo>
                    <a:pt x="489" y="271"/>
                  </a:lnTo>
                  <a:lnTo>
                    <a:pt x="485" y="268"/>
                  </a:lnTo>
                  <a:lnTo>
                    <a:pt x="481" y="268"/>
                  </a:lnTo>
                  <a:lnTo>
                    <a:pt x="474" y="268"/>
                  </a:lnTo>
                  <a:lnTo>
                    <a:pt x="474" y="268"/>
                  </a:lnTo>
                  <a:lnTo>
                    <a:pt x="467" y="268"/>
                  </a:lnTo>
                  <a:lnTo>
                    <a:pt x="467" y="268"/>
                  </a:lnTo>
                  <a:lnTo>
                    <a:pt x="467" y="268"/>
                  </a:lnTo>
                  <a:lnTo>
                    <a:pt x="463" y="268"/>
                  </a:lnTo>
                  <a:lnTo>
                    <a:pt x="460" y="275"/>
                  </a:lnTo>
                  <a:lnTo>
                    <a:pt x="460" y="275"/>
                  </a:lnTo>
                  <a:lnTo>
                    <a:pt x="460" y="282"/>
                  </a:lnTo>
                  <a:lnTo>
                    <a:pt x="456" y="286"/>
                  </a:lnTo>
                  <a:lnTo>
                    <a:pt x="456" y="286"/>
                  </a:lnTo>
                  <a:lnTo>
                    <a:pt x="456" y="290"/>
                  </a:lnTo>
                  <a:lnTo>
                    <a:pt x="456" y="293"/>
                  </a:lnTo>
                  <a:lnTo>
                    <a:pt x="456" y="300"/>
                  </a:lnTo>
                  <a:lnTo>
                    <a:pt x="460" y="300"/>
                  </a:lnTo>
                  <a:lnTo>
                    <a:pt x="463" y="304"/>
                  </a:lnTo>
                  <a:lnTo>
                    <a:pt x="467" y="304"/>
                  </a:lnTo>
                  <a:lnTo>
                    <a:pt x="467" y="308"/>
                  </a:lnTo>
                  <a:lnTo>
                    <a:pt x="467" y="311"/>
                  </a:lnTo>
                  <a:lnTo>
                    <a:pt x="467" y="315"/>
                  </a:lnTo>
                  <a:lnTo>
                    <a:pt x="467" y="319"/>
                  </a:lnTo>
                  <a:lnTo>
                    <a:pt x="467" y="322"/>
                  </a:lnTo>
                  <a:lnTo>
                    <a:pt x="463" y="322"/>
                  </a:lnTo>
                  <a:lnTo>
                    <a:pt x="460" y="329"/>
                  </a:lnTo>
                  <a:lnTo>
                    <a:pt x="460" y="329"/>
                  </a:lnTo>
                  <a:lnTo>
                    <a:pt x="456" y="333"/>
                  </a:lnTo>
                  <a:lnTo>
                    <a:pt x="456" y="337"/>
                  </a:lnTo>
                  <a:lnTo>
                    <a:pt x="453" y="340"/>
                  </a:lnTo>
                  <a:lnTo>
                    <a:pt x="449" y="340"/>
                  </a:lnTo>
                  <a:lnTo>
                    <a:pt x="449" y="344"/>
                  </a:lnTo>
                  <a:lnTo>
                    <a:pt x="449" y="348"/>
                  </a:lnTo>
                  <a:lnTo>
                    <a:pt x="445" y="348"/>
                  </a:lnTo>
                  <a:lnTo>
                    <a:pt x="442" y="348"/>
                  </a:lnTo>
                  <a:lnTo>
                    <a:pt x="438" y="351"/>
                  </a:lnTo>
                  <a:lnTo>
                    <a:pt x="438" y="355"/>
                  </a:lnTo>
                  <a:lnTo>
                    <a:pt x="438" y="355"/>
                  </a:lnTo>
                  <a:lnTo>
                    <a:pt x="434" y="358"/>
                  </a:lnTo>
                  <a:lnTo>
                    <a:pt x="431" y="358"/>
                  </a:lnTo>
                  <a:lnTo>
                    <a:pt x="431" y="358"/>
                  </a:lnTo>
                  <a:lnTo>
                    <a:pt x="427" y="362"/>
                  </a:lnTo>
                  <a:lnTo>
                    <a:pt x="424" y="362"/>
                  </a:lnTo>
                  <a:lnTo>
                    <a:pt x="420" y="362"/>
                  </a:lnTo>
                  <a:lnTo>
                    <a:pt x="413" y="362"/>
                  </a:lnTo>
                  <a:lnTo>
                    <a:pt x="413" y="362"/>
                  </a:lnTo>
                  <a:lnTo>
                    <a:pt x="405" y="362"/>
                  </a:lnTo>
                  <a:lnTo>
                    <a:pt x="402" y="362"/>
                  </a:lnTo>
                  <a:lnTo>
                    <a:pt x="398" y="362"/>
                  </a:lnTo>
                  <a:lnTo>
                    <a:pt x="395" y="358"/>
                  </a:lnTo>
                  <a:lnTo>
                    <a:pt x="391" y="358"/>
                  </a:lnTo>
                  <a:lnTo>
                    <a:pt x="387" y="358"/>
                  </a:lnTo>
                  <a:lnTo>
                    <a:pt x="384" y="358"/>
                  </a:lnTo>
                  <a:lnTo>
                    <a:pt x="384" y="351"/>
                  </a:lnTo>
                  <a:lnTo>
                    <a:pt x="380" y="348"/>
                  </a:lnTo>
                  <a:lnTo>
                    <a:pt x="380" y="344"/>
                  </a:lnTo>
                  <a:lnTo>
                    <a:pt x="376" y="340"/>
                  </a:lnTo>
                  <a:lnTo>
                    <a:pt x="376" y="337"/>
                  </a:lnTo>
                  <a:lnTo>
                    <a:pt x="376" y="333"/>
                  </a:lnTo>
                  <a:lnTo>
                    <a:pt x="373" y="329"/>
                  </a:lnTo>
                  <a:lnTo>
                    <a:pt x="369" y="326"/>
                  </a:lnTo>
                  <a:lnTo>
                    <a:pt x="369" y="322"/>
                  </a:lnTo>
                  <a:lnTo>
                    <a:pt x="366" y="322"/>
                  </a:lnTo>
                  <a:lnTo>
                    <a:pt x="362" y="322"/>
                  </a:lnTo>
                  <a:lnTo>
                    <a:pt x="358" y="319"/>
                  </a:lnTo>
                  <a:lnTo>
                    <a:pt x="358" y="315"/>
                  </a:lnTo>
                  <a:lnTo>
                    <a:pt x="351" y="311"/>
                  </a:lnTo>
                  <a:lnTo>
                    <a:pt x="351" y="311"/>
                  </a:lnTo>
                  <a:lnTo>
                    <a:pt x="348" y="311"/>
                  </a:lnTo>
                  <a:lnTo>
                    <a:pt x="344" y="308"/>
                  </a:lnTo>
                  <a:lnTo>
                    <a:pt x="340" y="308"/>
                  </a:lnTo>
                  <a:lnTo>
                    <a:pt x="340" y="304"/>
                  </a:lnTo>
                  <a:lnTo>
                    <a:pt x="337" y="300"/>
                  </a:lnTo>
                  <a:lnTo>
                    <a:pt x="333" y="297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6" y="290"/>
                  </a:lnTo>
                  <a:lnTo>
                    <a:pt x="322" y="286"/>
                  </a:lnTo>
                  <a:lnTo>
                    <a:pt x="322" y="286"/>
                  </a:lnTo>
                  <a:lnTo>
                    <a:pt x="315" y="286"/>
                  </a:lnTo>
                  <a:lnTo>
                    <a:pt x="311" y="286"/>
                  </a:lnTo>
                  <a:lnTo>
                    <a:pt x="308" y="286"/>
                  </a:lnTo>
                  <a:lnTo>
                    <a:pt x="304" y="286"/>
                  </a:lnTo>
                  <a:lnTo>
                    <a:pt x="297" y="286"/>
                  </a:lnTo>
                  <a:lnTo>
                    <a:pt x="293" y="286"/>
                  </a:lnTo>
                  <a:lnTo>
                    <a:pt x="290" y="286"/>
                  </a:lnTo>
                  <a:lnTo>
                    <a:pt x="286" y="286"/>
                  </a:lnTo>
                  <a:lnTo>
                    <a:pt x="282" y="286"/>
                  </a:lnTo>
                  <a:lnTo>
                    <a:pt x="279" y="286"/>
                  </a:lnTo>
                  <a:lnTo>
                    <a:pt x="275" y="286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1" y="286"/>
                  </a:lnTo>
                  <a:lnTo>
                    <a:pt x="257" y="286"/>
                  </a:lnTo>
                  <a:lnTo>
                    <a:pt x="253" y="286"/>
                  </a:lnTo>
                  <a:lnTo>
                    <a:pt x="250" y="286"/>
                  </a:lnTo>
                  <a:lnTo>
                    <a:pt x="243" y="286"/>
                  </a:lnTo>
                  <a:lnTo>
                    <a:pt x="239" y="286"/>
                  </a:lnTo>
                  <a:lnTo>
                    <a:pt x="235" y="286"/>
                  </a:lnTo>
                  <a:lnTo>
                    <a:pt x="232" y="286"/>
                  </a:lnTo>
                  <a:lnTo>
                    <a:pt x="224" y="286"/>
                  </a:lnTo>
                  <a:lnTo>
                    <a:pt x="224" y="286"/>
                  </a:lnTo>
                  <a:lnTo>
                    <a:pt x="217" y="286"/>
                  </a:lnTo>
                  <a:lnTo>
                    <a:pt x="214" y="286"/>
                  </a:lnTo>
                  <a:lnTo>
                    <a:pt x="210" y="286"/>
                  </a:lnTo>
                  <a:lnTo>
                    <a:pt x="206" y="282"/>
                  </a:lnTo>
                  <a:lnTo>
                    <a:pt x="203" y="282"/>
                  </a:lnTo>
                  <a:lnTo>
                    <a:pt x="199" y="282"/>
                  </a:lnTo>
                  <a:lnTo>
                    <a:pt x="195" y="282"/>
                  </a:lnTo>
                  <a:lnTo>
                    <a:pt x="188" y="279"/>
                  </a:lnTo>
                  <a:lnTo>
                    <a:pt x="188" y="279"/>
                  </a:lnTo>
                  <a:lnTo>
                    <a:pt x="181" y="279"/>
                  </a:lnTo>
                  <a:lnTo>
                    <a:pt x="177" y="275"/>
                  </a:lnTo>
                  <a:lnTo>
                    <a:pt x="174" y="275"/>
                  </a:lnTo>
                  <a:lnTo>
                    <a:pt x="170" y="275"/>
                  </a:lnTo>
                  <a:lnTo>
                    <a:pt x="170" y="275"/>
                  </a:lnTo>
                  <a:lnTo>
                    <a:pt x="163" y="271"/>
                  </a:lnTo>
                  <a:lnTo>
                    <a:pt x="159" y="268"/>
                  </a:lnTo>
                  <a:lnTo>
                    <a:pt x="159" y="268"/>
                  </a:lnTo>
                  <a:lnTo>
                    <a:pt x="159" y="264"/>
                  </a:lnTo>
                  <a:lnTo>
                    <a:pt x="156" y="261"/>
                  </a:lnTo>
                  <a:lnTo>
                    <a:pt x="152" y="257"/>
                  </a:lnTo>
                  <a:lnTo>
                    <a:pt x="152" y="257"/>
                  </a:lnTo>
                  <a:lnTo>
                    <a:pt x="145" y="257"/>
                  </a:lnTo>
                  <a:lnTo>
                    <a:pt x="141" y="253"/>
                  </a:lnTo>
                  <a:lnTo>
                    <a:pt x="141" y="253"/>
                  </a:lnTo>
                  <a:lnTo>
                    <a:pt x="138" y="257"/>
                  </a:lnTo>
                  <a:lnTo>
                    <a:pt x="134" y="257"/>
                  </a:lnTo>
                  <a:lnTo>
                    <a:pt x="134" y="257"/>
                  </a:lnTo>
                  <a:lnTo>
                    <a:pt x="127" y="257"/>
                  </a:lnTo>
                  <a:lnTo>
                    <a:pt x="123" y="257"/>
                  </a:lnTo>
                  <a:lnTo>
                    <a:pt x="116" y="257"/>
                  </a:lnTo>
                  <a:lnTo>
                    <a:pt x="116" y="257"/>
                  </a:lnTo>
                  <a:lnTo>
                    <a:pt x="109" y="257"/>
                  </a:lnTo>
                  <a:lnTo>
                    <a:pt x="109" y="257"/>
                  </a:lnTo>
                  <a:lnTo>
                    <a:pt x="101" y="257"/>
                  </a:lnTo>
                  <a:lnTo>
                    <a:pt x="98" y="257"/>
                  </a:lnTo>
                  <a:lnTo>
                    <a:pt x="94" y="253"/>
                  </a:lnTo>
                  <a:lnTo>
                    <a:pt x="90" y="253"/>
                  </a:lnTo>
                  <a:lnTo>
                    <a:pt x="87" y="253"/>
                  </a:lnTo>
                  <a:lnTo>
                    <a:pt x="80" y="253"/>
                  </a:lnTo>
                  <a:lnTo>
                    <a:pt x="76" y="253"/>
                  </a:lnTo>
                  <a:lnTo>
                    <a:pt x="72" y="253"/>
                  </a:lnTo>
                  <a:lnTo>
                    <a:pt x="69" y="253"/>
                  </a:lnTo>
                  <a:lnTo>
                    <a:pt x="62" y="253"/>
                  </a:lnTo>
                  <a:lnTo>
                    <a:pt x="62" y="253"/>
                  </a:lnTo>
                  <a:lnTo>
                    <a:pt x="54" y="253"/>
                  </a:lnTo>
                  <a:lnTo>
                    <a:pt x="51" y="253"/>
                  </a:lnTo>
                  <a:lnTo>
                    <a:pt x="51" y="250"/>
                  </a:lnTo>
                  <a:lnTo>
                    <a:pt x="47" y="250"/>
                  </a:lnTo>
                  <a:lnTo>
                    <a:pt x="43" y="250"/>
                  </a:lnTo>
                  <a:lnTo>
                    <a:pt x="40" y="250"/>
                  </a:lnTo>
                  <a:lnTo>
                    <a:pt x="40" y="243"/>
                  </a:lnTo>
                  <a:lnTo>
                    <a:pt x="36" y="239"/>
                  </a:lnTo>
                  <a:lnTo>
                    <a:pt x="36" y="235"/>
                  </a:lnTo>
                  <a:lnTo>
                    <a:pt x="36" y="232"/>
                  </a:lnTo>
                  <a:lnTo>
                    <a:pt x="33" y="228"/>
                  </a:lnTo>
                  <a:lnTo>
                    <a:pt x="33" y="224"/>
                  </a:lnTo>
                  <a:lnTo>
                    <a:pt x="29" y="221"/>
                  </a:lnTo>
                  <a:lnTo>
                    <a:pt x="25" y="217"/>
                  </a:lnTo>
                  <a:lnTo>
                    <a:pt x="25" y="214"/>
                  </a:lnTo>
                  <a:lnTo>
                    <a:pt x="25" y="210"/>
                  </a:lnTo>
                  <a:lnTo>
                    <a:pt x="25" y="203"/>
                  </a:lnTo>
                  <a:lnTo>
                    <a:pt x="29" y="203"/>
                  </a:lnTo>
                  <a:lnTo>
                    <a:pt x="29" y="199"/>
                  </a:lnTo>
                  <a:lnTo>
                    <a:pt x="29" y="195"/>
                  </a:lnTo>
                  <a:lnTo>
                    <a:pt x="25" y="188"/>
                  </a:lnTo>
                  <a:lnTo>
                    <a:pt x="25" y="188"/>
                  </a:lnTo>
                  <a:lnTo>
                    <a:pt x="25" y="185"/>
                  </a:lnTo>
                  <a:lnTo>
                    <a:pt x="22" y="181"/>
                  </a:lnTo>
                  <a:lnTo>
                    <a:pt x="18" y="177"/>
                  </a:lnTo>
                  <a:lnTo>
                    <a:pt x="18" y="174"/>
                  </a:lnTo>
                  <a:lnTo>
                    <a:pt x="18" y="170"/>
                  </a:lnTo>
                  <a:lnTo>
                    <a:pt x="18" y="167"/>
                  </a:lnTo>
                  <a:lnTo>
                    <a:pt x="18" y="159"/>
                  </a:lnTo>
                  <a:lnTo>
                    <a:pt x="18" y="159"/>
                  </a:lnTo>
                  <a:lnTo>
                    <a:pt x="18" y="152"/>
                  </a:lnTo>
                  <a:lnTo>
                    <a:pt x="14" y="152"/>
                  </a:lnTo>
                  <a:lnTo>
                    <a:pt x="11" y="148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27"/>
                  </a:lnTo>
                  <a:lnTo>
                    <a:pt x="7" y="123"/>
                  </a:lnTo>
                  <a:lnTo>
                    <a:pt x="7" y="119"/>
                  </a:lnTo>
                  <a:lnTo>
                    <a:pt x="7" y="116"/>
                  </a:lnTo>
                  <a:lnTo>
                    <a:pt x="4" y="112"/>
                  </a:lnTo>
                  <a:lnTo>
                    <a:pt x="0" y="112"/>
                  </a:lnTo>
                  <a:lnTo>
                    <a:pt x="0" y="109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4" y="72"/>
                  </a:lnTo>
                  <a:lnTo>
                    <a:pt x="7" y="76"/>
                  </a:lnTo>
                  <a:lnTo>
                    <a:pt x="14" y="76"/>
                  </a:lnTo>
                  <a:lnTo>
                    <a:pt x="18" y="72"/>
                  </a:lnTo>
                  <a:lnTo>
                    <a:pt x="18" y="69"/>
                  </a:lnTo>
                  <a:lnTo>
                    <a:pt x="22" y="69"/>
                  </a:lnTo>
                  <a:lnTo>
                    <a:pt x="22" y="62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9" y="62"/>
                  </a:lnTo>
                  <a:lnTo>
                    <a:pt x="33" y="62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2"/>
                  </a:lnTo>
                  <a:lnTo>
                    <a:pt x="47" y="62"/>
                  </a:lnTo>
                  <a:lnTo>
                    <a:pt x="51" y="62"/>
                  </a:lnTo>
                  <a:lnTo>
                    <a:pt x="54" y="62"/>
                  </a:lnTo>
                  <a:lnTo>
                    <a:pt x="54" y="65"/>
                  </a:lnTo>
                  <a:lnTo>
                    <a:pt x="54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65" y="72"/>
                  </a:lnTo>
                  <a:lnTo>
                    <a:pt x="65" y="76"/>
                  </a:lnTo>
                  <a:lnTo>
                    <a:pt x="69" y="80"/>
                  </a:lnTo>
                  <a:lnTo>
                    <a:pt x="72" y="80"/>
                  </a:lnTo>
                  <a:lnTo>
                    <a:pt x="72" y="76"/>
                  </a:lnTo>
                  <a:lnTo>
                    <a:pt x="72" y="72"/>
                  </a:lnTo>
                  <a:lnTo>
                    <a:pt x="76" y="69"/>
                  </a:lnTo>
                  <a:lnTo>
                    <a:pt x="80" y="69"/>
                  </a:lnTo>
                  <a:lnTo>
                    <a:pt x="87" y="69"/>
                  </a:lnTo>
                  <a:lnTo>
                    <a:pt x="90" y="69"/>
                  </a:lnTo>
                  <a:lnTo>
                    <a:pt x="94" y="69"/>
                  </a:lnTo>
                  <a:lnTo>
                    <a:pt x="98" y="69"/>
                  </a:lnTo>
                  <a:lnTo>
                    <a:pt x="98" y="65"/>
                  </a:lnTo>
                  <a:lnTo>
                    <a:pt x="105" y="65"/>
                  </a:lnTo>
                  <a:lnTo>
                    <a:pt x="109" y="62"/>
                  </a:lnTo>
                  <a:lnTo>
                    <a:pt x="109" y="62"/>
                  </a:lnTo>
                  <a:lnTo>
                    <a:pt x="112" y="62"/>
                  </a:lnTo>
                  <a:lnTo>
                    <a:pt x="116" y="62"/>
                  </a:lnTo>
                  <a:lnTo>
                    <a:pt x="116" y="58"/>
                  </a:lnTo>
                  <a:lnTo>
                    <a:pt x="119" y="54"/>
                  </a:lnTo>
                  <a:lnTo>
                    <a:pt x="119" y="51"/>
                  </a:lnTo>
                  <a:lnTo>
                    <a:pt x="116" y="51"/>
                  </a:lnTo>
                  <a:lnTo>
                    <a:pt x="112" y="51"/>
                  </a:lnTo>
                  <a:lnTo>
                    <a:pt x="116" y="51"/>
                  </a:lnTo>
                  <a:lnTo>
                    <a:pt x="119" y="51"/>
                  </a:lnTo>
                  <a:lnTo>
                    <a:pt x="123" y="51"/>
                  </a:lnTo>
                  <a:lnTo>
                    <a:pt x="130" y="51"/>
                  </a:lnTo>
                  <a:lnTo>
                    <a:pt x="134" y="51"/>
                  </a:lnTo>
                  <a:lnTo>
                    <a:pt x="138" y="54"/>
                  </a:lnTo>
                  <a:lnTo>
                    <a:pt x="141" y="54"/>
                  </a:lnTo>
                  <a:lnTo>
                    <a:pt x="148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59" y="58"/>
                  </a:lnTo>
                  <a:lnTo>
                    <a:pt x="163" y="54"/>
                  </a:lnTo>
                  <a:lnTo>
                    <a:pt x="170" y="54"/>
                  </a:lnTo>
                  <a:lnTo>
                    <a:pt x="174" y="51"/>
                  </a:lnTo>
                  <a:lnTo>
                    <a:pt x="177" y="51"/>
                  </a:lnTo>
                  <a:lnTo>
                    <a:pt x="181" y="51"/>
                  </a:lnTo>
                  <a:lnTo>
                    <a:pt x="188" y="51"/>
                  </a:lnTo>
                  <a:lnTo>
                    <a:pt x="188" y="51"/>
                  </a:lnTo>
                  <a:lnTo>
                    <a:pt x="195" y="51"/>
                  </a:lnTo>
                  <a:lnTo>
                    <a:pt x="195" y="51"/>
                  </a:lnTo>
                  <a:lnTo>
                    <a:pt x="203" y="51"/>
                  </a:lnTo>
                  <a:lnTo>
                    <a:pt x="206" y="51"/>
                  </a:lnTo>
                  <a:lnTo>
                    <a:pt x="206" y="47"/>
                  </a:lnTo>
                  <a:lnTo>
                    <a:pt x="210" y="43"/>
                  </a:lnTo>
                  <a:lnTo>
                    <a:pt x="210" y="43"/>
                  </a:lnTo>
                  <a:lnTo>
                    <a:pt x="214" y="40"/>
                  </a:lnTo>
                  <a:lnTo>
                    <a:pt x="214" y="36"/>
                  </a:lnTo>
                  <a:lnTo>
                    <a:pt x="214" y="33"/>
                  </a:lnTo>
                  <a:lnTo>
                    <a:pt x="214" y="33"/>
                  </a:lnTo>
                  <a:lnTo>
                    <a:pt x="217" y="25"/>
                  </a:lnTo>
                  <a:lnTo>
                    <a:pt x="221" y="25"/>
                  </a:lnTo>
                  <a:lnTo>
                    <a:pt x="224" y="25"/>
                  </a:lnTo>
                  <a:lnTo>
                    <a:pt x="228" y="25"/>
                  </a:lnTo>
                  <a:lnTo>
                    <a:pt x="232" y="25"/>
                  </a:lnTo>
                  <a:lnTo>
                    <a:pt x="232" y="25"/>
                  </a:lnTo>
                  <a:lnTo>
                    <a:pt x="239" y="29"/>
                  </a:lnTo>
                  <a:lnTo>
                    <a:pt x="243" y="25"/>
                  </a:lnTo>
                  <a:lnTo>
                    <a:pt x="246" y="25"/>
                  </a:lnTo>
                  <a:lnTo>
                    <a:pt x="250" y="25"/>
                  </a:lnTo>
                  <a:lnTo>
                    <a:pt x="250" y="25"/>
                  </a:lnTo>
                  <a:lnTo>
                    <a:pt x="253" y="25"/>
                  </a:lnTo>
                  <a:lnTo>
                    <a:pt x="257" y="25"/>
                  </a:lnTo>
                  <a:lnTo>
                    <a:pt x="261" y="25"/>
                  </a:lnTo>
                  <a:lnTo>
                    <a:pt x="264" y="25"/>
                  </a:lnTo>
                  <a:lnTo>
                    <a:pt x="268" y="25"/>
                  </a:lnTo>
                  <a:lnTo>
                    <a:pt x="272" y="29"/>
                  </a:lnTo>
                  <a:lnTo>
                    <a:pt x="275" y="33"/>
                  </a:lnTo>
                  <a:lnTo>
                    <a:pt x="275" y="33"/>
                  </a:lnTo>
                  <a:lnTo>
                    <a:pt x="279" y="33"/>
                  </a:lnTo>
                  <a:lnTo>
                    <a:pt x="282" y="33"/>
                  </a:lnTo>
                  <a:lnTo>
                    <a:pt x="286" y="33"/>
                  </a:lnTo>
                  <a:lnTo>
                    <a:pt x="293" y="36"/>
                  </a:lnTo>
                  <a:lnTo>
                    <a:pt x="297" y="36"/>
                  </a:lnTo>
                  <a:lnTo>
                    <a:pt x="304" y="40"/>
                  </a:lnTo>
                  <a:lnTo>
                    <a:pt x="304" y="40"/>
                  </a:lnTo>
                  <a:lnTo>
                    <a:pt x="304" y="43"/>
                  </a:lnTo>
                  <a:lnTo>
                    <a:pt x="308" y="47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9" y="58"/>
                  </a:lnTo>
                  <a:lnTo>
                    <a:pt x="322" y="58"/>
                  </a:lnTo>
                  <a:lnTo>
                    <a:pt x="329" y="58"/>
                  </a:lnTo>
                  <a:lnTo>
                    <a:pt x="333" y="58"/>
                  </a:lnTo>
                  <a:lnTo>
                    <a:pt x="340" y="58"/>
                  </a:lnTo>
                  <a:lnTo>
                    <a:pt x="340" y="58"/>
                  </a:lnTo>
                  <a:lnTo>
                    <a:pt x="344" y="58"/>
                  </a:lnTo>
                  <a:lnTo>
                    <a:pt x="348" y="58"/>
                  </a:lnTo>
                  <a:lnTo>
                    <a:pt x="351" y="54"/>
                  </a:lnTo>
                  <a:lnTo>
                    <a:pt x="355" y="54"/>
                  </a:lnTo>
                  <a:lnTo>
                    <a:pt x="358" y="54"/>
                  </a:lnTo>
                  <a:lnTo>
                    <a:pt x="362" y="54"/>
                  </a:lnTo>
                  <a:lnTo>
                    <a:pt x="369" y="54"/>
                  </a:lnTo>
                  <a:lnTo>
                    <a:pt x="369" y="54"/>
                  </a:lnTo>
                  <a:lnTo>
                    <a:pt x="373" y="58"/>
                  </a:lnTo>
                  <a:lnTo>
                    <a:pt x="376" y="58"/>
                  </a:lnTo>
                  <a:lnTo>
                    <a:pt x="376" y="58"/>
                  </a:lnTo>
                  <a:lnTo>
                    <a:pt x="384" y="58"/>
                  </a:lnTo>
                  <a:lnTo>
                    <a:pt x="387" y="58"/>
                  </a:lnTo>
                  <a:lnTo>
                    <a:pt x="387" y="62"/>
                  </a:lnTo>
                  <a:lnTo>
                    <a:pt x="387" y="62"/>
                  </a:lnTo>
                  <a:lnTo>
                    <a:pt x="387" y="65"/>
                  </a:lnTo>
                  <a:lnTo>
                    <a:pt x="387" y="69"/>
                  </a:lnTo>
                  <a:lnTo>
                    <a:pt x="387" y="69"/>
                  </a:lnTo>
                  <a:lnTo>
                    <a:pt x="395" y="69"/>
                  </a:lnTo>
                  <a:lnTo>
                    <a:pt x="398" y="69"/>
                  </a:lnTo>
                  <a:lnTo>
                    <a:pt x="405" y="69"/>
                  </a:lnTo>
                  <a:lnTo>
                    <a:pt x="409" y="69"/>
                  </a:lnTo>
                  <a:lnTo>
                    <a:pt x="413" y="72"/>
                  </a:lnTo>
                  <a:lnTo>
                    <a:pt x="416" y="72"/>
                  </a:lnTo>
                  <a:lnTo>
                    <a:pt x="420" y="72"/>
                  </a:lnTo>
                  <a:lnTo>
                    <a:pt x="427" y="69"/>
                  </a:lnTo>
                  <a:lnTo>
                    <a:pt x="431" y="72"/>
                  </a:lnTo>
                  <a:lnTo>
                    <a:pt x="431" y="80"/>
                  </a:lnTo>
                  <a:lnTo>
                    <a:pt x="438" y="80"/>
                  </a:lnTo>
                  <a:lnTo>
                    <a:pt x="445" y="80"/>
                  </a:lnTo>
                  <a:lnTo>
                    <a:pt x="449" y="87"/>
                  </a:lnTo>
                  <a:lnTo>
                    <a:pt x="449" y="87"/>
                  </a:lnTo>
                  <a:lnTo>
                    <a:pt x="453" y="94"/>
                  </a:lnTo>
                  <a:lnTo>
                    <a:pt x="456" y="90"/>
                  </a:lnTo>
                  <a:lnTo>
                    <a:pt x="456" y="87"/>
                  </a:lnTo>
                  <a:lnTo>
                    <a:pt x="463" y="87"/>
                  </a:lnTo>
                  <a:lnTo>
                    <a:pt x="467" y="83"/>
                  </a:lnTo>
                  <a:lnTo>
                    <a:pt x="471" y="87"/>
                  </a:lnTo>
                  <a:lnTo>
                    <a:pt x="474" y="87"/>
                  </a:lnTo>
                  <a:lnTo>
                    <a:pt x="481" y="90"/>
                  </a:lnTo>
                  <a:lnTo>
                    <a:pt x="485" y="87"/>
                  </a:lnTo>
                  <a:lnTo>
                    <a:pt x="489" y="87"/>
                  </a:lnTo>
                  <a:lnTo>
                    <a:pt x="492" y="90"/>
                  </a:lnTo>
                  <a:lnTo>
                    <a:pt x="503" y="98"/>
                  </a:lnTo>
                  <a:lnTo>
                    <a:pt x="507" y="98"/>
                  </a:lnTo>
                  <a:lnTo>
                    <a:pt x="514" y="98"/>
                  </a:lnTo>
                  <a:lnTo>
                    <a:pt x="518" y="98"/>
                  </a:lnTo>
                  <a:lnTo>
                    <a:pt x="525" y="98"/>
                  </a:lnTo>
                  <a:lnTo>
                    <a:pt x="529" y="98"/>
                  </a:lnTo>
                  <a:lnTo>
                    <a:pt x="536" y="98"/>
                  </a:lnTo>
                  <a:lnTo>
                    <a:pt x="539" y="98"/>
                  </a:lnTo>
                  <a:lnTo>
                    <a:pt x="543" y="98"/>
                  </a:lnTo>
                  <a:lnTo>
                    <a:pt x="547" y="98"/>
                  </a:lnTo>
                  <a:lnTo>
                    <a:pt x="550" y="98"/>
                  </a:lnTo>
                  <a:lnTo>
                    <a:pt x="554" y="98"/>
                  </a:lnTo>
                  <a:lnTo>
                    <a:pt x="561" y="101"/>
                  </a:lnTo>
                  <a:lnTo>
                    <a:pt x="568" y="101"/>
                  </a:lnTo>
                  <a:lnTo>
                    <a:pt x="576" y="105"/>
                  </a:lnTo>
                  <a:lnTo>
                    <a:pt x="583" y="105"/>
                  </a:lnTo>
                  <a:lnTo>
                    <a:pt x="586" y="109"/>
                  </a:lnTo>
                  <a:lnTo>
                    <a:pt x="594" y="112"/>
                  </a:lnTo>
                  <a:lnTo>
                    <a:pt x="597" y="112"/>
                  </a:lnTo>
                  <a:lnTo>
                    <a:pt x="601" y="112"/>
                  </a:lnTo>
                  <a:lnTo>
                    <a:pt x="605" y="112"/>
                  </a:lnTo>
                  <a:lnTo>
                    <a:pt x="612" y="112"/>
                  </a:lnTo>
                  <a:lnTo>
                    <a:pt x="612" y="109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3" y="101"/>
                  </a:lnTo>
                  <a:lnTo>
                    <a:pt x="630" y="101"/>
                  </a:lnTo>
                  <a:lnTo>
                    <a:pt x="634" y="101"/>
                  </a:lnTo>
                  <a:lnTo>
                    <a:pt x="637" y="101"/>
                  </a:lnTo>
                  <a:lnTo>
                    <a:pt x="644" y="101"/>
                  </a:lnTo>
                  <a:lnTo>
                    <a:pt x="644" y="105"/>
                  </a:lnTo>
                  <a:lnTo>
                    <a:pt x="648" y="109"/>
                  </a:lnTo>
                  <a:lnTo>
                    <a:pt x="648" y="112"/>
                  </a:lnTo>
                  <a:lnTo>
                    <a:pt x="648" y="116"/>
                  </a:lnTo>
                  <a:lnTo>
                    <a:pt x="648" y="116"/>
                  </a:lnTo>
                  <a:lnTo>
                    <a:pt x="652" y="119"/>
                  </a:lnTo>
                  <a:lnTo>
                    <a:pt x="655" y="119"/>
                  </a:lnTo>
                  <a:lnTo>
                    <a:pt x="655" y="123"/>
                  </a:lnTo>
                  <a:lnTo>
                    <a:pt x="659" y="123"/>
                  </a:lnTo>
                  <a:lnTo>
                    <a:pt x="663" y="123"/>
                  </a:lnTo>
                  <a:lnTo>
                    <a:pt x="666" y="123"/>
                  </a:lnTo>
                  <a:lnTo>
                    <a:pt x="670" y="127"/>
                  </a:lnTo>
                  <a:lnTo>
                    <a:pt x="673" y="127"/>
                  </a:lnTo>
                  <a:lnTo>
                    <a:pt x="673" y="127"/>
                  </a:lnTo>
                  <a:lnTo>
                    <a:pt x="677" y="130"/>
                  </a:lnTo>
                  <a:lnTo>
                    <a:pt x="681" y="130"/>
                  </a:lnTo>
                  <a:lnTo>
                    <a:pt x="684" y="127"/>
                  </a:lnTo>
                  <a:lnTo>
                    <a:pt x="688" y="127"/>
                  </a:lnTo>
                  <a:lnTo>
                    <a:pt x="691" y="127"/>
                  </a:lnTo>
                  <a:lnTo>
                    <a:pt x="691" y="127"/>
                  </a:lnTo>
                  <a:lnTo>
                    <a:pt x="695" y="123"/>
                  </a:lnTo>
                  <a:lnTo>
                    <a:pt x="691" y="123"/>
                  </a:lnTo>
                  <a:lnTo>
                    <a:pt x="691" y="119"/>
                  </a:lnTo>
                  <a:lnTo>
                    <a:pt x="691" y="116"/>
                  </a:lnTo>
                  <a:lnTo>
                    <a:pt x="695" y="112"/>
                  </a:lnTo>
                  <a:lnTo>
                    <a:pt x="699" y="109"/>
                  </a:lnTo>
                  <a:lnTo>
                    <a:pt x="702" y="105"/>
                  </a:lnTo>
                  <a:lnTo>
                    <a:pt x="706" y="105"/>
                  </a:lnTo>
                  <a:lnTo>
                    <a:pt x="710" y="105"/>
                  </a:lnTo>
                  <a:lnTo>
                    <a:pt x="713" y="105"/>
                  </a:lnTo>
                  <a:lnTo>
                    <a:pt x="720" y="101"/>
                  </a:lnTo>
                  <a:lnTo>
                    <a:pt x="728" y="101"/>
                  </a:lnTo>
                  <a:lnTo>
                    <a:pt x="731" y="101"/>
                  </a:lnTo>
                  <a:lnTo>
                    <a:pt x="742" y="101"/>
                  </a:lnTo>
                  <a:lnTo>
                    <a:pt x="746" y="105"/>
                  </a:lnTo>
                  <a:lnTo>
                    <a:pt x="753" y="105"/>
                  </a:lnTo>
                  <a:lnTo>
                    <a:pt x="757" y="105"/>
                  </a:lnTo>
                  <a:lnTo>
                    <a:pt x="764" y="105"/>
                  </a:lnTo>
                  <a:lnTo>
                    <a:pt x="764" y="109"/>
                  </a:lnTo>
                  <a:lnTo>
                    <a:pt x="767" y="109"/>
                  </a:lnTo>
                  <a:lnTo>
                    <a:pt x="771" y="105"/>
                  </a:lnTo>
                  <a:lnTo>
                    <a:pt x="771" y="101"/>
                  </a:lnTo>
                  <a:lnTo>
                    <a:pt x="771" y="98"/>
                  </a:lnTo>
                  <a:lnTo>
                    <a:pt x="771" y="98"/>
                  </a:lnTo>
                  <a:lnTo>
                    <a:pt x="771" y="94"/>
                  </a:lnTo>
                  <a:lnTo>
                    <a:pt x="778" y="98"/>
                  </a:lnTo>
                  <a:lnTo>
                    <a:pt x="782" y="94"/>
                  </a:lnTo>
                  <a:lnTo>
                    <a:pt x="786" y="94"/>
                  </a:lnTo>
                  <a:lnTo>
                    <a:pt x="789" y="94"/>
                  </a:lnTo>
                  <a:lnTo>
                    <a:pt x="793" y="94"/>
                  </a:lnTo>
                  <a:lnTo>
                    <a:pt x="796" y="94"/>
                  </a:lnTo>
                  <a:lnTo>
                    <a:pt x="800" y="94"/>
                  </a:lnTo>
                  <a:lnTo>
                    <a:pt x="804" y="94"/>
                  </a:lnTo>
                  <a:lnTo>
                    <a:pt x="807" y="98"/>
                  </a:lnTo>
                  <a:lnTo>
                    <a:pt x="807" y="98"/>
                  </a:lnTo>
                  <a:lnTo>
                    <a:pt x="811" y="98"/>
                  </a:lnTo>
                  <a:lnTo>
                    <a:pt x="811" y="94"/>
                  </a:lnTo>
                  <a:lnTo>
                    <a:pt x="815" y="90"/>
                  </a:lnTo>
                  <a:lnTo>
                    <a:pt x="818" y="90"/>
                  </a:lnTo>
                  <a:lnTo>
                    <a:pt x="818" y="94"/>
                  </a:lnTo>
                  <a:lnTo>
                    <a:pt x="822" y="98"/>
                  </a:lnTo>
                  <a:lnTo>
                    <a:pt x="825" y="98"/>
                  </a:lnTo>
                  <a:lnTo>
                    <a:pt x="829" y="98"/>
                  </a:lnTo>
                  <a:lnTo>
                    <a:pt x="829" y="94"/>
                  </a:lnTo>
                  <a:lnTo>
                    <a:pt x="833" y="90"/>
                  </a:lnTo>
                  <a:lnTo>
                    <a:pt x="836" y="87"/>
                  </a:lnTo>
                  <a:lnTo>
                    <a:pt x="840" y="87"/>
                  </a:lnTo>
                  <a:lnTo>
                    <a:pt x="844" y="87"/>
                  </a:lnTo>
                  <a:lnTo>
                    <a:pt x="847" y="87"/>
                  </a:lnTo>
                  <a:lnTo>
                    <a:pt x="854" y="83"/>
                  </a:lnTo>
                  <a:lnTo>
                    <a:pt x="862" y="80"/>
                  </a:lnTo>
                  <a:lnTo>
                    <a:pt x="869" y="80"/>
                  </a:lnTo>
                  <a:lnTo>
                    <a:pt x="872" y="80"/>
                  </a:lnTo>
                  <a:lnTo>
                    <a:pt x="876" y="76"/>
                  </a:lnTo>
                  <a:lnTo>
                    <a:pt x="872" y="69"/>
                  </a:lnTo>
                  <a:lnTo>
                    <a:pt x="876" y="69"/>
                  </a:lnTo>
                  <a:lnTo>
                    <a:pt x="876" y="65"/>
                  </a:lnTo>
                  <a:lnTo>
                    <a:pt x="880" y="62"/>
                  </a:lnTo>
                  <a:lnTo>
                    <a:pt x="880" y="54"/>
                  </a:lnTo>
                  <a:lnTo>
                    <a:pt x="887" y="51"/>
                  </a:lnTo>
                  <a:lnTo>
                    <a:pt x="891" y="47"/>
                  </a:lnTo>
                  <a:lnTo>
                    <a:pt x="891" y="43"/>
                  </a:lnTo>
                  <a:lnTo>
                    <a:pt x="891" y="43"/>
                  </a:lnTo>
                  <a:lnTo>
                    <a:pt x="894" y="40"/>
                  </a:lnTo>
                  <a:lnTo>
                    <a:pt x="894" y="36"/>
                  </a:lnTo>
                  <a:lnTo>
                    <a:pt x="894" y="33"/>
                  </a:lnTo>
                  <a:lnTo>
                    <a:pt x="898" y="33"/>
                  </a:lnTo>
                  <a:lnTo>
                    <a:pt x="898" y="29"/>
                  </a:lnTo>
                  <a:lnTo>
                    <a:pt x="898" y="29"/>
                  </a:lnTo>
                  <a:lnTo>
                    <a:pt x="898" y="25"/>
                  </a:lnTo>
                  <a:lnTo>
                    <a:pt x="898" y="25"/>
                  </a:lnTo>
                  <a:lnTo>
                    <a:pt x="894" y="22"/>
                  </a:lnTo>
                  <a:lnTo>
                    <a:pt x="894" y="18"/>
                  </a:lnTo>
                  <a:lnTo>
                    <a:pt x="898" y="18"/>
                  </a:lnTo>
                  <a:lnTo>
                    <a:pt x="898" y="14"/>
                  </a:lnTo>
                  <a:lnTo>
                    <a:pt x="898" y="7"/>
                  </a:lnTo>
                  <a:lnTo>
                    <a:pt x="901" y="11"/>
                  </a:lnTo>
                  <a:lnTo>
                    <a:pt x="905" y="7"/>
                  </a:lnTo>
                  <a:lnTo>
                    <a:pt x="909" y="7"/>
                  </a:lnTo>
                  <a:lnTo>
                    <a:pt x="909" y="11"/>
                  </a:lnTo>
                  <a:lnTo>
                    <a:pt x="909" y="11"/>
                  </a:lnTo>
                  <a:lnTo>
                    <a:pt x="912" y="11"/>
                  </a:lnTo>
                  <a:lnTo>
                    <a:pt x="916" y="11"/>
                  </a:lnTo>
                  <a:lnTo>
                    <a:pt x="916" y="14"/>
                  </a:lnTo>
                  <a:lnTo>
                    <a:pt x="920" y="11"/>
                  </a:lnTo>
                  <a:lnTo>
                    <a:pt x="923" y="11"/>
                  </a:lnTo>
                  <a:lnTo>
                    <a:pt x="927" y="7"/>
                  </a:lnTo>
                  <a:lnTo>
                    <a:pt x="927" y="7"/>
                  </a:lnTo>
                  <a:lnTo>
                    <a:pt x="930" y="7"/>
                  </a:lnTo>
                  <a:lnTo>
                    <a:pt x="930" y="4"/>
                  </a:lnTo>
                  <a:lnTo>
                    <a:pt x="934" y="4"/>
                  </a:lnTo>
                  <a:lnTo>
                    <a:pt x="934" y="0"/>
                  </a:lnTo>
                  <a:lnTo>
                    <a:pt x="934" y="0"/>
                  </a:lnTo>
                  <a:lnTo>
                    <a:pt x="938" y="0"/>
                  </a:lnTo>
                  <a:lnTo>
                    <a:pt x="941" y="0"/>
                  </a:lnTo>
                  <a:lnTo>
                    <a:pt x="945" y="0"/>
                  </a:lnTo>
                  <a:lnTo>
                    <a:pt x="945" y="4"/>
                  </a:lnTo>
                  <a:lnTo>
                    <a:pt x="945" y="4"/>
                  </a:lnTo>
                  <a:lnTo>
                    <a:pt x="945" y="7"/>
                  </a:lnTo>
                  <a:lnTo>
                    <a:pt x="945" y="7"/>
                  </a:lnTo>
                  <a:lnTo>
                    <a:pt x="945" y="11"/>
                  </a:lnTo>
                  <a:lnTo>
                    <a:pt x="949" y="11"/>
                  </a:lnTo>
                  <a:lnTo>
                    <a:pt x="952" y="7"/>
                  </a:lnTo>
                  <a:lnTo>
                    <a:pt x="952" y="7"/>
                  </a:lnTo>
                  <a:lnTo>
                    <a:pt x="956" y="7"/>
                  </a:lnTo>
                  <a:lnTo>
                    <a:pt x="956" y="11"/>
                  </a:lnTo>
                  <a:lnTo>
                    <a:pt x="959" y="14"/>
                  </a:lnTo>
                  <a:lnTo>
                    <a:pt x="963" y="14"/>
                  </a:lnTo>
                  <a:lnTo>
                    <a:pt x="963" y="11"/>
                  </a:lnTo>
                  <a:lnTo>
                    <a:pt x="963" y="7"/>
                  </a:lnTo>
                  <a:lnTo>
                    <a:pt x="967" y="7"/>
                  </a:lnTo>
                  <a:lnTo>
                    <a:pt x="967" y="11"/>
                  </a:lnTo>
                  <a:lnTo>
                    <a:pt x="963" y="14"/>
                  </a:lnTo>
                  <a:lnTo>
                    <a:pt x="963" y="18"/>
                  </a:lnTo>
                  <a:lnTo>
                    <a:pt x="967" y="18"/>
                  </a:lnTo>
                  <a:lnTo>
                    <a:pt x="967" y="18"/>
                  </a:lnTo>
                  <a:lnTo>
                    <a:pt x="970" y="18"/>
                  </a:lnTo>
                  <a:lnTo>
                    <a:pt x="974" y="18"/>
                  </a:lnTo>
                  <a:lnTo>
                    <a:pt x="977" y="18"/>
                  </a:lnTo>
                  <a:lnTo>
                    <a:pt x="981" y="14"/>
                  </a:lnTo>
                  <a:lnTo>
                    <a:pt x="981" y="14"/>
                  </a:lnTo>
                  <a:lnTo>
                    <a:pt x="985" y="18"/>
                  </a:lnTo>
                  <a:lnTo>
                    <a:pt x="988" y="18"/>
                  </a:lnTo>
                  <a:lnTo>
                    <a:pt x="988" y="22"/>
                  </a:lnTo>
                  <a:lnTo>
                    <a:pt x="988" y="22"/>
                  </a:lnTo>
                  <a:lnTo>
                    <a:pt x="988" y="18"/>
                  </a:lnTo>
                  <a:lnTo>
                    <a:pt x="992" y="18"/>
                  </a:lnTo>
                  <a:lnTo>
                    <a:pt x="996" y="18"/>
                  </a:lnTo>
                  <a:lnTo>
                    <a:pt x="999" y="18"/>
                  </a:lnTo>
                  <a:lnTo>
                    <a:pt x="999" y="18"/>
                  </a:lnTo>
                  <a:lnTo>
                    <a:pt x="1003" y="18"/>
                  </a:lnTo>
                  <a:lnTo>
                    <a:pt x="1006" y="18"/>
                  </a:lnTo>
                  <a:lnTo>
                    <a:pt x="1006" y="18"/>
                  </a:lnTo>
                  <a:lnTo>
                    <a:pt x="1010" y="18"/>
                  </a:lnTo>
                  <a:lnTo>
                    <a:pt x="1014" y="18"/>
                  </a:lnTo>
                  <a:lnTo>
                    <a:pt x="1014" y="14"/>
                  </a:lnTo>
                  <a:lnTo>
                    <a:pt x="1017" y="14"/>
                  </a:lnTo>
                  <a:lnTo>
                    <a:pt x="1017" y="14"/>
                  </a:lnTo>
                  <a:lnTo>
                    <a:pt x="1021" y="18"/>
                  </a:lnTo>
                  <a:lnTo>
                    <a:pt x="1021" y="18"/>
                  </a:lnTo>
                  <a:lnTo>
                    <a:pt x="1021" y="22"/>
                  </a:lnTo>
                  <a:lnTo>
                    <a:pt x="1025" y="22"/>
                  </a:lnTo>
                  <a:lnTo>
                    <a:pt x="1025" y="18"/>
                  </a:lnTo>
                  <a:lnTo>
                    <a:pt x="1025" y="18"/>
                  </a:lnTo>
                  <a:lnTo>
                    <a:pt x="1028" y="18"/>
                  </a:lnTo>
                  <a:lnTo>
                    <a:pt x="1028" y="22"/>
                  </a:lnTo>
                  <a:lnTo>
                    <a:pt x="1032" y="22"/>
                  </a:lnTo>
                  <a:lnTo>
                    <a:pt x="1032" y="22"/>
                  </a:lnTo>
                  <a:lnTo>
                    <a:pt x="1035" y="18"/>
                  </a:lnTo>
                  <a:lnTo>
                    <a:pt x="1039" y="18"/>
                  </a:lnTo>
                  <a:lnTo>
                    <a:pt x="1039" y="18"/>
                  </a:lnTo>
                  <a:lnTo>
                    <a:pt x="1043" y="18"/>
                  </a:lnTo>
                  <a:lnTo>
                    <a:pt x="1043" y="18"/>
                  </a:lnTo>
                  <a:lnTo>
                    <a:pt x="1046" y="18"/>
                  </a:lnTo>
                  <a:lnTo>
                    <a:pt x="1050" y="18"/>
                  </a:lnTo>
                  <a:lnTo>
                    <a:pt x="1050" y="22"/>
                  </a:lnTo>
                  <a:lnTo>
                    <a:pt x="1050" y="22"/>
                  </a:lnTo>
                  <a:lnTo>
                    <a:pt x="1054" y="22"/>
                  </a:lnTo>
                  <a:lnTo>
                    <a:pt x="1057" y="22"/>
                  </a:lnTo>
                  <a:lnTo>
                    <a:pt x="1061" y="22"/>
                  </a:lnTo>
                  <a:lnTo>
                    <a:pt x="1061" y="25"/>
                  </a:lnTo>
                  <a:lnTo>
                    <a:pt x="1061" y="25"/>
                  </a:lnTo>
                  <a:lnTo>
                    <a:pt x="1061" y="25"/>
                  </a:lnTo>
                  <a:lnTo>
                    <a:pt x="1064" y="25"/>
                  </a:lnTo>
                  <a:lnTo>
                    <a:pt x="1068" y="25"/>
                  </a:lnTo>
                  <a:lnTo>
                    <a:pt x="1068" y="22"/>
                  </a:lnTo>
                  <a:lnTo>
                    <a:pt x="1072" y="22"/>
                  </a:lnTo>
                  <a:lnTo>
                    <a:pt x="1079" y="25"/>
                  </a:lnTo>
                  <a:lnTo>
                    <a:pt x="1079" y="25"/>
                  </a:lnTo>
                  <a:lnTo>
                    <a:pt x="1079" y="25"/>
                  </a:lnTo>
                  <a:lnTo>
                    <a:pt x="1079" y="29"/>
                  </a:lnTo>
                  <a:lnTo>
                    <a:pt x="1082" y="29"/>
                  </a:lnTo>
                  <a:lnTo>
                    <a:pt x="1086" y="33"/>
                  </a:lnTo>
                  <a:lnTo>
                    <a:pt x="1086" y="33"/>
                  </a:lnTo>
                  <a:lnTo>
                    <a:pt x="1086" y="36"/>
                  </a:lnTo>
                  <a:lnTo>
                    <a:pt x="1086" y="40"/>
                  </a:lnTo>
                  <a:lnTo>
                    <a:pt x="1086" y="43"/>
                  </a:lnTo>
                  <a:lnTo>
                    <a:pt x="1086" y="43"/>
                  </a:lnTo>
                  <a:lnTo>
                    <a:pt x="1082" y="43"/>
                  </a:lnTo>
                  <a:lnTo>
                    <a:pt x="1082" y="47"/>
                  </a:lnTo>
                  <a:lnTo>
                    <a:pt x="1082" y="51"/>
                  </a:lnTo>
                  <a:lnTo>
                    <a:pt x="1086" y="51"/>
                  </a:lnTo>
                  <a:lnTo>
                    <a:pt x="1086" y="54"/>
                  </a:lnTo>
                  <a:lnTo>
                    <a:pt x="1090" y="58"/>
                  </a:lnTo>
                  <a:lnTo>
                    <a:pt x="1093" y="58"/>
                  </a:lnTo>
                  <a:lnTo>
                    <a:pt x="1093" y="62"/>
                  </a:lnTo>
                  <a:lnTo>
                    <a:pt x="1097" y="62"/>
                  </a:lnTo>
                  <a:lnTo>
                    <a:pt x="1097" y="65"/>
                  </a:lnTo>
                  <a:lnTo>
                    <a:pt x="1097" y="69"/>
                  </a:lnTo>
                  <a:lnTo>
                    <a:pt x="1097" y="69"/>
                  </a:lnTo>
                  <a:lnTo>
                    <a:pt x="1097" y="72"/>
                  </a:lnTo>
                  <a:lnTo>
                    <a:pt x="1097" y="76"/>
                  </a:lnTo>
                  <a:lnTo>
                    <a:pt x="1097" y="80"/>
                  </a:lnTo>
                  <a:lnTo>
                    <a:pt x="1097" y="80"/>
                  </a:lnTo>
                  <a:lnTo>
                    <a:pt x="1101" y="80"/>
                  </a:lnTo>
                  <a:lnTo>
                    <a:pt x="1101" y="83"/>
                  </a:lnTo>
                  <a:lnTo>
                    <a:pt x="1104" y="83"/>
                  </a:lnTo>
                  <a:lnTo>
                    <a:pt x="1104" y="87"/>
                  </a:lnTo>
                  <a:lnTo>
                    <a:pt x="1108" y="87"/>
                  </a:lnTo>
                  <a:lnTo>
                    <a:pt x="1111" y="87"/>
                  </a:lnTo>
                  <a:lnTo>
                    <a:pt x="1115" y="87"/>
                  </a:lnTo>
                  <a:lnTo>
                    <a:pt x="1115" y="83"/>
                  </a:lnTo>
                  <a:lnTo>
                    <a:pt x="1119" y="83"/>
                  </a:lnTo>
                  <a:lnTo>
                    <a:pt x="1122" y="83"/>
                  </a:lnTo>
                  <a:lnTo>
                    <a:pt x="1122" y="80"/>
                  </a:lnTo>
                  <a:lnTo>
                    <a:pt x="1122" y="80"/>
                  </a:lnTo>
                  <a:lnTo>
                    <a:pt x="1126" y="76"/>
                  </a:lnTo>
                  <a:lnTo>
                    <a:pt x="1126" y="72"/>
                  </a:lnTo>
                  <a:lnTo>
                    <a:pt x="1126" y="69"/>
                  </a:lnTo>
                  <a:lnTo>
                    <a:pt x="1130" y="69"/>
                  </a:lnTo>
                  <a:lnTo>
                    <a:pt x="1130" y="65"/>
                  </a:lnTo>
                  <a:lnTo>
                    <a:pt x="1133" y="62"/>
                  </a:lnTo>
                  <a:lnTo>
                    <a:pt x="1133" y="62"/>
                  </a:lnTo>
                  <a:lnTo>
                    <a:pt x="1137" y="62"/>
                  </a:lnTo>
                  <a:lnTo>
                    <a:pt x="1140" y="62"/>
                  </a:lnTo>
                  <a:lnTo>
                    <a:pt x="1140" y="62"/>
                  </a:lnTo>
                  <a:lnTo>
                    <a:pt x="1144" y="65"/>
                  </a:lnTo>
                  <a:lnTo>
                    <a:pt x="1148" y="65"/>
                  </a:lnTo>
                  <a:lnTo>
                    <a:pt x="1151" y="69"/>
                  </a:lnTo>
                  <a:lnTo>
                    <a:pt x="1151" y="69"/>
                  </a:lnTo>
                  <a:lnTo>
                    <a:pt x="1151" y="72"/>
                  </a:lnTo>
                  <a:lnTo>
                    <a:pt x="1155" y="72"/>
                  </a:lnTo>
                  <a:lnTo>
                    <a:pt x="1159" y="76"/>
                  </a:lnTo>
                  <a:lnTo>
                    <a:pt x="1159" y="76"/>
                  </a:lnTo>
                  <a:lnTo>
                    <a:pt x="1162" y="76"/>
                  </a:lnTo>
                  <a:lnTo>
                    <a:pt x="1166" y="80"/>
                  </a:lnTo>
                  <a:lnTo>
                    <a:pt x="1166" y="80"/>
                  </a:lnTo>
                  <a:lnTo>
                    <a:pt x="1166" y="83"/>
                  </a:lnTo>
                  <a:lnTo>
                    <a:pt x="1169" y="87"/>
                  </a:lnTo>
                  <a:lnTo>
                    <a:pt x="1169" y="87"/>
                  </a:lnTo>
                  <a:lnTo>
                    <a:pt x="1169" y="87"/>
                  </a:lnTo>
                  <a:lnTo>
                    <a:pt x="1173" y="87"/>
                  </a:ln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724" y="2822"/>
              <a:ext cx="1590" cy="887"/>
            </a:xfrm>
            <a:custGeom>
              <a:avLst/>
              <a:gdLst>
                <a:gd name="T0" fmla="*/ 511 w 1590"/>
                <a:gd name="T1" fmla="*/ 40 h 887"/>
                <a:gd name="T2" fmla="*/ 515 w 1590"/>
                <a:gd name="T3" fmla="*/ 87 h 887"/>
                <a:gd name="T4" fmla="*/ 562 w 1590"/>
                <a:gd name="T5" fmla="*/ 98 h 887"/>
                <a:gd name="T6" fmla="*/ 587 w 1590"/>
                <a:gd name="T7" fmla="*/ 138 h 887"/>
                <a:gd name="T8" fmla="*/ 547 w 1590"/>
                <a:gd name="T9" fmla="*/ 167 h 887"/>
                <a:gd name="T10" fmla="*/ 525 w 1590"/>
                <a:gd name="T11" fmla="*/ 210 h 887"/>
                <a:gd name="T12" fmla="*/ 525 w 1590"/>
                <a:gd name="T13" fmla="*/ 271 h 887"/>
                <a:gd name="T14" fmla="*/ 580 w 1590"/>
                <a:gd name="T15" fmla="*/ 297 h 887"/>
                <a:gd name="T16" fmla="*/ 652 w 1590"/>
                <a:gd name="T17" fmla="*/ 326 h 887"/>
                <a:gd name="T18" fmla="*/ 721 w 1590"/>
                <a:gd name="T19" fmla="*/ 351 h 887"/>
                <a:gd name="T20" fmla="*/ 779 w 1590"/>
                <a:gd name="T21" fmla="*/ 348 h 887"/>
                <a:gd name="T22" fmla="*/ 826 w 1590"/>
                <a:gd name="T23" fmla="*/ 395 h 887"/>
                <a:gd name="T24" fmla="*/ 884 w 1590"/>
                <a:gd name="T25" fmla="*/ 427 h 887"/>
                <a:gd name="T26" fmla="*/ 967 w 1590"/>
                <a:gd name="T27" fmla="*/ 442 h 887"/>
                <a:gd name="T28" fmla="*/ 1039 w 1590"/>
                <a:gd name="T29" fmla="*/ 471 h 887"/>
                <a:gd name="T30" fmla="*/ 1065 w 1590"/>
                <a:gd name="T31" fmla="*/ 496 h 887"/>
                <a:gd name="T32" fmla="*/ 1126 w 1590"/>
                <a:gd name="T33" fmla="*/ 496 h 887"/>
                <a:gd name="T34" fmla="*/ 1188 w 1590"/>
                <a:gd name="T35" fmla="*/ 485 h 887"/>
                <a:gd name="T36" fmla="*/ 1253 w 1590"/>
                <a:gd name="T37" fmla="*/ 471 h 887"/>
                <a:gd name="T38" fmla="*/ 1311 w 1590"/>
                <a:gd name="T39" fmla="*/ 500 h 887"/>
                <a:gd name="T40" fmla="*/ 1369 w 1590"/>
                <a:gd name="T41" fmla="*/ 510 h 887"/>
                <a:gd name="T42" fmla="*/ 1409 w 1590"/>
                <a:gd name="T43" fmla="*/ 576 h 887"/>
                <a:gd name="T44" fmla="*/ 1478 w 1590"/>
                <a:gd name="T45" fmla="*/ 583 h 887"/>
                <a:gd name="T46" fmla="*/ 1543 w 1590"/>
                <a:gd name="T47" fmla="*/ 612 h 887"/>
                <a:gd name="T48" fmla="*/ 1586 w 1590"/>
                <a:gd name="T49" fmla="*/ 641 h 887"/>
                <a:gd name="T50" fmla="*/ 1550 w 1590"/>
                <a:gd name="T51" fmla="*/ 659 h 887"/>
                <a:gd name="T52" fmla="*/ 1507 w 1590"/>
                <a:gd name="T53" fmla="*/ 652 h 887"/>
                <a:gd name="T54" fmla="*/ 1514 w 1590"/>
                <a:gd name="T55" fmla="*/ 749 h 887"/>
                <a:gd name="T56" fmla="*/ 1543 w 1590"/>
                <a:gd name="T57" fmla="*/ 815 h 887"/>
                <a:gd name="T58" fmla="*/ 1488 w 1590"/>
                <a:gd name="T59" fmla="*/ 854 h 887"/>
                <a:gd name="T60" fmla="*/ 1416 w 1590"/>
                <a:gd name="T61" fmla="*/ 829 h 887"/>
                <a:gd name="T62" fmla="*/ 1347 w 1590"/>
                <a:gd name="T63" fmla="*/ 865 h 887"/>
                <a:gd name="T64" fmla="*/ 1282 w 1590"/>
                <a:gd name="T65" fmla="*/ 862 h 887"/>
                <a:gd name="T66" fmla="*/ 1224 w 1590"/>
                <a:gd name="T67" fmla="*/ 800 h 887"/>
                <a:gd name="T68" fmla="*/ 1213 w 1590"/>
                <a:gd name="T69" fmla="*/ 720 h 887"/>
                <a:gd name="T70" fmla="*/ 1144 w 1590"/>
                <a:gd name="T71" fmla="*/ 691 h 887"/>
                <a:gd name="T72" fmla="*/ 1072 w 1590"/>
                <a:gd name="T73" fmla="*/ 720 h 887"/>
                <a:gd name="T74" fmla="*/ 1000 w 1590"/>
                <a:gd name="T75" fmla="*/ 746 h 887"/>
                <a:gd name="T76" fmla="*/ 931 w 1590"/>
                <a:gd name="T77" fmla="*/ 764 h 887"/>
                <a:gd name="T78" fmla="*/ 858 w 1590"/>
                <a:gd name="T79" fmla="*/ 724 h 887"/>
                <a:gd name="T80" fmla="*/ 815 w 1590"/>
                <a:gd name="T81" fmla="*/ 684 h 887"/>
                <a:gd name="T82" fmla="*/ 757 w 1590"/>
                <a:gd name="T83" fmla="*/ 670 h 887"/>
                <a:gd name="T84" fmla="*/ 699 w 1590"/>
                <a:gd name="T85" fmla="*/ 623 h 887"/>
                <a:gd name="T86" fmla="*/ 630 w 1590"/>
                <a:gd name="T87" fmla="*/ 590 h 887"/>
                <a:gd name="T88" fmla="*/ 562 w 1590"/>
                <a:gd name="T89" fmla="*/ 586 h 887"/>
                <a:gd name="T90" fmla="*/ 493 w 1590"/>
                <a:gd name="T91" fmla="*/ 550 h 887"/>
                <a:gd name="T92" fmla="*/ 518 w 1590"/>
                <a:gd name="T93" fmla="*/ 471 h 887"/>
                <a:gd name="T94" fmla="*/ 489 w 1590"/>
                <a:gd name="T95" fmla="*/ 387 h 887"/>
                <a:gd name="T96" fmla="*/ 410 w 1590"/>
                <a:gd name="T97" fmla="*/ 355 h 887"/>
                <a:gd name="T98" fmla="*/ 315 w 1590"/>
                <a:gd name="T99" fmla="*/ 344 h 887"/>
                <a:gd name="T100" fmla="*/ 239 w 1590"/>
                <a:gd name="T101" fmla="*/ 304 h 887"/>
                <a:gd name="T102" fmla="*/ 181 w 1590"/>
                <a:gd name="T103" fmla="*/ 271 h 887"/>
                <a:gd name="T104" fmla="*/ 120 w 1590"/>
                <a:gd name="T105" fmla="*/ 250 h 887"/>
                <a:gd name="T106" fmla="*/ 62 w 1590"/>
                <a:gd name="T107" fmla="*/ 293 h 887"/>
                <a:gd name="T108" fmla="*/ 26 w 1590"/>
                <a:gd name="T109" fmla="*/ 235 h 887"/>
                <a:gd name="T110" fmla="*/ 44 w 1590"/>
                <a:gd name="T111" fmla="*/ 228 h 887"/>
                <a:gd name="T112" fmla="*/ 171 w 1590"/>
                <a:gd name="T113" fmla="*/ 181 h 887"/>
                <a:gd name="T114" fmla="*/ 283 w 1590"/>
                <a:gd name="T115" fmla="*/ 119 h 887"/>
                <a:gd name="T116" fmla="*/ 341 w 1590"/>
                <a:gd name="T117" fmla="*/ 119 h 887"/>
                <a:gd name="T118" fmla="*/ 373 w 1590"/>
                <a:gd name="T119" fmla="*/ 72 h 887"/>
                <a:gd name="T120" fmla="*/ 373 w 1590"/>
                <a:gd name="T121" fmla="*/ 40 h 887"/>
                <a:gd name="T122" fmla="*/ 428 w 1590"/>
                <a:gd name="T123" fmla="*/ 2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0" h="887">
                  <a:moveTo>
                    <a:pt x="471" y="4"/>
                  </a:moveTo>
                  <a:lnTo>
                    <a:pt x="471" y="4"/>
                  </a:lnTo>
                  <a:lnTo>
                    <a:pt x="471" y="4"/>
                  </a:lnTo>
                  <a:lnTo>
                    <a:pt x="475" y="0"/>
                  </a:lnTo>
                  <a:lnTo>
                    <a:pt x="478" y="0"/>
                  </a:lnTo>
                  <a:lnTo>
                    <a:pt x="482" y="4"/>
                  </a:lnTo>
                  <a:lnTo>
                    <a:pt x="482" y="4"/>
                  </a:lnTo>
                  <a:lnTo>
                    <a:pt x="486" y="7"/>
                  </a:lnTo>
                  <a:lnTo>
                    <a:pt x="489" y="11"/>
                  </a:lnTo>
                  <a:lnTo>
                    <a:pt x="493" y="11"/>
                  </a:lnTo>
                  <a:lnTo>
                    <a:pt x="493" y="11"/>
                  </a:lnTo>
                  <a:lnTo>
                    <a:pt x="496" y="14"/>
                  </a:lnTo>
                  <a:lnTo>
                    <a:pt x="500" y="18"/>
                  </a:lnTo>
                  <a:lnTo>
                    <a:pt x="500" y="18"/>
                  </a:lnTo>
                  <a:lnTo>
                    <a:pt x="504" y="22"/>
                  </a:lnTo>
                  <a:lnTo>
                    <a:pt x="504" y="22"/>
                  </a:lnTo>
                  <a:lnTo>
                    <a:pt x="504" y="25"/>
                  </a:lnTo>
                  <a:lnTo>
                    <a:pt x="504" y="29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7" y="36"/>
                  </a:lnTo>
                  <a:lnTo>
                    <a:pt x="507" y="40"/>
                  </a:lnTo>
                  <a:lnTo>
                    <a:pt x="511" y="40"/>
                  </a:lnTo>
                  <a:lnTo>
                    <a:pt x="507" y="43"/>
                  </a:lnTo>
                  <a:lnTo>
                    <a:pt x="507" y="47"/>
                  </a:lnTo>
                  <a:lnTo>
                    <a:pt x="507" y="47"/>
                  </a:lnTo>
                  <a:lnTo>
                    <a:pt x="504" y="47"/>
                  </a:lnTo>
                  <a:lnTo>
                    <a:pt x="504" y="47"/>
                  </a:lnTo>
                  <a:lnTo>
                    <a:pt x="500" y="51"/>
                  </a:lnTo>
                  <a:lnTo>
                    <a:pt x="500" y="51"/>
                  </a:lnTo>
                  <a:lnTo>
                    <a:pt x="500" y="54"/>
                  </a:lnTo>
                  <a:lnTo>
                    <a:pt x="500" y="58"/>
                  </a:lnTo>
                  <a:lnTo>
                    <a:pt x="504" y="58"/>
                  </a:lnTo>
                  <a:lnTo>
                    <a:pt x="507" y="62"/>
                  </a:lnTo>
                  <a:lnTo>
                    <a:pt x="507" y="65"/>
                  </a:lnTo>
                  <a:lnTo>
                    <a:pt x="511" y="65"/>
                  </a:lnTo>
                  <a:lnTo>
                    <a:pt x="515" y="69"/>
                  </a:lnTo>
                  <a:lnTo>
                    <a:pt x="515" y="72"/>
                  </a:lnTo>
                  <a:lnTo>
                    <a:pt x="518" y="76"/>
                  </a:lnTo>
                  <a:lnTo>
                    <a:pt x="518" y="76"/>
                  </a:lnTo>
                  <a:lnTo>
                    <a:pt x="522" y="76"/>
                  </a:lnTo>
                  <a:lnTo>
                    <a:pt x="522" y="76"/>
                  </a:lnTo>
                  <a:lnTo>
                    <a:pt x="518" y="80"/>
                  </a:lnTo>
                  <a:lnTo>
                    <a:pt x="518" y="83"/>
                  </a:lnTo>
                  <a:lnTo>
                    <a:pt x="518" y="83"/>
                  </a:lnTo>
                  <a:lnTo>
                    <a:pt x="515" y="87"/>
                  </a:lnTo>
                  <a:lnTo>
                    <a:pt x="515" y="90"/>
                  </a:lnTo>
                  <a:lnTo>
                    <a:pt x="511" y="94"/>
                  </a:lnTo>
                  <a:lnTo>
                    <a:pt x="511" y="94"/>
                  </a:lnTo>
                  <a:lnTo>
                    <a:pt x="511" y="98"/>
                  </a:lnTo>
                  <a:lnTo>
                    <a:pt x="515" y="98"/>
                  </a:lnTo>
                  <a:lnTo>
                    <a:pt x="518" y="101"/>
                  </a:lnTo>
                  <a:lnTo>
                    <a:pt x="518" y="101"/>
                  </a:lnTo>
                  <a:lnTo>
                    <a:pt x="518" y="101"/>
                  </a:lnTo>
                  <a:lnTo>
                    <a:pt x="522" y="105"/>
                  </a:lnTo>
                  <a:lnTo>
                    <a:pt x="525" y="105"/>
                  </a:lnTo>
                  <a:lnTo>
                    <a:pt x="525" y="105"/>
                  </a:lnTo>
                  <a:lnTo>
                    <a:pt x="529" y="105"/>
                  </a:lnTo>
                  <a:lnTo>
                    <a:pt x="529" y="101"/>
                  </a:lnTo>
                  <a:lnTo>
                    <a:pt x="533" y="101"/>
                  </a:lnTo>
                  <a:lnTo>
                    <a:pt x="533" y="101"/>
                  </a:lnTo>
                  <a:lnTo>
                    <a:pt x="536" y="101"/>
                  </a:lnTo>
                  <a:lnTo>
                    <a:pt x="540" y="101"/>
                  </a:lnTo>
                  <a:lnTo>
                    <a:pt x="543" y="101"/>
                  </a:lnTo>
                  <a:lnTo>
                    <a:pt x="547" y="101"/>
                  </a:lnTo>
                  <a:lnTo>
                    <a:pt x="551" y="101"/>
                  </a:lnTo>
                  <a:lnTo>
                    <a:pt x="554" y="101"/>
                  </a:lnTo>
                  <a:lnTo>
                    <a:pt x="558" y="98"/>
                  </a:lnTo>
                  <a:lnTo>
                    <a:pt x="562" y="98"/>
                  </a:lnTo>
                  <a:lnTo>
                    <a:pt x="565" y="98"/>
                  </a:lnTo>
                  <a:lnTo>
                    <a:pt x="569" y="98"/>
                  </a:lnTo>
                  <a:lnTo>
                    <a:pt x="569" y="101"/>
                  </a:lnTo>
                  <a:lnTo>
                    <a:pt x="572" y="101"/>
                  </a:lnTo>
                  <a:lnTo>
                    <a:pt x="576" y="101"/>
                  </a:lnTo>
                  <a:lnTo>
                    <a:pt x="576" y="105"/>
                  </a:lnTo>
                  <a:lnTo>
                    <a:pt x="580" y="109"/>
                  </a:lnTo>
                  <a:lnTo>
                    <a:pt x="580" y="109"/>
                  </a:lnTo>
                  <a:lnTo>
                    <a:pt x="583" y="112"/>
                  </a:lnTo>
                  <a:lnTo>
                    <a:pt x="587" y="112"/>
                  </a:lnTo>
                  <a:lnTo>
                    <a:pt x="587" y="112"/>
                  </a:lnTo>
                  <a:lnTo>
                    <a:pt x="591" y="116"/>
                  </a:lnTo>
                  <a:lnTo>
                    <a:pt x="594" y="119"/>
                  </a:lnTo>
                  <a:lnTo>
                    <a:pt x="594" y="119"/>
                  </a:lnTo>
                  <a:lnTo>
                    <a:pt x="591" y="123"/>
                  </a:lnTo>
                  <a:lnTo>
                    <a:pt x="591" y="127"/>
                  </a:lnTo>
                  <a:lnTo>
                    <a:pt x="591" y="127"/>
                  </a:lnTo>
                  <a:lnTo>
                    <a:pt x="594" y="127"/>
                  </a:lnTo>
                  <a:lnTo>
                    <a:pt x="598" y="130"/>
                  </a:lnTo>
                  <a:lnTo>
                    <a:pt x="591" y="130"/>
                  </a:lnTo>
                  <a:lnTo>
                    <a:pt x="587" y="130"/>
                  </a:lnTo>
                  <a:lnTo>
                    <a:pt x="587" y="134"/>
                  </a:lnTo>
                  <a:lnTo>
                    <a:pt x="587" y="138"/>
                  </a:lnTo>
                  <a:lnTo>
                    <a:pt x="583" y="138"/>
                  </a:lnTo>
                  <a:lnTo>
                    <a:pt x="580" y="138"/>
                  </a:lnTo>
                  <a:lnTo>
                    <a:pt x="580" y="141"/>
                  </a:lnTo>
                  <a:lnTo>
                    <a:pt x="580" y="145"/>
                  </a:lnTo>
                  <a:lnTo>
                    <a:pt x="576" y="145"/>
                  </a:lnTo>
                  <a:lnTo>
                    <a:pt x="576" y="148"/>
                  </a:lnTo>
                  <a:lnTo>
                    <a:pt x="572" y="148"/>
                  </a:lnTo>
                  <a:lnTo>
                    <a:pt x="569" y="148"/>
                  </a:lnTo>
                  <a:lnTo>
                    <a:pt x="565" y="152"/>
                  </a:lnTo>
                  <a:lnTo>
                    <a:pt x="562" y="156"/>
                  </a:lnTo>
                  <a:lnTo>
                    <a:pt x="562" y="152"/>
                  </a:lnTo>
                  <a:lnTo>
                    <a:pt x="562" y="148"/>
                  </a:lnTo>
                  <a:lnTo>
                    <a:pt x="558" y="145"/>
                  </a:lnTo>
                  <a:lnTo>
                    <a:pt x="554" y="145"/>
                  </a:lnTo>
                  <a:lnTo>
                    <a:pt x="551" y="148"/>
                  </a:lnTo>
                  <a:lnTo>
                    <a:pt x="551" y="152"/>
                  </a:lnTo>
                  <a:lnTo>
                    <a:pt x="551" y="156"/>
                  </a:lnTo>
                  <a:lnTo>
                    <a:pt x="547" y="156"/>
                  </a:lnTo>
                  <a:lnTo>
                    <a:pt x="547" y="156"/>
                  </a:lnTo>
                  <a:lnTo>
                    <a:pt x="543" y="159"/>
                  </a:lnTo>
                  <a:lnTo>
                    <a:pt x="543" y="163"/>
                  </a:lnTo>
                  <a:lnTo>
                    <a:pt x="543" y="163"/>
                  </a:lnTo>
                  <a:lnTo>
                    <a:pt x="547" y="167"/>
                  </a:lnTo>
                  <a:lnTo>
                    <a:pt x="551" y="170"/>
                  </a:lnTo>
                  <a:lnTo>
                    <a:pt x="551" y="170"/>
                  </a:lnTo>
                  <a:lnTo>
                    <a:pt x="551" y="174"/>
                  </a:lnTo>
                  <a:lnTo>
                    <a:pt x="554" y="174"/>
                  </a:lnTo>
                  <a:lnTo>
                    <a:pt x="554" y="177"/>
                  </a:lnTo>
                  <a:lnTo>
                    <a:pt x="558" y="181"/>
                  </a:lnTo>
                  <a:lnTo>
                    <a:pt x="554" y="185"/>
                  </a:lnTo>
                  <a:lnTo>
                    <a:pt x="551" y="192"/>
                  </a:lnTo>
                  <a:lnTo>
                    <a:pt x="551" y="195"/>
                  </a:lnTo>
                  <a:lnTo>
                    <a:pt x="551" y="199"/>
                  </a:lnTo>
                  <a:lnTo>
                    <a:pt x="551" y="199"/>
                  </a:lnTo>
                  <a:lnTo>
                    <a:pt x="551" y="199"/>
                  </a:lnTo>
                  <a:lnTo>
                    <a:pt x="547" y="203"/>
                  </a:lnTo>
                  <a:lnTo>
                    <a:pt x="543" y="203"/>
                  </a:lnTo>
                  <a:lnTo>
                    <a:pt x="543" y="206"/>
                  </a:lnTo>
                  <a:lnTo>
                    <a:pt x="543" y="206"/>
                  </a:lnTo>
                  <a:lnTo>
                    <a:pt x="543" y="210"/>
                  </a:lnTo>
                  <a:lnTo>
                    <a:pt x="540" y="210"/>
                  </a:lnTo>
                  <a:lnTo>
                    <a:pt x="540" y="210"/>
                  </a:lnTo>
                  <a:lnTo>
                    <a:pt x="536" y="210"/>
                  </a:lnTo>
                  <a:lnTo>
                    <a:pt x="533" y="210"/>
                  </a:lnTo>
                  <a:lnTo>
                    <a:pt x="529" y="210"/>
                  </a:lnTo>
                  <a:lnTo>
                    <a:pt x="525" y="210"/>
                  </a:lnTo>
                  <a:lnTo>
                    <a:pt x="525" y="210"/>
                  </a:lnTo>
                  <a:lnTo>
                    <a:pt x="525" y="214"/>
                  </a:lnTo>
                  <a:lnTo>
                    <a:pt x="522" y="214"/>
                  </a:lnTo>
                  <a:lnTo>
                    <a:pt x="522" y="217"/>
                  </a:lnTo>
                  <a:lnTo>
                    <a:pt x="518" y="217"/>
                  </a:lnTo>
                  <a:lnTo>
                    <a:pt x="518" y="221"/>
                  </a:lnTo>
                  <a:lnTo>
                    <a:pt x="518" y="224"/>
                  </a:lnTo>
                  <a:lnTo>
                    <a:pt x="518" y="228"/>
                  </a:lnTo>
                  <a:lnTo>
                    <a:pt x="518" y="232"/>
                  </a:lnTo>
                  <a:lnTo>
                    <a:pt x="518" y="235"/>
                  </a:lnTo>
                  <a:lnTo>
                    <a:pt x="518" y="239"/>
                  </a:lnTo>
                  <a:lnTo>
                    <a:pt x="518" y="243"/>
                  </a:lnTo>
                  <a:lnTo>
                    <a:pt x="518" y="246"/>
                  </a:lnTo>
                  <a:lnTo>
                    <a:pt x="518" y="246"/>
                  </a:lnTo>
                  <a:lnTo>
                    <a:pt x="522" y="253"/>
                  </a:lnTo>
                  <a:lnTo>
                    <a:pt x="525" y="253"/>
                  </a:lnTo>
                  <a:lnTo>
                    <a:pt x="525" y="257"/>
                  </a:lnTo>
                  <a:lnTo>
                    <a:pt x="525" y="261"/>
                  </a:lnTo>
                  <a:lnTo>
                    <a:pt x="525" y="264"/>
                  </a:lnTo>
                  <a:lnTo>
                    <a:pt x="525" y="264"/>
                  </a:lnTo>
                  <a:lnTo>
                    <a:pt x="525" y="268"/>
                  </a:lnTo>
                  <a:lnTo>
                    <a:pt x="525" y="271"/>
                  </a:lnTo>
                  <a:lnTo>
                    <a:pt x="525" y="271"/>
                  </a:lnTo>
                  <a:lnTo>
                    <a:pt x="525" y="275"/>
                  </a:lnTo>
                  <a:lnTo>
                    <a:pt x="525" y="279"/>
                  </a:lnTo>
                  <a:lnTo>
                    <a:pt x="525" y="279"/>
                  </a:lnTo>
                  <a:lnTo>
                    <a:pt x="525" y="282"/>
                  </a:lnTo>
                  <a:lnTo>
                    <a:pt x="525" y="282"/>
                  </a:lnTo>
                  <a:lnTo>
                    <a:pt x="525" y="286"/>
                  </a:lnTo>
                  <a:lnTo>
                    <a:pt x="525" y="286"/>
                  </a:lnTo>
                  <a:lnTo>
                    <a:pt x="525" y="290"/>
                  </a:lnTo>
                  <a:lnTo>
                    <a:pt x="529" y="290"/>
                  </a:lnTo>
                  <a:lnTo>
                    <a:pt x="533" y="293"/>
                  </a:lnTo>
                  <a:lnTo>
                    <a:pt x="536" y="297"/>
                  </a:lnTo>
                  <a:lnTo>
                    <a:pt x="540" y="297"/>
                  </a:lnTo>
                  <a:lnTo>
                    <a:pt x="543" y="297"/>
                  </a:lnTo>
                  <a:lnTo>
                    <a:pt x="547" y="297"/>
                  </a:lnTo>
                  <a:lnTo>
                    <a:pt x="551" y="297"/>
                  </a:lnTo>
                  <a:lnTo>
                    <a:pt x="554" y="293"/>
                  </a:lnTo>
                  <a:lnTo>
                    <a:pt x="558" y="293"/>
                  </a:lnTo>
                  <a:lnTo>
                    <a:pt x="562" y="297"/>
                  </a:lnTo>
                  <a:lnTo>
                    <a:pt x="562" y="297"/>
                  </a:lnTo>
                  <a:lnTo>
                    <a:pt x="569" y="297"/>
                  </a:lnTo>
                  <a:lnTo>
                    <a:pt x="569" y="297"/>
                  </a:lnTo>
                  <a:lnTo>
                    <a:pt x="576" y="297"/>
                  </a:lnTo>
                  <a:lnTo>
                    <a:pt x="580" y="297"/>
                  </a:lnTo>
                  <a:lnTo>
                    <a:pt x="583" y="297"/>
                  </a:lnTo>
                  <a:lnTo>
                    <a:pt x="587" y="297"/>
                  </a:lnTo>
                  <a:lnTo>
                    <a:pt x="591" y="297"/>
                  </a:lnTo>
                  <a:lnTo>
                    <a:pt x="594" y="297"/>
                  </a:lnTo>
                  <a:lnTo>
                    <a:pt x="598" y="297"/>
                  </a:lnTo>
                  <a:lnTo>
                    <a:pt x="598" y="300"/>
                  </a:lnTo>
                  <a:lnTo>
                    <a:pt x="601" y="304"/>
                  </a:lnTo>
                  <a:lnTo>
                    <a:pt x="605" y="304"/>
                  </a:lnTo>
                  <a:lnTo>
                    <a:pt x="605" y="308"/>
                  </a:lnTo>
                  <a:lnTo>
                    <a:pt x="605" y="311"/>
                  </a:lnTo>
                  <a:lnTo>
                    <a:pt x="612" y="311"/>
                  </a:lnTo>
                  <a:lnTo>
                    <a:pt x="616" y="311"/>
                  </a:lnTo>
                  <a:lnTo>
                    <a:pt x="620" y="311"/>
                  </a:lnTo>
                  <a:lnTo>
                    <a:pt x="623" y="311"/>
                  </a:lnTo>
                  <a:lnTo>
                    <a:pt x="630" y="315"/>
                  </a:lnTo>
                  <a:lnTo>
                    <a:pt x="634" y="319"/>
                  </a:lnTo>
                  <a:lnTo>
                    <a:pt x="634" y="322"/>
                  </a:lnTo>
                  <a:lnTo>
                    <a:pt x="634" y="326"/>
                  </a:lnTo>
                  <a:lnTo>
                    <a:pt x="638" y="326"/>
                  </a:lnTo>
                  <a:lnTo>
                    <a:pt x="641" y="326"/>
                  </a:lnTo>
                  <a:lnTo>
                    <a:pt x="645" y="326"/>
                  </a:lnTo>
                  <a:lnTo>
                    <a:pt x="652" y="326"/>
                  </a:lnTo>
                  <a:lnTo>
                    <a:pt x="652" y="326"/>
                  </a:lnTo>
                  <a:lnTo>
                    <a:pt x="659" y="333"/>
                  </a:lnTo>
                  <a:lnTo>
                    <a:pt x="663" y="333"/>
                  </a:lnTo>
                  <a:lnTo>
                    <a:pt x="663" y="333"/>
                  </a:lnTo>
                  <a:lnTo>
                    <a:pt x="667" y="337"/>
                  </a:lnTo>
                  <a:lnTo>
                    <a:pt x="667" y="340"/>
                  </a:lnTo>
                  <a:lnTo>
                    <a:pt x="670" y="340"/>
                  </a:lnTo>
                  <a:lnTo>
                    <a:pt x="670" y="340"/>
                  </a:lnTo>
                  <a:lnTo>
                    <a:pt x="677" y="340"/>
                  </a:lnTo>
                  <a:lnTo>
                    <a:pt x="677" y="344"/>
                  </a:lnTo>
                  <a:lnTo>
                    <a:pt x="685" y="344"/>
                  </a:lnTo>
                  <a:lnTo>
                    <a:pt x="688" y="348"/>
                  </a:lnTo>
                  <a:lnTo>
                    <a:pt x="692" y="348"/>
                  </a:lnTo>
                  <a:lnTo>
                    <a:pt x="696" y="348"/>
                  </a:lnTo>
                  <a:lnTo>
                    <a:pt x="696" y="351"/>
                  </a:lnTo>
                  <a:lnTo>
                    <a:pt x="699" y="351"/>
                  </a:lnTo>
                  <a:lnTo>
                    <a:pt x="699" y="348"/>
                  </a:lnTo>
                  <a:lnTo>
                    <a:pt x="703" y="348"/>
                  </a:lnTo>
                  <a:lnTo>
                    <a:pt x="706" y="348"/>
                  </a:lnTo>
                  <a:lnTo>
                    <a:pt x="714" y="351"/>
                  </a:lnTo>
                  <a:lnTo>
                    <a:pt x="714" y="351"/>
                  </a:lnTo>
                  <a:lnTo>
                    <a:pt x="717" y="351"/>
                  </a:lnTo>
                  <a:lnTo>
                    <a:pt x="717" y="351"/>
                  </a:lnTo>
                  <a:lnTo>
                    <a:pt x="721" y="351"/>
                  </a:lnTo>
                  <a:lnTo>
                    <a:pt x="721" y="348"/>
                  </a:lnTo>
                  <a:lnTo>
                    <a:pt x="725" y="348"/>
                  </a:lnTo>
                  <a:lnTo>
                    <a:pt x="725" y="348"/>
                  </a:lnTo>
                  <a:lnTo>
                    <a:pt x="728" y="348"/>
                  </a:lnTo>
                  <a:lnTo>
                    <a:pt x="732" y="348"/>
                  </a:lnTo>
                  <a:lnTo>
                    <a:pt x="732" y="348"/>
                  </a:lnTo>
                  <a:lnTo>
                    <a:pt x="735" y="348"/>
                  </a:lnTo>
                  <a:lnTo>
                    <a:pt x="735" y="351"/>
                  </a:lnTo>
                  <a:lnTo>
                    <a:pt x="735" y="351"/>
                  </a:lnTo>
                  <a:lnTo>
                    <a:pt x="739" y="351"/>
                  </a:lnTo>
                  <a:lnTo>
                    <a:pt x="743" y="351"/>
                  </a:lnTo>
                  <a:lnTo>
                    <a:pt x="746" y="351"/>
                  </a:lnTo>
                  <a:lnTo>
                    <a:pt x="750" y="351"/>
                  </a:lnTo>
                  <a:lnTo>
                    <a:pt x="750" y="351"/>
                  </a:lnTo>
                  <a:lnTo>
                    <a:pt x="753" y="351"/>
                  </a:lnTo>
                  <a:lnTo>
                    <a:pt x="761" y="351"/>
                  </a:lnTo>
                  <a:lnTo>
                    <a:pt x="761" y="351"/>
                  </a:lnTo>
                  <a:lnTo>
                    <a:pt x="764" y="351"/>
                  </a:lnTo>
                  <a:lnTo>
                    <a:pt x="768" y="348"/>
                  </a:lnTo>
                  <a:lnTo>
                    <a:pt x="772" y="348"/>
                  </a:lnTo>
                  <a:lnTo>
                    <a:pt x="775" y="348"/>
                  </a:lnTo>
                  <a:lnTo>
                    <a:pt x="779" y="348"/>
                  </a:lnTo>
                  <a:lnTo>
                    <a:pt x="779" y="348"/>
                  </a:lnTo>
                  <a:lnTo>
                    <a:pt x="782" y="348"/>
                  </a:lnTo>
                  <a:lnTo>
                    <a:pt x="786" y="348"/>
                  </a:lnTo>
                  <a:lnTo>
                    <a:pt x="790" y="348"/>
                  </a:lnTo>
                  <a:lnTo>
                    <a:pt x="793" y="351"/>
                  </a:lnTo>
                  <a:lnTo>
                    <a:pt x="797" y="351"/>
                  </a:lnTo>
                  <a:lnTo>
                    <a:pt x="797" y="351"/>
                  </a:lnTo>
                  <a:lnTo>
                    <a:pt x="797" y="355"/>
                  </a:lnTo>
                  <a:lnTo>
                    <a:pt x="797" y="358"/>
                  </a:lnTo>
                  <a:lnTo>
                    <a:pt x="797" y="362"/>
                  </a:lnTo>
                  <a:lnTo>
                    <a:pt x="797" y="362"/>
                  </a:lnTo>
                  <a:lnTo>
                    <a:pt x="801" y="366"/>
                  </a:lnTo>
                  <a:lnTo>
                    <a:pt x="804" y="369"/>
                  </a:lnTo>
                  <a:lnTo>
                    <a:pt x="804" y="373"/>
                  </a:lnTo>
                  <a:lnTo>
                    <a:pt x="804" y="373"/>
                  </a:lnTo>
                  <a:lnTo>
                    <a:pt x="808" y="376"/>
                  </a:lnTo>
                  <a:lnTo>
                    <a:pt x="811" y="376"/>
                  </a:lnTo>
                  <a:lnTo>
                    <a:pt x="815" y="376"/>
                  </a:lnTo>
                  <a:lnTo>
                    <a:pt x="815" y="380"/>
                  </a:lnTo>
                  <a:lnTo>
                    <a:pt x="815" y="380"/>
                  </a:lnTo>
                  <a:lnTo>
                    <a:pt x="819" y="387"/>
                  </a:lnTo>
                  <a:lnTo>
                    <a:pt x="822" y="387"/>
                  </a:lnTo>
                  <a:lnTo>
                    <a:pt x="822" y="391"/>
                  </a:lnTo>
                  <a:lnTo>
                    <a:pt x="826" y="395"/>
                  </a:lnTo>
                  <a:lnTo>
                    <a:pt x="826" y="398"/>
                  </a:lnTo>
                  <a:lnTo>
                    <a:pt x="830" y="398"/>
                  </a:lnTo>
                  <a:lnTo>
                    <a:pt x="830" y="402"/>
                  </a:lnTo>
                  <a:lnTo>
                    <a:pt x="830" y="405"/>
                  </a:lnTo>
                  <a:lnTo>
                    <a:pt x="833" y="405"/>
                  </a:lnTo>
                  <a:lnTo>
                    <a:pt x="837" y="409"/>
                  </a:lnTo>
                  <a:lnTo>
                    <a:pt x="840" y="413"/>
                  </a:lnTo>
                  <a:lnTo>
                    <a:pt x="840" y="416"/>
                  </a:lnTo>
                  <a:lnTo>
                    <a:pt x="844" y="416"/>
                  </a:lnTo>
                  <a:lnTo>
                    <a:pt x="848" y="416"/>
                  </a:lnTo>
                  <a:lnTo>
                    <a:pt x="848" y="416"/>
                  </a:lnTo>
                  <a:lnTo>
                    <a:pt x="851" y="416"/>
                  </a:lnTo>
                  <a:lnTo>
                    <a:pt x="858" y="416"/>
                  </a:lnTo>
                  <a:lnTo>
                    <a:pt x="858" y="420"/>
                  </a:lnTo>
                  <a:lnTo>
                    <a:pt x="858" y="424"/>
                  </a:lnTo>
                  <a:lnTo>
                    <a:pt x="858" y="424"/>
                  </a:lnTo>
                  <a:lnTo>
                    <a:pt x="858" y="427"/>
                  </a:lnTo>
                  <a:lnTo>
                    <a:pt x="866" y="431"/>
                  </a:lnTo>
                  <a:lnTo>
                    <a:pt x="866" y="427"/>
                  </a:lnTo>
                  <a:lnTo>
                    <a:pt x="869" y="424"/>
                  </a:lnTo>
                  <a:lnTo>
                    <a:pt x="877" y="427"/>
                  </a:lnTo>
                  <a:lnTo>
                    <a:pt x="880" y="427"/>
                  </a:lnTo>
                  <a:lnTo>
                    <a:pt x="884" y="427"/>
                  </a:lnTo>
                  <a:lnTo>
                    <a:pt x="891" y="427"/>
                  </a:lnTo>
                  <a:lnTo>
                    <a:pt x="895" y="427"/>
                  </a:lnTo>
                  <a:lnTo>
                    <a:pt x="895" y="424"/>
                  </a:lnTo>
                  <a:lnTo>
                    <a:pt x="902" y="424"/>
                  </a:lnTo>
                  <a:lnTo>
                    <a:pt x="906" y="427"/>
                  </a:lnTo>
                  <a:lnTo>
                    <a:pt x="906" y="434"/>
                  </a:lnTo>
                  <a:lnTo>
                    <a:pt x="909" y="434"/>
                  </a:lnTo>
                  <a:lnTo>
                    <a:pt x="913" y="438"/>
                  </a:lnTo>
                  <a:lnTo>
                    <a:pt x="913" y="442"/>
                  </a:lnTo>
                  <a:lnTo>
                    <a:pt x="913" y="442"/>
                  </a:lnTo>
                  <a:lnTo>
                    <a:pt x="913" y="442"/>
                  </a:lnTo>
                  <a:lnTo>
                    <a:pt x="920" y="442"/>
                  </a:lnTo>
                  <a:lnTo>
                    <a:pt x="924" y="438"/>
                  </a:lnTo>
                  <a:lnTo>
                    <a:pt x="927" y="438"/>
                  </a:lnTo>
                  <a:lnTo>
                    <a:pt x="931" y="438"/>
                  </a:lnTo>
                  <a:lnTo>
                    <a:pt x="938" y="438"/>
                  </a:lnTo>
                  <a:lnTo>
                    <a:pt x="945" y="438"/>
                  </a:lnTo>
                  <a:lnTo>
                    <a:pt x="949" y="438"/>
                  </a:lnTo>
                  <a:lnTo>
                    <a:pt x="956" y="442"/>
                  </a:lnTo>
                  <a:lnTo>
                    <a:pt x="956" y="442"/>
                  </a:lnTo>
                  <a:lnTo>
                    <a:pt x="963" y="442"/>
                  </a:lnTo>
                  <a:lnTo>
                    <a:pt x="967" y="445"/>
                  </a:lnTo>
                  <a:lnTo>
                    <a:pt x="967" y="442"/>
                  </a:lnTo>
                  <a:lnTo>
                    <a:pt x="971" y="442"/>
                  </a:lnTo>
                  <a:lnTo>
                    <a:pt x="974" y="445"/>
                  </a:lnTo>
                  <a:lnTo>
                    <a:pt x="974" y="449"/>
                  </a:lnTo>
                  <a:lnTo>
                    <a:pt x="978" y="453"/>
                  </a:lnTo>
                  <a:lnTo>
                    <a:pt x="985" y="453"/>
                  </a:lnTo>
                  <a:lnTo>
                    <a:pt x="989" y="453"/>
                  </a:lnTo>
                  <a:lnTo>
                    <a:pt x="992" y="453"/>
                  </a:lnTo>
                  <a:lnTo>
                    <a:pt x="996" y="453"/>
                  </a:lnTo>
                  <a:lnTo>
                    <a:pt x="1000" y="453"/>
                  </a:lnTo>
                  <a:lnTo>
                    <a:pt x="1003" y="453"/>
                  </a:lnTo>
                  <a:lnTo>
                    <a:pt x="1003" y="456"/>
                  </a:lnTo>
                  <a:lnTo>
                    <a:pt x="1003" y="460"/>
                  </a:lnTo>
                  <a:lnTo>
                    <a:pt x="1003" y="460"/>
                  </a:lnTo>
                  <a:lnTo>
                    <a:pt x="1011" y="463"/>
                  </a:lnTo>
                  <a:lnTo>
                    <a:pt x="1011" y="463"/>
                  </a:lnTo>
                  <a:lnTo>
                    <a:pt x="1014" y="463"/>
                  </a:lnTo>
                  <a:lnTo>
                    <a:pt x="1018" y="467"/>
                  </a:lnTo>
                  <a:lnTo>
                    <a:pt x="1021" y="467"/>
                  </a:lnTo>
                  <a:lnTo>
                    <a:pt x="1025" y="463"/>
                  </a:lnTo>
                  <a:lnTo>
                    <a:pt x="1029" y="467"/>
                  </a:lnTo>
                  <a:lnTo>
                    <a:pt x="1032" y="467"/>
                  </a:lnTo>
                  <a:lnTo>
                    <a:pt x="1036" y="467"/>
                  </a:lnTo>
                  <a:lnTo>
                    <a:pt x="1039" y="471"/>
                  </a:lnTo>
                  <a:lnTo>
                    <a:pt x="1039" y="474"/>
                  </a:lnTo>
                  <a:lnTo>
                    <a:pt x="1043" y="478"/>
                  </a:lnTo>
                  <a:lnTo>
                    <a:pt x="1047" y="481"/>
                  </a:lnTo>
                  <a:lnTo>
                    <a:pt x="1047" y="485"/>
                  </a:lnTo>
                  <a:lnTo>
                    <a:pt x="1054" y="485"/>
                  </a:lnTo>
                  <a:lnTo>
                    <a:pt x="1058" y="485"/>
                  </a:lnTo>
                  <a:lnTo>
                    <a:pt x="1061" y="485"/>
                  </a:lnTo>
                  <a:lnTo>
                    <a:pt x="1065" y="485"/>
                  </a:lnTo>
                  <a:lnTo>
                    <a:pt x="1068" y="481"/>
                  </a:lnTo>
                  <a:lnTo>
                    <a:pt x="1072" y="478"/>
                  </a:lnTo>
                  <a:lnTo>
                    <a:pt x="1076" y="474"/>
                  </a:lnTo>
                  <a:lnTo>
                    <a:pt x="1076" y="478"/>
                  </a:lnTo>
                  <a:lnTo>
                    <a:pt x="1076" y="478"/>
                  </a:lnTo>
                  <a:lnTo>
                    <a:pt x="1076" y="478"/>
                  </a:lnTo>
                  <a:lnTo>
                    <a:pt x="1076" y="481"/>
                  </a:lnTo>
                  <a:lnTo>
                    <a:pt x="1072" y="485"/>
                  </a:lnTo>
                  <a:lnTo>
                    <a:pt x="1068" y="485"/>
                  </a:lnTo>
                  <a:lnTo>
                    <a:pt x="1065" y="485"/>
                  </a:lnTo>
                  <a:lnTo>
                    <a:pt x="1065" y="485"/>
                  </a:lnTo>
                  <a:lnTo>
                    <a:pt x="1065" y="489"/>
                  </a:lnTo>
                  <a:lnTo>
                    <a:pt x="1065" y="492"/>
                  </a:lnTo>
                  <a:lnTo>
                    <a:pt x="1065" y="496"/>
                  </a:lnTo>
                  <a:lnTo>
                    <a:pt x="1065" y="496"/>
                  </a:lnTo>
                  <a:lnTo>
                    <a:pt x="1068" y="496"/>
                  </a:lnTo>
                  <a:lnTo>
                    <a:pt x="1072" y="496"/>
                  </a:lnTo>
                  <a:lnTo>
                    <a:pt x="1076" y="496"/>
                  </a:lnTo>
                  <a:lnTo>
                    <a:pt x="1076" y="496"/>
                  </a:lnTo>
                  <a:lnTo>
                    <a:pt x="1079" y="496"/>
                  </a:lnTo>
                  <a:lnTo>
                    <a:pt x="1083" y="496"/>
                  </a:lnTo>
                  <a:lnTo>
                    <a:pt x="1083" y="496"/>
                  </a:lnTo>
                  <a:lnTo>
                    <a:pt x="1087" y="496"/>
                  </a:lnTo>
                  <a:lnTo>
                    <a:pt x="1090" y="496"/>
                  </a:lnTo>
                  <a:lnTo>
                    <a:pt x="1094" y="496"/>
                  </a:lnTo>
                  <a:lnTo>
                    <a:pt x="1094" y="496"/>
                  </a:lnTo>
                  <a:lnTo>
                    <a:pt x="1097" y="496"/>
                  </a:lnTo>
                  <a:lnTo>
                    <a:pt x="1101" y="496"/>
                  </a:lnTo>
                  <a:lnTo>
                    <a:pt x="1101" y="496"/>
                  </a:lnTo>
                  <a:lnTo>
                    <a:pt x="1105" y="496"/>
                  </a:lnTo>
                  <a:lnTo>
                    <a:pt x="1108" y="496"/>
                  </a:lnTo>
                  <a:lnTo>
                    <a:pt x="1112" y="496"/>
                  </a:lnTo>
                  <a:lnTo>
                    <a:pt x="1112" y="496"/>
                  </a:lnTo>
                  <a:lnTo>
                    <a:pt x="1116" y="496"/>
                  </a:lnTo>
                  <a:lnTo>
                    <a:pt x="1119" y="496"/>
                  </a:lnTo>
                  <a:lnTo>
                    <a:pt x="1119" y="496"/>
                  </a:lnTo>
                  <a:lnTo>
                    <a:pt x="1123" y="500"/>
                  </a:lnTo>
                  <a:lnTo>
                    <a:pt x="1126" y="496"/>
                  </a:lnTo>
                  <a:lnTo>
                    <a:pt x="1130" y="496"/>
                  </a:lnTo>
                  <a:lnTo>
                    <a:pt x="1130" y="496"/>
                  </a:lnTo>
                  <a:lnTo>
                    <a:pt x="1134" y="496"/>
                  </a:lnTo>
                  <a:lnTo>
                    <a:pt x="1137" y="496"/>
                  </a:lnTo>
                  <a:lnTo>
                    <a:pt x="1137" y="496"/>
                  </a:lnTo>
                  <a:lnTo>
                    <a:pt x="1141" y="496"/>
                  </a:lnTo>
                  <a:lnTo>
                    <a:pt x="1144" y="496"/>
                  </a:lnTo>
                  <a:lnTo>
                    <a:pt x="1144" y="500"/>
                  </a:lnTo>
                  <a:lnTo>
                    <a:pt x="1144" y="500"/>
                  </a:lnTo>
                  <a:lnTo>
                    <a:pt x="1148" y="500"/>
                  </a:lnTo>
                  <a:lnTo>
                    <a:pt x="1152" y="500"/>
                  </a:lnTo>
                  <a:lnTo>
                    <a:pt x="1155" y="500"/>
                  </a:lnTo>
                  <a:lnTo>
                    <a:pt x="1155" y="500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3" y="500"/>
                  </a:lnTo>
                  <a:lnTo>
                    <a:pt x="1166" y="496"/>
                  </a:lnTo>
                  <a:lnTo>
                    <a:pt x="1170" y="496"/>
                  </a:lnTo>
                  <a:lnTo>
                    <a:pt x="1173" y="496"/>
                  </a:lnTo>
                  <a:lnTo>
                    <a:pt x="1177" y="496"/>
                  </a:lnTo>
                  <a:lnTo>
                    <a:pt x="1181" y="492"/>
                  </a:lnTo>
                  <a:lnTo>
                    <a:pt x="1181" y="489"/>
                  </a:lnTo>
                  <a:lnTo>
                    <a:pt x="1188" y="485"/>
                  </a:lnTo>
                  <a:lnTo>
                    <a:pt x="1192" y="485"/>
                  </a:lnTo>
                  <a:lnTo>
                    <a:pt x="1192" y="485"/>
                  </a:lnTo>
                  <a:lnTo>
                    <a:pt x="1195" y="481"/>
                  </a:lnTo>
                  <a:lnTo>
                    <a:pt x="1199" y="478"/>
                  </a:lnTo>
                  <a:lnTo>
                    <a:pt x="1199" y="478"/>
                  </a:lnTo>
                  <a:lnTo>
                    <a:pt x="1202" y="474"/>
                  </a:lnTo>
                  <a:lnTo>
                    <a:pt x="1206" y="471"/>
                  </a:lnTo>
                  <a:lnTo>
                    <a:pt x="1213" y="467"/>
                  </a:lnTo>
                  <a:lnTo>
                    <a:pt x="1217" y="467"/>
                  </a:lnTo>
                  <a:lnTo>
                    <a:pt x="1217" y="467"/>
                  </a:lnTo>
                  <a:lnTo>
                    <a:pt x="1221" y="467"/>
                  </a:lnTo>
                  <a:lnTo>
                    <a:pt x="1224" y="463"/>
                  </a:lnTo>
                  <a:lnTo>
                    <a:pt x="1228" y="463"/>
                  </a:lnTo>
                  <a:lnTo>
                    <a:pt x="1231" y="467"/>
                  </a:lnTo>
                  <a:lnTo>
                    <a:pt x="1235" y="467"/>
                  </a:lnTo>
                  <a:lnTo>
                    <a:pt x="1235" y="467"/>
                  </a:lnTo>
                  <a:lnTo>
                    <a:pt x="1239" y="467"/>
                  </a:lnTo>
                  <a:lnTo>
                    <a:pt x="1242" y="467"/>
                  </a:lnTo>
                  <a:lnTo>
                    <a:pt x="1246" y="467"/>
                  </a:lnTo>
                  <a:lnTo>
                    <a:pt x="1246" y="467"/>
                  </a:lnTo>
                  <a:lnTo>
                    <a:pt x="1249" y="467"/>
                  </a:lnTo>
                  <a:lnTo>
                    <a:pt x="1253" y="467"/>
                  </a:lnTo>
                  <a:lnTo>
                    <a:pt x="1253" y="471"/>
                  </a:lnTo>
                  <a:lnTo>
                    <a:pt x="1257" y="471"/>
                  </a:lnTo>
                  <a:lnTo>
                    <a:pt x="1260" y="474"/>
                  </a:lnTo>
                  <a:lnTo>
                    <a:pt x="1264" y="474"/>
                  </a:lnTo>
                  <a:lnTo>
                    <a:pt x="1264" y="478"/>
                  </a:lnTo>
                  <a:lnTo>
                    <a:pt x="1268" y="478"/>
                  </a:lnTo>
                  <a:lnTo>
                    <a:pt x="1271" y="478"/>
                  </a:lnTo>
                  <a:lnTo>
                    <a:pt x="1271" y="478"/>
                  </a:lnTo>
                  <a:lnTo>
                    <a:pt x="1289" y="485"/>
                  </a:lnTo>
                  <a:lnTo>
                    <a:pt x="1289" y="485"/>
                  </a:lnTo>
                  <a:lnTo>
                    <a:pt x="1293" y="481"/>
                  </a:lnTo>
                  <a:lnTo>
                    <a:pt x="1297" y="481"/>
                  </a:lnTo>
                  <a:lnTo>
                    <a:pt x="1300" y="481"/>
                  </a:lnTo>
                  <a:lnTo>
                    <a:pt x="1304" y="485"/>
                  </a:lnTo>
                  <a:lnTo>
                    <a:pt x="1307" y="485"/>
                  </a:lnTo>
                  <a:lnTo>
                    <a:pt x="1307" y="485"/>
                  </a:lnTo>
                  <a:lnTo>
                    <a:pt x="1304" y="489"/>
                  </a:lnTo>
                  <a:lnTo>
                    <a:pt x="1304" y="492"/>
                  </a:lnTo>
                  <a:lnTo>
                    <a:pt x="1300" y="492"/>
                  </a:lnTo>
                  <a:lnTo>
                    <a:pt x="1304" y="496"/>
                  </a:lnTo>
                  <a:lnTo>
                    <a:pt x="1304" y="496"/>
                  </a:lnTo>
                  <a:lnTo>
                    <a:pt x="1307" y="496"/>
                  </a:lnTo>
                  <a:lnTo>
                    <a:pt x="1307" y="500"/>
                  </a:lnTo>
                  <a:lnTo>
                    <a:pt x="1311" y="500"/>
                  </a:lnTo>
                  <a:lnTo>
                    <a:pt x="1315" y="503"/>
                  </a:lnTo>
                  <a:lnTo>
                    <a:pt x="1318" y="503"/>
                  </a:lnTo>
                  <a:lnTo>
                    <a:pt x="1318" y="503"/>
                  </a:lnTo>
                  <a:lnTo>
                    <a:pt x="1318" y="507"/>
                  </a:lnTo>
                  <a:lnTo>
                    <a:pt x="1322" y="507"/>
                  </a:lnTo>
                  <a:lnTo>
                    <a:pt x="1322" y="503"/>
                  </a:lnTo>
                  <a:lnTo>
                    <a:pt x="1325" y="503"/>
                  </a:lnTo>
                  <a:lnTo>
                    <a:pt x="1325" y="500"/>
                  </a:lnTo>
                  <a:lnTo>
                    <a:pt x="1329" y="496"/>
                  </a:lnTo>
                  <a:lnTo>
                    <a:pt x="1333" y="496"/>
                  </a:lnTo>
                  <a:lnTo>
                    <a:pt x="1336" y="496"/>
                  </a:lnTo>
                  <a:lnTo>
                    <a:pt x="1336" y="496"/>
                  </a:lnTo>
                  <a:lnTo>
                    <a:pt x="1340" y="500"/>
                  </a:lnTo>
                  <a:lnTo>
                    <a:pt x="1344" y="500"/>
                  </a:lnTo>
                  <a:lnTo>
                    <a:pt x="1344" y="503"/>
                  </a:lnTo>
                  <a:lnTo>
                    <a:pt x="1347" y="503"/>
                  </a:lnTo>
                  <a:lnTo>
                    <a:pt x="1351" y="503"/>
                  </a:lnTo>
                  <a:lnTo>
                    <a:pt x="1354" y="503"/>
                  </a:lnTo>
                  <a:lnTo>
                    <a:pt x="1354" y="507"/>
                  </a:lnTo>
                  <a:lnTo>
                    <a:pt x="1362" y="507"/>
                  </a:lnTo>
                  <a:lnTo>
                    <a:pt x="1362" y="510"/>
                  </a:lnTo>
                  <a:lnTo>
                    <a:pt x="1365" y="510"/>
                  </a:lnTo>
                  <a:lnTo>
                    <a:pt x="1369" y="510"/>
                  </a:lnTo>
                  <a:lnTo>
                    <a:pt x="1373" y="514"/>
                  </a:lnTo>
                  <a:lnTo>
                    <a:pt x="1373" y="514"/>
                  </a:lnTo>
                  <a:lnTo>
                    <a:pt x="1373" y="518"/>
                  </a:lnTo>
                  <a:lnTo>
                    <a:pt x="1373" y="532"/>
                  </a:lnTo>
                  <a:lnTo>
                    <a:pt x="1376" y="532"/>
                  </a:lnTo>
                  <a:lnTo>
                    <a:pt x="1380" y="536"/>
                  </a:lnTo>
                  <a:lnTo>
                    <a:pt x="1383" y="539"/>
                  </a:lnTo>
                  <a:lnTo>
                    <a:pt x="1387" y="539"/>
                  </a:lnTo>
                  <a:lnTo>
                    <a:pt x="1391" y="539"/>
                  </a:lnTo>
                  <a:lnTo>
                    <a:pt x="1391" y="543"/>
                  </a:lnTo>
                  <a:lnTo>
                    <a:pt x="1391" y="547"/>
                  </a:lnTo>
                  <a:lnTo>
                    <a:pt x="1391" y="550"/>
                  </a:lnTo>
                  <a:lnTo>
                    <a:pt x="1391" y="554"/>
                  </a:lnTo>
                  <a:lnTo>
                    <a:pt x="1391" y="558"/>
                  </a:lnTo>
                  <a:lnTo>
                    <a:pt x="1391" y="558"/>
                  </a:lnTo>
                  <a:lnTo>
                    <a:pt x="1394" y="561"/>
                  </a:lnTo>
                  <a:lnTo>
                    <a:pt x="1398" y="565"/>
                  </a:lnTo>
                  <a:lnTo>
                    <a:pt x="1398" y="568"/>
                  </a:lnTo>
                  <a:lnTo>
                    <a:pt x="1398" y="568"/>
                  </a:lnTo>
                  <a:lnTo>
                    <a:pt x="1402" y="572"/>
                  </a:lnTo>
                  <a:lnTo>
                    <a:pt x="1405" y="576"/>
                  </a:lnTo>
                  <a:lnTo>
                    <a:pt x="1409" y="576"/>
                  </a:lnTo>
                  <a:lnTo>
                    <a:pt x="1409" y="576"/>
                  </a:lnTo>
                  <a:lnTo>
                    <a:pt x="1412" y="579"/>
                  </a:lnTo>
                  <a:lnTo>
                    <a:pt x="1416" y="579"/>
                  </a:lnTo>
                  <a:lnTo>
                    <a:pt x="1420" y="579"/>
                  </a:lnTo>
                  <a:lnTo>
                    <a:pt x="1423" y="579"/>
                  </a:lnTo>
                  <a:lnTo>
                    <a:pt x="1427" y="579"/>
                  </a:lnTo>
                  <a:lnTo>
                    <a:pt x="1427" y="579"/>
                  </a:lnTo>
                  <a:lnTo>
                    <a:pt x="1430" y="579"/>
                  </a:lnTo>
                  <a:lnTo>
                    <a:pt x="1434" y="579"/>
                  </a:lnTo>
                  <a:lnTo>
                    <a:pt x="1438" y="579"/>
                  </a:lnTo>
                  <a:lnTo>
                    <a:pt x="1441" y="583"/>
                  </a:lnTo>
                  <a:lnTo>
                    <a:pt x="1441" y="583"/>
                  </a:lnTo>
                  <a:lnTo>
                    <a:pt x="1445" y="583"/>
                  </a:lnTo>
                  <a:lnTo>
                    <a:pt x="1449" y="583"/>
                  </a:lnTo>
                  <a:lnTo>
                    <a:pt x="1452" y="583"/>
                  </a:lnTo>
                  <a:lnTo>
                    <a:pt x="1456" y="583"/>
                  </a:lnTo>
                  <a:lnTo>
                    <a:pt x="1459" y="579"/>
                  </a:lnTo>
                  <a:lnTo>
                    <a:pt x="1459" y="579"/>
                  </a:lnTo>
                  <a:lnTo>
                    <a:pt x="1463" y="579"/>
                  </a:lnTo>
                  <a:lnTo>
                    <a:pt x="1467" y="579"/>
                  </a:lnTo>
                  <a:lnTo>
                    <a:pt x="1470" y="579"/>
                  </a:lnTo>
                  <a:lnTo>
                    <a:pt x="1470" y="579"/>
                  </a:lnTo>
                  <a:lnTo>
                    <a:pt x="1474" y="583"/>
                  </a:lnTo>
                  <a:lnTo>
                    <a:pt x="1478" y="583"/>
                  </a:lnTo>
                  <a:lnTo>
                    <a:pt x="1478" y="583"/>
                  </a:lnTo>
                  <a:lnTo>
                    <a:pt x="1481" y="583"/>
                  </a:lnTo>
                  <a:lnTo>
                    <a:pt x="1488" y="583"/>
                  </a:lnTo>
                  <a:lnTo>
                    <a:pt x="1488" y="586"/>
                  </a:lnTo>
                  <a:lnTo>
                    <a:pt x="1492" y="586"/>
                  </a:lnTo>
                  <a:lnTo>
                    <a:pt x="1496" y="586"/>
                  </a:lnTo>
                  <a:lnTo>
                    <a:pt x="1496" y="590"/>
                  </a:lnTo>
                  <a:lnTo>
                    <a:pt x="1499" y="590"/>
                  </a:lnTo>
                  <a:lnTo>
                    <a:pt x="1503" y="594"/>
                  </a:lnTo>
                  <a:lnTo>
                    <a:pt x="1507" y="594"/>
                  </a:lnTo>
                  <a:lnTo>
                    <a:pt x="1507" y="594"/>
                  </a:lnTo>
                  <a:lnTo>
                    <a:pt x="1510" y="597"/>
                  </a:lnTo>
                  <a:lnTo>
                    <a:pt x="1514" y="597"/>
                  </a:lnTo>
                  <a:lnTo>
                    <a:pt x="1514" y="601"/>
                  </a:lnTo>
                  <a:lnTo>
                    <a:pt x="1517" y="601"/>
                  </a:lnTo>
                  <a:lnTo>
                    <a:pt x="1521" y="601"/>
                  </a:lnTo>
                  <a:lnTo>
                    <a:pt x="1525" y="605"/>
                  </a:lnTo>
                  <a:lnTo>
                    <a:pt x="1525" y="605"/>
                  </a:lnTo>
                  <a:lnTo>
                    <a:pt x="1528" y="605"/>
                  </a:lnTo>
                  <a:lnTo>
                    <a:pt x="1532" y="605"/>
                  </a:lnTo>
                  <a:lnTo>
                    <a:pt x="1535" y="605"/>
                  </a:lnTo>
                  <a:lnTo>
                    <a:pt x="1539" y="608"/>
                  </a:lnTo>
                  <a:lnTo>
                    <a:pt x="1543" y="612"/>
                  </a:lnTo>
                  <a:lnTo>
                    <a:pt x="1543" y="612"/>
                  </a:lnTo>
                  <a:lnTo>
                    <a:pt x="1543" y="612"/>
                  </a:lnTo>
                  <a:lnTo>
                    <a:pt x="1546" y="612"/>
                  </a:lnTo>
                  <a:lnTo>
                    <a:pt x="1550" y="615"/>
                  </a:lnTo>
                  <a:lnTo>
                    <a:pt x="1550" y="615"/>
                  </a:lnTo>
                  <a:lnTo>
                    <a:pt x="1550" y="619"/>
                  </a:lnTo>
                  <a:lnTo>
                    <a:pt x="1554" y="619"/>
                  </a:lnTo>
                  <a:lnTo>
                    <a:pt x="1557" y="623"/>
                  </a:lnTo>
                  <a:lnTo>
                    <a:pt x="1561" y="623"/>
                  </a:lnTo>
                  <a:lnTo>
                    <a:pt x="1561" y="623"/>
                  </a:lnTo>
                  <a:lnTo>
                    <a:pt x="1561" y="626"/>
                  </a:lnTo>
                  <a:lnTo>
                    <a:pt x="1561" y="626"/>
                  </a:lnTo>
                  <a:lnTo>
                    <a:pt x="1564" y="630"/>
                  </a:lnTo>
                  <a:lnTo>
                    <a:pt x="1568" y="630"/>
                  </a:lnTo>
                  <a:lnTo>
                    <a:pt x="1568" y="630"/>
                  </a:lnTo>
                  <a:lnTo>
                    <a:pt x="1572" y="630"/>
                  </a:lnTo>
                  <a:lnTo>
                    <a:pt x="1575" y="634"/>
                  </a:lnTo>
                  <a:lnTo>
                    <a:pt x="1575" y="637"/>
                  </a:lnTo>
                  <a:lnTo>
                    <a:pt x="1579" y="637"/>
                  </a:lnTo>
                  <a:lnTo>
                    <a:pt x="1579" y="637"/>
                  </a:lnTo>
                  <a:lnTo>
                    <a:pt x="1583" y="637"/>
                  </a:lnTo>
                  <a:lnTo>
                    <a:pt x="1586" y="637"/>
                  </a:lnTo>
                  <a:lnTo>
                    <a:pt x="1586" y="641"/>
                  </a:lnTo>
                  <a:lnTo>
                    <a:pt x="1586" y="644"/>
                  </a:lnTo>
                  <a:lnTo>
                    <a:pt x="1586" y="648"/>
                  </a:lnTo>
                  <a:lnTo>
                    <a:pt x="1586" y="648"/>
                  </a:lnTo>
                  <a:lnTo>
                    <a:pt x="1590" y="648"/>
                  </a:lnTo>
                  <a:lnTo>
                    <a:pt x="1586" y="655"/>
                  </a:lnTo>
                  <a:lnTo>
                    <a:pt x="1586" y="655"/>
                  </a:lnTo>
                  <a:lnTo>
                    <a:pt x="1583" y="655"/>
                  </a:lnTo>
                  <a:lnTo>
                    <a:pt x="1579" y="655"/>
                  </a:lnTo>
                  <a:lnTo>
                    <a:pt x="1579" y="655"/>
                  </a:lnTo>
                  <a:lnTo>
                    <a:pt x="1575" y="655"/>
                  </a:lnTo>
                  <a:lnTo>
                    <a:pt x="1572" y="659"/>
                  </a:lnTo>
                  <a:lnTo>
                    <a:pt x="1568" y="662"/>
                  </a:lnTo>
                  <a:lnTo>
                    <a:pt x="1568" y="662"/>
                  </a:lnTo>
                  <a:lnTo>
                    <a:pt x="1564" y="662"/>
                  </a:lnTo>
                  <a:lnTo>
                    <a:pt x="1564" y="666"/>
                  </a:lnTo>
                  <a:lnTo>
                    <a:pt x="1561" y="670"/>
                  </a:lnTo>
                  <a:lnTo>
                    <a:pt x="1561" y="666"/>
                  </a:lnTo>
                  <a:lnTo>
                    <a:pt x="1561" y="666"/>
                  </a:lnTo>
                  <a:lnTo>
                    <a:pt x="1561" y="666"/>
                  </a:lnTo>
                  <a:lnTo>
                    <a:pt x="1557" y="666"/>
                  </a:lnTo>
                  <a:lnTo>
                    <a:pt x="1554" y="662"/>
                  </a:lnTo>
                  <a:lnTo>
                    <a:pt x="1550" y="662"/>
                  </a:lnTo>
                  <a:lnTo>
                    <a:pt x="1550" y="659"/>
                  </a:lnTo>
                  <a:lnTo>
                    <a:pt x="1546" y="659"/>
                  </a:lnTo>
                  <a:lnTo>
                    <a:pt x="1543" y="659"/>
                  </a:lnTo>
                  <a:lnTo>
                    <a:pt x="1543" y="659"/>
                  </a:lnTo>
                  <a:lnTo>
                    <a:pt x="1539" y="655"/>
                  </a:lnTo>
                  <a:lnTo>
                    <a:pt x="1535" y="655"/>
                  </a:lnTo>
                  <a:lnTo>
                    <a:pt x="1532" y="655"/>
                  </a:lnTo>
                  <a:lnTo>
                    <a:pt x="1532" y="652"/>
                  </a:lnTo>
                  <a:lnTo>
                    <a:pt x="1532" y="648"/>
                  </a:lnTo>
                  <a:lnTo>
                    <a:pt x="1528" y="648"/>
                  </a:lnTo>
                  <a:lnTo>
                    <a:pt x="1525" y="648"/>
                  </a:lnTo>
                  <a:lnTo>
                    <a:pt x="1525" y="648"/>
                  </a:lnTo>
                  <a:lnTo>
                    <a:pt x="1521" y="644"/>
                  </a:lnTo>
                  <a:lnTo>
                    <a:pt x="1521" y="641"/>
                  </a:lnTo>
                  <a:lnTo>
                    <a:pt x="1521" y="637"/>
                  </a:lnTo>
                  <a:lnTo>
                    <a:pt x="1517" y="637"/>
                  </a:lnTo>
                  <a:lnTo>
                    <a:pt x="1514" y="637"/>
                  </a:lnTo>
                  <a:lnTo>
                    <a:pt x="1514" y="641"/>
                  </a:lnTo>
                  <a:lnTo>
                    <a:pt x="1510" y="641"/>
                  </a:lnTo>
                  <a:lnTo>
                    <a:pt x="1510" y="644"/>
                  </a:lnTo>
                  <a:lnTo>
                    <a:pt x="1507" y="644"/>
                  </a:lnTo>
                  <a:lnTo>
                    <a:pt x="1507" y="648"/>
                  </a:lnTo>
                  <a:lnTo>
                    <a:pt x="1507" y="648"/>
                  </a:lnTo>
                  <a:lnTo>
                    <a:pt x="1507" y="652"/>
                  </a:lnTo>
                  <a:lnTo>
                    <a:pt x="1507" y="655"/>
                  </a:lnTo>
                  <a:lnTo>
                    <a:pt x="1503" y="655"/>
                  </a:lnTo>
                  <a:lnTo>
                    <a:pt x="1503" y="659"/>
                  </a:lnTo>
                  <a:lnTo>
                    <a:pt x="1499" y="662"/>
                  </a:lnTo>
                  <a:lnTo>
                    <a:pt x="1499" y="666"/>
                  </a:lnTo>
                  <a:lnTo>
                    <a:pt x="1507" y="673"/>
                  </a:lnTo>
                  <a:lnTo>
                    <a:pt x="1507" y="673"/>
                  </a:lnTo>
                  <a:lnTo>
                    <a:pt x="1507" y="677"/>
                  </a:lnTo>
                  <a:lnTo>
                    <a:pt x="1514" y="684"/>
                  </a:lnTo>
                  <a:lnTo>
                    <a:pt x="1514" y="688"/>
                  </a:lnTo>
                  <a:lnTo>
                    <a:pt x="1517" y="691"/>
                  </a:lnTo>
                  <a:lnTo>
                    <a:pt x="1521" y="699"/>
                  </a:lnTo>
                  <a:lnTo>
                    <a:pt x="1525" y="702"/>
                  </a:lnTo>
                  <a:lnTo>
                    <a:pt x="1521" y="710"/>
                  </a:lnTo>
                  <a:lnTo>
                    <a:pt x="1521" y="713"/>
                  </a:lnTo>
                  <a:lnTo>
                    <a:pt x="1517" y="717"/>
                  </a:lnTo>
                  <a:lnTo>
                    <a:pt x="1514" y="720"/>
                  </a:lnTo>
                  <a:lnTo>
                    <a:pt x="1514" y="724"/>
                  </a:lnTo>
                  <a:lnTo>
                    <a:pt x="1510" y="728"/>
                  </a:lnTo>
                  <a:lnTo>
                    <a:pt x="1510" y="735"/>
                  </a:lnTo>
                  <a:lnTo>
                    <a:pt x="1510" y="739"/>
                  </a:lnTo>
                  <a:lnTo>
                    <a:pt x="1510" y="746"/>
                  </a:lnTo>
                  <a:lnTo>
                    <a:pt x="1514" y="749"/>
                  </a:lnTo>
                  <a:lnTo>
                    <a:pt x="1514" y="757"/>
                  </a:lnTo>
                  <a:lnTo>
                    <a:pt x="1517" y="757"/>
                  </a:lnTo>
                  <a:lnTo>
                    <a:pt x="1517" y="764"/>
                  </a:lnTo>
                  <a:lnTo>
                    <a:pt x="1521" y="764"/>
                  </a:lnTo>
                  <a:lnTo>
                    <a:pt x="1525" y="767"/>
                  </a:lnTo>
                  <a:lnTo>
                    <a:pt x="1525" y="771"/>
                  </a:lnTo>
                  <a:lnTo>
                    <a:pt x="1528" y="775"/>
                  </a:lnTo>
                  <a:lnTo>
                    <a:pt x="1532" y="775"/>
                  </a:lnTo>
                  <a:lnTo>
                    <a:pt x="1532" y="775"/>
                  </a:lnTo>
                  <a:lnTo>
                    <a:pt x="1535" y="778"/>
                  </a:lnTo>
                  <a:lnTo>
                    <a:pt x="1539" y="782"/>
                  </a:lnTo>
                  <a:lnTo>
                    <a:pt x="1539" y="782"/>
                  </a:lnTo>
                  <a:lnTo>
                    <a:pt x="1539" y="786"/>
                  </a:lnTo>
                  <a:lnTo>
                    <a:pt x="1543" y="789"/>
                  </a:lnTo>
                  <a:lnTo>
                    <a:pt x="1543" y="793"/>
                  </a:lnTo>
                  <a:lnTo>
                    <a:pt x="1543" y="793"/>
                  </a:lnTo>
                  <a:lnTo>
                    <a:pt x="1546" y="796"/>
                  </a:lnTo>
                  <a:lnTo>
                    <a:pt x="1546" y="800"/>
                  </a:lnTo>
                  <a:lnTo>
                    <a:pt x="1546" y="804"/>
                  </a:lnTo>
                  <a:lnTo>
                    <a:pt x="1546" y="807"/>
                  </a:lnTo>
                  <a:lnTo>
                    <a:pt x="1546" y="807"/>
                  </a:lnTo>
                  <a:lnTo>
                    <a:pt x="1546" y="811"/>
                  </a:lnTo>
                  <a:lnTo>
                    <a:pt x="1543" y="815"/>
                  </a:lnTo>
                  <a:lnTo>
                    <a:pt x="1543" y="818"/>
                  </a:lnTo>
                  <a:lnTo>
                    <a:pt x="1543" y="818"/>
                  </a:lnTo>
                  <a:lnTo>
                    <a:pt x="1539" y="822"/>
                  </a:lnTo>
                  <a:lnTo>
                    <a:pt x="1535" y="825"/>
                  </a:lnTo>
                  <a:lnTo>
                    <a:pt x="1532" y="825"/>
                  </a:lnTo>
                  <a:lnTo>
                    <a:pt x="1532" y="825"/>
                  </a:lnTo>
                  <a:lnTo>
                    <a:pt x="1532" y="829"/>
                  </a:lnTo>
                  <a:lnTo>
                    <a:pt x="1528" y="833"/>
                  </a:lnTo>
                  <a:lnTo>
                    <a:pt x="1525" y="836"/>
                  </a:lnTo>
                  <a:lnTo>
                    <a:pt x="1525" y="836"/>
                  </a:lnTo>
                  <a:lnTo>
                    <a:pt x="1525" y="840"/>
                  </a:lnTo>
                  <a:lnTo>
                    <a:pt x="1525" y="862"/>
                  </a:lnTo>
                  <a:lnTo>
                    <a:pt x="1521" y="862"/>
                  </a:lnTo>
                  <a:lnTo>
                    <a:pt x="1517" y="862"/>
                  </a:lnTo>
                  <a:lnTo>
                    <a:pt x="1514" y="862"/>
                  </a:lnTo>
                  <a:lnTo>
                    <a:pt x="1510" y="862"/>
                  </a:lnTo>
                  <a:lnTo>
                    <a:pt x="1507" y="862"/>
                  </a:lnTo>
                  <a:lnTo>
                    <a:pt x="1503" y="862"/>
                  </a:lnTo>
                  <a:lnTo>
                    <a:pt x="1499" y="858"/>
                  </a:lnTo>
                  <a:lnTo>
                    <a:pt x="1496" y="854"/>
                  </a:lnTo>
                  <a:lnTo>
                    <a:pt x="1496" y="854"/>
                  </a:lnTo>
                  <a:lnTo>
                    <a:pt x="1492" y="854"/>
                  </a:lnTo>
                  <a:lnTo>
                    <a:pt x="1488" y="854"/>
                  </a:lnTo>
                  <a:lnTo>
                    <a:pt x="1485" y="854"/>
                  </a:lnTo>
                  <a:lnTo>
                    <a:pt x="1478" y="851"/>
                  </a:lnTo>
                  <a:lnTo>
                    <a:pt x="1478" y="851"/>
                  </a:lnTo>
                  <a:lnTo>
                    <a:pt x="1474" y="847"/>
                  </a:lnTo>
                  <a:lnTo>
                    <a:pt x="1470" y="844"/>
                  </a:lnTo>
                  <a:lnTo>
                    <a:pt x="1470" y="840"/>
                  </a:lnTo>
                  <a:lnTo>
                    <a:pt x="1467" y="840"/>
                  </a:lnTo>
                  <a:lnTo>
                    <a:pt x="1463" y="836"/>
                  </a:lnTo>
                  <a:lnTo>
                    <a:pt x="1459" y="836"/>
                  </a:lnTo>
                  <a:lnTo>
                    <a:pt x="1459" y="833"/>
                  </a:lnTo>
                  <a:lnTo>
                    <a:pt x="1456" y="829"/>
                  </a:lnTo>
                  <a:lnTo>
                    <a:pt x="1452" y="825"/>
                  </a:lnTo>
                  <a:lnTo>
                    <a:pt x="1452" y="825"/>
                  </a:lnTo>
                  <a:lnTo>
                    <a:pt x="1445" y="825"/>
                  </a:lnTo>
                  <a:lnTo>
                    <a:pt x="1441" y="825"/>
                  </a:lnTo>
                  <a:lnTo>
                    <a:pt x="1441" y="822"/>
                  </a:lnTo>
                  <a:lnTo>
                    <a:pt x="1434" y="822"/>
                  </a:lnTo>
                  <a:lnTo>
                    <a:pt x="1430" y="822"/>
                  </a:lnTo>
                  <a:lnTo>
                    <a:pt x="1427" y="825"/>
                  </a:lnTo>
                  <a:lnTo>
                    <a:pt x="1427" y="825"/>
                  </a:lnTo>
                  <a:lnTo>
                    <a:pt x="1423" y="825"/>
                  </a:lnTo>
                  <a:lnTo>
                    <a:pt x="1420" y="825"/>
                  </a:lnTo>
                  <a:lnTo>
                    <a:pt x="1416" y="829"/>
                  </a:lnTo>
                  <a:lnTo>
                    <a:pt x="1412" y="833"/>
                  </a:lnTo>
                  <a:lnTo>
                    <a:pt x="1409" y="833"/>
                  </a:lnTo>
                  <a:lnTo>
                    <a:pt x="1409" y="833"/>
                  </a:lnTo>
                  <a:lnTo>
                    <a:pt x="1402" y="833"/>
                  </a:lnTo>
                  <a:lnTo>
                    <a:pt x="1398" y="833"/>
                  </a:lnTo>
                  <a:lnTo>
                    <a:pt x="1394" y="833"/>
                  </a:lnTo>
                  <a:lnTo>
                    <a:pt x="1391" y="833"/>
                  </a:lnTo>
                  <a:lnTo>
                    <a:pt x="1387" y="833"/>
                  </a:lnTo>
                  <a:lnTo>
                    <a:pt x="1383" y="836"/>
                  </a:lnTo>
                  <a:lnTo>
                    <a:pt x="1380" y="836"/>
                  </a:lnTo>
                  <a:lnTo>
                    <a:pt x="1380" y="844"/>
                  </a:lnTo>
                  <a:lnTo>
                    <a:pt x="1380" y="844"/>
                  </a:lnTo>
                  <a:lnTo>
                    <a:pt x="1376" y="847"/>
                  </a:lnTo>
                  <a:lnTo>
                    <a:pt x="1376" y="851"/>
                  </a:lnTo>
                  <a:lnTo>
                    <a:pt x="1373" y="854"/>
                  </a:lnTo>
                  <a:lnTo>
                    <a:pt x="1369" y="854"/>
                  </a:lnTo>
                  <a:lnTo>
                    <a:pt x="1365" y="854"/>
                  </a:lnTo>
                  <a:lnTo>
                    <a:pt x="1365" y="858"/>
                  </a:lnTo>
                  <a:lnTo>
                    <a:pt x="1362" y="858"/>
                  </a:lnTo>
                  <a:lnTo>
                    <a:pt x="1354" y="862"/>
                  </a:lnTo>
                  <a:lnTo>
                    <a:pt x="1354" y="862"/>
                  </a:lnTo>
                  <a:lnTo>
                    <a:pt x="1351" y="862"/>
                  </a:lnTo>
                  <a:lnTo>
                    <a:pt x="1347" y="865"/>
                  </a:lnTo>
                  <a:lnTo>
                    <a:pt x="1340" y="872"/>
                  </a:lnTo>
                  <a:lnTo>
                    <a:pt x="1336" y="872"/>
                  </a:lnTo>
                  <a:lnTo>
                    <a:pt x="1336" y="872"/>
                  </a:lnTo>
                  <a:lnTo>
                    <a:pt x="1333" y="876"/>
                  </a:lnTo>
                  <a:lnTo>
                    <a:pt x="1329" y="876"/>
                  </a:lnTo>
                  <a:lnTo>
                    <a:pt x="1325" y="880"/>
                  </a:lnTo>
                  <a:lnTo>
                    <a:pt x="1325" y="880"/>
                  </a:lnTo>
                  <a:lnTo>
                    <a:pt x="1322" y="880"/>
                  </a:lnTo>
                  <a:lnTo>
                    <a:pt x="1318" y="883"/>
                  </a:lnTo>
                  <a:lnTo>
                    <a:pt x="1311" y="887"/>
                  </a:lnTo>
                  <a:lnTo>
                    <a:pt x="1307" y="883"/>
                  </a:lnTo>
                  <a:lnTo>
                    <a:pt x="1307" y="880"/>
                  </a:lnTo>
                  <a:lnTo>
                    <a:pt x="1304" y="880"/>
                  </a:lnTo>
                  <a:lnTo>
                    <a:pt x="1304" y="872"/>
                  </a:lnTo>
                  <a:lnTo>
                    <a:pt x="1307" y="872"/>
                  </a:lnTo>
                  <a:lnTo>
                    <a:pt x="1304" y="865"/>
                  </a:lnTo>
                  <a:lnTo>
                    <a:pt x="1304" y="862"/>
                  </a:lnTo>
                  <a:lnTo>
                    <a:pt x="1300" y="862"/>
                  </a:lnTo>
                  <a:lnTo>
                    <a:pt x="1297" y="862"/>
                  </a:lnTo>
                  <a:lnTo>
                    <a:pt x="1289" y="862"/>
                  </a:lnTo>
                  <a:lnTo>
                    <a:pt x="1289" y="862"/>
                  </a:lnTo>
                  <a:lnTo>
                    <a:pt x="1282" y="862"/>
                  </a:lnTo>
                  <a:lnTo>
                    <a:pt x="1282" y="862"/>
                  </a:lnTo>
                  <a:lnTo>
                    <a:pt x="1278" y="862"/>
                  </a:lnTo>
                  <a:lnTo>
                    <a:pt x="1275" y="858"/>
                  </a:lnTo>
                  <a:lnTo>
                    <a:pt x="1271" y="854"/>
                  </a:lnTo>
                  <a:lnTo>
                    <a:pt x="1271" y="854"/>
                  </a:lnTo>
                  <a:lnTo>
                    <a:pt x="1268" y="851"/>
                  </a:lnTo>
                  <a:lnTo>
                    <a:pt x="1264" y="847"/>
                  </a:lnTo>
                  <a:lnTo>
                    <a:pt x="1260" y="847"/>
                  </a:lnTo>
                  <a:lnTo>
                    <a:pt x="1257" y="844"/>
                  </a:lnTo>
                  <a:lnTo>
                    <a:pt x="1253" y="844"/>
                  </a:lnTo>
                  <a:lnTo>
                    <a:pt x="1253" y="844"/>
                  </a:lnTo>
                  <a:lnTo>
                    <a:pt x="1249" y="840"/>
                  </a:lnTo>
                  <a:lnTo>
                    <a:pt x="1246" y="836"/>
                  </a:lnTo>
                  <a:lnTo>
                    <a:pt x="1242" y="836"/>
                  </a:lnTo>
                  <a:lnTo>
                    <a:pt x="1239" y="833"/>
                  </a:lnTo>
                  <a:lnTo>
                    <a:pt x="1235" y="829"/>
                  </a:lnTo>
                  <a:lnTo>
                    <a:pt x="1235" y="829"/>
                  </a:lnTo>
                  <a:lnTo>
                    <a:pt x="1231" y="825"/>
                  </a:lnTo>
                  <a:lnTo>
                    <a:pt x="1228" y="822"/>
                  </a:lnTo>
                  <a:lnTo>
                    <a:pt x="1228" y="818"/>
                  </a:lnTo>
                  <a:lnTo>
                    <a:pt x="1228" y="818"/>
                  </a:lnTo>
                  <a:lnTo>
                    <a:pt x="1228" y="811"/>
                  </a:lnTo>
                  <a:lnTo>
                    <a:pt x="1228" y="807"/>
                  </a:lnTo>
                  <a:lnTo>
                    <a:pt x="1224" y="800"/>
                  </a:lnTo>
                  <a:lnTo>
                    <a:pt x="1224" y="800"/>
                  </a:lnTo>
                  <a:lnTo>
                    <a:pt x="1224" y="793"/>
                  </a:lnTo>
                  <a:lnTo>
                    <a:pt x="1224" y="793"/>
                  </a:lnTo>
                  <a:lnTo>
                    <a:pt x="1224" y="786"/>
                  </a:lnTo>
                  <a:lnTo>
                    <a:pt x="1224" y="782"/>
                  </a:lnTo>
                  <a:lnTo>
                    <a:pt x="1228" y="778"/>
                  </a:lnTo>
                  <a:lnTo>
                    <a:pt x="1228" y="775"/>
                  </a:lnTo>
                  <a:lnTo>
                    <a:pt x="1228" y="771"/>
                  </a:lnTo>
                  <a:lnTo>
                    <a:pt x="1228" y="767"/>
                  </a:lnTo>
                  <a:lnTo>
                    <a:pt x="1228" y="764"/>
                  </a:lnTo>
                  <a:lnTo>
                    <a:pt x="1228" y="760"/>
                  </a:lnTo>
                  <a:lnTo>
                    <a:pt x="1228" y="757"/>
                  </a:lnTo>
                  <a:lnTo>
                    <a:pt x="1228" y="753"/>
                  </a:lnTo>
                  <a:lnTo>
                    <a:pt x="1228" y="746"/>
                  </a:lnTo>
                  <a:lnTo>
                    <a:pt x="1228" y="746"/>
                  </a:lnTo>
                  <a:lnTo>
                    <a:pt x="1228" y="739"/>
                  </a:lnTo>
                  <a:lnTo>
                    <a:pt x="1228" y="739"/>
                  </a:lnTo>
                  <a:lnTo>
                    <a:pt x="1228" y="731"/>
                  </a:lnTo>
                  <a:lnTo>
                    <a:pt x="1224" y="728"/>
                  </a:lnTo>
                  <a:lnTo>
                    <a:pt x="1221" y="728"/>
                  </a:lnTo>
                  <a:lnTo>
                    <a:pt x="1217" y="724"/>
                  </a:lnTo>
                  <a:lnTo>
                    <a:pt x="1217" y="720"/>
                  </a:lnTo>
                  <a:lnTo>
                    <a:pt x="1213" y="720"/>
                  </a:lnTo>
                  <a:lnTo>
                    <a:pt x="1210" y="717"/>
                  </a:lnTo>
                  <a:lnTo>
                    <a:pt x="1210" y="713"/>
                  </a:lnTo>
                  <a:lnTo>
                    <a:pt x="1206" y="713"/>
                  </a:lnTo>
                  <a:lnTo>
                    <a:pt x="1202" y="710"/>
                  </a:lnTo>
                  <a:lnTo>
                    <a:pt x="1199" y="710"/>
                  </a:lnTo>
                  <a:lnTo>
                    <a:pt x="1195" y="710"/>
                  </a:lnTo>
                  <a:lnTo>
                    <a:pt x="1192" y="706"/>
                  </a:lnTo>
                  <a:lnTo>
                    <a:pt x="1188" y="706"/>
                  </a:lnTo>
                  <a:lnTo>
                    <a:pt x="1184" y="702"/>
                  </a:lnTo>
                  <a:lnTo>
                    <a:pt x="1181" y="702"/>
                  </a:lnTo>
                  <a:lnTo>
                    <a:pt x="1181" y="702"/>
                  </a:lnTo>
                  <a:lnTo>
                    <a:pt x="1173" y="699"/>
                  </a:lnTo>
                  <a:lnTo>
                    <a:pt x="1173" y="699"/>
                  </a:lnTo>
                  <a:lnTo>
                    <a:pt x="1170" y="691"/>
                  </a:lnTo>
                  <a:lnTo>
                    <a:pt x="1166" y="691"/>
                  </a:lnTo>
                  <a:lnTo>
                    <a:pt x="1163" y="688"/>
                  </a:lnTo>
                  <a:lnTo>
                    <a:pt x="1163" y="684"/>
                  </a:lnTo>
                  <a:lnTo>
                    <a:pt x="1159" y="684"/>
                  </a:lnTo>
                  <a:lnTo>
                    <a:pt x="1155" y="684"/>
                  </a:lnTo>
                  <a:lnTo>
                    <a:pt x="1155" y="684"/>
                  </a:lnTo>
                  <a:lnTo>
                    <a:pt x="1152" y="684"/>
                  </a:lnTo>
                  <a:lnTo>
                    <a:pt x="1144" y="688"/>
                  </a:lnTo>
                  <a:lnTo>
                    <a:pt x="1144" y="691"/>
                  </a:lnTo>
                  <a:lnTo>
                    <a:pt x="1141" y="691"/>
                  </a:lnTo>
                  <a:lnTo>
                    <a:pt x="1137" y="691"/>
                  </a:lnTo>
                  <a:lnTo>
                    <a:pt x="1134" y="695"/>
                  </a:lnTo>
                  <a:lnTo>
                    <a:pt x="1130" y="695"/>
                  </a:lnTo>
                  <a:lnTo>
                    <a:pt x="1126" y="699"/>
                  </a:lnTo>
                  <a:lnTo>
                    <a:pt x="1119" y="699"/>
                  </a:lnTo>
                  <a:lnTo>
                    <a:pt x="1116" y="702"/>
                  </a:lnTo>
                  <a:lnTo>
                    <a:pt x="1112" y="702"/>
                  </a:lnTo>
                  <a:lnTo>
                    <a:pt x="1112" y="702"/>
                  </a:lnTo>
                  <a:lnTo>
                    <a:pt x="1105" y="706"/>
                  </a:lnTo>
                  <a:lnTo>
                    <a:pt x="1101" y="710"/>
                  </a:lnTo>
                  <a:lnTo>
                    <a:pt x="1101" y="710"/>
                  </a:lnTo>
                  <a:lnTo>
                    <a:pt x="1094" y="710"/>
                  </a:lnTo>
                  <a:lnTo>
                    <a:pt x="1094" y="710"/>
                  </a:lnTo>
                  <a:lnTo>
                    <a:pt x="1094" y="713"/>
                  </a:lnTo>
                  <a:lnTo>
                    <a:pt x="1090" y="713"/>
                  </a:lnTo>
                  <a:lnTo>
                    <a:pt x="1087" y="713"/>
                  </a:lnTo>
                  <a:lnTo>
                    <a:pt x="1087" y="717"/>
                  </a:lnTo>
                  <a:lnTo>
                    <a:pt x="1083" y="717"/>
                  </a:lnTo>
                  <a:lnTo>
                    <a:pt x="1079" y="720"/>
                  </a:lnTo>
                  <a:lnTo>
                    <a:pt x="1076" y="720"/>
                  </a:lnTo>
                  <a:lnTo>
                    <a:pt x="1076" y="720"/>
                  </a:lnTo>
                  <a:lnTo>
                    <a:pt x="1072" y="720"/>
                  </a:lnTo>
                  <a:lnTo>
                    <a:pt x="1068" y="724"/>
                  </a:lnTo>
                  <a:lnTo>
                    <a:pt x="1065" y="724"/>
                  </a:lnTo>
                  <a:lnTo>
                    <a:pt x="1061" y="728"/>
                  </a:lnTo>
                  <a:lnTo>
                    <a:pt x="1058" y="728"/>
                  </a:lnTo>
                  <a:lnTo>
                    <a:pt x="1058" y="728"/>
                  </a:lnTo>
                  <a:lnTo>
                    <a:pt x="1054" y="728"/>
                  </a:lnTo>
                  <a:lnTo>
                    <a:pt x="1047" y="731"/>
                  </a:lnTo>
                  <a:lnTo>
                    <a:pt x="1047" y="735"/>
                  </a:lnTo>
                  <a:lnTo>
                    <a:pt x="1043" y="739"/>
                  </a:lnTo>
                  <a:lnTo>
                    <a:pt x="1039" y="739"/>
                  </a:lnTo>
                  <a:lnTo>
                    <a:pt x="1039" y="739"/>
                  </a:lnTo>
                  <a:lnTo>
                    <a:pt x="1036" y="739"/>
                  </a:lnTo>
                  <a:lnTo>
                    <a:pt x="1029" y="739"/>
                  </a:lnTo>
                  <a:lnTo>
                    <a:pt x="1029" y="739"/>
                  </a:lnTo>
                  <a:lnTo>
                    <a:pt x="1025" y="735"/>
                  </a:lnTo>
                  <a:lnTo>
                    <a:pt x="1021" y="735"/>
                  </a:lnTo>
                  <a:lnTo>
                    <a:pt x="1018" y="731"/>
                  </a:lnTo>
                  <a:lnTo>
                    <a:pt x="1011" y="735"/>
                  </a:lnTo>
                  <a:lnTo>
                    <a:pt x="1011" y="735"/>
                  </a:lnTo>
                  <a:lnTo>
                    <a:pt x="1007" y="739"/>
                  </a:lnTo>
                  <a:lnTo>
                    <a:pt x="1003" y="739"/>
                  </a:lnTo>
                  <a:lnTo>
                    <a:pt x="1003" y="742"/>
                  </a:lnTo>
                  <a:lnTo>
                    <a:pt x="1000" y="746"/>
                  </a:lnTo>
                  <a:lnTo>
                    <a:pt x="996" y="746"/>
                  </a:lnTo>
                  <a:lnTo>
                    <a:pt x="992" y="749"/>
                  </a:lnTo>
                  <a:lnTo>
                    <a:pt x="992" y="753"/>
                  </a:lnTo>
                  <a:lnTo>
                    <a:pt x="989" y="757"/>
                  </a:lnTo>
                  <a:lnTo>
                    <a:pt x="985" y="757"/>
                  </a:lnTo>
                  <a:lnTo>
                    <a:pt x="985" y="760"/>
                  </a:lnTo>
                  <a:lnTo>
                    <a:pt x="982" y="764"/>
                  </a:lnTo>
                  <a:lnTo>
                    <a:pt x="974" y="764"/>
                  </a:lnTo>
                  <a:lnTo>
                    <a:pt x="974" y="764"/>
                  </a:lnTo>
                  <a:lnTo>
                    <a:pt x="971" y="764"/>
                  </a:lnTo>
                  <a:lnTo>
                    <a:pt x="971" y="764"/>
                  </a:lnTo>
                  <a:lnTo>
                    <a:pt x="967" y="764"/>
                  </a:lnTo>
                  <a:lnTo>
                    <a:pt x="967" y="767"/>
                  </a:lnTo>
                  <a:lnTo>
                    <a:pt x="963" y="771"/>
                  </a:lnTo>
                  <a:lnTo>
                    <a:pt x="960" y="775"/>
                  </a:lnTo>
                  <a:lnTo>
                    <a:pt x="956" y="775"/>
                  </a:lnTo>
                  <a:lnTo>
                    <a:pt x="949" y="775"/>
                  </a:lnTo>
                  <a:lnTo>
                    <a:pt x="949" y="771"/>
                  </a:lnTo>
                  <a:lnTo>
                    <a:pt x="942" y="771"/>
                  </a:lnTo>
                  <a:lnTo>
                    <a:pt x="938" y="771"/>
                  </a:lnTo>
                  <a:lnTo>
                    <a:pt x="938" y="767"/>
                  </a:lnTo>
                  <a:lnTo>
                    <a:pt x="931" y="767"/>
                  </a:lnTo>
                  <a:lnTo>
                    <a:pt x="931" y="764"/>
                  </a:lnTo>
                  <a:lnTo>
                    <a:pt x="924" y="764"/>
                  </a:lnTo>
                  <a:lnTo>
                    <a:pt x="920" y="764"/>
                  </a:lnTo>
                  <a:lnTo>
                    <a:pt x="916" y="764"/>
                  </a:lnTo>
                  <a:lnTo>
                    <a:pt x="913" y="764"/>
                  </a:lnTo>
                  <a:lnTo>
                    <a:pt x="909" y="760"/>
                  </a:lnTo>
                  <a:lnTo>
                    <a:pt x="906" y="760"/>
                  </a:lnTo>
                  <a:lnTo>
                    <a:pt x="902" y="760"/>
                  </a:lnTo>
                  <a:lnTo>
                    <a:pt x="898" y="757"/>
                  </a:lnTo>
                  <a:lnTo>
                    <a:pt x="895" y="757"/>
                  </a:lnTo>
                  <a:lnTo>
                    <a:pt x="891" y="757"/>
                  </a:lnTo>
                  <a:lnTo>
                    <a:pt x="887" y="757"/>
                  </a:lnTo>
                  <a:lnTo>
                    <a:pt x="884" y="757"/>
                  </a:lnTo>
                  <a:lnTo>
                    <a:pt x="880" y="753"/>
                  </a:lnTo>
                  <a:lnTo>
                    <a:pt x="877" y="753"/>
                  </a:lnTo>
                  <a:lnTo>
                    <a:pt x="873" y="749"/>
                  </a:lnTo>
                  <a:lnTo>
                    <a:pt x="869" y="746"/>
                  </a:lnTo>
                  <a:lnTo>
                    <a:pt x="866" y="746"/>
                  </a:lnTo>
                  <a:lnTo>
                    <a:pt x="866" y="742"/>
                  </a:lnTo>
                  <a:lnTo>
                    <a:pt x="862" y="739"/>
                  </a:lnTo>
                  <a:lnTo>
                    <a:pt x="858" y="739"/>
                  </a:lnTo>
                  <a:lnTo>
                    <a:pt x="858" y="731"/>
                  </a:lnTo>
                  <a:lnTo>
                    <a:pt x="858" y="728"/>
                  </a:lnTo>
                  <a:lnTo>
                    <a:pt x="858" y="724"/>
                  </a:lnTo>
                  <a:lnTo>
                    <a:pt x="858" y="720"/>
                  </a:lnTo>
                  <a:lnTo>
                    <a:pt x="858" y="720"/>
                  </a:lnTo>
                  <a:lnTo>
                    <a:pt x="858" y="713"/>
                  </a:lnTo>
                  <a:lnTo>
                    <a:pt x="862" y="710"/>
                  </a:lnTo>
                  <a:lnTo>
                    <a:pt x="862" y="710"/>
                  </a:lnTo>
                  <a:lnTo>
                    <a:pt x="866" y="706"/>
                  </a:lnTo>
                  <a:lnTo>
                    <a:pt x="866" y="702"/>
                  </a:lnTo>
                  <a:lnTo>
                    <a:pt x="866" y="699"/>
                  </a:lnTo>
                  <a:lnTo>
                    <a:pt x="866" y="691"/>
                  </a:lnTo>
                  <a:lnTo>
                    <a:pt x="862" y="691"/>
                  </a:lnTo>
                  <a:lnTo>
                    <a:pt x="858" y="684"/>
                  </a:lnTo>
                  <a:lnTo>
                    <a:pt x="858" y="684"/>
                  </a:lnTo>
                  <a:lnTo>
                    <a:pt x="855" y="684"/>
                  </a:lnTo>
                  <a:lnTo>
                    <a:pt x="848" y="684"/>
                  </a:lnTo>
                  <a:lnTo>
                    <a:pt x="848" y="684"/>
                  </a:lnTo>
                  <a:lnTo>
                    <a:pt x="840" y="684"/>
                  </a:lnTo>
                  <a:lnTo>
                    <a:pt x="837" y="681"/>
                  </a:lnTo>
                  <a:lnTo>
                    <a:pt x="830" y="684"/>
                  </a:lnTo>
                  <a:lnTo>
                    <a:pt x="830" y="681"/>
                  </a:lnTo>
                  <a:lnTo>
                    <a:pt x="822" y="681"/>
                  </a:lnTo>
                  <a:lnTo>
                    <a:pt x="819" y="684"/>
                  </a:lnTo>
                  <a:lnTo>
                    <a:pt x="815" y="684"/>
                  </a:lnTo>
                  <a:lnTo>
                    <a:pt x="815" y="684"/>
                  </a:lnTo>
                  <a:lnTo>
                    <a:pt x="808" y="684"/>
                  </a:lnTo>
                  <a:lnTo>
                    <a:pt x="804" y="684"/>
                  </a:lnTo>
                  <a:lnTo>
                    <a:pt x="801" y="684"/>
                  </a:lnTo>
                  <a:lnTo>
                    <a:pt x="797" y="688"/>
                  </a:lnTo>
                  <a:lnTo>
                    <a:pt x="793" y="688"/>
                  </a:lnTo>
                  <a:lnTo>
                    <a:pt x="790" y="691"/>
                  </a:lnTo>
                  <a:lnTo>
                    <a:pt x="786" y="691"/>
                  </a:lnTo>
                  <a:lnTo>
                    <a:pt x="786" y="695"/>
                  </a:lnTo>
                  <a:lnTo>
                    <a:pt x="779" y="695"/>
                  </a:lnTo>
                  <a:lnTo>
                    <a:pt x="775" y="699"/>
                  </a:lnTo>
                  <a:lnTo>
                    <a:pt x="768" y="699"/>
                  </a:lnTo>
                  <a:lnTo>
                    <a:pt x="764" y="699"/>
                  </a:lnTo>
                  <a:lnTo>
                    <a:pt x="761" y="699"/>
                  </a:lnTo>
                  <a:lnTo>
                    <a:pt x="757" y="695"/>
                  </a:lnTo>
                  <a:lnTo>
                    <a:pt x="757" y="691"/>
                  </a:lnTo>
                  <a:lnTo>
                    <a:pt x="757" y="688"/>
                  </a:lnTo>
                  <a:lnTo>
                    <a:pt x="761" y="684"/>
                  </a:lnTo>
                  <a:lnTo>
                    <a:pt x="761" y="684"/>
                  </a:lnTo>
                  <a:lnTo>
                    <a:pt x="764" y="681"/>
                  </a:lnTo>
                  <a:lnTo>
                    <a:pt x="764" y="677"/>
                  </a:lnTo>
                  <a:lnTo>
                    <a:pt x="761" y="673"/>
                  </a:lnTo>
                  <a:lnTo>
                    <a:pt x="761" y="670"/>
                  </a:lnTo>
                  <a:lnTo>
                    <a:pt x="757" y="670"/>
                  </a:lnTo>
                  <a:lnTo>
                    <a:pt x="750" y="670"/>
                  </a:lnTo>
                  <a:lnTo>
                    <a:pt x="746" y="670"/>
                  </a:lnTo>
                  <a:lnTo>
                    <a:pt x="743" y="670"/>
                  </a:lnTo>
                  <a:lnTo>
                    <a:pt x="739" y="670"/>
                  </a:lnTo>
                  <a:lnTo>
                    <a:pt x="735" y="666"/>
                  </a:lnTo>
                  <a:lnTo>
                    <a:pt x="732" y="666"/>
                  </a:lnTo>
                  <a:lnTo>
                    <a:pt x="732" y="666"/>
                  </a:lnTo>
                  <a:lnTo>
                    <a:pt x="728" y="666"/>
                  </a:lnTo>
                  <a:lnTo>
                    <a:pt x="725" y="666"/>
                  </a:lnTo>
                  <a:lnTo>
                    <a:pt x="721" y="662"/>
                  </a:lnTo>
                  <a:lnTo>
                    <a:pt x="717" y="662"/>
                  </a:lnTo>
                  <a:lnTo>
                    <a:pt x="714" y="659"/>
                  </a:lnTo>
                  <a:lnTo>
                    <a:pt x="714" y="655"/>
                  </a:lnTo>
                  <a:lnTo>
                    <a:pt x="710" y="655"/>
                  </a:lnTo>
                  <a:lnTo>
                    <a:pt x="710" y="648"/>
                  </a:lnTo>
                  <a:lnTo>
                    <a:pt x="710" y="644"/>
                  </a:lnTo>
                  <a:lnTo>
                    <a:pt x="710" y="641"/>
                  </a:lnTo>
                  <a:lnTo>
                    <a:pt x="710" y="637"/>
                  </a:lnTo>
                  <a:lnTo>
                    <a:pt x="710" y="634"/>
                  </a:lnTo>
                  <a:lnTo>
                    <a:pt x="706" y="630"/>
                  </a:lnTo>
                  <a:lnTo>
                    <a:pt x="706" y="626"/>
                  </a:lnTo>
                  <a:lnTo>
                    <a:pt x="703" y="626"/>
                  </a:lnTo>
                  <a:lnTo>
                    <a:pt x="699" y="623"/>
                  </a:lnTo>
                  <a:lnTo>
                    <a:pt x="696" y="623"/>
                  </a:lnTo>
                  <a:lnTo>
                    <a:pt x="696" y="619"/>
                  </a:lnTo>
                  <a:lnTo>
                    <a:pt x="692" y="619"/>
                  </a:lnTo>
                  <a:lnTo>
                    <a:pt x="688" y="615"/>
                  </a:lnTo>
                  <a:lnTo>
                    <a:pt x="685" y="615"/>
                  </a:lnTo>
                  <a:lnTo>
                    <a:pt x="677" y="615"/>
                  </a:lnTo>
                  <a:lnTo>
                    <a:pt x="677" y="612"/>
                  </a:lnTo>
                  <a:lnTo>
                    <a:pt x="670" y="612"/>
                  </a:lnTo>
                  <a:lnTo>
                    <a:pt x="667" y="612"/>
                  </a:lnTo>
                  <a:lnTo>
                    <a:pt x="663" y="612"/>
                  </a:lnTo>
                  <a:lnTo>
                    <a:pt x="659" y="612"/>
                  </a:lnTo>
                  <a:lnTo>
                    <a:pt x="656" y="612"/>
                  </a:lnTo>
                  <a:lnTo>
                    <a:pt x="652" y="608"/>
                  </a:lnTo>
                  <a:lnTo>
                    <a:pt x="652" y="605"/>
                  </a:lnTo>
                  <a:lnTo>
                    <a:pt x="648" y="605"/>
                  </a:lnTo>
                  <a:lnTo>
                    <a:pt x="645" y="605"/>
                  </a:lnTo>
                  <a:lnTo>
                    <a:pt x="641" y="605"/>
                  </a:lnTo>
                  <a:lnTo>
                    <a:pt x="641" y="601"/>
                  </a:lnTo>
                  <a:lnTo>
                    <a:pt x="638" y="601"/>
                  </a:lnTo>
                  <a:lnTo>
                    <a:pt x="634" y="597"/>
                  </a:lnTo>
                  <a:lnTo>
                    <a:pt x="634" y="594"/>
                  </a:lnTo>
                  <a:lnTo>
                    <a:pt x="634" y="594"/>
                  </a:lnTo>
                  <a:lnTo>
                    <a:pt x="630" y="590"/>
                  </a:lnTo>
                  <a:lnTo>
                    <a:pt x="630" y="586"/>
                  </a:lnTo>
                  <a:lnTo>
                    <a:pt x="627" y="586"/>
                  </a:lnTo>
                  <a:lnTo>
                    <a:pt x="623" y="583"/>
                  </a:lnTo>
                  <a:lnTo>
                    <a:pt x="620" y="583"/>
                  </a:lnTo>
                  <a:lnTo>
                    <a:pt x="616" y="583"/>
                  </a:lnTo>
                  <a:lnTo>
                    <a:pt x="609" y="583"/>
                  </a:lnTo>
                  <a:lnTo>
                    <a:pt x="605" y="579"/>
                  </a:lnTo>
                  <a:lnTo>
                    <a:pt x="605" y="583"/>
                  </a:lnTo>
                  <a:lnTo>
                    <a:pt x="601" y="583"/>
                  </a:lnTo>
                  <a:lnTo>
                    <a:pt x="598" y="586"/>
                  </a:lnTo>
                  <a:lnTo>
                    <a:pt x="598" y="586"/>
                  </a:lnTo>
                  <a:lnTo>
                    <a:pt x="598" y="590"/>
                  </a:lnTo>
                  <a:lnTo>
                    <a:pt x="594" y="594"/>
                  </a:lnTo>
                  <a:lnTo>
                    <a:pt x="587" y="590"/>
                  </a:lnTo>
                  <a:lnTo>
                    <a:pt x="587" y="590"/>
                  </a:lnTo>
                  <a:lnTo>
                    <a:pt x="583" y="586"/>
                  </a:lnTo>
                  <a:lnTo>
                    <a:pt x="580" y="586"/>
                  </a:lnTo>
                  <a:lnTo>
                    <a:pt x="580" y="586"/>
                  </a:lnTo>
                  <a:lnTo>
                    <a:pt x="576" y="586"/>
                  </a:lnTo>
                  <a:lnTo>
                    <a:pt x="569" y="586"/>
                  </a:lnTo>
                  <a:lnTo>
                    <a:pt x="569" y="590"/>
                  </a:lnTo>
                  <a:lnTo>
                    <a:pt x="562" y="590"/>
                  </a:lnTo>
                  <a:lnTo>
                    <a:pt x="562" y="586"/>
                  </a:lnTo>
                  <a:lnTo>
                    <a:pt x="554" y="586"/>
                  </a:lnTo>
                  <a:lnTo>
                    <a:pt x="551" y="586"/>
                  </a:lnTo>
                  <a:lnTo>
                    <a:pt x="547" y="586"/>
                  </a:lnTo>
                  <a:lnTo>
                    <a:pt x="543" y="583"/>
                  </a:lnTo>
                  <a:lnTo>
                    <a:pt x="543" y="583"/>
                  </a:lnTo>
                  <a:lnTo>
                    <a:pt x="536" y="583"/>
                  </a:lnTo>
                  <a:lnTo>
                    <a:pt x="533" y="579"/>
                  </a:lnTo>
                  <a:lnTo>
                    <a:pt x="529" y="579"/>
                  </a:lnTo>
                  <a:lnTo>
                    <a:pt x="525" y="576"/>
                  </a:lnTo>
                  <a:lnTo>
                    <a:pt x="525" y="576"/>
                  </a:lnTo>
                  <a:lnTo>
                    <a:pt x="522" y="576"/>
                  </a:lnTo>
                  <a:lnTo>
                    <a:pt x="518" y="572"/>
                  </a:lnTo>
                  <a:lnTo>
                    <a:pt x="515" y="572"/>
                  </a:lnTo>
                  <a:lnTo>
                    <a:pt x="511" y="572"/>
                  </a:lnTo>
                  <a:lnTo>
                    <a:pt x="507" y="568"/>
                  </a:lnTo>
                  <a:lnTo>
                    <a:pt x="504" y="568"/>
                  </a:lnTo>
                  <a:lnTo>
                    <a:pt x="500" y="568"/>
                  </a:lnTo>
                  <a:lnTo>
                    <a:pt x="496" y="568"/>
                  </a:lnTo>
                  <a:lnTo>
                    <a:pt x="493" y="565"/>
                  </a:lnTo>
                  <a:lnTo>
                    <a:pt x="489" y="558"/>
                  </a:lnTo>
                  <a:lnTo>
                    <a:pt x="489" y="558"/>
                  </a:lnTo>
                  <a:lnTo>
                    <a:pt x="489" y="550"/>
                  </a:lnTo>
                  <a:lnTo>
                    <a:pt x="493" y="550"/>
                  </a:lnTo>
                  <a:lnTo>
                    <a:pt x="493" y="547"/>
                  </a:lnTo>
                  <a:lnTo>
                    <a:pt x="496" y="543"/>
                  </a:lnTo>
                  <a:lnTo>
                    <a:pt x="500" y="539"/>
                  </a:lnTo>
                  <a:lnTo>
                    <a:pt x="500" y="536"/>
                  </a:lnTo>
                  <a:lnTo>
                    <a:pt x="500" y="532"/>
                  </a:lnTo>
                  <a:lnTo>
                    <a:pt x="500" y="532"/>
                  </a:lnTo>
                  <a:lnTo>
                    <a:pt x="504" y="529"/>
                  </a:lnTo>
                  <a:lnTo>
                    <a:pt x="507" y="525"/>
                  </a:lnTo>
                  <a:lnTo>
                    <a:pt x="507" y="521"/>
                  </a:lnTo>
                  <a:lnTo>
                    <a:pt x="507" y="518"/>
                  </a:lnTo>
                  <a:lnTo>
                    <a:pt x="511" y="514"/>
                  </a:lnTo>
                  <a:lnTo>
                    <a:pt x="511" y="514"/>
                  </a:lnTo>
                  <a:lnTo>
                    <a:pt x="515" y="510"/>
                  </a:lnTo>
                  <a:lnTo>
                    <a:pt x="515" y="503"/>
                  </a:lnTo>
                  <a:lnTo>
                    <a:pt x="518" y="503"/>
                  </a:lnTo>
                  <a:lnTo>
                    <a:pt x="518" y="500"/>
                  </a:lnTo>
                  <a:lnTo>
                    <a:pt x="518" y="496"/>
                  </a:lnTo>
                  <a:lnTo>
                    <a:pt x="518" y="489"/>
                  </a:lnTo>
                  <a:lnTo>
                    <a:pt x="515" y="485"/>
                  </a:lnTo>
                  <a:lnTo>
                    <a:pt x="515" y="481"/>
                  </a:lnTo>
                  <a:lnTo>
                    <a:pt x="515" y="478"/>
                  </a:lnTo>
                  <a:lnTo>
                    <a:pt x="518" y="474"/>
                  </a:lnTo>
                  <a:lnTo>
                    <a:pt x="518" y="471"/>
                  </a:lnTo>
                  <a:lnTo>
                    <a:pt x="518" y="467"/>
                  </a:lnTo>
                  <a:lnTo>
                    <a:pt x="518" y="463"/>
                  </a:lnTo>
                  <a:lnTo>
                    <a:pt x="518" y="460"/>
                  </a:lnTo>
                  <a:lnTo>
                    <a:pt x="518" y="456"/>
                  </a:lnTo>
                  <a:lnTo>
                    <a:pt x="518" y="453"/>
                  </a:lnTo>
                  <a:lnTo>
                    <a:pt x="518" y="449"/>
                  </a:lnTo>
                  <a:lnTo>
                    <a:pt x="518" y="442"/>
                  </a:lnTo>
                  <a:lnTo>
                    <a:pt x="518" y="438"/>
                  </a:lnTo>
                  <a:lnTo>
                    <a:pt x="515" y="434"/>
                  </a:lnTo>
                  <a:lnTo>
                    <a:pt x="515" y="434"/>
                  </a:lnTo>
                  <a:lnTo>
                    <a:pt x="511" y="427"/>
                  </a:lnTo>
                  <a:lnTo>
                    <a:pt x="507" y="424"/>
                  </a:lnTo>
                  <a:lnTo>
                    <a:pt x="507" y="424"/>
                  </a:lnTo>
                  <a:lnTo>
                    <a:pt x="504" y="420"/>
                  </a:lnTo>
                  <a:lnTo>
                    <a:pt x="504" y="416"/>
                  </a:lnTo>
                  <a:lnTo>
                    <a:pt x="500" y="413"/>
                  </a:lnTo>
                  <a:lnTo>
                    <a:pt x="500" y="405"/>
                  </a:lnTo>
                  <a:lnTo>
                    <a:pt x="500" y="402"/>
                  </a:lnTo>
                  <a:lnTo>
                    <a:pt x="500" y="398"/>
                  </a:lnTo>
                  <a:lnTo>
                    <a:pt x="496" y="395"/>
                  </a:lnTo>
                  <a:lnTo>
                    <a:pt x="493" y="391"/>
                  </a:lnTo>
                  <a:lnTo>
                    <a:pt x="489" y="387"/>
                  </a:lnTo>
                  <a:lnTo>
                    <a:pt x="489" y="387"/>
                  </a:lnTo>
                  <a:lnTo>
                    <a:pt x="489" y="384"/>
                  </a:lnTo>
                  <a:lnTo>
                    <a:pt x="486" y="380"/>
                  </a:lnTo>
                  <a:lnTo>
                    <a:pt x="482" y="380"/>
                  </a:lnTo>
                  <a:lnTo>
                    <a:pt x="478" y="376"/>
                  </a:lnTo>
                  <a:lnTo>
                    <a:pt x="475" y="373"/>
                  </a:lnTo>
                  <a:lnTo>
                    <a:pt x="471" y="369"/>
                  </a:lnTo>
                  <a:lnTo>
                    <a:pt x="471" y="369"/>
                  </a:lnTo>
                  <a:lnTo>
                    <a:pt x="467" y="366"/>
                  </a:lnTo>
                  <a:lnTo>
                    <a:pt x="464" y="366"/>
                  </a:lnTo>
                  <a:lnTo>
                    <a:pt x="464" y="362"/>
                  </a:lnTo>
                  <a:lnTo>
                    <a:pt x="457" y="362"/>
                  </a:lnTo>
                  <a:lnTo>
                    <a:pt x="453" y="362"/>
                  </a:lnTo>
                  <a:lnTo>
                    <a:pt x="449" y="362"/>
                  </a:lnTo>
                  <a:lnTo>
                    <a:pt x="446" y="362"/>
                  </a:lnTo>
                  <a:lnTo>
                    <a:pt x="442" y="362"/>
                  </a:lnTo>
                  <a:lnTo>
                    <a:pt x="435" y="362"/>
                  </a:lnTo>
                  <a:lnTo>
                    <a:pt x="431" y="362"/>
                  </a:lnTo>
                  <a:lnTo>
                    <a:pt x="428" y="362"/>
                  </a:lnTo>
                  <a:lnTo>
                    <a:pt x="424" y="358"/>
                  </a:lnTo>
                  <a:lnTo>
                    <a:pt x="420" y="358"/>
                  </a:lnTo>
                  <a:lnTo>
                    <a:pt x="417" y="358"/>
                  </a:lnTo>
                  <a:lnTo>
                    <a:pt x="413" y="355"/>
                  </a:lnTo>
                  <a:lnTo>
                    <a:pt x="410" y="355"/>
                  </a:lnTo>
                  <a:lnTo>
                    <a:pt x="406" y="355"/>
                  </a:lnTo>
                  <a:lnTo>
                    <a:pt x="399" y="355"/>
                  </a:lnTo>
                  <a:lnTo>
                    <a:pt x="399" y="351"/>
                  </a:lnTo>
                  <a:lnTo>
                    <a:pt x="391" y="351"/>
                  </a:lnTo>
                  <a:lnTo>
                    <a:pt x="388" y="351"/>
                  </a:lnTo>
                  <a:lnTo>
                    <a:pt x="384" y="351"/>
                  </a:lnTo>
                  <a:lnTo>
                    <a:pt x="381" y="351"/>
                  </a:lnTo>
                  <a:lnTo>
                    <a:pt x="377" y="351"/>
                  </a:lnTo>
                  <a:lnTo>
                    <a:pt x="373" y="351"/>
                  </a:lnTo>
                  <a:lnTo>
                    <a:pt x="370" y="351"/>
                  </a:lnTo>
                  <a:lnTo>
                    <a:pt x="362" y="348"/>
                  </a:lnTo>
                  <a:lnTo>
                    <a:pt x="362" y="348"/>
                  </a:lnTo>
                  <a:lnTo>
                    <a:pt x="359" y="344"/>
                  </a:lnTo>
                  <a:lnTo>
                    <a:pt x="355" y="344"/>
                  </a:lnTo>
                  <a:lnTo>
                    <a:pt x="352" y="344"/>
                  </a:lnTo>
                  <a:lnTo>
                    <a:pt x="344" y="344"/>
                  </a:lnTo>
                  <a:lnTo>
                    <a:pt x="341" y="344"/>
                  </a:lnTo>
                  <a:lnTo>
                    <a:pt x="337" y="344"/>
                  </a:lnTo>
                  <a:lnTo>
                    <a:pt x="330" y="344"/>
                  </a:lnTo>
                  <a:lnTo>
                    <a:pt x="326" y="344"/>
                  </a:lnTo>
                  <a:lnTo>
                    <a:pt x="323" y="344"/>
                  </a:lnTo>
                  <a:lnTo>
                    <a:pt x="319" y="344"/>
                  </a:lnTo>
                  <a:lnTo>
                    <a:pt x="315" y="344"/>
                  </a:lnTo>
                  <a:lnTo>
                    <a:pt x="308" y="344"/>
                  </a:lnTo>
                  <a:lnTo>
                    <a:pt x="308" y="344"/>
                  </a:lnTo>
                  <a:lnTo>
                    <a:pt x="301" y="344"/>
                  </a:lnTo>
                  <a:lnTo>
                    <a:pt x="297" y="344"/>
                  </a:lnTo>
                  <a:lnTo>
                    <a:pt x="294" y="340"/>
                  </a:lnTo>
                  <a:lnTo>
                    <a:pt x="290" y="340"/>
                  </a:lnTo>
                  <a:lnTo>
                    <a:pt x="286" y="340"/>
                  </a:lnTo>
                  <a:lnTo>
                    <a:pt x="283" y="340"/>
                  </a:lnTo>
                  <a:lnTo>
                    <a:pt x="279" y="337"/>
                  </a:lnTo>
                  <a:lnTo>
                    <a:pt x="272" y="337"/>
                  </a:lnTo>
                  <a:lnTo>
                    <a:pt x="272" y="337"/>
                  </a:lnTo>
                  <a:lnTo>
                    <a:pt x="265" y="333"/>
                  </a:lnTo>
                  <a:lnTo>
                    <a:pt x="265" y="333"/>
                  </a:lnTo>
                  <a:lnTo>
                    <a:pt x="261" y="333"/>
                  </a:lnTo>
                  <a:lnTo>
                    <a:pt x="254" y="333"/>
                  </a:lnTo>
                  <a:lnTo>
                    <a:pt x="254" y="329"/>
                  </a:lnTo>
                  <a:lnTo>
                    <a:pt x="250" y="326"/>
                  </a:lnTo>
                  <a:lnTo>
                    <a:pt x="247" y="326"/>
                  </a:lnTo>
                  <a:lnTo>
                    <a:pt x="247" y="322"/>
                  </a:lnTo>
                  <a:lnTo>
                    <a:pt x="247" y="315"/>
                  </a:lnTo>
                  <a:lnTo>
                    <a:pt x="243" y="311"/>
                  </a:lnTo>
                  <a:lnTo>
                    <a:pt x="243" y="308"/>
                  </a:lnTo>
                  <a:lnTo>
                    <a:pt x="239" y="304"/>
                  </a:lnTo>
                  <a:lnTo>
                    <a:pt x="236" y="300"/>
                  </a:lnTo>
                  <a:lnTo>
                    <a:pt x="236" y="297"/>
                  </a:lnTo>
                  <a:lnTo>
                    <a:pt x="232" y="297"/>
                  </a:lnTo>
                  <a:lnTo>
                    <a:pt x="232" y="293"/>
                  </a:lnTo>
                  <a:lnTo>
                    <a:pt x="229" y="290"/>
                  </a:lnTo>
                  <a:lnTo>
                    <a:pt x="225" y="290"/>
                  </a:lnTo>
                  <a:lnTo>
                    <a:pt x="221" y="286"/>
                  </a:lnTo>
                  <a:lnTo>
                    <a:pt x="218" y="286"/>
                  </a:lnTo>
                  <a:lnTo>
                    <a:pt x="214" y="290"/>
                  </a:lnTo>
                  <a:lnTo>
                    <a:pt x="210" y="290"/>
                  </a:lnTo>
                  <a:lnTo>
                    <a:pt x="210" y="290"/>
                  </a:lnTo>
                  <a:lnTo>
                    <a:pt x="207" y="293"/>
                  </a:lnTo>
                  <a:lnTo>
                    <a:pt x="203" y="293"/>
                  </a:lnTo>
                  <a:lnTo>
                    <a:pt x="203" y="297"/>
                  </a:lnTo>
                  <a:lnTo>
                    <a:pt x="196" y="297"/>
                  </a:lnTo>
                  <a:lnTo>
                    <a:pt x="192" y="293"/>
                  </a:lnTo>
                  <a:lnTo>
                    <a:pt x="192" y="290"/>
                  </a:lnTo>
                  <a:lnTo>
                    <a:pt x="192" y="282"/>
                  </a:lnTo>
                  <a:lnTo>
                    <a:pt x="192" y="279"/>
                  </a:lnTo>
                  <a:lnTo>
                    <a:pt x="192" y="275"/>
                  </a:lnTo>
                  <a:lnTo>
                    <a:pt x="189" y="271"/>
                  </a:lnTo>
                  <a:lnTo>
                    <a:pt x="185" y="271"/>
                  </a:lnTo>
                  <a:lnTo>
                    <a:pt x="181" y="271"/>
                  </a:lnTo>
                  <a:lnTo>
                    <a:pt x="178" y="268"/>
                  </a:lnTo>
                  <a:lnTo>
                    <a:pt x="174" y="268"/>
                  </a:lnTo>
                  <a:lnTo>
                    <a:pt x="171" y="268"/>
                  </a:lnTo>
                  <a:lnTo>
                    <a:pt x="167" y="264"/>
                  </a:lnTo>
                  <a:lnTo>
                    <a:pt x="163" y="264"/>
                  </a:lnTo>
                  <a:lnTo>
                    <a:pt x="160" y="264"/>
                  </a:lnTo>
                  <a:lnTo>
                    <a:pt x="156" y="261"/>
                  </a:lnTo>
                  <a:lnTo>
                    <a:pt x="156" y="257"/>
                  </a:lnTo>
                  <a:lnTo>
                    <a:pt x="152" y="253"/>
                  </a:lnTo>
                  <a:lnTo>
                    <a:pt x="152" y="253"/>
                  </a:lnTo>
                  <a:lnTo>
                    <a:pt x="156" y="246"/>
                  </a:lnTo>
                  <a:lnTo>
                    <a:pt x="152" y="243"/>
                  </a:lnTo>
                  <a:lnTo>
                    <a:pt x="152" y="239"/>
                  </a:lnTo>
                  <a:lnTo>
                    <a:pt x="149" y="239"/>
                  </a:lnTo>
                  <a:lnTo>
                    <a:pt x="145" y="243"/>
                  </a:lnTo>
                  <a:lnTo>
                    <a:pt x="138" y="243"/>
                  </a:lnTo>
                  <a:lnTo>
                    <a:pt x="138" y="246"/>
                  </a:lnTo>
                  <a:lnTo>
                    <a:pt x="134" y="246"/>
                  </a:lnTo>
                  <a:lnTo>
                    <a:pt x="131" y="246"/>
                  </a:lnTo>
                  <a:lnTo>
                    <a:pt x="127" y="246"/>
                  </a:lnTo>
                  <a:lnTo>
                    <a:pt x="120" y="246"/>
                  </a:lnTo>
                  <a:lnTo>
                    <a:pt x="120" y="246"/>
                  </a:lnTo>
                  <a:lnTo>
                    <a:pt x="120" y="250"/>
                  </a:lnTo>
                  <a:lnTo>
                    <a:pt x="116" y="253"/>
                  </a:lnTo>
                  <a:lnTo>
                    <a:pt x="116" y="257"/>
                  </a:lnTo>
                  <a:lnTo>
                    <a:pt x="113" y="261"/>
                  </a:lnTo>
                  <a:lnTo>
                    <a:pt x="113" y="261"/>
                  </a:lnTo>
                  <a:lnTo>
                    <a:pt x="113" y="264"/>
                  </a:lnTo>
                  <a:lnTo>
                    <a:pt x="109" y="264"/>
                  </a:lnTo>
                  <a:lnTo>
                    <a:pt x="105" y="264"/>
                  </a:lnTo>
                  <a:lnTo>
                    <a:pt x="102" y="264"/>
                  </a:lnTo>
                  <a:lnTo>
                    <a:pt x="102" y="268"/>
                  </a:lnTo>
                  <a:lnTo>
                    <a:pt x="95" y="271"/>
                  </a:lnTo>
                  <a:lnTo>
                    <a:pt x="95" y="271"/>
                  </a:lnTo>
                  <a:lnTo>
                    <a:pt x="95" y="279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91" y="286"/>
                  </a:lnTo>
                  <a:lnTo>
                    <a:pt x="87" y="290"/>
                  </a:lnTo>
                  <a:lnTo>
                    <a:pt x="84" y="290"/>
                  </a:lnTo>
                  <a:lnTo>
                    <a:pt x="84" y="293"/>
                  </a:lnTo>
                  <a:lnTo>
                    <a:pt x="80" y="293"/>
                  </a:lnTo>
                  <a:lnTo>
                    <a:pt x="76" y="293"/>
                  </a:lnTo>
                  <a:lnTo>
                    <a:pt x="73" y="293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5" y="293"/>
                  </a:lnTo>
                  <a:lnTo>
                    <a:pt x="51" y="290"/>
                  </a:lnTo>
                  <a:lnTo>
                    <a:pt x="47" y="29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7" y="290"/>
                  </a:lnTo>
                  <a:lnTo>
                    <a:pt x="29" y="290"/>
                  </a:lnTo>
                  <a:lnTo>
                    <a:pt x="29" y="290"/>
                  </a:lnTo>
                  <a:lnTo>
                    <a:pt x="26" y="290"/>
                  </a:lnTo>
                  <a:lnTo>
                    <a:pt x="22" y="290"/>
                  </a:lnTo>
                  <a:lnTo>
                    <a:pt x="22" y="290"/>
                  </a:lnTo>
                  <a:lnTo>
                    <a:pt x="15" y="268"/>
                  </a:lnTo>
                  <a:lnTo>
                    <a:pt x="15" y="264"/>
                  </a:lnTo>
                  <a:lnTo>
                    <a:pt x="15" y="264"/>
                  </a:lnTo>
                  <a:lnTo>
                    <a:pt x="22" y="261"/>
                  </a:lnTo>
                  <a:lnTo>
                    <a:pt x="29" y="253"/>
                  </a:lnTo>
                  <a:lnTo>
                    <a:pt x="29" y="253"/>
                  </a:lnTo>
                  <a:lnTo>
                    <a:pt x="37" y="250"/>
                  </a:lnTo>
                  <a:lnTo>
                    <a:pt x="33" y="246"/>
                  </a:lnTo>
                  <a:lnTo>
                    <a:pt x="33" y="243"/>
                  </a:lnTo>
                  <a:lnTo>
                    <a:pt x="29" y="239"/>
                  </a:lnTo>
                  <a:lnTo>
                    <a:pt x="26" y="235"/>
                  </a:lnTo>
                  <a:lnTo>
                    <a:pt x="22" y="239"/>
                  </a:lnTo>
                  <a:lnTo>
                    <a:pt x="22" y="243"/>
                  </a:lnTo>
                  <a:lnTo>
                    <a:pt x="15" y="246"/>
                  </a:lnTo>
                  <a:lnTo>
                    <a:pt x="11" y="246"/>
                  </a:lnTo>
                  <a:lnTo>
                    <a:pt x="8" y="246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0" y="243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8"/>
                  </a:lnTo>
                  <a:lnTo>
                    <a:pt x="4" y="228"/>
                  </a:lnTo>
                  <a:lnTo>
                    <a:pt x="11" y="228"/>
                  </a:lnTo>
                  <a:lnTo>
                    <a:pt x="11" y="228"/>
                  </a:lnTo>
                  <a:lnTo>
                    <a:pt x="15" y="228"/>
                  </a:lnTo>
                  <a:lnTo>
                    <a:pt x="19" y="228"/>
                  </a:lnTo>
                  <a:lnTo>
                    <a:pt x="22" y="228"/>
                  </a:lnTo>
                  <a:lnTo>
                    <a:pt x="22" y="228"/>
                  </a:lnTo>
                  <a:lnTo>
                    <a:pt x="29" y="228"/>
                  </a:lnTo>
                  <a:lnTo>
                    <a:pt x="29" y="228"/>
                  </a:lnTo>
                  <a:lnTo>
                    <a:pt x="33" y="228"/>
                  </a:lnTo>
                  <a:lnTo>
                    <a:pt x="37" y="228"/>
                  </a:lnTo>
                  <a:lnTo>
                    <a:pt x="44" y="228"/>
                  </a:lnTo>
                  <a:lnTo>
                    <a:pt x="47" y="228"/>
                  </a:lnTo>
                  <a:lnTo>
                    <a:pt x="58" y="228"/>
                  </a:lnTo>
                  <a:lnTo>
                    <a:pt x="58" y="228"/>
                  </a:lnTo>
                  <a:lnTo>
                    <a:pt x="66" y="228"/>
                  </a:lnTo>
                  <a:lnTo>
                    <a:pt x="69" y="228"/>
                  </a:lnTo>
                  <a:lnTo>
                    <a:pt x="76" y="228"/>
                  </a:lnTo>
                  <a:lnTo>
                    <a:pt x="87" y="228"/>
                  </a:lnTo>
                  <a:lnTo>
                    <a:pt x="95" y="224"/>
                  </a:lnTo>
                  <a:lnTo>
                    <a:pt x="102" y="224"/>
                  </a:lnTo>
                  <a:lnTo>
                    <a:pt x="109" y="224"/>
                  </a:lnTo>
                  <a:lnTo>
                    <a:pt x="116" y="224"/>
                  </a:lnTo>
                  <a:lnTo>
                    <a:pt x="124" y="224"/>
                  </a:lnTo>
                  <a:lnTo>
                    <a:pt x="127" y="221"/>
                  </a:lnTo>
                  <a:lnTo>
                    <a:pt x="131" y="221"/>
                  </a:lnTo>
                  <a:lnTo>
                    <a:pt x="134" y="217"/>
                  </a:lnTo>
                  <a:lnTo>
                    <a:pt x="138" y="217"/>
                  </a:lnTo>
                  <a:lnTo>
                    <a:pt x="138" y="210"/>
                  </a:lnTo>
                  <a:lnTo>
                    <a:pt x="142" y="210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6" y="192"/>
                  </a:lnTo>
                  <a:lnTo>
                    <a:pt x="163" y="185"/>
                  </a:lnTo>
                  <a:lnTo>
                    <a:pt x="171" y="181"/>
                  </a:lnTo>
                  <a:lnTo>
                    <a:pt x="178" y="174"/>
                  </a:lnTo>
                  <a:lnTo>
                    <a:pt x="181" y="170"/>
                  </a:lnTo>
                  <a:lnTo>
                    <a:pt x="185" y="167"/>
                  </a:lnTo>
                  <a:lnTo>
                    <a:pt x="192" y="163"/>
                  </a:lnTo>
                  <a:lnTo>
                    <a:pt x="200" y="163"/>
                  </a:lnTo>
                  <a:lnTo>
                    <a:pt x="207" y="156"/>
                  </a:lnTo>
                  <a:lnTo>
                    <a:pt x="210" y="156"/>
                  </a:lnTo>
                  <a:lnTo>
                    <a:pt x="214" y="156"/>
                  </a:lnTo>
                  <a:lnTo>
                    <a:pt x="225" y="152"/>
                  </a:lnTo>
                  <a:lnTo>
                    <a:pt x="229" y="148"/>
                  </a:lnTo>
                  <a:lnTo>
                    <a:pt x="239" y="145"/>
                  </a:lnTo>
                  <a:lnTo>
                    <a:pt x="247" y="141"/>
                  </a:lnTo>
                  <a:lnTo>
                    <a:pt x="250" y="138"/>
                  </a:lnTo>
                  <a:lnTo>
                    <a:pt x="261" y="138"/>
                  </a:lnTo>
                  <a:lnTo>
                    <a:pt x="265" y="134"/>
                  </a:lnTo>
                  <a:lnTo>
                    <a:pt x="265" y="130"/>
                  </a:lnTo>
                  <a:lnTo>
                    <a:pt x="268" y="130"/>
                  </a:lnTo>
                  <a:lnTo>
                    <a:pt x="272" y="130"/>
                  </a:lnTo>
                  <a:lnTo>
                    <a:pt x="272" y="127"/>
                  </a:lnTo>
                  <a:lnTo>
                    <a:pt x="276" y="127"/>
                  </a:lnTo>
                  <a:lnTo>
                    <a:pt x="279" y="123"/>
                  </a:lnTo>
                  <a:lnTo>
                    <a:pt x="279" y="119"/>
                  </a:lnTo>
                  <a:lnTo>
                    <a:pt x="283" y="119"/>
                  </a:lnTo>
                  <a:lnTo>
                    <a:pt x="283" y="119"/>
                  </a:lnTo>
                  <a:lnTo>
                    <a:pt x="286" y="119"/>
                  </a:lnTo>
                  <a:lnTo>
                    <a:pt x="290" y="119"/>
                  </a:lnTo>
                  <a:lnTo>
                    <a:pt x="294" y="119"/>
                  </a:lnTo>
                  <a:lnTo>
                    <a:pt x="297" y="119"/>
                  </a:lnTo>
                  <a:lnTo>
                    <a:pt x="297" y="119"/>
                  </a:lnTo>
                  <a:lnTo>
                    <a:pt x="301" y="119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7"/>
                  </a:lnTo>
                  <a:lnTo>
                    <a:pt x="305" y="127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15" y="130"/>
                  </a:lnTo>
                  <a:lnTo>
                    <a:pt x="319" y="130"/>
                  </a:lnTo>
                  <a:lnTo>
                    <a:pt x="319" y="127"/>
                  </a:lnTo>
                  <a:lnTo>
                    <a:pt x="323" y="127"/>
                  </a:lnTo>
                  <a:lnTo>
                    <a:pt x="326" y="127"/>
                  </a:lnTo>
                  <a:lnTo>
                    <a:pt x="330" y="123"/>
                  </a:lnTo>
                  <a:lnTo>
                    <a:pt x="334" y="123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41" y="119"/>
                  </a:lnTo>
                  <a:lnTo>
                    <a:pt x="344" y="119"/>
                  </a:lnTo>
                  <a:lnTo>
                    <a:pt x="344" y="116"/>
                  </a:lnTo>
                  <a:lnTo>
                    <a:pt x="344" y="112"/>
                  </a:lnTo>
                  <a:lnTo>
                    <a:pt x="344" y="105"/>
                  </a:lnTo>
                  <a:lnTo>
                    <a:pt x="344" y="101"/>
                  </a:lnTo>
                  <a:lnTo>
                    <a:pt x="344" y="98"/>
                  </a:lnTo>
                  <a:lnTo>
                    <a:pt x="344" y="94"/>
                  </a:lnTo>
                  <a:lnTo>
                    <a:pt x="344" y="94"/>
                  </a:lnTo>
                  <a:lnTo>
                    <a:pt x="348" y="90"/>
                  </a:lnTo>
                  <a:lnTo>
                    <a:pt x="352" y="90"/>
                  </a:lnTo>
                  <a:lnTo>
                    <a:pt x="355" y="87"/>
                  </a:lnTo>
                  <a:lnTo>
                    <a:pt x="355" y="83"/>
                  </a:lnTo>
                  <a:lnTo>
                    <a:pt x="355" y="83"/>
                  </a:lnTo>
                  <a:lnTo>
                    <a:pt x="355" y="83"/>
                  </a:lnTo>
                  <a:lnTo>
                    <a:pt x="362" y="76"/>
                  </a:lnTo>
                  <a:lnTo>
                    <a:pt x="362" y="80"/>
                  </a:lnTo>
                  <a:lnTo>
                    <a:pt x="366" y="80"/>
                  </a:lnTo>
                  <a:lnTo>
                    <a:pt x="370" y="80"/>
                  </a:lnTo>
                  <a:lnTo>
                    <a:pt x="373" y="83"/>
                  </a:lnTo>
                  <a:lnTo>
                    <a:pt x="373" y="80"/>
                  </a:lnTo>
                  <a:lnTo>
                    <a:pt x="373" y="76"/>
                  </a:lnTo>
                  <a:lnTo>
                    <a:pt x="373" y="76"/>
                  </a:lnTo>
                  <a:lnTo>
                    <a:pt x="373" y="72"/>
                  </a:lnTo>
                  <a:lnTo>
                    <a:pt x="370" y="69"/>
                  </a:lnTo>
                  <a:lnTo>
                    <a:pt x="366" y="65"/>
                  </a:lnTo>
                  <a:lnTo>
                    <a:pt x="362" y="65"/>
                  </a:lnTo>
                  <a:lnTo>
                    <a:pt x="362" y="65"/>
                  </a:lnTo>
                  <a:lnTo>
                    <a:pt x="355" y="65"/>
                  </a:lnTo>
                  <a:lnTo>
                    <a:pt x="355" y="65"/>
                  </a:lnTo>
                  <a:lnTo>
                    <a:pt x="355" y="65"/>
                  </a:lnTo>
                  <a:lnTo>
                    <a:pt x="352" y="65"/>
                  </a:lnTo>
                  <a:lnTo>
                    <a:pt x="348" y="62"/>
                  </a:lnTo>
                  <a:lnTo>
                    <a:pt x="348" y="58"/>
                  </a:lnTo>
                  <a:lnTo>
                    <a:pt x="344" y="58"/>
                  </a:lnTo>
                  <a:lnTo>
                    <a:pt x="344" y="54"/>
                  </a:lnTo>
                  <a:lnTo>
                    <a:pt x="344" y="51"/>
                  </a:lnTo>
                  <a:lnTo>
                    <a:pt x="348" y="47"/>
                  </a:lnTo>
                  <a:lnTo>
                    <a:pt x="352" y="43"/>
                  </a:lnTo>
                  <a:lnTo>
                    <a:pt x="355" y="40"/>
                  </a:lnTo>
                  <a:lnTo>
                    <a:pt x="355" y="40"/>
                  </a:lnTo>
                  <a:lnTo>
                    <a:pt x="359" y="40"/>
                  </a:lnTo>
                  <a:lnTo>
                    <a:pt x="362" y="40"/>
                  </a:lnTo>
                  <a:lnTo>
                    <a:pt x="362" y="40"/>
                  </a:lnTo>
                  <a:lnTo>
                    <a:pt x="366" y="40"/>
                  </a:lnTo>
                  <a:lnTo>
                    <a:pt x="370" y="40"/>
                  </a:lnTo>
                  <a:lnTo>
                    <a:pt x="373" y="40"/>
                  </a:lnTo>
                  <a:lnTo>
                    <a:pt x="373" y="36"/>
                  </a:lnTo>
                  <a:lnTo>
                    <a:pt x="377" y="36"/>
                  </a:lnTo>
                  <a:lnTo>
                    <a:pt x="381" y="36"/>
                  </a:lnTo>
                  <a:lnTo>
                    <a:pt x="381" y="36"/>
                  </a:lnTo>
                  <a:lnTo>
                    <a:pt x="384" y="40"/>
                  </a:lnTo>
                  <a:lnTo>
                    <a:pt x="388" y="40"/>
                  </a:lnTo>
                  <a:lnTo>
                    <a:pt x="391" y="40"/>
                  </a:lnTo>
                  <a:lnTo>
                    <a:pt x="391" y="40"/>
                  </a:lnTo>
                  <a:lnTo>
                    <a:pt x="395" y="40"/>
                  </a:lnTo>
                  <a:lnTo>
                    <a:pt x="399" y="40"/>
                  </a:lnTo>
                  <a:lnTo>
                    <a:pt x="399" y="40"/>
                  </a:lnTo>
                  <a:lnTo>
                    <a:pt x="402" y="40"/>
                  </a:lnTo>
                  <a:lnTo>
                    <a:pt x="406" y="40"/>
                  </a:lnTo>
                  <a:lnTo>
                    <a:pt x="410" y="40"/>
                  </a:lnTo>
                  <a:lnTo>
                    <a:pt x="410" y="40"/>
                  </a:lnTo>
                  <a:lnTo>
                    <a:pt x="410" y="33"/>
                  </a:lnTo>
                  <a:lnTo>
                    <a:pt x="410" y="29"/>
                  </a:lnTo>
                  <a:lnTo>
                    <a:pt x="413" y="29"/>
                  </a:lnTo>
                  <a:lnTo>
                    <a:pt x="417" y="29"/>
                  </a:lnTo>
                  <a:lnTo>
                    <a:pt x="420" y="29"/>
                  </a:lnTo>
                  <a:lnTo>
                    <a:pt x="424" y="29"/>
                  </a:lnTo>
                  <a:lnTo>
                    <a:pt x="428" y="29"/>
                  </a:lnTo>
                  <a:lnTo>
                    <a:pt x="428" y="29"/>
                  </a:lnTo>
                  <a:lnTo>
                    <a:pt x="431" y="29"/>
                  </a:lnTo>
                  <a:lnTo>
                    <a:pt x="431" y="25"/>
                  </a:lnTo>
                  <a:lnTo>
                    <a:pt x="435" y="22"/>
                  </a:lnTo>
                  <a:lnTo>
                    <a:pt x="435" y="18"/>
                  </a:lnTo>
                  <a:lnTo>
                    <a:pt x="435" y="14"/>
                  </a:lnTo>
                  <a:lnTo>
                    <a:pt x="435" y="14"/>
                  </a:lnTo>
                  <a:lnTo>
                    <a:pt x="435" y="11"/>
                  </a:lnTo>
                  <a:lnTo>
                    <a:pt x="438" y="11"/>
                  </a:lnTo>
                  <a:lnTo>
                    <a:pt x="446" y="11"/>
                  </a:lnTo>
                  <a:lnTo>
                    <a:pt x="446" y="11"/>
                  </a:lnTo>
                  <a:lnTo>
                    <a:pt x="446" y="7"/>
                  </a:lnTo>
                  <a:lnTo>
                    <a:pt x="449" y="4"/>
                  </a:lnTo>
                  <a:lnTo>
                    <a:pt x="449" y="4"/>
                  </a:lnTo>
                  <a:lnTo>
                    <a:pt x="453" y="4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0" y="0"/>
                  </a:lnTo>
                  <a:lnTo>
                    <a:pt x="464" y="4"/>
                  </a:lnTo>
                  <a:lnTo>
                    <a:pt x="467" y="4"/>
                  </a:lnTo>
                  <a:lnTo>
                    <a:pt x="471" y="4"/>
                  </a:lnTo>
                  <a:lnTo>
                    <a:pt x="471" y="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4223" y="3459"/>
              <a:ext cx="1401" cy="398"/>
            </a:xfrm>
            <a:custGeom>
              <a:avLst/>
              <a:gdLst>
                <a:gd name="T0" fmla="*/ 152 w 1401"/>
                <a:gd name="T1" fmla="*/ 18 h 398"/>
                <a:gd name="T2" fmla="*/ 228 w 1401"/>
                <a:gd name="T3" fmla="*/ 33 h 398"/>
                <a:gd name="T4" fmla="*/ 294 w 1401"/>
                <a:gd name="T5" fmla="*/ 36 h 398"/>
                <a:gd name="T6" fmla="*/ 322 w 1401"/>
                <a:gd name="T7" fmla="*/ 109 h 398"/>
                <a:gd name="T8" fmla="*/ 366 w 1401"/>
                <a:gd name="T9" fmla="*/ 159 h 398"/>
                <a:gd name="T10" fmla="*/ 413 w 1401"/>
                <a:gd name="T11" fmla="*/ 156 h 398"/>
                <a:gd name="T12" fmla="*/ 464 w 1401"/>
                <a:gd name="T13" fmla="*/ 156 h 398"/>
                <a:gd name="T14" fmla="*/ 511 w 1401"/>
                <a:gd name="T15" fmla="*/ 152 h 398"/>
                <a:gd name="T16" fmla="*/ 543 w 1401"/>
                <a:gd name="T17" fmla="*/ 127 h 398"/>
                <a:gd name="T18" fmla="*/ 590 w 1401"/>
                <a:gd name="T19" fmla="*/ 152 h 398"/>
                <a:gd name="T20" fmla="*/ 645 w 1401"/>
                <a:gd name="T21" fmla="*/ 116 h 398"/>
                <a:gd name="T22" fmla="*/ 685 w 1401"/>
                <a:gd name="T23" fmla="*/ 73 h 398"/>
                <a:gd name="T24" fmla="*/ 710 w 1401"/>
                <a:gd name="T25" fmla="*/ 40 h 398"/>
                <a:gd name="T26" fmla="*/ 761 w 1401"/>
                <a:gd name="T27" fmla="*/ 40 h 398"/>
                <a:gd name="T28" fmla="*/ 808 w 1401"/>
                <a:gd name="T29" fmla="*/ 47 h 398"/>
                <a:gd name="T30" fmla="*/ 851 w 1401"/>
                <a:gd name="T31" fmla="*/ 54 h 398"/>
                <a:gd name="T32" fmla="*/ 895 w 1401"/>
                <a:gd name="T33" fmla="*/ 44 h 398"/>
                <a:gd name="T34" fmla="*/ 938 w 1401"/>
                <a:gd name="T35" fmla="*/ 54 h 398"/>
                <a:gd name="T36" fmla="*/ 989 w 1401"/>
                <a:gd name="T37" fmla="*/ 51 h 398"/>
                <a:gd name="T38" fmla="*/ 1039 w 1401"/>
                <a:gd name="T39" fmla="*/ 83 h 398"/>
                <a:gd name="T40" fmla="*/ 1054 w 1401"/>
                <a:gd name="T41" fmla="*/ 127 h 398"/>
                <a:gd name="T42" fmla="*/ 1097 w 1401"/>
                <a:gd name="T43" fmla="*/ 156 h 398"/>
                <a:gd name="T44" fmla="*/ 1141 w 1401"/>
                <a:gd name="T45" fmla="*/ 167 h 398"/>
                <a:gd name="T46" fmla="*/ 1170 w 1401"/>
                <a:gd name="T47" fmla="*/ 188 h 398"/>
                <a:gd name="T48" fmla="*/ 1213 w 1401"/>
                <a:gd name="T49" fmla="*/ 181 h 398"/>
                <a:gd name="T50" fmla="*/ 1231 w 1401"/>
                <a:gd name="T51" fmla="*/ 149 h 398"/>
                <a:gd name="T52" fmla="*/ 1267 w 1401"/>
                <a:gd name="T53" fmla="*/ 130 h 398"/>
                <a:gd name="T54" fmla="*/ 1304 w 1401"/>
                <a:gd name="T55" fmla="*/ 127 h 398"/>
                <a:gd name="T56" fmla="*/ 1329 w 1401"/>
                <a:gd name="T57" fmla="*/ 94 h 398"/>
                <a:gd name="T58" fmla="*/ 1333 w 1401"/>
                <a:gd name="T59" fmla="*/ 123 h 398"/>
                <a:gd name="T60" fmla="*/ 1358 w 1401"/>
                <a:gd name="T61" fmla="*/ 109 h 398"/>
                <a:gd name="T62" fmla="*/ 1383 w 1401"/>
                <a:gd name="T63" fmla="*/ 102 h 398"/>
                <a:gd name="T64" fmla="*/ 1387 w 1401"/>
                <a:gd name="T65" fmla="*/ 178 h 398"/>
                <a:gd name="T66" fmla="*/ 1354 w 1401"/>
                <a:gd name="T67" fmla="*/ 228 h 398"/>
                <a:gd name="T68" fmla="*/ 1340 w 1401"/>
                <a:gd name="T69" fmla="*/ 297 h 398"/>
                <a:gd name="T70" fmla="*/ 1311 w 1401"/>
                <a:gd name="T71" fmla="*/ 355 h 398"/>
                <a:gd name="T72" fmla="*/ 1264 w 1401"/>
                <a:gd name="T73" fmla="*/ 377 h 398"/>
                <a:gd name="T74" fmla="*/ 1213 w 1401"/>
                <a:gd name="T75" fmla="*/ 333 h 398"/>
                <a:gd name="T76" fmla="*/ 1166 w 1401"/>
                <a:gd name="T77" fmla="*/ 333 h 398"/>
                <a:gd name="T78" fmla="*/ 1115 w 1401"/>
                <a:gd name="T79" fmla="*/ 344 h 398"/>
                <a:gd name="T80" fmla="*/ 1061 w 1401"/>
                <a:gd name="T81" fmla="*/ 344 h 398"/>
                <a:gd name="T82" fmla="*/ 996 w 1401"/>
                <a:gd name="T83" fmla="*/ 377 h 398"/>
                <a:gd name="T84" fmla="*/ 934 w 1401"/>
                <a:gd name="T85" fmla="*/ 344 h 398"/>
                <a:gd name="T86" fmla="*/ 858 w 1401"/>
                <a:gd name="T87" fmla="*/ 351 h 398"/>
                <a:gd name="T88" fmla="*/ 818 w 1401"/>
                <a:gd name="T89" fmla="*/ 398 h 398"/>
                <a:gd name="T90" fmla="*/ 761 w 1401"/>
                <a:gd name="T91" fmla="*/ 359 h 398"/>
                <a:gd name="T92" fmla="*/ 681 w 1401"/>
                <a:gd name="T93" fmla="*/ 359 h 398"/>
                <a:gd name="T94" fmla="*/ 645 w 1401"/>
                <a:gd name="T95" fmla="*/ 290 h 398"/>
                <a:gd name="T96" fmla="*/ 612 w 1401"/>
                <a:gd name="T97" fmla="*/ 246 h 398"/>
                <a:gd name="T98" fmla="*/ 554 w 1401"/>
                <a:gd name="T99" fmla="*/ 275 h 398"/>
                <a:gd name="T100" fmla="*/ 511 w 1401"/>
                <a:gd name="T101" fmla="*/ 319 h 398"/>
                <a:gd name="T102" fmla="*/ 427 w 1401"/>
                <a:gd name="T103" fmla="*/ 333 h 398"/>
                <a:gd name="T104" fmla="*/ 377 w 1401"/>
                <a:gd name="T105" fmla="*/ 330 h 398"/>
                <a:gd name="T106" fmla="*/ 304 w 1401"/>
                <a:gd name="T107" fmla="*/ 301 h 398"/>
                <a:gd name="T108" fmla="*/ 239 w 1401"/>
                <a:gd name="T109" fmla="*/ 268 h 398"/>
                <a:gd name="T110" fmla="*/ 174 w 1401"/>
                <a:gd name="T111" fmla="*/ 239 h 398"/>
                <a:gd name="T112" fmla="*/ 109 w 1401"/>
                <a:gd name="T113" fmla="*/ 217 h 398"/>
                <a:gd name="T114" fmla="*/ 44 w 1401"/>
                <a:gd name="T115" fmla="*/ 232 h 398"/>
                <a:gd name="T116" fmla="*/ 47 w 1401"/>
                <a:gd name="T117" fmla="*/ 170 h 398"/>
                <a:gd name="T118" fmla="*/ 15 w 1401"/>
                <a:gd name="T119" fmla="*/ 112 h 398"/>
                <a:gd name="T120" fmla="*/ 4 w 1401"/>
                <a:gd name="T121" fmla="*/ 22 h 398"/>
                <a:gd name="T122" fmla="*/ 33 w 1401"/>
                <a:gd name="T123" fmla="*/ 18 h 398"/>
                <a:gd name="T124" fmla="*/ 80 w 1401"/>
                <a:gd name="T125" fmla="*/ 1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01" h="398">
                  <a:moveTo>
                    <a:pt x="91" y="11"/>
                  </a:moveTo>
                  <a:lnTo>
                    <a:pt x="94" y="7"/>
                  </a:lnTo>
                  <a:lnTo>
                    <a:pt x="94" y="4"/>
                  </a:lnTo>
                  <a:lnTo>
                    <a:pt x="98" y="4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2" y="4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6" y="4"/>
                  </a:lnTo>
                  <a:lnTo>
                    <a:pt x="116" y="7"/>
                  </a:lnTo>
                  <a:lnTo>
                    <a:pt x="123" y="7"/>
                  </a:lnTo>
                  <a:lnTo>
                    <a:pt x="127" y="7"/>
                  </a:lnTo>
                  <a:lnTo>
                    <a:pt x="131" y="11"/>
                  </a:lnTo>
                  <a:lnTo>
                    <a:pt x="134" y="11"/>
                  </a:lnTo>
                  <a:lnTo>
                    <a:pt x="138" y="11"/>
                  </a:lnTo>
                  <a:lnTo>
                    <a:pt x="141" y="15"/>
                  </a:lnTo>
                  <a:lnTo>
                    <a:pt x="145" y="15"/>
                  </a:lnTo>
                  <a:lnTo>
                    <a:pt x="149" y="15"/>
                  </a:lnTo>
                  <a:lnTo>
                    <a:pt x="152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70" y="18"/>
                  </a:lnTo>
                  <a:lnTo>
                    <a:pt x="170" y="18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5" y="18"/>
                  </a:lnTo>
                  <a:lnTo>
                    <a:pt x="189" y="18"/>
                  </a:lnTo>
                  <a:lnTo>
                    <a:pt x="192" y="22"/>
                  </a:lnTo>
                  <a:lnTo>
                    <a:pt x="196" y="22"/>
                  </a:lnTo>
                  <a:lnTo>
                    <a:pt x="203" y="25"/>
                  </a:lnTo>
                  <a:lnTo>
                    <a:pt x="207" y="29"/>
                  </a:lnTo>
                  <a:lnTo>
                    <a:pt x="210" y="29"/>
                  </a:lnTo>
                  <a:lnTo>
                    <a:pt x="214" y="29"/>
                  </a:lnTo>
                  <a:lnTo>
                    <a:pt x="214" y="33"/>
                  </a:lnTo>
                  <a:lnTo>
                    <a:pt x="221" y="33"/>
                  </a:lnTo>
                  <a:lnTo>
                    <a:pt x="225" y="33"/>
                  </a:lnTo>
                  <a:lnTo>
                    <a:pt x="228" y="33"/>
                  </a:lnTo>
                  <a:lnTo>
                    <a:pt x="232" y="36"/>
                  </a:lnTo>
                  <a:lnTo>
                    <a:pt x="239" y="36"/>
                  </a:lnTo>
                  <a:lnTo>
                    <a:pt x="239" y="36"/>
                  </a:lnTo>
                  <a:lnTo>
                    <a:pt x="246" y="33"/>
                  </a:lnTo>
                  <a:lnTo>
                    <a:pt x="250" y="33"/>
                  </a:lnTo>
                  <a:lnTo>
                    <a:pt x="254" y="33"/>
                  </a:lnTo>
                  <a:lnTo>
                    <a:pt x="257" y="33"/>
                  </a:lnTo>
                  <a:lnTo>
                    <a:pt x="257" y="33"/>
                  </a:lnTo>
                  <a:lnTo>
                    <a:pt x="261" y="33"/>
                  </a:lnTo>
                  <a:lnTo>
                    <a:pt x="265" y="33"/>
                  </a:lnTo>
                  <a:lnTo>
                    <a:pt x="268" y="33"/>
                  </a:lnTo>
                  <a:lnTo>
                    <a:pt x="268" y="33"/>
                  </a:lnTo>
                  <a:lnTo>
                    <a:pt x="272" y="33"/>
                  </a:lnTo>
                  <a:lnTo>
                    <a:pt x="275" y="33"/>
                  </a:lnTo>
                  <a:lnTo>
                    <a:pt x="279" y="33"/>
                  </a:lnTo>
                  <a:lnTo>
                    <a:pt x="283" y="33"/>
                  </a:lnTo>
                  <a:lnTo>
                    <a:pt x="286" y="33"/>
                  </a:lnTo>
                  <a:lnTo>
                    <a:pt x="290" y="33"/>
                  </a:lnTo>
                  <a:lnTo>
                    <a:pt x="294" y="36"/>
                  </a:lnTo>
                  <a:lnTo>
                    <a:pt x="294" y="36"/>
                  </a:lnTo>
                  <a:lnTo>
                    <a:pt x="297" y="36"/>
                  </a:lnTo>
                  <a:lnTo>
                    <a:pt x="301" y="40"/>
                  </a:lnTo>
                  <a:lnTo>
                    <a:pt x="304" y="44"/>
                  </a:lnTo>
                  <a:lnTo>
                    <a:pt x="304" y="47"/>
                  </a:lnTo>
                  <a:lnTo>
                    <a:pt x="304" y="54"/>
                  </a:lnTo>
                  <a:lnTo>
                    <a:pt x="304" y="58"/>
                  </a:lnTo>
                  <a:lnTo>
                    <a:pt x="304" y="62"/>
                  </a:lnTo>
                  <a:lnTo>
                    <a:pt x="308" y="65"/>
                  </a:lnTo>
                  <a:lnTo>
                    <a:pt x="312" y="65"/>
                  </a:lnTo>
                  <a:lnTo>
                    <a:pt x="312" y="69"/>
                  </a:lnTo>
                  <a:lnTo>
                    <a:pt x="315" y="73"/>
                  </a:lnTo>
                  <a:lnTo>
                    <a:pt x="319" y="76"/>
                  </a:lnTo>
                  <a:lnTo>
                    <a:pt x="319" y="80"/>
                  </a:lnTo>
                  <a:lnTo>
                    <a:pt x="322" y="83"/>
                  </a:lnTo>
                  <a:lnTo>
                    <a:pt x="322" y="87"/>
                  </a:lnTo>
                  <a:lnTo>
                    <a:pt x="322" y="91"/>
                  </a:lnTo>
                  <a:lnTo>
                    <a:pt x="322" y="94"/>
                  </a:lnTo>
                  <a:lnTo>
                    <a:pt x="322" y="102"/>
                  </a:lnTo>
                  <a:lnTo>
                    <a:pt x="322" y="102"/>
                  </a:lnTo>
                  <a:lnTo>
                    <a:pt x="322" y="109"/>
                  </a:lnTo>
                  <a:lnTo>
                    <a:pt x="322" y="109"/>
                  </a:lnTo>
                  <a:lnTo>
                    <a:pt x="330" y="112"/>
                  </a:lnTo>
                  <a:lnTo>
                    <a:pt x="330" y="116"/>
                  </a:lnTo>
                  <a:lnTo>
                    <a:pt x="341" y="120"/>
                  </a:lnTo>
                  <a:lnTo>
                    <a:pt x="341" y="120"/>
                  </a:lnTo>
                  <a:lnTo>
                    <a:pt x="348" y="120"/>
                  </a:lnTo>
                  <a:lnTo>
                    <a:pt x="351" y="123"/>
                  </a:lnTo>
                  <a:lnTo>
                    <a:pt x="355" y="127"/>
                  </a:lnTo>
                  <a:lnTo>
                    <a:pt x="359" y="127"/>
                  </a:lnTo>
                  <a:lnTo>
                    <a:pt x="362" y="130"/>
                  </a:lnTo>
                  <a:lnTo>
                    <a:pt x="366" y="134"/>
                  </a:lnTo>
                  <a:lnTo>
                    <a:pt x="366" y="138"/>
                  </a:lnTo>
                  <a:lnTo>
                    <a:pt x="366" y="141"/>
                  </a:lnTo>
                  <a:lnTo>
                    <a:pt x="366" y="145"/>
                  </a:lnTo>
                  <a:lnTo>
                    <a:pt x="366" y="145"/>
                  </a:lnTo>
                  <a:lnTo>
                    <a:pt x="362" y="149"/>
                  </a:lnTo>
                  <a:lnTo>
                    <a:pt x="362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6" y="159"/>
                  </a:lnTo>
                  <a:lnTo>
                    <a:pt x="366" y="163"/>
                  </a:lnTo>
                  <a:lnTo>
                    <a:pt x="366" y="163"/>
                  </a:lnTo>
                  <a:lnTo>
                    <a:pt x="370" y="167"/>
                  </a:lnTo>
                  <a:lnTo>
                    <a:pt x="373" y="170"/>
                  </a:lnTo>
                  <a:lnTo>
                    <a:pt x="377" y="170"/>
                  </a:lnTo>
                  <a:lnTo>
                    <a:pt x="384" y="167"/>
                  </a:lnTo>
                  <a:lnTo>
                    <a:pt x="384" y="163"/>
                  </a:lnTo>
                  <a:lnTo>
                    <a:pt x="388" y="163"/>
                  </a:lnTo>
                  <a:lnTo>
                    <a:pt x="388" y="159"/>
                  </a:lnTo>
                  <a:lnTo>
                    <a:pt x="391" y="159"/>
                  </a:lnTo>
                  <a:lnTo>
                    <a:pt x="391" y="156"/>
                  </a:lnTo>
                  <a:lnTo>
                    <a:pt x="395" y="156"/>
                  </a:lnTo>
                  <a:lnTo>
                    <a:pt x="395" y="159"/>
                  </a:lnTo>
                  <a:lnTo>
                    <a:pt x="399" y="156"/>
                  </a:lnTo>
                  <a:lnTo>
                    <a:pt x="402" y="156"/>
                  </a:lnTo>
                  <a:lnTo>
                    <a:pt x="402" y="156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6"/>
                  </a:lnTo>
                  <a:lnTo>
                    <a:pt x="413" y="159"/>
                  </a:lnTo>
                  <a:lnTo>
                    <a:pt x="417" y="163"/>
                  </a:lnTo>
                  <a:lnTo>
                    <a:pt x="420" y="163"/>
                  </a:lnTo>
                  <a:lnTo>
                    <a:pt x="420" y="163"/>
                  </a:lnTo>
                  <a:lnTo>
                    <a:pt x="424" y="167"/>
                  </a:lnTo>
                  <a:lnTo>
                    <a:pt x="424" y="170"/>
                  </a:lnTo>
                  <a:lnTo>
                    <a:pt x="427" y="170"/>
                  </a:lnTo>
                  <a:lnTo>
                    <a:pt x="431" y="167"/>
                  </a:lnTo>
                  <a:lnTo>
                    <a:pt x="431" y="163"/>
                  </a:lnTo>
                  <a:lnTo>
                    <a:pt x="435" y="163"/>
                  </a:lnTo>
                  <a:lnTo>
                    <a:pt x="438" y="163"/>
                  </a:lnTo>
                  <a:lnTo>
                    <a:pt x="442" y="159"/>
                  </a:lnTo>
                  <a:lnTo>
                    <a:pt x="446" y="159"/>
                  </a:lnTo>
                  <a:lnTo>
                    <a:pt x="449" y="156"/>
                  </a:lnTo>
                  <a:lnTo>
                    <a:pt x="449" y="156"/>
                  </a:lnTo>
                  <a:lnTo>
                    <a:pt x="453" y="156"/>
                  </a:lnTo>
                  <a:lnTo>
                    <a:pt x="456" y="156"/>
                  </a:lnTo>
                  <a:lnTo>
                    <a:pt x="460" y="156"/>
                  </a:lnTo>
                  <a:lnTo>
                    <a:pt x="464" y="156"/>
                  </a:lnTo>
                  <a:lnTo>
                    <a:pt x="467" y="156"/>
                  </a:lnTo>
                  <a:lnTo>
                    <a:pt x="471" y="156"/>
                  </a:lnTo>
                  <a:lnTo>
                    <a:pt x="475" y="152"/>
                  </a:lnTo>
                  <a:lnTo>
                    <a:pt x="475" y="152"/>
                  </a:lnTo>
                  <a:lnTo>
                    <a:pt x="478" y="152"/>
                  </a:lnTo>
                  <a:lnTo>
                    <a:pt x="482" y="156"/>
                  </a:lnTo>
                  <a:lnTo>
                    <a:pt x="485" y="156"/>
                  </a:lnTo>
                  <a:lnTo>
                    <a:pt x="485" y="159"/>
                  </a:lnTo>
                  <a:lnTo>
                    <a:pt x="485" y="163"/>
                  </a:lnTo>
                  <a:lnTo>
                    <a:pt x="485" y="167"/>
                  </a:lnTo>
                  <a:lnTo>
                    <a:pt x="485" y="163"/>
                  </a:lnTo>
                  <a:lnTo>
                    <a:pt x="489" y="167"/>
                  </a:lnTo>
                  <a:lnTo>
                    <a:pt x="493" y="163"/>
                  </a:lnTo>
                  <a:lnTo>
                    <a:pt x="493" y="163"/>
                  </a:lnTo>
                  <a:lnTo>
                    <a:pt x="496" y="163"/>
                  </a:lnTo>
                  <a:lnTo>
                    <a:pt x="500" y="159"/>
                  </a:lnTo>
                  <a:lnTo>
                    <a:pt x="504" y="156"/>
                  </a:lnTo>
                  <a:lnTo>
                    <a:pt x="504" y="156"/>
                  </a:lnTo>
                  <a:lnTo>
                    <a:pt x="507" y="152"/>
                  </a:lnTo>
                  <a:lnTo>
                    <a:pt x="511" y="152"/>
                  </a:lnTo>
                  <a:lnTo>
                    <a:pt x="511" y="152"/>
                  </a:lnTo>
                  <a:lnTo>
                    <a:pt x="514" y="149"/>
                  </a:lnTo>
                  <a:lnTo>
                    <a:pt x="518" y="145"/>
                  </a:lnTo>
                  <a:lnTo>
                    <a:pt x="522" y="145"/>
                  </a:lnTo>
                  <a:lnTo>
                    <a:pt x="522" y="141"/>
                  </a:lnTo>
                  <a:lnTo>
                    <a:pt x="525" y="138"/>
                  </a:lnTo>
                  <a:lnTo>
                    <a:pt x="529" y="138"/>
                  </a:lnTo>
                  <a:lnTo>
                    <a:pt x="529" y="134"/>
                  </a:lnTo>
                  <a:lnTo>
                    <a:pt x="529" y="130"/>
                  </a:lnTo>
                  <a:lnTo>
                    <a:pt x="529" y="127"/>
                  </a:lnTo>
                  <a:lnTo>
                    <a:pt x="529" y="123"/>
                  </a:lnTo>
                  <a:lnTo>
                    <a:pt x="529" y="120"/>
                  </a:lnTo>
                  <a:lnTo>
                    <a:pt x="529" y="120"/>
                  </a:lnTo>
                  <a:lnTo>
                    <a:pt x="532" y="116"/>
                  </a:lnTo>
                  <a:lnTo>
                    <a:pt x="536" y="116"/>
                  </a:lnTo>
                  <a:lnTo>
                    <a:pt x="536" y="120"/>
                  </a:lnTo>
                  <a:lnTo>
                    <a:pt x="540" y="120"/>
                  </a:lnTo>
                  <a:lnTo>
                    <a:pt x="540" y="123"/>
                  </a:lnTo>
                  <a:lnTo>
                    <a:pt x="543" y="123"/>
                  </a:lnTo>
                  <a:lnTo>
                    <a:pt x="543" y="127"/>
                  </a:lnTo>
                  <a:lnTo>
                    <a:pt x="547" y="130"/>
                  </a:lnTo>
                  <a:lnTo>
                    <a:pt x="551" y="134"/>
                  </a:lnTo>
                  <a:lnTo>
                    <a:pt x="554" y="138"/>
                  </a:lnTo>
                  <a:lnTo>
                    <a:pt x="554" y="138"/>
                  </a:lnTo>
                  <a:lnTo>
                    <a:pt x="561" y="134"/>
                  </a:lnTo>
                  <a:lnTo>
                    <a:pt x="565" y="134"/>
                  </a:lnTo>
                  <a:lnTo>
                    <a:pt x="565" y="138"/>
                  </a:lnTo>
                  <a:lnTo>
                    <a:pt x="565" y="138"/>
                  </a:lnTo>
                  <a:lnTo>
                    <a:pt x="565" y="141"/>
                  </a:lnTo>
                  <a:lnTo>
                    <a:pt x="565" y="145"/>
                  </a:lnTo>
                  <a:lnTo>
                    <a:pt x="565" y="149"/>
                  </a:lnTo>
                  <a:lnTo>
                    <a:pt x="569" y="149"/>
                  </a:lnTo>
                  <a:lnTo>
                    <a:pt x="572" y="152"/>
                  </a:lnTo>
                  <a:lnTo>
                    <a:pt x="576" y="152"/>
                  </a:lnTo>
                  <a:lnTo>
                    <a:pt x="580" y="152"/>
                  </a:lnTo>
                  <a:lnTo>
                    <a:pt x="583" y="149"/>
                  </a:lnTo>
                  <a:lnTo>
                    <a:pt x="583" y="152"/>
                  </a:lnTo>
                  <a:lnTo>
                    <a:pt x="587" y="152"/>
                  </a:lnTo>
                  <a:lnTo>
                    <a:pt x="590" y="152"/>
                  </a:lnTo>
                  <a:lnTo>
                    <a:pt x="590" y="152"/>
                  </a:lnTo>
                  <a:lnTo>
                    <a:pt x="594" y="152"/>
                  </a:lnTo>
                  <a:lnTo>
                    <a:pt x="598" y="152"/>
                  </a:lnTo>
                  <a:lnTo>
                    <a:pt x="601" y="149"/>
                  </a:lnTo>
                  <a:lnTo>
                    <a:pt x="605" y="149"/>
                  </a:lnTo>
                  <a:lnTo>
                    <a:pt x="609" y="149"/>
                  </a:lnTo>
                  <a:lnTo>
                    <a:pt x="609" y="145"/>
                  </a:lnTo>
                  <a:lnTo>
                    <a:pt x="609" y="145"/>
                  </a:lnTo>
                  <a:lnTo>
                    <a:pt x="612" y="141"/>
                  </a:lnTo>
                  <a:lnTo>
                    <a:pt x="616" y="138"/>
                  </a:lnTo>
                  <a:lnTo>
                    <a:pt x="619" y="138"/>
                  </a:lnTo>
                  <a:lnTo>
                    <a:pt x="619" y="134"/>
                  </a:lnTo>
                  <a:lnTo>
                    <a:pt x="619" y="134"/>
                  </a:lnTo>
                  <a:lnTo>
                    <a:pt x="627" y="127"/>
                  </a:lnTo>
                  <a:lnTo>
                    <a:pt x="627" y="123"/>
                  </a:lnTo>
                  <a:lnTo>
                    <a:pt x="630" y="123"/>
                  </a:lnTo>
                  <a:lnTo>
                    <a:pt x="630" y="120"/>
                  </a:lnTo>
                  <a:lnTo>
                    <a:pt x="637" y="120"/>
                  </a:lnTo>
                  <a:lnTo>
                    <a:pt x="637" y="120"/>
                  </a:lnTo>
                  <a:lnTo>
                    <a:pt x="641" y="116"/>
                  </a:lnTo>
                  <a:lnTo>
                    <a:pt x="645" y="116"/>
                  </a:lnTo>
                  <a:lnTo>
                    <a:pt x="645" y="109"/>
                  </a:lnTo>
                  <a:lnTo>
                    <a:pt x="648" y="109"/>
                  </a:lnTo>
                  <a:lnTo>
                    <a:pt x="652" y="105"/>
                  </a:lnTo>
                  <a:lnTo>
                    <a:pt x="656" y="102"/>
                  </a:lnTo>
                  <a:lnTo>
                    <a:pt x="656" y="102"/>
                  </a:lnTo>
                  <a:lnTo>
                    <a:pt x="659" y="102"/>
                  </a:lnTo>
                  <a:lnTo>
                    <a:pt x="659" y="102"/>
                  </a:lnTo>
                  <a:lnTo>
                    <a:pt x="663" y="102"/>
                  </a:lnTo>
                  <a:lnTo>
                    <a:pt x="663" y="102"/>
                  </a:lnTo>
                  <a:lnTo>
                    <a:pt x="663" y="98"/>
                  </a:lnTo>
                  <a:lnTo>
                    <a:pt x="670" y="94"/>
                  </a:lnTo>
                  <a:lnTo>
                    <a:pt x="674" y="91"/>
                  </a:lnTo>
                  <a:lnTo>
                    <a:pt x="674" y="91"/>
                  </a:lnTo>
                  <a:lnTo>
                    <a:pt x="674" y="91"/>
                  </a:lnTo>
                  <a:lnTo>
                    <a:pt x="677" y="87"/>
                  </a:lnTo>
                  <a:lnTo>
                    <a:pt x="681" y="83"/>
                  </a:lnTo>
                  <a:lnTo>
                    <a:pt x="681" y="83"/>
                  </a:lnTo>
                  <a:lnTo>
                    <a:pt x="681" y="80"/>
                  </a:lnTo>
                  <a:lnTo>
                    <a:pt x="685" y="76"/>
                  </a:lnTo>
                  <a:lnTo>
                    <a:pt x="685" y="73"/>
                  </a:lnTo>
                  <a:lnTo>
                    <a:pt x="688" y="73"/>
                  </a:lnTo>
                  <a:lnTo>
                    <a:pt x="692" y="73"/>
                  </a:lnTo>
                  <a:lnTo>
                    <a:pt x="692" y="69"/>
                  </a:lnTo>
                  <a:lnTo>
                    <a:pt x="692" y="69"/>
                  </a:lnTo>
                  <a:lnTo>
                    <a:pt x="692" y="65"/>
                  </a:lnTo>
                  <a:lnTo>
                    <a:pt x="692" y="65"/>
                  </a:lnTo>
                  <a:lnTo>
                    <a:pt x="692" y="62"/>
                  </a:lnTo>
                  <a:lnTo>
                    <a:pt x="692" y="58"/>
                  </a:lnTo>
                  <a:lnTo>
                    <a:pt x="695" y="54"/>
                  </a:lnTo>
                  <a:lnTo>
                    <a:pt x="692" y="54"/>
                  </a:lnTo>
                  <a:lnTo>
                    <a:pt x="695" y="51"/>
                  </a:lnTo>
                  <a:lnTo>
                    <a:pt x="695" y="47"/>
                  </a:lnTo>
                  <a:lnTo>
                    <a:pt x="699" y="47"/>
                  </a:lnTo>
                  <a:lnTo>
                    <a:pt x="699" y="47"/>
                  </a:lnTo>
                  <a:lnTo>
                    <a:pt x="699" y="44"/>
                  </a:lnTo>
                  <a:lnTo>
                    <a:pt x="703" y="44"/>
                  </a:lnTo>
                  <a:lnTo>
                    <a:pt x="703" y="40"/>
                  </a:lnTo>
                  <a:lnTo>
                    <a:pt x="706" y="40"/>
                  </a:lnTo>
                  <a:lnTo>
                    <a:pt x="710" y="40"/>
                  </a:lnTo>
                  <a:lnTo>
                    <a:pt x="710" y="40"/>
                  </a:lnTo>
                  <a:lnTo>
                    <a:pt x="714" y="40"/>
                  </a:lnTo>
                  <a:lnTo>
                    <a:pt x="714" y="44"/>
                  </a:lnTo>
                  <a:lnTo>
                    <a:pt x="717" y="44"/>
                  </a:lnTo>
                  <a:lnTo>
                    <a:pt x="717" y="44"/>
                  </a:lnTo>
                  <a:lnTo>
                    <a:pt x="721" y="47"/>
                  </a:lnTo>
                  <a:lnTo>
                    <a:pt x="724" y="47"/>
                  </a:lnTo>
                  <a:lnTo>
                    <a:pt x="728" y="47"/>
                  </a:lnTo>
                  <a:lnTo>
                    <a:pt x="728" y="47"/>
                  </a:lnTo>
                  <a:lnTo>
                    <a:pt x="732" y="47"/>
                  </a:lnTo>
                  <a:lnTo>
                    <a:pt x="735" y="47"/>
                  </a:lnTo>
                  <a:lnTo>
                    <a:pt x="742" y="47"/>
                  </a:lnTo>
                  <a:lnTo>
                    <a:pt x="742" y="47"/>
                  </a:lnTo>
                  <a:lnTo>
                    <a:pt x="746" y="44"/>
                  </a:lnTo>
                  <a:lnTo>
                    <a:pt x="746" y="40"/>
                  </a:lnTo>
                  <a:lnTo>
                    <a:pt x="750" y="40"/>
                  </a:lnTo>
                  <a:lnTo>
                    <a:pt x="750" y="36"/>
                  </a:lnTo>
                  <a:lnTo>
                    <a:pt x="753" y="36"/>
                  </a:lnTo>
                  <a:lnTo>
                    <a:pt x="753" y="36"/>
                  </a:lnTo>
                  <a:lnTo>
                    <a:pt x="757" y="40"/>
                  </a:lnTo>
                  <a:lnTo>
                    <a:pt x="761" y="40"/>
                  </a:lnTo>
                  <a:lnTo>
                    <a:pt x="764" y="44"/>
                  </a:lnTo>
                  <a:lnTo>
                    <a:pt x="764" y="47"/>
                  </a:lnTo>
                  <a:lnTo>
                    <a:pt x="764" y="47"/>
                  </a:lnTo>
                  <a:lnTo>
                    <a:pt x="768" y="47"/>
                  </a:lnTo>
                  <a:lnTo>
                    <a:pt x="771" y="47"/>
                  </a:lnTo>
                  <a:lnTo>
                    <a:pt x="771" y="47"/>
                  </a:lnTo>
                  <a:lnTo>
                    <a:pt x="775" y="47"/>
                  </a:lnTo>
                  <a:lnTo>
                    <a:pt x="779" y="47"/>
                  </a:lnTo>
                  <a:lnTo>
                    <a:pt x="782" y="47"/>
                  </a:lnTo>
                  <a:lnTo>
                    <a:pt x="782" y="47"/>
                  </a:lnTo>
                  <a:lnTo>
                    <a:pt x="786" y="47"/>
                  </a:lnTo>
                  <a:lnTo>
                    <a:pt x="790" y="44"/>
                  </a:lnTo>
                  <a:lnTo>
                    <a:pt x="790" y="44"/>
                  </a:lnTo>
                  <a:lnTo>
                    <a:pt x="793" y="44"/>
                  </a:lnTo>
                  <a:lnTo>
                    <a:pt x="793" y="47"/>
                  </a:lnTo>
                  <a:lnTo>
                    <a:pt x="797" y="47"/>
                  </a:lnTo>
                  <a:lnTo>
                    <a:pt x="800" y="47"/>
                  </a:lnTo>
                  <a:lnTo>
                    <a:pt x="800" y="47"/>
                  </a:lnTo>
                  <a:lnTo>
                    <a:pt x="804" y="47"/>
                  </a:lnTo>
                  <a:lnTo>
                    <a:pt x="808" y="47"/>
                  </a:lnTo>
                  <a:lnTo>
                    <a:pt x="808" y="51"/>
                  </a:lnTo>
                  <a:lnTo>
                    <a:pt x="808" y="51"/>
                  </a:lnTo>
                  <a:lnTo>
                    <a:pt x="808" y="54"/>
                  </a:lnTo>
                  <a:lnTo>
                    <a:pt x="811" y="54"/>
                  </a:lnTo>
                  <a:lnTo>
                    <a:pt x="815" y="54"/>
                  </a:lnTo>
                  <a:lnTo>
                    <a:pt x="818" y="54"/>
                  </a:lnTo>
                  <a:lnTo>
                    <a:pt x="818" y="54"/>
                  </a:lnTo>
                  <a:lnTo>
                    <a:pt x="822" y="58"/>
                  </a:lnTo>
                  <a:lnTo>
                    <a:pt x="826" y="58"/>
                  </a:lnTo>
                  <a:lnTo>
                    <a:pt x="826" y="62"/>
                  </a:lnTo>
                  <a:lnTo>
                    <a:pt x="826" y="62"/>
                  </a:lnTo>
                  <a:lnTo>
                    <a:pt x="829" y="62"/>
                  </a:lnTo>
                  <a:lnTo>
                    <a:pt x="833" y="62"/>
                  </a:lnTo>
                  <a:lnTo>
                    <a:pt x="837" y="62"/>
                  </a:lnTo>
                  <a:lnTo>
                    <a:pt x="837" y="62"/>
                  </a:lnTo>
                  <a:lnTo>
                    <a:pt x="844" y="62"/>
                  </a:lnTo>
                  <a:lnTo>
                    <a:pt x="844" y="62"/>
                  </a:lnTo>
                  <a:lnTo>
                    <a:pt x="847" y="62"/>
                  </a:lnTo>
                  <a:lnTo>
                    <a:pt x="851" y="58"/>
                  </a:lnTo>
                  <a:lnTo>
                    <a:pt x="851" y="54"/>
                  </a:lnTo>
                  <a:lnTo>
                    <a:pt x="851" y="54"/>
                  </a:lnTo>
                  <a:lnTo>
                    <a:pt x="855" y="51"/>
                  </a:lnTo>
                  <a:lnTo>
                    <a:pt x="858" y="51"/>
                  </a:lnTo>
                  <a:lnTo>
                    <a:pt x="858" y="47"/>
                  </a:lnTo>
                  <a:lnTo>
                    <a:pt x="862" y="47"/>
                  </a:lnTo>
                  <a:lnTo>
                    <a:pt x="862" y="47"/>
                  </a:lnTo>
                  <a:lnTo>
                    <a:pt x="866" y="47"/>
                  </a:lnTo>
                  <a:lnTo>
                    <a:pt x="869" y="47"/>
                  </a:lnTo>
                  <a:lnTo>
                    <a:pt x="869" y="47"/>
                  </a:lnTo>
                  <a:lnTo>
                    <a:pt x="873" y="47"/>
                  </a:lnTo>
                  <a:lnTo>
                    <a:pt x="876" y="44"/>
                  </a:lnTo>
                  <a:lnTo>
                    <a:pt x="876" y="40"/>
                  </a:lnTo>
                  <a:lnTo>
                    <a:pt x="880" y="36"/>
                  </a:lnTo>
                  <a:lnTo>
                    <a:pt x="880" y="36"/>
                  </a:lnTo>
                  <a:lnTo>
                    <a:pt x="884" y="36"/>
                  </a:lnTo>
                  <a:lnTo>
                    <a:pt x="887" y="36"/>
                  </a:lnTo>
                  <a:lnTo>
                    <a:pt x="887" y="36"/>
                  </a:lnTo>
                  <a:lnTo>
                    <a:pt x="891" y="36"/>
                  </a:lnTo>
                  <a:lnTo>
                    <a:pt x="891" y="40"/>
                  </a:lnTo>
                  <a:lnTo>
                    <a:pt x="895" y="44"/>
                  </a:lnTo>
                  <a:lnTo>
                    <a:pt x="895" y="47"/>
                  </a:lnTo>
                  <a:lnTo>
                    <a:pt x="898" y="47"/>
                  </a:lnTo>
                  <a:lnTo>
                    <a:pt x="898" y="47"/>
                  </a:lnTo>
                  <a:lnTo>
                    <a:pt x="898" y="47"/>
                  </a:lnTo>
                  <a:lnTo>
                    <a:pt x="902" y="51"/>
                  </a:lnTo>
                  <a:lnTo>
                    <a:pt x="905" y="51"/>
                  </a:lnTo>
                  <a:lnTo>
                    <a:pt x="905" y="51"/>
                  </a:lnTo>
                  <a:lnTo>
                    <a:pt x="909" y="51"/>
                  </a:lnTo>
                  <a:lnTo>
                    <a:pt x="913" y="47"/>
                  </a:lnTo>
                  <a:lnTo>
                    <a:pt x="916" y="47"/>
                  </a:lnTo>
                  <a:lnTo>
                    <a:pt x="916" y="47"/>
                  </a:lnTo>
                  <a:lnTo>
                    <a:pt x="916" y="47"/>
                  </a:lnTo>
                  <a:lnTo>
                    <a:pt x="920" y="47"/>
                  </a:lnTo>
                  <a:lnTo>
                    <a:pt x="923" y="47"/>
                  </a:lnTo>
                  <a:lnTo>
                    <a:pt x="923" y="47"/>
                  </a:lnTo>
                  <a:lnTo>
                    <a:pt x="927" y="51"/>
                  </a:lnTo>
                  <a:lnTo>
                    <a:pt x="931" y="54"/>
                  </a:lnTo>
                  <a:lnTo>
                    <a:pt x="934" y="54"/>
                  </a:lnTo>
                  <a:lnTo>
                    <a:pt x="934" y="54"/>
                  </a:lnTo>
                  <a:lnTo>
                    <a:pt x="938" y="54"/>
                  </a:lnTo>
                  <a:lnTo>
                    <a:pt x="942" y="51"/>
                  </a:lnTo>
                  <a:lnTo>
                    <a:pt x="942" y="54"/>
                  </a:lnTo>
                  <a:lnTo>
                    <a:pt x="945" y="54"/>
                  </a:lnTo>
                  <a:lnTo>
                    <a:pt x="949" y="54"/>
                  </a:lnTo>
                  <a:lnTo>
                    <a:pt x="952" y="54"/>
                  </a:lnTo>
                  <a:lnTo>
                    <a:pt x="952" y="54"/>
                  </a:lnTo>
                  <a:lnTo>
                    <a:pt x="956" y="54"/>
                  </a:lnTo>
                  <a:lnTo>
                    <a:pt x="960" y="54"/>
                  </a:lnTo>
                  <a:lnTo>
                    <a:pt x="960" y="54"/>
                  </a:lnTo>
                  <a:lnTo>
                    <a:pt x="960" y="54"/>
                  </a:lnTo>
                  <a:lnTo>
                    <a:pt x="963" y="54"/>
                  </a:lnTo>
                  <a:lnTo>
                    <a:pt x="967" y="54"/>
                  </a:lnTo>
                  <a:lnTo>
                    <a:pt x="971" y="54"/>
                  </a:lnTo>
                  <a:lnTo>
                    <a:pt x="971" y="54"/>
                  </a:lnTo>
                  <a:lnTo>
                    <a:pt x="974" y="54"/>
                  </a:lnTo>
                  <a:lnTo>
                    <a:pt x="978" y="54"/>
                  </a:lnTo>
                  <a:lnTo>
                    <a:pt x="978" y="54"/>
                  </a:lnTo>
                  <a:lnTo>
                    <a:pt x="981" y="54"/>
                  </a:lnTo>
                  <a:lnTo>
                    <a:pt x="985" y="54"/>
                  </a:lnTo>
                  <a:lnTo>
                    <a:pt x="989" y="51"/>
                  </a:lnTo>
                  <a:lnTo>
                    <a:pt x="992" y="51"/>
                  </a:lnTo>
                  <a:lnTo>
                    <a:pt x="996" y="51"/>
                  </a:lnTo>
                  <a:lnTo>
                    <a:pt x="1000" y="54"/>
                  </a:lnTo>
                  <a:lnTo>
                    <a:pt x="1003" y="54"/>
                  </a:lnTo>
                  <a:lnTo>
                    <a:pt x="1007" y="58"/>
                  </a:lnTo>
                  <a:lnTo>
                    <a:pt x="1007" y="58"/>
                  </a:lnTo>
                  <a:lnTo>
                    <a:pt x="1010" y="62"/>
                  </a:lnTo>
                  <a:lnTo>
                    <a:pt x="1014" y="65"/>
                  </a:lnTo>
                  <a:lnTo>
                    <a:pt x="1014" y="65"/>
                  </a:lnTo>
                  <a:lnTo>
                    <a:pt x="1018" y="65"/>
                  </a:lnTo>
                  <a:lnTo>
                    <a:pt x="1021" y="65"/>
                  </a:lnTo>
                  <a:lnTo>
                    <a:pt x="1025" y="69"/>
                  </a:lnTo>
                  <a:lnTo>
                    <a:pt x="1025" y="73"/>
                  </a:lnTo>
                  <a:lnTo>
                    <a:pt x="1028" y="73"/>
                  </a:lnTo>
                  <a:lnTo>
                    <a:pt x="1032" y="73"/>
                  </a:lnTo>
                  <a:lnTo>
                    <a:pt x="1032" y="76"/>
                  </a:lnTo>
                  <a:lnTo>
                    <a:pt x="1032" y="80"/>
                  </a:lnTo>
                  <a:lnTo>
                    <a:pt x="1036" y="80"/>
                  </a:lnTo>
                  <a:lnTo>
                    <a:pt x="1036" y="83"/>
                  </a:lnTo>
                  <a:lnTo>
                    <a:pt x="1039" y="83"/>
                  </a:lnTo>
                  <a:lnTo>
                    <a:pt x="1039" y="83"/>
                  </a:lnTo>
                  <a:lnTo>
                    <a:pt x="1039" y="87"/>
                  </a:lnTo>
                  <a:lnTo>
                    <a:pt x="1039" y="91"/>
                  </a:lnTo>
                  <a:lnTo>
                    <a:pt x="1036" y="91"/>
                  </a:lnTo>
                  <a:lnTo>
                    <a:pt x="1036" y="94"/>
                  </a:lnTo>
                  <a:lnTo>
                    <a:pt x="1039" y="98"/>
                  </a:lnTo>
                  <a:lnTo>
                    <a:pt x="1043" y="98"/>
                  </a:lnTo>
                  <a:lnTo>
                    <a:pt x="1043" y="102"/>
                  </a:lnTo>
                  <a:lnTo>
                    <a:pt x="1047" y="102"/>
                  </a:lnTo>
                  <a:lnTo>
                    <a:pt x="1050" y="102"/>
                  </a:lnTo>
                  <a:lnTo>
                    <a:pt x="1050" y="105"/>
                  </a:lnTo>
                  <a:lnTo>
                    <a:pt x="1050" y="109"/>
                  </a:lnTo>
                  <a:lnTo>
                    <a:pt x="1050" y="109"/>
                  </a:lnTo>
                  <a:lnTo>
                    <a:pt x="1050" y="112"/>
                  </a:lnTo>
                  <a:lnTo>
                    <a:pt x="1050" y="116"/>
                  </a:lnTo>
                  <a:lnTo>
                    <a:pt x="1050" y="120"/>
                  </a:lnTo>
                  <a:lnTo>
                    <a:pt x="1050" y="120"/>
                  </a:lnTo>
                  <a:lnTo>
                    <a:pt x="1054" y="120"/>
                  </a:lnTo>
                  <a:lnTo>
                    <a:pt x="1054" y="123"/>
                  </a:lnTo>
                  <a:lnTo>
                    <a:pt x="1054" y="127"/>
                  </a:lnTo>
                  <a:lnTo>
                    <a:pt x="1054" y="127"/>
                  </a:lnTo>
                  <a:lnTo>
                    <a:pt x="1057" y="130"/>
                  </a:lnTo>
                  <a:lnTo>
                    <a:pt x="1057" y="134"/>
                  </a:lnTo>
                  <a:lnTo>
                    <a:pt x="1057" y="138"/>
                  </a:lnTo>
                  <a:lnTo>
                    <a:pt x="1061" y="138"/>
                  </a:lnTo>
                  <a:lnTo>
                    <a:pt x="1061" y="138"/>
                  </a:lnTo>
                  <a:lnTo>
                    <a:pt x="1065" y="138"/>
                  </a:lnTo>
                  <a:lnTo>
                    <a:pt x="1068" y="138"/>
                  </a:lnTo>
                  <a:lnTo>
                    <a:pt x="1068" y="138"/>
                  </a:lnTo>
                  <a:lnTo>
                    <a:pt x="1072" y="141"/>
                  </a:lnTo>
                  <a:lnTo>
                    <a:pt x="1076" y="145"/>
                  </a:lnTo>
                  <a:lnTo>
                    <a:pt x="1079" y="145"/>
                  </a:lnTo>
                  <a:lnTo>
                    <a:pt x="1079" y="145"/>
                  </a:lnTo>
                  <a:lnTo>
                    <a:pt x="1083" y="149"/>
                  </a:lnTo>
                  <a:lnTo>
                    <a:pt x="1086" y="149"/>
                  </a:lnTo>
                  <a:lnTo>
                    <a:pt x="1086" y="152"/>
                  </a:lnTo>
                  <a:lnTo>
                    <a:pt x="1090" y="152"/>
                  </a:lnTo>
                  <a:lnTo>
                    <a:pt x="1094" y="156"/>
                  </a:lnTo>
                  <a:lnTo>
                    <a:pt x="1097" y="156"/>
                  </a:lnTo>
                  <a:lnTo>
                    <a:pt x="1097" y="156"/>
                  </a:lnTo>
                  <a:lnTo>
                    <a:pt x="1101" y="156"/>
                  </a:lnTo>
                  <a:lnTo>
                    <a:pt x="1105" y="156"/>
                  </a:lnTo>
                  <a:lnTo>
                    <a:pt x="1105" y="156"/>
                  </a:lnTo>
                  <a:lnTo>
                    <a:pt x="1108" y="156"/>
                  </a:lnTo>
                  <a:lnTo>
                    <a:pt x="1108" y="159"/>
                  </a:lnTo>
                  <a:lnTo>
                    <a:pt x="1108" y="163"/>
                  </a:lnTo>
                  <a:lnTo>
                    <a:pt x="1112" y="163"/>
                  </a:lnTo>
                  <a:lnTo>
                    <a:pt x="1115" y="163"/>
                  </a:lnTo>
                  <a:lnTo>
                    <a:pt x="1115" y="167"/>
                  </a:lnTo>
                  <a:lnTo>
                    <a:pt x="1119" y="170"/>
                  </a:lnTo>
                  <a:lnTo>
                    <a:pt x="1119" y="170"/>
                  </a:lnTo>
                  <a:lnTo>
                    <a:pt x="1123" y="170"/>
                  </a:lnTo>
                  <a:lnTo>
                    <a:pt x="1123" y="170"/>
                  </a:lnTo>
                  <a:lnTo>
                    <a:pt x="1126" y="170"/>
                  </a:lnTo>
                  <a:lnTo>
                    <a:pt x="1130" y="170"/>
                  </a:lnTo>
                  <a:lnTo>
                    <a:pt x="1133" y="170"/>
                  </a:lnTo>
                  <a:lnTo>
                    <a:pt x="1133" y="170"/>
                  </a:lnTo>
                  <a:lnTo>
                    <a:pt x="1137" y="170"/>
                  </a:lnTo>
                  <a:lnTo>
                    <a:pt x="1137" y="167"/>
                  </a:lnTo>
                  <a:lnTo>
                    <a:pt x="1141" y="167"/>
                  </a:lnTo>
                  <a:lnTo>
                    <a:pt x="1141" y="170"/>
                  </a:lnTo>
                  <a:lnTo>
                    <a:pt x="1141" y="170"/>
                  </a:lnTo>
                  <a:lnTo>
                    <a:pt x="1141" y="170"/>
                  </a:lnTo>
                  <a:lnTo>
                    <a:pt x="1141" y="174"/>
                  </a:lnTo>
                  <a:lnTo>
                    <a:pt x="1141" y="178"/>
                  </a:lnTo>
                  <a:lnTo>
                    <a:pt x="1144" y="181"/>
                  </a:lnTo>
                  <a:lnTo>
                    <a:pt x="1144" y="181"/>
                  </a:lnTo>
                  <a:lnTo>
                    <a:pt x="1148" y="181"/>
                  </a:lnTo>
                  <a:lnTo>
                    <a:pt x="1148" y="181"/>
                  </a:lnTo>
                  <a:lnTo>
                    <a:pt x="1152" y="181"/>
                  </a:lnTo>
                  <a:lnTo>
                    <a:pt x="1155" y="181"/>
                  </a:lnTo>
                  <a:lnTo>
                    <a:pt x="1159" y="181"/>
                  </a:lnTo>
                  <a:lnTo>
                    <a:pt x="1159" y="185"/>
                  </a:lnTo>
                  <a:lnTo>
                    <a:pt x="1159" y="185"/>
                  </a:lnTo>
                  <a:lnTo>
                    <a:pt x="1159" y="188"/>
                  </a:lnTo>
                  <a:lnTo>
                    <a:pt x="1162" y="188"/>
                  </a:lnTo>
                  <a:lnTo>
                    <a:pt x="1166" y="188"/>
                  </a:lnTo>
                  <a:lnTo>
                    <a:pt x="1166" y="188"/>
                  </a:lnTo>
                  <a:lnTo>
                    <a:pt x="1166" y="188"/>
                  </a:lnTo>
                  <a:lnTo>
                    <a:pt x="1170" y="188"/>
                  </a:lnTo>
                  <a:lnTo>
                    <a:pt x="1170" y="185"/>
                  </a:lnTo>
                  <a:lnTo>
                    <a:pt x="1173" y="185"/>
                  </a:lnTo>
                  <a:lnTo>
                    <a:pt x="1177" y="185"/>
                  </a:lnTo>
                  <a:lnTo>
                    <a:pt x="1177" y="181"/>
                  </a:lnTo>
                  <a:lnTo>
                    <a:pt x="1177" y="181"/>
                  </a:lnTo>
                  <a:lnTo>
                    <a:pt x="1177" y="181"/>
                  </a:lnTo>
                  <a:lnTo>
                    <a:pt x="1181" y="178"/>
                  </a:lnTo>
                  <a:lnTo>
                    <a:pt x="1184" y="178"/>
                  </a:lnTo>
                  <a:lnTo>
                    <a:pt x="1184" y="174"/>
                  </a:lnTo>
                  <a:lnTo>
                    <a:pt x="1188" y="170"/>
                  </a:lnTo>
                  <a:lnTo>
                    <a:pt x="1191" y="170"/>
                  </a:lnTo>
                  <a:lnTo>
                    <a:pt x="1195" y="174"/>
                  </a:lnTo>
                  <a:lnTo>
                    <a:pt x="1195" y="174"/>
                  </a:lnTo>
                  <a:lnTo>
                    <a:pt x="1199" y="178"/>
                  </a:lnTo>
                  <a:lnTo>
                    <a:pt x="1202" y="178"/>
                  </a:lnTo>
                  <a:lnTo>
                    <a:pt x="1202" y="178"/>
                  </a:lnTo>
                  <a:lnTo>
                    <a:pt x="1206" y="178"/>
                  </a:lnTo>
                  <a:lnTo>
                    <a:pt x="1209" y="178"/>
                  </a:lnTo>
                  <a:lnTo>
                    <a:pt x="1213" y="181"/>
                  </a:lnTo>
                  <a:lnTo>
                    <a:pt x="1213" y="181"/>
                  </a:lnTo>
                  <a:lnTo>
                    <a:pt x="1217" y="181"/>
                  </a:lnTo>
                  <a:lnTo>
                    <a:pt x="1220" y="185"/>
                  </a:lnTo>
                  <a:lnTo>
                    <a:pt x="1220" y="181"/>
                  </a:lnTo>
                  <a:lnTo>
                    <a:pt x="1220" y="181"/>
                  </a:lnTo>
                  <a:lnTo>
                    <a:pt x="1220" y="178"/>
                  </a:lnTo>
                  <a:lnTo>
                    <a:pt x="1217" y="178"/>
                  </a:lnTo>
                  <a:lnTo>
                    <a:pt x="1217" y="174"/>
                  </a:lnTo>
                  <a:lnTo>
                    <a:pt x="1217" y="170"/>
                  </a:lnTo>
                  <a:lnTo>
                    <a:pt x="1220" y="170"/>
                  </a:lnTo>
                  <a:lnTo>
                    <a:pt x="1220" y="170"/>
                  </a:lnTo>
                  <a:lnTo>
                    <a:pt x="1220" y="167"/>
                  </a:lnTo>
                  <a:lnTo>
                    <a:pt x="1217" y="163"/>
                  </a:lnTo>
                  <a:lnTo>
                    <a:pt x="1220" y="163"/>
                  </a:lnTo>
                  <a:lnTo>
                    <a:pt x="1220" y="163"/>
                  </a:lnTo>
                  <a:lnTo>
                    <a:pt x="1220" y="163"/>
                  </a:lnTo>
                  <a:lnTo>
                    <a:pt x="1220" y="159"/>
                  </a:lnTo>
                  <a:lnTo>
                    <a:pt x="1220" y="156"/>
                  </a:lnTo>
                  <a:lnTo>
                    <a:pt x="1224" y="156"/>
                  </a:lnTo>
                  <a:lnTo>
                    <a:pt x="1228" y="152"/>
                  </a:lnTo>
                  <a:lnTo>
                    <a:pt x="1231" y="149"/>
                  </a:lnTo>
                  <a:lnTo>
                    <a:pt x="1231" y="145"/>
                  </a:lnTo>
                  <a:lnTo>
                    <a:pt x="1235" y="145"/>
                  </a:lnTo>
                  <a:lnTo>
                    <a:pt x="1238" y="145"/>
                  </a:lnTo>
                  <a:lnTo>
                    <a:pt x="1238" y="145"/>
                  </a:lnTo>
                  <a:lnTo>
                    <a:pt x="1242" y="145"/>
                  </a:lnTo>
                  <a:lnTo>
                    <a:pt x="1246" y="145"/>
                  </a:lnTo>
                  <a:lnTo>
                    <a:pt x="1249" y="145"/>
                  </a:lnTo>
                  <a:lnTo>
                    <a:pt x="1249" y="145"/>
                  </a:lnTo>
                  <a:lnTo>
                    <a:pt x="1253" y="145"/>
                  </a:lnTo>
                  <a:lnTo>
                    <a:pt x="1257" y="145"/>
                  </a:lnTo>
                  <a:lnTo>
                    <a:pt x="1257" y="145"/>
                  </a:lnTo>
                  <a:lnTo>
                    <a:pt x="1257" y="145"/>
                  </a:lnTo>
                  <a:lnTo>
                    <a:pt x="1260" y="141"/>
                  </a:lnTo>
                  <a:lnTo>
                    <a:pt x="1260" y="138"/>
                  </a:lnTo>
                  <a:lnTo>
                    <a:pt x="1260" y="138"/>
                  </a:lnTo>
                  <a:lnTo>
                    <a:pt x="1260" y="134"/>
                  </a:lnTo>
                  <a:lnTo>
                    <a:pt x="1264" y="134"/>
                  </a:lnTo>
                  <a:lnTo>
                    <a:pt x="1264" y="130"/>
                  </a:lnTo>
                  <a:lnTo>
                    <a:pt x="1267" y="130"/>
                  </a:lnTo>
                  <a:lnTo>
                    <a:pt x="1267" y="130"/>
                  </a:lnTo>
                  <a:lnTo>
                    <a:pt x="1271" y="130"/>
                  </a:lnTo>
                  <a:lnTo>
                    <a:pt x="1275" y="127"/>
                  </a:lnTo>
                  <a:lnTo>
                    <a:pt x="1275" y="130"/>
                  </a:lnTo>
                  <a:lnTo>
                    <a:pt x="1278" y="127"/>
                  </a:lnTo>
                  <a:lnTo>
                    <a:pt x="1282" y="127"/>
                  </a:lnTo>
                  <a:lnTo>
                    <a:pt x="1286" y="127"/>
                  </a:lnTo>
                  <a:lnTo>
                    <a:pt x="1286" y="123"/>
                  </a:lnTo>
                  <a:lnTo>
                    <a:pt x="1286" y="120"/>
                  </a:lnTo>
                  <a:lnTo>
                    <a:pt x="1286" y="120"/>
                  </a:lnTo>
                  <a:lnTo>
                    <a:pt x="1286" y="116"/>
                  </a:lnTo>
                  <a:lnTo>
                    <a:pt x="1289" y="116"/>
                  </a:lnTo>
                  <a:lnTo>
                    <a:pt x="1289" y="120"/>
                  </a:lnTo>
                  <a:lnTo>
                    <a:pt x="1289" y="123"/>
                  </a:lnTo>
                  <a:lnTo>
                    <a:pt x="1293" y="123"/>
                  </a:lnTo>
                  <a:lnTo>
                    <a:pt x="1293" y="127"/>
                  </a:lnTo>
                  <a:lnTo>
                    <a:pt x="1293" y="127"/>
                  </a:lnTo>
                  <a:lnTo>
                    <a:pt x="1296" y="127"/>
                  </a:lnTo>
                  <a:lnTo>
                    <a:pt x="1300" y="127"/>
                  </a:lnTo>
                  <a:lnTo>
                    <a:pt x="1304" y="127"/>
                  </a:lnTo>
                  <a:lnTo>
                    <a:pt x="1304" y="127"/>
                  </a:lnTo>
                  <a:lnTo>
                    <a:pt x="1307" y="123"/>
                  </a:lnTo>
                  <a:lnTo>
                    <a:pt x="1311" y="120"/>
                  </a:lnTo>
                  <a:lnTo>
                    <a:pt x="1311" y="120"/>
                  </a:lnTo>
                  <a:lnTo>
                    <a:pt x="1311" y="116"/>
                  </a:lnTo>
                  <a:lnTo>
                    <a:pt x="1311" y="112"/>
                  </a:lnTo>
                  <a:lnTo>
                    <a:pt x="1311" y="109"/>
                  </a:lnTo>
                  <a:lnTo>
                    <a:pt x="1311" y="109"/>
                  </a:lnTo>
                  <a:lnTo>
                    <a:pt x="1311" y="105"/>
                  </a:lnTo>
                  <a:lnTo>
                    <a:pt x="1311" y="102"/>
                  </a:lnTo>
                  <a:lnTo>
                    <a:pt x="1311" y="102"/>
                  </a:lnTo>
                  <a:lnTo>
                    <a:pt x="1314" y="102"/>
                  </a:lnTo>
                  <a:lnTo>
                    <a:pt x="1318" y="102"/>
                  </a:lnTo>
                  <a:lnTo>
                    <a:pt x="1322" y="102"/>
                  </a:lnTo>
                  <a:lnTo>
                    <a:pt x="1322" y="102"/>
                  </a:lnTo>
                  <a:lnTo>
                    <a:pt x="1325" y="102"/>
                  </a:lnTo>
                  <a:lnTo>
                    <a:pt x="1325" y="102"/>
                  </a:lnTo>
                  <a:lnTo>
                    <a:pt x="1329" y="102"/>
                  </a:lnTo>
                  <a:lnTo>
                    <a:pt x="1329" y="98"/>
                  </a:lnTo>
                  <a:lnTo>
                    <a:pt x="1329" y="98"/>
                  </a:lnTo>
                  <a:lnTo>
                    <a:pt x="1329" y="94"/>
                  </a:lnTo>
                  <a:lnTo>
                    <a:pt x="1329" y="91"/>
                  </a:lnTo>
                  <a:lnTo>
                    <a:pt x="1333" y="91"/>
                  </a:lnTo>
                  <a:lnTo>
                    <a:pt x="1333" y="91"/>
                  </a:lnTo>
                  <a:lnTo>
                    <a:pt x="1336" y="91"/>
                  </a:lnTo>
                  <a:lnTo>
                    <a:pt x="1336" y="94"/>
                  </a:lnTo>
                  <a:lnTo>
                    <a:pt x="1336" y="98"/>
                  </a:lnTo>
                  <a:lnTo>
                    <a:pt x="1333" y="98"/>
                  </a:lnTo>
                  <a:lnTo>
                    <a:pt x="1333" y="102"/>
                  </a:lnTo>
                  <a:lnTo>
                    <a:pt x="1329" y="102"/>
                  </a:lnTo>
                  <a:lnTo>
                    <a:pt x="1329" y="102"/>
                  </a:lnTo>
                  <a:lnTo>
                    <a:pt x="1329" y="102"/>
                  </a:lnTo>
                  <a:lnTo>
                    <a:pt x="1329" y="105"/>
                  </a:lnTo>
                  <a:lnTo>
                    <a:pt x="1329" y="109"/>
                  </a:lnTo>
                  <a:lnTo>
                    <a:pt x="1329" y="109"/>
                  </a:lnTo>
                  <a:lnTo>
                    <a:pt x="1329" y="112"/>
                  </a:lnTo>
                  <a:lnTo>
                    <a:pt x="1329" y="116"/>
                  </a:lnTo>
                  <a:lnTo>
                    <a:pt x="1329" y="120"/>
                  </a:lnTo>
                  <a:lnTo>
                    <a:pt x="1333" y="120"/>
                  </a:lnTo>
                  <a:lnTo>
                    <a:pt x="1333" y="120"/>
                  </a:lnTo>
                  <a:lnTo>
                    <a:pt x="1333" y="123"/>
                  </a:lnTo>
                  <a:lnTo>
                    <a:pt x="1333" y="127"/>
                  </a:lnTo>
                  <a:lnTo>
                    <a:pt x="1336" y="127"/>
                  </a:lnTo>
                  <a:lnTo>
                    <a:pt x="1340" y="127"/>
                  </a:lnTo>
                  <a:lnTo>
                    <a:pt x="1340" y="130"/>
                  </a:lnTo>
                  <a:lnTo>
                    <a:pt x="1343" y="134"/>
                  </a:lnTo>
                  <a:lnTo>
                    <a:pt x="1343" y="138"/>
                  </a:lnTo>
                  <a:lnTo>
                    <a:pt x="1347" y="138"/>
                  </a:lnTo>
                  <a:lnTo>
                    <a:pt x="1347" y="138"/>
                  </a:lnTo>
                  <a:lnTo>
                    <a:pt x="1347" y="138"/>
                  </a:lnTo>
                  <a:lnTo>
                    <a:pt x="1351" y="134"/>
                  </a:lnTo>
                  <a:lnTo>
                    <a:pt x="1354" y="130"/>
                  </a:lnTo>
                  <a:lnTo>
                    <a:pt x="1354" y="127"/>
                  </a:lnTo>
                  <a:lnTo>
                    <a:pt x="1351" y="127"/>
                  </a:lnTo>
                  <a:lnTo>
                    <a:pt x="1354" y="123"/>
                  </a:lnTo>
                  <a:lnTo>
                    <a:pt x="1358" y="123"/>
                  </a:lnTo>
                  <a:lnTo>
                    <a:pt x="1358" y="120"/>
                  </a:lnTo>
                  <a:lnTo>
                    <a:pt x="1358" y="120"/>
                  </a:lnTo>
                  <a:lnTo>
                    <a:pt x="1358" y="116"/>
                  </a:lnTo>
                  <a:lnTo>
                    <a:pt x="1358" y="112"/>
                  </a:lnTo>
                  <a:lnTo>
                    <a:pt x="1358" y="109"/>
                  </a:lnTo>
                  <a:lnTo>
                    <a:pt x="1362" y="109"/>
                  </a:lnTo>
                  <a:lnTo>
                    <a:pt x="1362" y="112"/>
                  </a:lnTo>
                  <a:lnTo>
                    <a:pt x="1365" y="116"/>
                  </a:lnTo>
                  <a:lnTo>
                    <a:pt x="1365" y="116"/>
                  </a:lnTo>
                  <a:lnTo>
                    <a:pt x="1365" y="112"/>
                  </a:lnTo>
                  <a:lnTo>
                    <a:pt x="1369" y="109"/>
                  </a:lnTo>
                  <a:lnTo>
                    <a:pt x="1372" y="109"/>
                  </a:lnTo>
                  <a:lnTo>
                    <a:pt x="1372" y="105"/>
                  </a:lnTo>
                  <a:lnTo>
                    <a:pt x="1372" y="102"/>
                  </a:lnTo>
                  <a:lnTo>
                    <a:pt x="1372" y="102"/>
                  </a:lnTo>
                  <a:lnTo>
                    <a:pt x="1376" y="102"/>
                  </a:lnTo>
                  <a:lnTo>
                    <a:pt x="1376" y="98"/>
                  </a:lnTo>
                  <a:lnTo>
                    <a:pt x="1376" y="94"/>
                  </a:lnTo>
                  <a:lnTo>
                    <a:pt x="1372" y="91"/>
                  </a:lnTo>
                  <a:lnTo>
                    <a:pt x="1376" y="91"/>
                  </a:lnTo>
                  <a:lnTo>
                    <a:pt x="1376" y="91"/>
                  </a:lnTo>
                  <a:lnTo>
                    <a:pt x="1380" y="94"/>
                  </a:lnTo>
                  <a:lnTo>
                    <a:pt x="1380" y="98"/>
                  </a:lnTo>
                  <a:lnTo>
                    <a:pt x="1380" y="102"/>
                  </a:lnTo>
                  <a:lnTo>
                    <a:pt x="1383" y="102"/>
                  </a:lnTo>
                  <a:lnTo>
                    <a:pt x="1398" y="109"/>
                  </a:lnTo>
                  <a:lnTo>
                    <a:pt x="1398" y="109"/>
                  </a:lnTo>
                  <a:lnTo>
                    <a:pt x="1401" y="116"/>
                  </a:lnTo>
                  <a:lnTo>
                    <a:pt x="1401" y="120"/>
                  </a:lnTo>
                  <a:lnTo>
                    <a:pt x="1401" y="123"/>
                  </a:lnTo>
                  <a:lnTo>
                    <a:pt x="1401" y="127"/>
                  </a:lnTo>
                  <a:lnTo>
                    <a:pt x="1401" y="130"/>
                  </a:lnTo>
                  <a:lnTo>
                    <a:pt x="1401" y="138"/>
                  </a:lnTo>
                  <a:lnTo>
                    <a:pt x="1401" y="138"/>
                  </a:lnTo>
                  <a:lnTo>
                    <a:pt x="1398" y="145"/>
                  </a:lnTo>
                  <a:lnTo>
                    <a:pt x="1398" y="145"/>
                  </a:lnTo>
                  <a:lnTo>
                    <a:pt x="1398" y="149"/>
                  </a:lnTo>
                  <a:lnTo>
                    <a:pt x="1394" y="156"/>
                  </a:lnTo>
                  <a:lnTo>
                    <a:pt x="1394" y="156"/>
                  </a:lnTo>
                  <a:lnTo>
                    <a:pt x="1394" y="159"/>
                  </a:lnTo>
                  <a:lnTo>
                    <a:pt x="1394" y="163"/>
                  </a:lnTo>
                  <a:lnTo>
                    <a:pt x="1394" y="167"/>
                  </a:lnTo>
                  <a:lnTo>
                    <a:pt x="1391" y="170"/>
                  </a:lnTo>
                  <a:lnTo>
                    <a:pt x="1391" y="170"/>
                  </a:lnTo>
                  <a:lnTo>
                    <a:pt x="1387" y="178"/>
                  </a:lnTo>
                  <a:lnTo>
                    <a:pt x="1387" y="181"/>
                  </a:lnTo>
                  <a:lnTo>
                    <a:pt x="1383" y="181"/>
                  </a:lnTo>
                  <a:lnTo>
                    <a:pt x="1383" y="188"/>
                  </a:lnTo>
                  <a:lnTo>
                    <a:pt x="1383" y="188"/>
                  </a:lnTo>
                  <a:lnTo>
                    <a:pt x="1383" y="192"/>
                  </a:lnTo>
                  <a:lnTo>
                    <a:pt x="1380" y="196"/>
                  </a:lnTo>
                  <a:lnTo>
                    <a:pt x="1380" y="199"/>
                  </a:lnTo>
                  <a:lnTo>
                    <a:pt x="1376" y="199"/>
                  </a:lnTo>
                  <a:lnTo>
                    <a:pt x="1376" y="203"/>
                  </a:lnTo>
                  <a:lnTo>
                    <a:pt x="1376" y="203"/>
                  </a:lnTo>
                  <a:lnTo>
                    <a:pt x="1372" y="203"/>
                  </a:lnTo>
                  <a:lnTo>
                    <a:pt x="1372" y="207"/>
                  </a:lnTo>
                  <a:lnTo>
                    <a:pt x="1369" y="210"/>
                  </a:lnTo>
                  <a:lnTo>
                    <a:pt x="1365" y="214"/>
                  </a:lnTo>
                  <a:lnTo>
                    <a:pt x="1365" y="214"/>
                  </a:lnTo>
                  <a:lnTo>
                    <a:pt x="1362" y="217"/>
                  </a:lnTo>
                  <a:lnTo>
                    <a:pt x="1358" y="221"/>
                  </a:lnTo>
                  <a:lnTo>
                    <a:pt x="1358" y="225"/>
                  </a:lnTo>
                  <a:lnTo>
                    <a:pt x="1358" y="225"/>
                  </a:lnTo>
                  <a:lnTo>
                    <a:pt x="1354" y="228"/>
                  </a:lnTo>
                  <a:lnTo>
                    <a:pt x="1354" y="232"/>
                  </a:lnTo>
                  <a:lnTo>
                    <a:pt x="1354" y="235"/>
                  </a:lnTo>
                  <a:lnTo>
                    <a:pt x="1351" y="239"/>
                  </a:lnTo>
                  <a:lnTo>
                    <a:pt x="1351" y="243"/>
                  </a:lnTo>
                  <a:lnTo>
                    <a:pt x="1351" y="246"/>
                  </a:lnTo>
                  <a:lnTo>
                    <a:pt x="1351" y="254"/>
                  </a:lnTo>
                  <a:lnTo>
                    <a:pt x="1347" y="254"/>
                  </a:lnTo>
                  <a:lnTo>
                    <a:pt x="1347" y="257"/>
                  </a:lnTo>
                  <a:lnTo>
                    <a:pt x="1347" y="261"/>
                  </a:lnTo>
                  <a:lnTo>
                    <a:pt x="1343" y="261"/>
                  </a:lnTo>
                  <a:lnTo>
                    <a:pt x="1343" y="268"/>
                  </a:lnTo>
                  <a:lnTo>
                    <a:pt x="1340" y="272"/>
                  </a:lnTo>
                  <a:lnTo>
                    <a:pt x="1340" y="272"/>
                  </a:lnTo>
                  <a:lnTo>
                    <a:pt x="1340" y="275"/>
                  </a:lnTo>
                  <a:lnTo>
                    <a:pt x="1340" y="279"/>
                  </a:lnTo>
                  <a:lnTo>
                    <a:pt x="1340" y="283"/>
                  </a:lnTo>
                  <a:lnTo>
                    <a:pt x="1340" y="290"/>
                  </a:lnTo>
                  <a:lnTo>
                    <a:pt x="1340" y="293"/>
                  </a:lnTo>
                  <a:lnTo>
                    <a:pt x="1340" y="297"/>
                  </a:lnTo>
                  <a:lnTo>
                    <a:pt x="1340" y="297"/>
                  </a:lnTo>
                  <a:lnTo>
                    <a:pt x="1340" y="301"/>
                  </a:lnTo>
                  <a:lnTo>
                    <a:pt x="1340" y="308"/>
                  </a:lnTo>
                  <a:lnTo>
                    <a:pt x="1340" y="308"/>
                  </a:lnTo>
                  <a:lnTo>
                    <a:pt x="1340" y="315"/>
                  </a:lnTo>
                  <a:lnTo>
                    <a:pt x="1340" y="315"/>
                  </a:lnTo>
                  <a:lnTo>
                    <a:pt x="1340" y="319"/>
                  </a:lnTo>
                  <a:lnTo>
                    <a:pt x="1336" y="322"/>
                  </a:lnTo>
                  <a:lnTo>
                    <a:pt x="1336" y="326"/>
                  </a:lnTo>
                  <a:lnTo>
                    <a:pt x="1336" y="330"/>
                  </a:lnTo>
                  <a:lnTo>
                    <a:pt x="1333" y="333"/>
                  </a:lnTo>
                  <a:lnTo>
                    <a:pt x="1333" y="337"/>
                  </a:lnTo>
                  <a:lnTo>
                    <a:pt x="1329" y="340"/>
                  </a:lnTo>
                  <a:lnTo>
                    <a:pt x="1329" y="344"/>
                  </a:lnTo>
                  <a:lnTo>
                    <a:pt x="1325" y="344"/>
                  </a:lnTo>
                  <a:lnTo>
                    <a:pt x="1322" y="348"/>
                  </a:lnTo>
                  <a:lnTo>
                    <a:pt x="1322" y="348"/>
                  </a:lnTo>
                  <a:lnTo>
                    <a:pt x="1322" y="351"/>
                  </a:lnTo>
                  <a:lnTo>
                    <a:pt x="1318" y="351"/>
                  </a:lnTo>
                  <a:lnTo>
                    <a:pt x="1314" y="351"/>
                  </a:lnTo>
                  <a:lnTo>
                    <a:pt x="1311" y="355"/>
                  </a:lnTo>
                  <a:lnTo>
                    <a:pt x="1311" y="359"/>
                  </a:lnTo>
                  <a:lnTo>
                    <a:pt x="1307" y="359"/>
                  </a:lnTo>
                  <a:lnTo>
                    <a:pt x="1304" y="359"/>
                  </a:lnTo>
                  <a:lnTo>
                    <a:pt x="1304" y="362"/>
                  </a:lnTo>
                  <a:lnTo>
                    <a:pt x="1304" y="362"/>
                  </a:lnTo>
                  <a:lnTo>
                    <a:pt x="1300" y="366"/>
                  </a:lnTo>
                  <a:lnTo>
                    <a:pt x="1296" y="369"/>
                  </a:lnTo>
                  <a:lnTo>
                    <a:pt x="1293" y="369"/>
                  </a:lnTo>
                  <a:lnTo>
                    <a:pt x="1293" y="373"/>
                  </a:lnTo>
                  <a:lnTo>
                    <a:pt x="1293" y="377"/>
                  </a:lnTo>
                  <a:lnTo>
                    <a:pt x="1289" y="377"/>
                  </a:lnTo>
                  <a:lnTo>
                    <a:pt x="1289" y="384"/>
                  </a:lnTo>
                  <a:lnTo>
                    <a:pt x="1286" y="384"/>
                  </a:lnTo>
                  <a:lnTo>
                    <a:pt x="1286" y="388"/>
                  </a:lnTo>
                  <a:lnTo>
                    <a:pt x="1278" y="388"/>
                  </a:lnTo>
                  <a:lnTo>
                    <a:pt x="1275" y="388"/>
                  </a:lnTo>
                  <a:lnTo>
                    <a:pt x="1271" y="388"/>
                  </a:lnTo>
                  <a:lnTo>
                    <a:pt x="1267" y="384"/>
                  </a:lnTo>
                  <a:lnTo>
                    <a:pt x="1267" y="380"/>
                  </a:lnTo>
                  <a:lnTo>
                    <a:pt x="1264" y="377"/>
                  </a:lnTo>
                  <a:lnTo>
                    <a:pt x="1260" y="377"/>
                  </a:lnTo>
                  <a:lnTo>
                    <a:pt x="1257" y="373"/>
                  </a:lnTo>
                  <a:lnTo>
                    <a:pt x="1257" y="369"/>
                  </a:lnTo>
                  <a:lnTo>
                    <a:pt x="1249" y="369"/>
                  </a:lnTo>
                  <a:lnTo>
                    <a:pt x="1249" y="369"/>
                  </a:lnTo>
                  <a:lnTo>
                    <a:pt x="1246" y="369"/>
                  </a:lnTo>
                  <a:lnTo>
                    <a:pt x="1238" y="366"/>
                  </a:lnTo>
                  <a:lnTo>
                    <a:pt x="1238" y="366"/>
                  </a:lnTo>
                  <a:lnTo>
                    <a:pt x="1235" y="362"/>
                  </a:lnTo>
                  <a:lnTo>
                    <a:pt x="1231" y="359"/>
                  </a:lnTo>
                  <a:lnTo>
                    <a:pt x="1231" y="359"/>
                  </a:lnTo>
                  <a:lnTo>
                    <a:pt x="1228" y="355"/>
                  </a:lnTo>
                  <a:lnTo>
                    <a:pt x="1224" y="351"/>
                  </a:lnTo>
                  <a:lnTo>
                    <a:pt x="1220" y="351"/>
                  </a:lnTo>
                  <a:lnTo>
                    <a:pt x="1220" y="348"/>
                  </a:lnTo>
                  <a:lnTo>
                    <a:pt x="1217" y="344"/>
                  </a:lnTo>
                  <a:lnTo>
                    <a:pt x="1217" y="340"/>
                  </a:lnTo>
                  <a:lnTo>
                    <a:pt x="1217" y="337"/>
                  </a:lnTo>
                  <a:lnTo>
                    <a:pt x="1217" y="333"/>
                  </a:lnTo>
                  <a:lnTo>
                    <a:pt x="1213" y="333"/>
                  </a:lnTo>
                  <a:lnTo>
                    <a:pt x="1213" y="333"/>
                  </a:lnTo>
                  <a:lnTo>
                    <a:pt x="1209" y="333"/>
                  </a:lnTo>
                  <a:lnTo>
                    <a:pt x="1206" y="333"/>
                  </a:lnTo>
                  <a:lnTo>
                    <a:pt x="1202" y="333"/>
                  </a:lnTo>
                  <a:lnTo>
                    <a:pt x="1202" y="326"/>
                  </a:lnTo>
                  <a:lnTo>
                    <a:pt x="1199" y="326"/>
                  </a:lnTo>
                  <a:lnTo>
                    <a:pt x="1199" y="319"/>
                  </a:lnTo>
                  <a:lnTo>
                    <a:pt x="1195" y="315"/>
                  </a:lnTo>
                  <a:lnTo>
                    <a:pt x="1195" y="315"/>
                  </a:lnTo>
                  <a:lnTo>
                    <a:pt x="1191" y="315"/>
                  </a:lnTo>
                  <a:lnTo>
                    <a:pt x="1188" y="315"/>
                  </a:lnTo>
                  <a:lnTo>
                    <a:pt x="1184" y="315"/>
                  </a:lnTo>
                  <a:lnTo>
                    <a:pt x="1184" y="319"/>
                  </a:lnTo>
                  <a:lnTo>
                    <a:pt x="1181" y="322"/>
                  </a:lnTo>
                  <a:lnTo>
                    <a:pt x="1177" y="322"/>
                  </a:lnTo>
                  <a:lnTo>
                    <a:pt x="1177" y="326"/>
                  </a:lnTo>
                  <a:lnTo>
                    <a:pt x="1173" y="326"/>
                  </a:lnTo>
                  <a:lnTo>
                    <a:pt x="1170" y="326"/>
                  </a:lnTo>
                  <a:lnTo>
                    <a:pt x="1170" y="330"/>
                  </a:lnTo>
                  <a:lnTo>
                    <a:pt x="1166" y="333"/>
                  </a:lnTo>
                  <a:lnTo>
                    <a:pt x="1166" y="333"/>
                  </a:lnTo>
                  <a:lnTo>
                    <a:pt x="1162" y="337"/>
                  </a:lnTo>
                  <a:lnTo>
                    <a:pt x="1159" y="337"/>
                  </a:lnTo>
                  <a:lnTo>
                    <a:pt x="1155" y="333"/>
                  </a:lnTo>
                  <a:lnTo>
                    <a:pt x="1148" y="333"/>
                  </a:lnTo>
                  <a:lnTo>
                    <a:pt x="1148" y="333"/>
                  </a:lnTo>
                  <a:lnTo>
                    <a:pt x="1144" y="330"/>
                  </a:lnTo>
                  <a:lnTo>
                    <a:pt x="1141" y="326"/>
                  </a:lnTo>
                  <a:lnTo>
                    <a:pt x="1141" y="326"/>
                  </a:lnTo>
                  <a:lnTo>
                    <a:pt x="1133" y="326"/>
                  </a:lnTo>
                  <a:lnTo>
                    <a:pt x="1133" y="326"/>
                  </a:lnTo>
                  <a:lnTo>
                    <a:pt x="1126" y="326"/>
                  </a:lnTo>
                  <a:lnTo>
                    <a:pt x="1123" y="326"/>
                  </a:lnTo>
                  <a:lnTo>
                    <a:pt x="1123" y="326"/>
                  </a:lnTo>
                  <a:lnTo>
                    <a:pt x="1119" y="326"/>
                  </a:lnTo>
                  <a:lnTo>
                    <a:pt x="1115" y="330"/>
                  </a:lnTo>
                  <a:lnTo>
                    <a:pt x="1115" y="333"/>
                  </a:lnTo>
                  <a:lnTo>
                    <a:pt x="1115" y="337"/>
                  </a:lnTo>
                  <a:lnTo>
                    <a:pt x="1115" y="340"/>
                  </a:lnTo>
                  <a:lnTo>
                    <a:pt x="1115" y="344"/>
                  </a:lnTo>
                  <a:lnTo>
                    <a:pt x="1115" y="348"/>
                  </a:lnTo>
                  <a:lnTo>
                    <a:pt x="1115" y="351"/>
                  </a:lnTo>
                  <a:lnTo>
                    <a:pt x="1115" y="355"/>
                  </a:lnTo>
                  <a:lnTo>
                    <a:pt x="1112" y="359"/>
                  </a:lnTo>
                  <a:lnTo>
                    <a:pt x="1105" y="359"/>
                  </a:lnTo>
                  <a:lnTo>
                    <a:pt x="1105" y="359"/>
                  </a:lnTo>
                  <a:lnTo>
                    <a:pt x="1097" y="355"/>
                  </a:lnTo>
                  <a:lnTo>
                    <a:pt x="1097" y="351"/>
                  </a:lnTo>
                  <a:lnTo>
                    <a:pt x="1094" y="355"/>
                  </a:lnTo>
                  <a:lnTo>
                    <a:pt x="1090" y="355"/>
                  </a:lnTo>
                  <a:lnTo>
                    <a:pt x="1086" y="355"/>
                  </a:lnTo>
                  <a:lnTo>
                    <a:pt x="1083" y="351"/>
                  </a:lnTo>
                  <a:lnTo>
                    <a:pt x="1079" y="351"/>
                  </a:lnTo>
                  <a:lnTo>
                    <a:pt x="1079" y="348"/>
                  </a:lnTo>
                  <a:lnTo>
                    <a:pt x="1076" y="344"/>
                  </a:lnTo>
                  <a:lnTo>
                    <a:pt x="1076" y="348"/>
                  </a:lnTo>
                  <a:lnTo>
                    <a:pt x="1068" y="348"/>
                  </a:lnTo>
                  <a:lnTo>
                    <a:pt x="1068" y="344"/>
                  </a:lnTo>
                  <a:lnTo>
                    <a:pt x="1061" y="344"/>
                  </a:lnTo>
                  <a:lnTo>
                    <a:pt x="1061" y="344"/>
                  </a:lnTo>
                  <a:lnTo>
                    <a:pt x="1054" y="348"/>
                  </a:lnTo>
                  <a:lnTo>
                    <a:pt x="1050" y="348"/>
                  </a:lnTo>
                  <a:lnTo>
                    <a:pt x="1050" y="351"/>
                  </a:lnTo>
                  <a:lnTo>
                    <a:pt x="1050" y="355"/>
                  </a:lnTo>
                  <a:lnTo>
                    <a:pt x="1047" y="359"/>
                  </a:lnTo>
                  <a:lnTo>
                    <a:pt x="1043" y="359"/>
                  </a:lnTo>
                  <a:lnTo>
                    <a:pt x="1043" y="359"/>
                  </a:lnTo>
                  <a:lnTo>
                    <a:pt x="1039" y="362"/>
                  </a:lnTo>
                  <a:lnTo>
                    <a:pt x="1036" y="362"/>
                  </a:lnTo>
                  <a:lnTo>
                    <a:pt x="1032" y="362"/>
                  </a:lnTo>
                  <a:lnTo>
                    <a:pt x="1032" y="362"/>
                  </a:lnTo>
                  <a:lnTo>
                    <a:pt x="1028" y="366"/>
                  </a:lnTo>
                  <a:lnTo>
                    <a:pt x="1025" y="369"/>
                  </a:lnTo>
                  <a:lnTo>
                    <a:pt x="1025" y="369"/>
                  </a:lnTo>
                  <a:lnTo>
                    <a:pt x="1018" y="369"/>
                  </a:lnTo>
                  <a:lnTo>
                    <a:pt x="1014" y="369"/>
                  </a:lnTo>
                  <a:lnTo>
                    <a:pt x="1007" y="369"/>
                  </a:lnTo>
                  <a:lnTo>
                    <a:pt x="1003" y="373"/>
                  </a:lnTo>
                  <a:lnTo>
                    <a:pt x="1000" y="377"/>
                  </a:lnTo>
                  <a:lnTo>
                    <a:pt x="996" y="377"/>
                  </a:lnTo>
                  <a:lnTo>
                    <a:pt x="992" y="377"/>
                  </a:lnTo>
                  <a:lnTo>
                    <a:pt x="989" y="377"/>
                  </a:lnTo>
                  <a:lnTo>
                    <a:pt x="989" y="373"/>
                  </a:lnTo>
                  <a:lnTo>
                    <a:pt x="985" y="369"/>
                  </a:lnTo>
                  <a:lnTo>
                    <a:pt x="981" y="369"/>
                  </a:lnTo>
                  <a:lnTo>
                    <a:pt x="978" y="369"/>
                  </a:lnTo>
                  <a:lnTo>
                    <a:pt x="974" y="366"/>
                  </a:lnTo>
                  <a:lnTo>
                    <a:pt x="971" y="362"/>
                  </a:lnTo>
                  <a:lnTo>
                    <a:pt x="971" y="362"/>
                  </a:lnTo>
                  <a:lnTo>
                    <a:pt x="967" y="359"/>
                  </a:lnTo>
                  <a:lnTo>
                    <a:pt x="960" y="359"/>
                  </a:lnTo>
                  <a:lnTo>
                    <a:pt x="960" y="359"/>
                  </a:lnTo>
                  <a:lnTo>
                    <a:pt x="956" y="355"/>
                  </a:lnTo>
                  <a:lnTo>
                    <a:pt x="952" y="351"/>
                  </a:lnTo>
                  <a:lnTo>
                    <a:pt x="949" y="351"/>
                  </a:lnTo>
                  <a:lnTo>
                    <a:pt x="945" y="351"/>
                  </a:lnTo>
                  <a:lnTo>
                    <a:pt x="942" y="348"/>
                  </a:lnTo>
                  <a:lnTo>
                    <a:pt x="938" y="348"/>
                  </a:lnTo>
                  <a:lnTo>
                    <a:pt x="934" y="344"/>
                  </a:lnTo>
                  <a:lnTo>
                    <a:pt x="934" y="344"/>
                  </a:lnTo>
                  <a:lnTo>
                    <a:pt x="931" y="344"/>
                  </a:lnTo>
                  <a:lnTo>
                    <a:pt x="927" y="344"/>
                  </a:lnTo>
                  <a:lnTo>
                    <a:pt x="923" y="344"/>
                  </a:lnTo>
                  <a:lnTo>
                    <a:pt x="923" y="340"/>
                  </a:lnTo>
                  <a:lnTo>
                    <a:pt x="916" y="340"/>
                  </a:lnTo>
                  <a:lnTo>
                    <a:pt x="913" y="340"/>
                  </a:lnTo>
                  <a:lnTo>
                    <a:pt x="909" y="340"/>
                  </a:lnTo>
                  <a:lnTo>
                    <a:pt x="905" y="340"/>
                  </a:lnTo>
                  <a:lnTo>
                    <a:pt x="905" y="340"/>
                  </a:lnTo>
                  <a:lnTo>
                    <a:pt x="898" y="340"/>
                  </a:lnTo>
                  <a:lnTo>
                    <a:pt x="895" y="344"/>
                  </a:lnTo>
                  <a:lnTo>
                    <a:pt x="887" y="344"/>
                  </a:lnTo>
                  <a:lnTo>
                    <a:pt x="884" y="344"/>
                  </a:lnTo>
                  <a:lnTo>
                    <a:pt x="880" y="344"/>
                  </a:lnTo>
                  <a:lnTo>
                    <a:pt x="876" y="348"/>
                  </a:lnTo>
                  <a:lnTo>
                    <a:pt x="873" y="348"/>
                  </a:lnTo>
                  <a:lnTo>
                    <a:pt x="869" y="348"/>
                  </a:lnTo>
                  <a:lnTo>
                    <a:pt x="866" y="351"/>
                  </a:lnTo>
                  <a:lnTo>
                    <a:pt x="862" y="351"/>
                  </a:lnTo>
                  <a:lnTo>
                    <a:pt x="858" y="351"/>
                  </a:lnTo>
                  <a:lnTo>
                    <a:pt x="855" y="351"/>
                  </a:lnTo>
                  <a:lnTo>
                    <a:pt x="851" y="355"/>
                  </a:lnTo>
                  <a:lnTo>
                    <a:pt x="851" y="355"/>
                  </a:lnTo>
                  <a:lnTo>
                    <a:pt x="847" y="359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40" y="362"/>
                  </a:lnTo>
                  <a:lnTo>
                    <a:pt x="837" y="362"/>
                  </a:lnTo>
                  <a:lnTo>
                    <a:pt x="837" y="369"/>
                  </a:lnTo>
                  <a:lnTo>
                    <a:pt x="837" y="369"/>
                  </a:lnTo>
                  <a:lnTo>
                    <a:pt x="837" y="373"/>
                  </a:lnTo>
                  <a:lnTo>
                    <a:pt x="833" y="377"/>
                  </a:lnTo>
                  <a:lnTo>
                    <a:pt x="833" y="377"/>
                  </a:lnTo>
                  <a:lnTo>
                    <a:pt x="829" y="384"/>
                  </a:lnTo>
                  <a:lnTo>
                    <a:pt x="829" y="388"/>
                  </a:lnTo>
                  <a:lnTo>
                    <a:pt x="829" y="388"/>
                  </a:lnTo>
                  <a:lnTo>
                    <a:pt x="826" y="395"/>
                  </a:lnTo>
                  <a:lnTo>
                    <a:pt x="826" y="395"/>
                  </a:lnTo>
                  <a:lnTo>
                    <a:pt x="822" y="395"/>
                  </a:lnTo>
                  <a:lnTo>
                    <a:pt x="818" y="398"/>
                  </a:lnTo>
                  <a:lnTo>
                    <a:pt x="811" y="398"/>
                  </a:lnTo>
                  <a:lnTo>
                    <a:pt x="808" y="395"/>
                  </a:lnTo>
                  <a:lnTo>
                    <a:pt x="808" y="395"/>
                  </a:lnTo>
                  <a:lnTo>
                    <a:pt x="804" y="395"/>
                  </a:lnTo>
                  <a:lnTo>
                    <a:pt x="800" y="391"/>
                  </a:lnTo>
                  <a:lnTo>
                    <a:pt x="800" y="388"/>
                  </a:lnTo>
                  <a:lnTo>
                    <a:pt x="797" y="388"/>
                  </a:lnTo>
                  <a:lnTo>
                    <a:pt x="793" y="384"/>
                  </a:lnTo>
                  <a:lnTo>
                    <a:pt x="790" y="384"/>
                  </a:lnTo>
                  <a:lnTo>
                    <a:pt x="782" y="384"/>
                  </a:lnTo>
                  <a:lnTo>
                    <a:pt x="782" y="384"/>
                  </a:lnTo>
                  <a:lnTo>
                    <a:pt x="775" y="384"/>
                  </a:lnTo>
                  <a:lnTo>
                    <a:pt x="771" y="380"/>
                  </a:lnTo>
                  <a:lnTo>
                    <a:pt x="771" y="377"/>
                  </a:lnTo>
                  <a:lnTo>
                    <a:pt x="771" y="373"/>
                  </a:lnTo>
                  <a:lnTo>
                    <a:pt x="768" y="369"/>
                  </a:lnTo>
                  <a:lnTo>
                    <a:pt x="768" y="366"/>
                  </a:lnTo>
                  <a:lnTo>
                    <a:pt x="764" y="359"/>
                  </a:lnTo>
                  <a:lnTo>
                    <a:pt x="764" y="359"/>
                  </a:lnTo>
                  <a:lnTo>
                    <a:pt x="761" y="359"/>
                  </a:lnTo>
                  <a:lnTo>
                    <a:pt x="757" y="355"/>
                  </a:lnTo>
                  <a:lnTo>
                    <a:pt x="753" y="355"/>
                  </a:lnTo>
                  <a:lnTo>
                    <a:pt x="746" y="355"/>
                  </a:lnTo>
                  <a:lnTo>
                    <a:pt x="746" y="359"/>
                  </a:lnTo>
                  <a:lnTo>
                    <a:pt x="739" y="359"/>
                  </a:lnTo>
                  <a:lnTo>
                    <a:pt x="735" y="359"/>
                  </a:lnTo>
                  <a:lnTo>
                    <a:pt x="732" y="359"/>
                  </a:lnTo>
                  <a:lnTo>
                    <a:pt x="728" y="359"/>
                  </a:lnTo>
                  <a:lnTo>
                    <a:pt x="728" y="355"/>
                  </a:lnTo>
                  <a:lnTo>
                    <a:pt x="721" y="359"/>
                  </a:lnTo>
                  <a:lnTo>
                    <a:pt x="717" y="359"/>
                  </a:lnTo>
                  <a:lnTo>
                    <a:pt x="717" y="362"/>
                  </a:lnTo>
                  <a:lnTo>
                    <a:pt x="710" y="362"/>
                  </a:lnTo>
                  <a:lnTo>
                    <a:pt x="706" y="362"/>
                  </a:lnTo>
                  <a:lnTo>
                    <a:pt x="699" y="362"/>
                  </a:lnTo>
                  <a:lnTo>
                    <a:pt x="695" y="362"/>
                  </a:lnTo>
                  <a:lnTo>
                    <a:pt x="692" y="362"/>
                  </a:lnTo>
                  <a:lnTo>
                    <a:pt x="688" y="359"/>
                  </a:lnTo>
                  <a:lnTo>
                    <a:pt x="685" y="359"/>
                  </a:lnTo>
                  <a:lnTo>
                    <a:pt x="681" y="359"/>
                  </a:lnTo>
                  <a:lnTo>
                    <a:pt x="681" y="355"/>
                  </a:lnTo>
                  <a:lnTo>
                    <a:pt x="677" y="351"/>
                  </a:lnTo>
                  <a:lnTo>
                    <a:pt x="674" y="351"/>
                  </a:lnTo>
                  <a:lnTo>
                    <a:pt x="674" y="348"/>
                  </a:lnTo>
                  <a:lnTo>
                    <a:pt x="670" y="344"/>
                  </a:lnTo>
                  <a:lnTo>
                    <a:pt x="666" y="344"/>
                  </a:lnTo>
                  <a:lnTo>
                    <a:pt x="663" y="340"/>
                  </a:lnTo>
                  <a:lnTo>
                    <a:pt x="663" y="337"/>
                  </a:lnTo>
                  <a:lnTo>
                    <a:pt x="659" y="333"/>
                  </a:lnTo>
                  <a:lnTo>
                    <a:pt x="656" y="333"/>
                  </a:lnTo>
                  <a:lnTo>
                    <a:pt x="656" y="330"/>
                  </a:lnTo>
                  <a:lnTo>
                    <a:pt x="656" y="326"/>
                  </a:lnTo>
                  <a:lnTo>
                    <a:pt x="656" y="322"/>
                  </a:lnTo>
                  <a:lnTo>
                    <a:pt x="652" y="315"/>
                  </a:lnTo>
                  <a:lnTo>
                    <a:pt x="652" y="315"/>
                  </a:lnTo>
                  <a:lnTo>
                    <a:pt x="648" y="308"/>
                  </a:lnTo>
                  <a:lnTo>
                    <a:pt x="645" y="308"/>
                  </a:lnTo>
                  <a:lnTo>
                    <a:pt x="645" y="301"/>
                  </a:lnTo>
                  <a:lnTo>
                    <a:pt x="645" y="297"/>
                  </a:lnTo>
                  <a:lnTo>
                    <a:pt x="645" y="290"/>
                  </a:lnTo>
                  <a:lnTo>
                    <a:pt x="645" y="290"/>
                  </a:lnTo>
                  <a:lnTo>
                    <a:pt x="641" y="283"/>
                  </a:lnTo>
                  <a:lnTo>
                    <a:pt x="641" y="279"/>
                  </a:lnTo>
                  <a:lnTo>
                    <a:pt x="637" y="275"/>
                  </a:lnTo>
                  <a:lnTo>
                    <a:pt x="637" y="272"/>
                  </a:lnTo>
                  <a:lnTo>
                    <a:pt x="637" y="264"/>
                  </a:lnTo>
                  <a:lnTo>
                    <a:pt x="637" y="261"/>
                  </a:lnTo>
                  <a:lnTo>
                    <a:pt x="637" y="257"/>
                  </a:lnTo>
                  <a:lnTo>
                    <a:pt x="637" y="254"/>
                  </a:lnTo>
                  <a:lnTo>
                    <a:pt x="637" y="250"/>
                  </a:lnTo>
                  <a:lnTo>
                    <a:pt x="637" y="243"/>
                  </a:lnTo>
                  <a:lnTo>
                    <a:pt x="637" y="243"/>
                  </a:lnTo>
                  <a:lnTo>
                    <a:pt x="637" y="235"/>
                  </a:lnTo>
                  <a:lnTo>
                    <a:pt x="630" y="235"/>
                  </a:lnTo>
                  <a:lnTo>
                    <a:pt x="627" y="235"/>
                  </a:lnTo>
                  <a:lnTo>
                    <a:pt x="623" y="239"/>
                  </a:lnTo>
                  <a:lnTo>
                    <a:pt x="619" y="243"/>
                  </a:lnTo>
                  <a:lnTo>
                    <a:pt x="619" y="243"/>
                  </a:lnTo>
                  <a:lnTo>
                    <a:pt x="616" y="246"/>
                  </a:lnTo>
                  <a:lnTo>
                    <a:pt x="612" y="246"/>
                  </a:lnTo>
                  <a:lnTo>
                    <a:pt x="609" y="254"/>
                  </a:lnTo>
                  <a:lnTo>
                    <a:pt x="609" y="254"/>
                  </a:lnTo>
                  <a:lnTo>
                    <a:pt x="609" y="257"/>
                  </a:lnTo>
                  <a:lnTo>
                    <a:pt x="605" y="261"/>
                  </a:lnTo>
                  <a:lnTo>
                    <a:pt x="601" y="261"/>
                  </a:lnTo>
                  <a:lnTo>
                    <a:pt x="601" y="264"/>
                  </a:lnTo>
                  <a:lnTo>
                    <a:pt x="598" y="268"/>
                  </a:lnTo>
                  <a:lnTo>
                    <a:pt x="594" y="272"/>
                  </a:lnTo>
                  <a:lnTo>
                    <a:pt x="590" y="272"/>
                  </a:lnTo>
                  <a:lnTo>
                    <a:pt x="590" y="275"/>
                  </a:lnTo>
                  <a:lnTo>
                    <a:pt x="587" y="275"/>
                  </a:lnTo>
                  <a:lnTo>
                    <a:pt x="583" y="279"/>
                  </a:lnTo>
                  <a:lnTo>
                    <a:pt x="583" y="279"/>
                  </a:lnTo>
                  <a:lnTo>
                    <a:pt x="576" y="279"/>
                  </a:lnTo>
                  <a:lnTo>
                    <a:pt x="572" y="279"/>
                  </a:lnTo>
                  <a:lnTo>
                    <a:pt x="572" y="279"/>
                  </a:lnTo>
                  <a:lnTo>
                    <a:pt x="569" y="279"/>
                  </a:lnTo>
                  <a:lnTo>
                    <a:pt x="565" y="279"/>
                  </a:lnTo>
                  <a:lnTo>
                    <a:pt x="561" y="279"/>
                  </a:lnTo>
                  <a:lnTo>
                    <a:pt x="554" y="275"/>
                  </a:lnTo>
                  <a:lnTo>
                    <a:pt x="547" y="279"/>
                  </a:lnTo>
                  <a:lnTo>
                    <a:pt x="543" y="283"/>
                  </a:lnTo>
                  <a:lnTo>
                    <a:pt x="543" y="290"/>
                  </a:lnTo>
                  <a:lnTo>
                    <a:pt x="536" y="290"/>
                  </a:lnTo>
                  <a:lnTo>
                    <a:pt x="536" y="290"/>
                  </a:lnTo>
                  <a:lnTo>
                    <a:pt x="532" y="290"/>
                  </a:lnTo>
                  <a:lnTo>
                    <a:pt x="529" y="290"/>
                  </a:lnTo>
                  <a:lnTo>
                    <a:pt x="529" y="290"/>
                  </a:lnTo>
                  <a:lnTo>
                    <a:pt x="529" y="293"/>
                  </a:lnTo>
                  <a:lnTo>
                    <a:pt x="525" y="293"/>
                  </a:lnTo>
                  <a:lnTo>
                    <a:pt x="522" y="293"/>
                  </a:lnTo>
                  <a:lnTo>
                    <a:pt x="522" y="297"/>
                  </a:lnTo>
                  <a:lnTo>
                    <a:pt x="522" y="301"/>
                  </a:lnTo>
                  <a:lnTo>
                    <a:pt x="518" y="304"/>
                  </a:lnTo>
                  <a:lnTo>
                    <a:pt x="518" y="308"/>
                  </a:lnTo>
                  <a:lnTo>
                    <a:pt x="518" y="311"/>
                  </a:lnTo>
                  <a:lnTo>
                    <a:pt x="518" y="315"/>
                  </a:lnTo>
                  <a:lnTo>
                    <a:pt x="514" y="315"/>
                  </a:lnTo>
                  <a:lnTo>
                    <a:pt x="511" y="315"/>
                  </a:lnTo>
                  <a:lnTo>
                    <a:pt x="511" y="319"/>
                  </a:lnTo>
                  <a:lnTo>
                    <a:pt x="511" y="319"/>
                  </a:lnTo>
                  <a:lnTo>
                    <a:pt x="504" y="322"/>
                  </a:lnTo>
                  <a:lnTo>
                    <a:pt x="493" y="326"/>
                  </a:lnTo>
                  <a:lnTo>
                    <a:pt x="493" y="326"/>
                  </a:lnTo>
                  <a:lnTo>
                    <a:pt x="485" y="330"/>
                  </a:lnTo>
                  <a:lnTo>
                    <a:pt x="485" y="333"/>
                  </a:lnTo>
                  <a:lnTo>
                    <a:pt x="478" y="333"/>
                  </a:lnTo>
                  <a:lnTo>
                    <a:pt x="475" y="333"/>
                  </a:lnTo>
                  <a:lnTo>
                    <a:pt x="467" y="340"/>
                  </a:lnTo>
                  <a:lnTo>
                    <a:pt x="464" y="333"/>
                  </a:lnTo>
                  <a:lnTo>
                    <a:pt x="460" y="333"/>
                  </a:lnTo>
                  <a:lnTo>
                    <a:pt x="456" y="333"/>
                  </a:lnTo>
                  <a:lnTo>
                    <a:pt x="453" y="333"/>
                  </a:lnTo>
                  <a:lnTo>
                    <a:pt x="449" y="333"/>
                  </a:lnTo>
                  <a:lnTo>
                    <a:pt x="446" y="330"/>
                  </a:lnTo>
                  <a:lnTo>
                    <a:pt x="438" y="330"/>
                  </a:lnTo>
                  <a:lnTo>
                    <a:pt x="438" y="330"/>
                  </a:lnTo>
                  <a:lnTo>
                    <a:pt x="431" y="330"/>
                  </a:lnTo>
                  <a:lnTo>
                    <a:pt x="431" y="330"/>
                  </a:lnTo>
                  <a:lnTo>
                    <a:pt x="427" y="333"/>
                  </a:lnTo>
                  <a:lnTo>
                    <a:pt x="424" y="333"/>
                  </a:lnTo>
                  <a:lnTo>
                    <a:pt x="424" y="337"/>
                  </a:lnTo>
                  <a:lnTo>
                    <a:pt x="420" y="340"/>
                  </a:lnTo>
                  <a:lnTo>
                    <a:pt x="420" y="344"/>
                  </a:lnTo>
                  <a:lnTo>
                    <a:pt x="420" y="344"/>
                  </a:lnTo>
                  <a:lnTo>
                    <a:pt x="417" y="348"/>
                  </a:lnTo>
                  <a:lnTo>
                    <a:pt x="413" y="351"/>
                  </a:lnTo>
                  <a:lnTo>
                    <a:pt x="413" y="351"/>
                  </a:lnTo>
                  <a:lnTo>
                    <a:pt x="409" y="351"/>
                  </a:lnTo>
                  <a:lnTo>
                    <a:pt x="402" y="351"/>
                  </a:lnTo>
                  <a:lnTo>
                    <a:pt x="402" y="348"/>
                  </a:lnTo>
                  <a:lnTo>
                    <a:pt x="399" y="344"/>
                  </a:lnTo>
                  <a:lnTo>
                    <a:pt x="395" y="344"/>
                  </a:lnTo>
                  <a:lnTo>
                    <a:pt x="391" y="344"/>
                  </a:lnTo>
                  <a:lnTo>
                    <a:pt x="388" y="340"/>
                  </a:lnTo>
                  <a:lnTo>
                    <a:pt x="384" y="337"/>
                  </a:lnTo>
                  <a:lnTo>
                    <a:pt x="384" y="337"/>
                  </a:lnTo>
                  <a:lnTo>
                    <a:pt x="380" y="333"/>
                  </a:lnTo>
                  <a:lnTo>
                    <a:pt x="377" y="333"/>
                  </a:lnTo>
                  <a:lnTo>
                    <a:pt x="377" y="330"/>
                  </a:lnTo>
                  <a:lnTo>
                    <a:pt x="370" y="330"/>
                  </a:lnTo>
                  <a:lnTo>
                    <a:pt x="366" y="326"/>
                  </a:lnTo>
                  <a:lnTo>
                    <a:pt x="362" y="326"/>
                  </a:lnTo>
                  <a:lnTo>
                    <a:pt x="359" y="326"/>
                  </a:lnTo>
                  <a:lnTo>
                    <a:pt x="359" y="326"/>
                  </a:lnTo>
                  <a:lnTo>
                    <a:pt x="351" y="322"/>
                  </a:lnTo>
                  <a:lnTo>
                    <a:pt x="348" y="322"/>
                  </a:lnTo>
                  <a:lnTo>
                    <a:pt x="348" y="319"/>
                  </a:lnTo>
                  <a:lnTo>
                    <a:pt x="341" y="315"/>
                  </a:lnTo>
                  <a:lnTo>
                    <a:pt x="341" y="315"/>
                  </a:lnTo>
                  <a:lnTo>
                    <a:pt x="337" y="311"/>
                  </a:lnTo>
                  <a:lnTo>
                    <a:pt x="333" y="308"/>
                  </a:lnTo>
                  <a:lnTo>
                    <a:pt x="330" y="308"/>
                  </a:lnTo>
                  <a:lnTo>
                    <a:pt x="330" y="308"/>
                  </a:lnTo>
                  <a:lnTo>
                    <a:pt x="322" y="308"/>
                  </a:lnTo>
                  <a:lnTo>
                    <a:pt x="322" y="304"/>
                  </a:lnTo>
                  <a:lnTo>
                    <a:pt x="315" y="304"/>
                  </a:lnTo>
                  <a:lnTo>
                    <a:pt x="312" y="304"/>
                  </a:lnTo>
                  <a:lnTo>
                    <a:pt x="308" y="301"/>
                  </a:lnTo>
                  <a:lnTo>
                    <a:pt x="304" y="301"/>
                  </a:lnTo>
                  <a:lnTo>
                    <a:pt x="301" y="301"/>
                  </a:lnTo>
                  <a:lnTo>
                    <a:pt x="297" y="297"/>
                  </a:lnTo>
                  <a:lnTo>
                    <a:pt x="294" y="297"/>
                  </a:lnTo>
                  <a:lnTo>
                    <a:pt x="294" y="297"/>
                  </a:lnTo>
                  <a:lnTo>
                    <a:pt x="290" y="293"/>
                  </a:lnTo>
                  <a:lnTo>
                    <a:pt x="286" y="290"/>
                  </a:lnTo>
                  <a:lnTo>
                    <a:pt x="286" y="290"/>
                  </a:lnTo>
                  <a:lnTo>
                    <a:pt x="283" y="283"/>
                  </a:lnTo>
                  <a:lnTo>
                    <a:pt x="279" y="279"/>
                  </a:lnTo>
                  <a:lnTo>
                    <a:pt x="275" y="279"/>
                  </a:lnTo>
                  <a:lnTo>
                    <a:pt x="275" y="279"/>
                  </a:lnTo>
                  <a:lnTo>
                    <a:pt x="272" y="275"/>
                  </a:lnTo>
                  <a:lnTo>
                    <a:pt x="268" y="275"/>
                  </a:lnTo>
                  <a:lnTo>
                    <a:pt x="265" y="272"/>
                  </a:lnTo>
                  <a:lnTo>
                    <a:pt x="257" y="272"/>
                  </a:lnTo>
                  <a:lnTo>
                    <a:pt x="257" y="272"/>
                  </a:lnTo>
                  <a:lnTo>
                    <a:pt x="250" y="272"/>
                  </a:lnTo>
                  <a:lnTo>
                    <a:pt x="250" y="272"/>
                  </a:lnTo>
                  <a:lnTo>
                    <a:pt x="243" y="272"/>
                  </a:lnTo>
                  <a:lnTo>
                    <a:pt x="239" y="268"/>
                  </a:lnTo>
                  <a:lnTo>
                    <a:pt x="239" y="268"/>
                  </a:lnTo>
                  <a:lnTo>
                    <a:pt x="232" y="264"/>
                  </a:lnTo>
                  <a:lnTo>
                    <a:pt x="232" y="261"/>
                  </a:lnTo>
                  <a:lnTo>
                    <a:pt x="228" y="261"/>
                  </a:lnTo>
                  <a:lnTo>
                    <a:pt x="225" y="261"/>
                  </a:lnTo>
                  <a:lnTo>
                    <a:pt x="221" y="261"/>
                  </a:lnTo>
                  <a:lnTo>
                    <a:pt x="218" y="257"/>
                  </a:lnTo>
                  <a:lnTo>
                    <a:pt x="214" y="257"/>
                  </a:lnTo>
                  <a:lnTo>
                    <a:pt x="210" y="254"/>
                  </a:lnTo>
                  <a:lnTo>
                    <a:pt x="207" y="254"/>
                  </a:lnTo>
                  <a:lnTo>
                    <a:pt x="203" y="254"/>
                  </a:lnTo>
                  <a:lnTo>
                    <a:pt x="196" y="254"/>
                  </a:lnTo>
                  <a:lnTo>
                    <a:pt x="196" y="254"/>
                  </a:lnTo>
                  <a:lnTo>
                    <a:pt x="192" y="250"/>
                  </a:lnTo>
                  <a:lnTo>
                    <a:pt x="189" y="250"/>
                  </a:lnTo>
                  <a:lnTo>
                    <a:pt x="189" y="246"/>
                  </a:lnTo>
                  <a:lnTo>
                    <a:pt x="185" y="243"/>
                  </a:lnTo>
                  <a:lnTo>
                    <a:pt x="178" y="243"/>
                  </a:lnTo>
                  <a:lnTo>
                    <a:pt x="178" y="239"/>
                  </a:lnTo>
                  <a:lnTo>
                    <a:pt x="174" y="239"/>
                  </a:lnTo>
                  <a:lnTo>
                    <a:pt x="170" y="235"/>
                  </a:lnTo>
                  <a:lnTo>
                    <a:pt x="167" y="235"/>
                  </a:lnTo>
                  <a:lnTo>
                    <a:pt x="160" y="235"/>
                  </a:lnTo>
                  <a:lnTo>
                    <a:pt x="160" y="235"/>
                  </a:lnTo>
                  <a:lnTo>
                    <a:pt x="152" y="235"/>
                  </a:lnTo>
                  <a:lnTo>
                    <a:pt x="149" y="235"/>
                  </a:lnTo>
                  <a:lnTo>
                    <a:pt x="141" y="235"/>
                  </a:lnTo>
                  <a:lnTo>
                    <a:pt x="138" y="239"/>
                  </a:lnTo>
                  <a:lnTo>
                    <a:pt x="134" y="235"/>
                  </a:lnTo>
                  <a:lnTo>
                    <a:pt x="134" y="235"/>
                  </a:lnTo>
                  <a:lnTo>
                    <a:pt x="138" y="228"/>
                  </a:lnTo>
                  <a:lnTo>
                    <a:pt x="138" y="225"/>
                  </a:lnTo>
                  <a:lnTo>
                    <a:pt x="138" y="225"/>
                  </a:lnTo>
                  <a:lnTo>
                    <a:pt x="138" y="217"/>
                  </a:lnTo>
                  <a:lnTo>
                    <a:pt x="134" y="217"/>
                  </a:lnTo>
                  <a:lnTo>
                    <a:pt x="127" y="217"/>
                  </a:lnTo>
                  <a:lnTo>
                    <a:pt x="123" y="217"/>
                  </a:lnTo>
                  <a:lnTo>
                    <a:pt x="120" y="217"/>
                  </a:lnTo>
                  <a:lnTo>
                    <a:pt x="116" y="217"/>
                  </a:lnTo>
                  <a:lnTo>
                    <a:pt x="109" y="217"/>
                  </a:lnTo>
                  <a:lnTo>
                    <a:pt x="105" y="217"/>
                  </a:lnTo>
                  <a:lnTo>
                    <a:pt x="105" y="217"/>
                  </a:lnTo>
                  <a:lnTo>
                    <a:pt x="98" y="221"/>
                  </a:lnTo>
                  <a:lnTo>
                    <a:pt x="98" y="221"/>
                  </a:lnTo>
                  <a:lnTo>
                    <a:pt x="91" y="225"/>
                  </a:lnTo>
                  <a:lnTo>
                    <a:pt x="87" y="225"/>
                  </a:lnTo>
                  <a:lnTo>
                    <a:pt x="84" y="225"/>
                  </a:lnTo>
                  <a:lnTo>
                    <a:pt x="80" y="225"/>
                  </a:lnTo>
                  <a:lnTo>
                    <a:pt x="80" y="225"/>
                  </a:lnTo>
                  <a:lnTo>
                    <a:pt x="76" y="228"/>
                  </a:lnTo>
                  <a:lnTo>
                    <a:pt x="69" y="232"/>
                  </a:lnTo>
                  <a:lnTo>
                    <a:pt x="69" y="235"/>
                  </a:lnTo>
                  <a:lnTo>
                    <a:pt x="65" y="235"/>
                  </a:lnTo>
                  <a:lnTo>
                    <a:pt x="62" y="235"/>
                  </a:lnTo>
                  <a:lnTo>
                    <a:pt x="62" y="235"/>
                  </a:lnTo>
                  <a:lnTo>
                    <a:pt x="58" y="235"/>
                  </a:lnTo>
                  <a:lnTo>
                    <a:pt x="51" y="239"/>
                  </a:lnTo>
                  <a:lnTo>
                    <a:pt x="47" y="235"/>
                  </a:lnTo>
                  <a:lnTo>
                    <a:pt x="44" y="235"/>
                  </a:lnTo>
                  <a:lnTo>
                    <a:pt x="44" y="232"/>
                  </a:lnTo>
                  <a:lnTo>
                    <a:pt x="44" y="225"/>
                  </a:lnTo>
                  <a:lnTo>
                    <a:pt x="40" y="225"/>
                  </a:lnTo>
                  <a:lnTo>
                    <a:pt x="36" y="225"/>
                  </a:lnTo>
                  <a:lnTo>
                    <a:pt x="33" y="225"/>
                  </a:lnTo>
                  <a:lnTo>
                    <a:pt x="26" y="225"/>
                  </a:lnTo>
                  <a:lnTo>
                    <a:pt x="26" y="203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9" y="196"/>
                  </a:lnTo>
                  <a:lnTo>
                    <a:pt x="33" y="192"/>
                  </a:lnTo>
                  <a:lnTo>
                    <a:pt x="33" y="188"/>
                  </a:lnTo>
                  <a:lnTo>
                    <a:pt x="33" y="188"/>
                  </a:lnTo>
                  <a:lnTo>
                    <a:pt x="36" y="188"/>
                  </a:lnTo>
                  <a:lnTo>
                    <a:pt x="40" y="185"/>
                  </a:lnTo>
                  <a:lnTo>
                    <a:pt x="44" y="181"/>
                  </a:lnTo>
                  <a:lnTo>
                    <a:pt x="44" y="181"/>
                  </a:lnTo>
                  <a:lnTo>
                    <a:pt x="44" y="178"/>
                  </a:lnTo>
                  <a:lnTo>
                    <a:pt x="47" y="174"/>
                  </a:lnTo>
                  <a:lnTo>
                    <a:pt x="47" y="170"/>
                  </a:lnTo>
                  <a:lnTo>
                    <a:pt x="47" y="170"/>
                  </a:lnTo>
                  <a:lnTo>
                    <a:pt x="47" y="167"/>
                  </a:lnTo>
                  <a:lnTo>
                    <a:pt x="47" y="163"/>
                  </a:lnTo>
                  <a:lnTo>
                    <a:pt x="47" y="159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44" y="152"/>
                  </a:lnTo>
                  <a:lnTo>
                    <a:pt x="40" y="149"/>
                  </a:lnTo>
                  <a:lnTo>
                    <a:pt x="40" y="145"/>
                  </a:lnTo>
                  <a:lnTo>
                    <a:pt x="40" y="145"/>
                  </a:lnTo>
                  <a:lnTo>
                    <a:pt x="36" y="141"/>
                  </a:lnTo>
                  <a:lnTo>
                    <a:pt x="33" y="138"/>
                  </a:lnTo>
                  <a:lnTo>
                    <a:pt x="33" y="138"/>
                  </a:lnTo>
                  <a:lnTo>
                    <a:pt x="29" y="138"/>
                  </a:lnTo>
                  <a:lnTo>
                    <a:pt x="26" y="134"/>
                  </a:lnTo>
                  <a:lnTo>
                    <a:pt x="26" y="130"/>
                  </a:lnTo>
                  <a:lnTo>
                    <a:pt x="22" y="127"/>
                  </a:lnTo>
                  <a:lnTo>
                    <a:pt x="18" y="127"/>
                  </a:lnTo>
                  <a:lnTo>
                    <a:pt x="18" y="120"/>
                  </a:lnTo>
                  <a:lnTo>
                    <a:pt x="15" y="120"/>
                  </a:lnTo>
                  <a:lnTo>
                    <a:pt x="15" y="112"/>
                  </a:lnTo>
                  <a:lnTo>
                    <a:pt x="11" y="109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11" y="91"/>
                  </a:lnTo>
                  <a:lnTo>
                    <a:pt x="15" y="87"/>
                  </a:lnTo>
                  <a:lnTo>
                    <a:pt x="15" y="83"/>
                  </a:lnTo>
                  <a:lnTo>
                    <a:pt x="18" y="80"/>
                  </a:lnTo>
                  <a:lnTo>
                    <a:pt x="22" y="76"/>
                  </a:lnTo>
                  <a:lnTo>
                    <a:pt x="22" y="73"/>
                  </a:lnTo>
                  <a:lnTo>
                    <a:pt x="26" y="65"/>
                  </a:lnTo>
                  <a:lnTo>
                    <a:pt x="22" y="62"/>
                  </a:lnTo>
                  <a:lnTo>
                    <a:pt x="18" y="54"/>
                  </a:lnTo>
                  <a:lnTo>
                    <a:pt x="15" y="51"/>
                  </a:lnTo>
                  <a:lnTo>
                    <a:pt x="15" y="47"/>
                  </a:lnTo>
                  <a:lnTo>
                    <a:pt x="8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9" y="11"/>
                  </a:lnTo>
                  <a:lnTo>
                    <a:pt x="33" y="11"/>
                  </a:lnTo>
                  <a:lnTo>
                    <a:pt x="33" y="15"/>
                  </a:lnTo>
                  <a:lnTo>
                    <a:pt x="33" y="18"/>
                  </a:lnTo>
                  <a:lnTo>
                    <a:pt x="36" y="18"/>
                  </a:lnTo>
                  <a:lnTo>
                    <a:pt x="40" y="18"/>
                  </a:lnTo>
                  <a:lnTo>
                    <a:pt x="44" y="22"/>
                  </a:lnTo>
                  <a:lnTo>
                    <a:pt x="44" y="22"/>
                  </a:lnTo>
                  <a:lnTo>
                    <a:pt x="47" y="22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5" y="25"/>
                  </a:lnTo>
                  <a:lnTo>
                    <a:pt x="58" y="29"/>
                  </a:lnTo>
                  <a:lnTo>
                    <a:pt x="62" y="29"/>
                  </a:lnTo>
                  <a:lnTo>
                    <a:pt x="62" y="29"/>
                  </a:lnTo>
                  <a:lnTo>
                    <a:pt x="62" y="29"/>
                  </a:lnTo>
                  <a:lnTo>
                    <a:pt x="62" y="33"/>
                  </a:lnTo>
                  <a:lnTo>
                    <a:pt x="65" y="29"/>
                  </a:lnTo>
                  <a:lnTo>
                    <a:pt x="65" y="25"/>
                  </a:lnTo>
                  <a:lnTo>
                    <a:pt x="69" y="25"/>
                  </a:lnTo>
                  <a:lnTo>
                    <a:pt x="69" y="25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4" y="18"/>
                  </a:lnTo>
                  <a:lnTo>
                    <a:pt x="87" y="18"/>
                  </a:lnTo>
                  <a:lnTo>
                    <a:pt x="87" y="18"/>
                  </a:lnTo>
                  <a:lnTo>
                    <a:pt x="91" y="11"/>
                  </a:lnTo>
                  <a:lnTo>
                    <a:pt x="91" y="1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733" y="1877"/>
              <a:ext cx="1691" cy="999"/>
            </a:xfrm>
            <a:custGeom>
              <a:avLst/>
              <a:gdLst>
                <a:gd name="T0" fmla="*/ 341 w 1691"/>
                <a:gd name="T1" fmla="*/ 7 h 999"/>
                <a:gd name="T2" fmla="*/ 344 w 1691"/>
                <a:gd name="T3" fmla="*/ 62 h 999"/>
                <a:gd name="T4" fmla="*/ 377 w 1691"/>
                <a:gd name="T5" fmla="*/ 91 h 999"/>
                <a:gd name="T6" fmla="*/ 1445 w 1691"/>
                <a:gd name="T7" fmla="*/ 435 h 999"/>
                <a:gd name="T8" fmla="*/ 1358 w 1691"/>
                <a:gd name="T9" fmla="*/ 438 h 999"/>
                <a:gd name="T10" fmla="*/ 1347 w 1691"/>
                <a:gd name="T11" fmla="*/ 492 h 999"/>
                <a:gd name="T12" fmla="*/ 1285 w 1691"/>
                <a:gd name="T13" fmla="*/ 518 h 999"/>
                <a:gd name="T14" fmla="*/ 1311 w 1691"/>
                <a:gd name="T15" fmla="*/ 565 h 999"/>
                <a:gd name="T16" fmla="*/ 1358 w 1691"/>
                <a:gd name="T17" fmla="*/ 619 h 999"/>
                <a:gd name="T18" fmla="*/ 1427 w 1691"/>
                <a:gd name="T19" fmla="*/ 663 h 999"/>
                <a:gd name="T20" fmla="*/ 1383 w 1691"/>
                <a:gd name="T21" fmla="*/ 717 h 999"/>
                <a:gd name="T22" fmla="*/ 1372 w 1691"/>
                <a:gd name="T23" fmla="*/ 793 h 999"/>
                <a:gd name="T24" fmla="*/ 1365 w 1691"/>
                <a:gd name="T25" fmla="*/ 876 h 999"/>
                <a:gd name="T26" fmla="*/ 1318 w 1691"/>
                <a:gd name="T27" fmla="*/ 916 h 999"/>
                <a:gd name="T28" fmla="*/ 1228 w 1691"/>
                <a:gd name="T29" fmla="*/ 930 h 999"/>
                <a:gd name="T30" fmla="*/ 1177 w 1691"/>
                <a:gd name="T31" fmla="*/ 858 h 999"/>
                <a:gd name="T32" fmla="*/ 1108 w 1691"/>
                <a:gd name="T33" fmla="*/ 804 h 999"/>
                <a:gd name="T34" fmla="*/ 1018 w 1691"/>
                <a:gd name="T35" fmla="*/ 771 h 999"/>
                <a:gd name="T36" fmla="*/ 952 w 1691"/>
                <a:gd name="T37" fmla="*/ 731 h 999"/>
                <a:gd name="T38" fmla="*/ 840 w 1691"/>
                <a:gd name="T39" fmla="*/ 692 h 999"/>
                <a:gd name="T40" fmla="*/ 717 w 1691"/>
                <a:gd name="T41" fmla="*/ 706 h 999"/>
                <a:gd name="T42" fmla="*/ 652 w 1691"/>
                <a:gd name="T43" fmla="*/ 724 h 999"/>
                <a:gd name="T44" fmla="*/ 518 w 1691"/>
                <a:gd name="T45" fmla="*/ 644 h 999"/>
                <a:gd name="T46" fmla="*/ 456 w 1691"/>
                <a:gd name="T47" fmla="*/ 579 h 999"/>
                <a:gd name="T48" fmla="*/ 377 w 1691"/>
                <a:gd name="T49" fmla="*/ 521 h 999"/>
                <a:gd name="T50" fmla="*/ 304 w 1691"/>
                <a:gd name="T51" fmla="*/ 471 h 999"/>
                <a:gd name="T52" fmla="*/ 225 w 1691"/>
                <a:gd name="T53" fmla="*/ 427 h 999"/>
                <a:gd name="T54" fmla="*/ 185 w 1691"/>
                <a:gd name="T55" fmla="*/ 362 h 999"/>
                <a:gd name="T56" fmla="*/ 156 w 1691"/>
                <a:gd name="T57" fmla="*/ 293 h 999"/>
                <a:gd name="T58" fmla="*/ 116 w 1691"/>
                <a:gd name="T59" fmla="*/ 293 h 999"/>
                <a:gd name="T60" fmla="*/ 51 w 1691"/>
                <a:gd name="T61" fmla="*/ 272 h 999"/>
                <a:gd name="T62" fmla="*/ 15 w 1691"/>
                <a:gd name="T63" fmla="*/ 214 h 999"/>
                <a:gd name="T64" fmla="*/ 98 w 1691"/>
                <a:gd name="T65" fmla="*/ 214 h 999"/>
                <a:gd name="T66" fmla="*/ 178 w 1691"/>
                <a:gd name="T67" fmla="*/ 246 h 999"/>
                <a:gd name="T68" fmla="*/ 250 w 1691"/>
                <a:gd name="T69" fmla="*/ 257 h 999"/>
                <a:gd name="T70" fmla="*/ 330 w 1691"/>
                <a:gd name="T71" fmla="*/ 261 h 999"/>
                <a:gd name="T72" fmla="*/ 366 w 1691"/>
                <a:gd name="T73" fmla="*/ 322 h 999"/>
                <a:gd name="T74" fmla="*/ 406 w 1691"/>
                <a:gd name="T75" fmla="*/ 348 h 999"/>
                <a:gd name="T76" fmla="*/ 359 w 1691"/>
                <a:gd name="T77" fmla="*/ 268 h 999"/>
                <a:gd name="T78" fmla="*/ 304 w 1691"/>
                <a:gd name="T79" fmla="*/ 214 h 999"/>
                <a:gd name="T80" fmla="*/ 312 w 1691"/>
                <a:gd name="T81" fmla="*/ 149 h 999"/>
                <a:gd name="T82" fmla="*/ 380 w 1691"/>
                <a:gd name="T83" fmla="*/ 109 h 999"/>
                <a:gd name="T84" fmla="*/ 406 w 1691"/>
                <a:gd name="T85" fmla="*/ 152 h 999"/>
                <a:gd name="T86" fmla="*/ 496 w 1691"/>
                <a:gd name="T87" fmla="*/ 170 h 999"/>
                <a:gd name="T88" fmla="*/ 587 w 1691"/>
                <a:gd name="T89" fmla="*/ 206 h 999"/>
                <a:gd name="T90" fmla="*/ 681 w 1691"/>
                <a:gd name="T91" fmla="*/ 177 h 999"/>
                <a:gd name="T92" fmla="*/ 742 w 1691"/>
                <a:gd name="T93" fmla="*/ 206 h 999"/>
                <a:gd name="T94" fmla="*/ 808 w 1691"/>
                <a:gd name="T95" fmla="*/ 141 h 999"/>
                <a:gd name="T96" fmla="*/ 869 w 1691"/>
                <a:gd name="T97" fmla="*/ 105 h 999"/>
                <a:gd name="T98" fmla="*/ 960 w 1691"/>
                <a:gd name="T99" fmla="*/ 116 h 999"/>
                <a:gd name="T100" fmla="*/ 992 w 1691"/>
                <a:gd name="T101" fmla="*/ 188 h 999"/>
                <a:gd name="T102" fmla="*/ 1086 w 1691"/>
                <a:gd name="T103" fmla="*/ 196 h 999"/>
                <a:gd name="T104" fmla="*/ 1166 w 1691"/>
                <a:gd name="T105" fmla="*/ 268 h 999"/>
                <a:gd name="T106" fmla="*/ 1249 w 1691"/>
                <a:gd name="T107" fmla="*/ 297 h 999"/>
                <a:gd name="T108" fmla="*/ 1347 w 1691"/>
                <a:gd name="T109" fmla="*/ 311 h 999"/>
                <a:gd name="T110" fmla="*/ 1463 w 1691"/>
                <a:gd name="T111" fmla="*/ 362 h 999"/>
                <a:gd name="T112" fmla="*/ 1647 w 1691"/>
                <a:gd name="T113" fmla="*/ 344 h 999"/>
                <a:gd name="T114" fmla="*/ 1470 w 1691"/>
                <a:gd name="T115" fmla="*/ 358 h 999"/>
                <a:gd name="T116" fmla="*/ 1542 w 1691"/>
                <a:gd name="T117" fmla="*/ 373 h 999"/>
                <a:gd name="T118" fmla="*/ 1600 w 1691"/>
                <a:gd name="T119" fmla="*/ 366 h 999"/>
                <a:gd name="T120" fmla="*/ 1571 w 1691"/>
                <a:gd name="T121" fmla="*/ 366 h 999"/>
                <a:gd name="T122" fmla="*/ 1202 w 1691"/>
                <a:gd name="T123" fmla="*/ 974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91" h="999">
                  <a:moveTo>
                    <a:pt x="355" y="83"/>
                  </a:moveTo>
                  <a:lnTo>
                    <a:pt x="351" y="83"/>
                  </a:lnTo>
                  <a:lnTo>
                    <a:pt x="348" y="80"/>
                  </a:lnTo>
                  <a:lnTo>
                    <a:pt x="348" y="80"/>
                  </a:lnTo>
                  <a:lnTo>
                    <a:pt x="348" y="76"/>
                  </a:lnTo>
                  <a:lnTo>
                    <a:pt x="348" y="72"/>
                  </a:lnTo>
                  <a:lnTo>
                    <a:pt x="348" y="69"/>
                  </a:lnTo>
                  <a:lnTo>
                    <a:pt x="344" y="69"/>
                  </a:lnTo>
                  <a:lnTo>
                    <a:pt x="341" y="69"/>
                  </a:lnTo>
                  <a:lnTo>
                    <a:pt x="341" y="65"/>
                  </a:lnTo>
                  <a:lnTo>
                    <a:pt x="341" y="62"/>
                  </a:lnTo>
                  <a:lnTo>
                    <a:pt x="344" y="62"/>
                  </a:lnTo>
                  <a:lnTo>
                    <a:pt x="344" y="62"/>
                  </a:lnTo>
                  <a:lnTo>
                    <a:pt x="341" y="54"/>
                  </a:lnTo>
                  <a:lnTo>
                    <a:pt x="341" y="54"/>
                  </a:lnTo>
                  <a:lnTo>
                    <a:pt x="341" y="51"/>
                  </a:lnTo>
                  <a:lnTo>
                    <a:pt x="341" y="51"/>
                  </a:lnTo>
                  <a:lnTo>
                    <a:pt x="341" y="47"/>
                  </a:lnTo>
                  <a:lnTo>
                    <a:pt x="341" y="44"/>
                  </a:lnTo>
                  <a:lnTo>
                    <a:pt x="341" y="44"/>
                  </a:lnTo>
                  <a:lnTo>
                    <a:pt x="341" y="40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33"/>
                  </a:lnTo>
                  <a:lnTo>
                    <a:pt x="344" y="29"/>
                  </a:lnTo>
                  <a:lnTo>
                    <a:pt x="348" y="29"/>
                  </a:lnTo>
                  <a:lnTo>
                    <a:pt x="348" y="25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48" y="18"/>
                  </a:lnTo>
                  <a:lnTo>
                    <a:pt x="348" y="18"/>
                  </a:lnTo>
                  <a:lnTo>
                    <a:pt x="348" y="15"/>
                  </a:lnTo>
                  <a:lnTo>
                    <a:pt x="348" y="11"/>
                  </a:lnTo>
                  <a:lnTo>
                    <a:pt x="348" y="7"/>
                  </a:lnTo>
                  <a:lnTo>
                    <a:pt x="344" y="7"/>
                  </a:lnTo>
                  <a:lnTo>
                    <a:pt x="341" y="7"/>
                  </a:lnTo>
                  <a:lnTo>
                    <a:pt x="337" y="7"/>
                  </a:lnTo>
                  <a:lnTo>
                    <a:pt x="333" y="7"/>
                  </a:lnTo>
                  <a:lnTo>
                    <a:pt x="330" y="7"/>
                  </a:lnTo>
                  <a:lnTo>
                    <a:pt x="330" y="4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30" y="4"/>
                  </a:lnTo>
                  <a:lnTo>
                    <a:pt x="330" y="7"/>
                  </a:lnTo>
                  <a:lnTo>
                    <a:pt x="333" y="7"/>
                  </a:lnTo>
                  <a:lnTo>
                    <a:pt x="337" y="7"/>
                  </a:lnTo>
                  <a:lnTo>
                    <a:pt x="341" y="7"/>
                  </a:lnTo>
                  <a:lnTo>
                    <a:pt x="344" y="7"/>
                  </a:lnTo>
                  <a:lnTo>
                    <a:pt x="348" y="7"/>
                  </a:lnTo>
                  <a:lnTo>
                    <a:pt x="348" y="11"/>
                  </a:lnTo>
                  <a:lnTo>
                    <a:pt x="348" y="15"/>
                  </a:lnTo>
                  <a:lnTo>
                    <a:pt x="348" y="18"/>
                  </a:lnTo>
                  <a:lnTo>
                    <a:pt x="348" y="18"/>
                  </a:lnTo>
                  <a:lnTo>
                    <a:pt x="348" y="22"/>
                  </a:lnTo>
                  <a:lnTo>
                    <a:pt x="348" y="25"/>
                  </a:lnTo>
                  <a:lnTo>
                    <a:pt x="348" y="25"/>
                  </a:lnTo>
                  <a:lnTo>
                    <a:pt x="348" y="29"/>
                  </a:lnTo>
                  <a:lnTo>
                    <a:pt x="344" y="29"/>
                  </a:lnTo>
                  <a:lnTo>
                    <a:pt x="341" y="33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40"/>
                  </a:lnTo>
                  <a:lnTo>
                    <a:pt x="341" y="44"/>
                  </a:lnTo>
                  <a:lnTo>
                    <a:pt x="341" y="44"/>
                  </a:lnTo>
                  <a:lnTo>
                    <a:pt x="341" y="47"/>
                  </a:lnTo>
                  <a:lnTo>
                    <a:pt x="341" y="51"/>
                  </a:lnTo>
                  <a:lnTo>
                    <a:pt x="341" y="51"/>
                  </a:lnTo>
                  <a:lnTo>
                    <a:pt x="341" y="54"/>
                  </a:lnTo>
                  <a:lnTo>
                    <a:pt x="341" y="54"/>
                  </a:lnTo>
                  <a:lnTo>
                    <a:pt x="344" y="62"/>
                  </a:lnTo>
                  <a:lnTo>
                    <a:pt x="344" y="62"/>
                  </a:lnTo>
                  <a:lnTo>
                    <a:pt x="341" y="62"/>
                  </a:lnTo>
                  <a:lnTo>
                    <a:pt x="341" y="65"/>
                  </a:lnTo>
                  <a:lnTo>
                    <a:pt x="341" y="69"/>
                  </a:lnTo>
                  <a:lnTo>
                    <a:pt x="344" y="69"/>
                  </a:lnTo>
                  <a:lnTo>
                    <a:pt x="348" y="69"/>
                  </a:lnTo>
                  <a:lnTo>
                    <a:pt x="348" y="72"/>
                  </a:lnTo>
                  <a:lnTo>
                    <a:pt x="348" y="76"/>
                  </a:lnTo>
                  <a:lnTo>
                    <a:pt x="348" y="80"/>
                  </a:lnTo>
                  <a:lnTo>
                    <a:pt x="348" y="80"/>
                  </a:lnTo>
                  <a:lnTo>
                    <a:pt x="351" y="83"/>
                  </a:lnTo>
                  <a:lnTo>
                    <a:pt x="355" y="83"/>
                  </a:lnTo>
                  <a:lnTo>
                    <a:pt x="355" y="83"/>
                  </a:lnTo>
                  <a:close/>
                  <a:moveTo>
                    <a:pt x="391" y="98"/>
                  </a:moveTo>
                  <a:lnTo>
                    <a:pt x="384" y="98"/>
                  </a:lnTo>
                  <a:lnTo>
                    <a:pt x="384" y="98"/>
                  </a:lnTo>
                  <a:lnTo>
                    <a:pt x="384" y="98"/>
                  </a:lnTo>
                  <a:lnTo>
                    <a:pt x="380" y="98"/>
                  </a:lnTo>
                  <a:lnTo>
                    <a:pt x="377" y="94"/>
                  </a:lnTo>
                  <a:lnTo>
                    <a:pt x="377" y="94"/>
                  </a:lnTo>
                  <a:lnTo>
                    <a:pt x="377" y="91"/>
                  </a:lnTo>
                  <a:lnTo>
                    <a:pt x="373" y="87"/>
                  </a:lnTo>
                  <a:lnTo>
                    <a:pt x="373" y="87"/>
                  </a:lnTo>
                  <a:lnTo>
                    <a:pt x="369" y="83"/>
                  </a:lnTo>
                  <a:lnTo>
                    <a:pt x="366" y="80"/>
                  </a:lnTo>
                  <a:lnTo>
                    <a:pt x="366" y="80"/>
                  </a:lnTo>
                  <a:lnTo>
                    <a:pt x="362" y="80"/>
                  </a:lnTo>
                  <a:lnTo>
                    <a:pt x="359" y="80"/>
                  </a:lnTo>
                  <a:lnTo>
                    <a:pt x="359" y="83"/>
                  </a:lnTo>
                  <a:lnTo>
                    <a:pt x="359" y="80"/>
                  </a:lnTo>
                  <a:lnTo>
                    <a:pt x="362" y="80"/>
                  </a:lnTo>
                  <a:lnTo>
                    <a:pt x="366" y="80"/>
                  </a:lnTo>
                  <a:lnTo>
                    <a:pt x="366" y="80"/>
                  </a:lnTo>
                  <a:lnTo>
                    <a:pt x="369" y="83"/>
                  </a:lnTo>
                  <a:lnTo>
                    <a:pt x="373" y="87"/>
                  </a:lnTo>
                  <a:lnTo>
                    <a:pt x="373" y="87"/>
                  </a:lnTo>
                  <a:lnTo>
                    <a:pt x="377" y="91"/>
                  </a:lnTo>
                  <a:lnTo>
                    <a:pt x="377" y="94"/>
                  </a:lnTo>
                  <a:lnTo>
                    <a:pt x="377" y="94"/>
                  </a:lnTo>
                  <a:lnTo>
                    <a:pt x="380" y="98"/>
                  </a:lnTo>
                  <a:lnTo>
                    <a:pt x="384" y="98"/>
                  </a:lnTo>
                  <a:lnTo>
                    <a:pt x="384" y="98"/>
                  </a:lnTo>
                  <a:lnTo>
                    <a:pt x="384" y="98"/>
                  </a:lnTo>
                  <a:lnTo>
                    <a:pt x="391" y="98"/>
                  </a:lnTo>
                  <a:lnTo>
                    <a:pt x="391" y="98"/>
                  </a:lnTo>
                  <a:close/>
                  <a:moveTo>
                    <a:pt x="1463" y="362"/>
                  </a:moveTo>
                  <a:lnTo>
                    <a:pt x="1463" y="366"/>
                  </a:lnTo>
                  <a:lnTo>
                    <a:pt x="1463" y="373"/>
                  </a:lnTo>
                  <a:lnTo>
                    <a:pt x="1466" y="377"/>
                  </a:lnTo>
                  <a:lnTo>
                    <a:pt x="1470" y="384"/>
                  </a:lnTo>
                  <a:lnTo>
                    <a:pt x="1470" y="384"/>
                  </a:lnTo>
                  <a:lnTo>
                    <a:pt x="1470" y="387"/>
                  </a:lnTo>
                  <a:lnTo>
                    <a:pt x="1470" y="391"/>
                  </a:lnTo>
                  <a:lnTo>
                    <a:pt x="1470" y="391"/>
                  </a:lnTo>
                  <a:lnTo>
                    <a:pt x="1463" y="391"/>
                  </a:lnTo>
                  <a:lnTo>
                    <a:pt x="1463" y="395"/>
                  </a:lnTo>
                  <a:lnTo>
                    <a:pt x="1463" y="402"/>
                  </a:lnTo>
                  <a:lnTo>
                    <a:pt x="1463" y="402"/>
                  </a:lnTo>
                  <a:lnTo>
                    <a:pt x="1463" y="406"/>
                  </a:lnTo>
                  <a:lnTo>
                    <a:pt x="1456" y="406"/>
                  </a:lnTo>
                  <a:lnTo>
                    <a:pt x="1456" y="406"/>
                  </a:lnTo>
                  <a:lnTo>
                    <a:pt x="1452" y="406"/>
                  </a:lnTo>
                  <a:lnTo>
                    <a:pt x="1448" y="409"/>
                  </a:lnTo>
                  <a:lnTo>
                    <a:pt x="1448" y="409"/>
                  </a:lnTo>
                  <a:lnTo>
                    <a:pt x="1452" y="413"/>
                  </a:lnTo>
                  <a:lnTo>
                    <a:pt x="1452" y="416"/>
                  </a:lnTo>
                  <a:lnTo>
                    <a:pt x="1452" y="420"/>
                  </a:lnTo>
                  <a:lnTo>
                    <a:pt x="1448" y="420"/>
                  </a:lnTo>
                  <a:lnTo>
                    <a:pt x="1448" y="424"/>
                  </a:lnTo>
                  <a:lnTo>
                    <a:pt x="1445" y="427"/>
                  </a:lnTo>
                  <a:lnTo>
                    <a:pt x="1445" y="435"/>
                  </a:lnTo>
                  <a:lnTo>
                    <a:pt x="1445" y="438"/>
                  </a:lnTo>
                  <a:lnTo>
                    <a:pt x="1445" y="435"/>
                  </a:lnTo>
                  <a:lnTo>
                    <a:pt x="1441" y="435"/>
                  </a:lnTo>
                  <a:lnTo>
                    <a:pt x="1438" y="435"/>
                  </a:lnTo>
                  <a:lnTo>
                    <a:pt x="1438" y="435"/>
                  </a:lnTo>
                  <a:lnTo>
                    <a:pt x="1434" y="435"/>
                  </a:lnTo>
                  <a:lnTo>
                    <a:pt x="1430" y="435"/>
                  </a:lnTo>
                  <a:lnTo>
                    <a:pt x="1427" y="435"/>
                  </a:lnTo>
                  <a:lnTo>
                    <a:pt x="1427" y="438"/>
                  </a:lnTo>
                  <a:lnTo>
                    <a:pt x="1423" y="438"/>
                  </a:lnTo>
                  <a:lnTo>
                    <a:pt x="1419" y="438"/>
                  </a:lnTo>
                  <a:lnTo>
                    <a:pt x="1419" y="442"/>
                  </a:lnTo>
                  <a:lnTo>
                    <a:pt x="1416" y="442"/>
                  </a:lnTo>
                  <a:lnTo>
                    <a:pt x="1412" y="442"/>
                  </a:lnTo>
                  <a:lnTo>
                    <a:pt x="1409" y="442"/>
                  </a:lnTo>
                  <a:lnTo>
                    <a:pt x="1409" y="442"/>
                  </a:lnTo>
                  <a:lnTo>
                    <a:pt x="1405" y="442"/>
                  </a:lnTo>
                  <a:lnTo>
                    <a:pt x="1401" y="438"/>
                  </a:lnTo>
                  <a:lnTo>
                    <a:pt x="1401" y="438"/>
                  </a:lnTo>
                  <a:lnTo>
                    <a:pt x="1401" y="438"/>
                  </a:lnTo>
                  <a:lnTo>
                    <a:pt x="1398" y="438"/>
                  </a:lnTo>
                  <a:lnTo>
                    <a:pt x="1394" y="438"/>
                  </a:lnTo>
                  <a:lnTo>
                    <a:pt x="1394" y="438"/>
                  </a:lnTo>
                  <a:lnTo>
                    <a:pt x="1390" y="438"/>
                  </a:lnTo>
                  <a:lnTo>
                    <a:pt x="1390" y="438"/>
                  </a:lnTo>
                  <a:lnTo>
                    <a:pt x="1387" y="438"/>
                  </a:lnTo>
                  <a:lnTo>
                    <a:pt x="1383" y="438"/>
                  </a:lnTo>
                  <a:lnTo>
                    <a:pt x="1383" y="442"/>
                  </a:lnTo>
                  <a:lnTo>
                    <a:pt x="1383" y="442"/>
                  </a:lnTo>
                  <a:lnTo>
                    <a:pt x="1380" y="442"/>
                  </a:lnTo>
                  <a:lnTo>
                    <a:pt x="1376" y="442"/>
                  </a:lnTo>
                  <a:lnTo>
                    <a:pt x="1372" y="442"/>
                  </a:lnTo>
                  <a:lnTo>
                    <a:pt x="1372" y="442"/>
                  </a:lnTo>
                  <a:lnTo>
                    <a:pt x="1369" y="442"/>
                  </a:lnTo>
                  <a:lnTo>
                    <a:pt x="1365" y="438"/>
                  </a:lnTo>
                  <a:lnTo>
                    <a:pt x="1365" y="438"/>
                  </a:lnTo>
                  <a:lnTo>
                    <a:pt x="1361" y="438"/>
                  </a:lnTo>
                  <a:lnTo>
                    <a:pt x="1358" y="438"/>
                  </a:lnTo>
                  <a:lnTo>
                    <a:pt x="1354" y="438"/>
                  </a:lnTo>
                  <a:lnTo>
                    <a:pt x="1354" y="438"/>
                  </a:lnTo>
                  <a:lnTo>
                    <a:pt x="1351" y="438"/>
                  </a:lnTo>
                  <a:lnTo>
                    <a:pt x="1347" y="438"/>
                  </a:lnTo>
                  <a:lnTo>
                    <a:pt x="1347" y="442"/>
                  </a:lnTo>
                  <a:lnTo>
                    <a:pt x="1347" y="442"/>
                  </a:lnTo>
                  <a:lnTo>
                    <a:pt x="1343" y="445"/>
                  </a:lnTo>
                  <a:lnTo>
                    <a:pt x="1340" y="445"/>
                  </a:lnTo>
                  <a:lnTo>
                    <a:pt x="1340" y="449"/>
                  </a:lnTo>
                  <a:lnTo>
                    <a:pt x="1336" y="449"/>
                  </a:lnTo>
                  <a:lnTo>
                    <a:pt x="1336" y="453"/>
                  </a:lnTo>
                  <a:lnTo>
                    <a:pt x="1336" y="456"/>
                  </a:lnTo>
                  <a:lnTo>
                    <a:pt x="1336" y="456"/>
                  </a:lnTo>
                  <a:lnTo>
                    <a:pt x="1336" y="460"/>
                  </a:lnTo>
                  <a:lnTo>
                    <a:pt x="1340" y="463"/>
                  </a:lnTo>
                  <a:lnTo>
                    <a:pt x="1340" y="463"/>
                  </a:lnTo>
                  <a:lnTo>
                    <a:pt x="1343" y="467"/>
                  </a:lnTo>
                  <a:lnTo>
                    <a:pt x="1347" y="467"/>
                  </a:lnTo>
                  <a:lnTo>
                    <a:pt x="1347" y="471"/>
                  </a:lnTo>
                  <a:lnTo>
                    <a:pt x="1351" y="471"/>
                  </a:lnTo>
                  <a:lnTo>
                    <a:pt x="1351" y="474"/>
                  </a:lnTo>
                  <a:lnTo>
                    <a:pt x="1354" y="474"/>
                  </a:lnTo>
                  <a:lnTo>
                    <a:pt x="1354" y="474"/>
                  </a:lnTo>
                  <a:lnTo>
                    <a:pt x="1354" y="474"/>
                  </a:lnTo>
                  <a:lnTo>
                    <a:pt x="1358" y="474"/>
                  </a:lnTo>
                  <a:lnTo>
                    <a:pt x="1358" y="478"/>
                  </a:lnTo>
                  <a:lnTo>
                    <a:pt x="1358" y="482"/>
                  </a:lnTo>
                  <a:lnTo>
                    <a:pt x="1358" y="482"/>
                  </a:lnTo>
                  <a:lnTo>
                    <a:pt x="1354" y="485"/>
                  </a:lnTo>
                  <a:lnTo>
                    <a:pt x="1354" y="489"/>
                  </a:lnTo>
                  <a:lnTo>
                    <a:pt x="1354" y="489"/>
                  </a:lnTo>
                  <a:lnTo>
                    <a:pt x="1354" y="492"/>
                  </a:lnTo>
                  <a:lnTo>
                    <a:pt x="1354" y="492"/>
                  </a:lnTo>
                  <a:lnTo>
                    <a:pt x="1351" y="496"/>
                  </a:lnTo>
                  <a:lnTo>
                    <a:pt x="1347" y="496"/>
                  </a:lnTo>
                  <a:lnTo>
                    <a:pt x="1347" y="492"/>
                  </a:lnTo>
                  <a:lnTo>
                    <a:pt x="1347" y="492"/>
                  </a:lnTo>
                  <a:lnTo>
                    <a:pt x="1347" y="489"/>
                  </a:lnTo>
                  <a:lnTo>
                    <a:pt x="1343" y="489"/>
                  </a:lnTo>
                  <a:lnTo>
                    <a:pt x="1340" y="489"/>
                  </a:lnTo>
                  <a:lnTo>
                    <a:pt x="1336" y="489"/>
                  </a:lnTo>
                  <a:lnTo>
                    <a:pt x="1333" y="485"/>
                  </a:lnTo>
                  <a:lnTo>
                    <a:pt x="1329" y="485"/>
                  </a:lnTo>
                  <a:lnTo>
                    <a:pt x="1329" y="482"/>
                  </a:lnTo>
                  <a:lnTo>
                    <a:pt x="1322" y="482"/>
                  </a:lnTo>
                  <a:lnTo>
                    <a:pt x="1318" y="482"/>
                  </a:lnTo>
                  <a:lnTo>
                    <a:pt x="1318" y="478"/>
                  </a:lnTo>
                  <a:lnTo>
                    <a:pt x="1314" y="482"/>
                  </a:lnTo>
                  <a:lnTo>
                    <a:pt x="1311" y="482"/>
                  </a:lnTo>
                  <a:lnTo>
                    <a:pt x="1311" y="482"/>
                  </a:lnTo>
                  <a:lnTo>
                    <a:pt x="1311" y="485"/>
                  </a:lnTo>
                  <a:lnTo>
                    <a:pt x="1311" y="489"/>
                  </a:lnTo>
                  <a:lnTo>
                    <a:pt x="1311" y="492"/>
                  </a:lnTo>
                  <a:lnTo>
                    <a:pt x="1311" y="492"/>
                  </a:lnTo>
                  <a:lnTo>
                    <a:pt x="1311" y="496"/>
                  </a:lnTo>
                  <a:lnTo>
                    <a:pt x="1311" y="500"/>
                  </a:lnTo>
                  <a:lnTo>
                    <a:pt x="1311" y="500"/>
                  </a:lnTo>
                  <a:lnTo>
                    <a:pt x="1311" y="503"/>
                  </a:lnTo>
                  <a:lnTo>
                    <a:pt x="1311" y="507"/>
                  </a:lnTo>
                  <a:lnTo>
                    <a:pt x="1307" y="507"/>
                  </a:lnTo>
                  <a:lnTo>
                    <a:pt x="1307" y="511"/>
                  </a:lnTo>
                  <a:lnTo>
                    <a:pt x="1304" y="511"/>
                  </a:lnTo>
                  <a:lnTo>
                    <a:pt x="1304" y="511"/>
                  </a:lnTo>
                  <a:lnTo>
                    <a:pt x="1300" y="511"/>
                  </a:lnTo>
                  <a:lnTo>
                    <a:pt x="1296" y="511"/>
                  </a:lnTo>
                  <a:lnTo>
                    <a:pt x="1293" y="511"/>
                  </a:lnTo>
                  <a:lnTo>
                    <a:pt x="1293" y="514"/>
                  </a:lnTo>
                  <a:lnTo>
                    <a:pt x="1289" y="514"/>
                  </a:lnTo>
                  <a:lnTo>
                    <a:pt x="1289" y="511"/>
                  </a:lnTo>
                  <a:lnTo>
                    <a:pt x="1285" y="511"/>
                  </a:lnTo>
                  <a:lnTo>
                    <a:pt x="1285" y="514"/>
                  </a:lnTo>
                  <a:lnTo>
                    <a:pt x="1285" y="518"/>
                  </a:lnTo>
                  <a:lnTo>
                    <a:pt x="1289" y="518"/>
                  </a:lnTo>
                  <a:lnTo>
                    <a:pt x="1293" y="518"/>
                  </a:lnTo>
                  <a:lnTo>
                    <a:pt x="1293" y="518"/>
                  </a:lnTo>
                  <a:lnTo>
                    <a:pt x="1293" y="521"/>
                  </a:lnTo>
                  <a:lnTo>
                    <a:pt x="1296" y="525"/>
                  </a:lnTo>
                  <a:lnTo>
                    <a:pt x="1296" y="529"/>
                  </a:lnTo>
                  <a:lnTo>
                    <a:pt x="1300" y="529"/>
                  </a:lnTo>
                  <a:lnTo>
                    <a:pt x="1304" y="529"/>
                  </a:lnTo>
                  <a:lnTo>
                    <a:pt x="1304" y="532"/>
                  </a:lnTo>
                  <a:lnTo>
                    <a:pt x="1307" y="532"/>
                  </a:lnTo>
                  <a:lnTo>
                    <a:pt x="1307" y="536"/>
                  </a:lnTo>
                  <a:lnTo>
                    <a:pt x="1311" y="536"/>
                  </a:lnTo>
                  <a:lnTo>
                    <a:pt x="1311" y="536"/>
                  </a:lnTo>
                  <a:lnTo>
                    <a:pt x="1311" y="540"/>
                  </a:lnTo>
                  <a:lnTo>
                    <a:pt x="1307" y="540"/>
                  </a:lnTo>
                  <a:lnTo>
                    <a:pt x="1304" y="540"/>
                  </a:lnTo>
                  <a:lnTo>
                    <a:pt x="1304" y="540"/>
                  </a:lnTo>
                  <a:lnTo>
                    <a:pt x="1300" y="540"/>
                  </a:lnTo>
                  <a:lnTo>
                    <a:pt x="1300" y="536"/>
                  </a:lnTo>
                  <a:lnTo>
                    <a:pt x="1296" y="536"/>
                  </a:lnTo>
                  <a:lnTo>
                    <a:pt x="1293" y="536"/>
                  </a:lnTo>
                  <a:lnTo>
                    <a:pt x="1293" y="536"/>
                  </a:lnTo>
                  <a:lnTo>
                    <a:pt x="1289" y="536"/>
                  </a:lnTo>
                  <a:lnTo>
                    <a:pt x="1289" y="540"/>
                  </a:lnTo>
                  <a:lnTo>
                    <a:pt x="1289" y="543"/>
                  </a:lnTo>
                  <a:lnTo>
                    <a:pt x="1289" y="547"/>
                  </a:lnTo>
                  <a:lnTo>
                    <a:pt x="1289" y="547"/>
                  </a:lnTo>
                  <a:lnTo>
                    <a:pt x="1289" y="550"/>
                  </a:lnTo>
                  <a:lnTo>
                    <a:pt x="1293" y="550"/>
                  </a:lnTo>
                  <a:lnTo>
                    <a:pt x="1293" y="554"/>
                  </a:lnTo>
                  <a:lnTo>
                    <a:pt x="1293" y="554"/>
                  </a:lnTo>
                  <a:lnTo>
                    <a:pt x="1300" y="558"/>
                  </a:lnTo>
                  <a:lnTo>
                    <a:pt x="1304" y="558"/>
                  </a:lnTo>
                  <a:lnTo>
                    <a:pt x="1304" y="561"/>
                  </a:lnTo>
                  <a:lnTo>
                    <a:pt x="1307" y="561"/>
                  </a:lnTo>
                  <a:lnTo>
                    <a:pt x="1311" y="565"/>
                  </a:lnTo>
                  <a:lnTo>
                    <a:pt x="1311" y="568"/>
                  </a:lnTo>
                  <a:lnTo>
                    <a:pt x="1311" y="572"/>
                  </a:lnTo>
                  <a:lnTo>
                    <a:pt x="1311" y="572"/>
                  </a:lnTo>
                  <a:lnTo>
                    <a:pt x="1311" y="576"/>
                  </a:lnTo>
                  <a:lnTo>
                    <a:pt x="1311" y="576"/>
                  </a:lnTo>
                  <a:lnTo>
                    <a:pt x="1311" y="579"/>
                  </a:lnTo>
                  <a:lnTo>
                    <a:pt x="1314" y="579"/>
                  </a:lnTo>
                  <a:lnTo>
                    <a:pt x="1314" y="583"/>
                  </a:lnTo>
                  <a:lnTo>
                    <a:pt x="1311" y="583"/>
                  </a:lnTo>
                  <a:lnTo>
                    <a:pt x="1311" y="587"/>
                  </a:lnTo>
                  <a:lnTo>
                    <a:pt x="1314" y="590"/>
                  </a:lnTo>
                  <a:lnTo>
                    <a:pt x="1314" y="590"/>
                  </a:lnTo>
                  <a:lnTo>
                    <a:pt x="1318" y="590"/>
                  </a:lnTo>
                  <a:lnTo>
                    <a:pt x="1318" y="590"/>
                  </a:lnTo>
                  <a:lnTo>
                    <a:pt x="1322" y="590"/>
                  </a:lnTo>
                  <a:lnTo>
                    <a:pt x="1325" y="590"/>
                  </a:lnTo>
                  <a:lnTo>
                    <a:pt x="1329" y="590"/>
                  </a:lnTo>
                  <a:lnTo>
                    <a:pt x="1329" y="594"/>
                  </a:lnTo>
                  <a:lnTo>
                    <a:pt x="1329" y="597"/>
                  </a:lnTo>
                  <a:lnTo>
                    <a:pt x="1333" y="597"/>
                  </a:lnTo>
                  <a:lnTo>
                    <a:pt x="1333" y="601"/>
                  </a:lnTo>
                  <a:lnTo>
                    <a:pt x="1336" y="605"/>
                  </a:lnTo>
                  <a:lnTo>
                    <a:pt x="1336" y="608"/>
                  </a:lnTo>
                  <a:lnTo>
                    <a:pt x="1336" y="608"/>
                  </a:lnTo>
                  <a:lnTo>
                    <a:pt x="1336" y="612"/>
                  </a:lnTo>
                  <a:lnTo>
                    <a:pt x="1336" y="616"/>
                  </a:lnTo>
                  <a:lnTo>
                    <a:pt x="1336" y="616"/>
                  </a:lnTo>
                  <a:lnTo>
                    <a:pt x="1340" y="616"/>
                  </a:lnTo>
                  <a:lnTo>
                    <a:pt x="1340" y="619"/>
                  </a:lnTo>
                  <a:lnTo>
                    <a:pt x="1343" y="619"/>
                  </a:lnTo>
                  <a:lnTo>
                    <a:pt x="1347" y="619"/>
                  </a:lnTo>
                  <a:lnTo>
                    <a:pt x="1347" y="619"/>
                  </a:lnTo>
                  <a:lnTo>
                    <a:pt x="1354" y="616"/>
                  </a:lnTo>
                  <a:lnTo>
                    <a:pt x="1354" y="619"/>
                  </a:lnTo>
                  <a:lnTo>
                    <a:pt x="1354" y="619"/>
                  </a:lnTo>
                  <a:lnTo>
                    <a:pt x="1358" y="619"/>
                  </a:lnTo>
                  <a:lnTo>
                    <a:pt x="1358" y="623"/>
                  </a:lnTo>
                  <a:lnTo>
                    <a:pt x="1361" y="623"/>
                  </a:lnTo>
                  <a:lnTo>
                    <a:pt x="1365" y="626"/>
                  </a:lnTo>
                  <a:lnTo>
                    <a:pt x="1365" y="626"/>
                  </a:lnTo>
                  <a:lnTo>
                    <a:pt x="1369" y="630"/>
                  </a:lnTo>
                  <a:lnTo>
                    <a:pt x="1369" y="634"/>
                  </a:lnTo>
                  <a:lnTo>
                    <a:pt x="1369" y="634"/>
                  </a:lnTo>
                  <a:lnTo>
                    <a:pt x="1372" y="634"/>
                  </a:lnTo>
                  <a:lnTo>
                    <a:pt x="1372" y="634"/>
                  </a:lnTo>
                  <a:lnTo>
                    <a:pt x="1376" y="634"/>
                  </a:lnTo>
                  <a:lnTo>
                    <a:pt x="1380" y="634"/>
                  </a:lnTo>
                  <a:lnTo>
                    <a:pt x="1380" y="637"/>
                  </a:lnTo>
                  <a:lnTo>
                    <a:pt x="1383" y="641"/>
                  </a:lnTo>
                  <a:lnTo>
                    <a:pt x="1383" y="641"/>
                  </a:lnTo>
                  <a:lnTo>
                    <a:pt x="1387" y="644"/>
                  </a:lnTo>
                  <a:lnTo>
                    <a:pt x="1390" y="644"/>
                  </a:lnTo>
                  <a:lnTo>
                    <a:pt x="1390" y="644"/>
                  </a:lnTo>
                  <a:lnTo>
                    <a:pt x="1394" y="641"/>
                  </a:lnTo>
                  <a:lnTo>
                    <a:pt x="1398" y="641"/>
                  </a:lnTo>
                  <a:lnTo>
                    <a:pt x="1401" y="641"/>
                  </a:lnTo>
                  <a:lnTo>
                    <a:pt x="1401" y="644"/>
                  </a:lnTo>
                  <a:lnTo>
                    <a:pt x="1401" y="644"/>
                  </a:lnTo>
                  <a:lnTo>
                    <a:pt x="1405" y="644"/>
                  </a:lnTo>
                  <a:lnTo>
                    <a:pt x="1409" y="644"/>
                  </a:lnTo>
                  <a:lnTo>
                    <a:pt x="1409" y="644"/>
                  </a:lnTo>
                  <a:lnTo>
                    <a:pt x="1409" y="648"/>
                  </a:lnTo>
                  <a:lnTo>
                    <a:pt x="1412" y="648"/>
                  </a:lnTo>
                  <a:lnTo>
                    <a:pt x="1416" y="648"/>
                  </a:lnTo>
                  <a:lnTo>
                    <a:pt x="1416" y="652"/>
                  </a:lnTo>
                  <a:lnTo>
                    <a:pt x="1416" y="652"/>
                  </a:lnTo>
                  <a:lnTo>
                    <a:pt x="1416" y="655"/>
                  </a:lnTo>
                  <a:lnTo>
                    <a:pt x="1419" y="655"/>
                  </a:lnTo>
                  <a:lnTo>
                    <a:pt x="1419" y="659"/>
                  </a:lnTo>
                  <a:lnTo>
                    <a:pt x="1419" y="659"/>
                  </a:lnTo>
                  <a:lnTo>
                    <a:pt x="1423" y="659"/>
                  </a:lnTo>
                  <a:lnTo>
                    <a:pt x="1427" y="663"/>
                  </a:lnTo>
                  <a:lnTo>
                    <a:pt x="1427" y="663"/>
                  </a:lnTo>
                  <a:lnTo>
                    <a:pt x="1427" y="666"/>
                  </a:lnTo>
                  <a:lnTo>
                    <a:pt x="1430" y="670"/>
                  </a:lnTo>
                  <a:lnTo>
                    <a:pt x="1430" y="670"/>
                  </a:lnTo>
                  <a:lnTo>
                    <a:pt x="1430" y="673"/>
                  </a:lnTo>
                  <a:lnTo>
                    <a:pt x="1434" y="673"/>
                  </a:lnTo>
                  <a:lnTo>
                    <a:pt x="1434" y="677"/>
                  </a:lnTo>
                  <a:lnTo>
                    <a:pt x="1438" y="677"/>
                  </a:lnTo>
                  <a:lnTo>
                    <a:pt x="1438" y="681"/>
                  </a:lnTo>
                  <a:lnTo>
                    <a:pt x="1434" y="681"/>
                  </a:lnTo>
                  <a:lnTo>
                    <a:pt x="1434" y="684"/>
                  </a:lnTo>
                  <a:lnTo>
                    <a:pt x="1434" y="688"/>
                  </a:lnTo>
                  <a:lnTo>
                    <a:pt x="1434" y="688"/>
                  </a:lnTo>
                  <a:lnTo>
                    <a:pt x="1430" y="692"/>
                  </a:lnTo>
                  <a:lnTo>
                    <a:pt x="1427" y="695"/>
                  </a:lnTo>
                  <a:lnTo>
                    <a:pt x="1427" y="699"/>
                  </a:lnTo>
                  <a:lnTo>
                    <a:pt x="1423" y="702"/>
                  </a:lnTo>
                  <a:lnTo>
                    <a:pt x="1419" y="706"/>
                  </a:lnTo>
                  <a:lnTo>
                    <a:pt x="1416" y="706"/>
                  </a:lnTo>
                  <a:lnTo>
                    <a:pt x="1412" y="702"/>
                  </a:lnTo>
                  <a:lnTo>
                    <a:pt x="1409" y="702"/>
                  </a:lnTo>
                  <a:lnTo>
                    <a:pt x="1405" y="706"/>
                  </a:lnTo>
                  <a:lnTo>
                    <a:pt x="1401" y="706"/>
                  </a:lnTo>
                  <a:lnTo>
                    <a:pt x="1398" y="706"/>
                  </a:lnTo>
                  <a:lnTo>
                    <a:pt x="1394" y="706"/>
                  </a:lnTo>
                  <a:lnTo>
                    <a:pt x="1390" y="706"/>
                  </a:lnTo>
                  <a:lnTo>
                    <a:pt x="1390" y="706"/>
                  </a:lnTo>
                  <a:lnTo>
                    <a:pt x="1390" y="702"/>
                  </a:lnTo>
                  <a:lnTo>
                    <a:pt x="1387" y="702"/>
                  </a:lnTo>
                  <a:lnTo>
                    <a:pt x="1383" y="706"/>
                  </a:lnTo>
                  <a:lnTo>
                    <a:pt x="1383" y="706"/>
                  </a:lnTo>
                  <a:lnTo>
                    <a:pt x="1380" y="710"/>
                  </a:lnTo>
                  <a:lnTo>
                    <a:pt x="1380" y="713"/>
                  </a:lnTo>
                  <a:lnTo>
                    <a:pt x="1376" y="713"/>
                  </a:lnTo>
                  <a:lnTo>
                    <a:pt x="1380" y="717"/>
                  </a:lnTo>
                  <a:lnTo>
                    <a:pt x="1383" y="717"/>
                  </a:lnTo>
                  <a:lnTo>
                    <a:pt x="1387" y="721"/>
                  </a:lnTo>
                  <a:lnTo>
                    <a:pt x="1390" y="721"/>
                  </a:lnTo>
                  <a:lnTo>
                    <a:pt x="1394" y="724"/>
                  </a:lnTo>
                  <a:lnTo>
                    <a:pt x="1398" y="728"/>
                  </a:lnTo>
                  <a:lnTo>
                    <a:pt x="1398" y="731"/>
                  </a:lnTo>
                  <a:lnTo>
                    <a:pt x="1394" y="735"/>
                  </a:lnTo>
                  <a:lnTo>
                    <a:pt x="1390" y="739"/>
                  </a:lnTo>
                  <a:lnTo>
                    <a:pt x="1390" y="742"/>
                  </a:lnTo>
                  <a:lnTo>
                    <a:pt x="1390" y="746"/>
                  </a:lnTo>
                  <a:lnTo>
                    <a:pt x="1390" y="749"/>
                  </a:lnTo>
                  <a:lnTo>
                    <a:pt x="1390" y="749"/>
                  </a:lnTo>
                  <a:lnTo>
                    <a:pt x="1390" y="753"/>
                  </a:lnTo>
                  <a:lnTo>
                    <a:pt x="1390" y="757"/>
                  </a:lnTo>
                  <a:lnTo>
                    <a:pt x="1394" y="760"/>
                  </a:lnTo>
                  <a:lnTo>
                    <a:pt x="1398" y="760"/>
                  </a:lnTo>
                  <a:lnTo>
                    <a:pt x="1401" y="764"/>
                  </a:lnTo>
                  <a:lnTo>
                    <a:pt x="1401" y="768"/>
                  </a:lnTo>
                  <a:lnTo>
                    <a:pt x="1405" y="768"/>
                  </a:lnTo>
                  <a:lnTo>
                    <a:pt x="1409" y="771"/>
                  </a:lnTo>
                  <a:lnTo>
                    <a:pt x="1409" y="775"/>
                  </a:lnTo>
                  <a:lnTo>
                    <a:pt x="1409" y="778"/>
                  </a:lnTo>
                  <a:lnTo>
                    <a:pt x="1405" y="778"/>
                  </a:lnTo>
                  <a:lnTo>
                    <a:pt x="1409" y="778"/>
                  </a:lnTo>
                  <a:lnTo>
                    <a:pt x="1405" y="786"/>
                  </a:lnTo>
                  <a:lnTo>
                    <a:pt x="1401" y="786"/>
                  </a:lnTo>
                  <a:lnTo>
                    <a:pt x="1401" y="786"/>
                  </a:lnTo>
                  <a:lnTo>
                    <a:pt x="1401" y="789"/>
                  </a:lnTo>
                  <a:lnTo>
                    <a:pt x="1401" y="793"/>
                  </a:lnTo>
                  <a:lnTo>
                    <a:pt x="1398" y="793"/>
                  </a:lnTo>
                  <a:lnTo>
                    <a:pt x="1394" y="789"/>
                  </a:lnTo>
                  <a:lnTo>
                    <a:pt x="1390" y="789"/>
                  </a:lnTo>
                  <a:lnTo>
                    <a:pt x="1390" y="789"/>
                  </a:lnTo>
                  <a:lnTo>
                    <a:pt x="1383" y="786"/>
                  </a:lnTo>
                  <a:lnTo>
                    <a:pt x="1383" y="786"/>
                  </a:lnTo>
                  <a:lnTo>
                    <a:pt x="1380" y="786"/>
                  </a:lnTo>
                  <a:lnTo>
                    <a:pt x="1372" y="793"/>
                  </a:lnTo>
                  <a:lnTo>
                    <a:pt x="1369" y="797"/>
                  </a:lnTo>
                  <a:lnTo>
                    <a:pt x="1365" y="797"/>
                  </a:lnTo>
                  <a:lnTo>
                    <a:pt x="1365" y="797"/>
                  </a:lnTo>
                  <a:lnTo>
                    <a:pt x="1361" y="804"/>
                  </a:lnTo>
                  <a:lnTo>
                    <a:pt x="1361" y="804"/>
                  </a:lnTo>
                  <a:lnTo>
                    <a:pt x="1358" y="807"/>
                  </a:lnTo>
                  <a:lnTo>
                    <a:pt x="1354" y="811"/>
                  </a:lnTo>
                  <a:lnTo>
                    <a:pt x="1354" y="815"/>
                  </a:lnTo>
                  <a:lnTo>
                    <a:pt x="1351" y="818"/>
                  </a:lnTo>
                  <a:lnTo>
                    <a:pt x="1347" y="822"/>
                  </a:lnTo>
                  <a:lnTo>
                    <a:pt x="1347" y="836"/>
                  </a:lnTo>
                  <a:lnTo>
                    <a:pt x="1351" y="840"/>
                  </a:lnTo>
                  <a:lnTo>
                    <a:pt x="1351" y="844"/>
                  </a:lnTo>
                  <a:lnTo>
                    <a:pt x="1351" y="847"/>
                  </a:lnTo>
                  <a:lnTo>
                    <a:pt x="1351" y="851"/>
                  </a:lnTo>
                  <a:lnTo>
                    <a:pt x="1347" y="851"/>
                  </a:lnTo>
                  <a:lnTo>
                    <a:pt x="1347" y="854"/>
                  </a:lnTo>
                  <a:lnTo>
                    <a:pt x="1347" y="858"/>
                  </a:lnTo>
                  <a:lnTo>
                    <a:pt x="1347" y="858"/>
                  </a:lnTo>
                  <a:lnTo>
                    <a:pt x="1340" y="858"/>
                  </a:lnTo>
                  <a:lnTo>
                    <a:pt x="1336" y="858"/>
                  </a:lnTo>
                  <a:lnTo>
                    <a:pt x="1336" y="862"/>
                  </a:lnTo>
                  <a:lnTo>
                    <a:pt x="1336" y="865"/>
                  </a:lnTo>
                  <a:lnTo>
                    <a:pt x="1336" y="865"/>
                  </a:lnTo>
                  <a:lnTo>
                    <a:pt x="1340" y="865"/>
                  </a:lnTo>
                  <a:lnTo>
                    <a:pt x="1343" y="869"/>
                  </a:lnTo>
                  <a:lnTo>
                    <a:pt x="1347" y="865"/>
                  </a:lnTo>
                  <a:lnTo>
                    <a:pt x="1347" y="865"/>
                  </a:lnTo>
                  <a:lnTo>
                    <a:pt x="1351" y="869"/>
                  </a:lnTo>
                  <a:lnTo>
                    <a:pt x="1351" y="869"/>
                  </a:lnTo>
                  <a:lnTo>
                    <a:pt x="1354" y="873"/>
                  </a:lnTo>
                  <a:lnTo>
                    <a:pt x="1354" y="873"/>
                  </a:lnTo>
                  <a:lnTo>
                    <a:pt x="1358" y="873"/>
                  </a:lnTo>
                  <a:lnTo>
                    <a:pt x="1361" y="876"/>
                  </a:lnTo>
                  <a:lnTo>
                    <a:pt x="1361" y="876"/>
                  </a:lnTo>
                  <a:lnTo>
                    <a:pt x="1365" y="876"/>
                  </a:lnTo>
                  <a:lnTo>
                    <a:pt x="1365" y="876"/>
                  </a:lnTo>
                  <a:lnTo>
                    <a:pt x="1369" y="880"/>
                  </a:lnTo>
                  <a:lnTo>
                    <a:pt x="1372" y="883"/>
                  </a:lnTo>
                  <a:lnTo>
                    <a:pt x="1372" y="887"/>
                  </a:lnTo>
                  <a:lnTo>
                    <a:pt x="1376" y="887"/>
                  </a:lnTo>
                  <a:lnTo>
                    <a:pt x="1376" y="891"/>
                  </a:lnTo>
                  <a:lnTo>
                    <a:pt x="1380" y="894"/>
                  </a:lnTo>
                  <a:lnTo>
                    <a:pt x="1380" y="898"/>
                  </a:lnTo>
                  <a:lnTo>
                    <a:pt x="1380" y="902"/>
                  </a:lnTo>
                  <a:lnTo>
                    <a:pt x="1380" y="902"/>
                  </a:lnTo>
                  <a:lnTo>
                    <a:pt x="1376" y="909"/>
                  </a:lnTo>
                  <a:lnTo>
                    <a:pt x="1376" y="912"/>
                  </a:lnTo>
                  <a:lnTo>
                    <a:pt x="1376" y="912"/>
                  </a:lnTo>
                  <a:lnTo>
                    <a:pt x="1372" y="912"/>
                  </a:lnTo>
                  <a:lnTo>
                    <a:pt x="1372" y="912"/>
                  </a:lnTo>
                  <a:lnTo>
                    <a:pt x="1369" y="909"/>
                  </a:lnTo>
                  <a:lnTo>
                    <a:pt x="1365" y="909"/>
                  </a:lnTo>
                  <a:lnTo>
                    <a:pt x="1365" y="909"/>
                  </a:lnTo>
                  <a:lnTo>
                    <a:pt x="1361" y="909"/>
                  </a:lnTo>
                  <a:lnTo>
                    <a:pt x="1358" y="909"/>
                  </a:lnTo>
                  <a:lnTo>
                    <a:pt x="1354" y="909"/>
                  </a:lnTo>
                  <a:lnTo>
                    <a:pt x="1347" y="909"/>
                  </a:lnTo>
                  <a:lnTo>
                    <a:pt x="1347" y="909"/>
                  </a:lnTo>
                  <a:lnTo>
                    <a:pt x="1340" y="909"/>
                  </a:lnTo>
                  <a:lnTo>
                    <a:pt x="1336" y="909"/>
                  </a:lnTo>
                  <a:lnTo>
                    <a:pt x="1336" y="909"/>
                  </a:lnTo>
                  <a:lnTo>
                    <a:pt x="1333" y="909"/>
                  </a:lnTo>
                  <a:lnTo>
                    <a:pt x="1329" y="905"/>
                  </a:lnTo>
                  <a:lnTo>
                    <a:pt x="1329" y="909"/>
                  </a:lnTo>
                  <a:lnTo>
                    <a:pt x="1329" y="909"/>
                  </a:lnTo>
                  <a:lnTo>
                    <a:pt x="1329" y="912"/>
                  </a:lnTo>
                  <a:lnTo>
                    <a:pt x="1325" y="912"/>
                  </a:lnTo>
                  <a:lnTo>
                    <a:pt x="1318" y="912"/>
                  </a:lnTo>
                  <a:lnTo>
                    <a:pt x="1318" y="912"/>
                  </a:lnTo>
                  <a:lnTo>
                    <a:pt x="1318" y="916"/>
                  </a:lnTo>
                  <a:lnTo>
                    <a:pt x="1318" y="916"/>
                  </a:lnTo>
                  <a:lnTo>
                    <a:pt x="1318" y="920"/>
                  </a:lnTo>
                  <a:lnTo>
                    <a:pt x="1318" y="920"/>
                  </a:lnTo>
                  <a:lnTo>
                    <a:pt x="1314" y="920"/>
                  </a:lnTo>
                  <a:lnTo>
                    <a:pt x="1311" y="923"/>
                  </a:lnTo>
                  <a:lnTo>
                    <a:pt x="1307" y="923"/>
                  </a:lnTo>
                  <a:lnTo>
                    <a:pt x="1304" y="923"/>
                  </a:lnTo>
                  <a:lnTo>
                    <a:pt x="1304" y="920"/>
                  </a:lnTo>
                  <a:lnTo>
                    <a:pt x="1300" y="920"/>
                  </a:lnTo>
                  <a:lnTo>
                    <a:pt x="1296" y="920"/>
                  </a:lnTo>
                  <a:lnTo>
                    <a:pt x="1293" y="920"/>
                  </a:lnTo>
                  <a:lnTo>
                    <a:pt x="1293" y="920"/>
                  </a:lnTo>
                  <a:lnTo>
                    <a:pt x="1289" y="923"/>
                  </a:lnTo>
                  <a:lnTo>
                    <a:pt x="1285" y="923"/>
                  </a:lnTo>
                  <a:lnTo>
                    <a:pt x="1285" y="923"/>
                  </a:lnTo>
                  <a:lnTo>
                    <a:pt x="1282" y="923"/>
                  </a:lnTo>
                  <a:lnTo>
                    <a:pt x="1278" y="923"/>
                  </a:lnTo>
                  <a:lnTo>
                    <a:pt x="1275" y="923"/>
                  </a:lnTo>
                  <a:lnTo>
                    <a:pt x="1267" y="927"/>
                  </a:lnTo>
                  <a:lnTo>
                    <a:pt x="1260" y="927"/>
                  </a:lnTo>
                  <a:lnTo>
                    <a:pt x="1256" y="923"/>
                  </a:lnTo>
                  <a:lnTo>
                    <a:pt x="1253" y="923"/>
                  </a:lnTo>
                  <a:lnTo>
                    <a:pt x="1249" y="927"/>
                  </a:lnTo>
                  <a:lnTo>
                    <a:pt x="1249" y="930"/>
                  </a:lnTo>
                  <a:lnTo>
                    <a:pt x="1246" y="930"/>
                  </a:lnTo>
                  <a:lnTo>
                    <a:pt x="1246" y="934"/>
                  </a:lnTo>
                  <a:lnTo>
                    <a:pt x="1242" y="938"/>
                  </a:lnTo>
                  <a:lnTo>
                    <a:pt x="1238" y="938"/>
                  </a:lnTo>
                  <a:lnTo>
                    <a:pt x="1238" y="941"/>
                  </a:lnTo>
                  <a:lnTo>
                    <a:pt x="1235" y="945"/>
                  </a:lnTo>
                  <a:lnTo>
                    <a:pt x="1235" y="941"/>
                  </a:lnTo>
                  <a:lnTo>
                    <a:pt x="1231" y="941"/>
                  </a:lnTo>
                  <a:lnTo>
                    <a:pt x="1231" y="941"/>
                  </a:lnTo>
                  <a:lnTo>
                    <a:pt x="1228" y="938"/>
                  </a:lnTo>
                  <a:lnTo>
                    <a:pt x="1224" y="938"/>
                  </a:lnTo>
                  <a:lnTo>
                    <a:pt x="1228" y="934"/>
                  </a:lnTo>
                  <a:lnTo>
                    <a:pt x="1228" y="930"/>
                  </a:lnTo>
                  <a:lnTo>
                    <a:pt x="1228" y="927"/>
                  </a:lnTo>
                  <a:lnTo>
                    <a:pt x="1224" y="923"/>
                  </a:lnTo>
                  <a:lnTo>
                    <a:pt x="1224" y="920"/>
                  </a:lnTo>
                  <a:lnTo>
                    <a:pt x="1220" y="920"/>
                  </a:lnTo>
                  <a:lnTo>
                    <a:pt x="1220" y="916"/>
                  </a:lnTo>
                  <a:lnTo>
                    <a:pt x="1220" y="916"/>
                  </a:lnTo>
                  <a:lnTo>
                    <a:pt x="1220" y="912"/>
                  </a:lnTo>
                  <a:lnTo>
                    <a:pt x="1217" y="912"/>
                  </a:lnTo>
                  <a:lnTo>
                    <a:pt x="1213" y="909"/>
                  </a:lnTo>
                  <a:lnTo>
                    <a:pt x="1213" y="905"/>
                  </a:lnTo>
                  <a:lnTo>
                    <a:pt x="1209" y="902"/>
                  </a:lnTo>
                  <a:lnTo>
                    <a:pt x="1206" y="902"/>
                  </a:lnTo>
                  <a:lnTo>
                    <a:pt x="1206" y="898"/>
                  </a:lnTo>
                  <a:lnTo>
                    <a:pt x="1202" y="898"/>
                  </a:lnTo>
                  <a:lnTo>
                    <a:pt x="1202" y="898"/>
                  </a:lnTo>
                  <a:lnTo>
                    <a:pt x="1202" y="894"/>
                  </a:lnTo>
                  <a:lnTo>
                    <a:pt x="1202" y="891"/>
                  </a:lnTo>
                  <a:lnTo>
                    <a:pt x="1209" y="887"/>
                  </a:lnTo>
                  <a:lnTo>
                    <a:pt x="1213" y="887"/>
                  </a:lnTo>
                  <a:lnTo>
                    <a:pt x="1213" y="880"/>
                  </a:lnTo>
                  <a:lnTo>
                    <a:pt x="1213" y="876"/>
                  </a:lnTo>
                  <a:lnTo>
                    <a:pt x="1217" y="876"/>
                  </a:lnTo>
                  <a:lnTo>
                    <a:pt x="1213" y="873"/>
                  </a:lnTo>
                  <a:lnTo>
                    <a:pt x="1213" y="873"/>
                  </a:lnTo>
                  <a:lnTo>
                    <a:pt x="1209" y="876"/>
                  </a:lnTo>
                  <a:lnTo>
                    <a:pt x="1202" y="876"/>
                  </a:lnTo>
                  <a:lnTo>
                    <a:pt x="1202" y="876"/>
                  </a:lnTo>
                  <a:lnTo>
                    <a:pt x="1195" y="876"/>
                  </a:lnTo>
                  <a:lnTo>
                    <a:pt x="1195" y="873"/>
                  </a:lnTo>
                  <a:lnTo>
                    <a:pt x="1191" y="869"/>
                  </a:lnTo>
                  <a:lnTo>
                    <a:pt x="1191" y="865"/>
                  </a:lnTo>
                  <a:lnTo>
                    <a:pt x="1188" y="862"/>
                  </a:lnTo>
                  <a:lnTo>
                    <a:pt x="1184" y="858"/>
                  </a:lnTo>
                  <a:lnTo>
                    <a:pt x="1184" y="858"/>
                  </a:lnTo>
                  <a:lnTo>
                    <a:pt x="1180" y="858"/>
                  </a:lnTo>
                  <a:lnTo>
                    <a:pt x="1177" y="858"/>
                  </a:lnTo>
                  <a:lnTo>
                    <a:pt x="1170" y="858"/>
                  </a:lnTo>
                  <a:lnTo>
                    <a:pt x="1166" y="854"/>
                  </a:lnTo>
                  <a:lnTo>
                    <a:pt x="1162" y="851"/>
                  </a:lnTo>
                  <a:lnTo>
                    <a:pt x="1159" y="851"/>
                  </a:lnTo>
                  <a:lnTo>
                    <a:pt x="1162" y="840"/>
                  </a:lnTo>
                  <a:lnTo>
                    <a:pt x="1166" y="840"/>
                  </a:lnTo>
                  <a:lnTo>
                    <a:pt x="1166" y="836"/>
                  </a:lnTo>
                  <a:lnTo>
                    <a:pt x="1170" y="836"/>
                  </a:lnTo>
                  <a:lnTo>
                    <a:pt x="1170" y="833"/>
                  </a:lnTo>
                  <a:lnTo>
                    <a:pt x="1173" y="833"/>
                  </a:lnTo>
                  <a:lnTo>
                    <a:pt x="1177" y="833"/>
                  </a:lnTo>
                  <a:lnTo>
                    <a:pt x="1177" y="829"/>
                  </a:lnTo>
                  <a:lnTo>
                    <a:pt x="1177" y="829"/>
                  </a:lnTo>
                  <a:lnTo>
                    <a:pt x="1173" y="826"/>
                  </a:lnTo>
                  <a:lnTo>
                    <a:pt x="1166" y="826"/>
                  </a:lnTo>
                  <a:lnTo>
                    <a:pt x="1166" y="826"/>
                  </a:lnTo>
                  <a:lnTo>
                    <a:pt x="1162" y="826"/>
                  </a:lnTo>
                  <a:lnTo>
                    <a:pt x="1159" y="826"/>
                  </a:lnTo>
                  <a:lnTo>
                    <a:pt x="1159" y="826"/>
                  </a:lnTo>
                  <a:lnTo>
                    <a:pt x="1151" y="826"/>
                  </a:lnTo>
                  <a:lnTo>
                    <a:pt x="1148" y="822"/>
                  </a:lnTo>
                  <a:lnTo>
                    <a:pt x="1144" y="822"/>
                  </a:lnTo>
                  <a:lnTo>
                    <a:pt x="1141" y="822"/>
                  </a:lnTo>
                  <a:lnTo>
                    <a:pt x="1141" y="822"/>
                  </a:lnTo>
                  <a:lnTo>
                    <a:pt x="1137" y="822"/>
                  </a:lnTo>
                  <a:lnTo>
                    <a:pt x="1133" y="818"/>
                  </a:lnTo>
                  <a:lnTo>
                    <a:pt x="1130" y="818"/>
                  </a:lnTo>
                  <a:lnTo>
                    <a:pt x="1130" y="818"/>
                  </a:lnTo>
                  <a:lnTo>
                    <a:pt x="1123" y="815"/>
                  </a:lnTo>
                  <a:lnTo>
                    <a:pt x="1123" y="815"/>
                  </a:lnTo>
                  <a:lnTo>
                    <a:pt x="1119" y="815"/>
                  </a:lnTo>
                  <a:lnTo>
                    <a:pt x="1112" y="815"/>
                  </a:lnTo>
                  <a:lnTo>
                    <a:pt x="1112" y="811"/>
                  </a:lnTo>
                  <a:lnTo>
                    <a:pt x="1112" y="807"/>
                  </a:lnTo>
                  <a:lnTo>
                    <a:pt x="1112" y="804"/>
                  </a:lnTo>
                  <a:lnTo>
                    <a:pt x="1108" y="804"/>
                  </a:lnTo>
                  <a:lnTo>
                    <a:pt x="1104" y="800"/>
                  </a:lnTo>
                  <a:lnTo>
                    <a:pt x="1104" y="797"/>
                  </a:lnTo>
                  <a:lnTo>
                    <a:pt x="1101" y="797"/>
                  </a:lnTo>
                  <a:lnTo>
                    <a:pt x="1094" y="797"/>
                  </a:lnTo>
                  <a:lnTo>
                    <a:pt x="1094" y="797"/>
                  </a:lnTo>
                  <a:lnTo>
                    <a:pt x="1090" y="793"/>
                  </a:lnTo>
                  <a:lnTo>
                    <a:pt x="1086" y="789"/>
                  </a:lnTo>
                  <a:lnTo>
                    <a:pt x="1086" y="786"/>
                  </a:lnTo>
                  <a:lnTo>
                    <a:pt x="1083" y="786"/>
                  </a:lnTo>
                  <a:lnTo>
                    <a:pt x="1079" y="786"/>
                  </a:lnTo>
                  <a:lnTo>
                    <a:pt x="1075" y="782"/>
                  </a:lnTo>
                  <a:lnTo>
                    <a:pt x="1072" y="778"/>
                  </a:lnTo>
                  <a:lnTo>
                    <a:pt x="1068" y="778"/>
                  </a:lnTo>
                  <a:lnTo>
                    <a:pt x="1068" y="775"/>
                  </a:lnTo>
                  <a:lnTo>
                    <a:pt x="1068" y="771"/>
                  </a:lnTo>
                  <a:lnTo>
                    <a:pt x="1068" y="768"/>
                  </a:lnTo>
                  <a:lnTo>
                    <a:pt x="1068" y="768"/>
                  </a:lnTo>
                  <a:lnTo>
                    <a:pt x="1068" y="760"/>
                  </a:lnTo>
                  <a:lnTo>
                    <a:pt x="1065" y="760"/>
                  </a:lnTo>
                  <a:lnTo>
                    <a:pt x="1057" y="760"/>
                  </a:lnTo>
                  <a:lnTo>
                    <a:pt x="1057" y="764"/>
                  </a:lnTo>
                  <a:lnTo>
                    <a:pt x="1050" y="764"/>
                  </a:lnTo>
                  <a:lnTo>
                    <a:pt x="1046" y="764"/>
                  </a:lnTo>
                  <a:lnTo>
                    <a:pt x="1043" y="768"/>
                  </a:lnTo>
                  <a:lnTo>
                    <a:pt x="1039" y="768"/>
                  </a:lnTo>
                  <a:lnTo>
                    <a:pt x="1039" y="760"/>
                  </a:lnTo>
                  <a:lnTo>
                    <a:pt x="1039" y="757"/>
                  </a:lnTo>
                  <a:lnTo>
                    <a:pt x="1039" y="753"/>
                  </a:lnTo>
                  <a:lnTo>
                    <a:pt x="1039" y="749"/>
                  </a:lnTo>
                  <a:lnTo>
                    <a:pt x="1036" y="753"/>
                  </a:lnTo>
                  <a:lnTo>
                    <a:pt x="1036" y="757"/>
                  </a:lnTo>
                  <a:lnTo>
                    <a:pt x="1032" y="760"/>
                  </a:lnTo>
                  <a:lnTo>
                    <a:pt x="1032" y="760"/>
                  </a:lnTo>
                  <a:lnTo>
                    <a:pt x="1028" y="764"/>
                  </a:lnTo>
                  <a:lnTo>
                    <a:pt x="1021" y="768"/>
                  </a:lnTo>
                  <a:lnTo>
                    <a:pt x="1018" y="771"/>
                  </a:lnTo>
                  <a:lnTo>
                    <a:pt x="1018" y="768"/>
                  </a:lnTo>
                  <a:lnTo>
                    <a:pt x="1014" y="768"/>
                  </a:lnTo>
                  <a:lnTo>
                    <a:pt x="1014" y="764"/>
                  </a:lnTo>
                  <a:lnTo>
                    <a:pt x="1010" y="760"/>
                  </a:lnTo>
                  <a:lnTo>
                    <a:pt x="1007" y="760"/>
                  </a:lnTo>
                  <a:lnTo>
                    <a:pt x="1003" y="764"/>
                  </a:lnTo>
                  <a:lnTo>
                    <a:pt x="1003" y="764"/>
                  </a:lnTo>
                  <a:lnTo>
                    <a:pt x="999" y="768"/>
                  </a:lnTo>
                  <a:lnTo>
                    <a:pt x="999" y="768"/>
                  </a:lnTo>
                  <a:lnTo>
                    <a:pt x="999" y="771"/>
                  </a:lnTo>
                  <a:lnTo>
                    <a:pt x="996" y="775"/>
                  </a:lnTo>
                  <a:lnTo>
                    <a:pt x="992" y="775"/>
                  </a:lnTo>
                  <a:lnTo>
                    <a:pt x="989" y="771"/>
                  </a:lnTo>
                  <a:lnTo>
                    <a:pt x="989" y="768"/>
                  </a:lnTo>
                  <a:lnTo>
                    <a:pt x="981" y="768"/>
                  </a:lnTo>
                  <a:lnTo>
                    <a:pt x="978" y="768"/>
                  </a:lnTo>
                  <a:lnTo>
                    <a:pt x="974" y="764"/>
                  </a:lnTo>
                  <a:lnTo>
                    <a:pt x="974" y="760"/>
                  </a:lnTo>
                  <a:lnTo>
                    <a:pt x="974" y="760"/>
                  </a:lnTo>
                  <a:lnTo>
                    <a:pt x="978" y="757"/>
                  </a:lnTo>
                  <a:lnTo>
                    <a:pt x="978" y="757"/>
                  </a:lnTo>
                  <a:lnTo>
                    <a:pt x="978" y="753"/>
                  </a:lnTo>
                  <a:lnTo>
                    <a:pt x="978" y="753"/>
                  </a:lnTo>
                  <a:lnTo>
                    <a:pt x="974" y="753"/>
                  </a:lnTo>
                  <a:lnTo>
                    <a:pt x="970" y="753"/>
                  </a:lnTo>
                  <a:lnTo>
                    <a:pt x="967" y="749"/>
                  </a:lnTo>
                  <a:lnTo>
                    <a:pt x="963" y="749"/>
                  </a:lnTo>
                  <a:lnTo>
                    <a:pt x="963" y="746"/>
                  </a:lnTo>
                  <a:lnTo>
                    <a:pt x="960" y="742"/>
                  </a:lnTo>
                  <a:lnTo>
                    <a:pt x="960" y="742"/>
                  </a:lnTo>
                  <a:lnTo>
                    <a:pt x="960" y="739"/>
                  </a:lnTo>
                  <a:lnTo>
                    <a:pt x="960" y="735"/>
                  </a:lnTo>
                  <a:lnTo>
                    <a:pt x="956" y="731"/>
                  </a:lnTo>
                  <a:lnTo>
                    <a:pt x="956" y="731"/>
                  </a:lnTo>
                  <a:lnTo>
                    <a:pt x="952" y="731"/>
                  </a:lnTo>
                  <a:lnTo>
                    <a:pt x="952" y="731"/>
                  </a:lnTo>
                  <a:lnTo>
                    <a:pt x="945" y="731"/>
                  </a:lnTo>
                  <a:lnTo>
                    <a:pt x="942" y="731"/>
                  </a:lnTo>
                  <a:lnTo>
                    <a:pt x="942" y="731"/>
                  </a:lnTo>
                  <a:lnTo>
                    <a:pt x="934" y="728"/>
                  </a:lnTo>
                  <a:lnTo>
                    <a:pt x="934" y="724"/>
                  </a:lnTo>
                  <a:lnTo>
                    <a:pt x="931" y="721"/>
                  </a:lnTo>
                  <a:lnTo>
                    <a:pt x="923" y="721"/>
                  </a:lnTo>
                  <a:lnTo>
                    <a:pt x="920" y="717"/>
                  </a:lnTo>
                  <a:lnTo>
                    <a:pt x="916" y="717"/>
                  </a:lnTo>
                  <a:lnTo>
                    <a:pt x="913" y="717"/>
                  </a:lnTo>
                  <a:lnTo>
                    <a:pt x="909" y="717"/>
                  </a:lnTo>
                  <a:lnTo>
                    <a:pt x="905" y="713"/>
                  </a:lnTo>
                  <a:lnTo>
                    <a:pt x="905" y="710"/>
                  </a:lnTo>
                  <a:lnTo>
                    <a:pt x="902" y="706"/>
                  </a:lnTo>
                  <a:lnTo>
                    <a:pt x="902" y="702"/>
                  </a:lnTo>
                  <a:lnTo>
                    <a:pt x="902" y="699"/>
                  </a:lnTo>
                  <a:lnTo>
                    <a:pt x="902" y="695"/>
                  </a:lnTo>
                  <a:lnTo>
                    <a:pt x="898" y="692"/>
                  </a:lnTo>
                  <a:lnTo>
                    <a:pt x="894" y="692"/>
                  </a:lnTo>
                  <a:lnTo>
                    <a:pt x="894" y="695"/>
                  </a:lnTo>
                  <a:lnTo>
                    <a:pt x="891" y="695"/>
                  </a:lnTo>
                  <a:lnTo>
                    <a:pt x="887" y="695"/>
                  </a:lnTo>
                  <a:lnTo>
                    <a:pt x="884" y="695"/>
                  </a:lnTo>
                  <a:lnTo>
                    <a:pt x="880" y="695"/>
                  </a:lnTo>
                  <a:lnTo>
                    <a:pt x="880" y="692"/>
                  </a:lnTo>
                  <a:lnTo>
                    <a:pt x="873" y="695"/>
                  </a:lnTo>
                  <a:lnTo>
                    <a:pt x="869" y="695"/>
                  </a:lnTo>
                  <a:lnTo>
                    <a:pt x="865" y="695"/>
                  </a:lnTo>
                  <a:lnTo>
                    <a:pt x="862" y="699"/>
                  </a:lnTo>
                  <a:lnTo>
                    <a:pt x="862" y="699"/>
                  </a:lnTo>
                  <a:lnTo>
                    <a:pt x="855" y="699"/>
                  </a:lnTo>
                  <a:lnTo>
                    <a:pt x="851" y="699"/>
                  </a:lnTo>
                  <a:lnTo>
                    <a:pt x="851" y="699"/>
                  </a:lnTo>
                  <a:lnTo>
                    <a:pt x="844" y="699"/>
                  </a:lnTo>
                  <a:lnTo>
                    <a:pt x="844" y="695"/>
                  </a:lnTo>
                  <a:lnTo>
                    <a:pt x="840" y="692"/>
                  </a:lnTo>
                  <a:lnTo>
                    <a:pt x="837" y="692"/>
                  </a:lnTo>
                  <a:lnTo>
                    <a:pt x="833" y="692"/>
                  </a:lnTo>
                  <a:lnTo>
                    <a:pt x="829" y="695"/>
                  </a:lnTo>
                  <a:lnTo>
                    <a:pt x="826" y="695"/>
                  </a:lnTo>
                  <a:lnTo>
                    <a:pt x="822" y="695"/>
                  </a:lnTo>
                  <a:lnTo>
                    <a:pt x="818" y="692"/>
                  </a:lnTo>
                  <a:lnTo>
                    <a:pt x="815" y="692"/>
                  </a:lnTo>
                  <a:lnTo>
                    <a:pt x="815" y="692"/>
                  </a:lnTo>
                  <a:lnTo>
                    <a:pt x="808" y="688"/>
                  </a:lnTo>
                  <a:lnTo>
                    <a:pt x="804" y="692"/>
                  </a:lnTo>
                  <a:lnTo>
                    <a:pt x="797" y="695"/>
                  </a:lnTo>
                  <a:lnTo>
                    <a:pt x="797" y="699"/>
                  </a:lnTo>
                  <a:lnTo>
                    <a:pt x="793" y="699"/>
                  </a:lnTo>
                  <a:lnTo>
                    <a:pt x="789" y="699"/>
                  </a:lnTo>
                  <a:lnTo>
                    <a:pt x="782" y="695"/>
                  </a:lnTo>
                  <a:lnTo>
                    <a:pt x="779" y="692"/>
                  </a:lnTo>
                  <a:lnTo>
                    <a:pt x="779" y="688"/>
                  </a:lnTo>
                  <a:lnTo>
                    <a:pt x="775" y="688"/>
                  </a:lnTo>
                  <a:lnTo>
                    <a:pt x="771" y="688"/>
                  </a:lnTo>
                  <a:lnTo>
                    <a:pt x="771" y="688"/>
                  </a:lnTo>
                  <a:lnTo>
                    <a:pt x="768" y="688"/>
                  </a:lnTo>
                  <a:lnTo>
                    <a:pt x="760" y="688"/>
                  </a:lnTo>
                  <a:lnTo>
                    <a:pt x="760" y="688"/>
                  </a:lnTo>
                  <a:lnTo>
                    <a:pt x="757" y="688"/>
                  </a:lnTo>
                  <a:lnTo>
                    <a:pt x="753" y="688"/>
                  </a:lnTo>
                  <a:lnTo>
                    <a:pt x="753" y="688"/>
                  </a:lnTo>
                  <a:lnTo>
                    <a:pt x="750" y="692"/>
                  </a:lnTo>
                  <a:lnTo>
                    <a:pt x="742" y="695"/>
                  </a:lnTo>
                  <a:lnTo>
                    <a:pt x="742" y="699"/>
                  </a:lnTo>
                  <a:lnTo>
                    <a:pt x="739" y="699"/>
                  </a:lnTo>
                  <a:lnTo>
                    <a:pt x="735" y="699"/>
                  </a:lnTo>
                  <a:lnTo>
                    <a:pt x="728" y="699"/>
                  </a:lnTo>
                  <a:lnTo>
                    <a:pt x="724" y="699"/>
                  </a:lnTo>
                  <a:lnTo>
                    <a:pt x="724" y="699"/>
                  </a:lnTo>
                  <a:lnTo>
                    <a:pt x="721" y="702"/>
                  </a:lnTo>
                  <a:lnTo>
                    <a:pt x="717" y="706"/>
                  </a:lnTo>
                  <a:lnTo>
                    <a:pt x="717" y="710"/>
                  </a:lnTo>
                  <a:lnTo>
                    <a:pt x="717" y="713"/>
                  </a:lnTo>
                  <a:lnTo>
                    <a:pt x="713" y="717"/>
                  </a:lnTo>
                  <a:lnTo>
                    <a:pt x="710" y="717"/>
                  </a:lnTo>
                  <a:lnTo>
                    <a:pt x="706" y="717"/>
                  </a:lnTo>
                  <a:lnTo>
                    <a:pt x="706" y="721"/>
                  </a:lnTo>
                  <a:lnTo>
                    <a:pt x="706" y="724"/>
                  </a:lnTo>
                  <a:lnTo>
                    <a:pt x="706" y="724"/>
                  </a:lnTo>
                  <a:lnTo>
                    <a:pt x="706" y="728"/>
                  </a:lnTo>
                  <a:lnTo>
                    <a:pt x="706" y="731"/>
                  </a:lnTo>
                  <a:lnTo>
                    <a:pt x="706" y="731"/>
                  </a:lnTo>
                  <a:lnTo>
                    <a:pt x="703" y="731"/>
                  </a:lnTo>
                  <a:lnTo>
                    <a:pt x="703" y="735"/>
                  </a:lnTo>
                  <a:lnTo>
                    <a:pt x="703" y="739"/>
                  </a:lnTo>
                  <a:lnTo>
                    <a:pt x="703" y="742"/>
                  </a:lnTo>
                  <a:lnTo>
                    <a:pt x="699" y="742"/>
                  </a:lnTo>
                  <a:lnTo>
                    <a:pt x="699" y="749"/>
                  </a:lnTo>
                  <a:lnTo>
                    <a:pt x="699" y="749"/>
                  </a:lnTo>
                  <a:lnTo>
                    <a:pt x="699" y="749"/>
                  </a:lnTo>
                  <a:lnTo>
                    <a:pt x="699" y="753"/>
                  </a:lnTo>
                  <a:lnTo>
                    <a:pt x="699" y="753"/>
                  </a:lnTo>
                  <a:lnTo>
                    <a:pt x="692" y="753"/>
                  </a:lnTo>
                  <a:lnTo>
                    <a:pt x="692" y="753"/>
                  </a:lnTo>
                  <a:lnTo>
                    <a:pt x="688" y="749"/>
                  </a:lnTo>
                  <a:lnTo>
                    <a:pt x="684" y="749"/>
                  </a:lnTo>
                  <a:lnTo>
                    <a:pt x="681" y="746"/>
                  </a:lnTo>
                  <a:lnTo>
                    <a:pt x="681" y="742"/>
                  </a:lnTo>
                  <a:lnTo>
                    <a:pt x="677" y="742"/>
                  </a:lnTo>
                  <a:lnTo>
                    <a:pt x="674" y="742"/>
                  </a:lnTo>
                  <a:lnTo>
                    <a:pt x="674" y="739"/>
                  </a:lnTo>
                  <a:lnTo>
                    <a:pt x="670" y="735"/>
                  </a:lnTo>
                  <a:lnTo>
                    <a:pt x="666" y="731"/>
                  </a:lnTo>
                  <a:lnTo>
                    <a:pt x="663" y="731"/>
                  </a:lnTo>
                  <a:lnTo>
                    <a:pt x="659" y="731"/>
                  </a:lnTo>
                  <a:lnTo>
                    <a:pt x="655" y="728"/>
                  </a:lnTo>
                  <a:lnTo>
                    <a:pt x="652" y="724"/>
                  </a:lnTo>
                  <a:lnTo>
                    <a:pt x="645" y="724"/>
                  </a:lnTo>
                  <a:lnTo>
                    <a:pt x="645" y="721"/>
                  </a:lnTo>
                  <a:lnTo>
                    <a:pt x="637" y="717"/>
                  </a:lnTo>
                  <a:lnTo>
                    <a:pt x="637" y="713"/>
                  </a:lnTo>
                  <a:lnTo>
                    <a:pt x="634" y="706"/>
                  </a:lnTo>
                  <a:lnTo>
                    <a:pt x="627" y="706"/>
                  </a:lnTo>
                  <a:lnTo>
                    <a:pt x="623" y="702"/>
                  </a:lnTo>
                  <a:lnTo>
                    <a:pt x="619" y="699"/>
                  </a:lnTo>
                  <a:lnTo>
                    <a:pt x="608" y="699"/>
                  </a:lnTo>
                  <a:lnTo>
                    <a:pt x="608" y="699"/>
                  </a:lnTo>
                  <a:lnTo>
                    <a:pt x="605" y="699"/>
                  </a:lnTo>
                  <a:lnTo>
                    <a:pt x="601" y="699"/>
                  </a:lnTo>
                  <a:lnTo>
                    <a:pt x="601" y="699"/>
                  </a:lnTo>
                  <a:lnTo>
                    <a:pt x="598" y="699"/>
                  </a:lnTo>
                  <a:lnTo>
                    <a:pt x="598" y="695"/>
                  </a:lnTo>
                  <a:lnTo>
                    <a:pt x="594" y="688"/>
                  </a:lnTo>
                  <a:lnTo>
                    <a:pt x="590" y="684"/>
                  </a:lnTo>
                  <a:lnTo>
                    <a:pt x="583" y="681"/>
                  </a:lnTo>
                  <a:lnTo>
                    <a:pt x="579" y="677"/>
                  </a:lnTo>
                  <a:lnTo>
                    <a:pt x="572" y="673"/>
                  </a:lnTo>
                  <a:lnTo>
                    <a:pt x="565" y="670"/>
                  </a:lnTo>
                  <a:lnTo>
                    <a:pt x="561" y="670"/>
                  </a:lnTo>
                  <a:lnTo>
                    <a:pt x="554" y="670"/>
                  </a:lnTo>
                  <a:lnTo>
                    <a:pt x="554" y="670"/>
                  </a:lnTo>
                  <a:lnTo>
                    <a:pt x="550" y="670"/>
                  </a:lnTo>
                  <a:lnTo>
                    <a:pt x="547" y="670"/>
                  </a:lnTo>
                  <a:lnTo>
                    <a:pt x="547" y="666"/>
                  </a:lnTo>
                  <a:lnTo>
                    <a:pt x="543" y="663"/>
                  </a:lnTo>
                  <a:lnTo>
                    <a:pt x="536" y="659"/>
                  </a:lnTo>
                  <a:lnTo>
                    <a:pt x="529" y="652"/>
                  </a:lnTo>
                  <a:lnTo>
                    <a:pt x="529" y="652"/>
                  </a:lnTo>
                  <a:lnTo>
                    <a:pt x="529" y="652"/>
                  </a:lnTo>
                  <a:lnTo>
                    <a:pt x="522" y="652"/>
                  </a:lnTo>
                  <a:lnTo>
                    <a:pt x="518" y="648"/>
                  </a:lnTo>
                  <a:lnTo>
                    <a:pt x="518" y="644"/>
                  </a:lnTo>
                  <a:lnTo>
                    <a:pt x="518" y="644"/>
                  </a:lnTo>
                  <a:lnTo>
                    <a:pt x="518" y="641"/>
                  </a:lnTo>
                  <a:lnTo>
                    <a:pt x="518" y="637"/>
                  </a:lnTo>
                  <a:lnTo>
                    <a:pt x="518" y="634"/>
                  </a:lnTo>
                  <a:lnTo>
                    <a:pt x="522" y="634"/>
                  </a:lnTo>
                  <a:lnTo>
                    <a:pt x="522" y="630"/>
                  </a:lnTo>
                  <a:lnTo>
                    <a:pt x="522" y="626"/>
                  </a:lnTo>
                  <a:lnTo>
                    <a:pt x="525" y="623"/>
                  </a:lnTo>
                  <a:lnTo>
                    <a:pt x="529" y="612"/>
                  </a:lnTo>
                  <a:lnTo>
                    <a:pt x="529" y="608"/>
                  </a:lnTo>
                  <a:lnTo>
                    <a:pt x="525" y="608"/>
                  </a:lnTo>
                  <a:lnTo>
                    <a:pt x="522" y="608"/>
                  </a:lnTo>
                  <a:lnTo>
                    <a:pt x="518" y="608"/>
                  </a:lnTo>
                  <a:lnTo>
                    <a:pt x="518" y="608"/>
                  </a:lnTo>
                  <a:lnTo>
                    <a:pt x="518" y="608"/>
                  </a:lnTo>
                  <a:lnTo>
                    <a:pt x="511" y="608"/>
                  </a:lnTo>
                  <a:lnTo>
                    <a:pt x="511" y="608"/>
                  </a:lnTo>
                  <a:lnTo>
                    <a:pt x="511" y="605"/>
                  </a:lnTo>
                  <a:lnTo>
                    <a:pt x="507" y="605"/>
                  </a:lnTo>
                  <a:lnTo>
                    <a:pt x="503" y="605"/>
                  </a:lnTo>
                  <a:lnTo>
                    <a:pt x="500" y="601"/>
                  </a:lnTo>
                  <a:lnTo>
                    <a:pt x="500" y="601"/>
                  </a:lnTo>
                  <a:lnTo>
                    <a:pt x="496" y="597"/>
                  </a:lnTo>
                  <a:lnTo>
                    <a:pt x="493" y="597"/>
                  </a:lnTo>
                  <a:lnTo>
                    <a:pt x="493" y="597"/>
                  </a:lnTo>
                  <a:lnTo>
                    <a:pt x="489" y="597"/>
                  </a:lnTo>
                  <a:lnTo>
                    <a:pt x="485" y="594"/>
                  </a:lnTo>
                  <a:lnTo>
                    <a:pt x="482" y="590"/>
                  </a:lnTo>
                  <a:lnTo>
                    <a:pt x="482" y="590"/>
                  </a:lnTo>
                  <a:lnTo>
                    <a:pt x="478" y="587"/>
                  </a:lnTo>
                  <a:lnTo>
                    <a:pt x="474" y="583"/>
                  </a:lnTo>
                  <a:lnTo>
                    <a:pt x="474" y="579"/>
                  </a:lnTo>
                  <a:lnTo>
                    <a:pt x="471" y="579"/>
                  </a:lnTo>
                  <a:lnTo>
                    <a:pt x="467" y="579"/>
                  </a:lnTo>
                  <a:lnTo>
                    <a:pt x="464" y="579"/>
                  </a:lnTo>
                  <a:lnTo>
                    <a:pt x="464" y="579"/>
                  </a:lnTo>
                  <a:lnTo>
                    <a:pt x="456" y="579"/>
                  </a:lnTo>
                  <a:lnTo>
                    <a:pt x="456" y="576"/>
                  </a:lnTo>
                  <a:lnTo>
                    <a:pt x="453" y="576"/>
                  </a:lnTo>
                  <a:lnTo>
                    <a:pt x="449" y="572"/>
                  </a:lnTo>
                  <a:lnTo>
                    <a:pt x="446" y="572"/>
                  </a:lnTo>
                  <a:lnTo>
                    <a:pt x="446" y="572"/>
                  </a:lnTo>
                  <a:lnTo>
                    <a:pt x="446" y="572"/>
                  </a:lnTo>
                  <a:lnTo>
                    <a:pt x="442" y="568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5" y="561"/>
                  </a:lnTo>
                  <a:lnTo>
                    <a:pt x="431" y="558"/>
                  </a:lnTo>
                  <a:lnTo>
                    <a:pt x="427" y="554"/>
                  </a:lnTo>
                  <a:lnTo>
                    <a:pt x="427" y="554"/>
                  </a:lnTo>
                  <a:lnTo>
                    <a:pt x="424" y="554"/>
                  </a:lnTo>
                  <a:lnTo>
                    <a:pt x="424" y="554"/>
                  </a:lnTo>
                  <a:lnTo>
                    <a:pt x="420" y="554"/>
                  </a:lnTo>
                  <a:lnTo>
                    <a:pt x="420" y="550"/>
                  </a:lnTo>
                  <a:lnTo>
                    <a:pt x="417" y="550"/>
                  </a:lnTo>
                  <a:lnTo>
                    <a:pt x="417" y="547"/>
                  </a:lnTo>
                  <a:lnTo>
                    <a:pt x="413" y="547"/>
                  </a:lnTo>
                  <a:lnTo>
                    <a:pt x="409" y="547"/>
                  </a:lnTo>
                  <a:lnTo>
                    <a:pt x="409" y="547"/>
                  </a:lnTo>
                  <a:lnTo>
                    <a:pt x="402" y="540"/>
                  </a:lnTo>
                  <a:lnTo>
                    <a:pt x="402" y="536"/>
                  </a:lnTo>
                  <a:lnTo>
                    <a:pt x="398" y="536"/>
                  </a:lnTo>
                  <a:lnTo>
                    <a:pt x="398" y="536"/>
                  </a:lnTo>
                  <a:lnTo>
                    <a:pt x="395" y="536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29"/>
                  </a:lnTo>
                  <a:lnTo>
                    <a:pt x="388" y="529"/>
                  </a:lnTo>
                  <a:lnTo>
                    <a:pt x="384" y="529"/>
                  </a:lnTo>
                  <a:lnTo>
                    <a:pt x="384" y="529"/>
                  </a:lnTo>
                  <a:lnTo>
                    <a:pt x="380" y="529"/>
                  </a:lnTo>
                  <a:lnTo>
                    <a:pt x="377" y="529"/>
                  </a:lnTo>
                  <a:lnTo>
                    <a:pt x="377" y="521"/>
                  </a:lnTo>
                  <a:lnTo>
                    <a:pt x="373" y="518"/>
                  </a:lnTo>
                  <a:lnTo>
                    <a:pt x="369" y="518"/>
                  </a:lnTo>
                  <a:lnTo>
                    <a:pt x="369" y="518"/>
                  </a:lnTo>
                  <a:lnTo>
                    <a:pt x="366" y="518"/>
                  </a:lnTo>
                  <a:lnTo>
                    <a:pt x="366" y="514"/>
                  </a:lnTo>
                  <a:lnTo>
                    <a:pt x="362" y="514"/>
                  </a:lnTo>
                  <a:lnTo>
                    <a:pt x="359" y="511"/>
                  </a:lnTo>
                  <a:lnTo>
                    <a:pt x="359" y="511"/>
                  </a:lnTo>
                  <a:lnTo>
                    <a:pt x="355" y="507"/>
                  </a:lnTo>
                  <a:lnTo>
                    <a:pt x="355" y="503"/>
                  </a:lnTo>
                  <a:lnTo>
                    <a:pt x="351" y="503"/>
                  </a:lnTo>
                  <a:lnTo>
                    <a:pt x="348" y="500"/>
                  </a:lnTo>
                  <a:lnTo>
                    <a:pt x="348" y="500"/>
                  </a:lnTo>
                  <a:lnTo>
                    <a:pt x="344" y="500"/>
                  </a:lnTo>
                  <a:lnTo>
                    <a:pt x="344" y="500"/>
                  </a:lnTo>
                  <a:lnTo>
                    <a:pt x="341" y="500"/>
                  </a:lnTo>
                  <a:lnTo>
                    <a:pt x="341" y="496"/>
                  </a:lnTo>
                  <a:lnTo>
                    <a:pt x="337" y="496"/>
                  </a:lnTo>
                  <a:lnTo>
                    <a:pt x="333" y="496"/>
                  </a:lnTo>
                  <a:lnTo>
                    <a:pt x="330" y="492"/>
                  </a:lnTo>
                  <a:lnTo>
                    <a:pt x="330" y="492"/>
                  </a:lnTo>
                  <a:lnTo>
                    <a:pt x="330" y="489"/>
                  </a:lnTo>
                  <a:lnTo>
                    <a:pt x="326" y="489"/>
                  </a:lnTo>
                  <a:lnTo>
                    <a:pt x="322" y="489"/>
                  </a:lnTo>
                  <a:lnTo>
                    <a:pt x="322" y="485"/>
                  </a:lnTo>
                  <a:lnTo>
                    <a:pt x="322" y="489"/>
                  </a:lnTo>
                  <a:lnTo>
                    <a:pt x="319" y="485"/>
                  </a:lnTo>
                  <a:lnTo>
                    <a:pt x="315" y="485"/>
                  </a:lnTo>
                  <a:lnTo>
                    <a:pt x="312" y="485"/>
                  </a:lnTo>
                  <a:lnTo>
                    <a:pt x="312" y="482"/>
                  </a:lnTo>
                  <a:lnTo>
                    <a:pt x="308" y="482"/>
                  </a:lnTo>
                  <a:lnTo>
                    <a:pt x="308" y="482"/>
                  </a:lnTo>
                  <a:lnTo>
                    <a:pt x="304" y="478"/>
                  </a:lnTo>
                  <a:lnTo>
                    <a:pt x="304" y="474"/>
                  </a:lnTo>
                  <a:lnTo>
                    <a:pt x="304" y="474"/>
                  </a:lnTo>
                  <a:lnTo>
                    <a:pt x="304" y="471"/>
                  </a:lnTo>
                  <a:lnTo>
                    <a:pt x="301" y="471"/>
                  </a:lnTo>
                  <a:lnTo>
                    <a:pt x="301" y="467"/>
                  </a:lnTo>
                  <a:lnTo>
                    <a:pt x="301" y="463"/>
                  </a:lnTo>
                  <a:lnTo>
                    <a:pt x="297" y="463"/>
                  </a:lnTo>
                  <a:lnTo>
                    <a:pt x="293" y="460"/>
                  </a:lnTo>
                  <a:lnTo>
                    <a:pt x="293" y="456"/>
                  </a:lnTo>
                  <a:lnTo>
                    <a:pt x="293" y="456"/>
                  </a:lnTo>
                  <a:lnTo>
                    <a:pt x="290" y="456"/>
                  </a:lnTo>
                  <a:lnTo>
                    <a:pt x="286" y="456"/>
                  </a:lnTo>
                  <a:lnTo>
                    <a:pt x="286" y="456"/>
                  </a:lnTo>
                  <a:lnTo>
                    <a:pt x="286" y="456"/>
                  </a:lnTo>
                  <a:lnTo>
                    <a:pt x="286" y="453"/>
                  </a:lnTo>
                  <a:lnTo>
                    <a:pt x="283" y="453"/>
                  </a:lnTo>
                  <a:lnTo>
                    <a:pt x="279" y="453"/>
                  </a:lnTo>
                  <a:lnTo>
                    <a:pt x="275" y="449"/>
                  </a:lnTo>
                  <a:lnTo>
                    <a:pt x="275" y="449"/>
                  </a:lnTo>
                  <a:lnTo>
                    <a:pt x="268" y="445"/>
                  </a:lnTo>
                  <a:lnTo>
                    <a:pt x="268" y="445"/>
                  </a:lnTo>
                  <a:lnTo>
                    <a:pt x="264" y="445"/>
                  </a:lnTo>
                  <a:lnTo>
                    <a:pt x="261" y="442"/>
                  </a:lnTo>
                  <a:lnTo>
                    <a:pt x="257" y="442"/>
                  </a:lnTo>
                  <a:lnTo>
                    <a:pt x="257" y="442"/>
                  </a:lnTo>
                  <a:lnTo>
                    <a:pt x="257" y="438"/>
                  </a:lnTo>
                  <a:lnTo>
                    <a:pt x="254" y="438"/>
                  </a:lnTo>
                  <a:lnTo>
                    <a:pt x="250" y="438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3" y="438"/>
                  </a:lnTo>
                  <a:lnTo>
                    <a:pt x="239" y="438"/>
                  </a:lnTo>
                  <a:lnTo>
                    <a:pt x="239" y="435"/>
                  </a:lnTo>
                  <a:lnTo>
                    <a:pt x="232" y="435"/>
                  </a:lnTo>
                  <a:lnTo>
                    <a:pt x="232" y="431"/>
                  </a:lnTo>
                  <a:lnTo>
                    <a:pt x="228" y="431"/>
                  </a:lnTo>
                  <a:lnTo>
                    <a:pt x="228" y="427"/>
                  </a:lnTo>
                  <a:lnTo>
                    <a:pt x="225" y="427"/>
                  </a:lnTo>
                  <a:lnTo>
                    <a:pt x="225" y="427"/>
                  </a:lnTo>
                  <a:lnTo>
                    <a:pt x="221" y="424"/>
                  </a:lnTo>
                  <a:lnTo>
                    <a:pt x="221" y="420"/>
                  </a:lnTo>
                  <a:lnTo>
                    <a:pt x="221" y="420"/>
                  </a:lnTo>
                  <a:lnTo>
                    <a:pt x="221" y="420"/>
                  </a:lnTo>
                  <a:lnTo>
                    <a:pt x="217" y="420"/>
                  </a:lnTo>
                  <a:lnTo>
                    <a:pt x="217" y="416"/>
                  </a:lnTo>
                  <a:lnTo>
                    <a:pt x="214" y="416"/>
                  </a:lnTo>
                  <a:lnTo>
                    <a:pt x="214" y="413"/>
                  </a:lnTo>
                  <a:lnTo>
                    <a:pt x="214" y="413"/>
                  </a:lnTo>
                  <a:lnTo>
                    <a:pt x="210" y="409"/>
                  </a:lnTo>
                  <a:lnTo>
                    <a:pt x="207" y="409"/>
                  </a:lnTo>
                  <a:lnTo>
                    <a:pt x="203" y="402"/>
                  </a:lnTo>
                  <a:lnTo>
                    <a:pt x="203" y="402"/>
                  </a:lnTo>
                  <a:lnTo>
                    <a:pt x="203" y="402"/>
                  </a:lnTo>
                  <a:lnTo>
                    <a:pt x="203" y="398"/>
                  </a:lnTo>
                  <a:lnTo>
                    <a:pt x="203" y="395"/>
                  </a:lnTo>
                  <a:lnTo>
                    <a:pt x="203" y="391"/>
                  </a:lnTo>
                  <a:lnTo>
                    <a:pt x="199" y="391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196" y="387"/>
                  </a:lnTo>
                  <a:lnTo>
                    <a:pt x="196" y="387"/>
                  </a:lnTo>
                  <a:lnTo>
                    <a:pt x="192" y="384"/>
                  </a:lnTo>
                  <a:lnTo>
                    <a:pt x="192" y="384"/>
                  </a:lnTo>
                  <a:lnTo>
                    <a:pt x="192" y="380"/>
                  </a:lnTo>
                  <a:lnTo>
                    <a:pt x="196" y="380"/>
                  </a:lnTo>
                  <a:lnTo>
                    <a:pt x="196" y="377"/>
                  </a:lnTo>
                  <a:lnTo>
                    <a:pt x="196" y="377"/>
                  </a:lnTo>
                  <a:lnTo>
                    <a:pt x="196" y="373"/>
                  </a:lnTo>
                  <a:lnTo>
                    <a:pt x="196" y="369"/>
                  </a:lnTo>
                  <a:lnTo>
                    <a:pt x="192" y="369"/>
                  </a:lnTo>
                  <a:lnTo>
                    <a:pt x="185" y="366"/>
                  </a:lnTo>
                  <a:lnTo>
                    <a:pt x="185" y="366"/>
                  </a:lnTo>
                  <a:lnTo>
                    <a:pt x="185" y="366"/>
                  </a:lnTo>
                  <a:lnTo>
                    <a:pt x="185" y="366"/>
                  </a:lnTo>
                  <a:lnTo>
                    <a:pt x="185" y="362"/>
                  </a:lnTo>
                  <a:lnTo>
                    <a:pt x="185" y="358"/>
                  </a:lnTo>
                  <a:lnTo>
                    <a:pt x="185" y="358"/>
                  </a:lnTo>
                  <a:lnTo>
                    <a:pt x="185" y="355"/>
                  </a:lnTo>
                  <a:lnTo>
                    <a:pt x="185" y="351"/>
                  </a:lnTo>
                  <a:lnTo>
                    <a:pt x="181" y="351"/>
                  </a:lnTo>
                  <a:lnTo>
                    <a:pt x="181" y="348"/>
                  </a:lnTo>
                  <a:lnTo>
                    <a:pt x="181" y="348"/>
                  </a:lnTo>
                  <a:lnTo>
                    <a:pt x="181" y="344"/>
                  </a:lnTo>
                  <a:lnTo>
                    <a:pt x="181" y="340"/>
                  </a:lnTo>
                  <a:lnTo>
                    <a:pt x="178" y="340"/>
                  </a:lnTo>
                  <a:lnTo>
                    <a:pt x="178" y="340"/>
                  </a:lnTo>
                  <a:lnTo>
                    <a:pt x="178" y="337"/>
                  </a:lnTo>
                  <a:lnTo>
                    <a:pt x="178" y="333"/>
                  </a:lnTo>
                  <a:lnTo>
                    <a:pt x="178" y="330"/>
                  </a:lnTo>
                  <a:lnTo>
                    <a:pt x="174" y="330"/>
                  </a:lnTo>
                  <a:lnTo>
                    <a:pt x="170" y="330"/>
                  </a:lnTo>
                  <a:lnTo>
                    <a:pt x="167" y="330"/>
                  </a:lnTo>
                  <a:lnTo>
                    <a:pt x="167" y="326"/>
                  </a:lnTo>
                  <a:lnTo>
                    <a:pt x="167" y="322"/>
                  </a:lnTo>
                  <a:lnTo>
                    <a:pt x="167" y="322"/>
                  </a:lnTo>
                  <a:lnTo>
                    <a:pt x="170" y="322"/>
                  </a:lnTo>
                  <a:lnTo>
                    <a:pt x="174" y="319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0" y="311"/>
                  </a:lnTo>
                  <a:lnTo>
                    <a:pt x="170" y="311"/>
                  </a:lnTo>
                  <a:lnTo>
                    <a:pt x="167" y="311"/>
                  </a:lnTo>
                  <a:lnTo>
                    <a:pt x="167" y="308"/>
                  </a:lnTo>
                  <a:lnTo>
                    <a:pt x="167" y="304"/>
                  </a:lnTo>
                  <a:lnTo>
                    <a:pt x="167" y="301"/>
                  </a:lnTo>
                  <a:lnTo>
                    <a:pt x="167" y="297"/>
                  </a:lnTo>
                  <a:lnTo>
                    <a:pt x="163" y="293"/>
                  </a:lnTo>
                  <a:lnTo>
                    <a:pt x="159" y="293"/>
                  </a:lnTo>
                  <a:lnTo>
                    <a:pt x="159" y="293"/>
                  </a:lnTo>
                  <a:lnTo>
                    <a:pt x="159" y="293"/>
                  </a:lnTo>
                  <a:lnTo>
                    <a:pt x="156" y="293"/>
                  </a:lnTo>
                  <a:lnTo>
                    <a:pt x="156" y="290"/>
                  </a:lnTo>
                  <a:lnTo>
                    <a:pt x="152" y="290"/>
                  </a:lnTo>
                  <a:lnTo>
                    <a:pt x="152" y="286"/>
                  </a:lnTo>
                  <a:lnTo>
                    <a:pt x="152" y="286"/>
                  </a:lnTo>
                  <a:lnTo>
                    <a:pt x="152" y="282"/>
                  </a:lnTo>
                  <a:lnTo>
                    <a:pt x="149" y="279"/>
                  </a:lnTo>
                  <a:lnTo>
                    <a:pt x="149" y="279"/>
                  </a:lnTo>
                  <a:lnTo>
                    <a:pt x="149" y="282"/>
                  </a:lnTo>
                  <a:lnTo>
                    <a:pt x="145" y="286"/>
                  </a:lnTo>
                  <a:lnTo>
                    <a:pt x="145" y="286"/>
                  </a:lnTo>
                  <a:lnTo>
                    <a:pt x="145" y="290"/>
                  </a:lnTo>
                  <a:lnTo>
                    <a:pt x="145" y="293"/>
                  </a:lnTo>
                  <a:lnTo>
                    <a:pt x="145" y="293"/>
                  </a:lnTo>
                  <a:lnTo>
                    <a:pt x="145" y="297"/>
                  </a:lnTo>
                  <a:lnTo>
                    <a:pt x="145" y="301"/>
                  </a:lnTo>
                  <a:lnTo>
                    <a:pt x="149" y="301"/>
                  </a:lnTo>
                  <a:lnTo>
                    <a:pt x="149" y="304"/>
                  </a:lnTo>
                  <a:lnTo>
                    <a:pt x="149" y="304"/>
                  </a:lnTo>
                  <a:lnTo>
                    <a:pt x="152" y="304"/>
                  </a:lnTo>
                  <a:lnTo>
                    <a:pt x="149" y="308"/>
                  </a:lnTo>
                  <a:lnTo>
                    <a:pt x="149" y="308"/>
                  </a:lnTo>
                  <a:lnTo>
                    <a:pt x="145" y="308"/>
                  </a:lnTo>
                  <a:lnTo>
                    <a:pt x="141" y="304"/>
                  </a:lnTo>
                  <a:lnTo>
                    <a:pt x="141" y="304"/>
                  </a:lnTo>
                  <a:lnTo>
                    <a:pt x="138" y="304"/>
                  </a:lnTo>
                  <a:lnTo>
                    <a:pt x="134" y="304"/>
                  </a:lnTo>
                  <a:lnTo>
                    <a:pt x="131" y="304"/>
                  </a:lnTo>
                  <a:lnTo>
                    <a:pt x="131" y="297"/>
                  </a:lnTo>
                  <a:lnTo>
                    <a:pt x="127" y="297"/>
                  </a:lnTo>
                  <a:lnTo>
                    <a:pt x="123" y="297"/>
                  </a:lnTo>
                  <a:lnTo>
                    <a:pt x="123" y="301"/>
                  </a:lnTo>
                  <a:lnTo>
                    <a:pt x="120" y="301"/>
                  </a:lnTo>
                  <a:lnTo>
                    <a:pt x="116" y="301"/>
                  </a:lnTo>
                  <a:lnTo>
                    <a:pt x="116" y="297"/>
                  </a:lnTo>
                  <a:lnTo>
                    <a:pt x="116" y="293"/>
                  </a:lnTo>
                  <a:lnTo>
                    <a:pt x="116" y="293"/>
                  </a:lnTo>
                  <a:lnTo>
                    <a:pt x="116" y="290"/>
                  </a:lnTo>
                  <a:lnTo>
                    <a:pt x="112" y="286"/>
                  </a:lnTo>
                  <a:lnTo>
                    <a:pt x="112" y="286"/>
                  </a:lnTo>
                  <a:lnTo>
                    <a:pt x="112" y="282"/>
                  </a:lnTo>
                  <a:lnTo>
                    <a:pt x="109" y="275"/>
                  </a:lnTo>
                  <a:lnTo>
                    <a:pt x="109" y="275"/>
                  </a:lnTo>
                  <a:lnTo>
                    <a:pt x="105" y="272"/>
                  </a:lnTo>
                  <a:lnTo>
                    <a:pt x="105" y="272"/>
                  </a:lnTo>
                  <a:lnTo>
                    <a:pt x="105" y="275"/>
                  </a:lnTo>
                  <a:lnTo>
                    <a:pt x="102" y="275"/>
                  </a:lnTo>
                  <a:lnTo>
                    <a:pt x="102" y="275"/>
                  </a:lnTo>
                  <a:lnTo>
                    <a:pt x="98" y="275"/>
                  </a:lnTo>
                  <a:lnTo>
                    <a:pt x="98" y="279"/>
                  </a:lnTo>
                  <a:lnTo>
                    <a:pt x="98" y="282"/>
                  </a:lnTo>
                  <a:lnTo>
                    <a:pt x="98" y="286"/>
                  </a:lnTo>
                  <a:lnTo>
                    <a:pt x="98" y="286"/>
                  </a:lnTo>
                  <a:lnTo>
                    <a:pt x="94" y="286"/>
                  </a:lnTo>
                  <a:lnTo>
                    <a:pt x="91" y="286"/>
                  </a:lnTo>
                  <a:lnTo>
                    <a:pt x="87" y="286"/>
                  </a:lnTo>
                  <a:lnTo>
                    <a:pt x="87" y="290"/>
                  </a:lnTo>
                  <a:lnTo>
                    <a:pt x="87" y="290"/>
                  </a:lnTo>
                  <a:lnTo>
                    <a:pt x="83" y="290"/>
                  </a:lnTo>
                  <a:lnTo>
                    <a:pt x="80" y="290"/>
                  </a:lnTo>
                  <a:lnTo>
                    <a:pt x="80" y="290"/>
                  </a:lnTo>
                  <a:lnTo>
                    <a:pt x="80" y="286"/>
                  </a:lnTo>
                  <a:lnTo>
                    <a:pt x="76" y="286"/>
                  </a:lnTo>
                  <a:lnTo>
                    <a:pt x="73" y="282"/>
                  </a:lnTo>
                  <a:lnTo>
                    <a:pt x="69" y="279"/>
                  </a:lnTo>
                  <a:lnTo>
                    <a:pt x="69" y="279"/>
                  </a:lnTo>
                  <a:lnTo>
                    <a:pt x="65" y="279"/>
                  </a:lnTo>
                  <a:lnTo>
                    <a:pt x="62" y="275"/>
                  </a:lnTo>
                  <a:lnTo>
                    <a:pt x="62" y="275"/>
                  </a:lnTo>
                  <a:lnTo>
                    <a:pt x="62" y="272"/>
                  </a:lnTo>
                  <a:lnTo>
                    <a:pt x="62" y="268"/>
                  </a:lnTo>
                  <a:lnTo>
                    <a:pt x="55" y="268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47" y="272"/>
                  </a:lnTo>
                  <a:lnTo>
                    <a:pt x="47" y="268"/>
                  </a:lnTo>
                  <a:lnTo>
                    <a:pt x="44" y="268"/>
                  </a:lnTo>
                  <a:lnTo>
                    <a:pt x="44" y="264"/>
                  </a:lnTo>
                  <a:lnTo>
                    <a:pt x="40" y="261"/>
                  </a:lnTo>
                  <a:lnTo>
                    <a:pt x="36" y="257"/>
                  </a:lnTo>
                  <a:lnTo>
                    <a:pt x="36" y="257"/>
                  </a:lnTo>
                  <a:lnTo>
                    <a:pt x="33" y="254"/>
                  </a:lnTo>
                  <a:lnTo>
                    <a:pt x="33" y="250"/>
                  </a:lnTo>
                  <a:lnTo>
                    <a:pt x="33" y="250"/>
                  </a:lnTo>
                  <a:lnTo>
                    <a:pt x="29" y="246"/>
                  </a:lnTo>
                  <a:lnTo>
                    <a:pt x="26" y="243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2" y="239"/>
                  </a:lnTo>
                  <a:lnTo>
                    <a:pt x="18" y="239"/>
                  </a:lnTo>
                  <a:lnTo>
                    <a:pt x="18" y="235"/>
                  </a:lnTo>
                  <a:lnTo>
                    <a:pt x="15" y="235"/>
                  </a:lnTo>
                  <a:lnTo>
                    <a:pt x="15" y="232"/>
                  </a:lnTo>
                  <a:lnTo>
                    <a:pt x="11" y="232"/>
                  </a:lnTo>
                  <a:lnTo>
                    <a:pt x="7" y="232"/>
                  </a:lnTo>
                  <a:lnTo>
                    <a:pt x="7" y="232"/>
                  </a:lnTo>
                  <a:lnTo>
                    <a:pt x="7" y="232"/>
                  </a:lnTo>
                  <a:lnTo>
                    <a:pt x="4" y="232"/>
                  </a:lnTo>
                  <a:lnTo>
                    <a:pt x="0" y="228"/>
                  </a:lnTo>
                  <a:lnTo>
                    <a:pt x="0" y="225"/>
                  </a:lnTo>
                  <a:lnTo>
                    <a:pt x="0" y="221"/>
                  </a:lnTo>
                  <a:lnTo>
                    <a:pt x="4" y="221"/>
                  </a:lnTo>
                  <a:lnTo>
                    <a:pt x="4" y="221"/>
                  </a:lnTo>
                  <a:lnTo>
                    <a:pt x="7" y="221"/>
                  </a:lnTo>
                  <a:lnTo>
                    <a:pt x="7" y="217"/>
                  </a:lnTo>
                  <a:lnTo>
                    <a:pt x="11" y="217"/>
                  </a:lnTo>
                  <a:lnTo>
                    <a:pt x="11" y="214"/>
                  </a:lnTo>
                  <a:lnTo>
                    <a:pt x="15" y="214"/>
                  </a:lnTo>
                  <a:lnTo>
                    <a:pt x="15" y="214"/>
                  </a:lnTo>
                  <a:lnTo>
                    <a:pt x="18" y="214"/>
                  </a:lnTo>
                  <a:lnTo>
                    <a:pt x="22" y="217"/>
                  </a:lnTo>
                  <a:lnTo>
                    <a:pt x="26" y="217"/>
                  </a:lnTo>
                  <a:lnTo>
                    <a:pt x="26" y="217"/>
                  </a:lnTo>
                  <a:lnTo>
                    <a:pt x="26" y="214"/>
                  </a:lnTo>
                  <a:lnTo>
                    <a:pt x="29" y="214"/>
                  </a:lnTo>
                  <a:lnTo>
                    <a:pt x="29" y="214"/>
                  </a:lnTo>
                  <a:lnTo>
                    <a:pt x="33" y="214"/>
                  </a:lnTo>
                  <a:lnTo>
                    <a:pt x="33" y="210"/>
                  </a:lnTo>
                  <a:lnTo>
                    <a:pt x="33" y="210"/>
                  </a:lnTo>
                  <a:lnTo>
                    <a:pt x="36" y="206"/>
                  </a:lnTo>
                  <a:lnTo>
                    <a:pt x="40" y="206"/>
                  </a:lnTo>
                  <a:lnTo>
                    <a:pt x="44" y="206"/>
                  </a:lnTo>
                  <a:lnTo>
                    <a:pt x="44" y="203"/>
                  </a:lnTo>
                  <a:lnTo>
                    <a:pt x="44" y="203"/>
                  </a:lnTo>
                  <a:lnTo>
                    <a:pt x="47" y="203"/>
                  </a:lnTo>
                  <a:lnTo>
                    <a:pt x="51" y="206"/>
                  </a:lnTo>
                  <a:lnTo>
                    <a:pt x="51" y="206"/>
                  </a:lnTo>
                  <a:lnTo>
                    <a:pt x="55" y="206"/>
                  </a:lnTo>
                  <a:lnTo>
                    <a:pt x="55" y="206"/>
                  </a:lnTo>
                  <a:lnTo>
                    <a:pt x="58" y="206"/>
                  </a:lnTo>
                  <a:lnTo>
                    <a:pt x="62" y="206"/>
                  </a:lnTo>
                  <a:lnTo>
                    <a:pt x="62" y="206"/>
                  </a:lnTo>
                  <a:lnTo>
                    <a:pt x="65" y="206"/>
                  </a:lnTo>
                  <a:lnTo>
                    <a:pt x="69" y="210"/>
                  </a:lnTo>
                  <a:lnTo>
                    <a:pt x="73" y="210"/>
                  </a:lnTo>
                  <a:lnTo>
                    <a:pt x="76" y="210"/>
                  </a:lnTo>
                  <a:lnTo>
                    <a:pt x="80" y="210"/>
                  </a:lnTo>
                  <a:lnTo>
                    <a:pt x="80" y="210"/>
                  </a:lnTo>
                  <a:lnTo>
                    <a:pt x="83" y="210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91" y="210"/>
                  </a:lnTo>
                  <a:lnTo>
                    <a:pt x="94" y="214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8" y="214"/>
                  </a:lnTo>
                  <a:lnTo>
                    <a:pt x="98" y="217"/>
                  </a:lnTo>
                  <a:lnTo>
                    <a:pt x="102" y="217"/>
                  </a:lnTo>
                  <a:lnTo>
                    <a:pt x="102" y="221"/>
                  </a:lnTo>
                  <a:lnTo>
                    <a:pt x="105" y="221"/>
                  </a:lnTo>
                  <a:lnTo>
                    <a:pt x="105" y="221"/>
                  </a:lnTo>
                  <a:lnTo>
                    <a:pt x="109" y="221"/>
                  </a:lnTo>
                  <a:lnTo>
                    <a:pt x="109" y="225"/>
                  </a:lnTo>
                  <a:lnTo>
                    <a:pt x="112" y="228"/>
                  </a:lnTo>
                  <a:lnTo>
                    <a:pt x="112" y="232"/>
                  </a:lnTo>
                  <a:lnTo>
                    <a:pt x="116" y="232"/>
                  </a:lnTo>
                  <a:lnTo>
                    <a:pt x="120" y="232"/>
                  </a:lnTo>
                  <a:lnTo>
                    <a:pt x="120" y="235"/>
                  </a:lnTo>
                  <a:lnTo>
                    <a:pt x="123" y="235"/>
                  </a:lnTo>
                  <a:lnTo>
                    <a:pt x="123" y="239"/>
                  </a:lnTo>
                  <a:lnTo>
                    <a:pt x="123" y="239"/>
                  </a:lnTo>
                  <a:lnTo>
                    <a:pt x="127" y="239"/>
                  </a:lnTo>
                  <a:lnTo>
                    <a:pt x="131" y="239"/>
                  </a:lnTo>
                  <a:lnTo>
                    <a:pt x="134" y="243"/>
                  </a:lnTo>
                  <a:lnTo>
                    <a:pt x="141" y="243"/>
                  </a:lnTo>
                  <a:lnTo>
                    <a:pt x="141" y="243"/>
                  </a:lnTo>
                  <a:lnTo>
                    <a:pt x="145" y="246"/>
                  </a:lnTo>
                  <a:lnTo>
                    <a:pt x="149" y="246"/>
                  </a:lnTo>
                  <a:lnTo>
                    <a:pt x="149" y="250"/>
                  </a:lnTo>
                  <a:lnTo>
                    <a:pt x="149" y="250"/>
                  </a:lnTo>
                  <a:lnTo>
                    <a:pt x="152" y="250"/>
                  </a:lnTo>
                  <a:lnTo>
                    <a:pt x="156" y="250"/>
                  </a:lnTo>
                  <a:lnTo>
                    <a:pt x="159" y="250"/>
                  </a:lnTo>
                  <a:lnTo>
                    <a:pt x="159" y="250"/>
                  </a:lnTo>
                  <a:lnTo>
                    <a:pt x="163" y="250"/>
                  </a:lnTo>
                  <a:lnTo>
                    <a:pt x="167" y="250"/>
                  </a:lnTo>
                  <a:lnTo>
                    <a:pt x="167" y="250"/>
                  </a:lnTo>
                  <a:lnTo>
                    <a:pt x="170" y="250"/>
                  </a:lnTo>
                  <a:lnTo>
                    <a:pt x="174" y="250"/>
                  </a:lnTo>
                  <a:lnTo>
                    <a:pt x="178" y="246"/>
                  </a:lnTo>
                  <a:lnTo>
                    <a:pt x="178" y="243"/>
                  </a:lnTo>
                  <a:lnTo>
                    <a:pt x="181" y="246"/>
                  </a:lnTo>
                  <a:lnTo>
                    <a:pt x="185" y="246"/>
                  </a:lnTo>
                  <a:lnTo>
                    <a:pt x="185" y="250"/>
                  </a:lnTo>
                  <a:lnTo>
                    <a:pt x="185" y="250"/>
                  </a:lnTo>
                  <a:lnTo>
                    <a:pt x="188" y="250"/>
                  </a:lnTo>
                  <a:lnTo>
                    <a:pt x="192" y="250"/>
                  </a:lnTo>
                  <a:lnTo>
                    <a:pt x="196" y="250"/>
                  </a:lnTo>
                  <a:lnTo>
                    <a:pt x="196" y="246"/>
                  </a:lnTo>
                  <a:lnTo>
                    <a:pt x="196" y="243"/>
                  </a:lnTo>
                  <a:lnTo>
                    <a:pt x="199" y="243"/>
                  </a:lnTo>
                  <a:lnTo>
                    <a:pt x="199" y="239"/>
                  </a:lnTo>
                  <a:lnTo>
                    <a:pt x="203" y="239"/>
                  </a:lnTo>
                  <a:lnTo>
                    <a:pt x="203" y="239"/>
                  </a:lnTo>
                  <a:lnTo>
                    <a:pt x="203" y="239"/>
                  </a:lnTo>
                  <a:lnTo>
                    <a:pt x="207" y="239"/>
                  </a:lnTo>
                  <a:lnTo>
                    <a:pt x="210" y="239"/>
                  </a:lnTo>
                  <a:lnTo>
                    <a:pt x="214" y="235"/>
                  </a:lnTo>
                  <a:lnTo>
                    <a:pt x="214" y="235"/>
                  </a:lnTo>
                  <a:lnTo>
                    <a:pt x="217" y="235"/>
                  </a:lnTo>
                  <a:lnTo>
                    <a:pt x="221" y="239"/>
                  </a:lnTo>
                  <a:lnTo>
                    <a:pt x="221" y="239"/>
                  </a:lnTo>
                  <a:lnTo>
                    <a:pt x="225" y="239"/>
                  </a:lnTo>
                  <a:lnTo>
                    <a:pt x="228" y="239"/>
                  </a:lnTo>
                  <a:lnTo>
                    <a:pt x="228" y="243"/>
                  </a:lnTo>
                  <a:lnTo>
                    <a:pt x="232" y="246"/>
                  </a:lnTo>
                  <a:lnTo>
                    <a:pt x="232" y="250"/>
                  </a:lnTo>
                  <a:lnTo>
                    <a:pt x="232" y="250"/>
                  </a:lnTo>
                  <a:lnTo>
                    <a:pt x="236" y="250"/>
                  </a:lnTo>
                  <a:lnTo>
                    <a:pt x="239" y="250"/>
                  </a:lnTo>
                  <a:lnTo>
                    <a:pt x="239" y="250"/>
                  </a:lnTo>
                  <a:lnTo>
                    <a:pt x="239" y="254"/>
                  </a:lnTo>
                  <a:lnTo>
                    <a:pt x="239" y="257"/>
                  </a:lnTo>
                  <a:lnTo>
                    <a:pt x="243" y="257"/>
                  </a:lnTo>
                  <a:lnTo>
                    <a:pt x="246" y="257"/>
                  </a:lnTo>
                  <a:lnTo>
                    <a:pt x="250" y="257"/>
                  </a:lnTo>
                  <a:lnTo>
                    <a:pt x="250" y="257"/>
                  </a:lnTo>
                  <a:lnTo>
                    <a:pt x="254" y="261"/>
                  </a:lnTo>
                  <a:lnTo>
                    <a:pt x="257" y="257"/>
                  </a:lnTo>
                  <a:lnTo>
                    <a:pt x="257" y="257"/>
                  </a:lnTo>
                  <a:lnTo>
                    <a:pt x="261" y="257"/>
                  </a:lnTo>
                  <a:lnTo>
                    <a:pt x="264" y="257"/>
                  </a:lnTo>
                  <a:lnTo>
                    <a:pt x="268" y="257"/>
                  </a:lnTo>
                  <a:lnTo>
                    <a:pt x="268" y="257"/>
                  </a:lnTo>
                  <a:lnTo>
                    <a:pt x="268" y="257"/>
                  </a:lnTo>
                  <a:lnTo>
                    <a:pt x="268" y="254"/>
                  </a:lnTo>
                  <a:lnTo>
                    <a:pt x="272" y="254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5" y="250"/>
                  </a:lnTo>
                  <a:lnTo>
                    <a:pt x="279" y="250"/>
                  </a:lnTo>
                  <a:lnTo>
                    <a:pt x="283" y="250"/>
                  </a:lnTo>
                  <a:lnTo>
                    <a:pt x="286" y="246"/>
                  </a:lnTo>
                  <a:lnTo>
                    <a:pt x="290" y="246"/>
                  </a:lnTo>
                  <a:lnTo>
                    <a:pt x="293" y="246"/>
                  </a:lnTo>
                  <a:lnTo>
                    <a:pt x="293" y="246"/>
                  </a:lnTo>
                  <a:lnTo>
                    <a:pt x="297" y="246"/>
                  </a:lnTo>
                  <a:lnTo>
                    <a:pt x="301" y="246"/>
                  </a:lnTo>
                  <a:lnTo>
                    <a:pt x="304" y="246"/>
                  </a:lnTo>
                  <a:lnTo>
                    <a:pt x="304" y="250"/>
                  </a:lnTo>
                  <a:lnTo>
                    <a:pt x="304" y="250"/>
                  </a:lnTo>
                  <a:lnTo>
                    <a:pt x="304" y="250"/>
                  </a:lnTo>
                  <a:lnTo>
                    <a:pt x="308" y="250"/>
                  </a:lnTo>
                  <a:lnTo>
                    <a:pt x="312" y="254"/>
                  </a:lnTo>
                  <a:lnTo>
                    <a:pt x="312" y="254"/>
                  </a:lnTo>
                  <a:lnTo>
                    <a:pt x="315" y="257"/>
                  </a:lnTo>
                  <a:lnTo>
                    <a:pt x="319" y="257"/>
                  </a:lnTo>
                  <a:lnTo>
                    <a:pt x="322" y="257"/>
                  </a:lnTo>
                  <a:lnTo>
                    <a:pt x="322" y="257"/>
                  </a:lnTo>
                  <a:lnTo>
                    <a:pt x="326" y="257"/>
                  </a:lnTo>
                  <a:lnTo>
                    <a:pt x="330" y="257"/>
                  </a:lnTo>
                  <a:lnTo>
                    <a:pt x="330" y="261"/>
                  </a:lnTo>
                  <a:lnTo>
                    <a:pt x="326" y="264"/>
                  </a:lnTo>
                  <a:lnTo>
                    <a:pt x="326" y="268"/>
                  </a:lnTo>
                  <a:lnTo>
                    <a:pt x="322" y="268"/>
                  </a:lnTo>
                  <a:lnTo>
                    <a:pt x="322" y="268"/>
                  </a:lnTo>
                  <a:lnTo>
                    <a:pt x="322" y="272"/>
                  </a:lnTo>
                  <a:lnTo>
                    <a:pt x="326" y="275"/>
                  </a:lnTo>
                  <a:lnTo>
                    <a:pt x="326" y="275"/>
                  </a:lnTo>
                  <a:lnTo>
                    <a:pt x="330" y="279"/>
                  </a:lnTo>
                  <a:lnTo>
                    <a:pt x="326" y="279"/>
                  </a:lnTo>
                  <a:lnTo>
                    <a:pt x="326" y="282"/>
                  </a:lnTo>
                  <a:lnTo>
                    <a:pt x="326" y="286"/>
                  </a:lnTo>
                  <a:lnTo>
                    <a:pt x="326" y="286"/>
                  </a:lnTo>
                  <a:lnTo>
                    <a:pt x="330" y="286"/>
                  </a:lnTo>
                  <a:lnTo>
                    <a:pt x="330" y="286"/>
                  </a:lnTo>
                  <a:lnTo>
                    <a:pt x="330" y="290"/>
                  </a:lnTo>
                  <a:lnTo>
                    <a:pt x="333" y="290"/>
                  </a:lnTo>
                  <a:lnTo>
                    <a:pt x="337" y="290"/>
                  </a:lnTo>
                  <a:lnTo>
                    <a:pt x="337" y="293"/>
                  </a:lnTo>
                  <a:lnTo>
                    <a:pt x="341" y="293"/>
                  </a:lnTo>
                  <a:lnTo>
                    <a:pt x="341" y="293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8" y="301"/>
                  </a:lnTo>
                  <a:lnTo>
                    <a:pt x="348" y="304"/>
                  </a:lnTo>
                  <a:lnTo>
                    <a:pt x="348" y="304"/>
                  </a:lnTo>
                  <a:lnTo>
                    <a:pt x="348" y="304"/>
                  </a:lnTo>
                  <a:lnTo>
                    <a:pt x="348" y="308"/>
                  </a:lnTo>
                  <a:lnTo>
                    <a:pt x="351" y="308"/>
                  </a:lnTo>
                  <a:lnTo>
                    <a:pt x="351" y="311"/>
                  </a:lnTo>
                  <a:lnTo>
                    <a:pt x="355" y="311"/>
                  </a:lnTo>
                  <a:lnTo>
                    <a:pt x="359" y="311"/>
                  </a:lnTo>
                  <a:lnTo>
                    <a:pt x="359" y="315"/>
                  </a:lnTo>
                  <a:lnTo>
                    <a:pt x="359" y="315"/>
                  </a:lnTo>
                  <a:lnTo>
                    <a:pt x="362" y="315"/>
                  </a:lnTo>
                  <a:lnTo>
                    <a:pt x="366" y="319"/>
                  </a:lnTo>
                  <a:lnTo>
                    <a:pt x="366" y="322"/>
                  </a:lnTo>
                  <a:lnTo>
                    <a:pt x="366" y="322"/>
                  </a:lnTo>
                  <a:lnTo>
                    <a:pt x="362" y="322"/>
                  </a:lnTo>
                  <a:lnTo>
                    <a:pt x="362" y="326"/>
                  </a:lnTo>
                  <a:lnTo>
                    <a:pt x="362" y="330"/>
                  </a:lnTo>
                  <a:lnTo>
                    <a:pt x="362" y="333"/>
                  </a:lnTo>
                  <a:lnTo>
                    <a:pt x="362" y="337"/>
                  </a:lnTo>
                  <a:lnTo>
                    <a:pt x="366" y="337"/>
                  </a:lnTo>
                  <a:lnTo>
                    <a:pt x="366" y="337"/>
                  </a:lnTo>
                  <a:lnTo>
                    <a:pt x="366" y="340"/>
                  </a:lnTo>
                  <a:lnTo>
                    <a:pt x="369" y="340"/>
                  </a:lnTo>
                  <a:lnTo>
                    <a:pt x="369" y="340"/>
                  </a:lnTo>
                  <a:lnTo>
                    <a:pt x="373" y="344"/>
                  </a:lnTo>
                  <a:lnTo>
                    <a:pt x="373" y="348"/>
                  </a:lnTo>
                  <a:lnTo>
                    <a:pt x="373" y="348"/>
                  </a:lnTo>
                  <a:lnTo>
                    <a:pt x="369" y="351"/>
                  </a:lnTo>
                  <a:lnTo>
                    <a:pt x="366" y="351"/>
                  </a:lnTo>
                  <a:lnTo>
                    <a:pt x="366" y="355"/>
                  </a:lnTo>
                  <a:lnTo>
                    <a:pt x="366" y="358"/>
                  </a:lnTo>
                  <a:lnTo>
                    <a:pt x="366" y="358"/>
                  </a:lnTo>
                  <a:lnTo>
                    <a:pt x="369" y="358"/>
                  </a:lnTo>
                  <a:lnTo>
                    <a:pt x="373" y="358"/>
                  </a:lnTo>
                  <a:lnTo>
                    <a:pt x="377" y="358"/>
                  </a:lnTo>
                  <a:lnTo>
                    <a:pt x="377" y="358"/>
                  </a:lnTo>
                  <a:lnTo>
                    <a:pt x="380" y="358"/>
                  </a:lnTo>
                  <a:lnTo>
                    <a:pt x="384" y="355"/>
                  </a:lnTo>
                  <a:lnTo>
                    <a:pt x="384" y="355"/>
                  </a:lnTo>
                  <a:lnTo>
                    <a:pt x="388" y="355"/>
                  </a:lnTo>
                  <a:lnTo>
                    <a:pt x="391" y="355"/>
                  </a:lnTo>
                  <a:lnTo>
                    <a:pt x="395" y="351"/>
                  </a:lnTo>
                  <a:lnTo>
                    <a:pt x="395" y="351"/>
                  </a:lnTo>
                  <a:lnTo>
                    <a:pt x="398" y="351"/>
                  </a:lnTo>
                  <a:lnTo>
                    <a:pt x="402" y="351"/>
                  </a:lnTo>
                  <a:lnTo>
                    <a:pt x="402" y="351"/>
                  </a:lnTo>
                  <a:lnTo>
                    <a:pt x="402" y="348"/>
                  </a:lnTo>
                  <a:lnTo>
                    <a:pt x="406" y="348"/>
                  </a:lnTo>
                  <a:lnTo>
                    <a:pt x="406" y="348"/>
                  </a:lnTo>
                  <a:lnTo>
                    <a:pt x="406" y="344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06" y="337"/>
                  </a:lnTo>
                  <a:lnTo>
                    <a:pt x="402" y="337"/>
                  </a:lnTo>
                  <a:lnTo>
                    <a:pt x="402" y="333"/>
                  </a:lnTo>
                  <a:lnTo>
                    <a:pt x="402" y="330"/>
                  </a:lnTo>
                  <a:lnTo>
                    <a:pt x="398" y="330"/>
                  </a:lnTo>
                  <a:lnTo>
                    <a:pt x="398" y="330"/>
                  </a:lnTo>
                  <a:lnTo>
                    <a:pt x="395" y="330"/>
                  </a:lnTo>
                  <a:lnTo>
                    <a:pt x="395" y="326"/>
                  </a:lnTo>
                  <a:lnTo>
                    <a:pt x="391" y="322"/>
                  </a:lnTo>
                  <a:lnTo>
                    <a:pt x="388" y="322"/>
                  </a:lnTo>
                  <a:lnTo>
                    <a:pt x="388" y="319"/>
                  </a:lnTo>
                  <a:lnTo>
                    <a:pt x="384" y="315"/>
                  </a:lnTo>
                  <a:lnTo>
                    <a:pt x="384" y="311"/>
                  </a:lnTo>
                  <a:lnTo>
                    <a:pt x="384" y="311"/>
                  </a:lnTo>
                  <a:lnTo>
                    <a:pt x="384" y="308"/>
                  </a:lnTo>
                  <a:lnTo>
                    <a:pt x="384" y="308"/>
                  </a:lnTo>
                  <a:lnTo>
                    <a:pt x="380" y="304"/>
                  </a:lnTo>
                  <a:lnTo>
                    <a:pt x="380" y="301"/>
                  </a:lnTo>
                  <a:lnTo>
                    <a:pt x="377" y="301"/>
                  </a:lnTo>
                  <a:lnTo>
                    <a:pt x="377" y="297"/>
                  </a:lnTo>
                  <a:lnTo>
                    <a:pt x="377" y="293"/>
                  </a:lnTo>
                  <a:lnTo>
                    <a:pt x="377" y="293"/>
                  </a:lnTo>
                  <a:lnTo>
                    <a:pt x="377" y="290"/>
                  </a:lnTo>
                  <a:lnTo>
                    <a:pt x="377" y="286"/>
                  </a:lnTo>
                  <a:lnTo>
                    <a:pt x="373" y="286"/>
                  </a:lnTo>
                  <a:lnTo>
                    <a:pt x="373" y="282"/>
                  </a:lnTo>
                  <a:lnTo>
                    <a:pt x="369" y="282"/>
                  </a:lnTo>
                  <a:lnTo>
                    <a:pt x="366" y="275"/>
                  </a:lnTo>
                  <a:lnTo>
                    <a:pt x="366" y="275"/>
                  </a:lnTo>
                  <a:lnTo>
                    <a:pt x="366" y="272"/>
                  </a:lnTo>
                  <a:lnTo>
                    <a:pt x="362" y="272"/>
                  </a:lnTo>
                  <a:lnTo>
                    <a:pt x="359" y="268"/>
                  </a:lnTo>
                  <a:lnTo>
                    <a:pt x="359" y="268"/>
                  </a:lnTo>
                  <a:lnTo>
                    <a:pt x="359" y="264"/>
                  </a:lnTo>
                  <a:lnTo>
                    <a:pt x="359" y="261"/>
                  </a:lnTo>
                  <a:lnTo>
                    <a:pt x="355" y="261"/>
                  </a:lnTo>
                  <a:lnTo>
                    <a:pt x="351" y="261"/>
                  </a:lnTo>
                  <a:lnTo>
                    <a:pt x="348" y="261"/>
                  </a:lnTo>
                  <a:lnTo>
                    <a:pt x="348" y="257"/>
                  </a:lnTo>
                  <a:lnTo>
                    <a:pt x="344" y="257"/>
                  </a:lnTo>
                  <a:lnTo>
                    <a:pt x="344" y="257"/>
                  </a:lnTo>
                  <a:lnTo>
                    <a:pt x="341" y="257"/>
                  </a:lnTo>
                  <a:lnTo>
                    <a:pt x="341" y="254"/>
                  </a:lnTo>
                  <a:lnTo>
                    <a:pt x="341" y="250"/>
                  </a:lnTo>
                  <a:lnTo>
                    <a:pt x="337" y="250"/>
                  </a:lnTo>
                  <a:lnTo>
                    <a:pt x="337" y="250"/>
                  </a:lnTo>
                  <a:lnTo>
                    <a:pt x="337" y="246"/>
                  </a:lnTo>
                  <a:lnTo>
                    <a:pt x="333" y="243"/>
                  </a:lnTo>
                  <a:lnTo>
                    <a:pt x="333" y="239"/>
                  </a:lnTo>
                  <a:lnTo>
                    <a:pt x="330" y="239"/>
                  </a:lnTo>
                  <a:lnTo>
                    <a:pt x="330" y="239"/>
                  </a:lnTo>
                  <a:lnTo>
                    <a:pt x="330" y="239"/>
                  </a:lnTo>
                  <a:lnTo>
                    <a:pt x="330" y="235"/>
                  </a:lnTo>
                  <a:lnTo>
                    <a:pt x="326" y="235"/>
                  </a:lnTo>
                  <a:lnTo>
                    <a:pt x="326" y="232"/>
                  </a:lnTo>
                  <a:lnTo>
                    <a:pt x="322" y="232"/>
                  </a:lnTo>
                  <a:lnTo>
                    <a:pt x="322" y="232"/>
                  </a:lnTo>
                  <a:lnTo>
                    <a:pt x="322" y="232"/>
                  </a:lnTo>
                  <a:lnTo>
                    <a:pt x="319" y="232"/>
                  </a:lnTo>
                  <a:lnTo>
                    <a:pt x="315" y="228"/>
                  </a:lnTo>
                  <a:lnTo>
                    <a:pt x="315" y="225"/>
                  </a:lnTo>
                  <a:lnTo>
                    <a:pt x="312" y="225"/>
                  </a:lnTo>
                  <a:lnTo>
                    <a:pt x="312" y="221"/>
                  </a:lnTo>
                  <a:lnTo>
                    <a:pt x="312" y="221"/>
                  </a:lnTo>
                  <a:lnTo>
                    <a:pt x="312" y="217"/>
                  </a:lnTo>
                  <a:lnTo>
                    <a:pt x="312" y="214"/>
                  </a:lnTo>
                  <a:lnTo>
                    <a:pt x="308" y="214"/>
                  </a:lnTo>
                  <a:lnTo>
                    <a:pt x="304" y="214"/>
                  </a:lnTo>
                  <a:lnTo>
                    <a:pt x="304" y="214"/>
                  </a:lnTo>
                  <a:lnTo>
                    <a:pt x="304" y="214"/>
                  </a:lnTo>
                  <a:lnTo>
                    <a:pt x="304" y="210"/>
                  </a:lnTo>
                  <a:lnTo>
                    <a:pt x="301" y="210"/>
                  </a:lnTo>
                  <a:lnTo>
                    <a:pt x="301" y="206"/>
                  </a:lnTo>
                  <a:lnTo>
                    <a:pt x="297" y="206"/>
                  </a:lnTo>
                  <a:lnTo>
                    <a:pt x="297" y="206"/>
                  </a:lnTo>
                  <a:lnTo>
                    <a:pt x="297" y="203"/>
                  </a:lnTo>
                  <a:lnTo>
                    <a:pt x="297" y="199"/>
                  </a:lnTo>
                  <a:lnTo>
                    <a:pt x="297" y="196"/>
                  </a:lnTo>
                  <a:lnTo>
                    <a:pt x="297" y="196"/>
                  </a:lnTo>
                  <a:lnTo>
                    <a:pt x="293" y="196"/>
                  </a:lnTo>
                  <a:lnTo>
                    <a:pt x="293" y="192"/>
                  </a:lnTo>
                  <a:lnTo>
                    <a:pt x="293" y="192"/>
                  </a:lnTo>
                  <a:lnTo>
                    <a:pt x="290" y="188"/>
                  </a:lnTo>
                  <a:lnTo>
                    <a:pt x="290" y="188"/>
                  </a:lnTo>
                  <a:lnTo>
                    <a:pt x="293" y="188"/>
                  </a:lnTo>
                  <a:lnTo>
                    <a:pt x="293" y="185"/>
                  </a:lnTo>
                  <a:lnTo>
                    <a:pt x="293" y="185"/>
                  </a:lnTo>
                  <a:lnTo>
                    <a:pt x="293" y="181"/>
                  </a:lnTo>
                  <a:lnTo>
                    <a:pt x="293" y="181"/>
                  </a:lnTo>
                  <a:lnTo>
                    <a:pt x="293" y="177"/>
                  </a:lnTo>
                  <a:lnTo>
                    <a:pt x="293" y="177"/>
                  </a:lnTo>
                  <a:lnTo>
                    <a:pt x="293" y="174"/>
                  </a:lnTo>
                  <a:lnTo>
                    <a:pt x="293" y="170"/>
                  </a:lnTo>
                  <a:lnTo>
                    <a:pt x="297" y="170"/>
                  </a:lnTo>
                  <a:lnTo>
                    <a:pt x="301" y="170"/>
                  </a:lnTo>
                  <a:lnTo>
                    <a:pt x="304" y="167"/>
                  </a:lnTo>
                  <a:lnTo>
                    <a:pt x="304" y="163"/>
                  </a:lnTo>
                  <a:lnTo>
                    <a:pt x="304" y="163"/>
                  </a:lnTo>
                  <a:lnTo>
                    <a:pt x="304" y="159"/>
                  </a:lnTo>
                  <a:lnTo>
                    <a:pt x="308" y="159"/>
                  </a:lnTo>
                  <a:lnTo>
                    <a:pt x="312" y="156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2" y="149"/>
                  </a:lnTo>
                  <a:lnTo>
                    <a:pt x="315" y="149"/>
                  </a:lnTo>
                  <a:lnTo>
                    <a:pt x="315" y="145"/>
                  </a:lnTo>
                  <a:lnTo>
                    <a:pt x="319" y="145"/>
                  </a:lnTo>
                  <a:lnTo>
                    <a:pt x="322" y="141"/>
                  </a:lnTo>
                  <a:lnTo>
                    <a:pt x="322" y="141"/>
                  </a:lnTo>
                  <a:lnTo>
                    <a:pt x="326" y="141"/>
                  </a:lnTo>
                  <a:lnTo>
                    <a:pt x="330" y="141"/>
                  </a:lnTo>
                  <a:lnTo>
                    <a:pt x="330" y="138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3" y="134"/>
                  </a:lnTo>
                  <a:lnTo>
                    <a:pt x="333" y="130"/>
                  </a:lnTo>
                  <a:lnTo>
                    <a:pt x="337" y="130"/>
                  </a:lnTo>
                  <a:lnTo>
                    <a:pt x="341" y="130"/>
                  </a:lnTo>
                  <a:lnTo>
                    <a:pt x="341" y="130"/>
                  </a:lnTo>
                  <a:lnTo>
                    <a:pt x="341" y="127"/>
                  </a:lnTo>
                  <a:lnTo>
                    <a:pt x="344" y="127"/>
                  </a:lnTo>
                  <a:lnTo>
                    <a:pt x="348" y="123"/>
                  </a:lnTo>
                  <a:lnTo>
                    <a:pt x="348" y="123"/>
                  </a:lnTo>
                  <a:lnTo>
                    <a:pt x="351" y="123"/>
                  </a:lnTo>
                  <a:lnTo>
                    <a:pt x="355" y="123"/>
                  </a:lnTo>
                  <a:lnTo>
                    <a:pt x="359" y="123"/>
                  </a:lnTo>
                  <a:lnTo>
                    <a:pt x="359" y="123"/>
                  </a:lnTo>
                  <a:lnTo>
                    <a:pt x="359" y="123"/>
                  </a:lnTo>
                  <a:lnTo>
                    <a:pt x="362" y="123"/>
                  </a:lnTo>
                  <a:lnTo>
                    <a:pt x="362" y="120"/>
                  </a:lnTo>
                  <a:lnTo>
                    <a:pt x="366" y="120"/>
                  </a:lnTo>
                  <a:lnTo>
                    <a:pt x="366" y="116"/>
                  </a:lnTo>
                  <a:lnTo>
                    <a:pt x="366" y="116"/>
                  </a:lnTo>
                  <a:lnTo>
                    <a:pt x="366" y="116"/>
                  </a:lnTo>
                  <a:lnTo>
                    <a:pt x="369" y="116"/>
                  </a:lnTo>
                  <a:lnTo>
                    <a:pt x="373" y="116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80" y="109"/>
                  </a:lnTo>
                  <a:lnTo>
                    <a:pt x="384" y="105"/>
                  </a:lnTo>
                  <a:lnTo>
                    <a:pt x="384" y="105"/>
                  </a:lnTo>
                  <a:lnTo>
                    <a:pt x="388" y="105"/>
                  </a:lnTo>
                  <a:lnTo>
                    <a:pt x="388" y="101"/>
                  </a:lnTo>
                  <a:lnTo>
                    <a:pt x="391" y="101"/>
                  </a:lnTo>
                  <a:lnTo>
                    <a:pt x="395" y="101"/>
                  </a:lnTo>
                  <a:lnTo>
                    <a:pt x="395" y="98"/>
                  </a:lnTo>
                  <a:lnTo>
                    <a:pt x="395" y="98"/>
                  </a:lnTo>
                  <a:lnTo>
                    <a:pt x="395" y="98"/>
                  </a:lnTo>
                  <a:lnTo>
                    <a:pt x="402" y="94"/>
                  </a:lnTo>
                  <a:lnTo>
                    <a:pt x="406" y="98"/>
                  </a:lnTo>
                  <a:lnTo>
                    <a:pt x="406" y="98"/>
                  </a:lnTo>
                  <a:lnTo>
                    <a:pt x="406" y="101"/>
                  </a:lnTo>
                  <a:lnTo>
                    <a:pt x="406" y="105"/>
                  </a:lnTo>
                  <a:lnTo>
                    <a:pt x="402" y="109"/>
                  </a:lnTo>
                  <a:lnTo>
                    <a:pt x="402" y="112"/>
                  </a:lnTo>
                  <a:lnTo>
                    <a:pt x="402" y="116"/>
                  </a:lnTo>
                  <a:lnTo>
                    <a:pt x="402" y="116"/>
                  </a:lnTo>
                  <a:lnTo>
                    <a:pt x="398" y="116"/>
                  </a:lnTo>
                  <a:lnTo>
                    <a:pt x="398" y="120"/>
                  </a:lnTo>
                  <a:lnTo>
                    <a:pt x="395" y="123"/>
                  </a:lnTo>
                  <a:lnTo>
                    <a:pt x="395" y="123"/>
                  </a:lnTo>
                  <a:lnTo>
                    <a:pt x="395" y="127"/>
                  </a:lnTo>
                  <a:lnTo>
                    <a:pt x="395" y="134"/>
                  </a:lnTo>
                  <a:lnTo>
                    <a:pt x="395" y="134"/>
                  </a:lnTo>
                  <a:lnTo>
                    <a:pt x="395" y="134"/>
                  </a:lnTo>
                  <a:lnTo>
                    <a:pt x="395" y="138"/>
                  </a:lnTo>
                  <a:lnTo>
                    <a:pt x="395" y="141"/>
                  </a:lnTo>
                  <a:lnTo>
                    <a:pt x="395" y="141"/>
                  </a:lnTo>
                  <a:lnTo>
                    <a:pt x="395" y="145"/>
                  </a:lnTo>
                  <a:lnTo>
                    <a:pt x="395" y="149"/>
                  </a:lnTo>
                  <a:lnTo>
                    <a:pt x="395" y="152"/>
                  </a:lnTo>
                  <a:lnTo>
                    <a:pt x="398" y="152"/>
                  </a:lnTo>
                  <a:lnTo>
                    <a:pt x="402" y="152"/>
                  </a:lnTo>
                  <a:lnTo>
                    <a:pt x="402" y="152"/>
                  </a:lnTo>
                  <a:lnTo>
                    <a:pt x="406" y="152"/>
                  </a:lnTo>
                  <a:lnTo>
                    <a:pt x="409" y="152"/>
                  </a:lnTo>
                  <a:lnTo>
                    <a:pt x="409" y="152"/>
                  </a:lnTo>
                  <a:lnTo>
                    <a:pt x="413" y="152"/>
                  </a:lnTo>
                  <a:lnTo>
                    <a:pt x="417" y="156"/>
                  </a:lnTo>
                  <a:lnTo>
                    <a:pt x="420" y="156"/>
                  </a:lnTo>
                  <a:lnTo>
                    <a:pt x="420" y="159"/>
                  </a:lnTo>
                  <a:lnTo>
                    <a:pt x="424" y="159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31" y="159"/>
                  </a:lnTo>
                  <a:lnTo>
                    <a:pt x="435" y="156"/>
                  </a:lnTo>
                  <a:lnTo>
                    <a:pt x="438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9" y="159"/>
                  </a:lnTo>
                  <a:lnTo>
                    <a:pt x="456" y="159"/>
                  </a:lnTo>
                  <a:lnTo>
                    <a:pt x="456" y="159"/>
                  </a:lnTo>
                  <a:lnTo>
                    <a:pt x="460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7" y="152"/>
                  </a:lnTo>
                  <a:lnTo>
                    <a:pt x="471" y="152"/>
                  </a:lnTo>
                  <a:lnTo>
                    <a:pt x="474" y="152"/>
                  </a:lnTo>
                  <a:lnTo>
                    <a:pt x="478" y="152"/>
                  </a:lnTo>
                  <a:lnTo>
                    <a:pt x="482" y="152"/>
                  </a:lnTo>
                  <a:lnTo>
                    <a:pt x="482" y="156"/>
                  </a:lnTo>
                  <a:lnTo>
                    <a:pt x="482" y="159"/>
                  </a:lnTo>
                  <a:lnTo>
                    <a:pt x="485" y="159"/>
                  </a:lnTo>
                  <a:lnTo>
                    <a:pt x="489" y="159"/>
                  </a:lnTo>
                  <a:lnTo>
                    <a:pt x="489" y="163"/>
                  </a:lnTo>
                  <a:lnTo>
                    <a:pt x="493" y="163"/>
                  </a:lnTo>
                  <a:lnTo>
                    <a:pt x="493" y="167"/>
                  </a:lnTo>
                  <a:lnTo>
                    <a:pt x="496" y="167"/>
                  </a:lnTo>
                  <a:lnTo>
                    <a:pt x="496" y="170"/>
                  </a:lnTo>
                  <a:lnTo>
                    <a:pt x="496" y="170"/>
                  </a:lnTo>
                  <a:lnTo>
                    <a:pt x="500" y="170"/>
                  </a:lnTo>
                  <a:lnTo>
                    <a:pt x="500" y="170"/>
                  </a:lnTo>
                  <a:lnTo>
                    <a:pt x="503" y="170"/>
                  </a:lnTo>
                  <a:lnTo>
                    <a:pt x="507" y="170"/>
                  </a:lnTo>
                  <a:lnTo>
                    <a:pt x="511" y="170"/>
                  </a:lnTo>
                  <a:lnTo>
                    <a:pt x="511" y="174"/>
                  </a:lnTo>
                  <a:lnTo>
                    <a:pt x="514" y="177"/>
                  </a:lnTo>
                  <a:lnTo>
                    <a:pt x="518" y="177"/>
                  </a:lnTo>
                  <a:lnTo>
                    <a:pt x="518" y="177"/>
                  </a:lnTo>
                  <a:lnTo>
                    <a:pt x="525" y="177"/>
                  </a:lnTo>
                  <a:lnTo>
                    <a:pt x="529" y="174"/>
                  </a:lnTo>
                  <a:lnTo>
                    <a:pt x="529" y="174"/>
                  </a:lnTo>
                  <a:lnTo>
                    <a:pt x="532" y="170"/>
                  </a:lnTo>
                  <a:lnTo>
                    <a:pt x="536" y="170"/>
                  </a:lnTo>
                  <a:lnTo>
                    <a:pt x="536" y="170"/>
                  </a:lnTo>
                  <a:lnTo>
                    <a:pt x="540" y="170"/>
                  </a:lnTo>
                  <a:lnTo>
                    <a:pt x="543" y="174"/>
                  </a:lnTo>
                  <a:lnTo>
                    <a:pt x="547" y="174"/>
                  </a:lnTo>
                  <a:lnTo>
                    <a:pt x="547" y="177"/>
                  </a:lnTo>
                  <a:lnTo>
                    <a:pt x="550" y="177"/>
                  </a:lnTo>
                  <a:lnTo>
                    <a:pt x="550" y="181"/>
                  </a:lnTo>
                  <a:lnTo>
                    <a:pt x="554" y="185"/>
                  </a:lnTo>
                  <a:lnTo>
                    <a:pt x="554" y="185"/>
                  </a:lnTo>
                  <a:lnTo>
                    <a:pt x="558" y="188"/>
                  </a:lnTo>
                  <a:lnTo>
                    <a:pt x="561" y="188"/>
                  </a:lnTo>
                  <a:lnTo>
                    <a:pt x="565" y="192"/>
                  </a:lnTo>
                  <a:lnTo>
                    <a:pt x="565" y="196"/>
                  </a:lnTo>
                  <a:lnTo>
                    <a:pt x="569" y="196"/>
                  </a:lnTo>
                  <a:lnTo>
                    <a:pt x="572" y="196"/>
                  </a:lnTo>
                  <a:lnTo>
                    <a:pt x="572" y="196"/>
                  </a:lnTo>
                  <a:lnTo>
                    <a:pt x="576" y="196"/>
                  </a:lnTo>
                  <a:lnTo>
                    <a:pt x="579" y="196"/>
                  </a:lnTo>
                  <a:lnTo>
                    <a:pt x="583" y="199"/>
                  </a:lnTo>
                  <a:lnTo>
                    <a:pt x="583" y="203"/>
                  </a:lnTo>
                  <a:lnTo>
                    <a:pt x="587" y="206"/>
                  </a:lnTo>
                  <a:lnTo>
                    <a:pt x="590" y="206"/>
                  </a:lnTo>
                  <a:lnTo>
                    <a:pt x="590" y="206"/>
                  </a:lnTo>
                  <a:lnTo>
                    <a:pt x="594" y="206"/>
                  </a:lnTo>
                  <a:lnTo>
                    <a:pt x="601" y="206"/>
                  </a:lnTo>
                  <a:lnTo>
                    <a:pt x="601" y="206"/>
                  </a:lnTo>
                  <a:lnTo>
                    <a:pt x="605" y="203"/>
                  </a:lnTo>
                  <a:lnTo>
                    <a:pt x="608" y="203"/>
                  </a:lnTo>
                  <a:lnTo>
                    <a:pt x="608" y="203"/>
                  </a:lnTo>
                  <a:lnTo>
                    <a:pt x="608" y="199"/>
                  </a:lnTo>
                  <a:lnTo>
                    <a:pt x="612" y="196"/>
                  </a:lnTo>
                  <a:lnTo>
                    <a:pt x="616" y="196"/>
                  </a:lnTo>
                  <a:lnTo>
                    <a:pt x="619" y="196"/>
                  </a:lnTo>
                  <a:lnTo>
                    <a:pt x="619" y="196"/>
                  </a:lnTo>
                  <a:lnTo>
                    <a:pt x="623" y="196"/>
                  </a:lnTo>
                  <a:lnTo>
                    <a:pt x="627" y="196"/>
                  </a:lnTo>
                  <a:lnTo>
                    <a:pt x="630" y="196"/>
                  </a:lnTo>
                  <a:lnTo>
                    <a:pt x="637" y="199"/>
                  </a:lnTo>
                  <a:lnTo>
                    <a:pt x="637" y="199"/>
                  </a:lnTo>
                  <a:lnTo>
                    <a:pt x="645" y="196"/>
                  </a:lnTo>
                  <a:lnTo>
                    <a:pt x="645" y="196"/>
                  </a:lnTo>
                  <a:lnTo>
                    <a:pt x="648" y="196"/>
                  </a:lnTo>
                  <a:lnTo>
                    <a:pt x="652" y="196"/>
                  </a:lnTo>
                  <a:lnTo>
                    <a:pt x="655" y="196"/>
                  </a:lnTo>
                  <a:lnTo>
                    <a:pt x="655" y="196"/>
                  </a:lnTo>
                  <a:lnTo>
                    <a:pt x="659" y="196"/>
                  </a:lnTo>
                  <a:lnTo>
                    <a:pt x="663" y="196"/>
                  </a:lnTo>
                  <a:lnTo>
                    <a:pt x="663" y="192"/>
                  </a:lnTo>
                  <a:lnTo>
                    <a:pt x="663" y="192"/>
                  </a:lnTo>
                  <a:lnTo>
                    <a:pt x="666" y="188"/>
                  </a:lnTo>
                  <a:lnTo>
                    <a:pt x="670" y="188"/>
                  </a:lnTo>
                  <a:lnTo>
                    <a:pt x="674" y="188"/>
                  </a:lnTo>
                  <a:lnTo>
                    <a:pt x="674" y="188"/>
                  </a:lnTo>
                  <a:lnTo>
                    <a:pt x="677" y="185"/>
                  </a:lnTo>
                  <a:lnTo>
                    <a:pt x="677" y="181"/>
                  </a:lnTo>
                  <a:lnTo>
                    <a:pt x="681" y="177"/>
                  </a:lnTo>
                  <a:lnTo>
                    <a:pt x="681" y="177"/>
                  </a:lnTo>
                  <a:lnTo>
                    <a:pt x="681" y="177"/>
                  </a:lnTo>
                  <a:lnTo>
                    <a:pt x="684" y="177"/>
                  </a:lnTo>
                  <a:lnTo>
                    <a:pt x="688" y="174"/>
                  </a:lnTo>
                  <a:lnTo>
                    <a:pt x="692" y="174"/>
                  </a:lnTo>
                  <a:lnTo>
                    <a:pt x="692" y="170"/>
                  </a:lnTo>
                  <a:lnTo>
                    <a:pt x="692" y="170"/>
                  </a:lnTo>
                  <a:lnTo>
                    <a:pt x="692" y="167"/>
                  </a:lnTo>
                  <a:lnTo>
                    <a:pt x="692" y="163"/>
                  </a:lnTo>
                  <a:lnTo>
                    <a:pt x="695" y="163"/>
                  </a:lnTo>
                  <a:lnTo>
                    <a:pt x="699" y="163"/>
                  </a:lnTo>
                  <a:lnTo>
                    <a:pt x="699" y="167"/>
                  </a:lnTo>
                  <a:lnTo>
                    <a:pt x="703" y="170"/>
                  </a:lnTo>
                  <a:lnTo>
                    <a:pt x="706" y="170"/>
                  </a:lnTo>
                  <a:lnTo>
                    <a:pt x="706" y="170"/>
                  </a:lnTo>
                  <a:lnTo>
                    <a:pt x="710" y="170"/>
                  </a:lnTo>
                  <a:lnTo>
                    <a:pt x="713" y="174"/>
                  </a:lnTo>
                  <a:lnTo>
                    <a:pt x="713" y="177"/>
                  </a:lnTo>
                  <a:lnTo>
                    <a:pt x="717" y="177"/>
                  </a:lnTo>
                  <a:lnTo>
                    <a:pt x="717" y="177"/>
                  </a:lnTo>
                  <a:lnTo>
                    <a:pt x="717" y="177"/>
                  </a:lnTo>
                  <a:lnTo>
                    <a:pt x="717" y="181"/>
                  </a:lnTo>
                  <a:lnTo>
                    <a:pt x="717" y="185"/>
                  </a:lnTo>
                  <a:lnTo>
                    <a:pt x="717" y="188"/>
                  </a:lnTo>
                  <a:lnTo>
                    <a:pt x="717" y="188"/>
                  </a:lnTo>
                  <a:lnTo>
                    <a:pt x="717" y="192"/>
                  </a:lnTo>
                  <a:lnTo>
                    <a:pt x="717" y="196"/>
                  </a:lnTo>
                  <a:lnTo>
                    <a:pt x="721" y="196"/>
                  </a:lnTo>
                  <a:lnTo>
                    <a:pt x="724" y="196"/>
                  </a:lnTo>
                  <a:lnTo>
                    <a:pt x="724" y="199"/>
                  </a:lnTo>
                  <a:lnTo>
                    <a:pt x="728" y="199"/>
                  </a:lnTo>
                  <a:lnTo>
                    <a:pt x="732" y="203"/>
                  </a:lnTo>
                  <a:lnTo>
                    <a:pt x="735" y="203"/>
                  </a:lnTo>
                  <a:lnTo>
                    <a:pt x="735" y="203"/>
                  </a:lnTo>
                  <a:lnTo>
                    <a:pt x="739" y="203"/>
                  </a:lnTo>
                  <a:lnTo>
                    <a:pt x="742" y="203"/>
                  </a:lnTo>
                  <a:lnTo>
                    <a:pt x="742" y="206"/>
                  </a:lnTo>
                  <a:lnTo>
                    <a:pt x="742" y="206"/>
                  </a:lnTo>
                  <a:lnTo>
                    <a:pt x="746" y="206"/>
                  </a:lnTo>
                  <a:lnTo>
                    <a:pt x="750" y="203"/>
                  </a:lnTo>
                  <a:lnTo>
                    <a:pt x="753" y="203"/>
                  </a:lnTo>
                  <a:lnTo>
                    <a:pt x="753" y="199"/>
                  </a:lnTo>
                  <a:lnTo>
                    <a:pt x="757" y="199"/>
                  </a:lnTo>
                  <a:lnTo>
                    <a:pt x="757" y="196"/>
                  </a:lnTo>
                  <a:lnTo>
                    <a:pt x="760" y="196"/>
                  </a:lnTo>
                  <a:lnTo>
                    <a:pt x="764" y="192"/>
                  </a:lnTo>
                  <a:lnTo>
                    <a:pt x="768" y="192"/>
                  </a:lnTo>
                  <a:lnTo>
                    <a:pt x="771" y="192"/>
                  </a:lnTo>
                  <a:lnTo>
                    <a:pt x="771" y="188"/>
                  </a:lnTo>
                  <a:lnTo>
                    <a:pt x="771" y="188"/>
                  </a:lnTo>
                  <a:lnTo>
                    <a:pt x="771" y="188"/>
                  </a:lnTo>
                  <a:lnTo>
                    <a:pt x="771" y="185"/>
                  </a:lnTo>
                  <a:lnTo>
                    <a:pt x="771" y="181"/>
                  </a:lnTo>
                  <a:lnTo>
                    <a:pt x="771" y="177"/>
                  </a:lnTo>
                  <a:lnTo>
                    <a:pt x="771" y="177"/>
                  </a:lnTo>
                  <a:lnTo>
                    <a:pt x="771" y="174"/>
                  </a:lnTo>
                  <a:lnTo>
                    <a:pt x="775" y="170"/>
                  </a:lnTo>
                  <a:lnTo>
                    <a:pt x="779" y="170"/>
                  </a:lnTo>
                  <a:lnTo>
                    <a:pt x="779" y="167"/>
                  </a:lnTo>
                  <a:lnTo>
                    <a:pt x="782" y="163"/>
                  </a:lnTo>
                  <a:lnTo>
                    <a:pt x="789" y="163"/>
                  </a:lnTo>
                  <a:lnTo>
                    <a:pt x="789" y="159"/>
                  </a:lnTo>
                  <a:lnTo>
                    <a:pt x="789" y="159"/>
                  </a:lnTo>
                  <a:lnTo>
                    <a:pt x="789" y="156"/>
                  </a:lnTo>
                  <a:lnTo>
                    <a:pt x="789" y="152"/>
                  </a:lnTo>
                  <a:lnTo>
                    <a:pt x="793" y="152"/>
                  </a:lnTo>
                  <a:lnTo>
                    <a:pt x="797" y="149"/>
                  </a:lnTo>
                  <a:lnTo>
                    <a:pt x="797" y="145"/>
                  </a:lnTo>
                  <a:lnTo>
                    <a:pt x="797" y="141"/>
                  </a:lnTo>
                  <a:lnTo>
                    <a:pt x="800" y="141"/>
                  </a:lnTo>
                  <a:lnTo>
                    <a:pt x="804" y="141"/>
                  </a:lnTo>
                  <a:lnTo>
                    <a:pt x="808" y="141"/>
                  </a:lnTo>
                  <a:lnTo>
                    <a:pt x="808" y="141"/>
                  </a:lnTo>
                  <a:lnTo>
                    <a:pt x="811" y="141"/>
                  </a:lnTo>
                  <a:lnTo>
                    <a:pt x="815" y="141"/>
                  </a:lnTo>
                  <a:lnTo>
                    <a:pt x="815" y="141"/>
                  </a:lnTo>
                  <a:lnTo>
                    <a:pt x="815" y="138"/>
                  </a:lnTo>
                  <a:lnTo>
                    <a:pt x="818" y="138"/>
                  </a:lnTo>
                  <a:lnTo>
                    <a:pt x="822" y="134"/>
                  </a:lnTo>
                  <a:lnTo>
                    <a:pt x="826" y="134"/>
                  </a:lnTo>
                  <a:lnTo>
                    <a:pt x="826" y="134"/>
                  </a:lnTo>
                  <a:lnTo>
                    <a:pt x="826" y="134"/>
                  </a:lnTo>
                  <a:lnTo>
                    <a:pt x="826" y="130"/>
                  </a:lnTo>
                  <a:lnTo>
                    <a:pt x="826" y="127"/>
                  </a:lnTo>
                  <a:lnTo>
                    <a:pt x="826" y="123"/>
                  </a:lnTo>
                  <a:lnTo>
                    <a:pt x="826" y="123"/>
                  </a:lnTo>
                  <a:lnTo>
                    <a:pt x="829" y="123"/>
                  </a:lnTo>
                  <a:lnTo>
                    <a:pt x="833" y="123"/>
                  </a:lnTo>
                  <a:lnTo>
                    <a:pt x="833" y="123"/>
                  </a:lnTo>
                  <a:lnTo>
                    <a:pt x="837" y="123"/>
                  </a:lnTo>
                  <a:lnTo>
                    <a:pt x="840" y="123"/>
                  </a:lnTo>
                  <a:lnTo>
                    <a:pt x="844" y="120"/>
                  </a:lnTo>
                  <a:lnTo>
                    <a:pt x="844" y="116"/>
                  </a:lnTo>
                  <a:lnTo>
                    <a:pt x="847" y="116"/>
                  </a:lnTo>
                  <a:lnTo>
                    <a:pt x="851" y="116"/>
                  </a:lnTo>
                  <a:lnTo>
                    <a:pt x="851" y="116"/>
                  </a:lnTo>
                  <a:lnTo>
                    <a:pt x="855" y="116"/>
                  </a:lnTo>
                  <a:lnTo>
                    <a:pt x="858" y="116"/>
                  </a:lnTo>
                  <a:lnTo>
                    <a:pt x="858" y="112"/>
                  </a:lnTo>
                  <a:lnTo>
                    <a:pt x="862" y="112"/>
                  </a:lnTo>
                  <a:lnTo>
                    <a:pt x="862" y="112"/>
                  </a:lnTo>
                  <a:lnTo>
                    <a:pt x="862" y="116"/>
                  </a:lnTo>
                  <a:lnTo>
                    <a:pt x="865" y="116"/>
                  </a:lnTo>
                  <a:lnTo>
                    <a:pt x="869" y="116"/>
                  </a:lnTo>
                  <a:lnTo>
                    <a:pt x="869" y="116"/>
                  </a:lnTo>
                  <a:lnTo>
                    <a:pt x="869" y="112"/>
                  </a:lnTo>
                  <a:lnTo>
                    <a:pt x="869" y="109"/>
                  </a:lnTo>
                  <a:lnTo>
                    <a:pt x="869" y="105"/>
                  </a:lnTo>
                  <a:lnTo>
                    <a:pt x="869" y="105"/>
                  </a:lnTo>
                  <a:lnTo>
                    <a:pt x="873" y="101"/>
                  </a:lnTo>
                  <a:lnTo>
                    <a:pt x="876" y="101"/>
                  </a:lnTo>
                  <a:lnTo>
                    <a:pt x="876" y="98"/>
                  </a:lnTo>
                  <a:lnTo>
                    <a:pt x="880" y="101"/>
                  </a:lnTo>
                  <a:lnTo>
                    <a:pt x="880" y="101"/>
                  </a:lnTo>
                  <a:lnTo>
                    <a:pt x="884" y="105"/>
                  </a:lnTo>
                  <a:lnTo>
                    <a:pt x="887" y="105"/>
                  </a:lnTo>
                  <a:lnTo>
                    <a:pt x="887" y="105"/>
                  </a:lnTo>
                  <a:lnTo>
                    <a:pt x="891" y="105"/>
                  </a:lnTo>
                  <a:lnTo>
                    <a:pt x="894" y="105"/>
                  </a:lnTo>
                  <a:lnTo>
                    <a:pt x="898" y="105"/>
                  </a:lnTo>
                  <a:lnTo>
                    <a:pt x="898" y="105"/>
                  </a:lnTo>
                  <a:lnTo>
                    <a:pt x="902" y="105"/>
                  </a:lnTo>
                  <a:lnTo>
                    <a:pt x="902" y="109"/>
                  </a:lnTo>
                  <a:lnTo>
                    <a:pt x="905" y="109"/>
                  </a:lnTo>
                  <a:lnTo>
                    <a:pt x="905" y="112"/>
                  </a:lnTo>
                  <a:lnTo>
                    <a:pt x="905" y="109"/>
                  </a:lnTo>
                  <a:lnTo>
                    <a:pt x="909" y="109"/>
                  </a:lnTo>
                  <a:lnTo>
                    <a:pt x="913" y="109"/>
                  </a:lnTo>
                  <a:lnTo>
                    <a:pt x="916" y="105"/>
                  </a:lnTo>
                  <a:lnTo>
                    <a:pt x="916" y="105"/>
                  </a:lnTo>
                  <a:lnTo>
                    <a:pt x="923" y="105"/>
                  </a:lnTo>
                  <a:lnTo>
                    <a:pt x="927" y="105"/>
                  </a:lnTo>
                  <a:lnTo>
                    <a:pt x="931" y="105"/>
                  </a:lnTo>
                  <a:lnTo>
                    <a:pt x="934" y="105"/>
                  </a:lnTo>
                  <a:lnTo>
                    <a:pt x="934" y="105"/>
                  </a:lnTo>
                  <a:lnTo>
                    <a:pt x="934" y="109"/>
                  </a:lnTo>
                  <a:lnTo>
                    <a:pt x="942" y="109"/>
                  </a:lnTo>
                  <a:lnTo>
                    <a:pt x="942" y="112"/>
                  </a:lnTo>
                  <a:lnTo>
                    <a:pt x="945" y="112"/>
                  </a:lnTo>
                  <a:lnTo>
                    <a:pt x="949" y="112"/>
                  </a:lnTo>
                  <a:lnTo>
                    <a:pt x="952" y="116"/>
                  </a:lnTo>
                  <a:lnTo>
                    <a:pt x="952" y="116"/>
                  </a:lnTo>
                  <a:lnTo>
                    <a:pt x="956" y="116"/>
                  </a:lnTo>
                  <a:lnTo>
                    <a:pt x="960" y="116"/>
                  </a:lnTo>
                  <a:lnTo>
                    <a:pt x="960" y="116"/>
                  </a:lnTo>
                  <a:lnTo>
                    <a:pt x="967" y="120"/>
                  </a:lnTo>
                  <a:lnTo>
                    <a:pt x="970" y="120"/>
                  </a:lnTo>
                  <a:lnTo>
                    <a:pt x="970" y="123"/>
                  </a:lnTo>
                  <a:lnTo>
                    <a:pt x="970" y="123"/>
                  </a:lnTo>
                  <a:lnTo>
                    <a:pt x="967" y="127"/>
                  </a:lnTo>
                  <a:lnTo>
                    <a:pt x="967" y="130"/>
                  </a:lnTo>
                  <a:lnTo>
                    <a:pt x="967" y="134"/>
                  </a:lnTo>
                  <a:lnTo>
                    <a:pt x="963" y="134"/>
                  </a:lnTo>
                  <a:lnTo>
                    <a:pt x="963" y="138"/>
                  </a:lnTo>
                  <a:lnTo>
                    <a:pt x="963" y="141"/>
                  </a:lnTo>
                  <a:lnTo>
                    <a:pt x="963" y="141"/>
                  </a:lnTo>
                  <a:lnTo>
                    <a:pt x="963" y="145"/>
                  </a:lnTo>
                  <a:lnTo>
                    <a:pt x="963" y="149"/>
                  </a:lnTo>
                  <a:lnTo>
                    <a:pt x="963" y="152"/>
                  </a:lnTo>
                  <a:lnTo>
                    <a:pt x="963" y="152"/>
                  </a:lnTo>
                  <a:lnTo>
                    <a:pt x="963" y="156"/>
                  </a:lnTo>
                  <a:lnTo>
                    <a:pt x="960" y="159"/>
                  </a:lnTo>
                  <a:lnTo>
                    <a:pt x="960" y="159"/>
                  </a:lnTo>
                  <a:lnTo>
                    <a:pt x="960" y="163"/>
                  </a:lnTo>
                  <a:lnTo>
                    <a:pt x="960" y="167"/>
                  </a:lnTo>
                  <a:lnTo>
                    <a:pt x="960" y="170"/>
                  </a:lnTo>
                  <a:lnTo>
                    <a:pt x="960" y="170"/>
                  </a:lnTo>
                  <a:lnTo>
                    <a:pt x="960" y="174"/>
                  </a:lnTo>
                  <a:lnTo>
                    <a:pt x="960" y="177"/>
                  </a:lnTo>
                  <a:lnTo>
                    <a:pt x="960" y="177"/>
                  </a:lnTo>
                  <a:lnTo>
                    <a:pt x="960" y="181"/>
                  </a:lnTo>
                  <a:lnTo>
                    <a:pt x="963" y="181"/>
                  </a:lnTo>
                  <a:lnTo>
                    <a:pt x="967" y="181"/>
                  </a:lnTo>
                  <a:lnTo>
                    <a:pt x="970" y="181"/>
                  </a:lnTo>
                  <a:lnTo>
                    <a:pt x="970" y="181"/>
                  </a:lnTo>
                  <a:lnTo>
                    <a:pt x="974" y="185"/>
                  </a:lnTo>
                  <a:lnTo>
                    <a:pt x="978" y="185"/>
                  </a:lnTo>
                  <a:lnTo>
                    <a:pt x="978" y="185"/>
                  </a:lnTo>
                  <a:lnTo>
                    <a:pt x="981" y="188"/>
                  </a:lnTo>
                  <a:lnTo>
                    <a:pt x="989" y="188"/>
                  </a:lnTo>
                  <a:lnTo>
                    <a:pt x="992" y="188"/>
                  </a:lnTo>
                  <a:lnTo>
                    <a:pt x="996" y="188"/>
                  </a:lnTo>
                  <a:lnTo>
                    <a:pt x="996" y="188"/>
                  </a:lnTo>
                  <a:lnTo>
                    <a:pt x="999" y="188"/>
                  </a:lnTo>
                  <a:lnTo>
                    <a:pt x="1003" y="188"/>
                  </a:lnTo>
                  <a:lnTo>
                    <a:pt x="1003" y="188"/>
                  </a:lnTo>
                  <a:lnTo>
                    <a:pt x="1003" y="188"/>
                  </a:lnTo>
                  <a:lnTo>
                    <a:pt x="1007" y="185"/>
                  </a:lnTo>
                  <a:lnTo>
                    <a:pt x="1010" y="181"/>
                  </a:lnTo>
                  <a:lnTo>
                    <a:pt x="1014" y="181"/>
                  </a:lnTo>
                  <a:lnTo>
                    <a:pt x="1014" y="177"/>
                  </a:lnTo>
                  <a:lnTo>
                    <a:pt x="1018" y="177"/>
                  </a:lnTo>
                  <a:lnTo>
                    <a:pt x="1021" y="177"/>
                  </a:lnTo>
                  <a:lnTo>
                    <a:pt x="1021" y="174"/>
                  </a:lnTo>
                  <a:lnTo>
                    <a:pt x="1021" y="174"/>
                  </a:lnTo>
                  <a:lnTo>
                    <a:pt x="1025" y="174"/>
                  </a:lnTo>
                  <a:lnTo>
                    <a:pt x="1028" y="174"/>
                  </a:lnTo>
                  <a:lnTo>
                    <a:pt x="1032" y="174"/>
                  </a:lnTo>
                  <a:lnTo>
                    <a:pt x="1036" y="174"/>
                  </a:lnTo>
                  <a:lnTo>
                    <a:pt x="1039" y="174"/>
                  </a:lnTo>
                  <a:lnTo>
                    <a:pt x="1043" y="177"/>
                  </a:lnTo>
                  <a:lnTo>
                    <a:pt x="1046" y="177"/>
                  </a:lnTo>
                  <a:lnTo>
                    <a:pt x="1050" y="177"/>
                  </a:lnTo>
                  <a:lnTo>
                    <a:pt x="1050" y="177"/>
                  </a:lnTo>
                  <a:lnTo>
                    <a:pt x="1054" y="177"/>
                  </a:lnTo>
                  <a:lnTo>
                    <a:pt x="1057" y="177"/>
                  </a:lnTo>
                  <a:lnTo>
                    <a:pt x="1057" y="177"/>
                  </a:lnTo>
                  <a:lnTo>
                    <a:pt x="1061" y="181"/>
                  </a:lnTo>
                  <a:lnTo>
                    <a:pt x="1065" y="181"/>
                  </a:lnTo>
                  <a:lnTo>
                    <a:pt x="1068" y="181"/>
                  </a:lnTo>
                  <a:lnTo>
                    <a:pt x="1075" y="185"/>
                  </a:lnTo>
                  <a:lnTo>
                    <a:pt x="1075" y="188"/>
                  </a:lnTo>
                  <a:lnTo>
                    <a:pt x="1079" y="188"/>
                  </a:lnTo>
                  <a:lnTo>
                    <a:pt x="1079" y="192"/>
                  </a:lnTo>
                  <a:lnTo>
                    <a:pt x="1083" y="196"/>
                  </a:lnTo>
                  <a:lnTo>
                    <a:pt x="1086" y="196"/>
                  </a:lnTo>
                  <a:lnTo>
                    <a:pt x="1086" y="196"/>
                  </a:lnTo>
                  <a:lnTo>
                    <a:pt x="1094" y="199"/>
                  </a:lnTo>
                  <a:lnTo>
                    <a:pt x="1094" y="199"/>
                  </a:lnTo>
                  <a:lnTo>
                    <a:pt x="1097" y="199"/>
                  </a:lnTo>
                  <a:lnTo>
                    <a:pt x="1101" y="199"/>
                  </a:lnTo>
                  <a:lnTo>
                    <a:pt x="1104" y="199"/>
                  </a:lnTo>
                  <a:lnTo>
                    <a:pt x="1108" y="199"/>
                  </a:lnTo>
                  <a:lnTo>
                    <a:pt x="1112" y="203"/>
                  </a:lnTo>
                  <a:lnTo>
                    <a:pt x="1115" y="203"/>
                  </a:lnTo>
                  <a:lnTo>
                    <a:pt x="1119" y="203"/>
                  </a:lnTo>
                  <a:lnTo>
                    <a:pt x="1123" y="199"/>
                  </a:lnTo>
                  <a:lnTo>
                    <a:pt x="1123" y="199"/>
                  </a:lnTo>
                  <a:lnTo>
                    <a:pt x="1126" y="196"/>
                  </a:lnTo>
                  <a:lnTo>
                    <a:pt x="1130" y="196"/>
                  </a:lnTo>
                  <a:lnTo>
                    <a:pt x="1130" y="199"/>
                  </a:lnTo>
                  <a:lnTo>
                    <a:pt x="1133" y="199"/>
                  </a:lnTo>
                  <a:lnTo>
                    <a:pt x="1137" y="203"/>
                  </a:lnTo>
                  <a:lnTo>
                    <a:pt x="1141" y="206"/>
                  </a:lnTo>
                  <a:lnTo>
                    <a:pt x="1141" y="210"/>
                  </a:lnTo>
                  <a:lnTo>
                    <a:pt x="1141" y="214"/>
                  </a:lnTo>
                  <a:lnTo>
                    <a:pt x="1141" y="217"/>
                  </a:lnTo>
                  <a:lnTo>
                    <a:pt x="1144" y="221"/>
                  </a:lnTo>
                  <a:lnTo>
                    <a:pt x="1148" y="225"/>
                  </a:lnTo>
                  <a:lnTo>
                    <a:pt x="1148" y="232"/>
                  </a:lnTo>
                  <a:lnTo>
                    <a:pt x="1148" y="232"/>
                  </a:lnTo>
                  <a:lnTo>
                    <a:pt x="1151" y="235"/>
                  </a:lnTo>
                  <a:lnTo>
                    <a:pt x="1155" y="239"/>
                  </a:lnTo>
                  <a:lnTo>
                    <a:pt x="1155" y="239"/>
                  </a:lnTo>
                  <a:lnTo>
                    <a:pt x="1159" y="239"/>
                  </a:lnTo>
                  <a:lnTo>
                    <a:pt x="1159" y="239"/>
                  </a:lnTo>
                  <a:lnTo>
                    <a:pt x="1162" y="243"/>
                  </a:lnTo>
                  <a:lnTo>
                    <a:pt x="1166" y="250"/>
                  </a:lnTo>
                  <a:lnTo>
                    <a:pt x="1170" y="254"/>
                  </a:lnTo>
                  <a:lnTo>
                    <a:pt x="1170" y="257"/>
                  </a:lnTo>
                  <a:lnTo>
                    <a:pt x="1166" y="257"/>
                  </a:lnTo>
                  <a:lnTo>
                    <a:pt x="1166" y="261"/>
                  </a:lnTo>
                  <a:lnTo>
                    <a:pt x="1166" y="268"/>
                  </a:lnTo>
                  <a:lnTo>
                    <a:pt x="1166" y="268"/>
                  </a:lnTo>
                  <a:lnTo>
                    <a:pt x="1162" y="272"/>
                  </a:lnTo>
                  <a:lnTo>
                    <a:pt x="1162" y="275"/>
                  </a:lnTo>
                  <a:lnTo>
                    <a:pt x="1162" y="275"/>
                  </a:lnTo>
                  <a:lnTo>
                    <a:pt x="1166" y="279"/>
                  </a:lnTo>
                  <a:lnTo>
                    <a:pt x="1166" y="282"/>
                  </a:lnTo>
                  <a:lnTo>
                    <a:pt x="1170" y="282"/>
                  </a:lnTo>
                  <a:lnTo>
                    <a:pt x="1173" y="286"/>
                  </a:lnTo>
                  <a:lnTo>
                    <a:pt x="1177" y="286"/>
                  </a:lnTo>
                  <a:lnTo>
                    <a:pt x="1180" y="286"/>
                  </a:lnTo>
                  <a:lnTo>
                    <a:pt x="1184" y="286"/>
                  </a:lnTo>
                  <a:lnTo>
                    <a:pt x="1184" y="286"/>
                  </a:lnTo>
                  <a:lnTo>
                    <a:pt x="1188" y="286"/>
                  </a:lnTo>
                  <a:lnTo>
                    <a:pt x="1191" y="286"/>
                  </a:lnTo>
                  <a:lnTo>
                    <a:pt x="1195" y="290"/>
                  </a:lnTo>
                  <a:lnTo>
                    <a:pt x="1195" y="293"/>
                  </a:lnTo>
                  <a:lnTo>
                    <a:pt x="1195" y="293"/>
                  </a:lnTo>
                  <a:lnTo>
                    <a:pt x="1199" y="297"/>
                  </a:lnTo>
                  <a:lnTo>
                    <a:pt x="1202" y="304"/>
                  </a:lnTo>
                  <a:lnTo>
                    <a:pt x="1202" y="308"/>
                  </a:lnTo>
                  <a:lnTo>
                    <a:pt x="1206" y="311"/>
                  </a:lnTo>
                  <a:lnTo>
                    <a:pt x="1209" y="311"/>
                  </a:lnTo>
                  <a:lnTo>
                    <a:pt x="1213" y="311"/>
                  </a:lnTo>
                  <a:lnTo>
                    <a:pt x="1213" y="308"/>
                  </a:lnTo>
                  <a:lnTo>
                    <a:pt x="1217" y="304"/>
                  </a:lnTo>
                  <a:lnTo>
                    <a:pt x="1220" y="304"/>
                  </a:lnTo>
                  <a:lnTo>
                    <a:pt x="1220" y="304"/>
                  </a:lnTo>
                  <a:lnTo>
                    <a:pt x="1228" y="304"/>
                  </a:lnTo>
                  <a:lnTo>
                    <a:pt x="1231" y="304"/>
                  </a:lnTo>
                  <a:lnTo>
                    <a:pt x="1235" y="304"/>
                  </a:lnTo>
                  <a:lnTo>
                    <a:pt x="1238" y="301"/>
                  </a:lnTo>
                  <a:lnTo>
                    <a:pt x="1242" y="297"/>
                  </a:lnTo>
                  <a:lnTo>
                    <a:pt x="1246" y="297"/>
                  </a:lnTo>
                  <a:lnTo>
                    <a:pt x="1249" y="301"/>
                  </a:lnTo>
                  <a:lnTo>
                    <a:pt x="1249" y="297"/>
                  </a:lnTo>
                  <a:lnTo>
                    <a:pt x="1249" y="297"/>
                  </a:lnTo>
                  <a:lnTo>
                    <a:pt x="1253" y="297"/>
                  </a:lnTo>
                  <a:lnTo>
                    <a:pt x="1256" y="301"/>
                  </a:lnTo>
                  <a:lnTo>
                    <a:pt x="1256" y="297"/>
                  </a:lnTo>
                  <a:lnTo>
                    <a:pt x="1256" y="297"/>
                  </a:lnTo>
                  <a:lnTo>
                    <a:pt x="1260" y="301"/>
                  </a:lnTo>
                  <a:lnTo>
                    <a:pt x="1256" y="304"/>
                  </a:lnTo>
                  <a:lnTo>
                    <a:pt x="1256" y="304"/>
                  </a:lnTo>
                  <a:lnTo>
                    <a:pt x="1264" y="304"/>
                  </a:lnTo>
                  <a:lnTo>
                    <a:pt x="1267" y="304"/>
                  </a:lnTo>
                  <a:lnTo>
                    <a:pt x="1267" y="304"/>
                  </a:lnTo>
                  <a:lnTo>
                    <a:pt x="1271" y="304"/>
                  </a:lnTo>
                  <a:lnTo>
                    <a:pt x="1275" y="308"/>
                  </a:lnTo>
                  <a:lnTo>
                    <a:pt x="1275" y="308"/>
                  </a:lnTo>
                  <a:lnTo>
                    <a:pt x="1282" y="308"/>
                  </a:lnTo>
                  <a:lnTo>
                    <a:pt x="1285" y="304"/>
                  </a:lnTo>
                  <a:lnTo>
                    <a:pt x="1285" y="304"/>
                  </a:lnTo>
                  <a:lnTo>
                    <a:pt x="1285" y="301"/>
                  </a:lnTo>
                  <a:lnTo>
                    <a:pt x="1282" y="301"/>
                  </a:lnTo>
                  <a:lnTo>
                    <a:pt x="1285" y="297"/>
                  </a:lnTo>
                  <a:lnTo>
                    <a:pt x="1285" y="297"/>
                  </a:lnTo>
                  <a:lnTo>
                    <a:pt x="1285" y="301"/>
                  </a:lnTo>
                  <a:lnTo>
                    <a:pt x="1293" y="301"/>
                  </a:lnTo>
                  <a:lnTo>
                    <a:pt x="1296" y="301"/>
                  </a:lnTo>
                  <a:lnTo>
                    <a:pt x="1300" y="301"/>
                  </a:lnTo>
                  <a:lnTo>
                    <a:pt x="1304" y="297"/>
                  </a:lnTo>
                  <a:lnTo>
                    <a:pt x="1307" y="297"/>
                  </a:lnTo>
                  <a:lnTo>
                    <a:pt x="1311" y="297"/>
                  </a:lnTo>
                  <a:lnTo>
                    <a:pt x="1318" y="301"/>
                  </a:lnTo>
                  <a:lnTo>
                    <a:pt x="1318" y="301"/>
                  </a:lnTo>
                  <a:lnTo>
                    <a:pt x="1329" y="301"/>
                  </a:lnTo>
                  <a:lnTo>
                    <a:pt x="1333" y="301"/>
                  </a:lnTo>
                  <a:lnTo>
                    <a:pt x="1336" y="301"/>
                  </a:lnTo>
                  <a:lnTo>
                    <a:pt x="1336" y="304"/>
                  </a:lnTo>
                  <a:lnTo>
                    <a:pt x="1340" y="304"/>
                  </a:lnTo>
                  <a:lnTo>
                    <a:pt x="1347" y="308"/>
                  </a:lnTo>
                  <a:lnTo>
                    <a:pt x="1347" y="311"/>
                  </a:lnTo>
                  <a:lnTo>
                    <a:pt x="1351" y="315"/>
                  </a:lnTo>
                  <a:lnTo>
                    <a:pt x="1354" y="319"/>
                  </a:lnTo>
                  <a:lnTo>
                    <a:pt x="1358" y="315"/>
                  </a:lnTo>
                  <a:lnTo>
                    <a:pt x="1365" y="315"/>
                  </a:lnTo>
                  <a:lnTo>
                    <a:pt x="1365" y="315"/>
                  </a:lnTo>
                  <a:lnTo>
                    <a:pt x="1372" y="319"/>
                  </a:lnTo>
                  <a:lnTo>
                    <a:pt x="1376" y="322"/>
                  </a:lnTo>
                  <a:lnTo>
                    <a:pt x="1380" y="322"/>
                  </a:lnTo>
                  <a:lnTo>
                    <a:pt x="1383" y="322"/>
                  </a:lnTo>
                  <a:lnTo>
                    <a:pt x="1387" y="322"/>
                  </a:lnTo>
                  <a:lnTo>
                    <a:pt x="1390" y="322"/>
                  </a:lnTo>
                  <a:lnTo>
                    <a:pt x="1390" y="322"/>
                  </a:lnTo>
                  <a:lnTo>
                    <a:pt x="1398" y="326"/>
                  </a:lnTo>
                  <a:lnTo>
                    <a:pt x="1401" y="330"/>
                  </a:lnTo>
                  <a:lnTo>
                    <a:pt x="1409" y="330"/>
                  </a:lnTo>
                  <a:lnTo>
                    <a:pt x="1409" y="330"/>
                  </a:lnTo>
                  <a:lnTo>
                    <a:pt x="1412" y="330"/>
                  </a:lnTo>
                  <a:lnTo>
                    <a:pt x="1416" y="330"/>
                  </a:lnTo>
                  <a:lnTo>
                    <a:pt x="1419" y="330"/>
                  </a:lnTo>
                  <a:lnTo>
                    <a:pt x="1419" y="330"/>
                  </a:lnTo>
                  <a:lnTo>
                    <a:pt x="1423" y="330"/>
                  </a:lnTo>
                  <a:lnTo>
                    <a:pt x="1427" y="333"/>
                  </a:lnTo>
                  <a:lnTo>
                    <a:pt x="1427" y="337"/>
                  </a:lnTo>
                  <a:lnTo>
                    <a:pt x="1430" y="340"/>
                  </a:lnTo>
                  <a:lnTo>
                    <a:pt x="1434" y="340"/>
                  </a:lnTo>
                  <a:lnTo>
                    <a:pt x="1438" y="348"/>
                  </a:lnTo>
                  <a:lnTo>
                    <a:pt x="1438" y="348"/>
                  </a:lnTo>
                  <a:lnTo>
                    <a:pt x="1438" y="355"/>
                  </a:lnTo>
                  <a:lnTo>
                    <a:pt x="1441" y="358"/>
                  </a:lnTo>
                  <a:lnTo>
                    <a:pt x="1445" y="358"/>
                  </a:lnTo>
                  <a:lnTo>
                    <a:pt x="1445" y="358"/>
                  </a:lnTo>
                  <a:lnTo>
                    <a:pt x="1452" y="358"/>
                  </a:lnTo>
                  <a:lnTo>
                    <a:pt x="1459" y="358"/>
                  </a:lnTo>
                  <a:lnTo>
                    <a:pt x="1463" y="358"/>
                  </a:lnTo>
                  <a:lnTo>
                    <a:pt x="1463" y="358"/>
                  </a:lnTo>
                  <a:lnTo>
                    <a:pt x="1463" y="362"/>
                  </a:lnTo>
                  <a:lnTo>
                    <a:pt x="1463" y="362"/>
                  </a:lnTo>
                  <a:close/>
                  <a:moveTo>
                    <a:pt x="1687" y="330"/>
                  </a:moveTo>
                  <a:lnTo>
                    <a:pt x="1691" y="330"/>
                  </a:lnTo>
                  <a:lnTo>
                    <a:pt x="1687" y="330"/>
                  </a:lnTo>
                  <a:lnTo>
                    <a:pt x="1687" y="330"/>
                  </a:lnTo>
                  <a:close/>
                  <a:moveTo>
                    <a:pt x="1684" y="330"/>
                  </a:moveTo>
                  <a:lnTo>
                    <a:pt x="1687" y="330"/>
                  </a:lnTo>
                  <a:lnTo>
                    <a:pt x="1684" y="330"/>
                  </a:lnTo>
                  <a:lnTo>
                    <a:pt x="1684" y="330"/>
                  </a:lnTo>
                  <a:close/>
                  <a:moveTo>
                    <a:pt x="1676" y="340"/>
                  </a:moveTo>
                  <a:lnTo>
                    <a:pt x="1676" y="337"/>
                  </a:lnTo>
                  <a:lnTo>
                    <a:pt x="1680" y="337"/>
                  </a:lnTo>
                  <a:lnTo>
                    <a:pt x="1676" y="337"/>
                  </a:lnTo>
                  <a:lnTo>
                    <a:pt x="1676" y="340"/>
                  </a:lnTo>
                  <a:lnTo>
                    <a:pt x="1676" y="340"/>
                  </a:lnTo>
                  <a:close/>
                  <a:moveTo>
                    <a:pt x="1673" y="340"/>
                  </a:moveTo>
                  <a:lnTo>
                    <a:pt x="1669" y="340"/>
                  </a:lnTo>
                  <a:lnTo>
                    <a:pt x="1669" y="340"/>
                  </a:lnTo>
                  <a:lnTo>
                    <a:pt x="1666" y="340"/>
                  </a:lnTo>
                  <a:lnTo>
                    <a:pt x="1662" y="340"/>
                  </a:lnTo>
                  <a:lnTo>
                    <a:pt x="1662" y="340"/>
                  </a:lnTo>
                  <a:lnTo>
                    <a:pt x="1662" y="340"/>
                  </a:lnTo>
                  <a:lnTo>
                    <a:pt x="1666" y="340"/>
                  </a:lnTo>
                  <a:lnTo>
                    <a:pt x="1669" y="340"/>
                  </a:lnTo>
                  <a:lnTo>
                    <a:pt x="1669" y="340"/>
                  </a:lnTo>
                  <a:lnTo>
                    <a:pt x="1673" y="340"/>
                  </a:lnTo>
                  <a:lnTo>
                    <a:pt x="1673" y="340"/>
                  </a:lnTo>
                  <a:close/>
                  <a:moveTo>
                    <a:pt x="1647" y="344"/>
                  </a:moveTo>
                  <a:lnTo>
                    <a:pt x="1651" y="344"/>
                  </a:lnTo>
                  <a:lnTo>
                    <a:pt x="1651" y="344"/>
                  </a:lnTo>
                  <a:lnTo>
                    <a:pt x="1655" y="340"/>
                  </a:lnTo>
                  <a:lnTo>
                    <a:pt x="1662" y="340"/>
                  </a:lnTo>
                  <a:lnTo>
                    <a:pt x="1655" y="340"/>
                  </a:lnTo>
                  <a:lnTo>
                    <a:pt x="1651" y="344"/>
                  </a:lnTo>
                  <a:lnTo>
                    <a:pt x="1651" y="344"/>
                  </a:lnTo>
                  <a:lnTo>
                    <a:pt x="1647" y="344"/>
                  </a:lnTo>
                  <a:lnTo>
                    <a:pt x="1647" y="344"/>
                  </a:lnTo>
                  <a:close/>
                  <a:moveTo>
                    <a:pt x="1640" y="348"/>
                  </a:moveTo>
                  <a:lnTo>
                    <a:pt x="1644" y="348"/>
                  </a:lnTo>
                  <a:lnTo>
                    <a:pt x="1644" y="348"/>
                  </a:lnTo>
                  <a:lnTo>
                    <a:pt x="1644" y="348"/>
                  </a:lnTo>
                  <a:lnTo>
                    <a:pt x="1640" y="348"/>
                  </a:lnTo>
                  <a:lnTo>
                    <a:pt x="1640" y="348"/>
                  </a:lnTo>
                  <a:close/>
                  <a:moveTo>
                    <a:pt x="1640" y="348"/>
                  </a:moveTo>
                  <a:lnTo>
                    <a:pt x="1637" y="348"/>
                  </a:lnTo>
                  <a:lnTo>
                    <a:pt x="1633" y="348"/>
                  </a:lnTo>
                  <a:lnTo>
                    <a:pt x="1637" y="348"/>
                  </a:lnTo>
                  <a:lnTo>
                    <a:pt x="1640" y="348"/>
                  </a:lnTo>
                  <a:lnTo>
                    <a:pt x="1640" y="348"/>
                  </a:lnTo>
                  <a:close/>
                  <a:moveTo>
                    <a:pt x="1629" y="348"/>
                  </a:moveTo>
                  <a:lnTo>
                    <a:pt x="1629" y="348"/>
                  </a:lnTo>
                  <a:lnTo>
                    <a:pt x="1633" y="348"/>
                  </a:lnTo>
                  <a:lnTo>
                    <a:pt x="1633" y="348"/>
                  </a:lnTo>
                  <a:lnTo>
                    <a:pt x="1633" y="348"/>
                  </a:lnTo>
                  <a:lnTo>
                    <a:pt x="1629" y="348"/>
                  </a:lnTo>
                  <a:lnTo>
                    <a:pt x="1629" y="348"/>
                  </a:lnTo>
                  <a:lnTo>
                    <a:pt x="1629" y="348"/>
                  </a:lnTo>
                  <a:close/>
                  <a:moveTo>
                    <a:pt x="1626" y="351"/>
                  </a:moveTo>
                  <a:lnTo>
                    <a:pt x="1626" y="351"/>
                  </a:lnTo>
                  <a:lnTo>
                    <a:pt x="1626" y="351"/>
                  </a:lnTo>
                  <a:lnTo>
                    <a:pt x="1626" y="351"/>
                  </a:lnTo>
                  <a:close/>
                  <a:moveTo>
                    <a:pt x="1481" y="358"/>
                  </a:moveTo>
                  <a:lnTo>
                    <a:pt x="1481" y="358"/>
                  </a:lnTo>
                  <a:lnTo>
                    <a:pt x="1477" y="358"/>
                  </a:lnTo>
                  <a:lnTo>
                    <a:pt x="1474" y="358"/>
                  </a:lnTo>
                  <a:lnTo>
                    <a:pt x="1474" y="358"/>
                  </a:lnTo>
                  <a:lnTo>
                    <a:pt x="1474" y="358"/>
                  </a:lnTo>
                  <a:lnTo>
                    <a:pt x="1477" y="358"/>
                  </a:lnTo>
                  <a:lnTo>
                    <a:pt x="1481" y="358"/>
                  </a:lnTo>
                  <a:lnTo>
                    <a:pt x="1481" y="358"/>
                  </a:lnTo>
                  <a:lnTo>
                    <a:pt x="1481" y="358"/>
                  </a:lnTo>
                  <a:close/>
                  <a:moveTo>
                    <a:pt x="1470" y="358"/>
                  </a:moveTo>
                  <a:lnTo>
                    <a:pt x="1474" y="358"/>
                  </a:lnTo>
                  <a:lnTo>
                    <a:pt x="1470" y="358"/>
                  </a:lnTo>
                  <a:lnTo>
                    <a:pt x="1470" y="358"/>
                  </a:lnTo>
                  <a:close/>
                  <a:moveTo>
                    <a:pt x="1466" y="358"/>
                  </a:moveTo>
                  <a:lnTo>
                    <a:pt x="1470" y="358"/>
                  </a:lnTo>
                  <a:lnTo>
                    <a:pt x="1466" y="358"/>
                  </a:lnTo>
                  <a:lnTo>
                    <a:pt x="1466" y="358"/>
                  </a:lnTo>
                  <a:close/>
                  <a:moveTo>
                    <a:pt x="1510" y="366"/>
                  </a:moveTo>
                  <a:lnTo>
                    <a:pt x="1510" y="366"/>
                  </a:lnTo>
                  <a:lnTo>
                    <a:pt x="1510" y="366"/>
                  </a:lnTo>
                  <a:lnTo>
                    <a:pt x="1506" y="366"/>
                  </a:lnTo>
                  <a:lnTo>
                    <a:pt x="1503" y="362"/>
                  </a:lnTo>
                  <a:lnTo>
                    <a:pt x="1499" y="362"/>
                  </a:lnTo>
                  <a:lnTo>
                    <a:pt x="1499" y="358"/>
                  </a:lnTo>
                  <a:lnTo>
                    <a:pt x="1495" y="358"/>
                  </a:lnTo>
                  <a:lnTo>
                    <a:pt x="1492" y="358"/>
                  </a:lnTo>
                  <a:lnTo>
                    <a:pt x="1492" y="358"/>
                  </a:lnTo>
                  <a:lnTo>
                    <a:pt x="1488" y="358"/>
                  </a:lnTo>
                  <a:lnTo>
                    <a:pt x="1485" y="358"/>
                  </a:lnTo>
                  <a:lnTo>
                    <a:pt x="1488" y="358"/>
                  </a:lnTo>
                  <a:lnTo>
                    <a:pt x="1492" y="358"/>
                  </a:lnTo>
                  <a:lnTo>
                    <a:pt x="1492" y="358"/>
                  </a:lnTo>
                  <a:lnTo>
                    <a:pt x="1495" y="358"/>
                  </a:lnTo>
                  <a:lnTo>
                    <a:pt x="1499" y="358"/>
                  </a:lnTo>
                  <a:lnTo>
                    <a:pt x="1499" y="362"/>
                  </a:lnTo>
                  <a:lnTo>
                    <a:pt x="1503" y="362"/>
                  </a:lnTo>
                  <a:lnTo>
                    <a:pt x="1506" y="366"/>
                  </a:lnTo>
                  <a:lnTo>
                    <a:pt x="1510" y="366"/>
                  </a:lnTo>
                  <a:lnTo>
                    <a:pt x="1510" y="366"/>
                  </a:lnTo>
                  <a:lnTo>
                    <a:pt x="1510" y="366"/>
                  </a:lnTo>
                  <a:lnTo>
                    <a:pt x="1510" y="366"/>
                  </a:lnTo>
                  <a:close/>
                  <a:moveTo>
                    <a:pt x="1481" y="358"/>
                  </a:moveTo>
                  <a:lnTo>
                    <a:pt x="1485" y="358"/>
                  </a:lnTo>
                  <a:lnTo>
                    <a:pt x="1481" y="358"/>
                  </a:lnTo>
                  <a:lnTo>
                    <a:pt x="1481" y="358"/>
                  </a:lnTo>
                  <a:close/>
                  <a:moveTo>
                    <a:pt x="1542" y="373"/>
                  </a:moveTo>
                  <a:lnTo>
                    <a:pt x="1539" y="369"/>
                  </a:lnTo>
                  <a:lnTo>
                    <a:pt x="1535" y="369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2" y="366"/>
                  </a:lnTo>
                  <a:lnTo>
                    <a:pt x="1532" y="362"/>
                  </a:lnTo>
                  <a:lnTo>
                    <a:pt x="1528" y="362"/>
                  </a:lnTo>
                  <a:lnTo>
                    <a:pt x="1528" y="358"/>
                  </a:lnTo>
                  <a:lnTo>
                    <a:pt x="1528" y="358"/>
                  </a:lnTo>
                  <a:lnTo>
                    <a:pt x="1524" y="358"/>
                  </a:lnTo>
                  <a:lnTo>
                    <a:pt x="1528" y="358"/>
                  </a:lnTo>
                  <a:lnTo>
                    <a:pt x="1528" y="358"/>
                  </a:lnTo>
                  <a:lnTo>
                    <a:pt x="1528" y="362"/>
                  </a:lnTo>
                  <a:lnTo>
                    <a:pt x="1532" y="362"/>
                  </a:lnTo>
                  <a:lnTo>
                    <a:pt x="1532" y="366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5" y="366"/>
                  </a:lnTo>
                  <a:lnTo>
                    <a:pt x="1535" y="369"/>
                  </a:lnTo>
                  <a:lnTo>
                    <a:pt x="1539" y="369"/>
                  </a:lnTo>
                  <a:lnTo>
                    <a:pt x="1542" y="373"/>
                  </a:lnTo>
                  <a:lnTo>
                    <a:pt x="1542" y="373"/>
                  </a:lnTo>
                  <a:close/>
                  <a:moveTo>
                    <a:pt x="1517" y="362"/>
                  </a:moveTo>
                  <a:lnTo>
                    <a:pt x="1521" y="358"/>
                  </a:lnTo>
                  <a:lnTo>
                    <a:pt x="1524" y="358"/>
                  </a:lnTo>
                  <a:lnTo>
                    <a:pt x="1521" y="358"/>
                  </a:lnTo>
                  <a:lnTo>
                    <a:pt x="1517" y="362"/>
                  </a:lnTo>
                  <a:lnTo>
                    <a:pt x="1517" y="362"/>
                  </a:lnTo>
                  <a:close/>
                  <a:moveTo>
                    <a:pt x="1615" y="366"/>
                  </a:moveTo>
                  <a:lnTo>
                    <a:pt x="1611" y="366"/>
                  </a:lnTo>
                  <a:lnTo>
                    <a:pt x="1608" y="366"/>
                  </a:lnTo>
                  <a:lnTo>
                    <a:pt x="1608" y="366"/>
                  </a:lnTo>
                  <a:lnTo>
                    <a:pt x="1604" y="366"/>
                  </a:lnTo>
                  <a:lnTo>
                    <a:pt x="1600" y="366"/>
                  </a:lnTo>
                  <a:lnTo>
                    <a:pt x="1600" y="366"/>
                  </a:lnTo>
                  <a:lnTo>
                    <a:pt x="1597" y="362"/>
                  </a:lnTo>
                  <a:lnTo>
                    <a:pt x="1600" y="366"/>
                  </a:lnTo>
                  <a:lnTo>
                    <a:pt x="1600" y="366"/>
                  </a:lnTo>
                  <a:lnTo>
                    <a:pt x="1604" y="366"/>
                  </a:lnTo>
                  <a:lnTo>
                    <a:pt x="1608" y="366"/>
                  </a:lnTo>
                  <a:lnTo>
                    <a:pt x="1608" y="366"/>
                  </a:lnTo>
                  <a:lnTo>
                    <a:pt x="1611" y="366"/>
                  </a:lnTo>
                  <a:lnTo>
                    <a:pt x="1615" y="366"/>
                  </a:lnTo>
                  <a:lnTo>
                    <a:pt x="1615" y="366"/>
                  </a:lnTo>
                  <a:close/>
                  <a:moveTo>
                    <a:pt x="1590" y="366"/>
                  </a:moveTo>
                  <a:lnTo>
                    <a:pt x="1593" y="366"/>
                  </a:lnTo>
                  <a:lnTo>
                    <a:pt x="1593" y="362"/>
                  </a:lnTo>
                  <a:lnTo>
                    <a:pt x="1593" y="366"/>
                  </a:lnTo>
                  <a:lnTo>
                    <a:pt x="1590" y="366"/>
                  </a:lnTo>
                  <a:lnTo>
                    <a:pt x="1590" y="366"/>
                  </a:lnTo>
                  <a:close/>
                  <a:moveTo>
                    <a:pt x="1517" y="366"/>
                  </a:moveTo>
                  <a:lnTo>
                    <a:pt x="1517" y="362"/>
                  </a:lnTo>
                  <a:lnTo>
                    <a:pt x="1517" y="366"/>
                  </a:lnTo>
                  <a:lnTo>
                    <a:pt x="1517" y="366"/>
                  </a:lnTo>
                  <a:close/>
                  <a:moveTo>
                    <a:pt x="1586" y="366"/>
                  </a:moveTo>
                  <a:lnTo>
                    <a:pt x="1590" y="366"/>
                  </a:lnTo>
                  <a:lnTo>
                    <a:pt x="1590" y="366"/>
                  </a:lnTo>
                  <a:lnTo>
                    <a:pt x="1590" y="366"/>
                  </a:lnTo>
                  <a:lnTo>
                    <a:pt x="1586" y="366"/>
                  </a:lnTo>
                  <a:lnTo>
                    <a:pt x="1586" y="366"/>
                  </a:lnTo>
                  <a:close/>
                  <a:moveTo>
                    <a:pt x="1579" y="366"/>
                  </a:moveTo>
                  <a:lnTo>
                    <a:pt x="1582" y="366"/>
                  </a:lnTo>
                  <a:lnTo>
                    <a:pt x="1582" y="366"/>
                  </a:lnTo>
                  <a:lnTo>
                    <a:pt x="1586" y="366"/>
                  </a:lnTo>
                  <a:lnTo>
                    <a:pt x="1582" y="366"/>
                  </a:lnTo>
                  <a:lnTo>
                    <a:pt x="1582" y="366"/>
                  </a:lnTo>
                  <a:lnTo>
                    <a:pt x="1579" y="366"/>
                  </a:lnTo>
                  <a:lnTo>
                    <a:pt x="1579" y="366"/>
                  </a:lnTo>
                  <a:close/>
                  <a:moveTo>
                    <a:pt x="1568" y="369"/>
                  </a:moveTo>
                  <a:lnTo>
                    <a:pt x="1571" y="366"/>
                  </a:lnTo>
                  <a:lnTo>
                    <a:pt x="1571" y="366"/>
                  </a:lnTo>
                  <a:lnTo>
                    <a:pt x="1571" y="366"/>
                  </a:lnTo>
                  <a:lnTo>
                    <a:pt x="1568" y="369"/>
                  </a:lnTo>
                  <a:lnTo>
                    <a:pt x="1568" y="369"/>
                  </a:lnTo>
                  <a:close/>
                  <a:moveTo>
                    <a:pt x="1564" y="369"/>
                  </a:moveTo>
                  <a:lnTo>
                    <a:pt x="1564" y="369"/>
                  </a:lnTo>
                  <a:lnTo>
                    <a:pt x="1564" y="369"/>
                  </a:lnTo>
                  <a:lnTo>
                    <a:pt x="1564" y="369"/>
                  </a:lnTo>
                  <a:close/>
                  <a:moveTo>
                    <a:pt x="1553" y="373"/>
                  </a:moveTo>
                  <a:lnTo>
                    <a:pt x="1550" y="373"/>
                  </a:lnTo>
                  <a:lnTo>
                    <a:pt x="1546" y="373"/>
                  </a:lnTo>
                  <a:lnTo>
                    <a:pt x="1546" y="373"/>
                  </a:lnTo>
                  <a:lnTo>
                    <a:pt x="1542" y="373"/>
                  </a:lnTo>
                  <a:lnTo>
                    <a:pt x="1546" y="373"/>
                  </a:lnTo>
                  <a:lnTo>
                    <a:pt x="1546" y="373"/>
                  </a:lnTo>
                  <a:lnTo>
                    <a:pt x="1550" y="373"/>
                  </a:lnTo>
                  <a:lnTo>
                    <a:pt x="1553" y="373"/>
                  </a:lnTo>
                  <a:lnTo>
                    <a:pt x="1553" y="373"/>
                  </a:lnTo>
                  <a:close/>
                  <a:moveTo>
                    <a:pt x="1553" y="373"/>
                  </a:moveTo>
                  <a:lnTo>
                    <a:pt x="1553" y="373"/>
                  </a:lnTo>
                  <a:lnTo>
                    <a:pt x="1557" y="373"/>
                  </a:lnTo>
                  <a:lnTo>
                    <a:pt x="1553" y="373"/>
                  </a:lnTo>
                  <a:lnTo>
                    <a:pt x="1553" y="373"/>
                  </a:lnTo>
                  <a:lnTo>
                    <a:pt x="1553" y="373"/>
                  </a:lnTo>
                  <a:close/>
                  <a:moveTo>
                    <a:pt x="1231" y="949"/>
                  </a:moveTo>
                  <a:lnTo>
                    <a:pt x="1231" y="949"/>
                  </a:lnTo>
                  <a:lnTo>
                    <a:pt x="1235" y="949"/>
                  </a:lnTo>
                  <a:lnTo>
                    <a:pt x="1231" y="949"/>
                  </a:lnTo>
                  <a:lnTo>
                    <a:pt x="1231" y="949"/>
                  </a:lnTo>
                  <a:lnTo>
                    <a:pt x="1231" y="949"/>
                  </a:lnTo>
                  <a:close/>
                  <a:moveTo>
                    <a:pt x="1228" y="959"/>
                  </a:moveTo>
                  <a:lnTo>
                    <a:pt x="1231" y="956"/>
                  </a:lnTo>
                  <a:lnTo>
                    <a:pt x="1231" y="956"/>
                  </a:lnTo>
                  <a:lnTo>
                    <a:pt x="1231" y="956"/>
                  </a:lnTo>
                  <a:lnTo>
                    <a:pt x="1228" y="959"/>
                  </a:lnTo>
                  <a:lnTo>
                    <a:pt x="1228" y="959"/>
                  </a:lnTo>
                  <a:close/>
                  <a:moveTo>
                    <a:pt x="1202" y="974"/>
                  </a:moveTo>
                  <a:lnTo>
                    <a:pt x="1206" y="970"/>
                  </a:lnTo>
                  <a:lnTo>
                    <a:pt x="1209" y="967"/>
                  </a:lnTo>
                  <a:lnTo>
                    <a:pt x="1213" y="967"/>
                  </a:lnTo>
                  <a:lnTo>
                    <a:pt x="1217" y="967"/>
                  </a:lnTo>
                  <a:lnTo>
                    <a:pt x="1220" y="967"/>
                  </a:lnTo>
                  <a:lnTo>
                    <a:pt x="1217" y="967"/>
                  </a:lnTo>
                  <a:lnTo>
                    <a:pt x="1213" y="967"/>
                  </a:lnTo>
                  <a:lnTo>
                    <a:pt x="1209" y="967"/>
                  </a:lnTo>
                  <a:lnTo>
                    <a:pt x="1206" y="970"/>
                  </a:lnTo>
                  <a:lnTo>
                    <a:pt x="1202" y="974"/>
                  </a:lnTo>
                  <a:lnTo>
                    <a:pt x="1202" y="974"/>
                  </a:lnTo>
                  <a:close/>
                  <a:moveTo>
                    <a:pt x="1220" y="999"/>
                  </a:moveTo>
                  <a:lnTo>
                    <a:pt x="1224" y="996"/>
                  </a:lnTo>
                  <a:lnTo>
                    <a:pt x="1224" y="992"/>
                  </a:lnTo>
                  <a:lnTo>
                    <a:pt x="1224" y="996"/>
                  </a:lnTo>
                  <a:lnTo>
                    <a:pt x="1220" y="999"/>
                  </a:lnTo>
                  <a:lnTo>
                    <a:pt x="1220" y="999"/>
                  </a:lnTo>
                  <a:close/>
                </a:path>
              </a:pathLst>
            </a:custGeom>
            <a:solidFill>
              <a:schemeClr val="tx2"/>
            </a:solidFill>
            <a:ln w="7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173" y="2822"/>
              <a:ext cx="8" cy="4"/>
            </a:xfrm>
            <a:custGeom>
              <a:avLst/>
              <a:gdLst>
                <a:gd name="T0" fmla="*/ 8 w 8"/>
                <a:gd name="T1" fmla="*/ 0 h 4"/>
                <a:gd name="T2" fmla="*/ 4 w 8"/>
                <a:gd name="T3" fmla="*/ 0 h 4"/>
                <a:gd name="T4" fmla="*/ 4 w 8"/>
                <a:gd name="T5" fmla="*/ 4 h 4"/>
                <a:gd name="T6" fmla="*/ 0 w 8"/>
                <a:gd name="T7" fmla="*/ 4 h 4"/>
                <a:gd name="T8" fmla="*/ 4 w 8"/>
                <a:gd name="T9" fmla="*/ 4 h 4"/>
                <a:gd name="T10" fmla="*/ 4 w 8"/>
                <a:gd name="T11" fmla="*/ 0 h 4"/>
                <a:gd name="T12" fmla="*/ 8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8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195" y="2822"/>
              <a:ext cx="7" cy="4"/>
            </a:xfrm>
            <a:custGeom>
              <a:avLst/>
              <a:gdLst>
                <a:gd name="T0" fmla="*/ 7 w 7"/>
                <a:gd name="T1" fmla="*/ 0 h 4"/>
                <a:gd name="T2" fmla="*/ 4 w 7"/>
                <a:gd name="T3" fmla="*/ 0 h 4"/>
                <a:gd name="T4" fmla="*/ 0 w 7"/>
                <a:gd name="T5" fmla="*/ 4 h 4"/>
                <a:gd name="T6" fmla="*/ 4 w 7"/>
                <a:gd name="T7" fmla="*/ 0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0"/>
                  </a:lnTo>
                  <a:lnTo>
                    <a:pt x="7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3170" y="2826"/>
              <a:ext cx="3" cy="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3 h 7"/>
                <a:gd name="T4" fmla="*/ 3 w 3"/>
                <a:gd name="T5" fmla="*/ 0 h 7"/>
                <a:gd name="T6" fmla="*/ 3 w 3"/>
                <a:gd name="T7" fmla="*/ 0 h 7"/>
                <a:gd name="T8" fmla="*/ 3 w 3"/>
                <a:gd name="T9" fmla="*/ 0 h 7"/>
                <a:gd name="T10" fmla="*/ 0 w 3"/>
                <a:gd name="T11" fmla="*/ 3 h 7"/>
                <a:gd name="T12" fmla="*/ 0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7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159" y="2833"/>
              <a:ext cx="11" cy="0"/>
            </a:xfrm>
            <a:custGeom>
              <a:avLst/>
              <a:gdLst>
                <a:gd name="T0" fmla="*/ 0 w 11"/>
                <a:gd name="T1" fmla="*/ 3 w 11"/>
                <a:gd name="T2" fmla="*/ 11 w 11"/>
                <a:gd name="T3" fmla="*/ 3 w 11"/>
                <a:gd name="T4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3" y="0"/>
                  </a:lnTo>
                  <a:lnTo>
                    <a:pt x="11" y="0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155" y="2836"/>
              <a:ext cx="4" cy="11"/>
            </a:xfrm>
            <a:custGeom>
              <a:avLst/>
              <a:gdLst>
                <a:gd name="T0" fmla="*/ 0 w 4"/>
                <a:gd name="T1" fmla="*/ 11 h 11"/>
                <a:gd name="T2" fmla="*/ 4 w 4"/>
                <a:gd name="T3" fmla="*/ 8 h 11"/>
                <a:gd name="T4" fmla="*/ 4 w 4"/>
                <a:gd name="T5" fmla="*/ 4 h 11"/>
                <a:gd name="T6" fmla="*/ 4 w 4"/>
                <a:gd name="T7" fmla="*/ 0 h 11"/>
                <a:gd name="T8" fmla="*/ 4 w 4"/>
                <a:gd name="T9" fmla="*/ 0 h 11"/>
                <a:gd name="T10" fmla="*/ 4 w 4"/>
                <a:gd name="T11" fmla="*/ 0 h 11"/>
                <a:gd name="T12" fmla="*/ 4 w 4"/>
                <a:gd name="T13" fmla="*/ 4 h 11"/>
                <a:gd name="T14" fmla="*/ 4 w 4"/>
                <a:gd name="T15" fmla="*/ 8 h 11"/>
                <a:gd name="T16" fmla="*/ 0 w 4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lnTo>
                    <a:pt x="4" y="8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8"/>
                  </a:lnTo>
                  <a:lnTo>
                    <a:pt x="0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3155" y="2847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3134" y="2851"/>
              <a:ext cx="3" cy="11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11 h 11"/>
                <a:gd name="T4" fmla="*/ 0 w 3"/>
                <a:gd name="T5" fmla="*/ 4 h 11"/>
                <a:gd name="T6" fmla="*/ 0 w 3"/>
                <a:gd name="T7" fmla="*/ 0 h 11"/>
                <a:gd name="T8" fmla="*/ 3 w 3"/>
                <a:gd name="T9" fmla="*/ 0 h 11"/>
                <a:gd name="T10" fmla="*/ 0 w 3"/>
                <a:gd name="T11" fmla="*/ 0 h 11"/>
                <a:gd name="T12" fmla="*/ 0 w 3"/>
                <a:gd name="T13" fmla="*/ 4 h 11"/>
                <a:gd name="T14" fmla="*/ 0 w 3"/>
                <a:gd name="T15" fmla="*/ 11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097" y="2858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3079" y="28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3068" y="2862"/>
              <a:ext cx="29" cy="40"/>
            </a:xfrm>
            <a:custGeom>
              <a:avLst/>
              <a:gdLst>
                <a:gd name="T0" fmla="*/ 29 w 29"/>
                <a:gd name="T1" fmla="*/ 40 h 40"/>
                <a:gd name="T2" fmla="*/ 29 w 29"/>
                <a:gd name="T3" fmla="*/ 36 h 40"/>
                <a:gd name="T4" fmla="*/ 29 w 29"/>
                <a:gd name="T5" fmla="*/ 36 h 40"/>
                <a:gd name="T6" fmla="*/ 29 w 29"/>
                <a:gd name="T7" fmla="*/ 32 h 40"/>
                <a:gd name="T8" fmla="*/ 26 w 29"/>
                <a:gd name="T9" fmla="*/ 29 h 40"/>
                <a:gd name="T10" fmla="*/ 22 w 29"/>
                <a:gd name="T11" fmla="*/ 25 h 40"/>
                <a:gd name="T12" fmla="*/ 18 w 29"/>
                <a:gd name="T13" fmla="*/ 25 h 40"/>
                <a:gd name="T14" fmla="*/ 18 w 29"/>
                <a:gd name="T15" fmla="*/ 25 h 40"/>
                <a:gd name="T16" fmla="*/ 11 w 29"/>
                <a:gd name="T17" fmla="*/ 25 h 40"/>
                <a:gd name="T18" fmla="*/ 11 w 29"/>
                <a:gd name="T19" fmla="*/ 25 h 40"/>
                <a:gd name="T20" fmla="*/ 11 w 29"/>
                <a:gd name="T21" fmla="*/ 25 h 40"/>
                <a:gd name="T22" fmla="*/ 8 w 29"/>
                <a:gd name="T23" fmla="*/ 25 h 40"/>
                <a:gd name="T24" fmla="*/ 4 w 29"/>
                <a:gd name="T25" fmla="*/ 22 h 40"/>
                <a:gd name="T26" fmla="*/ 4 w 29"/>
                <a:gd name="T27" fmla="*/ 18 h 40"/>
                <a:gd name="T28" fmla="*/ 0 w 29"/>
                <a:gd name="T29" fmla="*/ 18 h 40"/>
                <a:gd name="T30" fmla="*/ 0 w 29"/>
                <a:gd name="T31" fmla="*/ 14 h 40"/>
                <a:gd name="T32" fmla="*/ 0 w 29"/>
                <a:gd name="T33" fmla="*/ 11 h 40"/>
                <a:gd name="T34" fmla="*/ 4 w 29"/>
                <a:gd name="T35" fmla="*/ 7 h 40"/>
                <a:gd name="T36" fmla="*/ 8 w 29"/>
                <a:gd name="T37" fmla="*/ 3 h 40"/>
                <a:gd name="T38" fmla="*/ 11 w 29"/>
                <a:gd name="T39" fmla="*/ 0 h 40"/>
                <a:gd name="T40" fmla="*/ 8 w 29"/>
                <a:gd name="T41" fmla="*/ 3 h 40"/>
                <a:gd name="T42" fmla="*/ 4 w 29"/>
                <a:gd name="T43" fmla="*/ 7 h 40"/>
                <a:gd name="T44" fmla="*/ 0 w 29"/>
                <a:gd name="T45" fmla="*/ 11 h 40"/>
                <a:gd name="T46" fmla="*/ 0 w 29"/>
                <a:gd name="T47" fmla="*/ 14 h 40"/>
                <a:gd name="T48" fmla="*/ 0 w 29"/>
                <a:gd name="T49" fmla="*/ 18 h 40"/>
                <a:gd name="T50" fmla="*/ 4 w 29"/>
                <a:gd name="T51" fmla="*/ 18 h 40"/>
                <a:gd name="T52" fmla="*/ 4 w 29"/>
                <a:gd name="T53" fmla="*/ 22 h 40"/>
                <a:gd name="T54" fmla="*/ 8 w 29"/>
                <a:gd name="T55" fmla="*/ 25 h 40"/>
                <a:gd name="T56" fmla="*/ 11 w 29"/>
                <a:gd name="T57" fmla="*/ 25 h 40"/>
                <a:gd name="T58" fmla="*/ 11 w 29"/>
                <a:gd name="T59" fmla="*/ 25 h 40"/>
                <a:gd name="T60" fmla="*/ 11 w 29"/>
                <a:gd name="T61" fmla="*/ 25 h 40"/>
                <a:gd name="T62" fmla="*/ 18 w 29"/>
                <a:gd name="T63" fmla="*/ 25 h 40"/>
                <a:gd name="T64" fmla="*/ 18 w 29"/>
                <a:gd name="T65" fmla="*/ 25 h 40"/>
                <a:gd name="T66" fmla="*/ 22 w 29"/>
                <a:gd name="T67" fmla="*/ 25 h 40"/>
                <a:gd name="T68" fmla="*/ 26 w 29"/>
                <a:gd name="T69" fmla="*/ 29 h 40"/>
                <a:gd name="T70" fmla="*/ 29 w 29"/>
                <a:gd name="T71" fmla="*/ 32 h 40"/>
                <a:gd name="T72" fmla="*/ 29 w 29"/>
                <a:gd name="T73" fmla="*/ 36 h 40"/>
                <a:gd name="T74" fmla="*/ 29 w 29"/>
                <a:gd name="T75" fmla="*/ 36 h 40"/>
                <a:gd name="T76" fmla="*/ 29 w 29"/>
                <a:gd name="T7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9" y="40"/>
                  </a:moveTo>
                  <a:lnTo>
                    <a:pt x="29" y="36"/>
                  </a:lnTo>
                  <a:lnTo>
                    <a:pt x="29" y="36"/>
                  </a:lnTo>
                  <a:lnTo>
                    <a:pt x="29" y="32"/>
                  </a:lnTo>
                  <a:lnTo>
                    <a:pt x="26" y="29"/>
                  </a:lnTo>
                  <a:lnTo>
                    <a:pt x="22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8" y="25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8" y="3"/>
                  </a:lnTo>
                  <a:lnTo>
                    <a:pt x="4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8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22" y="25"/>
                  </a:lnTo>
                  <a:lnTo>
                    <a:pt x="26" y="29"/>
                  </a:lnTo>
                  <a:lnTo>
                    <a:pt x="29" y="32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4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3072" y="2898"/>
              <a:ext cx="14" cy="14"/>
            </a:xfrm>
            <a:custGeom>
              <a:avLst/>
              <a:gdLst>
                <a:gd name="T0" fmla="*/ 14 w 14"/>
                <a:gd name="T1" fmla="*/ 0 h 14"/>
                <a:gd name="T2" fmla="*/ 7 w 14"/>
                <a:gd name="T3" fmla="*/ 7 h 14"/>
                <a:gd name="T4" fmla="*/ 7 w 14"/>
                <a:gd name="T5" fmla="*/ 7 h 14"/>
                <a:gd name="T6" fmla="*/ 7 w 14"/>
                <a:gd name="T7" fmla="*/ 7 h 14"/>
                <a:gd name="T8" fmla="*/ 7 w 14"/>
                <a:gd name="T9" fmla="*/ 11 h 14"/>
                <a:gd name="T10" fmla="*/ 4 w 14"/>
                <a:gd name="T11" fmla="*/ 14 h 14"/>
                <a:gd name="T12" fmla="*/ 0 w 14"/>
                <a:gd name="T13" fmla="*/ 14 h 14"/>
                <a:gd name="T14" fmla="*/ 4 w 14"/>
                <a:gd name="T15" fmla="*/ 14 h 14"/>
                <a:gd name="T16" fmla="*/ 7 w 14"/>
                <a:gd name="T17" fmla="*/ 11 h 14"/>
                <a:gd name="T18" fmla="*/ 7 w 14"/>
                <a:gd name="T19" fmla="*/ 7 h 14"/>
                <a:gd name="T20" fmla="*/ 7 w 14"/>
                <a:gd name="T21" fmla="*/ 7 h 14"/>
                <a:gd name="T22" fmla="*/ 7 w 14"/>
                <a:gd name="T23" fmla="*/ 7 h 14"/>
                <a:gd name="T24" fmla="*/ 14 w 14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097" y="2902"/>
              <a:ext cx="0" cy="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4502" y="2938"/>
              <a:ext cx="7" cy="3"/>
            </a:xfrm>
            <a:custGeom>
              <a:avLst/>
              <a:gdLst>
                <a:gd name="T0" fmla="*/ 0 w 7"/>
                <a:gd name="T1" fmla="*/ 3 h 3"/>
                <a:gd name="T2" fmla="*/ 4 w 7"/>
                <a:gd name="T3" fmla="*/ 0 h 3"/>
                <a:gd name="T4" fmla="*/ 7 w 7"/>
                <a:gd name="T5" fmla="*/ 0 h 3"/>
                <a:gd name="T6" fmla="*/ 4 w 7"/>
                <a:gd name="T7" fmla="*/ 0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4480" y="2945"/>
              <a:ext cx="11" cy="4"/>
            </a:xfrm>
            <a:custGeom>
              <a:avLst/>
              <a:gdLst>
                <a:gd name="T0" fmla="*/ 11 w 11"/>
                <a:gd name="T1" fmla="*/ 4 h 4"/>
                <a:gd name="T2" fmla="*/ 8 w 11"/>
                <a:gd name="T3" fmla="*/ 0 h 4"/>
                <a:gd name="T4" fmla="*/ 4 w 11"/>
                <a:gd name="T5" fmla="*/ 0 h 4"/>
                <a:gd name="T6" fmla="*/ 0 w 11"/>
                <a:gd name="T7" fmla="*/ 0 h 4"/>
                <a:gd name="T8" fmla="*/ 4 w 11"/>
                <a:gd name="T9" fmla="*/ 0 h 4"/>
                <a:gd name="T10" fmla="*/ 8 w 11"/>
                <a:gd name="T11" fmla="*/ 0 h 4"/>
                <a:gd name="T12" fmla="*/ 11 w 1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1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4473" y="2945"/>
              <a:ext cx="7" cy="0"/>
            </a:xfrm>
            <a:custGeom>
              <a:avLst/>
              <a:gdLst>
                <a:gd name="T0" fmla="*/ 0 w 7"/>
                <a:gd name="T1" fmla="*/ 0 w 7"/>
                <a:gd name="T2" fmla="*/ 4 w 7"/>
                <a:gd name="T3" fmla="*/ 7 w 7"/>
                <a:gd name="T4" fmla="*/ 4 w 7"/>
                <a:gd name="T5" fmla="*/ 0 w 7"/>
                <a:gd name="T6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469" y="2945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4495" y="2945"/>
              <a:ext cx="3" cy="4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4 h 4"/>
                <a:gd name="T4" fmla="*/ 3 w 3"/>
                <a:gd name="T5" fmla="*/ 0 h 4"/>
                <a:gd name="T6" fmla="*/ 3 w 3"/>
                <a:gd name="T7" fmla="*/ 4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4491" y="2949"/>
              <a:ext cx="4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4462" y="2949"/>
              <a:ext cx="1" cy="1"/>
            </a:xfrm>
            <a:prstGeom prst="rect">
              <a:avLst/>
            </a:prstGeom>
            <a:noFill/>
            <a:ln w="7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4455" y="2952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4455" y="2956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4448" y="2960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4412" y="3014"/>
              <a:ext cx="7" cy="3"/>
            </a:xfrm>
            <a:custGeom>
              <a:avLst/>
              <a:gdLst>
                <a:gd name="T0" fmla="*/ 0 w 7"/>
                <a:gd name="T1" fmla="*/ 3 h 3"/>
                <a:gd name="T2" fmla="*/ 3 w 7"/>
                <a:gd name="T3" fmla="*/ 3 h 3"/>
                <a:gd name="T4" fmla="*/ 7 w 7"/>
                <a:gd name="T5" fmla="*/ 3 h 3"/>
                <a:gd name="T6" fmla="*/ 7 w 7"/>
                <a:gd name="T7" fmla="*/ 0 h 3"/>
                <a:gd name="T8" fmla="*/ 7 w 7"/>
                <a:gd name="T9" fmla="*/ 0 h 3"/>
                <a:gd name="T10" fmla="*/ 7 w 7"/>
                <a:gd name="T11" fmla="*/ 0 h 3"/>
                <a:gd name="T12" fmla="*/ 7 w 7"/>
                <a:gd name="T13" fmla="*/ 3 h 3"/>
                <a:gd name="T14" fmla="*/ 3 w 7"/>
                <a:gd name="T15" fmla="*/ 3 h 3"/>
                <a:gd name="T16" fmla="*/ 0 w 7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3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4412" y="3017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4404" y="3021"/>
              <a:ext cx="8" cy="0"/>
            </a:xfrm>
            <a:custGeom>
              <a:avLst/>
              <a:gdLst>
                <a:gd name="T0" fmla="*/ 0 w 8"/>
                <a:gd name="T1" fmla="*/ 0 w 8"/>
                <a:gd name="T2" fmla="*/ 4 w 8"/>
                <a:gd name="T3" fmla="*/ 8 w 8"/>
                <a:gd name="T4" fmla="*/ 4 w 8"/>
                <a:gd name="T5" fmla="*/ 0 w 8"/>
                <a:gd name="T6" fmla="*/ 0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397" y="3025"/>
              <a:ext cx="4" cy="3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4 w 4"/>
                <a:gd name="T5" fmla="*/ 0 h 3"/>
                <a:gd name="T6" fmla="*/ 0 w 4"/>
                <a:gd name="T7" fmla="*/ 0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4506" y="2865"/>
              <a:ext cx="18" cy="40"/>
            </a:xfrm>
            <a:custGeom>
              <a:avLst/>
              <a:gdLst>
                <a:gd name="T0" fmla="*/ 18 w 18"/>
                <a:gd name="T1" fmla="*/ 40 h 40"/>
                <a:gd name="T2" fmla="*/ 18 w 18"/>
                <a:gd name="T3" fmla="*/ 37 h 40"/>
                <a:gd name="T4" fmla="*/ 14 w 18"/>
                <a:gd name="T5" fmla="*/ 33 h 40"/>
                <a:gd name="T6" fmla="*/ 14 w 18"/>
                <a:gd name="T7" fmla="*/ 33 h 40"/>
                <a:gd name="T8" fmla="*/ 11 w 18"/>
                <a:gd name="T9" fmla="*/ 33 h 40"/>
                <a:gd name="T10" fmla="*/ 11 w 18"/>
                <a:gd name="T11" fmla="*/ 29 h 40"/>
                <a:gd name="T12" fmla="*/ 11 w 18"/>
                <a:gd name="T13" fmla="*/ 26 h 40"/>
                <a:gd name="T14" fmla="*/ 14 w 18"/>
                <a:gd name="T15" fmla="*/ 26 h 40"/>
                <a:gd name="T16" fmla="*/ 14 w 18"/>
                <a:gd name="T17" fmla="*/ 22 h 40"/>
                <a:gd name="T18" fmla="*/ 14 w 18"/>
                <a:gd name="T19" fmla="*/ 22 h 40"/>
                <a:gd name="T20" fmla="*/ 14 w 18"/>
                <a:gd name="T21" fmla="*/ 19 h 40"/>
                <a:gd name="T22" fmla="*/ 14 w 18"/>
                <a:gd name="T23" fmla="*/ 15 h 40"/>
                <a:gd name="T24" fmla="*/ 14 w 18"/>
                <a:gd name="T25" fmla="*/ 15 h 40"/>
                <a:gd name="T26" fmla="*/ 18 w 18"/>
                <a:gd name="T27" fmla="*/ 15 h 40"/>
                <a:gd name="T28" fmla="*/ 18 w 18"/>
                <a:gd name="T29" fmla="*/ 11 h 40"/>
                <a:gd name="T30" fmla="*/ 14 w 18"/>
                <a:gd name="T31" fmla="*/ 11 h 40"/>
                <a:gd name="T32" fmla="*/ 14 w 18"/>
                <a:gd name="T33" fmla="*/ 8 h 40"/>
                <a:gd name="T34" fmla="*/ 14 w 18"/>
                <a:gd name="T35" fmla="*/ 4 h 40"/>
                <a:gd name="T36" fmla="*/ 11 w 18"/>
                <a:gd name="T37" fmla="*/ 4 h 40"/>
                <a:gd name="T38" fmla="*/ 11 w 18"/>
                <a:gd name="T39" fmla="*/ 4 h 40"/>
                <a:gd name="T40" fmla="*/ 7 w 18"/>
                <a:gd name="T41" fmla="*/ 4 h 40"/>
                <a:gd name="T42" fmla="*/ 3 w 18"/>
                <a:gd name="T43" fmla="*/ 4 h 40"/>
                <a:gd name="T44" fmla="*/ 3 w 18"/>
                <a:gd name="T45" fmla="*/ 0 h 40"/>
                <a:gd name="T46" fmla="*/ 0 w 18"/>
                <a:gd name="T47" fmla="*/ 0 h 40"/>
                <a:gd name="T48" fmla="*/ 3 w 18"/>
                <a:gd name="T49" fmla="*/ 0 h 40"/>
                <a:gd name="T50" fmla="*/ 3 w 18"/>
                <a:gd name="T51" fmla="*/ 4 h 40"/>
                <a:gd name="T52" fmla="*/ 7 w 18"/>
                <a:gd name="T53" fmla="*/ 4 h 40"/>
                <a:gd name="T54" fmla="*/ 11 w 18"/>
                <a:gd name="T55" fmla="*/ 4 h 40"/>
                <a:gd name="T56" fmla="*/ 11 w 18"/>
                <a:gd name="T57" fmla="*/ 4 h 40"/>
                <a:gd name="T58" fmla="*/ 14 w 18"/>
                <a:gd name="T59" fmla="*/ 4 h 40"/>
                <a:gd name="T60" fmla="*/ 14 w 18"/>
                <a:gd name="T61" fmla="*/ 8 h 40"/>
                <a:gd name="T62" fmla="*/ 14 w 18"/>
                <a:gd name="T63" fmla="*/ 11 h 40"/>
                <a:gd name="T64" fmla="*/ 18 w 18"/>
                <a:gd name="T65" fmla="*/ 11 h 40"/>
                <a:gd name="T66" fmla="*/ 18 w 18"/>
                <a:gd name="T67" fmla="*/ 15 h 40"/>
                <a:gd name="T68" fmla="*/ 14 w 18"/>
                <a:gd name="T69" fmla="*/ 15 h 40"/>
                <a:gd name="T70" fmla="*/ 14 w 18"/>
                <a:gd name="T71" fmla="*/ 15 h 40"/>
                <a:gd name="T72" fmla="*/ 14 w 18"/>
                <a:gd name="T73" fmla="*/ 19 h 40"/>
                <a:gd name="T74" fmla="*/ 14 w 18"/>
                <a:gd name="T75" fmla="*/ 22 h 40"/>
                <a:gd name="T76" fmla="*/ 14 w 18"/>
                <a:gd name="T77" fmla="*/ 22 h 40"/>
                <a:gd name="T78" fmla="*/ 14 w 18"/>
                <a:gd name="T79" fmla="*/ 26 h 40"/>
                <a:gd name="T80" fmla="*/ 11 w 18"/>
                <a:gd name="T81" fmla="*/ 26 h 40"/>
                <a:gd name="T82" fmla="*/ 11 w 18"/>
                <a:gd name="T83" fmla="*/ 29 h 40"/>
                <a:gd name="T84" fmla="*/ 11 w 18"/>
                <a:gd name="T85" fmla="*/ 33 h 40"/>
                <a:gd name="T86" fmla="*/ 14 w 18"/>
                <a:gd name="T87" fmla="*/ 33 h 40"/>
                <a:gd name="T88" fmla="*/ 14 w 18"/>
                <a:gd name="T89" fmla="*/ 33 h 40"/>
                <a:gd name="T90" fmla="*/ 18 w 18"/>
                <a:gd name="T91" fmla="*/ 37 h 40"/>
                <a:gd name="T92" fmla="*/ 18 w 18"/>
                <a:gd name="T9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" h="40">
                  <a:moveTo>
                    <a:pt x="18" y="40"/>
                  </a:moveTo>
                  <a:lnTo>
                    <a:pt x="18" y="37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6"/>
                  </a:lnTo>
                  <a:lnTo>
                    <a:pt x="11" y="26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8" y="37"/>
                  </a:lnTo>
                  <a:lnTo>
                    <a:pt x="18" y="4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4520" y="2905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4517" y="2905"/>
              <a:ext cx="3" cy="11"/>
            </a:xfrm>
            <a:custGeom>
              <a:avLst/>
              <a:gdLst>
                <a:gd name="T0" fmla="*/ 0 w 3"/>
                <a:gd name="T1" fmla="*/ 11 h 11"/>
                <a:gd name="T2" fmla="*/ 0 w 3"/>
                <a:gd name="T3" fmla="*/ 7 h 11"/>
                <a:gd name="T4" fmla="*/ 3 w 3"/>
                <a:gd name="T5" fmla="*/ 7 h 11"/>
                <a:gd name="T6" fmla="*/ 3 w 3"/>
                <a:gd name="T7" fmla="*/ 4 h 11"/>
                <a:gd name="T8" fmla="*/ 3 w 3"/>
                <a:gd name="T9" fmla="*/ 0 h 11"/>
                <a:gd name="T10" fmla="*/ 3 w 3"/>
                <a:gd name="T11" fmla="*/ 4 h 11"/>
                <a:gd name="T12" fmla="*/ 3 w 3"/>
                <a:gd name="T13" fmla="*/ 7 h 11"/>
                <a:gd name="T14" fmla="*/ 0 w 3"/>
                <a:gd name="T15" fmla="*/ 7 h 11"/>
                <a:gd name="T16" fmla="*/ 0 w 3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11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4509" y="2916"/>
              <a:ext cx="8" cy="22"/>
            </a:xfrm>
            <a:custGeom>
              <a:avLst/>
              <a:gdLst>
                <a:gd name="T0" fmla="*/ 0 w 8"/>
                <a:gd name="T1" fmla="*/ 22 h 22"/>
                <a:gd name="T2" fmla="*/ 0 w 8"/>
                <a:gd name="T3" fmla="*/ 18 h 22"/>
                <a:gd name="T4" fmla="*/ 0 w 8"/>
                <a:gd name="T5" fmla="*/ 18 h 22"/>
                <a:gd name="T6" fmla="*/ 0 w 8"/>
                <a:gd name="T7" fmla="*/ 18 h 22"/>
                <a:gd name="T8" fmla="*/ 0 w 8"/>
                <a:gd name="T9" fmla="*/ 15 h 22"/>
                <a:gd name="T10" fmla="*/ 4 w 8"/>
                <a:gd name="T11" fmla="*/ 11 h 22"/>
                <a:gd name="T12" fmla="*/ 4 w 8"/>
                <a:gd name="T13" fmla="*/ 7 h 22"/>
                <a:gd name="T14" fmla="*/ 4 w 8"/>
                <a:gd name="T15" fmla="*/ 7 h 22"/>
                <a:gd name="T16" fmla="*/ 8 w 8"/>
                <a:gd name="T17" fmla="*/ 4 h 22"/>
                <a:gd name="T18" fmla="*/ 8 w 8"/>
                <a:gd name="T19" fmla="*/ 0 h 22"/>
                <a:gd name="T20" fmla="*/ 8 w 8"/>
                <a:gd name="T21" fmla="*/ 0 h 22"/>
                <a:gd name="T22" fmla="*/ 8 w 8"/>
                <a:gd name="T23" fmla="*/ 0 h 22"/>
                <a:gd name="T24" fmla="*/ 8 w 8"/>
                <a:gd name="T25" fmla="*/ 4 h 22"/>
                <a:gd name="T26" fmla="*/ 8 w 8"/>
                <a:gd name="T27" fmla="*/ 7 h 22"/>
                <a:gd name="T28" fmla="*/ 4 w 8"/>
                <a:gd name="T29" fmla="*/ 7 h 22"/>
                <a:gd name="T30" fmla="*/ 4 w 8"/>
                <a:gd name="T31" fmla="*/ 7 h 22"/>
                <a:gd name="T32" fmla="*/ 4 w 8"/>
                <a:gd name="T33" fmla="*/ 11 h 22"/>
                <a:gd name="T34" fmla="*/ 0 w 8"/>
                <a:gd name="T35" fmla="*/ 15 h 22"/>
                <a:gd name="T36" fmla="*/ 0 w 8"/>
                <a:gd name="T37" fmla="*/ 18 h 22"/>
                <a:gd name="T38" fmla="*/ 0 w 8"/>
                <a:gd name="T39" fmla="*/ 18 h 22"/>
                <a:gd name="T40" fmla="*/ 0 w 8"/>
                <a:gd name="T41" fmla="*/ 18 h 22"/>
                <a:gd name="T42" fmla="*/ 0 w 8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22">
                  <a:moveTo>
                    <a:pt x="0" y="22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4498" y="2941"/>
              <a:ext cx="4" cy="4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4 w 4"/>
                <a:gd name="T5" fmla="*/ 0 h 4"/>
                <a:gd name="T6" fmla="*/ 4 w 4"/>
                <a:gd name="T7" fmla="*/ 0 h 4"/>
                <a:gd name="T8" fmla="*/ 4 w 4"/>
                <a:gd name="T9" fmla="*/ 0 h 4"/>
                <a:gd name="T10" fmla="*/ 4 w 4"/>
                <a:gd name="T11" fmla="*/ 4 h 4"/>
                <a:gd name="T12" fmla="*/ 0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4480" y="29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4462" y="2945"/>
              <a:ext cx="7" cy="4"/>
            </a:xfrm>
            <a:custGeom>
              <a:avLst/>
              <a:gdLst>
                <a:gd name="T0" fmla="*/ 0 w 7"/>
                <a:gd name="T1" fmla="*/ 4 h 4"/>
                <a:gd name="T2" fmla="*/ 4 w 7"/>
                <a:gd name="T3" fmla="*/ 4 h 4"/>
                <a:gd name="T4" fmla="*/ 7 w 7"/>
                <a:gd name="T5" fmla="*/ 4 h 4"/>
                <a:gd name="T6" fmla="*/ 7 w 7"/>
                <a:gd name="T7" fmla="*/ 0 h 4"/>
                <a:gd name="T8" fmla="*/ 7 w 7"/>
                <a:gd name="T9" fmla="*/ 4 h 4"/>
                <a:gd name="T10" fmla="*/ 4 w 7"/>
                <a:gd name="T11" fmla="*/ 4 h 4"/>
                <a:gd name="T12" fmla="*/ 0 w 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4"/>
                  </a:lnTo>
                  <a:lnTo>
                    <a:pt x="4" y="4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4491" y="29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4455" y="2949"/>
              <a:ext cx="7" cy="3"/>
            </a:xfrm>
            <a:custGeom>
              <a:avLst/>
              <a:gdLst>
                <a:gd name="T0" fmla="*/ 0 w 7"/>
                <a:gd name="T1" fmla="*/ 3 h 3"/>
                <a:gd name="T2" fmla="*/ 4 w 7"/>
                <a:gd name="T3" fmla="*/ 3 h 3"/>
                <a:gd name="T4" fmla="*/ 4 w 7"/>
                <a:gd name="T5" fmla="*/ 0 h 3"/>
                <a:gd name="T6" fmla="*/ 7 w 7"/>
                <a:gd name="T7" fmla="*/ 0 h 3"/>
                <a:gd name="T8" fmla="*/ 4 w 7"/>
                <a:gd name="T9" fmla="*/ 0 h 3"/>
                <a:gd name="T10" fmla="*/ 4 w 7"/>
                <a:gd name="T11" fmla="*/ 3 h 3"/>
                <a:gd name="T12" fmla="*/ 0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4455" y="29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4451" y="2960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4430" y="2960"/>
              <a:ext cx="18" cy="43"/>
            </a:xfrm>
            <a:custGeom>
              <a:avLst/>
              <a:gdLst>
                <a:gd name="T0" fmla="*/ 0 w 18"/>
                <a:gd name="T1" fmla="*/ 43 h 43"/>
                <a:gd name="T2" fmla="*/ 3 w 18"/>
                <a:gd name="T3" fmla="*/ 43 h 43"/>
                <a:gd name="T4" fmla="*/ 3 w 18"/>
                <a:gd name="T5" fmla="*/ 39 h 43"/>
                <a:gd name="T6" fmla="*/ 3 w 18"/>
                <a:gd name="T7" fmla="*/ 32 h 43"/>
                <a:gd name="T8" fmla="*/ 7 w 18"/>
                <a:gd name="T9" fmla="*/ 29 h 43"/>
                <a:gd name="T10" fmla="*/ 7 w 18"/>
                <a:gd name="T11" fmla="*/ 25 h 43"/>
                <a:gd name="T12" fmla="*/ 11 w 18"/>
                <a:gd name="T13" fmla="*/ 21 h 43"/>
                <a:gd name="T14" fmla="*/ 14 w 18"/>
                <a:gd name="T15" fmla="*/ 18 h 43"/>
                <a:gd name="T16" fmla="*/ 18 w 18"/>
                <a:gd name="T17" fmla="*/ 18 h 43"/>
                <a:gd name="T18" fmla="*/ 18 w 18"/>
                <a:gd name="T19" fmla="*/ 10 h 43"/>
                <a:gd name="T20" fmla="*/ 18 w 18"/>
                <a:gd name="T21" fmla="*/ 7 h 43"/>
                <a:gd name="T22" fmla="*/ 18 w 18"/>
                <a:gd name="T23" fmla="*/ 0 h 43"/>
                <a:gd name="T24" fmla="*/ 18 w 18"/>
                <a:gd name="T25" fmla="*/ 0 h 43"/>
                <a:gd name="T26" fmla="*/ 18 w 18"/>
                <a:gd name="T27" fmla="*/ 0 h 43"/>
                <a:gd name="T28" fmla="*/ 18 w 18"/>
                <a:gd name="T29" fmla="*/ 7 h 43"/>
                <a:gd name="T30" fmla="*/ 18 w 18"/>
                <a:gd name="T31" fmla="*/ 10 h 43"/>
                <a:gd name="T32" fmla="*/ 18 w 18"/>
                <a:gd name="T33" fmla="*/ 18 h 43"/>
                <a:gd name="T34" fmla="*/ 14 w 18"/>
                <a:gd name="T35" fmla="*/ 18 h 43"/>
                <a:gd name="T36" fmla="*/ 11 w 18"/>
                <a:gd name="T37" fmla="*/ 21 h 43"/>
                <a:gd name="T38" fmla="*/ 7 w 18"/>
                <a:gd name="T39" fmla="*/ 25 h 43"/>
                <a:gd name="T40" fmla="*/ 7 w 18"/>
                <a:gd name="T41" fmla="*/ 29 h 43"/>
                <a:gd name="T42" fmla="*/ 3 w 18"/>
                <a:gd name="T43" fmla="*/ 32 h 43"/>
                <a:gd name="T44" fmla="*/ 3 w 18"/>
                <a:gd name="T45" fmla="*/ 39 h 43"/>
                <a:gd name="T46" fmla="*/ 3 w 18"/>
                <a:gd name="T47" fmla="*/ 43 h 43"/>
                <a:gd name="T48" fmla="*/ 0 w 18"/>
                <a:gd name="T4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43">
                  <a:moveTo>
                    <a:pt x="0" y="43"/>
                  </a:moveTo>
                  <a:lnTo>
                    <a:pt x="3" y="43"/>
                  </a:lnTo>
                  <a:lnTo>
                    <a:pt x="3" y="39"/>
                  </a:lnTo>
                  <a:lnTo>
                    <a:pt x="3" y="32"/>
                  </a:lnTo>
                  <a:lnTo>
                    <a:pt x="7" y="29"/>
                  </a:lnTo>
                  <a:lnTo>
                    <a:pt x="7" y="25"/>
                  </a:lnTo>
                  <a:lnTo>
                    <a:pt x="11" y="21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10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lnTo>
                    <a:pt x="18" y="10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1" y="21"/>
                  </a:lnTo>
                  <a:lnTo>
                    <a:pt x="7" y="25"/>
                  </a:lnTo>
                  <a:lnTo>
                    <a:pt x="7" y="29"/>
                  </a:lnTo>
                  <a:lnTo>
                    <a:pt x="3" y="32"/>
                  </a:lnTo>
                  <a:lnTo>
                    <a:pt x="3" y="39"/>
                  </a:lnTo>
                  <a:lnTo>
                    <a:pt x="3" y="43"/>
                  </a:lnTo>
                  <a:lnTo>
                    <a:pt x="0" y="4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4419" y="3003"/>
              <a:ext cx="11" cy="11"/>
            </a:xfrm>
            <a:custGeom>
              <a:avLst/>
              <a:gdLst>
                <a:gd name="T0" fmla="*/ 0 w 11"/>
                <a:gd name="T1" fmla="*/ 11 h 11"/>
                <a:gd name="T2" fmla="*/ 3 w 11"/>
                <a:gd name="T3" fmla="*/ 11 h 11"/>
                <a:gd name="T4" fmla="*/ 3 w 11"/>
                <a:gd name="T5" fmla="*/ 7 h 11"/>
                <a:gd name="T6" fmla="*/ 7 w 11"/>
                <a:gd name="T7" fmla="*/ 7 h 11"/>
                <a:gd name="T8" fmla="*/ 11 w 11"/>
                <a:gd name="T9" fmla="*/ 4 h 11"/>
                <a:gd name="T10" fmla="*/ 11 w 11"/>
                <a:gd name="T11" fmla="*/ 0 h 11"/>
                <a:gd name="T12" fmla="*/ 11 w 11"/>
                <a:gd name="T13" fmla="*/ 4 h 11"/>
                <a:gd name="T14" fmla="*/ 7 w 11"/>
                <a:gd name="T15" fmla="*/ 7 h 11"/>
                <a:gd name="T16" fmla="*/ 3 w 11"/>
                <a:gd name="T17" fmla="*/ 7 h 11"/>
                <a:gd name="T18" fmla="*/ 3 w 11"/>
                <a:gd name="T19" fmla="*/ 11 h 11"/>
                <a:gd name="T20" fmla="*/ 0 w 11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11"/>
                  </a:lnTo>
                  <a:lnTo>
                    <a:pt x="0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4401" y="3021"/>
              <a:ext cx="3" cy="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0 h 4"/>
                <a:gd name="T4" fmla="*/ 3 w 3"/>
                <a:gd name="T5" fmla="*/ 0 h 4"/>
                <a:gd name="T6" fmla="*/ 0 w 3"/>
                <a:gd name="T7" fmla="*/ 0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393" y="3028"/>
              <a:ext cx="4" cy="4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4393" y="30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567" y="1584"/>
              <a:ext cx="496" cy="293"/>
            </a:xfrm>
            <a:custGeom>
              <a:avLst/>
              <a:gdLst>
                <a:gd name="T0" fmla="*/ 25 w 496"/>
                <a:gd name="T1" fmla="*/ 3 h 293"/>
                <a:gd name="T2" fmla="*/ 36 w 496"/>
                <a:gd name="T3" fmla="*/ 11 h 293"/>
                <a:gd name="T4" fmla="*/ 32 w 496"/>
                <a:gd name="T5" fmla="*/ 14 h 293"/>
                <a:gd name="T6" fmla="*/ 21 w 496"/>
                <a:gd name="T7" fmla="*/ 25 h 293"/>
                <a:gd name="T8" fmla="*/ 18 w 496"/>
                <a:gd name="T9" fmla="*/ 36 h 293"/>
                <a:gd name="T10" fmla="*/ 29 w 496"/>
                <a:gd name="T11" fmla="*/ 43 h 293"/>
                <a:gd name="T12" fmla="*/ 29 w 496"/>
                <a:gd name="T13" fmla="*/ 58 h 293"/>
                <a:gd name="T14" fmla="*/ 32 w 496"/>
                <a:gd name="T15" fmla="*/ 69 h 293"/>
                <a:gd name="T16" fmla="*/ 29 w 496"/>
                <a:gd name="T17" fmla="*/ 83 h 293"/>
                <a:gd name="T18" fmla="*/ 29 w 496"/>
                <a:gd name="T19" fmla="*/ 94 h 293"/>
                <a:gd name="T20" fmla="*/ 21 w 496"/>
                <a:gd name="T21" fmla="*/ 105 h 293"/>
                <a:gd name="T22" fmla="*/ 11 w 496"/>
                <a:gd name="T23" fmla="*/ 105 h 293"/>
                <a:gd name="T24" fmla="*/ 0 w 496"/>
                <a:gd name="T25" fmla="*/ 112 h 293"/>
                <a:gd name="T26" fmla="*/ 7 w 496"/>
                <a:gd name="T27" fmla="*/ 119 h 293"/>
                <a:gd name="T28" fmla="*/ 18 w 496"/>
                <a:gd name="T29" fmla="*/ 123 h 293"/>
                <a:gd name="T30" fmla="*/ 29 w 496"/>
                <a:gd name="T31" fmla="*/ 127 h 293"/>
                <a:gd name="T32" fmla="*/ 36 w 496"/>
                <a:gd name="T33" fmla="*/ 141 h 293"/>
                <a:gd name="T34" fmla="*/ 47 w 496"/>
                <a:gd name="T35" fmla="*/ 141 h 293"/>
                <a:gd name="T36" fmla="*/ 58 w 496"/>
                <a:gd name="T37" fmla="*/ 141 h 293"/>
                <a:gd name="T38" fmla="*/ 72 w 496"/>
                <a:gd name="T39" fmla="*/ 148 h 293"/>
                <a:gd name="T40" fmla="*/ 79 w 496"/>
                <a:gd name="T41" fmla="*/ 159 h 293"/>
                <a:gd name="T42" fmla="*/ 90 w 496"/>
                <a:gd name="T43" fmla="*/ 163 h 293"/>
                <a:gd name="T44" fmla="*/ 97 w 496"/>
                <a:gd name="T45" fmla="*/ 174 h 293"/>
                <a:gd name="T46" fmla="*/ 108 w 496"/>
                <a:gd name="T47" fmla="*/ 177 h 293"/>
                <a:gd name="T48" fmla="*/ 119 w 496"/>
                <a:gd name="T49" fmla="*/ 181 h 293"/>
                <a:gd name="T50" fmla="*/ 126 w 496"/>
                <a:gd name="T51" fmla="*/ 188 h 293"/>
                <a:gd name="T52" fmla="*/ 130 w 496"/>
                <a:gd name="T53" fmla="*/ 199 h 293"/>
                <a:gd name="T54" fmla="*/ 137 w 496"/>
                <a:gd name="T55" fmla="*/ 210 h 293"/>
                <a:gd name="T56" fmla="*/ 159 w 496"/>
                <a:gd name="T57" fmla="*/ 206 h 293"/>
                <a:gd name="T58" fmla="*/ 177 w 496"/>
                <a:gd name="T59" fmla="*/ 203 h 293"/>
                <a:gd name="T60" fmla="*/ 184 w 496"/>
                <a:gd name="T61" fmla="*/ 192 h 293"/>
                <a:gd name="T62" fmla="*/ 199 w 496"/>
                <a:gd name="T63" fmla="*/ 195 h 293"/>
                <a:gd name="T64" fmla="*/ 210 w 496"/>
                <a:gd name="T65" fmla="*/ 203 h 293"/>
                <a:gd name="T66" fmla="*/ 228 w 496"/>
                <a:gd name="T67" fmla="*/ 203 h 293"/>
                <a:gd name="T68" fmla="*/ 242 w 496"/>
                <a:gd name="T69" fmla="*/ 203 h 293"/>
                <a:gd name="T70" fmla="*/ 253 w 496"/>
                <a:gd name="T71" fmla="*/ 206 h 293"/>
                <a:gd name="T72" fmla="*/ 264 w 496"/>
                <a:gd name="T73" fmla="*/ 206 h 293"/>
                <a:gd name="T74" fmla="*/ 268 w 496"/>
                <a:gd name="T75" fmla="*/ 210 h 293"/>
                <a:gd name="T76" fmla="*/ 275 w 496"/>
                <a:gd name="T77" fmla="*/ 213 h 293"/>
                <a:gd name="T78" fmla="*/ 289 w 496"/>
                <a:gd name="T79" fmla="*/ 217 h 293"/>
                <a:gd name="T80" fmla="*/ 297 w 496"/>
                <a:gd name="T81" fmla="*/ 213 h 293"/>
                <a:gd name="T82" fmla="*/ 307 w 496"/>
                <a:gd name="T83" fmla="*/ 221 h 293"/>
                <a:gd name="T84" fmla="*/ 315 w 496"/>
                <a:gd name="T85" fmla="*/ 228 h 293"/>
                <a:gd name="T86" fmla="*/ 322 w 496"/>
                <a:gd name="T87" fmla="*/ 232 h 293"/>
                <a:gd name="T88" fmla="*/ 333 w 496"/>
                <a:gd name="T89" fmla="*/ 235 h 293"/>
                <a:gd name="T90" fmla="*/ 344 w 496"/>
                <a:gd name="T91" fmla="*/ 239 h 293"/>
                <a:gd name="T92" fmla="*/ 351 w 496"/>
                <a:gd name="T93" fmla="*/ 246 h 293"/>
                <a:gd name="T94" fmla="*/ 351 w 496"/>
                <a:gd name="T95" fmla="*/ 257 h 293"/>
                <a:gd name="T96" fmla="*/ 354 w 496"/>
                <a:gd name="T97" fmla="*/ 264 h 293"/>
                <a:gd name="T98" fmla="*/ 362 w 496"/>
                <a:gd name="T99" fmla="*/ 275 h 293"/>
                <a:gd name="T100" fmla="*/ 369 w 496"/>
                <a:gd name="T101" fmla="*/ 271 h 293"/>
                <a:gd name="T102" fmla="*/ 380 w 496"/>
                <a:gd name="T103" fmla="*/ 264 h 293"/>
                <a:gd name="T104" fmla="*/ 387 w 496"/>
                <a:gd name="T105" fmla="*/ 261 h 293"/>
                <a:gd name="T106" fmla="*/ 398 w 496"/>
                <a:gd name="T107" fmla="*/ 261 h 293"/>
                <a:gd name="T108" fmla="*/ 405 w 496"/>
                <a:gd name="T109" fmla="*/ 257 h 293"/>
                <a:gd name="T110" fmla="*/ 423 w 496"/>
                <a:gd name="T111" fmla="*/ 264 h 293"/>
                <a:gd name="T112" fmla="*/ 434 w 496"/>
                <a:gd name="T113" fmla="*/ 275 h 293"/>
                <a:gd name="T114" fmla="*/ 445 w 496"/>
                <a:gd name="T115" fmla="*/ 286 h 293"/>
                <a:gd name="T116" fmla="*/ 456 w 496"/>
                <a:gd name="T117" fmla="*/ 289 h 293"/>
                <a:gd name="T118" fmla="*/ 470 w 496"/>
                <a:gd name="T119" fmla="*/ 286 h 293"/>
                <a:gd name="T120" fmla="*/ 478 w 496"/>
                <a:gd name="T121" fmla="*/ 286 h 293"/>
                <a:gd name="T122" fmla="*/ 488 w 496"/>
                <a:gd name="T12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" h="293">
                  <a:moveTo>
                    <a:pt x="14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25" y="3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32" y="3"/>
                  </a:lnTo>
                  <a:lnTo>
                    <a:pt x="36" y="7"/>
                  </a:lnTo>
                  <a:lnTo>
                    <a:pt x="36" y="11"/>
                  </a:lnTo>
                  <a:lnTo>
                    <a:pt x="36" y="11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29" y="14"/>
                  </a:lnTo>
                  <a:lnTo>
                    <a:pt x="29" y="18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8" y="29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6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1" y="40"/>
                  </a:lnTo>
                  <a:lnTo>
                    <a:pt x="25" y="43"/>
                  </a:lnTo>
                  <a:lnTo>
                    <a:pt x="29" y="43"/>
                  </a:lnTo>
                  <a:lnTo>
                    <a:pt x="29" y="47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29" y="54"/>
                  </a:lnTo>
                  <a:lnTo>
                    <a:pt x="29" y="58"/>
                  </a:lnTo>
                  <a:lnTo>
                    <a:pt x="32" y="58"/>
                  </a:lnTo>
                  <a:lnTo>
                    <a:pt x="32" y="61"/>
                  </a:lnTo>
                  <a:lnTo>
                    <a:pt x="32" y="65"/>
                  </a:lnTo>
                  <a:lnTo>
                    <a:pt x="32" y="69"/>
                  </a:lnTo>
                  <a:lnTo>
                    <a:pt x="32" y="69"/>
                  </a:lnTo>
                  <a:lnTo>
                    <a:pt x="32" y="72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9"/>
                  </a:lnTo>
                  <a:lnTo>
                    <a:pt x="29" y="83"/>
                  </a:lnTo>
                  <a:lnTo>
                    <a:pt x="29" y="87"/>
                  </a:lnTo>
                  <a:lnTo>
                    <a:pt x="29" y="87"/>
                  </a:lnTo>
                  <a:lnTo>
                    <a:pt x="29" y="90"/>
                  </a:lnTo>
                  <a:lnTo>
                    <a:pt x="29" y="94"/>
                  </a:lnTo>
                  <a:lnTo>
                    <a:pt x="29" y="94"/>
                  </a:lnTo>
                  <a:lnTo>
                    <a:pt x="25" y="94"/>
                  </a:lnTo>
                  <a:lnTo>
                    <a:pt x="25" y="98"/>
                  </a:lnTo>
                  <a:lnTo>
                    <a:pt x="25" y="101"/>
                  </a:lnTo>
                  <a:lnTo>
                    <a:pt x="25" y="105"/>
                  </a:lnTo>
                  <a:lnTo>
                    <a:pt x="21" y="105"/>
                  </a:lnTo>
                  <a:lnTo>
                    <a:pt x="18" y="105"/>
                  </a:lnTo>
                  <a:lnTo>
                    <a:pt x="18" y="105"/>
                  </a:lnTo>
                  <a:lnTo>
                    <a:pt x="14" y="105"/>
                  </a:lnTo>
                  <a:lnTo>
                    <a:pt x="11" y="101"/>
                  </a:lnTo>
                  <a:lnTo>
                    <a:pt x="11" y="105"/>
                  </a:lnTo>
                  <a:lnTo>
                    <a:pt x="7" y="105"/>
                  </a:lnTo>
                  <a:lnTo>
                    <a:pt x="7" y="105"/>
                  </a:lnTo>
                  <a:lnTo>
                    <a:pt x="3" y="105"/>
                  </a:lnTo>
                  <a:lnTo>
                    <a:pt x="3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6"/>
                  </a:lnTo>
                  <a:lnTo>
                    <a:pt x="7" y="116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11" y="119"/>
                  </a:lnTo>
                  <a:lnTo>
                    <a:pt x="14" y="123"/>
                  </a:lnTo>
                  <a:lnTo>
                    <a:pt x="18" y="123"/>
                  </a:lnTo>
                  <a:lnTo>
                    <a:pt x="18" y="123"/>
                  </a:lnTo>
                  <a:lnTo>
                    <a:pt x="21" y="123"/>
                  </a:lnTo>
                  <a:lnTo>
                    <a:pt x="25" y="123"/>
                  </a:lnTo>
                  <a:lnTo>
                    <a:pt x="25" y="123"/>
                  </a:lnTo>
                  <a:lnTo>
                    <a:pt x="29" y="123"/>
                  </a:lnTo>
                  <a:lnTo>
                    <a:pt x="29" y="127"/>
                  </a:lnTo>
                  <a:lnTo>
                    <a:pt x="29" y="130"/>
                  </a:lnTo>
                  <a:lnTo>
                    <a:pt x="29" y="130"/>
                  </a:lnTo>
                  <a:lnTo>
                    <a:pt x="32" y="134"/>
                  </a:lnTo>
                  <a:lnTo>
                    <a:pt x="36" y="137"/>
                  </a:lnTo>
                  <a:lnTo>
                    <a:pt x="36" y="141"/>
                  </a:lnTo>
                  <a:lnTo>
                    <a:pt x="36" y="141"/>
                  </a:lnTo>
                  <a:lnTo>
                    <a:pt x="36" y="141"/>
                  </a:lnTo>
                  <a:lnTo>
                    <a:pt x="39" y="141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47" y="141"/>
                  </a:lnTo>
                  <a:lnTo>
                    <a:pt x="50" y="141"/>
                  </a:lnTo>
                  <a:lnTo>
                    <a:pt x="54" y="141"/>
                  </a:lnTo>
                  <a:lnTo>
                    <a:pt x="54" y="141"/>
                  </a:lnTo>
                  <a:lnTo>
                    <a:pt x="58" y="141"/>
                  </a:lnTo>
                  <a:lnTo>
                    <a:pt x="61" y="141"/>
                  </a:lnTo>
                  <a:lnTo>
                    <a:pt x="65" y="141"/>
                  </a:lnTo>
                  <a:lnTo>
                    <a:pt x="65" y="145"/>
                  </a:lnTo>
                  <a:lnTo>
                    <a:pt x="68" y="145"/>
                  </a:lnTo>
                  <a:lnTo>
                    <a:pt x="72" y="148"/>
                  </a:lnTo>
                  <a:lnTo>
                    <a:pt x="72" y="148"/>
                  </a:lnTo>
                  <a:lnTo>
                    <a:pt x="72" y="148"/>
                  </a:lnTo>
                  <a:lnTo>
                    <a:pt x="76" y="152"/>
                  </a:lnTo>
                  <a:lnTo>
                    <a:pt x="76" y="156"/>
                  </a:lnTo>
                  <a:lnTo>
                    <a:pt x="79" y="159"/>
                  </a:lnTo>
                  <a:lnTo>
                    <a:pt x="83" y="159"/>
                  </a:lnTo>
                  <a:lnTo>
                    <a:pt x="83" y="159"/>
                  </a:lnTo>
                  <a:lnTo>
                    <a:pt x="83" y="163"/>
                  </a:lnTo>
                  <a:lnTo>
                    <a:pt x="87" y="163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94" y="166"/>
                  </a:lnTo>
                  <a:lnTo>
                    <a:pt x="94" y="166"/>
                  </a:lnTo>
                  <a:lnTo>
                    <a:pt x="94" y="170"/>
                  </a:lnTo>
                  <a:lnTo>
                    <a:pt x="97" y="174"/>
                  </a:lnTo>
                  <a:lnTo>
                    <a:pt x="97" y="174"/>
                  </a:lnTo>
                  <a:lnTo>
                    <a:pt x="101" y="177"/>
                  </a:lnTo>
                  <a:lnTo>
                    <a:pt x="101" y="177"/>
                  </a:lnTo>
                  <a:lnTo>
                    <a:pt x="105" y="177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12" y="177"/>
                  </a:lnTo>
                  <a:lnTo>
                    <a:pt x="116" y="177"/>
                  </a:lnTo>
                  <a:lnTo>
                    <a:pt x="116" y="181"/>
                  </a:lnTo>
                  <a:lnTo>
                    <a:pt x="119" y="181"/>
                  </a:lnTo>
                  <a:lnTo>
                    <a:pt x="119" y="184"/>
                  </a:lnTo>
                  <a:lnTo>
                    <a:pt x="119" y="184"/>
                  </a:lnTo>
                  <a:lnTo>
                    <a:pt x="123" y="184"/>
                  </a:lnTo>
                  <a:lnTo>
                    <a:pt x="123" y="188"/>
                  </a:lnTo>
                  <a:lnTo>
                    <a:pt x="126" y="188"/>
                  </a:lnTo>
                  <a:lnTo>
                    <a:pt x="126" y="192"/>
                  </a:lnTo>
                  <a:lnTo>
                    <a:pt x="126" y="192"/>
                  </a:lnTo>
                  <a:lnTo>
                    <a:pt x="130" y="192"/>
                  </a:lnTo>
                  <a:lnTo>
                    <a:pt x="130" y="195"/>
                  </a:lnTo>
                  <a:lnTo>
                    <a:pt x="130" y="199"/>
                  </a:lnTo>
                  <a:lnTo>
                    <a:pt x="134" y="203"/>
                  </a:lnTo>
                  <a:lnTo>
                    <a:pt x="134" y="203"/>
                  </a:lnTo>
                  <a:lnTo>
                    <a:pt x="134" y="206"/>
                  </a:lnTo>
                  <a:lnTo>
                    <a:pt x="137" y="210"/>
                  </a:lnTo>
                  <a:lnTo>
                    <a:pt x="137" y="210"/>
                  </a:lnTo>
                  <a:lnTo>
                    <a:pt x="144" y="210"/>
                  </a:lnTo>
                  <a:lnTo>
                    <a:pt x="144" y="210"/>
                  </a:lnTo>
                  <a:lnTo>
                    <a:pt x="152" y="210"/>
                  </a:lnTo>
                  <a:lnTo>
                    <a:pt x="155" y="206"/>
                  </a:lnTo>
                  <a:lnTo>
                    <a:pt x="159" y="206"/>
                  </a:lnTo>
                  <a:lnTo>
                    <a:pt x="163" y="206"/>
                  </a:lnTo>
                  <a:lnTo>
                    <a:pt x="166" y="203"/>
                  </a:lnTo>
                  <a:lnTo>
                    <a:pt x="173" y="203"/>
                  </a:lnTo>
                  <a:lnTo>
                    <a:pt x="173" y="203"/>
                  </a:lnTo>
                  <a:lnTo>
                    <a:pt x="177" y="203"/>
                  </a:lnTo>
                  <a:lnTo>
                    <a:pt x="177" y="199"/>
                  </a:lnTo>
                  <a:lnTo>
                    <a:pt x="181" y="195"/>
                  </a:lnTo>
                  <a:lnTo>
                    <a:pt x="181" y="195"/>
                  </a:lnTo>
                  <a:lnTo>
                    <a:pt x="181" y="192"/>
                  </a:lnTo>
                  <a:lnTo>
                    <a:pt x="184" y="192"/>
                  </a:lnTo>
                  <a:lnTo>
                    <a:pt x="188" y="192"/>
                  </a:lnTo>
                  <a:lnTo>
                    <a:pt x="192" y="192"/>
                  </a:lnTo>
                  <a:lnTo>
                    <a:pt x="192" y="192"/>
                  </a:lnTo>
                  <a:lnTo>
                    <a:pt x="195" y="195"/>
                  </a:lnTo>
                  <a:lnTo>
                    <a:pt x="199" y="195"/>
                  </a:lnTo>
                  <a:lnTo>
                    <a:pt x="199" y="199"/>
                  </a:lnTo>
                  <a:lnTo>
                    <a:pt x="202" y="199"/>
                  </a:lnTo>
                  <a:lnTo>
                    <a:pt x="206" y="199"/>
                  </a:lnTo>
                  <a:lnTo>
                    <a:pt x="210" y="199"/>
                  </a:lnTo>
                  <a:lnTo>
                    <a:pt x="210" y="203"/>
                  </a:lnTo>
                  <a:lnTo>
                    <a:pt x="213" y="203"/>
                  </a:lnTo>
                  <a:lnTo>
                    <a:pt x="217" y="203"/>
                  </a:lnTo>
                  <a:lnTo>
                    <a:pt x="221" y="203"/>
                  </a:lnTo>
                  <a:lnTo>
                    <a:pt x="224" y="203"/>
                  </a:lnTo>
                  <a:lnTo>
                    <a:pt x="228" y="203"/>
                  </a:lnTo>
                  <a:lnTo>
                    <a:pt x="228" y="203"/>
                  </a:lnTo>
                  <a:lnTo>
                    <a:pt x="231" y="203"/>
                  </a:lnTo>
                  <a:lnTo>
                    <a:pt x="235" y="203"/>
                  </a:lnTo>
                  <a:lnTo>
                    <a:pt x="239" y="203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3"/>
                  </a:lnTo>
                  <a:lnTo>
                    <a:pt x="249" y="203"/>
                  </a:lnTo>
                  <a:lnTo>
                    <a:pt x="253" y="203"/>
                  </a:lnTo>
                  <a:lnTo>
                    <a:pt x="253" y="206"/>
                  </a:lnTo>
                  <a:lnTo>
                    <a:pt x="253" y="206"/>
                  </a:lnTo>
                  <a:lnTo>
                    <a:pt x="253" y="210"/>
                  </a:lnTo>
                  <a:lnTo>
                    <a:pt x="257" y="210"/>
                  </a:lnTo>
                  <a:lnTo>
                    <a:pt x="260" y="210"/>
                  </a:lnTo>
                  <a:lnTo>
                    <a:pt x="264" y="206"/>
                  </a:lnTo>
                  <a:lnTo>
                    <a:pt x="264" y="203"/>
                  </a:lnTo>
                  <a:lnTo>
                    <a:pt x="268" y="203"/>
                  </a:lnTo>
                  <a:lnTo>
                    <a:pt x="268" y="206"/>
                  </a:lnTo>
                  <a:lnTo>
                    <a:pt x="268" y="210"/>
                  </a:lnTo>
                  <a:lnTo>
                    <a:pt x="268" y="210"/>
                  </a:lnTo>
                  <a:lnTo>
                    <a:pt x="268" y="213"/>
                  </a:lnTo>
                  <a:lnTo>
                    <a:pt x="268" y="217"/>
                  </a:lnTo>
                  <a:lnTo>
                    <a:pt x="271" y="217"/>
                  </a:lnTo>
                  <a:lnTo>
                    <a:pt x="271" y="213"/>
                  </a:lnTo>
                  <a:lnTo>
                    <a:pt x="275" y="213"/>
                  </a:lnTo>
                  <a:lnTo>
                    <a:pt x="278" y="213"/>
                  </a:lnTo>
                  <a:lnTo>
                    <a:pt x="278" y="217"/>
                  </a:lnTo>
                  <a:lnTo>
                    <a:pt x="282" y="217"/>
                  </a:lnTo>
                  <a:lnTo>
                    <a:pt x="286" y="217"/>
                  </a:lnTo>
                  <a:lnTo>
                    <a:pt x="289" y="217"/>
                  </a:lnTo>
                  <a:lnTo>
                    <a:pt x="289" y="213"/>
                  </a:lnTo>
                  <a:lnTo>
                    <a:pt x="289" y="213"/>
                  </a:lnTo>
                  <a:lnTo>
                    <a:pt x="293" y="213"/>
                  </a:lnTo>
                  <a:lnTo>
                    <a:pt x="297" y="213"/>
                  </a:lnTo>
                  <a:lnTo>
                    <a:pt x="297" y="213"/>
                  </a:lnTo>
                  <a:lnTo>
                    <a:pt x="300" y="213"/>
                  </a:lnTo>
                  <a:lnTo>
                    <a:pt x="300" y="217"/>
                  </a:lnTo>
                  <a:lnTo>
                    <a:pt x="304" y="217"/>
                  </a:lnTo>
                  <a:lnTo>
                    <a:pt x="304" y="221"/>
                  </a:lnTo>
                  <a:lnTo>
                    <a:pt x="307" y="221"/>
                  </a:lnTo>
                  <a:lnTo>
                    <a:pt x="307" y="221"/>
                  </a:lnTo>
                  <a:lnTo>
                    <a:pt x="307" y="224"/>
                  </a:lnTo>
                  <a:lnTo>
                    <a:pt x="307" y="228"/>
                  </a:lnTo>
                  <a:lnTo>
                    <a:pt x="311" y="228"/>
                  </a:lnTo>
                  <a:lnTo>
                    <a:pt x="315" y="228"/>
                  </a:lnTo>
                  <a:lnTo>
                    <a:pt x="315" y="228"/>
                  </a:lnTo>
                  <a:lnTo>
                    <a:pt x="315" y="228"/>
                  </a:lnTo>
                  <a:lnTo>
                    <a:pt x="318" y="228"/>
                  </a:lnTo>
                  <a:lnTo>
                    <a:pt x="318" y="232"/>
                  </a:lnTo>
                  <a:lnTo>
                    <a:pt x="322" y="232"/>
                  </a:lnTo>
                  <a:lnTo>
                    <a:pt x="325" y="232"/>
                  </a:lnTo>
                  <a:lnTo>
                    <a:pt x="325" y="232"/>
                  </a:lnTo>
                  <a:lnTo>
                    <a:pt x="329" y="232"/>
                  </a:lnTo>
                  <a:lnTo>
                    <a:pt x="333" y="232"/>
                  </a:lnTo>
                  <a:lnTo>
                    <a:pt x="333" y="235"/>
                  </a:lnTo>
                  <a:lnTo>
                    <a:pt x="333" y="235"/>
                  </a:lnTo>
                  <a:lnTo>
                    <a:pt x="336" y="235"/>
                  </a:lnTo>
                  <a:lnTo>
                    <a:pt x="340" y="239"/>
                  </a:lnTo>
                  <a:lnTo>
                    <a:pt x="344" y="239"/>
                  </a:lnTo>
                  <a:lnTo>
                    <a:pt x="344" y="239"/>
                  </a:lnTo>
                  <a:lnTo>
                    <a:pt x="344" y="239"/>
                  </a:lnTo>
                  <a:lnTo>
                    <a:pt x="347" y="239"/>
                  </a:lnTo>
                  <a:lnTo>
                    <a:pt x="347" y="242"/>
                  </a:lnTo>
                  <a:lnTo>
                    <a:pt x="351" y="242"/>
                  </a:lnTo>
                  <a:lnTo>
                    <a:pt x="351" y="246"/>
                  </a:lnTo>
                  <a:lnTo>
                    <a:pt x="351" y="246"/>
                  </a:lnTo>
                  <a:lnTo>
                    <a:pt x="351" y="246"/>
                  </a:lnTo>
                  <a:lnTo>
                    <a:pt x="351" y="250"/>
                  </a:lnTo>
                  <a:lnTo>
                    <a:pt x="351" y="253"/>
                  </a:lnTo>
                  <a:lnTo>
                    <a:pt x="351" y="257"/>
                  </a:lnTo>
                  <a:lnTo>
                    <a:pt x="351" y="257"/>
                  </a:lnTo>
                  <a:lnTo>
                    <a:pt x="351" y="261"/>
                  </a:lnTo>
                  <a:lnTo>
                    <a:pt x="351" y="264"/>
                  </a:lnTo>
                  <a:lnTo>
                    <a:pt x="354" y="264"/>
                  </a:lnTo>
                  <a:lnTo>
                    <a:pt x="354" y="264"/>
                  </a:lnTo>
                  <a:lnTo>
                    <a:pt x="354" y="268"/>
                  </a:lnTo>
                  <a:lnTo>
                    <a:pt x="358" y="268"/>
                  </a:lnTo>
                  <a:lnTo>
                    <a:pt x="358" y="271"/>
                  </a:lnTo>
                  <a:lnTo>
                    <a:pt x="362" y="271"/>
                  </a:lnTo>
                  <a:lnTo>
                    <a:pt x="362" y="275"/>
                  </a:lnTo>
                  <a:lnTo>
                    <a:pt x="362" y="275"/>
                  </a:lnTo>
                  <a:lnTo>
                    <a:pt x="365" y="275"/>
                  </a:lnTo>
                  <a:lnTo>
                    <a:pt x="365" y="271"/>
                  </a:lnTo>
                  <a:lnTo>
                    <a:pt x="369" y="271"/>
                  </a:lnTo>
                  <a:lnTo>
                    <a:pt x="369" y="271"/>
                  </a:lnTo>
                  <a:lnTo>
                    <a:pt x="373" y="271"/>
                  </a:lnTo>
                  <a:lnTo>
                    <a:pt x="376" y="271"/>
                  </a:lnTo>
                  <a:lnTo>
                    <a:pt x="376" y="268"/>
                  </a:lnTo>
                  <a:lnTo>
                    <a:pt x="380" y="268"/>
                  </a:lnTo>
                  <a:lnTo>
                    <a:pt x="380" y="264"/>
                  </a:lnTo>
                  <a:lnTo>
                    <a:pt x="380" y="264"/>
                  </a:lnTo>
                  <a:lnTo>
                    <a:pt x="380" y="264"/>
                  </a:lnTo>
                  <a:lnTo>
                    <a:pt x="383" y="261"/>
                  </a:lnTo>
                  <a:lnTo>
                    <a:pt x="387" y="261"/>
                  </a:lnTo>
                  <a:lnTo>
                    <a:pt x="387" y="261"/>
                  </a:lnTo>
                  <a:lnTo>
                    <a:pt x="387" y="257"/>
                  </a:lnTo>
                  <a:lnTo>
                    <a:pt x="391" y="257"/>
                  </a:lnTo>
                  <a:lnTo>
                    <a:pt x="391" y="261"/>
                  </a:lnTo>
                  <a:lnTo>
                    <a:pt x="394" y="261"/>
                  </a:lnTo>
                  <a:lnTo>
                    <a:pt x="398" y="261"/>
                  </a:lnTo>
                  <a:lnTo>
                    <a:pt x="398" y="257"/>
                  </a:lnTo>
                  <a:lnTo>
                    <a:pt x="398" y="257"/>
                  </a:lnTo>
                  <a:lnTo>
                    <a:pt x="402" y="257"/>
                  </a:lnTo>
                  <a:lnTo>
                    <a:pt x="405" y="257"/>
                  </a:lnTo>
                  <a:lnTo>
                    <a:pt x="405" y="257"/>
                  </a:lnTo>
                  <a:lnTo>
                    <a:pt x="409" y="257"/>
                  </a:lnTo>
                  <a:lnTo>
                    <a:pt x="412" y="257"/>
                  </a:lnTo>
                  <a:lnTo>
                    <a:pt x="416" y="257"/>
                  </a:lnTo>
                  <a:lnTo>
                    <a:pt x="416" y="261"/>
                  </a:lnTo>
                  <a:lnTo>
                    <a:pt x="423" y="264"/>
                  </a:lnTo>
                  <a:lnTo>
                    <a:pt x="423" y="264"/>
                  </a:lnTo>
                  <a:lnTo>
                    <a:pt x="423" y="268"/>
                  </a:lnTo>
                  <a:lnTo>
                    <a:pt x="430" y="271"/>
                  </a:lnTo>
                  <a:lnTo>
                    <a:pt x="434" y="275"/>
                  </a:lnTo>
                  <a:lnTo>
                    <a:pt x="434" y="275"/>
                  </a:lnTo>
                  <a:lnTo>
                    <a:pt x="438" y="275"/>
                  </a:lnTo>
                  <a:lnTo>
                    <a:pt x="441" y="275"/>
                  </a:lnTo>
                  <a:lnTo>
                    <a:pt x="441" y="279"/>
                  </a:lnTo>
                  <a:lnTo>
                    <a:pt x="441" y="282"/>
                  </a:lnTo>
                  <a:lnTo>
                    <a:pt x="445" y="286"/>
                  </a:lnTo>
                  <a:lnTo>
                    <a:pt x="449" y="286"/>
                  </a:lnTo>
                  <a:lnTo>
                    <a:pt x="452" y="286"/>
                  </a:lnTo>
                  <a:lnTo>
                    <a:pt x="452" y="286"/>
                  </a:lnTo>
                  <a:lnTo>
                    <a:pt x="456" y="286"/>
                  </a:lnTo>
                  <a:lnTo>
                    <a:pt x="456" y="289"/>
                  </a:lnTo>
                  <a:lnTo>
                    <a:pt x="459" y="289"/>
                  </a:lnTo>
                  <a:lnTo>
                    <a:pt x="459" y="289"/>
                  </a:lnTo>
                  <a:lnTo>
                    <a:pt x="463" y="289"/>
                  </a:lnTo>
                  <a:lnTo>
                    <a:pt x="467" y="286"/>
                  </a:lnTo>
                  <a:lnTo>
                    <a:pt x="470" y="286"/>
                  </a:lnTo>
                  <a:lnTo>
                    <a:pt x="470" y="286"/>
                  </a:lnTo>
                  <a:lnTo>
                    <a:pt x="474" y="282"/>
                  </a:lnTo>
                  <a:lnTo>
                    <a:pt x="474" y="286"/>
                  </a:lnTo>
                  <a:lnTo>
                    <a:pt x="478" y="286"/>
                  </a:lnTo>
                  <a:lnTo>
                    <a:pt x="478" y="286"/>
                  </a:lnTo>
                  <a:lnTo>
                    <a:pt x="481" y="286"/>
                  </a:lnTo>
                  <a:lnTo>
                    <a:pt x="485" y="286"/>
                  </a:lnTo>
                  <a:lnTo>
                    <a:pt x="488" y="289"/>
                  </a:lnTo>
                  <a:lnTo>
                    <a:pt x="488" y="289"/>
                  </a:lnTo>
                  <a:lnTo>
                    <a:pt x="488" y="293"/>
                  </a:lnTo>
                  <a:lnTo>
                    <a:pt x="492" y="293"/>
                  </a:lnTo>
                  <a:lnTo>
                    <a:pt x="496" y="293"/>
                  </a:lnTo>
                  <a:lnTo>
                    <a:pt x="496" y="29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784" y="2145"/>
              <a:ext cx="4" cy="4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31" y="2149"/>
              <a:ext cx="7" cy="14"/>
            </a:xfrm>
            <a:custGeom>
              <a:avLst/>
              <a:gdLst>
                <a:gd name="T0" fmla="*/ 0 w 7"/>
                <a:gd name="T1" fmla="*/ 14 h 14"/>
                <a:gd name="T2" fmla="*/ 0 w 7"/>
                <a:gd name="T3" fmla="*/ 14 h 14"/>
                <a:gd name="T4" fmla="*/ 0 w 7"/>
                <a:gd name="T5" fmla="*/ 10 h 14"/>
                <a:gd name="T6" fmla="*/ 0 w 7"/>
                <a:gd name="T7" fmla="*/ 7 h 14"/>
                <a:gd name="T8" fmla="*/ 0 w 7"/>
                <a:gd name="T9" fmla="*/ 3 h 14"/>
                <a:gd name="T10" fmla="*/ 4 w 7"/>
                <a:gd name="T11" fmla="*/ 3 h 14"/>
                <a:gd name="T12" fmla="*/ 4 w 7"/>
                <a:gd name="T13" fmla="*/ 3 h 14"/>
                <a:gd name="T14" fmla="*/ 7 w 7"/>
                <a:gd name="T15" fmla="*/ 3 h 14"/>
                <a:gd name="T16" fmla="*/ 7 w 7"/>
                <a:gd name="T17" fmla="*/ 0 h 14"/>
                <a:gd name="T18" fmla="*/ 7 w 7"/>
                <a:gd name="T19" fmla="*/ 3 h 14"/>
                <a:gd name="T20" fmla="*/ 4 w 7"/>
                <a:gd name="T21" fmla="*/ 3 h 14"/>
                <a:gd name="T22" fmla="*/ 4 w 7"/>
                <a:gd name="T23" fmla="*/ 3 h 14"/>
                <a:gd name="T24" fmla="*/ 0 w 7"/>
                <a:gd name="T25" fmla="*/ 3 h 14"/>
                <a:gd name="T26" fmla="*/ 0 w 7"/>
                <a:gd name="T27" fmla="*/ 7 h 14"/>
                <a:gd name="T28" fmla="*/ 0 w 7"/>
                <a:gd name="T29" fmla="*/ 10 h 14"/>
                <a:gd name="T30" fmla="*/ 0 w 7"/>
                <a:gd name="T31" fmla="*/ 14 h 14"/>
                <a:gd name="T32" fmla="*/ 0 w 7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14">
                  <a:moveTo>
                    <a:pt x="0" y="14"/>
                  </a:moveTo>
                  <a:lnTo>
                    <a:pt x="0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7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78" y="2156"/>
              <a:ext cx="7" cy="29"/>
            </a:xfrm>
            <a:custGeom>
              <a:avLst/>
              <a:gdLst>
                <a:gd name="T0" fmla="*/ 4 w 7"/>
                <a:gd name="T1" fmla="*/ 0 h 29"/>
                <a:gd name="T2" fmla="*/ 4 w 7"/>
                <a:gd name="T3" fmla="*/ 3 h 29"/>
                <a:gd name="T4" fmla="*/ 0 w 7"/>
                <a:gd name="T5" fmla="*/ 7 h 29"/>
                <a:gd name="T6" fmla="*/ 0 w 7"/>
                <a:gd name="T7" fmla="*/ 7 h 29"/>
                <a:gd name="T8" fmla="*/ 0 w 7"/>
                <a:gd name="T9" fmla="*/ 11 h 29"/>
                <a:gd name="T10" fmla="*/ 0 w 7"/>
                <a:gd name="T11" fmla="*/ 14 h 29"/>
                <a:gd name="T12" fmla="*/ 0 w 7"/>
                <a:gd name="T13" fmla="*/ 14 h 29"/>
                <a:gd name="T14" fmla="*/ 0 w 7"/>
                <a:gd name="T15" fmla="*/ 18 h 29"/>
                <a:gd name="T16" fmla="*/ 0 w 7"/>
                <a:gd name="T17" fmla="*/ 22 h 29"/>
                <a:gd name="T18" fmla="*/ 4 w 7"/>
                <a:gd name="T19" fmla="*/ 22 h 29"/>
                <a:gd name="T20" fmla="*/ 4 w 7"/>
                <a:gd name="T21" fmla="*/ 25 h 29"/>
                <a:gd name="T22" fmla="*/ 4 w 7"/>
                <a:gd name="T23" fmla="*/ 25 h 29"/>
                <a:gd name="T24" fmla="*/ 7 w 7"/>
                <a:gd name="T25" fmla="*/ 25 h 29"/>
                <a:gd name="T26" fmla="*/ 4 w 7"/>
                <a:gd name="T27" fmla="*/ 29 h 29"/>
                <a:gd name="T28" fmla="*/ 7 w 7"/>
                <a:gd name="T29" fmla="*/ 25 h 29"/>
                <a:gd name="T30" fmla="*/ 4 w 7"/>
                <a:gd name="T31" fmla="*/ 25 h 29"/>
                <a:gd name="T32" fmla="*/ 4 w 7"/>
                <a:gd name="T33" fmla="*/ 25 h 29"/>
                <a:gd name="T34" fmla="*/ 4 w 7"/>
                <a:gd name="T35" fmla="*/ 22 h 29"/>
                <a:gd name="T36" fmla="*/ 0 w 7"/>
                <a:gd name="T37" fmla="*/ 22 h 29"/>
                <a:gd name="T38" fmla="*/ 0 w 7"/>
                <a:gd name="T39" fmla="*/ 18 h 29"/>
                <a:gd name="T40" fmla="*/ 0 w 7"/>
                <a:gd name="T41" fmla="*/ 14 h 29"/>
                <a:gd name="T42" fmla="*/ 0 w 7"/>
                <a:gd name="T43" fmla="*/ 14 h 29"/>
                <a:gd name="T44" fmla="*/ 0 w 7"/>
                <a:gd name="T45" fmla="*/ 11 h 29"/>
                <a:gd name="T46" fmla="*/ 0 w 7"/>
                <a:gd name="T47" fmla="*/ 7 h 29"/>
                <a:gd name="T48" fmla="*/ 0 w 7"/>
                <a:gd name="T49" fmla="*/ 7 h 29"/>
                <a:gd name="T50" fmla="*/ 4 w 7"/>
                <a:gd name="T51" fmla="*/ 3 h 29"/>
                <a:gd name="T52" fmla="*/ 4 w 7"/>
                <a:gd name="T5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29">
                  <a:moveTo>
                    <a:pt x="4" y="0"/>
                  </a:move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7" y="25"/>
                  </a:lnTo>
                  <a:lnTo>
                    <a:pt x="4" y="29"/>
                  </a:lnTo>
                  <a:lnTo>
                    <a:pt x="7" y="25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20" y="2163"/>
              <a:ext cx="4" cy="4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0 h 4"/>
                <a:gd name="T4" fmla="*/ 4 w 4"/>
                <a:gd name="T5" fmla="*/ 0 h 4"/>
                <a:gd name="T6" fmla="*/ 0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816" y="2167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856" y="2174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882" y="218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900" y="2199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733" y="1081"/>
              <a:ext cx="460" cy="296"/>
            </a:xfrm>
            <a:custGeom>
              <a:avLst/>
              <a:gdLst>
                <a:gd name="T0" fmla="*/ 26 w 460"/>
                <a:gd name="T1" fmla="*/ 170 h 296"/>
                <a:gd name="T2" fmla="*/ 40 w 460"/>
                <a:gd name="T3" fmla="*/ 173 h 296"/>
                <a:gd name="T4" fmla="*/ 47 w 460"/>
                <a:gd name="T5" fmla="*/ 184 h 296"/>
                <a:gd name="T6" fmla="*/ 51 w 460"/>
                <a:gd name="T7" fmla="*/ 195 h 296"/>
                <a:gd name="T8" fmla="*/ 69 w 460"/>
                <a:gd name="T9" fmla="*/ 202 h 296"/>
                <a:gd name="T10" fmla="*/ 65 w 460"/>
                <a:gd name="T11" fmla="*/ 213 h 296"/>
                <a:gd name="T12" fmla="*/ 69 w 460"/>
                <a:gd name="T13" fmla="*/ 224 h 296"/>
                <a:gd name="T14" fmla="*/ 69 w 460"/>
                <a:gd name="T15" fmla="*/ 235 h 296"/>
                <a:gd name="T16" fmla="*/ 83 w 460"/>
                <a:gd name="T17" fmla="*/ 242 h 296"/>
                <a:gd name="T18" fmla="*/ 80 w 460"/>
                <a:gd name="T19" fmla="*/ 257 h 296"/>
                <a:gd name="T20" fmla="*/ 83 w 460"/>
                <a:gd name="T21" fmla="*/ 275 h 296"/>
                <a:gd name="T22" fmla="*/ 102 w 460"/>
                <a:gd name="T23" fmla="*/ 293 h 296"/>
                <a:gd name="T24" fmla="*/ 123 w 460"/>
                <a:gd name="T25" fmla="*/ 296 h 296"/>
                <a:gd name="T26" fmla="*/ 131 w 460"/>
                <a:gd name="T27" fmla="*/ 293 h 296"/>
                <a:gd name="T28" fmla="*/ 141 w 460"/>
                <a:gd name="T29" fmla="*/ 286 h 296"/>
                <a:gd name="T30" fmla="*/ 152 w 460"/>
                <a:gd name="T31" fmla="*/ 293 h 296"/>
                <a:gd name="T32" fmla="*/ 167 w 460"/>
                <a:gd name="T33" fmla="*/ 296 h 296"/>
                <a:gd name="T34" fmla="*/ 178 w 460"/>
                <a:gd name="T35" fmla="*/ 293 h 296"/>
                <a:gd name="T36" fmla="*/ 170 w 460"/>
                <a:gd name="T37" fmla="*/ 282 h 296"/>
                <a:gd name="T38" fmla="*/ 188 w 460"/>
                <a:gd name="T39" fmla="*/ 275 h 296"/>
                <a:gd name="T40" fmla="*/ 196 w 460"/>
                <a:gd name="T41" fmla="*/ 268 h 296"/>
                <a:gd name="T42" fmla="*/ 203 w 460"/>
                <a:gd name="T43" fmla="*/ 257 h 296"/>
                <a:gd name="T44" fmla="*/ 207 w 460"/>
                <a:gd name="T45" fmla="*/ 249 h 296"/>
                <a:gd name="T46" fmla="*/ 203 w 460"/>
                <a:gd name="T47" fmla="*/ 235 h 296"/>
                <a:gd name="T48" fmla="*/ 203 w 460"/>
                <a:gd name="T49" fmla="*/ 224 h 296"/>
                <a:gd name="T50" fmla="*/ 196 w 460"/>
                <a:gd name="T51" fmla="*/ 217 h 296"/>
                <a:gd name="T52" fmla="*/ 185 w 460"/>
                <a:gd name="T53" fmla="*/ 206 h 296"/>
                <a:gd name="T54" fmla="*/ 196 w 460"/>
                <a:gd name="T55" fmla="*/ 199 h 296"/>
                <a:gd name="T56" fmla="*/ 214 w 460"/>
                <a:gd name="T57" fmla="*/ 195 h 296"/>
                <a:gd name="T58" fmla="*/ 221 w 460"/>
                <a:gd name="T59" fmla="*/ 195 h 296"/>
                <a:gd name="T60" fmla="*/ 236 w 460"/>
                <a:gd name="T61" fmla="*/ 199 h 296"/>
                <a:gd name="T62" fmla="*/ 254 w 460"/>
                <a:gd name="T63" fmla="*/ 177 h 296"/>
                <a:gd name="T64" fmla="*/ 264 w 460"/>
                <a:gd name="T65" fmla="*/ 170 h 296"/>
                <a:gd name="T66" fmla="*/ 279 w 460"/>
                <a:gd name="T67" fmla="*/ 163 h 296"/>
                <a:gd name="T68" fmla="*/ 275 w 460"/>
                <a:gd name="T69" fmla="*/ 152 h 296"/>
                <a:gd name="T70" fmla="*/ 279 w 460"/>
                <a:gd name="T71" fmla="*/ 141 h 296"/>
                <a:gd name="T72" fmla="*/ 283 w 460"/>
                <a:gd name="T73" fmla="*/ 130 h 296"/>
                <a:gd name="T74" fmla="*/ 293 w 460"/>
                <a:gd name="T75" fmla="*/ 115 h 296"/>
                <a:gd name="T76" fmla="*/ 283 w 460"/>
                <a:gd name="T77" fmla="*/ 112 h 296"/>
                <a:gd name="T78" fmla="*/ 286 w 460"/>
                <a:gd name="T79" fmla="*/ 101 h 296"/>
                <a:gd name="T80" fmla="*/ 293 w 460"/>
                <a:gd name="T81" fmla="*/ 94 h 296"/>
                <a:gd name="T82" fmla="*/ 286 w 460"/>
                <a:gd name="T83" fmla="*/ 90 h 296"/>
                <a:gd name="T84" fmla="*/ 279 w 460"/>
                <a:gd name="T85" fmla="*/ 79 h 296"/>
                <a:gd name="T86" fmla="*/ 286 w 460"/>
                <a:gd name="T87" fmla="*/ 68 h 296"/>
                <a:gd name="T88" fmla="*/ 279 w 460"/>
                <a:gd name="T89" fmla="*/ 50 h 296"/>
                <a:gd name="T90" fmla="*/ 293 w 460"/>
                <a:gd name="T91" fmla="*/ 50 h 296"/>
                <a:gd name="T92" fmla="*/ 293 w 460"/>
                <a:gd name="T93" fmla="*/ 39 h 296"/>
                <a:gd name="T94" fmla="*/ 283 w 460"/>
                <a:gd name="T95" fmla="*/ 36 h 296"/>
                <a:gd name="T96" fmla="*/ 286 w 460"/>
                <a:gd name="T97" fmla="*/ 25 h 296"/>
                <a:gd name="T98" fmla="*/ 301 w 460"/>
                <a:gd name="T99" fmla="*/ 18 h 296"/>
                <a:gd name="T100" fmla="*/ 308 w 460"/>
                <a:gd name="T101" fmla="*/ 18 h 296"/>
                <a:gd name="T102" fmla="*/ 319 w 460"/>
                <a:gd name="T103" fmla="*/ 25 h 296"/>
                <a:gd name="T104" fmla="*/ 330 w 460"/>
                <a:gd name="T105" fmla="*/ 32 h 296"/>
                <a:gd name="T106" fmla="*/ 341 w 460"/>
                <a:gd name="T107" fmla="*/ 43 h 296"/>
                <a:gd name="T108" fmla="*/ 359 w 460"/>
                <a:gd name="T109" fmla="*/ 47 h 296"/>
                <a:gd name="T110" fmla="*/ 380 w 460"/>
                <a:gd name="T111" fmla="*/ 50 h 296"/>
                <a:gd name="T112" fmla="*/ 384 w 460"/>
                <a:gd name="T113" fmla="*/ 47 h 296"/>
                <a:gd name="T114" fmla="*/ 391 w 460"/>
                <a:gd name="T115" fmla="*/ 25 h 296"/>
                <a:gd name="T116" fmla="*/ 395 w 460"/>
                <a:gd name="T117" fmla="*/ 14 h 296"/>
                <a:gd name="T118" fmla="*/ 413 w 460"/>
                <a:gd name="T119" fmla="*/ 21 h 296"/>
                <a:gd name="T120" fmla="*/ 427 w 460"/>
                <a:gd name="T121" fmla="*/ 18 h 296"/>
                <a:gd name="T122" fmla="*/ 427 w 460"/>
                <a:gd name="T123" fmla="*/ 0 h 296"/>
                <a:gd name="T124" fmla="*/ 446 w 460"/>
                <a:gd name="T125" fmla="*/ 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0" h="296">
                  <a:moveTo>
                    <a:pt x="0" y="177"/>
                  </a:moveTo>
                  <a:lnTo>
                    <a:pt x="7" y="177"/>
                  </a:lnTo>
                  <a:lnTo>
                    <a:pt x="7" y="177"/>
                  </a:lnTo>
                  <a:lnTo>
                    <a:pt x="11" y="177"/>
                  </a:lnTo>
                  <a:lnTo>
                    <a:pt x="18" y="173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9" y="170"/>
                  </a:lnTo>
                  <a:lnTo>
                    <a:pt x="33" y="170"/>
                  </a:lnTo>
                  <a:lnTo>
                    <a:pt x="33" y="170"/>
                  </a:lnTo>
                  <a:lnTo>
                    <a:pt x="36" y="170"/>
                  </a:lnTo>
                  <a:lnTo>
                    <a:pt x="40" y="173"/>
                  </a:lnTo>
                  <a:lnTo>
                    <a:pt x="40" y="177"/>
                  </a:lnTo>
                  <a:lnTo>
                    <a:pt x="40" y="177"/>
                  </a:lnTo>
                  <a:lnTo>
                    <a:pt x="40" y="181"/>
                  </a:lnTo>
                  <a:lnTo>
                    <a:pt x="44" y="181"/>
                  </a:lnTo>
                  <a:lnTo>
                    <a:pt x="47" y="184"/>
                  </a:lnTo>
                  <a:lnTo>
                    <a:pt x="47" y="184"/>
                  </a:lnTo>
                  <a:lnTo>
                    <a:pt x="47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91"/>
                  </a:lnTo>
                  <a:lnTo>
                    <a:pt x="51" y="195"/>
                  </a:lnTo>
                  <a:lnTo>
                    <a:pt x="51" y="195"/>
                  </a:lnTo>
                  <a:lnTo>
                    <a:pt x="55" y="195"/>
                  </a:lnTo>
                  <a:lnTo>
                    <a:pt x="58" y="195"/>
                  </a:lnTo>
                  <a:lnTo>
                    <a:pt x="62" y="195"/>
                  </a:lnTo>
                  <a:lnTo>
                    <a:pt x="62" y="199"/>
                  </a:lnTo>
                  <a:lnTo>
                    <a:pt x="65" y="202"/>
                  </a:lnTo>
                  <a:lnTo>
                    <a:pt x="69" y="202"/>
                  </a:lnTo>
                  <a:lnTo>
                    <a:pt x="69" y="202"/>
                  </a:lnTo>
                  <a:lnTo>
                    <a:pt x="65" y="202"/>
                  </a:lnTo>
                  <a:lnTo>
                    <a:pt x="65" y="206"/>
                  </a:lnTo>
                  <a:lnTo>
                    <a:pt x="65" y="210"/>
                  </a:lnTo>
                  <a:lnTo>
                    <a:pt x="69" y="213"/>
                  </a:lnTo>
                  <a:lnTo>
                    <a:pt x="65" y="213"/>
                  </a:lnTo>
                  <a:lnTo>
                    <a:pt x="65" y="213"/>
                  </a:lnTo>
                  <a:lnTo>
                    <a:pt x="65" y="217"/>
                  </a:lnTo>
                  <a:lnTo>
                    <a:pt x="65" y="220"/>
                  </a:lnTo>
                  <a:lnTo>
                    <a:pt x="65" y="220"/>
                  </a:lnTo>
                  <a:lnTo>
                    <a:pt x="69" y="220"/>
                  </a:lnTo>
                  <a:lnTo>
                    <a:pt x="69" y="224"/>
                  </a:lnTo>
                  <a:lnTo>
                    <a:pt x="69" y="228"/>
                  </a:lnTo>
                  <a:lnTo>
                    <a:pt x="69" y="231"/>
                  </a:lnTo>
                  <a:lnTo>
                    <a:pt x="69" y="231"/>
                  </a:lnTo>
                  <a:lnTo>
                    <a:pt x="65" y="235"/>
                  </a:lnTo>
                  <a:lnTo>
                    <a:pt x="69" y="235"/>
                  </a:lnTo>
                  <a:lnTo>
                    <a:pt x="69" y="235"/>
                  </a:lnTo>
                  <a:lnTo>
                    <a:pt x="73" y="235"/>
                  </a:lnTo>
                  <a:lnTo>
                    <a:pt x="76" y="235"/>
                  </a:lnTo>
                  <a:lnTo>
                    <a:pt x="80" y="239"/>
                  </a:lnTo>
                  <a:lnTo>
                    <a:pt x="80" y="239"/>
                  </a:lnTo>
                  <a:lnTo>
                    <a:pt x="80" y="239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83" y="249"/>
                  </a:lnTo>
                  <a:lnTo>
                    <a:pt x="83" y="249"/>
                  </a:lnTo>
                  <a:lnTo>
                    <a:pt x="80" y="253"/>
                  </a:lnTo>
                  <a:lnTo>
                    <a:pt x="80" y="253"/>
                  </a:lnTo>
                  <a:lnTo>
                    <a:pt x="80" y="257"/>
                  </a:lnTo>
                  <a:lnTo>
                    <a:pt x="80" y="257"/>
                  </a:lnTo>
                  <a:lnTo>
                    <a:pt x="76" y="260"/>
                  </a:lnTo>
                  <a:lnTo>
                    <a:pt x="73" y="268"/>
                  </a:lnTo>
                  <a:lnTo>
                    <a:pt x="76" y="268"/>
                  </a:lnTo>
                  <a:lnTo>
                    <a:pt x="80" y="271"/>
                  </a:lnTo>
                  <a:lnTo>
                    <a:pt x="83" y="275"/>
                  </a:lnTo>
                  <a:lnTo>
                    <a:pt x="83" y="275"/>
                  </a:lnTo>
                  <a:lnTo>
                    <a:pt x="87" y="278"/>
                  </a:lnTo>
                  <a:lnTo>
                    <a:pt x="91" y="282"/>
                  </a:lnTo>
                  <a:lnTo>
                    <a:pt x="94" y="286"/>
                  </a:lnTo>
                  <a:lnTo>
                    <a:pt x="94" y="289"/>
                  </a:lnTo>
                  <a:lnTo>
                    <a:pt x="102" y="293"/>
                  </a:lnTo>
                  <a:lnTo>
                    <a:pt x="105" y="293"/>
                  </a:lnTo>
                  <a:lnTo>
                    <a:pt x="109" y="293"/>
                  </a:lnTo>
                  <a:lnTo>
                    <a:pt x="109" y="293"/>
                  </a:lnTo>
                  <a:lnTo>
                    <a:pt x="112" y="293"/>
                  </a:lnTo>
                  <a:lnTo>
                    <a:pt x="116" y="293"/>
                  </a:lnTo>
                  <a:lnTo>
                    <a:pt x="123" y="296"/>
                  </a:lnTo>
                  <a:lnTo>
                    <a:pt x="123" y="293"/>
                  </a:lnTo>
                  <a:lnTo>
                    <a:pt x="123" y="293"/>
                  </a:lnTo>
                  <a:lnTo>
                    <a:pt x="127" y="293"/>
                  </a:lnTo>
                  <a:lnTo>
                    <a:pt x="131" y="293"/>
                  </a:lnTo>
                  <a:lnTo>
                    <a:pt x="131" y="293"/>
                  </a:lnTo>
                  <a:lnTo>
                    <a:pt x="131" y="293"/>
                  </a:lnTo>
                  <a:lnTo>
                    <a:pt x="131" y="293"/>
                  </a:lnTo>
                  <a:lnTo>
                    <a:pt x="134" y="293"/>
                  </a:lnTo>
                  <a:lnTo>
                    <a:pt x="134" y="296"/>
                  </a:lnTo>
                  <a:lnTo>
                    <a:pt x="138" y="296"/>
                  </a:lnTo>
                  <a:lnTo>
                    <a:pt x="141" y="293"/>
                  </a:lnTo>
                  <a:lnTo>
                    <a:pt x="141" y="286"/>
                  </a:lnTo>
                  <a:lnTo>
                    <a:pt x="145" y="286"/>
                  </a:lnTo>
                  <a:lnTo>
                    <a:pt x="149" y="286"/>
                  </a:lnTo>
                  <a:lnTo>
                    <a:pt x="149" y="289"/>
                  </a:lnTo>
                  <a:lnTo>
                    <a:pt x="152" y="289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6" y="293"/>
                  </a:lnTo>
                  <a:lnTo>
                    <a:pt x="156" y="296"/>
                  </a:lnTo>
                  <a:lnTo>
                    <a:pt x="159" y="296"/>
                  </a:lnTo>
                  <a:lnTo>
                    <a:pt x="159" y="296"/>
                  </a:lnTo>
                  <a:lnTo>
                    <a:pt x="163" y="296"/>
                  </a:lnTo>
                  <a:lnTo>
                    <a:pt x="167" y="296"/>
                  </a:lnTo>
                  <a:lnTo>
                    <a:pt x="167" y="296"/>
                  </a:lnTo>
                  <a:lnTo>
                    <a:pt x="170" y="296"/>
                  </a:lnTo>
                  <a:lnTo>
                    <a:pt x="170" y="293"/>
                  </a:lnTo>
                  <a:lnTo>
                    <a:pt x="174" y="293"/>
                  </a:lnTo>
                  <a:lnTo>
                    <a:pt x="178" y="293"/>
                  </a:lnTo>
                  <a:lnTo>
                    <a:pt x="178" y="293"/>
                  </a:lnTo>
                  <a:lnTo>
                    <a:pt x="181" y="293"/>
                  </a:lnTo>
                  <a:lnTo>
                    <a:pt x="181" y="289"/>
                  </a:lnTo>
                  <a:lnTo>
                    <a:pt x="178" y="286"/>
                  </a:lnTo>
                  <a:lnTo>
                    <a:pt x="178" y="286"/>
                  </a:lnTo>
                  <a:lnTo>
                    <a:pt x="174" y="286"/>
                  </a:lnTo>
                  <a:lnTo>
                    <a:pt x="170" y="282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81" y="275"/>
                  </a:lnTo>
                  <a:lnTo>
                    <a:pt x="185" y="275"/>
                  </a:lnTo>
                  <a:lnTo>
                    <a:pt x="185" y="275"/>
                  </a:lnTo>
                  <a:lnTo>
                    <a:pt x="188" y="275"/>
                  </a:lnTo>
                  <a:lnTo>
                    <a:pt x="188" y="275"/>
                  </a:lnTo>
                  <a:lnTo>
                    <a:pt x="192" y="275"/>
                  </a:lnTo>
                  <a:lnTo>
                    <a:pt x="196" y="275"/>
                  </a:lnTo>
                  <a:lnTo>
                    <a:pt x="196" y="271"/>
                  </a:lnTo>
                  <a:lnTo>
                    <a:pt x="196" y="268"/>
                  </a:lnTo>
                  <a:lnTo>
                    <a:pt x="196" y="268"/>
                  </a:lnTo>
                  <a:lnTo>
                    <a:pt x="196" y="264"/>
                  </a:lnTo>
                  <a:lnTo>
                    <a:pt x="199" y="264"/>
                  </a:lnTo>
                  <a:lnTo>
                    <a:pt x="199" y="260"/>
                  </a:lnTo>
                  <a:lnTo>
                    <a:pt x="199" y="257"/>
                  </a:lnTo>
                  <a:lnTo>
                    <a:pt x="203" y="257"/>
                  </a:lnTo>
                  <a:lnTo>
                    <a:pt x="203" y="257"/>
                  </a:lnTo>
                  <a:lnTo>
                    <a:pt x="203" y="253"/>
                  </a:lnTo>
                  <a:lnTo>
                    <a:pt x="207" y="253"/>
                  </a:lnTo>
                  <a:lnTo>
                    <a:pt x="203" y="253"/>
                  </a:lnTo>
                  <a:lnTo>
                    <a:pt x="203" y="249"/>
                  </a:lnTo>
                  <a:lnTo>
                    <a:pt x="203" y="249"/>
                  </a:lnTo>
                  <a:lnTo>
                    <a:pt x="207" y="249"/>
                  </a:lnTo>
                  <a:lnTo>
                    <a:pt x="207" y="246"/>
                  </a:lnTo>
                  <a:lnTo>
                    <a:pt x="203" y="242"/>
                  </a:lnTo>
                  <a:lnTo>
                    <a:pt x="203" y="239"/>
                  </a:lnTo>
                  <a:lnTo>
                    <a:pt x="207" y="239"/>
                  </a:lnTo>
                  <a:lnTo>
                    <a:pt x="207" y="239"/>
                  </a:lnTo>
                  <a:lnTo>
                    <a:pt x="203" y="235"/>
                  </a:lnTo>
                  <a:lnTo>
                    <a:pt x="203" y="231"/>
                  </a:lnTo>
                  <a:lnTo>
                    <a:pt x="203" y="231"/>
                  </a:lnTo>
                  <a:lnTo>
                    <a:pt x="207" y="231"/>
                  </a:lnTo>
                  <a:lnTo>
                    <a:pt x="207" y="228"/>
                  </a:lnTo>
                  <a:lnTo>
                    <a:pt x="203" y="228"/>
                  </a:lnTo>
                  <a:lnTo>
                    <a:pt x="203" y="224"/>
                  </a:lnTo>
                  <a:lnTo>
                    <a:pt x="203" y="224"/>
                  </a:lnTo>
                  <a:lnTo>
                    <a:pt x="203" y="220"/>
                  </a:lnTo>
                  <a:lnTo>
                    <a:pt x="203" y="220"/>
                  </a:lnTo>
                  <a:lnTo>
                    <a:pt x="199" y="220"/>
                  </a:lnTo>
                  <a:lnTo>
                    <a:pt x="199" y="217"/>
                  </a:lnTo>
                  <a:lnTo>
                    <a:pt x="196" y="217"/>
                  </a:lnTo>
                  <a:lnTo>
                    <a:pt x="196" y="213"/>
                  </a:lnTo>
                  <a:lnTo>
                    <a:pt x="196" y="213"/>
                  </a:lnTo>
                  <a:lnTo>
                    <a:pt x="188" y="213"/>
                  </a:lnTo>
                  <a:lnTo>
                    <a:pt x="185" y="210"/>
                  </a:lnTo>
                  <a:lnTo>
                    <a:pt x="185" y="206"/>
                  </a:lnTo>
                  <a:lnTo>
                    <a:pt x="185" y="206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8" y="199"/>
                  </a:lnTo>
                  <a:lnTo>
                    <a:pt x="192" y="199"/>
                  </a:lnTo>
                  <a:lnTo>
                    <a:pt x="196" y="199"/>
                  </a:lnTo>
                  <a:lnTo>
                    <a:pt x="196" y="199"/>
                  </a:lnTo>
                  <a:lnTo>
                    <a:pt x="203" y="199"/>
                  </a:lnTo>
                  <a:lnTo>
                    <a:pt x="203" y="199"/>
                  </a:lnTo>
                  <a:lnTo>
                    <a:pt x="207" y="195"/>
                  </a:lnTo>
                  <a:lnTo>
                    <a:pt x="210" y="195"/>
                  </a:lnTo>
                  <a:lnTo>
                    <a:pt x="214" y="195"/>
                  </a:lnTo>
                  <a:lnTo>
                    <a:pt x="217" y="195"/>
                  </a:lnTo>
                  <a:lnTo>
                    <a:pt x="217" y="195"/>
                  </a:lnTo>
                  <a:lnTo>
                    <a:pt x="217" y="191"/>
                  </a:lnTo>
                  <a:lnTo>
                    <a:pt x="217" y="195"/>
                  </a:lnTo>
                  <a:lnTo>
                    <a:pt x="221" y="195"/>
                  </a:lnTo>
                  <a:lnTo>
                    <a:pt x="221" y="195"/>
                  </a:lnTo>
                  <a:lnTo>
                    <a:pt x="221" y="199"/>
                  </a:lnTo>
                  <a:lnTo>
                    <a:pt x="225" y="202"/>
                  </a:lnTo>
                  <a:lnTo>
                    <a:pt x="225" y="199"/>
                  </a:lnTo>
                  <a:lnTo>
                    <a:pt x="228" y="199"/>
                  </a:lnTo>
                  <a:lnTo>
                    <a:pt x="232" y="199"/>
                  </a:lnTo>
                  <a:lnTo>
                    <a:pt x="236" y="199"/>
                  </a:lnTo>
                  <a:lnTo>
                    <a:pt x="236" y="195"/>
                  </a:lnTo>
                  <a:lnTo>
                    <a:pt x="239" y="191"/>
                  </a:lnTo>
                  <a:lnTo>
                    <a:pt x="250" y="184"/>
                  </a:lnTo>
                  <a:lnTo>
                    <a:pt x="250" y="181"/>
                  </a:lnTo>
                  <a:lnTo>
                    <a:pt x="254" y="181"/>
                  </a:lnTo>
                  <a:lnTo>
                    <a:pt x="254" y="177"/>
                  </a:lnTo>
                  <a:lnTo>
                    <a:pt x="257" y="177"/>
                  </a:lnTo>
                  <a:lnTo>
                    <a:pt x="257" y="177"/>
                  </a:lnTo>
                  <a:lnTo>
                    <a:pt x="261" y="177"/>
                  </a:lnTo>
                  <a:lnTo>
                    <a:pt x="261" y="177"/>
                  </a:lnTo>
                  <a:lnTo>
                    <a:pt x="264" y="173"/>
                  </a:lnTo>
                  <a:lnTo>
                    <a:pt x="264" y="170"/>
                  </a:lnTo>
                  <a:lnTo>
                    <a:pt x="268" y="166"/>
                  </a:lnTo>
                  <a:lnTo>
                    <a:pt x="272" y="166"/>
                  </a:lnTo>
                  <a:lnTo>
                    <a:pt x="272" y="166"/>
                  </a:lnTo>
                  <a:lnTo>
                    <a:pt x="275" y="166"/>
                  </a:lnTo>
                  <a:lnTo>
                    <a:pt x="275" y="166"/>
                  </a:lnTo>
                  <a:lnTo>
                    <a:pt x="279" y="163"/>
                  </a:lnTo>
                  <a:lnTo>
                    <a:pt x="279" y="159"/>
                  </a:lnTo>
                  <a:lnTo>
                    <a:pt x="275" y="159"/>
                  </a:lnTo>
                  <a:lnTo>
                    <a:pt x="279" y="159"/>
                  </a:lnTo>
                  <a:lnTo>
                    <a:pt x="279" y="155"/>
                  </a:lnTo>
                  <a:lnTo>
                    <a:pt x="279" y="152"/>
                  </a:lnTo>
                  <a:lnTo>
                    <a:pt x="275" y="152"/>
                  </a:lnTo>
                  <a:lnTo>
                    <a:pt x="275" y="152"/>
                  </a:lnTo>
                  <a:lnTo>
                    <a:pt x="275" y="148"/>
                  </a:lnTo>
                  <a:lnTo>
                    <a:pt x="275" y="144"/>
                  </a:lnTo>
                  <a:lnTo>
                    <a:pt x="275" y="144"/>
                  </a:lnTo>
                  <a:lnTo>
                    <a:pt x="275" y="141"/>
                  </a:lnTo>
                  <a:lnTo>
                    <a:pt x="279" y="141"/>
                  </a:lnTo>
                  <a:lnTo>
                    <a:pt x="279" y="137"/>
                  </a:lnTo>
                  <a:lnTo>
                    <a:pt x="275" y="137"/>
                  </a:lnTo>
                  <a:lnTo>
                    <a:pt x="275" y="134"/>
                  </a:lnTo>
                  <a:lnTo>
                    <a:pt x="279" y="134"/>
                  </a:lnTo>
                  <a:lnTo>
                    <a:pt x="279" y="134"/>
                  </a:lnTo>
                  <a:lnTo>
                    <a:pt x="283" y="130"/>
                  </a:lnTo>
                  <a:lnTo>
                    <a:pt x="286" y="126"/>
                  </a:lnTo>
                  <a:lnTo>
                    <a:pt x="286" y="126"/>
                  </a:lnTo>
                  <a:lnTo>
                    <a:pt x="286" y="123"/>
                  </a:lnTo>
                  <a:lnTo>
                    <a:pt x="290" y="123"/>
                  </a:lnTo>
                  <a:lnTo>
                    <a:pt x="290" y="119"/>
                  </a:lnTo>
                  <a:lnTo>
                    <a:pt x="293" y="115"/>
                  </a:lnTo>
                  <a:lnTo>
                    <a:pt x="293" y="115"/>
                  </a:lnTo>
                  <a:lnTo>
                    <a:pt x="293" y="112"/>
                  </a:lnTo>
                  <a:lnTo>
                    <a:pt x="290" y="112"/>
                  </a:lnTo>
                  <a:lnTo>
                    <a:pt x="286" y="112"/>
                  </a:lnTo>
                  <a:lnTo>
                    <a:pt x="286" y="112"/>
                  </a:lnTo>
                  <a:lnTo>
                    <a:pt x="283" y="112"/>
                  </a:lnTo>
                  <a:lnTo>
                    <a:pt x="286" y="108"/>
                  </a:lnTo>
                  <a:lnTo>
                    <a:pt x="283" y="105"/>
                  </a:lnTo>
                  <a:lnTo>
                    <a:pt x="283" y="105"/>
                  </a:lnTo>
                  <a:lnTo>
                    <a:pt x="286" y="105"/>
                  </a:lnTo>
                  <a:lnTo>
                    <a:pt x="286" y="105"/>
                  </a:lnTo>
                  <a:lnTo>
                    <a:pt x="286" y="101"/>
                  </a:lnTo>
                  <a:lnTo>
                    <a:pt x="290" y="101"/>
                  </a:lnTo>
                  <a:lnTo>
                    <a:pt x="293" y="97"/>
                  </a:lnTo>
                  <a:lnTo>
                    <a:pt x="293" y="97"/>
                  </a:lnTo>
                  <a:lnTo>
                    <a:pt x="297" y="97"/>
                  </a:lnTo>
                  <a:lnTo>
                    <a:pt x="293" y="97"/>
                  </a:lnTo>
                  <a:lnTo>
                    <a:pt x="293" y="94"/>
                  </a:lnTo>
                  <a:lnTo>
                    <a:pt x="293" y="90"/>
                  </a:lnTo>
                  <a:lnTo>
                    <a:pt x="293" y="87"/>
                  </a:lnTo>
                  <a:lnTo>
                    <a:pt x="290" y="87"/>
                  </a:lnTo>
                  <a:lnTo>
                    <a:pt x="290" y="90"/>
                  </a:lnTo>
                  <a:lnTo>
                    <a:pt x="286" y="87"/>
                  </a:lnTo>
                  <a:lnTo>
                    <a:pt x="286" y="90"/>
                  </a:lnTo>
                  <a:lnTo>
                    <a:pt x="286" y="90"/>
                  </a:lnTo>
                  <a:lnTo>
                    <a:pt x="286" y="87"/>
                  </a:lnTo>
                  <a:lnTo>
                    <a:pt x="283" y="87"/>
                  </a:lnTo>
                  <a:lnTo>
                    <a:pt x="279" y="87"/>
                  </a:lnTo>
                  <a:lnTo>
                    <a:pt x="279" y="83"/>
                  </a:lnTo>
                  <a:lnTo>
                    <a:pt x="279" y="79"/>
                  </a:lnTo>
                  <a:lnTo>
                    <a:pt x="283" y="79"/>
                  </a:lnTo>
                  <a:lnTo>
                    <a:pt x="283" y="79"/>
                  </a:lnTo>
                  <a:lnTo>
                    <a:pt x="286" y="76"/>
                  </a:lnTo>
                  <a:lnTo>
                    <a:pt x="286" y="72"/>
                  </a:lnTo>
                  <a:lnTo>
                    <a:pt x="286" y="68"/>
                  </a:lnTo>
                  <a:lnTo>
                    <a:pt x="286" y="68"/>
                  </a:lnTo>
                  <a:lnTo>
                    <a:pt x="286" y="65"/>
                  </a:lnTo>
                  <a:lnTo>
                    <a:pt x="286" y="61"/>
                  </a:lnTo>
                  <a:lnTo>
                    <a:pt x="283" y="61"/>
                  </a:lnTo>
                  <a:lnTo>
                    <a:pt x="283" y="58"/>
                  </a:lnTo>
                  <a:lnTo>
                    <a:pt x="279" y="54"/>
                  </a:lnTo>
                  <a:lnTo>
                    <a:pt x="279" y="50"/>
                  </a:lnTo>
                  <a:lnTo>
                    <a:pt x="283" y="50"/>
                  </a:lnTo>
                  <a:lnTo>
                    <a:pt x="286" y="50"/>
                  </a:lnTo>
                  <a:lnTo>
                    <a:pt x="286" y="50"/>
                  </a:lnTo>
                  <a:lnTo>
                    <a:pt x="290" y="50"/>
                  </a:lnTo>
                  <a:lnTo>
                    <a:pt x="293" y="50"/>
                  </a:lnTo>
                  <a:lnTo>
                    <a:pt x="293" y="50"/>
                  </a:lnTo>
                  <a:lnTo>
                    <a:pt x="297" y="50"/>
                  </a:lnTo>
                  <a:lnTo>
                    <a:pt x="297" y="47"/>
                  </a:lnTo>
                  <a:lnTo>
                    <a:pt x="301" y="43"/>
                  </a:lnTo>
                  <a:lnTo>
                    <a:pt x="301" y="43"/>
                  </a:lnTo>
                  <a:lnTo>
                    <a:pt x="293" y="43"/>
                  </a:lnTo>
                  <a:lnTo>
                    <a:pt x="293" y="39"/>
                  </a:lnTo>
                  <a:lnTo>
                    <a:pt x="293" y="39"/>
                  </a:lnTo>
                  <a:lnTo>
                    <a:pt x="290" y="39"/>
                  </a:lnTo>
                  <a:lnTo>
                    <a:pt x="290" y="36"/>
                  </a:lnTo>
                  <a:lnTo>
                    <a:pt x="286" y="36"/>
                  </a:lnTo>
                  <a:lnTo>
                    <a:pt x="286" y="32"/>
                  </a:lnTo>
                  <a:lnTo>
                    <a:pt x="283" y="36"/>
                  </a:lnTo>
                  <a:lnTo>
                    <a:pt x="283" y="32"/>
                  </a:lnTo>
                  <a:lnTo>
                    <a:pt x="283" y="32"/>
                  </a:lnTo>
                  <a:lnTo>
                    <a:pt x="286" y="32"/>
                  </a:lnTo>
                  <a:lnTo>
                    <a:pt x="286" y="29"/>
                  </a:lnTo>
                  <a:lnTo>
                    <a:pt x="286" y="25"/>
                  </a:lnTo>
                  <a:lnTo>
                    <a:pt x="286" y="25"/>
                  </a:lnTo>
                  <a:lnTo>
                    <a:pt x="286" y="25"/>
                  </a:lnTo>
                  <a:lnTo>
                    <a:pt x="286" y="21"/>
                  </a:lnTo>
                  <a:lnTo>
                    <a:pt x="286" y="18"/>
                  </a:lnTo>
                  <a:lnTo>
                    <a:pt x="293" y="18"/>
                  </a:lnTo>
                  <a:lnTo>
                    <a:pt x="297" y="18"/>
                  </a:lnTo>
                  <a:lnTo>
                    <a:pt x="301" y="18"/>
                  </a:lnTo>
                  <a:lnTo>
                    <a:pt x="304" y="18"/>
                  </a:lnTo>
                  <a:lnTo>
                    <a:pt x="304" y="21"/>
                  </a:lnTo>
                  <a:lnTo>
                    <a:pt x="304" y="25"/>
                  </a:lnTo>
                  <a:lnTo>
                    <a:pt x="304" y="25"/>
                  </a:lnTo>
                  <a:lnTo>
                    <a:pt x="308" y="21"/>
                  </a:lnTo>
                  <a:lnTo>
                    <a:pt x="308" y="18"/>
                  </a:lnTo>
                  <a:lnTo>
                    <a:pt x="312" y="21"/>
                  </a:lnTo>
                  <a:lnTo>
                    <a:pt x="312" y="21"/>
                  </a:lnTo>
                  <a:lnTo>
                    <a:pt x="312" y="25"/>
                  </a:lnTo>
                  <a:lnTo>
                    <a:pt x="315" y="25"/>
                  </a:lnTo>
                  <a:lnTo>
                    <a:pt x="319" y="25"/>
                  </a:lnTo>
                  <a:lnTo>
                    <a:pt x="319" y="25"/>
                  </a:lnTo>
                  <a:lnTo>
                    <a:pt x="322" y="25"/>
                  </a:lnTo>
                  <a:lnTo>
                    <a:pt x="322" y="25"/>
                  </a:lnTo>
                  <a:lnTo>
                    <a:pt x="326" y="29"/>
                  </a:lnTo>
                  <a:lnTo>
                    <a:pt x="330" y="29"/>
                  </a:lnTo>
                  <a:lnTo>
                    <a:pt x="330" y="32"/>
                  </a:lnTo>
                  <a:lnTo>
                    <a:pt x="330" y="32"/>
                  </a:lnTo>
                  <a:lnTo>
                    <a:pt x="330" y="32"/>
                  </a:lnTo>
                  <a:lnTo>
                    <a:pt x="330" y="36"/>
                  </a:lnTo>
                  <a:lnTo>
                    <a:pt x="333" y="39"/>
                  </a:lnTo>
                  <a:lnTo>
                    <a:pt x="337" y="43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1" y="43"/>
                  </a:lnTo>
                  <a:lnTo>
                    <a:pt x="344" y="43"/>
                  </a:lnTo>
                  <a:lnTo>
                    <a:pt x="348" y="43"/>
                  </a:lnTo>
                  <a:lnTo>
                    <a:pt x="351" y="43"/>
                  </a:lnTo>
                  <a:lnTo>
                    <a:pt x="355" y="43"/>
                  </a:lnTo>
                  <a:lnTo>
                    <a:pt x="359" y="47"/>
                  </a:lnTo>
                  <a:lnTo>
                    <a:pt x="362" y="47"/>
                  </a:lnTo>
                  <a:lnTo>
                    <a:pt x="366" y="50"/>
                  </a:lnTo>
                  <a:lnTo>
                    <a:pt x="369" y="50"/>
                  </a:lnTo>
                  <a:lnTo>
                    <a:pt x="373" y="50"/>
                  </a:lnTo>
                  <a:lnTo>
                    <a:pt x="377" y="50"/>
                  </a:lnTo>
                  <a:lnTo>
                    <a:pt x="380" y="50"/>
                  </a:lnTo>
                  <a:lnTo>
                    <a:pt x="384" y="50"/>
                  </a:lnTo>
                  <a:lnTo>
                    <a:pt x="384" y="50"/>
                  </a:lnTo>
                  <a:lnTo>
                    <a:pt x="384" y="50"/>
                  </a:lnTo>
                  <a:lnTo>
                    <a:pt x="388" y="50"/>
                  </a:lnTo>
                  <a:lnTo>
                    <a:pt x="384" y="47"/>
                  </a:lnTo>
                  <a:lnTo>
                    <a:pt x="384" y="47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32"/>
                  </a:lnTo>
                  <a:lnTo>
                    <a:pt x="384" y="29"/>
                  </a:lnTo>
                  <a:lnTo>
                    <a:pt x="388" y="25"/>
                  </a:lnTo>
                  <a:lnTo>
                    <a:pt x="391" y="25"/>
                  </a:lnTo>
                  <a:lnTo>
                    <a:pt x="388" y="25"/>
                  </a:lnTo>
                  <a:lnTo>
                    <a:pt x="388" y="21"/>
                  </a:lnTo>
                  <a:lnTo>
                    <a:pt x="391" y="18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5" y="14"/>
                  </a:lnTo>
                  <a:lnTo>
                    <a:pt x="402" y="14"/>
                  </a:lnTo>
                  <a:lnTo>
                    <a:pt x="402" y="14"/>
                  </a:lnTo>
                  <a:lnTo>
                    <a:pt x="406" y="14"/>
                  </a:lnTo>
                  <a:lnTo>
                    <a:pt x="409" y="18"/>
                  </a:lnTo>
                  <a:lnTo>
                    <a:pt x="409" y="21"/>
                  </a:lnTo>
                  <a:lnTo>
                    <a:pt x="413" y="21"/>
                  </a:lnTo>
                  <a:lnTo>
                    <a:pt x="417" y="25"/>
                  </a:lnTo>
                  <a:lnTo>
                    <a:pt x="420" y="25"/>
                  </a:lnTo>
                  <a:lnTo>
                    <a:pt x="420" y="25"/>
                  </a:lnTo>
                  <a:lnTo>
                    <a:pt x="424" y="25"/>
                  </a:lnTo>
                  <a:lnTo>
                    <a:pt x="427" y="21"/>
                  </a:lnTo>
                  <a:lnTo>
                    <a:pt x="427" y="18"/>
                  </a:lnTo>
                  <a:lnTo>
                    <a:pt x="431" y="14"/>
                  </a:lnTo>
                  <a:lnTo>
                    <a:pt x="431" y="14"/>
                  </a:lnTo>
                  <a:lnTo>
                    <a:pt x="431" y="10"/>
                  </a:lnTo>
                  <a:lnTo>
                    <a:pt x="431" y="7"/>
                  </a:lnTo>
                  <a:lnTo>
                    <a:pt x="427" y="3"/>
                  </a:lnTo>
                  <a:lnTo>
                    <a:pt x="427" y="0"/>
                  </a:lnTo>
                  <a:lnTo>
                    <a:pt x="431" y="0"/>
                  </a:lnTo>
                  <a:lnTo>
                    <a:pt x="435" y="0"/>
                  </a:lnTo>
                  <a:lnTo>
                    <a:pt x="438" y="0"/>
                  </a:lnTo>
                  <a:lnTo>
                    <a:pt x="438" y="3"/>
                  </a:lnTo>
                  <a:lnTo>
                    <a:pt x="442" y="3"/>
                  </a:lnTo>
                  <a:lnTo>
                    <a:pt x="446" y="7"/>
                  </a:lnTo>
                  <a:lnTo>
                    <a:pt x="446" y="7"/>
                  </a:lnTo>
                  <a:lnTo>
                    <a:pt x="453" y="7"/>
                  </a:lnTo>
                  <a:lnTo>
                    <a:pt x="456" y="7"/>
                  </a:lnTo>
                  <a:lnTo>
                    <a:pt x="456" y="10"/>
                  </a:lnTo>
                  <a:lnTo>
                    <a:pt x="460" y="1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1063" y="1877"/>
              <a:ext cx="25" cy="83"/>
            </a:xfrm>
            <a:custGeom>
              <a:avLst/>
              <a:gdLst>
                <a:gd name="T0" fmla="*/ 21 w 25"/>
                <a:gd name="T1" fmla="*/ 83 h 83"/>
                <a:gd name="T2" fmla="*/ 18 w 25"/>
                <a:gd name="T3" fmla="*/ 80 h 83"/>
                <a:gd name="T4" fmla="*/ 18 w 25"/>
                <a:gd name="T5" fmla="*/ 72 h 83"/>
                <a:gd name="T6" fmla="*/ 14 w 25"/>
                <a:gd name="T7" fmla="*/ 69 h 83"/>
                <a:gd name="T8" fmla="*/ 11 w 25"/>
                <a:gd name="T9" fmla="*/ 65 h 83"/>
                <a:gd name="T10" fmla="*/ 14 w 25"/>
                <a:gd name="T11" fmla="*/ 62 h 83"/>
                <a:gd name="T12" fmla="*/ 11 w 25"/>
                <a:gd name="T13" fmla="*/ 54 h 83"/>
                <a:gd name="T14" fmla="*/ 11 w 25"/>
                <a:gd name="T15" fmla="*/ 51 h 83"/>
                <a:gd name="T16" fmla="*/ 11 w 25"/>
                <a:gd name="T17" fmla="*/ 47 h 83"/>
                <a:gd name="T18" fmla="*/ 11 w 25"/>
                <a:gd name="T19" fmla="*/ 44 h 83"/>
                <a:gd name="T20" fmla="*/ 11 w 25"/>
                <a:gd name="T21" fmla="*/ 36 h 83"/>
                <a:gd name="T22" fmla="*/ 11 w 25"/>
                <a:gd name="T23" fmla="*/ 33 h 83"/>
                <a:gd name="T24" fmla="*/ 18 w 25"/>
                <a:gd name="T25" fmla="*/ 29 h 83"/>
                <a:gd name="T26" fmla="*/ 18 w 25"/>
                <a:gd name="T27" fmla="*/ 25 h 83"/>
                <a:gd name="T28" fmla="*/ 18 w 25"/>
                <a:gd name="T29" fmla="*/ 18 h 83"/>
                <a:gd name="T30" fmla="*/ 18 w 25"/>
                <a:gd name="T31" fmla="*/ 15 h 83"/>
                <a:gd name="T32" fmla="*/ 18 w 25"/>
                <a:gd name="T33" fmla="*/ 7 h 83"/>
                <a:gd name="T34" fmla="*/ 11 w 25"/>
                <a:gd name="T35" fmla="*/ 7 h 83"/>
                <a:gd name="T36" fmla="*/ 3 w 25"/>
                <a:gd name="T37" fmla="*/ 7 h 83"/>
                <a:gd name="T38" fmla="*/ 0 w 25"/>
                <a:gd name="T39" fmla="*/ 4 h 83"/>
                <a:gd name="T40" fmla="*/ 0 w 25"/>
                <a:gd name="T41" fmla="*/ 0 h 83"/>
                <a:gd name="T42" fmla="*/ 0 w 25"/>
                <a:gd name="T43" fmla="*/ 4 h 83"/>
                <a:gd name="T44" fmla="*/ 3 w 25"/>
                <a:gd name="T45" fmla="*/ 7 h 83"/>
                <a:gd name="T46" fmla="*/ 11 w 25"/>
                <a:gd name="T47" fmla="*/ 7 h 83"/>
                <a:gd name="T48" fmla="*/ 18 w 25"/>
                <a:gd name="T49" fmla="*/ 7 h 83"/>
                <a:gd name="T50" fmla="*/ 18 w 25"/>
                <a:gd name="T51" fmla="*/ 15 h 83"/>
                <a:gd name="T52" fmla="*/ 18 w 25"/>
                <a:gd name="T53" fmla="*/ 18 h 83"/>
                <a:gd name="T54" fmla="*/ 18 w 25"/>
                <a:gd name="T55" fmla="*/ 25 h 83"/>
                <a:gd name="T56" fmla="*/ 18 w 25"/>
                <a:gd name="T57" fmla="*/ 29 h 83"/>
                <a:gd name="T58" fmla="*/ 11 w 25"/>
                <a:gd name="T59" fmla="*/ 33 h 83"/>
                <a:gd name="T60" fmla="*/ 11 w 25"/>
                <a:gd name="T61" fmla="*/ 36 h 83"/>
                <a:gd name="T62" fmla="*/ 11 w 25"/>
                <a:gd name="T63" fmla="*/ 44 h 83"/>
                <a:gd name="T64" fmla="*/ 11 w 25"/>
                <a:gd name="T65" fmla="*/ 47 h 83"/>
                <a:gd name="T66" fmla="*/ 11 w 25"/>
                <a:gd name="T67" fmla="*/ 51 h 83"/>
                <a:gd name="T68" fmla="*/ 11 w 25"/>
                <a:gd name="T69" fmla="*/ 54 h 83"/>
                <a:gd name="T70" fmla="*/ 14 w 25"/>
                <a:gd name="T71" fmla="*/ 62 h 83"/>
                <a:gd name="T72" fmla="*/ 11 w 25"/>
                <a:gd name="T73" fmla="*/ 65 h 83"/>
                <a:gd name="T74" fmla="*/ 14 w 25"/>
                <a:gd name="T75" fmla="*/ 69 h 83"/>
                <a:gd name="T76" fmla="*/ 18 w 25"/>
                <a:gd name="T77" fmla="*/ 72 h 83"/>
                <a:gd name="T78" fmla="*/ 18 w 25"/>
                <a:gd name="T79" fmla="*/ 80 h 83"/>
                <a:gd name="T80" fmla="*/ 21 w 25"/>
                <a:gd name="T81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" h="83">
                  <a:moveTo>
                    <a:pt x="25" y="83"/>
                  </a:moveTo>
                  <a:lnTo>
                    <a:pt x="21" y="83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8" y="76"/>
                  </a:lnTo>
                  <a:lnTo>
                    <a:pt x="18" y="72"/>
                  </a:lnTo>
                  <a:lnTo>
                    <a:pt x="18" y="69"/>
                  </a:lnTo>
                  <a:lnTo>
                    <a:pt x="14" y="69"/>
                  </a:lnTo>
                  <a:lnTo>
                    <a:pt x="11" y="69"/>
                  </a:lnTo>
                  <a:lnTo>
                    <a:pt x="11" y="65"/>
                  </a:lnTo>
                  <a:lnTo>
                    <a:pt x="11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47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0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33"/>
                  </a:lnTo>
                  <a:lnTo>
                    <a:pt x="14" y="29"/>
                  </a:lnTo>
                  <a:lnTo>
                    <a:pt x="18" y="29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5"/>
                  </a:lnTo>
                  <a:lnTo>
                    <a:pt x="18" y="11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7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9"/>
                  </a:lnTo>
                  <a:lnTo>
                    <a:pt x="14" y="29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1" y="40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7"/>
                  </a:lnTo>
                  <a:lnTo>
                    <a:pt x="11" y="51"/>
                  </a:lnTo>
                  <a:lnTo>
                    <a:pt x="11" y="51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1" y="62"/>
                  </a:lnTo>
                  <a:lnTo>
                    <a:pt x="11" y="65"/>
                  </a:lnTo>
                  <a:lnTo>
                    <a:pt x="11" y="69"/>
                  </a:lnTo>
                  <a:lnTo>
                    <a:pt x="14" y="69"/>
                  </a:lnTo>
                  <a:lnTo>
                    <a:pt x="18" y="69"/>
                  </a:lnTo>
                  <a:lnTo>
                    <a:pt x="18" y="72"/>
                  </a:lnTo>
                  <a:lnTo>
                    <a:pt x="18" y="76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21" y="83"/>
                  </a:lnTo>
                  <a:lnTo>
                    <a:pt x="25" y="8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1092" y="1957"/>
              <a:ext cx="32" cy="18"/>
            </a:xfrm>
            <a:custGeom>
              <a:avLst/>
              <a:gdLst>
                <a:gd name="T0" fmla="*/ 32 w 32"/>
                <a:gd name="T1" fmla="*/ 18 h 18"/>
                <a:gd name="T2" fmla="*/ 25 w 32"/>
                <a:gd name="T3" fmla="*/ 18 h 18"/>
                <a:gd name="T4" fmla="*/ 25 w 32"/>
                <a:gd name="T5" fmla="*/ 18 h 18"/>
                <a:gd name="T6" fmla="*/ 25 w 32"/>
                <a:gd name="T7" fmla="*/ 18 h 18"/>
                <a:gd name="T8" fmla="*/ 21 w 32"/>
                <a:gd name="T9" fmla="*/ 18 h 18"/>
                <a:gd name="T10" fmla="*/ 18 w 32"/>
                <a:gd name="T11" fmla="*/ 14 h 18"/>
                <a:gd name="T12" fmla="*/ 18 w 32"/>
                <a:gd name="T13" fmla="*/ 14 h 18"/>
                <a:gd name="T14" fmla="*/ 18 w 32"/>
                <a:gd name="T15" fmla="*/ 11 h 18"/>
                <a:gd name="T16" fmla="*/ 14 w 32"/>
                <a:gd name="T17" fmla="*/ 7 h 18"/>
                <a:gd name="T18" fmla="*/ 14 w 32"/>
                <a:gd name="T19" fmla="*/ 7 h 18"/>
                <a:gd name="T20" fmla="*/ 10 w 32"/>
                <a:gd name="T21" fmla="*/ 3 h 18"/>
                <a:gd name="T22" fmla="*/ 7 w 32"/>
                <a:gd name="T23" fmla="*/ 0 h 18"/>
                <a:gd name="T24" fmla="*/ 7 w 32"/>
                <a:gd name="T25" fmla="*/ 0 h 18"/>
                <a:gd name="T26" fmla="*/ 3 w 32"/>
                <a:gd name="T27" fmla="*/ 0 h 18"/>
                <a:gd name="T28" fmla="*/ 0 w 32"/>
                <a:gd name="T29" fmla="*/ 0 h 18"/>
                <a:gd name="T30" fmla="*/ 0 w 32"/>
                <a:gd name="T31" fmla="*/ 3 h 18"/>
                <a:gd name="T32" fmla="*/ 0 w 32"/>
                <a:gd name="T33" fmla="*/ 0 h 18"/>
                <a:gd name="T34" fmla="*/ 3 w 32"/>
                <a:gd name="T35" fmla="*/ 0 h 18"/>
                <a:gd name="T36" fmla="*/ 7 w 32"/>
                <a:gd name="T37" fmla="*/ 0 h 18"/>
                <a:gd name="T38" fmla="*/ 7 w 32"/>
                <a:gd name="T39" fmla="*/ 0 h 18"/>
                <a:gd name="T40" fmla="*/ 10 w 32"/>
                <a:gd name="T41" fmla="*/ 3 h 18"/>
                <a:gd name="T42" fmla="*/ 14 w 32"/>
                <a:gd name="T43" fmla="*/ 7 h 18"/>
                <a:gd name="T44" fmla="*/ 14 w 32"/>
                <a:gd name="T45" fmla="*/ 7 h 18"/>
                <a:gd name="T46" fmla="*/ 18 w 32"/>
                <a:gd name="T47" fmla="*/ 11 h 18"/>
                <a:gd name="T48" fmla="*/ 18 w 32"/>
                <a:gd name="T49" fmla="*/ 14 h 18"/>
                <a:gd name="T50" fmla="*/ 18 w 32"/>
                <a:gd name="T51" fmla="*/ 14 h 18"/>
                <a:gd name="T52" fmla="*/ 21 w 32"/>
                <a:gd name="T53" fmla="*/ 18 h 18"/>
                <a:gd name="T54" fmla="*/ 25 w 32"/>
                <a:gd name="T55" fmla="*/ 18 h 18"/>
                <a:gd name="T56" fmla="*/ 25 w 32"/>
                <a:gd name="T57" fmla="*/ 18 h 18"/>
                <a:gd name="T58" fmla="*/ 25 w 32"/>
                <a:gd name="T59" fmla="*/ 18 h 18"/>
                <a:gd name="T60" fmla="*/ 32 w 32"/>
                <a:gd name="T6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8">
                  <a:moveTo>
                    <a:pt x="32" y="18"/>
                  </a:move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1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32" y="18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740" y="2109"/>
              <a:ext cx="1463" cy="713"/>
            </a:xfrm>
            <a:custGeom>
              <a:avLst/>
              <a:gdLst>
                <a:gd name="T0" fmla="*/ 1445 w 1463"/>
                <a:gd name="T1" fmla="*/ 174 h 713"/>
                <a:gd name="T2" fmla="*/ 1420 w 1463"/>
                <a:gd name="T3" fmla="*/ 203 h 713"/>
                <a:gd name="T4" fmla="*/ 1383 w 1463"/>
                <a:gd name="T5" fmla="*/ 206 h 713"/>
                <a:gd name="T6" fmla="*/ 1340 w 1463"/>
                <a:gd name="T7" fmla="*/ 206 h 713"/>
                <a:gd name="T8" fmla="*/ 1344 w 1463"/>
                <a:gd name="T9" fmla="*/ 242 h 713"/>
                <a:gd name="T10" fmla="*/ 1340 w 1463"/>
                <a:gd name="T11" fmla="*/ 257 h 713"/>
                <a:gd name="T12" fmla="*/ 1304 w 1463"/>
                <a:gd name="T13" fmla="*/ 264 h 713"/>
                <a:gd name="T14" fmla="*/ 1278 w 1463"/>
                <a:gd name="T15" fmla="*/ 286 h 713"/>
                <a:gd name="T16" fmla="*/ 1297 w 1463"/>
                <a:gd name="T17" fmla="*/ 308 h 713"/>
                <a:gd name="T18" fmla="*/ 1297 w 1463"/>
                <a:gd name="T19" fmla="*/ 329 h 713"/>
                <a:gd name="T20" fmla="*/ 1315 w 1463"/>
                <a:gd name="T21" fmla="*/ 358 h 713"/>
                <a:gd name="T22" fmla="*/ 1340 w 1463"/>
                <a:gd name="T23" fmla="*/ 387 h 713"/>
                <a:gd name="T24" fmla="*/ 1376 w 1463"/>
                <a:gd name="T25" fmla="*/ 409 h 713"/>
                <a:gd name="T26" fmla="*/ 1409 w 1463"/>
                <a:gd name="T27" fmla="*/ 420 h 713"/>
                <a:gd name="T28" fmla="*/ 1427 w 1463"/>
                <a:gd name="T29" fmla="*/ 452 h 713"/>
                <a:gd name="T30" fmla="*/ 1383 w 1463"/>
                <a:gd name="T31" fmla="*/ 470 h 713"/>
                <a:gd name="T32" fmla="*/ 1383 w 1463"/>
                <a:gd name="T33" fmla="*/ 514 h 713"/>
                <a:gd name="T34" fmla="*/ 1394 w 1463"/>
                <a:gd name="T35" fmla="*/ 554 h 713"/>
                <a:gd name="T36" fmla="*/ 1347 w 1463"/>
                <a:gd name="T37" fmla="*/ 579 h 713"/>
                <a:gd name="T38" fmla="*/ 1329 w 1463"/>
                <a:gd name="T39" fmla="*/ 633 h 713"/>
                <a:gd name="T40" fmla="*/ 1369 w 1463"/>
                <a:gd name="T41" fmla="*/ 655 h 713"/>
                <a:gd name="T42" fmla="*/ 1340 w 1463"/>
                <a:gd name="T43" fmla="*/ 677 h 713"/>
                <a:gd name="T44" fmla="*/ 1307 w 1463"/>
                <a:gd name="T45" fmla="*/ 688 h 713"/>
                <a:gd name="T46" fmla="*/ 1249 w 1463"/>
                <a:gd name="T47" fmla="*/ 691 h 713"/>
                <a:gd name="T48" fmla="*/ 1221 w 1463"/>
                <a:gd name="T49" fmla="*/ 695 h 713"/>
                <a:gd name="T50" fmla="*/ 1202 w 1463"/>
                <a:gd name="T51" fmla="*/ 655 h 713"/>
                <a:gd name="T52" fmla="*/ 1173 w 1463"/>
                <a:gd name="T53" fmla="*/ 626 h 713"/>
                <a:gd name="T54" fmla="*/ 1159 w 1463"/>
                <a:gd name="T55" fmla="*/ 594 h 713"/>
                <a:gd name="T56" fmla="*/ 1105 w 1463"/>
                <a:gd name="T57" fmla="*/ 579 h 713"/>
                <a:gd name="T58" fmla="*/ 1061 w 1463"/>
                <a:gd name="T59" fmla="*/ 543 h 713"/>
                <a:gd name="T60" fmla="*/ 1029 w 1463"/>
                <a:gd name="T61" fmla="*/ 525 h 713"/>
                <a:gd name="T62" fmla="*/ 985 w 1463"/>
                <a:gd name="T63" fmla="*/ 543 h 713"/>
                <a:gd name="T64" fmla="*/ 953 w 1463"/>
                <a:gd name="T65" fmla="*/ 510 h 713"/>
                <a:gd name="T66" fmla="*/ 906 w 1463"/>
                <a:gd name="T67" fmla="*/ 485 h 713"/>
                <a:gd name="T68" fmla="*/ 862 w 1463"/>
                <a:gd name="T69" fmla="*/ 463 h 713"/>
                <a:gd name="T70" fmla="*/ 808 w 1463"/>
                <a:gd name="T71" fmla="*/ 460 h 713"/>
                <a:gd name="T72" fmla="*/ 746 w 1463"/>
                <a:gd name="T73" fmla="*/ 456 h 713"/>
                <a:gd name="T74" fmla="*/ 699 w 1463"/>
                <a:gd name="T75" fmla="*/ 489 h 713"/>
                <a:gd name="T76" fmla="*/ 685 w 1463"/>
                <a:gd name="T77" fmla="*/ 521 h 713"/>
                <a:gd name="T78" fmla="*/ 630 w 1463"/>
                <a:gd name="T79" fmla="*/ 481 h 713"/>
                <a:gd name="T80" fmla="*/ 558 w 1463"/>
                <a:gd name="T81" fmla="*/ 438 h 713"/>
                <a:gd name="T82" fmla="*/ 511 w 1463"/>
                <a:gd name="T83" fmla="*/ 405 h 713"/>
                <a:gd name="T84" fmla="*/ 496 w 1463"/>
                <a:gd name="T85" fmla="*/ 373 h 713"/>
                <a:gd name="T86" fmla="*/ 449 w 1463"/>
                <a:gd name="T87" fmla="*/ 347 h 713"/>
                <a:gd name="T88" fmla="*/ 413 w 1463"/>
                <a:gd name="T89" fmla="*/ 318 h 713"/>
                <a:gd name="T90" fmla="*/ 373 w 1463"/>
                <a:gd name="T91" fmla="*/ 297 h 713"/>
                <a:gd name="T92" fmla="*/ 337 w 1463"/>
                <a:gd name="T93" fmla="*/ 268 h 713"/>
                <a:gd name="T94" fmla="*/ 301 w 1463"/>
                <a:gd name="T95" fmla="*/ 250 h 713"/>
                <a:gd name="T96" fmla="*/ 276 w 1463"/>
                <a:gd name="T97" fmla="*/ 221 h 713"/>
                <a:gd name="T98" fmla="*/ 232 w 1463"/>
                <a:gd name="T99" fmla="*/ 203 h 713"/>
                <a:gd name="T100" fmla="*/ 200 w 1463"/>
                <a:gd name="T101" fmla="*/ 177 h 713"/>
                <a:gd name="T102" fmla="*/ 189 w 1463"/>
                <a:gd name="T103" fmla="*/ 145 h 713"/>
                <a:gd name="T104" fmla="*/ 174 w 1463"/>
                <a:gd name="T105" fmla="*/ 108 h 713"/>
                <a:gd name="T106" fmla="*/ 163 w 1463"/>
                <a:gd name="T107" fmla="*/ 79 h 713"/>
                <a:gd name="T108" fmla="*/ 142 w 1463"/>
                <a:gd name="T109" fmla="*/ 47 h 713"/>
                <a:gd name="T110" fmla="*/ 134 w 1463"/>
                <a:gd name="T111" fmla="*/ 72 h 713"/>
                <a:gd name="T112" fmla="*/ 102 w 1463"/>
                <a:gd name="T113" fmla="*/ 43 h 713"/>
                <a:gd name="T114" fmla="*/ 76 w 1463"/>
                <a:gd name="T115" fmla="*/ 58 h 713"/>
                <a:gd name="T116" fmla="*/ 40 w 1463"/>
                <a:gd name="T117" fmla="*/ 36 h 713"/>
                <a:gd name="T118" fmla="*/ 8 w 1463"/>
                <a:gd name="T119" fmla="*/ 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3" h="713">
                  <a:moveTo>
                    <a:pt x="1456" y="130"/>
                  </a:moveTo>
                  <a:lnTo>
                    <a:pt x="1456" y="134"/>
                  </a:lnTo>
                  <a:lnTo>
                    <a:pt x="1456" y="141"/>
                  </a:lnTo>
                  <a:lnTo>
                    <a:pt x="1459" y="145"/>
                  </a:lnTo>
                  <a:lnTo>
                    <a:pt x="1463" y="152"/>
                  </a:lnTo>
                  <a:lnTo>
                    <a:pt x="1463" y="152"/>
                  </a:lnTo>
                  <a:lnTo>
                    <a:pt x="1463" y="155"/>
                  </a:lnTo>
                  <a:lnTo>
                    <a:pt x="1463" y="159"/>
                  </a:lnTo>
                  <a:lnTo>
                    <a:pt x="1463" y="159"/>
                  </a:lnTo>
                  <a:lnTo>
                    <a:pt x="1456" y="159"/>
                  </a:lnTo>
                  <a:lnTo>
                    <a:pt x="1456" y="163"/>
                  </a:lnTo>
                  <a:lnTo>
                    <a:pt x="1456" y="170"/>
                  </a:lnTo>
                  <a:lnTo>
                    <a:pt x="1456" y="170"/>
                  </a:lnTo>
                  <a:lnTo>
                    <a:pt x="1456" y="174"/>
                  </a:lnTo>
                  <a:lnTo>
                    <a:pt x="1449" y="174"/>
                  </a:lnTo>
                  <a:lnTo>
                    <a:pt x="1449" y="174"/>
                  </a:lnTo>
                  <a:lnTo>
                    <a:pt x="1445" y="174"/>
                  </a:lnTo>
                  <a:lnTo>
                    <a:pt x="1441" y="177"/>
                  </a:lnTo>
                  <a:lnTo>
                    <a:pt x="1441" y="177"/>
                  </a:lnTo>
                  <a:lnTo>
                    <a:pt x="1445" y="181"/>
                  </a:lnTo>
                  <a:lnTo>
                    <a:pt x="1445" y="184"/>
                  </a:lnTo>
                  <a:lnTo>
                    <a:pt x="1445" y="188"/>
                  </a:lnTo>
                  <a:lnTo>
                    <a:pt x="1441" y="188"/>
                  </a:lnTo>
                  <a:lnTo>
                    <a:pt x="1441" y="192"/>
                  </a:lnTo>
                  <a:lnTo>
                    <a:pt x="1438" y="195"/>
                  </a:lnTo>
                  <a:lnTo>
                    <a:pt x="1438" y="203"/>
                  </a:lnTo>
                  <a:lnTo>
                    <a:pt x="1438" y="206"/>
                  </a:lnTo>
                  <a:lnTo>
                    <a:pt x="1438" y="203"/>
                  </a:lnTo>
                  <a:lnTo>
                    <a:pt x="1434" y="203"/>
                  </a:lnTo>
                  <a:lnTo>
                    <a:pt x="1431" y="203"/>
                  </a:lnTo>
                  <a:lnTo>
                    <a:pt x="1431" y="203"/>
                  </a:lnTo>
                  <a:lnTo>
                    <a:pt x="1427" y="203"/>
                  </a:lnTo>
                  <a:lnTo>
                    <a:pt x="1423" y="203"/>
                  </a:lnTo>
                  <a:lnTo>
                    <a:pt x="1420" y="203"/>
                  </a:lnTo>
                  <a:lnTo>
                    <a:pt x="1420" y="206"/>
                  </a:lnTo>
                  <a:lnTo>
                    <a:pt x="1416" y="206"/>
                  </a:lnTo>
                  <a:lnTo>
                    <a:pt x="1412" y="206"/>
                  </a:lnTo>
                  <a:lnTo>
                    <a:pt x="1412" y="210"/>
                  </a:lnTo>
                  <a:lnTo>
                    <a:pt x="1409" y="210"/>
                  </a:lnTo>
                  <a:lnTo>
                    <a:pt x="1405" y="210"/>
                  </a:lnTo>
                  <a:lnTo>
                    <a:pt x="1402" y="210"/>
                  </a:lnTo>
                  <a:lnTo>
                    <a:pt x="1402" y="210"/>
                  </a:lnTo>
                  <a:lnTo>
                    <a:pt x="1398" y="210"/>
                  </a:lnTo>
                  <a:lnTo>
                    <a:pt x="1394" y="206"/>
                  </a:lnTo>
                  <a:lnTo>
                    <a:pt x="1394" y="206"/>
                  </a:lnTo>
                  <a:lnTo>
                    <a:pt x="1394" y="206"/>
                  </a:lnTo>
                  <a:lnTo>
                    <a:pt x="1391" y="206"/>
                  </a:lnTo>
                  <a:lnTo>
                    <a:pt x="1387" y="206"/>
                  </a:lnTo>
                  <a:lnTo>
                    <a:pt x="1387" y="206"/>
                  </a:lnTo>
                  <a:lnTo>
                    <a:pt x="1383" y="206"/>
                  </a:lnTo>
                  <a:lnTo>
                    <a:pt x="1383" y="206"/>
                  </a:lnTo>
                  <a:lnTo>
                    <a:pt x="1380" y="206"/>
                  </a:lnTo>
                  <a:lnTo>
                    <a:pt x="1376" y="206"/>
                  </a:lnTo>
                  <a:lnTo>
                    <a:pt x="1376" y="210"/>
                  </a:lnTo>
                  <a:lnTo>
                    <a:pt x="1376" y="210"/>
                  </a:lnTo>
                  <a:lnTo>
                    <a:pt x="1373" y="210"/>
                  </a:lnTo>
                  <a:lnTo>
                    <a:pt x="1369" y="210"/>
                  </a:lnTo>
                  <a:lnTo>
                    <a:pt x="1365" y="210"/>
                  </a:lnTo>
                  <a:lnTo>
                    <a:pt x="1365" y="210"/>
                  </a:lnTo>
                  <a:lnTo>
                    <a:pt x="1362" y="210"/>
                  </a:lnTo>
                  <a:lnTo>
                    <a:pt x="1358" y="206"/>
                  </a:lnTo>
                  <a:lnTo>
                    <a:pt x="1358" y="206"/>
                  </a:lnTo>
                  <a:lnTo>
                    <a:pt x="1354" y="206"/>
                  </a:lnTo>
                  <a:lnTo>
                    <a:pt x="1351" y="206"/>
                  </a:lnTo>
                  <a:lnTo>
                    <a:pt x="1347" y="206"/>
                  </a:lnTo>
                  <a:lnTo>
                    <a:pt x="1347" y="206"/>
                  </a:lnTo>
                  <a:lnTo>
                    <a:pt x="1344" y="206"/>
                  </a:lnTo>
                  <a:lnTo>
                    <a:pt x="1340" y="206"/>
                  </a:lnTo>
                  <a:lnTo>
                    <a:pt x="1340" y="210"/>
                  </a:lnTo>
                  <a:lnTo>
                    <a:pt x="1340" y="210"/>
                  </a:lnTo>
                  <a:lnTo>
                    <a:pt x="1336" y="213"/>
                  </a:lnTo>
                  <a:lnTo>
                    <a:pt x="1333" y="213"/>
                  </a:lnTo>
                  <a:lnTo>
                    <a:pt x="1333" y="217"/>
                  </a:lnTo>
                  <a:lnTo>
                    <a:pt x="1329" y="217"/>
                  </a:lnTo>
                  <a:lnTo>
                    <a:pt x="1329" y="221"/>
                  </a:lnTo>
                  <a:lnTo>
                    <a:pt x="1329" y="224"/>
                  </a:lnTo>
                  <a:lnTo>
                    <a:pt x="1329" y="224"/>
                  </a:lnTo>
                  <a:lnTo>
                    <a:pt x="1329" y="228"/>
                  </a:lnTo>
                  <a:lnTo>
                    <a:pt x="1333" y="231"/>
                  </a:lnTo>
                  <a:lnTo>
                    <a:pt x="1333" y="231"/>
                  </a:lnTo>
                  <a:lnTo>
                    <a:pt x="1336" y="235"/>
                  </a:lnTo>
                  <a:lnTo>
                    <a:pt x="1340" y="235"/>
                  </a:lnTo>
                  <a:lnTo>
                    <a:pt x="1340" y="239"/>
                  </a:lnTo>
                  <a:lnTo>
                    <a:pt x="1344" y="239"/>
                  </a:lnTo>
                  <a:lnTo>
                    <a:pt x="1344" y="242"/>
                  </a:lnTo>
                  <a:lnTo>
                    <a:pt x="1347" y="242"/>
                  </a:lnTo>
                  <a:lnTo>
                    <a:pt x="1347" y="242"/>
                  </a:lnTo>
                  <a:lnTo>
                    <a:pt x="1347" y="242"/>
                  </a:lnTo>
                  <a:lnTo>
                    <a:pt x="1351" y="242"/>
                  </a:lnTo>
                  <a:lnTo>
                    <a:pt x="1351" y="246"/>
                  </a:lnTo>
                  <a:lnTo>
                    <a:pt x="1351" y="250"/>
                  </a:lnTo>
                  <a:lnTo>
                    <a:pt x="1351" y="250"/>
                  </a:lnTo>
                  <a:lnTo>
                    <a:pt x="1347" y="253"/>
                  </a:lnTo>
                  <a:lnTo>
                    <a:pt x="1347" y="257"/>
                  </a:lnTo>
                  <a:lnTo>
                    <a:pt x="1347" y="257"/>
                  </a:lnTo>
                  <a:lnTo>
                    <a:pt x="1347" y="260"/>
                  </a:lnTo>
                  <a:lnTo>
                    <a:pt x="1347" y="260"/>
                  </a:lnTo>
                  <a:lnTo>
                    <a:pt x="1344" y="264"/>
                  </a:lnTo>
                  <a:lnTo>
                    <a:pt x="1340" y="264"/>
                  </a:lnTo>
                  <a:lnTo>
                    <a:pt x="1340" y="260"/>
                  </a:lnTo>
                  <a:lnTo>
                    <a:pt x="1340" y="260"/>
                  </a:lnTo>
                  <a:lnTo>
                    <a:pt x="1340" y="257"/>
                  </a:lnTo>
                  <a:lnTo>
                    <a:pt x="1336" y="257"/>
                  </a:lnTo>
                  <a:lnTo>
                    <a:pt x="1333" y="257"/>
                  </a:lnTo>
                  <a:lnTo>
                    <a:pt x="1329" y="257"/>
                  </a:lnTo>
                  <a:lnTo>
                    <a:pt x="1326" y="253"/>
                  </a:lnTo>
                  <a:lnTo>
                    <a:pt x="1322" y="253"/>
                  </a:lnTo>
                  <a:lnTo>
                    <a:pt x="1322" y="250"/>
                  </a:lnTo>
                  <a:lnTo>
                    <a:pt x="1315" y="250"/>
                  </a:lnTo>
                  <a:lnTo>
                    <a:pt x="1311" y="250"/>
                  </a:lnTo>
                  <a:lnTo>
                    <a:pt x="1311" y="246"/>
                  </a:lnTo>
                  <a:lnTo>
                    <a:pt x="1307" y="250"/>
                  </a:lnTo>
                  <a:lnTo>
                    <a:pt x="1304" y="250"/>
                  </a:lnTo>
                  <a:lnTo>
                    <a:pt x="1304" y="250"/>
                  </a:lnTo>
                  <a:lnTo>
                    <a:pt x="1304" y="253"/>
                  </a:lnTo>
                  <a:lnTo>
                    <a:pt x="1304" y="257"/>
                  </a:lnTo>
                  <a:lnTo>
                    <a:pt x="1304" y="260"/>
                  </a:lnTo>
                  <a:lnTo>
                    <a:pt x="1304" y="260"/>
                  </a:lnTo>
                  <a:lnTo>
                    <a:pt x="1304" y="264"/>
                  </a:lnTo>
                  <a:lnTo>
                    <a:pt x="1304" y="268"/>
                  </a:lnTo>
                  <a:lnTo>
                    <a:pt x="1304" y="268"/>
                  </a:lnTo>
                  <a:lnTo>
                    <a:pt x="1304" y="271"/>
                  </a:lnTo>
                  <a:lnTo>
                    <a:pt x="1304" y="275"/>
                  </a:lnTo>
                  <a:lnTo>
                    <a:pt x="1300" y="275"/>
                  </a:lnTo>
                  <a:lnTo>
                    <a:pt x="1300" y="279"/>
                  </a:lnTo>
                  <a:lnTo>
                    <a:pt x="1297" y="279"/>
                  </a:lnTo>
                  <a:lnTo>
                    <a:pt x="1297" y="279"/>
                  </a:lnTo>
                  <a:lnTo>
                    <a:pt x="1293" y="279"/>
                  </a:lnTo>
                  <a:lnTo>
                    <a:pt x="1289" y="279"/>
                  </a:lnTo>
                  <a:lnTo>
                    <a:pt x="1286" y="279"/>
                  </a:lnTo>
                  <a:lnTo>
                    <a:pt x="1286" y="282"/>
                  </a:lnTo>
                  <a:lnTo>
                    <a:pt x="1282" y="282"/>
                  </a:lnTo>
                  <a:lnTo>
                    <a:pt x="1282" y="279"/>
                  </a:lnTo>
                  <a:lnTo>
                    <a:pt x="1278" y="279"/>
                  </a:lnTo>
                  <a:lnTo>
                    <a:pt x="1278" y="282"/>
                  </a:lnTo>
                  <a:lnTo>
                    <a:pt x="1278" y="286"/>
                  </a:lnTo>
                  <a:lnTo>
                    <a:pt x="1282" y="286"/>
                  </a:lnTo>
                  <a:lnTo>
                    <a:pt x="1286" y="286"/>
                  </a:lnTo>
                  <a:lnTo>
                    <a:pt x="1286" y="286"/>
                  </a:lnTo>
                  <a:lnTo>
                    <a:pt x="1286" y="289"/>
                  </a:lnTo>
                  <a:lnTo>
                    <a:pt x="1289" y="293"/>
                  </a:lnTo>
                  <a:lnTo>
                    <a:pt x="1289" y="297"/>
                  </a:lnTo>
                  <a:lnTo>
                    <a:pt x="1293" y="297"/>
                  </a:lnTo>
                  <a:lnTo>
                    <a:pt x="1297" y="297"/>
                  </a:lnTo>
                  <a:lnTo>
                    <a:pt x="1297" y="300"/>
                  </a:lnTo>
                  <a:lnTo>
                    <a:pt x="1300" y="300"/>
                  </a:lnTo>
                  <a:lnTo>
                    <a:pt x="1300" y="304"/>
                  </a:lnTo>
                  <a:lnTo>
                    <a:pt x="1304" y="304"/>
                  </a:lnTo>
                  <a:lnTo>
                    <a:pt x="1304" y="304"/>
                  </a:lnTo>
                  <a:lnTo>
                    <a:pt x="1304" y="308"/>
                  </a:lnTo>
                  <a:lnTo>
                    <a:pt x="1300" y="308"/>
                  </a:lnTo>
                  <a:lnTo>
                    <a:pt x="1297" y="308"/>
                  </a:lnTo>
                  <a:lnTo>
                    <a:pt x="1297" y="308"/>
                  </a:lnTo>
                  <a:lnTo>
                    <a:pt x="1293" y="308"/>
                  </a:lnTo>
                  <a:lnTo>
                    <a:pt x="1293" y="304"/>
                  </a:lnTo>
                  <a:lnTo>
                    <a:pt x="1289" y="304"/>
                  </a:lnTo>
                  <a:lnTo>
                    <a:pt x="1286" y="304"/>
                  </a:lnTo>
                  <a:lnTo>
                    <a:pt x="1286" y="304"/>
                  </a:lnTo>
                  <a:lnTo>
                    <a:pt x="1282" y="304"/>
                  </a:lnTo>
                  <a:lnTo>
                    <a:pt x="1282" y="308"/>
                  </a:lnTo>
                  <a:lnTo>
                    <a:pt x="1282" y="311"/>
                  </a:lnTo>
                  <a:lnTo>
                    <a:pt x="1282" y="315"/>
                  </a:lnTo>
                  <a:lnTo>
                    <a:pt x="1282" y="315"/>
                  </a:lnTo>
                  <a:lnTo>
                    <a:pt x="1282" y="318"/>
                  </a:lnTo>
                  <a:lnTo>
                    <a:pt x="1286" y="318"/>
                  </a:lnTo>
                  <a:lnTo>
                    <a:pt x="1286" y="322"/>
                  </a:lnTo>
                  <a:lnTo>
                    <a:pt x="1286" y="322"/>
                  </a:lnTo>
                  <a:lnTo>
                    <a:pt x="1293" y="326"/>
                  </a:lnTo>
                  <a:lnTo>
                    <a:pt x="1297" y="326"/>
                  </a:lnTo>
                  <a:lnTo>
                    <a:pt x="1297" y="329"/>
                  </a:lnTo>
                  <a:lnTo>
                    <a:pt x="1300" y="329"/>
                  </a:lnTo>
                  <a:lnTo>
                    <a:pt x="1304" y="333"/>
                  </a:lnTo>
                  <a:lnTo>
                    <a:pt x="1304" y="336"/>
                  </a:lnTo>
                  <a:lnTo>
                    <a:pt x="1304" y="340"/>
                  </a:lnTo>
                  <a:lnTo>
                    <a:pt x="1304" y="340"/>
                  </a:lnTo>
                  <a:lnTo>
                    <a:pt x="1304" y="344"/>
                  </a:lnTo>
                  <a:lnTo>
                    <a:pt x="1304" y="344"/>
                  </a:lnTo>
                  <a:lnTo>
                    <a:pt x="1304" y="347"/>
                  </a:lnTo>
                  <a:lnTo>
                    <a:pt x="1307" y="347"/>
                  </a:lnTo>
                  <a:lnTo>
                    <a:pt x="1307" y="351"/>
                  </a:lnTo>
                  <a:lnTo>
                    <a:pt x="1304" y="351"/>
                  </a:lnTo>
                  <a:lnTo>
                    <a:pt x="1304" y="355"/>
                  </a:lnTo>
                  <a:lnTo>
                    <a:pt x="1307" y="358"/>
                  </a:lnTo>
                  <a:lnTo>
                    <a:pt x="1307" y="358"/>
                  </a:lnTo>
                  <a:lnTo>
                    <a:pt x="1311" y="358"/>
                  </a:lnTo>
                  <a:lnTo>
                    <a:pt x="1311" y="358"/>
                  </a:lnTo>
                  <a:lnTo>
                    <a:pt x="1315" y="358"/>
                  </a:lnTo>
                  <a:lnTo>
                    <a:pt x="1318" y="358"/>
                  </a:lnTo>
                  <a:lnTo>
                    <a:pt x="1322" y="358"/>
                  </a:lnTo>
                  <a:lnTo>
                    <a:pt x="1322" y="362"/>
                  </a:lnTo>
                  <a:lnTo>
                    <a:pt x="1322" y="365"/>
                  </a:lnTo>
                  <a:lnTo>
                    <a:pt x="1326" y="365"/>
                  </a:lnTo>
                  <a:lnTo>
                    <a:pt x="1326" y="369"/>
                  </a:lnTo>
                  <a:lnTo>
                    <a:pt x="1329" y="373"/>
                  </a:lnTo>
                  <a:lnTo>
                    <a:pt x="1329" y="376"/>
                  </a:lnTo>
                  <a:lnTo>
                    <a:pt x="1329" y="376"/>
                  </a:lnTo>
                  <a:lnTo>
                    <a:pt x="1329" y="380"/>
                  </a:lnTo>
                  <a:lnTo>
                    <a:pt x="1329" y="384"/>
                  </a:lnTo>
                  <a:lnTo>
                    <a:pt x="1329" y="384"/>
                  </a:lnTo>
                  <a:lnTo>
                    <a:pt x="1333" y="384"/>
                  </a:lnTo>
                  <a:lnTo>
                    <a:pt x="1333" y="387"/>
                  </a:lnTo>
                  <a:lnTo>
                    <a:pt x="1336" y="387"/>
                  </a:lnTo>
                  <a:lnTo>
                    <a:pt x="1340" y="387"/>
                  </a:lnTo>
                  <a:lnTo>
                    <a:pt x="1340" y="387"/>
                  </a:lnTo>
                  <a:lnTo>
                    <a:pt x="1347" y="384"/>
                  </a:lnTo>
                  <a:lnTo>
                    <a:pt x="1347" y="387"/>
                  </a:lnTo>
                  <a:lnTo>
                    <a:pt x="1347" y="387"/>
                  </a:lnTo>
                  <a:lnTo>
                    <a:pt x="1351" y="387"/>
                  </a:lnTo>
                  <a:lnTo>
                    <a:pt x="1351" y="391"/>
                  </a:lnTo>
                  <a:lnTo>
                    <a:pt x="1354" y="391"/>
                  </a:lnTo>
                  <a:lnTo>
                    <a:pt x="1358" y="394"/>
                  </a:lnTo>
                  <a:lnTo>
                    <a:pt x="1358" y="394"/>
                  </a:lnTo>
                  <a:lnTo>
                    <a:pt x="1362" y="398"/>
                  </a:lnTo>
                  <a:lnTo>
                    <a:pt x="1362" y="402"/>
                  </a:lnTo>
                  <a:lnTo>
                    <a:pt x="1362" y="402"/>
                  </a:lnTo>
                  <a:lnTo>
                    <a:pt x="1365" y="402"/>
                  </a:lnTo>
                  <a:lnTo>
                    <a:pt x="1365" y="402"/>
                  </a:lnTo>
                  <a:lnTo>
                    <a:pt x="1369" y="402"/>
                  </a:lnTo>
                  <a:lnTo>
                    <a:pt x="1373" y="402"/>
                  </a:lnTo>
                  <a:lnTo>
                    <a:pt x="1373" y="405"/>
                  </a:lnTo>
                  <a:lnTo>
                    <a:pt x="1376" y="409"/>
                  </a:lnTo>
                  <a:lnTo>
                    <a:pt x="1376" y="409"/>
                  </a:lnTo>
                  <a:lnTo>
                    <a:pt x="1380" y="412"/>
                  </a:lnTo>
                  <a:lnTo>
                    <a:pt x="1383" y="412"/>
                  </a:lnTo>
                  <a:lnTo>
                    <a:pt x="1383" y="412"/>
                  </a:lnTo>
                  <a:lnTo>
                    <a:pt x="1387" y="409"/>
                  </a:lnTo>
                  <a:lnTo>
                    <a:pt x="1391" y="409"/>
                  </a:lnTo>
                  <a:lnTo>
                    <a:pt x="1394" y="409"/>
                  </a:lnTo>
                  <a:lnTo>
                    <a:pt x="1394" y="412"/>
                  </a:lnTo>
                  <a:lnTo>
                    <a:pt x="1394" y="412"/>
                  </a:lnTo>
                  <a:lnTo>
                    <a:pt x="1398" y="412"/>
                  </a:lnTo>
                  <a:lnTo>
                    <a:pt x="1402" y="412"/>
                  </a:lnTo>
                  <a:lnTo>
                    <a:pt x="1402" y="412"/>
                  </a:lnTo>
                  <a:lnTo>
                    <a:pt x="1402" y="416"/>
                  </a:lnTo>
                  <a:lnTo>
                    <a:pt x="1405" y="416"/>
                  </a:lnTo>
                  <a:lnTo>
                    <a:pt x="1409" y="416"/>
                  </a:lnTo>
                  <a:lnTo>
                    <a:pt x="1409" y="420"/>
                  </a:lnTo>
                  <a:lnTo>
                    <a:pt x="1409" y="420"/>
                  </a:lnTo>
                  <a:lnTo>
                    <a:pt x="1409" y="423"/>
                  </a:lnTo>
                  <a:lnTo>
                    <a:pt x="1412" y="423"/>
                  </a:lnTo>
                  <a:lnTo>
                    <a:pt x="1412" y="427"/>
                  </a:lnTo>
                  <a:lnTo>
                    <a:pt x="1412" y="427"/>
                  </a:lnTo>
                  <a:lnTo>
                    <a:pt x="1416" y="427"/>
                  </a:lnTo>
                  <a:lnTo>
                    <a:pt x="1420" y="431"/>
                  </a:lnTo>
                  <a:lnTo>
                    <a:pt x="1420" y="431"/>
                  </a:lnTo>
                  <a:lnTo>
                    <a:pt x="1420" y="434"/>
                  </a:lnTo>
                  <a:lnTo>
                    <a:pt x="1423" y="438"/>
                  </a:lnTo>
                  <a:lnTo>
                    <a:pt x="1423" y="438"/>
                  </a:lnTo>
                  <a:lnTo>
                    <a:pt x="1423" y="441"/>
                  </a:lnTo>
                  <a:lnTo>
                    <a:pt x="1427" y="441"/>
                  </a:lnTo>
                  <a:lnTo>
                    <a:pt x="1427" y="445"/>
                  </a:lnTo>
                  <a:lnTo>
                    <a:pt x="1431" y="445"/>
                  </a:lnTo>
                  <a:lnTo>
                    <a:pt x="1431" y="449"/>
                  </a:lnTo>
                  <a:lnTo>
                    <a:pt x="1427" y="449"/>
                  </a:lnTo>
                  <a:lnTo>
                    <a:pt x="1427" y="452"/>
                  </a:lnTo>
                  <a:lnTo>
                    <a:pt x="1427" y="456"/>
                  </a:lnTo>
                  <a:lnTo>
                    <a:pt x="1427" y="456"/>
                  </a:lnTo>
                  <a:lnTo>
                    <a:pt x="1423" y="460"/>
                  </a:lnTo>
                  <a:lnTo>
                    <a:pt x="1420" y="463"/>
                  </a:lnTo>
                  <a:lnTo>
                    <a:pt x="1420" y="467"/>
                  </a:lnTo>
                  <a:lnTo>
                    <a:pt x="1416" y="470"/>
                  </a:lnTo>
                  <a:lnTo>
                    <a:pt x="1412" y="474"/>
                  </a:lnTo>
                  <a:lnTo>
                    <a:pt x="1409" y="474"/>
                  </a:lnTo>
                  <a:lnTo>
                    <a:pt x="1405" y="470"/>
                  </a:lnTo>
                  <a:lnTo>
                    <a:pt x="1402" y="470"/>
                  </a:lnTo>
                  <a:lnTo>
                    <a:pt x="1398" y="474"/>
                  </a:lnTo>
                  <a:lnTo>
                    <a:pt x="1394" y="474"/>
                  </a:lnTo>
                  <a:lnTo>
                    <a:pt x="1391" y="474"/>
                  </a:lnTo>
                  <a:lnTo>
                    <a:pt x="1387" y="474"/>
                  </a:lnTo>
                  <a:lnTo>
                    <a:pt x="1383" y="474"/>
                  </a:lnTo>
                  <a:lnTo>
                    <a:pt x="1383" y="474"/>
                  </a:lnTo>
                  <a:lnTo>
                    <a:pt x="1383" y="470"/>
                  </a:lnTo>
                  <a:lnTo>
                    <a:pt x="1380" y="470"/>
                  </a:lnTo>
                  <a:lnTo>
                    <a:pt x="1376" y="474"/>
                  </a:lnTo>
                  <a:lnTo>
                    <a:pt x="1376" y="474"/>
                  </a:lnTo>
                  <a:lnTo>
                    <a:pt x="1373" y="478"/>
                  </a:lnTo>
                  <a:lnTo>
                    <a:pt x="1373" y="481"/>
                  </a:lnTo>
                  <a:lnTo>
                    <a:pt x="1369" y="481"/>
                  </a:lnTo>
                  <a:lnTo>
                    <a:pt x="1373" y="485"/>
                  </a:lnTo>
                  <a:lnTo>
                    <a:pt x="1376" y="485"/>
                  </a:lnTo>
                  <a:lnTo>
                    <a:pt x="1380" y="489"/>
                  </a:lnTo>
                  <a:lnTo>
                    <a:pt x="1383" y="489"/>
                  </a:lnTo>
                  <a:lnTo>
                    <a:pt x="1387" y="492"/>
                  </a:lnTo>
                  <a:lnTo>
                    <a:pt x="1391" y="496"/>
                  </a:lnTo>
                  <a:lnTo>
                    <a:pt x="1391" y="499"/>
                  </a:lnTo>
                  <a:lnTo>
                    <a:pt x="1387" y="503"/>
                  </a:lnTo>
                  <a:lnTo>
                    <a:pt x="1383" y="507"/>
                  </a:lnTo>
                  <a:lnTo>
                    <a:pt x="1383" y="510"/>
                  </a:lnTo>
                  <a:lnTo>
                    <a:pt x="1383" y="514"/>
                  </a:lnTo>
                  <a:lnTo>
                    <a:pt x="1383" y="517"/>
                  </a:lnTo>
                  <a:lnTo>
                    <a:pt x="1383" y="517"/>
                  </a:lnTo>
                  <a:lnTo>
                    <a:pt x="1383" y="521"/>
                  </a:lnTo>
                  <a:lnTo>
                    <a:pt x="1383" y="525"/>
                  </a:lnTo>
                  <a:lnTo>
                    <a:pt x="1387" y="528"/>
                  </a:lnTo>
                  <a:lnTo>
                    <a:pt x="1391" y="528"/>
                  </a:lnTo>
                  <a:lnTo>
                    <a:pt x="1394" y="532"/>
                  </a:lnTo>
                  <a:lnTo>
                    <a:pt x="1394" y="536"/>
                  </a:lnTo>
                  <a:lnTo>
                    <a:pt x="1398" y="536"/>
                  </a:lnTo>
                  <a:lnTo>
                    <a:pt x="1402" y="539"/>
                  </a:lnTo>
                  <a:lnTo>
                    <a:pt x="1402" y="543"/>
                  </a:lnTo>
                  <a:lnTo>
                    <a:pt x="1402" y="546"/>
                  </a:lnTo>
                  <a:lnTo>
                    <a:pt x="1398" y="546"/>
                  </a:lnTo>
                  <a:lnTo>
                    <a:pt x="1402" y="546"/>
                  </a:lnTo>
                  <a:lnTo>
                    <a:pt x="1398" y="554"/>
                  </a:lnTo>
                  <a:lnTo>
                    <a:pt x="1394" y="554"/>
                  </a:lnTo>
                  <a:lnTo>
                    <a:pt x="1394" y="554"/>
                  </a:lnTo>
                  <a:lnTo>
                    <a:pt x="1394" y="557"/>
                  </a:lnTo>
                  <a:lnTo>
                    <a:pt x="1394" y="561"/>
                  </a:lnTo>
                  <a:lnTo>
                    <a:pt x="1391" y="561"/>
                  </a:lnTo>
                  <a:lnTo>
                    <a:pt x="1387" y="557"/>
                  </a:lnTo>
                  <a:lnTo>
                    <a:pt x="1383" y="557"/>
                  </a:lnTo>
                  <a:lnTo>
                    <a:pt x="1383" y="557"/>
                  </a:lnTo>
                  <a:lnTo>
                    <a:pt x="1376" y="554"/>
                  </a:lnTo>
                  <a:lnTo>
                    <a:pt x="1376" y="554"/>
                  </a:lnTo>
                  <a:lnTo>
                    <a:pt x="1373" y="554"/>
                  </a:lnTo>
                  <a:lnTo>
                    <a:pt x="1365" y="561"/>
                  </a:lnTo>
                  <a:lnTo>
                    <a:pt x="1362" y="565"/>
                  </a:lnTo>
                  <a:lnTo>
                    <a:pt x="1358" y="565"/>
                  </a:lnTo>
                  <a:lnTo>
                    <a:pt x="1358" y="565"/>
                  </a:lnTo>
                  <a:lnTo>
                    <a:pt x="1354" y="572"/>
                  </a:lnTo>
                  <a:lnTo>
                    <a:pt x="1354" y="572"/>
                  </a:lnTo>
                  <a:lnTo>
                    <a:pt x="1351" y="575"/>
                  </a:lnTo>
                  <a:lnTo>
                    <a:pt x="1347" y="579"/>
                  </a:lnTo>
                  <a:lnTo>
                    <a:pt x="1347" y="583"/>
                  </a:lnTo>
                  <a:lnTo>
                    <a:pt x="1344" y="586"/>
                  </a:lnTo>
                  <a:lnTo>
                    <a:pt x="1340" y="590"/>
                  </a:lnTo>
                  <a:lnTo>
                    <a:pt x="1340" y="604"/>
                  </a:lnTo>
                  <a:lnTo>
                    <a:pt x="1344" y="608"/>
                  </a:lnTo>
                  <a:lnTo>
                    <a:pt x="1344" y="612"/>
                  </a:lnTo>
                  <a:lnTo>
                    <a:pt x="1344" y="615"/>
                  </a:lnTo>
                  <a:lnTo>
                    <a:pt x="1344" y="619"/>
                  </a:lnTo>
                  <a:lnTo>
                    <a:pt x="1340" y="619"/>
                  </a:lnTo>
                  <a:lnTo>
                    <a:pt x="1340" y="622"/>
                  </a:lnTo>
                  <a:lnTo>
                    <a:pt x="1340" y="626"/>
                  </a:lnTo>
                  <a:lnTo>
                    <a:pt x="1340" y="626"/>
                  </a:lnTo>
                  <a:lnTo>
                    <a:pt x="1333" y="626"/>
                  </a:lnTo>
                  <a:lnTo>
                    <a:pt x="1329" y="626"/>
                  </a:lnTo>
                  <a:lnTo>
                    <a:pt x="1329" y="630"/>
                  </a:lnTo>
                  <a:lnTo>
                    <a:pt x="1329" y="633"/>
                  </a:lnTo>
                  <a:lnTo>
                    <a:pt x="1329" y="633"/>
                  </a:lnTo>
                  <a:lnTo>
                    <a:pt x="1333" y="633"/>
                  </a:lnTo>
                  <a:lnTo>
                    <a:pt x="1336" y="637"/>
                  </a:lnTo>
                  <a:lnTo>
                    <a:pt x="1340" y="633"/>
                  </a:lnTo>
                  <a:lnTo>
                    <a:pt x="1340" y="633"/>
                  </a:lnTo>
                  <a:lnTo>
                    <a:pt x="1344" y="637"/>
                  </a:lnTo>
                  <a:lnTo>
                    <a:pt x="1344" y="637"/>
                  </a:lnTo>
                  <a:lnTo>
                    <a:pt x="1347" y="641"/>
                  </a:lnTo>
                  <a:lnTo>
                    <a:pt x="1347" y="641"/>
                  </a:lnTo>
                  <a:lnTo>
                    <a:pt x="1351" y="641"/>
                  </a:lnTo>
                  <a:lnTo>
                    <a:pt x="1354" y="644"/>
                  </a:lnTo>
                  <a:lnTo>
                    <a:pt x="1354" y="644"/>
                  </a:lnTo>
                  <a:lnTo>
                    <a:pt x="1358" y="644"/>
                  </a:lnTo>
                  <a:lnTo>
                    <a:pt x="1358" y="644"/>
                  </a:lnTo>
                  <a:lnTo>
                    <a:pt x="1362" y="648"/>
                  </a:lnTo>
                  <a:lnTo>
                    <a:pt x="1365" y="651"/>
                  </a:lnTo>
                  <a:lnTo>
                    <a:pt x="1365" y="655"/>
                  </a:lnTo>
                  <a:lnTo>
                    <a:pt x="1369" y="655"/>
                  </a:lnTo>
                  <a:lnTo>
                    <a:pt x="1369" y="659"/>
                  </a:lnTo>
                  <a:lnTo>
                    <a:pt x="1373" y="662"/>
                  </a:lnTo>
                  <a:lnTo>
                    <a:pt x="1373" y="666"/>
                  </a:lnTo>
                  <a:lnTo>
                    <a:pt x="1373" y="670"/>
                  </a:lnTo>
                  <a:lnTo>
                    <a:pt x="1373" y="670"/>
                  </a:lnTo>
                  <a:lnTo>
                    <a:pt x="1369" y="677"/>
                  </a:lnTo>
                  <a:lnTo>
                    <a:pt x="1369" y="680"/>
                  </a:lnTo>
                  <a:lnTo>
                    <a:pt x="1369" y="680"/>
                  </a:lnTo>
                  <a:lnTo>
                    <a:pt x="1365" y="680"/>
                  </a:lnTo>
                  <a:lnTo>
                    <a:pt x="1365" y="680"/>
                  </a:lnTo>
                  <a:lnTo>
                    <a:pt x="1362" y="677"/>
                  </a:lnTo>
                  <a:lnTo>
                    <a:pt x="1358" y="677"/>
                  </a:lnTo>
                  <a:lnTo>
                    <a:pt x="1358" y="677"/>
                  </a:lnTo>
                  <a:lnTo>
                    <a:pt x="1354" y="677"/>
                  </a:lnTo>
                  <a:lnTo>
                    <a:pt x="1351" y="677"/>
                  </a:lnTo>
                  <a:lnTo>
                    <a:pt x="1347" y="677"/>
                  </a:lnTo>
                  <a:lnTo>
                    <a:pt x="1340" y="677"/>
                  </a:lnTo>
                  <a:lnTo>
                    <a:pt x="1340" y="677"/>
                  </a:lnTo>
                  <a:lnTo>
                    <a:pt x="1333" y="677"/>
                  </a:lnTo>
                  <a:lnTo>
                    <a:pt x="1329" y="677"/>
                  </a:lnTo>
                  <a:lnTo>
                    <a:pt x="1329" y="677"/>
                  </a:lnTo>
                  <a:lnTo>
                    <a:pt x="1326" y="677"/>
                  </a:lnTo>
                  <a:lnTo>
                    <a:pt x="1322" y="673"/>
                  </a:lnTo>
                  <a:lnTo>
                    <a:pt x="1322" y="677"/>
                  </a:lnTo>
                  <a:lnTo>
                    <a:pt x="1322" y="677"/>
                  </a:lnTo>
                  <a:lnTo>
                    <a:pt x="1322" y="680"/>
                  </a:lnTo>
                  <a:lnTo>
                    <a:pt x="1318" y="680"/>
                  </a:lnTo>
                  <a:lnTo>
                    <a:pt x="1311" y="680"/>
                  </a:lnTo>
                  <a:lnTo>
                    <a:pt x="1311" y="680"/>
                  </a:lnTo>
                  <a:lnTo>
                    <a:pt x="1311" y="684"/>
                  </a:lnTo>
                  <a:lnTo>
                    <a:pt x="1311" y="684"/>
                  </a:lnTo>
                  <a:lnTo>
                    <a:pt x="1311" y="688"/>
                  </a:lnTo>
                  <a:lnTo>
                    <a:pt x="1311" y="688"/>
                  </a:lnTo>
                  <a:lnTo>
                    <a:pt x="1307" y="688"/>
                  </a:lnTo>
                  <a:lnTo>
                    <a:pt x="1304" y="691"/>
                  </a:lnTo>
                  <a:lnTo>
                    <a:pt x="1300" y="691"/>
                  </a:lnTo>
                  <a:lnTo>
                    <a:pt x="1297" y="691"/>
                  </a:lnTo>
                  <a:lnTo>
                    <a:pt x="1297" y="688"/>
                  </a:lnTo>
                  <a:lnTo>
                    <a:pt x="1293" y="688"/>
                  </a:lnTo>
                  <a:lnTo>
                    <a:pt x="1289" y="688"/>
                  </a:lnTo>
                  <a:lnTo>
                    <a:pt x="1286" y="688"/>
                  </a:lnTo>
                  <a:lnTo>
                    <a:pt x="1286" y="688"/>
                  </a:lnTo>
                  <a:lnTo>
                    <a:pt x="1282" y="691"/>
                  </a:lnTo>
                  <a:lnTo>
                    <a:pt x="1278" y="691"/>
                  </a:lnTo>
                  <a:lnTo>
                    <a:pt x="1278" y="691"/>
                  </a:lnTo>
                  <a:lnTo>
                    <a:pt x="1275" y="691"/>
                  </a:lnTo>
                  <a:lnTo>
                    <a:pt x="1271" y="691"/>
                  </a:lnTo>
                  <a:lnTo>
                    <a:pt x="1268" y="691"/>
                  </a:lnTo>
                  <a:lnTo>
                    <a:pt x="1260" y="695"/>
                  </a:lnTo>
                  <a:lnTo>
                    <a:pt x="1253" y="695"/>
                  </a:lnTo>
                  <a:lnTo>
                    <a:pt x="1249" y="691"/>
                  </a:lnTo>
                  <a:lnTo>
                    <a:pt x="1246" y="691"/>
                  </a:lnTo>
                  <a:lnTo>
                    <a:pt x="1242" y="695"/>
                  </a:lnTo>
                  <a:lnTo>
                    <a:pt x="1242" y="698"/>
                  </a:lnTo>
                  <a:lnTo>
                    <a:pt x="1239" y="698"/>
                  </a:lnTo>
                  <a:lnTo>
                    <a:pt x="1239" y="702"/>
                  </a:lnTo>
                  <a:lnTo>
                    <a:pt x="1235" y="706"/>
                  </a:lnTo>
                  <a:lnTo>
                    <a:pt x="1231" y="706"/>
                  </a:lnTo>
                  <a:lnTo>
                    <a:pt x="1231" y="709"/>
                  </a:lnTo>
                  <a:lnTo>
                    <a:pt x="1228" y="713"/>
                  </a:lnTo>
                  <a:lnTo>
                    <a:pt x="1228" y="709"/>
                  </a:lnTo>
                  <a:lnTo>
                    <a:pt x="1224" y="709"/>
                  </a:lnTo>
                  <a:lnTo>
                    <a:pt x="1224" y="709"/>
                  </a:lnTo>
                  <a:lnTo>
                    <a:pt x="1221" y="706"/>
                  </a:lnTo>
                  <a:lnTo>
                    <a:pt x="1217" y="706"/>
                  </a:lnTo>
                  <a:lnTo>
                    <a:pt x="1221" y="702"/>
                  </a:lnTo>
                  <a:lnTo>
                    <a:pt x="1221" y="698"/>
                  </a:lnTo>
                  <a:lnTo>
                    <a:pt x="1221" y="695"/>
                  </a:lnTo>
                  <a:lnTo>
                    <a:pt x="1217" y="691"/>
                  </a:lnTo>
                  <a:lnTo>
                    <a:pt x="1217" y="688"/>
                  </a:lnTo>
                  <a:lnTo>
                    <a:pt x="1213" y="688"/>
                  </a:lnTo>
                  <a:lnTo>
                    <a:pt x="1213" y="684"/>
                  </a:lnTo>
                  <a:lnTo>
                    <a:pt x="1213" y="684"/>
                  </a:lnTo>
                  <a:lnTo>
                    <a:pt x="1213" y="680"/>
                  </a:lnTo>
                  <a:lnTo>
                    <a:pt x="1210" y="680"/>
                  </a:lnTo>
                  <a:lnTo>
                    <a:pt x="1206" y="677"/>
                  </a:lnTo>
                  <a:lnTo>
                    <a:pt x="1206" y="673"/>
                  </a:lnTo>
                  <a:lnTo>
                    <a:pt x="1202" y="670"/>
                  </a:lnTo>
                  <a:lnTo>
                    <a:pt x="1199" y="670"/>
                  </a:lnTo>
                  <a:lnTo>
                    <a:pt x="1199" y="666"/>
                  </a:lnTo>
                  <a:lnTo>
                    <a:pt x="1195" y="666"/>
                  </a:lnTo>
                  <a:lnTo>
                    <a:pt x="1195" y="666"/>
                  </a:lnTo>
                  <a:lnTo>
                    <a:pt x="1195" y="662"/>
                  </a:lnTo>
                  <a:lnTo>
                    <a:pt x="1195" y="659"/>
                  </a:lnTo>
                  <a:lnTo>
                    <a:pt x="1202" y="655"/>
                  </a:lnTo>
                  <a:lnTo>
                    <a:pt x="1206" y="655"/>
                  </a:lnTo>
                  <a:lnTo>
                    <a:pt x="1206" y="648"/>
                  </a:lnTo>
                  <a:lnTo>
                    <a:pt x="1206" y="644"/>
                  </a:lnTo>
                  <a:lnTo>
                    <a:pt x="1210" y="644"/>
                  </a:lnTo>
                  <a:lnTo>
                    <a:pt x="1206" y="641"/>
                  </a:lnTo>
                  <a:lnTo>
                    <a:pt x="1206" y="641"/>
                  </a:lnTo>
                  <a:lnTo>
                    <a:pt x="1202" y="644"/>
                  </a:lnTo>
                  <a:lnTo>
                    <a:pt x="1195" y="644"/>
                  </a:lnTo>
                  <a:lnTo>
                    <a:pt x="1195" y="644"/>
                  </a:lnTo>
                  <a:lnTo>
                    <a:pt x="1188" y="644"/>
                  </a:lnTo>
                  <a:lnTo>
                    <a:pt x="1188" y="641"/>
                  </a:lnTo>
                  <a:lnTo>
                    <a:pt x="1184" y="637"/>
                  </a:lnTo>
                  <a:lnTo>
                    <a:pt x="1184" y="633"/>
                  </a:lnTo>
                  <a:lnTo>
                    <a:pt x="1181" y="630"/>
                  </a:lnTo>
                  <a:lnTo>
                    <a:pt x="1177" y="626"/>
                  </a:lnTo>
                  <a:lnTo>
                    <a:pt x="1177" y="626"/>
                  </a:lnTo>
                  <a:lnTo>
                    <a:pt x="1173" y="626"/>
                  </a:lnTo>
                  <a:lnTo>
                    <a:pt x="1170" y="626"/>
                  </a:lnTo>
                  <a:lnTo>
                    <a:pt x="1163" y="626"/>
                  </a:lnTo>
                  <a:lnTo>
                    <a:pt x="1159" y="622"/>
                  </a:lnTo>
                  <a:lnTo>
                    <a:pt x="1155" y="619"/>
                  </a:lnTo>
                  <a:lnTo>
                    <a:pt x="1152" y="619"/>
                  </a:lnTo>
                  <a:lnTo>
                    <a:pt x="1155" y="608"/>
                  </a:lnTo>
                  <a:lnTo>
                    <a:pt x="1159" y="608"/>
                  </a:lnTo>
                  <a:lnTo>
                    <a:pt x="1159" y="604"/>
                  </a:lnTo>
                  <a:lnTo>
                    <a:pt x="1163" y="604"/>
                  </a:lnTo>
                  <a:lnTo>
                    <a:pt x="1163" y="601"/>
                  </a:lnTo>
                  <a:lnTo>
                    <a:pt x="1166" y="601"/>
                  </a:lnTo>
                  <a:lnTo>
                    <a:pt x="1170" y="601"/>
                  </a:lnTo>
                  <a:lnTo>
                    <a:pt x="1170" y="597"/>
                  </a:lnTo>
                  <a:lnTo>
                    <a:pt x="1170" y="597"/>
                  </a:lnTo>
                  <a:lnTo>
                    <a:pt x="1166" y="594"/>
                  </a:lnTo>
                  <a:lnTo>
                    <a:pt x="1159" y="594"/>
                  </a:lnTo>
                  <a:lnTo>
                    <a:pt x="1159" y="594"/>
                  </a:lnTo>
                  <a:lnTo>
                    <a:pt x="1155" y="594"/>
                  </a:lnTo>
                  <a:lnTo>
                    <a:pt x="1152" y="594"/>
                  </a:lnTo>
                  <a:lnTo>
                    <a:pt x="1152" y="594"/>
                  </a:lnTo>
                  <a:lnTo>
                    <a:pt x="1144" y="594"/>
                  </a:lnTo>
                  <a:lnTo>
                    <a:pt x="1141" y="590"/>
                  </a:lnTo>
                  <a:lnTo>
                    <a:pt x="1137" y="590"/>
                  </a:lnTo>
                  <a:lnTo>
                    <a:pt x="1134" y="590"/>
                  </a:lnTo>
                  <a:lnTo>
                    <a:pt x="1134" y="590"/>
                  </a:lnTo>
                  <a:lnTo>
                    <a:pt x="1130" y="590"/>
                  </a:lnTo>
                  <a:lnTo>
                    <a:pt x="1126" y="586"/>
                  </a:lnTo>
                  <a:lnTo>
                    <a:pt x="1123" y="586"/>
                  </a:lnTo>
                  <a:lnTo>
                    <a:pt x="1123" y="586"/>
                  </a:lnTo>
                  <a:lnTo>
                    <a:pt x="1116" y="583"/>
                  </a:lnTo>
                  <a:lnTo>
                    <a:pt x="1116" y="583"/>
                  </a:lnTo>
                  <a:lnTo>
                    <a:pt x="1112" y="583"/>
                  </a:lnTo>
                  <a:lnTo>
                    <a:pt x="1105" y="583"/>
                  </a:lnTo>
                  <a:lnTo>
                    <a:pt x="1105" y="579"/>
                  </a:lnTo>
                  <a:lnTo>
                    <a:pt x="1105" y="575"/>
                  </a:lnTo>
                  <a:lnTo>
                    <a:pt x="1105" y="572"/>
                  </a:lnTo>
                  <a:lnTo>
                    <a:pt x="1101" y="572"/>
                  </a:lnTo>
                  <a:lnTo>
                    <a:pt x="1097" y="568"/>
                  </a:lnTo>
                  <a:lnTo>
                    <a:pt x="1097" y="565"/>
                  </a:lnTo>
                  <a:lnTo>
                    <a:pt x="1094" y="565"/>
                  </a:lnTo>
                  <a:lnTo>
                    <a:pt x="1087" y="565"/>
                  </a:lnTo>
                  <a:lnTo>
                    <a:pt x="1087" y="565"/>
                  </a:lnTo>
                  <a:lnTo>
                    <a:pt x="1083" y="561"/>
                  </a:lnTo>
                  <a:lnTo>
                    <a:pt x="1079" y="557"/>
                  </a:lnTo>
                  <a:lnTo>
                    <a:pt x="1079" y="554"/>
                  </a:lnTo>
                  <a:lnTo>
                    <a:pt x="1076" y="554"/>
                  </a:lnTo>
                  <a:lnTo>
                    <a:pt x="1072" y="554"/>
                  </a:lnTo>
                  <a:lnTo>
                    <a:pt x="1068" y="550"/>
                  </a:lnTo>
                  <a:lnTo>
                    <a:pt x="1065" y="546"/>
                  </a:lnTo>
                  <a:lnTo>
                    <a:pt x="1061" y="546"/>
                  </a:lnTo>
                  <a:lnTo>
                    <a:pt x="1061" y="543"/>
                  </a:lnTo>
                  <a:lnTo>
                    <a:pt x="1061" y="539"/>
                  </a:lnTo>
                  <a:lnTo>
                    <a:pt x="1061" y="536"/>
                  </a:lnTo>
                  <a:lnTo>
                    <a:pt x="1061" y="536"/>
                  </a:lnTo>
                  <a:lnTo>
                    <a:pt x="1061" y="528"/>
                  </a:lnTo>
                  <a:lnTo>
                    <a:pt x="1058" y="528"/>
                  </a:lnTo>
                  <a:lnTo>
                    <a:pt x="1050" y="528"/>
                  </a:lnTo>
                  <a:lnTo>
                    <a:pt x="1050" y="532"/>
                  </a:lnTo>
                  <a:lnTo>
                    <a:pt x="1043" y="532"/>
                  </a:lnTo>
                  <a:lnTo>
                    <a:pt x="1039" y="532"/>
                  </a:lnTo>
                  <a:lnTo>
                    <a:pt x="1036" y="536"/>
                  </a:lnTo>
                  <a:lnTo>
                    <a:pt x="1032" y="536"/>
                  </a:lnTo>
                  <a:lnTo>
                    <a:pt x="1032" y="528"/>
                  </a:lnTo>
                  <a:lnTo>
                    <a:pt x="1032" y="525"/>
                  </a:lnTo>
                  <a:lnTo>
                    <a:pt x="1032" y="521"/>
                  </a:lnTo>
                  <a:lnTo>
                    <a:pt x="1032" y="517"/>
                  </a:lnTo>
                  <a:lnTo>
                    <a:pt x="1029" y="521"/>
                  </a:lnTo>
                  <a:lnTo>
                    <a:pt x="1029" y="525"/>
                  </a:lnTo>
                  <a:lnTo>
                    <a:pt x="1025" y="528"/>
                  </a:lnTo>
                  <a:lnTo>
                    <a:pt x="1025" y="528"/>
                  </a:lnTo>
                  <a:lnTo>
                    <a:pt x="1021" y="532"/>
                  </a:lnTo>
                  <a:lnTo>
                    <a:pt x="1014" y="536"/>
                  </a:lnTo>
                  <a:lnTo>
                    <a:pt x="1011" y="539"/>
                  </a:lnTo>
                  <a:lnTo>
                    <a:pt x="1011" y="536"/>
                  </a:lnTo>
                  <a:lnTo>
                    <a:pt x="1007" y="536"/>
                  </a:lnTo>
                  <a:lnTo>
                    <a:pt x="1007" y="532"/>
                  </a:lnTo>
                  <a:lnTo>
                    <a:pt x="1003" y="528"/>
                  </a:lnTo>
                  <a:lnTo>
                    <a:pt x="1000" y="528"/>
                  </a:lnTo>
                  <a:lnTo>
                    <a:pt x="996" y="532"/>
                  </a:lnTo>
                  <a:lnTo>
                    <a:pt x="996" y="532"/>
                  </a:lnTo>
                  <a:lnTo>
                    <a:pt x="992" y="536"/>
                  </a:lnTo>
                  <a:lnTo>
                    <a:pt x="992" y="536"/>
                  </a:lnTo>
                  <a:lnTo>
                    <a:pt x="992" y="539"/>
                  </a:lnTo>
                  <a:lnTo>
                    <a:pt x="989" y="543"/>
                  </a:lnTo>
                  <a:lnTo>
                    <a:pt x="985" y="543"/>
                  </a:lnTo>
                  <a:lnTo>
                    <a:pt x="982" y="539"/>
                  </a:lnTo>
                  <a:lnTo>
                    <a:pt x="982" y="536"/>
                  </a:lnTo>
                  <a:lnTo>
                    <a:pt x="974" y="536"/>
                  </a:lnTo>
                  <a:lnTo>
                    <a:pt x="971" y="536"/>
                  </a:lnTo>
                  <a:lnTo>
                    <a:pt x="967" y="532"/>
                  </a:lnTo>
                  <a:lnTo>
                    <a:pt x="967" y="528"/>
                  </a:lnTo>
                  <a:lnTo>
                    <a:pt x="967" y="528"/>
                  </a:lnTo>
                  <a:lnTo>
                    <a:pt x="971" y="525"/>
                  </a:lnTo>
                  <a:lnTo>
                    <a:pt x="971" y="525"/>
                  </a:lnTo>
                  <a:lnTo>
                    <a:pt x="971" y="521"/>
                  </a:lnTo>
                  <a:lnTo>
                    <a:pt x="971" y="521"/>
                  </a:lnTo>
                  <a:lnTo>
                    <a:pt x="967" y="521"/>
                  </a:lnTo>
                  <a:lnTo>
                    <a:pt x="963" y="521"/>
                  </a:lnTo>
                  <a:lnTo>
                    <a:pt x="960" y="517"/>
                  </a:lnTo>
                  <a:lnTo>
                    <a:pt x="956" y="517"/>
                  </a:lnTo>
                  <a:lnTo>
                    <a:pt x="956" y="514"/>
                  </a:lnTo>
                  <a:lnTo>
                    <a:pt x="953" y="510"/>
                  </a:lnTo>
                  <a:lnTo>
                    <a:pt x="953" y="510"/>
                  </a:lnTo>
                  <a:lnTo>
                    <a:pt x="953" y="507"/>
                  </a:lnTo>
                  <a:lnTo>
                    <a:pt x="953" y="503"/>
                  </a:lnTo>
                  <a:lnTo>
                    <a:pt x="949" y="499"/>
                  </a:lnTo>
                  <a:lnTo>
                    <a:pt x="949" y="499"/>
                  </a:lnTo>
                  <a:lnTo>
                    <a:pt x="945" y="499"/>
                  </a:lnTo>
                  <a:lnTo>
                    <a:pt x="945" y="499"/>
                  </a:lnTo>
                  <a:lnTo>
                    <a:pt x="938" y="499"/>
                  </a:lnTo>
                  <a:lnTo>
                    <a:pt x="935" y="499"/>
                  </a:lnTo>
                  <a:lnTo>
                    <a:pt x="935" y="499"/>
                  </a:lnTo>
                  <a:lnTo>
                    <a:pt x="927" y="496"/>
                  </a:lnTo>
                  <a:lnTo>
                    <a:pt x="927" y="492"/>
                  </a:lnTo>
                  <a:lnTo>
                    <a:pt x="924" y="489"/>
                  </a:lnTo>
                  <a:lnTo>
                    <a:pt x="916" y="489"/>
                  </a:lnTo>
                  <a:lnTo>
                    <a:pt x="913" y="485"/>
                  </a:lnTo>
                  <a:lnTo>
                    <a:pt x="909" y="485"/>
                  </a:lnTo>
                  <a:lnTo>
                    <a:pt x="906" y="485"/>
                  </a:lnTo>
                  <a:lnTo>
                    <a:pt x="902" y="485"/>
                  </a:lnTo>
                  <a:lnTo>
                    <a:pt x="898" y="481"/>
                  </a:lnTo>
                  <a:lnTo>
                    <a:pt x="898" y="478"/>
                  </a:lnTo>
                  <a:lnTo>
                    <a:pt x="895" y="474"/>
                  </a:lnTo>
                  <a:lnTo>
                    <a:pt x="895" y="470"/>
                  </a:lnTo>
                  <a:lnTo>
                    <a:pt x="895" y="467"/>
                  </a:lnTo>
                  <a:lnTo>
                    <a:pt x="895" y="463"/>
                  </a:lnTo>
                  <a:lnTo>
                    <a:pt x="891" y="460"/>
                  </a:lnTo>
                  <a:lnTo>
                    <a:pt x="887" y="460"/>
                  </a:lnTo>
                  <a:lnTo>
                    <a:pt x="887" y="463"/>
                  </a:lnTo>
                  <a:lnTo>
                    <a:pt x="884" y="463"/>
                  </a:lnTo>
                  <a:lnTo>
                    <a:pt x="880" y="463"/>
                  </a:lnTo>
                  <a:lnTo>
                    <a:pt x="877" y="463"/>
                  </a:lnTo>
                  <a:lnTo>
                    <a:pt x="873" y="463"/>
                  </a:lnTo>
                  <a:lnTo>
                    <a:pt x="873" y="460"/>
                  </a:lnTo>
                  <a:lnTo>
                    <a:pt x="866" y="463"/>
                  </a:lnTo>
                  <a:lnTo>
                    <a:pt x="862" y="463"/>
                  </a:lnTo>
                  <a:lnTo>
                    <a:pt x="858" y="463"/>
                  </a:lnTo>
                  <a:lnTo>
                    <a:pt x="855" y="467"/>
                  </a:lnTo>
                  <a:lnTo>
                    <a:pt x="855" y="467"/>
                  </a:lnTo>
                  <a:lnTo>
                    <a:pt x="848" y="467"/>
                  </a:lnTo>
                  <a:lnTo>
                    <a:pt x="844" y="467"/>
                  </a:lnTo>
                  <a:lnTo>
                    <a:pt x="844" y="467"/>
                  </a:lnTo>
                  <a:lnTo>
                    <a:pt x="837" y="467"/>
                  </a:lnTo>
                  <a:lnTo>
                    <a:pt x="837" y="463"/>
                  </a:lnTo>
                  <a:lnTo>
                    <a:pt x="833" y="460"/>
                  </a:lnTo>
                  <a:lnTo>
                    <a:pt x="830" y="460"/>
                  </a:lnTo>
                  <a:lnTo>
                    <a:pt x="826" y="460"/>
                  </a:lnTo>
                  <a:lnTo>
                    <a:pt x="822" y="463"/>
                  </a:lnTo>
                  <a:lnTo>
                    <a:pt x="819" y="463"/>
                  </a:lnTo>
                  <a:lnTo>
                    <a:pt x="815" y="463"/>
                  </a:lnTo>
                  <a:lnTo>
                    <a:pt x="811" y="460"/>
                  </a:lnTo>
                  <a:lnTo>
                    <a:pt x="808" y="460"/>
                  </a:lnTo>
                  <a:lnTo>
                    <a:pt x="808" y="460"/>
                  </a:lnTo>
                  <a:lnTo>
                    <a:pt x="801" y="456"/>
                  </a:lnTo>
                  <a:lnTo>
                    <a:pt x="797" y="460"/>
                  </a:lnTo>
                  <a:lnTo>
                    <a:pt x="790" y="463"/>
                  </a:lnTo>
                  <a:lnTo>
                    <a:pt x="790" y="467"/>
                  </a:lnTo>
                  <a:lnTo>
                    <a:pt x="786" y="467"/>
                  </a:lnTo>
                  <a:lnTo>
                    <a:pt x="782" y="467"/>
                  </a:lnTo>
                  <a:lnTo>
                    <a:pt x="775" y="463"/>
                  </a:lnTo>
                  <a:lnTo>
                    <a:pt x="772" y="460"/>
                  </a:lnTo>
                  <a:lnTo>
                    <a:pt x="772" y="456"/>
                  </a:lnTo>
                  <a:lnTo>
                    <a:pt x="768" y="456"/>
                  </a:lnTo>
                  <a:lnTo>
                    <a:pt x="764" y="456"/>
                  </a:lnTo>
                  <a:lnTo>
                    <a:pt x="764" y="456"/>
                  </a:lnTo>
                  <a:lnTo>
                    <a:pt x="761" y="456"/>
                  </a:lnTo>
                  <a:lnTo>
                    <a:pt x="753" y="456"/>
                  </a:lnTo>
                  <a:lnTo>
                    <a:pt x="753" y="456"/>
                  </a:lnTo>
                  <a:lnTo>
                    <a:pt x="750" y="456"/>
                  </a:lnTo>
                  <a:lnTo>
                    <a:pt x="746" y="456"/>
                  </a:lnTo>
                  <a:lnTo>
                    <a:pt x="746" y="456"/>
                  </a:lnTo>
                  <a:lnTo>
                    <a:pt x="743" y="460"/>
                  </a:lnTo>
                  <a:lnTo>
                    <a:pt x="735" y="463"/>
                  </a:lnTo>
                  <a:lnTo>
                    <a:pt x="735" y="467"/>
                  </a:lnTo>
                  <a:lnTo>
                    <a:pt x="732" y="467"/>
                  </a:lnTo>
                  <a:lnTo>
                    <a:pt x="728" y="467"/>
                  </a:lnTo>
                  <a:lnTo>
                    <a:pt x="721" y="467"/>
                  </a:lnTo>
                  <a:lnTo>
                    <a:pt x="717" y="467"/>
                  </a:lnTo>
                  <a:lnTo>
                    <a:pt x="717" y="467"/>
                  </a:lnTo>
                  <a:lnTo>
                    <a:pt x="714" y="470"/>
                  </a:lnTo>
                  <a:lnTo>
                    <a:pt x="710" y="474"/>
                  </a:lnTo>
                  <a:lnTo>
                    <a:pt x="710" y="478"/>
                  </a:lnTo>
                  <a:lnTo>
                    <a:pt x="710" y="481"/>
                  </a:lnTo>
                  <a:lnTo>
                    <a:pt x="706" y="485"/>
                  </a:lnTo>
                  <a:lnTo>
                    <a:pt x="703" y="485"/>
                  </a:lnTo>
                  <a:lnTo>
                    <a:pt x="699" y="485"/>
                  </a:lnTo>
                  <a:lnTo>
                    <a:pt x="699" y="489"/>
                  </a:lnTo>
                  <a:lnTo>
                    <a:pt x="699" y="492"/>
                  </a:lnTo>
                  <a:lnTo>
                    <a:pt x="699" y="492"/>
                  </a:lnTo>
                  <a:lnTo>
                    <a:pt x="699" y="496"/>
                  </a:lnTo>
                  <a:lnTo>
                    <a:pt x="699" y="499"/>
                  </a:lnTo>
                  <a:lnTo>
                    <a:pt x="699" y="499"/>
                  </a:lnTo>
                  <a:lnTo>
                    <a:pt x="696" y="499"/>
                  </a:lnTo>
                  <a:lnTo>
                    <a:pt x="696" y="503"/>
                  </a:lnTo>
                  <a:lnTo>
                    <a:pt x="696" y="507"/>
                  </a:lnTo>
                  <a:lnTo>
                    <a:pt x="696" y="510"/>
                  </a:lnTo>
                  <a:lnTo>
                    <a:pt x="692" y="510"/>
                  </a:lnTo>
                  <a:lnTo>
                    <a:pt x="692" y="517"/>
                  </a:lnTo>
                  <a:lnTo>
                    <a:pt x="692" y="517"/>
                  </a:lnTo>
                  <a:lnTo>
                    <a:pt x="692" y="517"/>
                  </a:lnTo>
                  <a:lnTo>
                    <a:pt x="692" y="521"/>
                  </a:lnTo>
                  <a:lnTo>
                    <a:pt x="692" y="521"/>
                  </a:lnTo>
                  <a:lnTo>
                    <a:pt x="685" y="521"/>
                  </a:lnTo>
                  <a:lnTo>
                    <a:pt x="685" y="521"/>
                  </a:lnTo>
                  <a:lnTo>
                    <a:pt x="681" y="517"/>
                  </a:lnTo>
                  <a:lnTo>
                    <a:pt x="677" y="517"/>
                  </a:lnTo>
                  <a:lnTo>
                    <a:pt x="674" y="514"/>
                  </a:lnTo>
                  <a:lnTo>
                    <a:pt x="674" y="510"/>
                  </a:lnTo>
                  <a:lnTo>
                    <a:pt x="670" y="510"/>
                  </a:lnTo>
                  <a:lnTo>
                    <a:pt x="667" y="510"/>
                  </a:lnTo>
                  <a:lnTo>
                    <a:pt x="667" y="507"/>
                  </a:lnTo>
                  <a:lnTo>
                    <a:pt x="663" y="503"/>
                  </a:lnTo>
                  <a:lnTo>
                    <a:pt x="659" y="499"/>
                  </a:lnTo>
                  <a:lnTo>
                    <a:pt x="656" y="499"/>
                  </a:lnTo>
                  <a:lnTo>
                    <a:pt x="652" y="499"/>
                  </a:lnTo>
                  <a:lnTo>
                    <a:pt x="648" y="496"/>
                  </a:lnTo>
                  <a:lnTo>
                    <a:pt x="645" y="492"/>
                  </a:lnTo>
                  <a:lnTo>
                    <a:pt x="638" y="492"/>
                  </a:lnTo>
                  <a:lnTo>
                    <a:pt x="638" y="489"/>
                  </a:lnTo>
                  <a:lnTo>
                    <a:pt x="630" y="485"/>
                  </a:lnTo>
                  <a:lnTo>
                    <a:pt x="630" y="481"/>
                  </a:lnTo>
                  <a:lnTo>
                    <a:pt x="627" y="474"/>
                  </a:lnTo>
                  <a:lnTo>
                    <a:pt x="620" y="474"/>
                  </a:lnTo>
                  <a:lnTo>
                    <a:pt x="616" y="470"/>
                  </a:lnTo>
                  <a:lnTo>
                    <a:pt x="612" y="467"/>
                  </a:lnTo>
                  <a:lnTo>
                    <a:pt x="601" y="467"/>
                  </a:lnTo>
                  <a:lnTo>
                    <a:pt x="601" y="467"/>
                  </a:lnTo>
                  <a:lnTo>
                    <a:pt x="598" y="467"/>
                  </a:lnTo>
                  <a:lnTo>
                    <a:pt x="594" y="467"/>
                  </a:lnTo>
                  <a:lnTo>
                    <a:pt x="594" y="467"/>
                  </a:lnTo>
                  <a:lnTo>
                    <a:pt x="591" y="467"/>
                  </a:lnTo>
                  <a:lnTo>
                    <a:pt x="591" y="463"/>
                  </a:lnTo>
                  <a:lnTo>
                    <a:pt x="587" y="456"/>
                  </a:lnTo>
                  <a:lnTo>
                    <a:pt x="583" y="452"/>
                  </a:lnTo>
                  <a:lnTo>
                    <a:pt x="576" y="449"/>
                  </a:lnTo>
                  <a:lnTo>
                    <a:pt x="572" y="445"/>
                  </a:lnTo>
                  <a:lnTo>
                    <a:pt x="565" y="441"/>
                  </a:lnTo>
                  <a:lnTo>
                    <a:pt x="558" y="438"/>
                  </a:lnTo>
                  <a:lnTo>
                    <a:pt x="554" y="438"/>
                  </a:lnTo>
                  <a:lnTo>
                    <a:pt x="547" y="438"/>
                  </a:lnTo>
                  <a:lnTo>
                    <a:pt x="547" y="438"/>
                  </a:lnTo>
                  <a:lnTo>
                    <a:pt x="543" y="438"/>
                  </a:lnTo>
                  <a:lnTo>
                    <a:pt x="540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29" y="427"/>
                  </a:lnTo>
                  <a:lnTo>
                    <a:pt x="522" y="420"/>
                  </a:lnTo>
                  <a:lnTo>
                    <a:pt x="522" y="420"/>
                  </a:lnTo>
                  <a:lnTo>
                    <a:pt x="522" y="420"/>
                  </a:lnTo>
                  <a:lnTo>
                    <a:pt x="515" y="420"/>
                  </a:lnTo>
                  <a:lnTo>
                    <a:pt x="511" y="416"/>
                  </a:lnTo>
                  <a:lnTo>
                    <a:pt x="511" y="412"/>
                  </a:lnTo>
                  <a:lnTo>
                    <a:pt x="511" y="412"/>
                  </a:lnTo>
                  <a:lnTo>
                    <a:pt x="511" y="409"/>
                  </a:lnTo>
                  <a:lnTo>
                    <a:pt x="511" y="405"/>
                  </a:lnTo>
                  <a:lnTo>
                    <a:pt x="511" y="402"/>
                  </a:lnTo>
                  <a:lnTo>
                    <a:pt x="515" y="402"/>
                  </a:lnTo>
                  <a:lnTo>
                    <a:pt x="515" y="398"/>
                  </a:lnTo>
                  <a:lnTo>
                    <a:pt x="515" y="394"/>
                  </a:lnTo>
                  <a:lnTo>
                    <a:pt x="518" y="391"/>
                  </a:lnTo>
                  <a:lnTo>
                    <a:pt x="522" y="380"/>
                  </a:lnTo>
                  <a:lnTo>
                    <a:pt x="522" y="376"/>
                  </a:lnTo>
                  <a:lnTo>
                    <a:pt x="518" y="376"/>
                  </a:lnTo>
                  <a:lnTo>
                    <a:pt x="515" y="376"/>
                  </a:lnTo>
                  <a:lnTo>
                    <a:pt x="511" y="376"/>
                  </a:lnTo>
                  <a:lnTo>
                    <a:pt x="511" y="376"/>
                  </a:lnTo>
                  <a:lnTo>
                    <a:pt x="511" y="376"/>
                  </a:lnTo>
                  <a:lnTo>
                    <a:pt x="504" y="376"/>
                  </a:lnTo>
                  <a:lnTo>
                    <a:pt x="504" y="376"/>
                  </a:lnTo>
                  <a:lnTo>
                    <a:pt x="504" y="373"/>
                  </a:lnTo>
                  <a:lnTo>
                    <a:pt x="500" y="373"/>
                  </a:lnTo>
                  <a:lnTo>
                    <a:pt x="496" y="373"/>
                  </a:lnTo>
                  <a:lnTo>
                    <a:pt x="493" y="369"/>
                  </a:lnTo>
                  <a:lnTo>
                    <a:pt x="493" y="369"/>
                  </a:lnTo>
                  <a:lnTo>
                    <a:pt x="489" y="365"/>
                  </a:lnTo>
                  <a:lnTo>
                    <a:pt x="486" y="365"/>
                  </a:lnTo>
                  <a:lnTo>
                    <a:pt x="486" y="365"/>
                  </a:lnTo>
                  <a:lnTo>
                    <a:pt x="482" y="365"/>
                  </a:lnTo>
                  <a:lnTo>
                    <a:pt x="478" y="362"/>
                  </a:lnTo>
                  <a:lnTo>
                    <a:pt x="475" y="358"/>
                  </a:lnTo>
                  <a:lnTo>
                    <a:pt x="475" y="358"/>
                  </a:lnTo>
                  <a:lnTo>
                    <a:pt x="471" y="355"/>
                  </a:lnTo>
                  <a:lnTo>
                    <a:pt x="467" y="351"/>
                  </a:lnTo>
                  <a:lnTo>
                    <a:pt x="467" y="347"/>
                  </a:lnTo>
                  <a:lnTo>
                    <a:pt x="464" y="347"/>
                  </a:lnTo>
                  <a:lnTo>
                    <a:pt x="460" y="347"/>
                  </a:lnTo>
                  <a:lnTo>
                    <a:pt x="457" y="347"/>
                  </a:lnTo>
                  <a:lnTo>
                    <a:pt x="457" y="347"/>
                  </a:lnTo>
                  <a:lnTo>
                    <a:pt x="449" y="347"/>
                  </a:lnTo>
                  <a:lnTo>
                    <a:pt x="449" y="344"/>
                  </a:lnTo>
                  <a:lnTo>
                    <a:pt x="446" y="344"/>
                  </a:lnTo>
                  <a:lnTo>
                    <a:pt x="442" y="340"/>
                  </a:lnTo>
                  <a:lnTo>
                    <a:pt x="439" y="340"/>
                  </a:lnTo>
                  <a:lnTo>
                    <a:pt x="439" y="340"/>
                  </a:lnTo>
                  <a:lnTo>
                    <a:pt x="439" y="340"/>
                  </a:lnTo>
                  <a:lnTo>
                    <a:pt x="435" y="336"/>
                  </a:lnTo>
                  <a:lnTo>
                    <a:pt x="431" y="333"/>
                  </a:lnTo>
                  <a:lnTo>
                    <a:pt x="431" y="329"/>
                  </a:lnTo>
                  <a:lnTo>
                    <a:pt x="428" y="329"/>
                  </a:lnTo>
                  <a:lnTo>
                    <a:pt x="424" y="326"/>
                  </a:lnTo>
                  <a:lnTo>
                    <a:pt x="420" y="322"/>
                  </a:lnTo>
                  <a:lnTo>
                    <a:pt x="420" y="322"/>
                  </a:lnTo>
                  <a:lnTo>
                    <a:pt x="417" y="322"/>
                  </a:lnTo>
                  <a:lnTo>
                    <a:pt x="417" y="322"/>
                  </a:lnTo>
                  <a:lnTo>
                    <a:pt x="413" y="322"/>
                  </a:lnTo>
                  <a:lnTo>
                    <a:pt x="413" y="318"/>
                  </a:lnTo>
                  <a:lnTo>
                    <a:pt x="410" y="318"/>
                  </a:lnTo>
                  <a:lnTo>
                    <a:pt x="410" y="315"/>
                  </a:lnTo>
                  <a:lnTo>
                    <a:pt x="406" y="315"/>
                  </a:lnTo>
                  <a:lnTo>
                    <a:pt x="402" y="315"/>
                  </a:lnTo>
                  <a:lnTo>
                    <a:pt x="402" y="315"/>
                  </a:lnTo>
                  <a:lnTo>
                    <a:pt x="395" y="308"/>
                  </a:lnTo>
                  <a:lnTo>
                    <a:pt x="395" y="304"/>
                  </a:lnTo>
                  <a:lnTo>
                    <a:pt x="391" y="304"/>
                  </a:lnTo>
                  <a:lnTo>
                    <a:pt x="391" y="304"/>
                  </a:lnTo>
                  <a:lnTo>
                    <a:pt x="388" y="304"/>
                  </a:lnTo>
                  <a:lnTo>
                    <a:pt x="388" y="300"/>
                  </a:lnTo>
                  <a:lnTo>
                    <a:pt x="384" y="300"/>
                  </a:lnTo>
                  <a:lnTo>
                    <a:pt x="384" y="297"/>
                  </a:lnTo>
                  <a:lnTo>
                    <a:pt x="381" y="297"/>
                  </a:lnTo>
                  <a:lnTo>
                    <a:pt x="377" y="297"/>
                  </a:lnTo>
                  <a:lnTo>
                    <a:pt x="377" y="297"/>
                  </a:lnTo>
                  <a:lnTo>
                    <a:pt x="373" y="297"/>
                  </a:lnTo>
                  <a:lnTo>
                    <a:pt x="370" y="297"/>
                  </a:lnTo>
                  <a:lnTo>
                    <a:pt x="370" y="289"/>
                  </a:lnTo>
                  <a:lnTo>
                    <a:pt x="366" y="286"/>
                  </a:lnTo>
                  <a:lnTo>
                    <a:pt x="362" y="286"/>
                  </a:lnTo>
                  <a:lnTo>
                    <a:pt x="362" y="286"/>
                  </a:lnTo>
                  <a:lnTo>
                    <a:pt x="359" y="286"/>
                  </a:lnTo>
                  <a:lnTo>
                    <a:pt x="359" y="282"/>
                  </a:lnTo>
                  <a:lnTo>
                    <a:pt x="355" y="282"/>
                  </a:lnTo>
                  <a:lnTo>
                    <a:pt x="352" y="279"/>
                  </a:lnTo>
                  <a:lnTo>
                    <a:pt x="352" y="279"/>
                  </a:lnTo>
                  <a:lnTo>
                    <a:pt x="348" y="275"/>
                  </a:lnTo>
                  <a:lnTo>
                    <a:pt x="348" y="271"/>
                  </a:lnTo>
                  <a:lnTo>
                    <a:pt x="344" y="271"/>
                  </a:lnTo>
                  <a:lnTo>
                    <a:pt x="341" y="268"/>
                  </a:lnTo>
                  <a:lnTo>
                    <a:pt x="341" y="268"/>
                  </a:lnTo>
                  <a:lnTo>
                    <a:pt x="337" y="268"/>
                  </a:lnTo>
                  <a:lnTo>
                    <a:pt x="337" y="268"/>
                  </a:lnTo>
                  <a:lnTo>
                    <a:pt x="334" y="268"/>
                  </a:lnTo>
                  <a:lnTo>
                    <a:pt x="334" y="264"/>
                  </a:lnTo>
                  <a:lnTo>
                    <a:pt x="330" y="264"/>
                  </a:lnTo>
                  <a:lnTo>
                    <a:pt x="326" y="264"/>
                  </a:lnTo>
                  <a:lnTo>
                    <a:pt x="323" y="260"/>
                  </a:lnTo>
                  <a:lnTo>
                    <a:pt x="323" y="260"/>
                  </a:lnTo>
                  <a:lnTo>
                    <a:pt x="323" y="257"/>
                  </a:lnTo>
                  <a:lnTo>
                    <a:pt x="319" y="257"/>
                  </a:lnTo>
                  <a:lnTo>
                    <a:pt x="315" y="257"/>
                  </a:lnTo>
                  <a:lnTo>
                    <a:pt x="315" y="253"/>
                  </a:lnTo>
                  <a:lnTo>
                    <a:pt x="315" y="257"/>
                  </a:lnTo>
                  <a:lnTo>
                    <a:pt x="312" y="253"/>
                  </a:lnTo>
                  <a:lnTo>
                    <a:pt x="308" y="253"/>
                  </a:lnTo>
                  <a:lnTo>
                    <a:pt x="305" y="253"/>
                  </a:lnTo>
                  <a:lnTo>
                    <a:pt x="305" y="250"/>
                  </a:lnTo>
                  <a:lnTo>
                    <a:pt x="301" y="250"/>
                  </a:lnTo>
                  <a:lnTo>
                    <a:pt x="301" y="250"/>
                  </a:lnTo>
                  <a:lnTo>
                    <a:pt x="297" y="246"/>
                  </a:lnTo>
                  <a:lnTo>
                    <a:pt x="297" y="242"/>
                  </a:lnTo>
                  <a:lnTo>
                    <a:pt x="297" y="242"/>
                  </a:lnTo>
                  <a:lnTo>
                    <a:pt x="297" y="239"/>
                  </a:lnTo>
                  <a:lnTo>
                    <a:pt x="294" y="239"/>
                  </a:lnTo>
                  <a:lnTo>
                    <a:pt x="294" y="235"/>
                  </a:lnTo>
                  <a:lnTo>
                    <a:pt x="294" y="231"/>
                  </a:lnTo>
                  <a:lnTo>
                    <a:pt x="290" y="231"/>
                  </a:lnTo>
                  <a:lnTo>
                    <a:pt x="286" y="228"/>
                  </a:lnTo>
                  <a:lnTo>
                    <a:pt x="286" y="224"/>
                  </a:lnTo>
                  <a:lnTo>
                    <a:pt x="286" y="224"/>
                  </a:lnTo>
                  <a:lnTo>
                    <a:pt x="283" y="224"/>
                  </a:lnTo>
                  <a:lnTo>
                    <a:pt x="279" y="224"/>
                  </a:lnTo>
                  <a:lnTo>
                    <a:pt x="279" y="224"/>
                  </a:lnTo>
                  <a:lnTo>
                    <a:pt x="279" y="224"/>
                  </a:lnTo>
                  <a:lnTo>
                    <a:pt x="279" y="221"/>
                  </a:lnTo>
                  <a:lnTo>
                    <a:pt x="276" y="221"/>
                  </a:lnTo>
                  <a:lnTo>
                    <a:pt x="272" y="221"/>
                  </a:lnTo>
                  <a:lnTo>
                    <a:pt x="268" y="217"/>
                  </a:lnTo>
                  <a:lnTo>
                    <a:pt x="268" y="217"/>
                  </a:lnTo>
                  <a:lnTo>
                    <a:pt x="261" y="213"/>
                  </a:lnTo>
                  <a:lnTo>
                    <a:pt x="261" y="213"/>
                  </a:lnTo>
                  <a:lnTo>
                    <a:pt x="257" y="213"/>
                  </a:lnTo>
                  <a:lnTo>
                    <a:pt x="254" y="210"/>
                  </a:lnTo>
                  <a:lnTo>
                    <a:pt x="250" y="210"/>
                  </a:lnTo>
                  <a:lnTo>
                    <a:pt x="250" y="210"/>
                  </a:lnTo>
                  <a:lnTo>
                    <a:pt x="250" y="206"/>
                  </a:lnTo>
                  <a:lnTo>
                    <a:pt x="247" y="206"/>
                  </a:lnTo>
                  <a:lnTo>
                    <a:pt x="243" y="206"/>
                  </a:lnTo>
                  <a:lnTo>
                    <a:pt x="243" y="206"/>
                  </a:lnTo>
                  <a:lnTo>
                    <a:pt x="239" y="206"/>
                  </a:lnTo>
                  <a:lnTo>
                    <a:pt x="236" y="206"/>
                  </a:lnTo>
                  <a:lnTo>
                    <a:pt x="232" y="206"/>
                  </a:lnTo>
                  <a:lnTo>
                    <a:pt x="232" y="203"/>
                  </a:lnTo>
                  <a:lnTo>
                    <a:pt x="225" y="203"/>
                  </a:lnTo>
                  <a:lnTo>
                    <a:pt x="225" y="199"/>
                  </a:lnTo>
                  <a:lnTo>
                    <a:pt x="221" y="199"/>
                  </a:lnTo>
                  <a:lnTo>
                    <a:pt x="221" y="195"/>
                  </a:lnTo>
                  <a:lnTo>
                    <a:pt x="218" y="195"/>
                  </a:lnTo>
                  <a:lnTo>
                    <a:pt x="218" y="195"/>
                  </a:lnTo>
                  <a:lnTo>
                    <a:pt x="214" y="192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4" y="188"/>
                  </a:lnTo>
                  <a:lnTo>
                    <a:pt x="210" y="188"/>
                  </a:lnTo>
                  <a:lnTo>
                    <a:pt x="210" y="184"/>
                  </a:lnTo>
                  <a:lnTo>
                    <a:pt x="207" y="184"/>
                  </a:lnTo>
                  <a:lnTo>
                    <a:pt x="207" y="181"/>
                  </a:lnTo>
                  <a:lnTo>
                    <a:pt x="207" y="181"/>
                  </a:lnTo>
                  <a:lnTo>
                    <a:pt x="203" y="177"/>
                  </a:lnTo>
                  <a:lnTo>
                    <a:pt x="200" y="177"/>
                  </a:lnTo>
                  <a:lnTo>
                    <a:pt x="196" y="170"/>
                  </a:lnTo>
                  <a:lnTo>
                    <a:pt x="196" y="170"/>
                  </a:lnTo>
                  <a:lnTo>
                    <a:pt x="196" y="170"/>
                  </a:lnTo>
                  <a:lnTo>
                    <a:pt x="196" y="166"/>
                  </a:lnTo>
                  <a:lnTo>
                    <a:pt x="196" y="163"/>
                  </a:lnTo>
                  <a:lnTo>
                    <a:pt x="196" y="159"/>
                  </a:lnTo>
                  <a:lnTo>
                    <a:pt x="192" y="159"/>
                  </a:lnTo>
                  <a:lnTo>
                    <a:pt x="192" y="159"/>
                  </a:lnTo>
                  <a:lnTo>
                    <a:pt x="189" y="159"/>
                  </a:lnTo>
                  <a:lnTo>
                    <a:pt x="189" y="155"/>
                  </a:lnTo>
                  <a:lnTo>
                    <a:pt x="189" y="155"/>
                  </a:lnTo>
                  <a:lnTo>
                    <a:pt x="185" y="152"/>
                  </a:lnTo>
                  <a:lnTo>
                    <a:pt x="185" y="152"/>
                  </a:lnTo>
                  <a:lnTo>
                    <a:pt x="185" y="148"/>
                  </a:lnTo>
                  <a:lnTo>
                    <a:pt x="189" y="148"/>
                  </a:lnTo>
                  <a:lnTo>
                    <a:pt x="189" y="145"/>
                  </a:lnTo>
                  <a:lnTo>
                    <a:pt x="189" y="145"/>
                  </a:lnTo>
                  <a:lnTo>
                    <a:pt x="189" y="141"/>
                  </a:lnTo>
                  <a:lnTo>
                    <a:pt x="189" y="137"/>
                  </a:lnTo>
                  <a:lnTo>
                    <a:pt x="185" y="137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4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3"/>
                  </a:lnTo>
                  <a:lnTo>
                    <a:pt x="178" y="119"/>
                  </a:lnTo>
                  <a:lnTo>
                    <a:pt x="174" y="119"/>
                  </a:lnTo>
                  <a:lnTo>
                    <a:pt x="174" y="116"/>
                  </a:lnTo>
                  <a:lnTo>
                    <a:pt x="174" y="116"/>
                  </a:lnTo>
                  <a:lnTo>
                    <a:pt x="174" y="112"/>
                  </a:lnTo>
                  <a:lnTo>
                    <a:pt x="174" y="108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1" y="105"/>
                  </a:lnTo>
                  <a:lnTo>
                    <a:pt x="171" y="101"/>
                  </a:lnTo>
                  <a:lnTo>
                    <a:pt x="171" y="98"/>
                  </a:lnTo>
                  <a:lnTo>
                    <a:pt x="167" y="98"/>
                  </a:lnTo>
                  <a:lnTo>
                    <a:pt x="163" y="98"/>
                  </a:lnTo>
                  <a:lnTo>
                    <a:pt x="160" y="98"/>
                  </a:lnTo>
                  <a:lnTo>
                    <a:pt x="160" y="94"/>
                  </a:lnTo>
                  <a:lnTo>
                    <a:pt x="160" y="90"/>
                  </a:lnTo>
                  <a:lnTo>
                    <a:pt x="160" y="90"/>
                  </a:lnTo>
                  <a:lnTo>
                    <a:pt x="163" y="90"/>
                  </a:lnTo>
                  <a:lnTo>
                    <a:pt x="167" y="87"/>
                  </a:lnTo>
                  <a:lnTo>
                    <a:pt x="167" y="83"/>
                  </a:lnTo>
                  <a:lnTo>
                    <a:pt x="167" y="79"/>
                  </a:lnTo>
                  <a:lnTo>
                    <a:pt x="163" y="79"/>
                  </a:lnTo>
                  <a:lnTo>
                    <a:pt x="163" y="79"/>
                  </a:lnTo>
                  <a:lnTo>
                    <a:pt x="160" y="79"/>
                  </a:lnTo>
                  <a:lnTo>
                    <a:pt x="160" y="76"/>
                  </a:lnTo>
                  <a:lnTo>
                    <a:pt x="160" y="72"/>
                  </a:lnTo>
                  <a:lnTo>
                    <a:pt x="160" y="69"/>
                  </a:lnTo>
                  <a:lnTo>
                    <a:pt x="160" y="65"/>
                  </a:lnTo>
                  <a:lnTo>
                    <a:pt x="156" y="61"/>
                  </a:lnTo>
                  <a:lnTo>
                    <a:pt x="152" y="61"/>
                  </a:lnTo>
                  <a:lnTo>
                    <a:pt x="152" y="61"/>
                  </a:lnTo>
                  <a:lnTo>
                    <a:pt x="152" y="61"/>
                  </a:lnTo>
                  <a:lnTo>
                    <a:pt x="149" y="61"/>
                  </a:lnTo>
                  <a:lnTo>
                    <a:pt x="149" y="58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5" y="50"/>
                  </a:lnTo>
                  <a:lnTo>
                    <a:pt x="142" y="47"/>
                  </a:lnTo>
                  <a:lnTo>
                    <a:pt x="142" y="47"/>
                  </a:lnTo>
                  <a:lnTo>
                    <a:pt x="142" y="50"/>
                  </a:lnTo>
                  <a:lnTo>
                    <a:pt x="138" y="54"/>
                  </a:lnTo>
                  <a:lnTo>
                    <a:pt x="138" y="54"/>
                  </a:lnTo>
                  <a:lnTo>
                    <a:pt x="138" y="58"/>
                  </a:lnTo>
                  <a:lnTo>
                    <a:pt x="138" y="61"/>
                  </a:lnTo>
                  <a:lnTo>
                    <a:pt x="138" y="61"/>
                  </a:lnTo>
                  <a:lnTo>
                    <a:pt x="138" y="65"/>
                  </a:lnTo>
                  <a:lnTo>
                    <a:pt x="138" y="69"/>
                  </a:lnTo>
                  <a:lnTo>
                    <a:pt x="142" y="69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45" y="72"/>
                  </a:lnTo>
                  <a:lnTo>
                    <a:pt x="142" y="76"/>
                  </a:lnTo>
                  <a:lnTo>
                    <a:pt x="142" y="76"/>
                  </a:lnTo>
                  <a:lnTo>
                    <a:pt x="138" y="76"/>
                  </a:lnTo>
                  <a:lnTo>
                    <a:pt x="134" y="72"/>
                  </a:lnTo>
                  <a:lnTo>
                    <a:pt x="134" y="72"/>
                  </a:lnTo>
                  <a:lnTo>
                    <a:pt x="131" y="72"/>
                  </a:lnTo>
                  <a:lnTo>
                    <a:pt x="127" y="72"/>
                  </a:lnTo>
                  <a:lnTo>
                    <a:pt x="124" y="72"/>
                  </a:lnTo>
                  <a:lnTo>
                    <a:pt x="124" y="65"/>
                  </a:lnTo>
                  <a:lnTo>
                    <a:pt x="120" y="65"/>
                  </a:lnTo>
                  <a:lnTo>
                    <a:pt x="116" y="65"/>
                  </a:lnTo>
                  <a:lnTo>
                    <a:pt x="116" y="69"/>
                  </a:lnTo>
                  <a:lnTo>
                    <a:pt x="113" y="69"/>
                  </a:lnTo>
                  <a:lnTo>
                    <a:pt x="109" y="69"/>
                  </a:lnTo>
                  <a:lnTo>
                    <a:pt x="109" y="65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9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5" y="50"/>
                  </a:lnTo>
                  <a:lnTo>
                    <a:pt x="102" y="43"/>
                  </a:lnTo>
                  <a:lnTo>
                    <a:pt x="102" y="43"/>
                  </a:lnTo>
                  <a:lnTo>
                    <a:pt x="98" y="40"/>
                  </a:lnTo>
                  <a:lnTo>
                    <a:pt x="98" y="40"/>
                  </a:lnTo>
                  <a:lnTo>
                    <a:pt x="98" y="43"/>
                  </a:lnTo>
                  <a:lnTo>
                    <a:pt x="95" y="43"/>
                  </a:lnTo>
                  <a:lnTo>
                    <a:pt x="95" y="43"/>
                  </a:lnTo>
                  <a:lnTo>
                    <a:pt x="91" y="43"/>
                  </a:lnTo>
                  <a:lnTo>
                    <a:pt x="91" y="47"/>
                  </a:lnTo>
                  <a:lnTo>
                    <a:pt x="91" y="50"/>
                  </a:lnTo>
                  <a:lnTo>
                    <a:pt x="91" y="54"/>
                  </a:lnTo>
                  <a:lnTo>
                    <a:pt x="91" y="54"/>
                  </a:lnTo>
                  <a:lnTo>
                    <a:pt x="87" y="54"/>
                  </a:lnTo>
                  <a:lnTo>
                    <a:pt x="84" y="54"/>
                  </a:lnTo>
                  <a:lnTo>
                    <a:pt x="80" y="54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76" y="58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3" y="54"/>
                  </a:lnTo>
                  <a:lnTo>
                    <a:pt x="69" y="54"/>
                  </a:lnTo>
                  <a:lnTo>
                    <a:pt x="66" y="50"/>
                  </a:lnTo>
                  <a:lnTo>
                    <a:pt x="62" y="47"/>
                  </a:lnTo>
                  <a:lnTo>
                    <a:pt x="62" y="47"/>
                  </a:lnTo>
                  <a:lnTo>
                    <a:pt x="58" y="47"/>
                  </a:lnTo>
                  <a:lnTo>
                    <a:pt x="55" y="43"/>
                  </a:lnTo>
                  <a:lnTo>
                    <a:pt x="55" y="43"/>
                  </a:lnTo>
                  <a:lnTo>
                    <a:pt x="55" y="40"/>
                  </a:lnTo>
                  <a:lnTo>
                    <a:pt x="55" y="36"/>
                  </a:lnTo>
                  <a:lnTo>
                    <a:pt x="48" y="3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36"/>
                  </a:lnTo>
                  <a:lnTo>
                    <a:pt x="37" y="36"/>
                  </a:lnTo>
                  <a:lnTo>
                    <a:pt x="37" y="32"/>
                  </a:lnTo>
                  <a:lnTo>
                    <a:pt x="33" y="29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3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2420" y="2207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2417" y="2207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2409" y="2214"/>
              <a:ext cx="4" cy="3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4 w 4"/>
                <a:gd name="T5" fmla="*/ 0 h 3"/>
                <a:gd name="T6" fmla="*/ 0 w 4"/>
                <a:gd name="T7" fmla="*/ 0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2395" y="2217"/>
              <a:ext cx="11" cy="0"/>
            </a:xfrm>
            <a:custGeom>
              <a:avLst/>
              <a:gdLst>
                <a:gd name="T0" fmla="*/ 11 w 11"/>
                <a:gd name="T1" fmla="*/ 7 w 11"/>
                <a:gd name="T2" fmla="*/ 7 w 11"/>
                <a:gd name="T3" fmla="*/ 4 w 11"/>
                <a:gd name="T4" fmla="*/ 0 w 11"/>
                <a:gd name="T5" fmla="*/ 0 w 11"/>
                <a:gd name="T6" fmla="*/ 0 w 11"/>
                <a:gd name="T7" fmla="*/ 4 w 11"/>
                <a:gd name="T8" fmla="*/ 7 w 11"/>
                <a:gd name="T9" fmla="*/ 7 w 11"/>
                <a:gd name="T10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2380" y="2217"/>
              <a:ext cx="15" cy="4"/>
            </a:xfrm>
            <a:custGeom>
              <a:avLst/>
              <a:gdLst>
                <a:gd name="T0" fmla="*/ 0 w 15"/>
                <a:gd name="T1" fmla="*/ 4 h 4"/>
                <a:gd name="T2" fmla="*/ 4 w 15"/>
                <a:gd name="T3" fmla="*/ 4 h 4"/>
                <a:gd name="T4" fmla="*/ 4 w 15"/>
                <a:gd name="T5" fmla="*/ 4 h 4"/>
                <a:gd name="T6" fmla="*/ 8 w 15"/>
                <a:gd name="T7" fmla="*/ 0 h 4"/>
                <a:gd name="T8" fmla="*/ 15 w 15"/>
                <a:gd name="T9" fmla="*/ 0 h 4"/>
                <a:gd name="T10" fmla="*/ 8 w 15"/>
                <a:gd name="T11" fmla="*/ 0 h 4"/>
                <a:gd name="T12" fmla="*/ 4 w 15"/>
                <a:gd name="T13" fmla="*/ 4 h 4"/>
                <a:gd name="T14" fmla="*/ 4 w 15"/>
                <a:gd name="T15" fmla="*/ 4 h 4"/>
                <a:gd name="T16" fmla="*/ 0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2373" y="2225"/>
              <a:ext cx="4" cy="0"/>
            </a:xfrm>
            <a:custGeom>
              <a:avLst/>
              <a:gdLst>
                <a:gd name="T0" fmla="*/ 0 w 4"/>
                <a:gd name="T1" fmla="*/ 4 w 4"/>
                <a:gd name="T2" fmla="*/ 4 w 4"/>
                <a:gd name="T3" fmla="*/ 4 w 4"/>
                <a:gd name="T4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2366" y="2225"/>
              <a:ext cx="7" cy="0"/>
            </a:xfrm>
            <a:custGeom>
              <a:avLst/>
              <a:gdLst>
                <a:gd name="T0" fmla="*/ 7 w 7"/>
                <a:gd name="T1" fmla="*/ 4 w 7"/>
                <a:gd name="T2" fmla="*/ 0 w 7"/>
                <a:gd name="T3" fmla="*/ 4 w 7"/>
                <a:gd name="T4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2362" y="2225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4 w 4"/>
                <a:gd name="T4" fmla="*/ 4 w 4"/>
                <a:gd name="T5" fmla="*/ 0 w 4"/>
                <a:gd name="T6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2359" y="22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2207" y="2235"/>
              <a:ext cx="7" cy="0"/>
            </a:xfrm>
            <a:custGeom>
              <a:avLst/>
              <a:gdLst>
                <a:gd name="T0" fmla="*/ 7 w 7"/>
                <a:gd name="T1" fmla="*/ 7 w 7"/>
                <a:gd name="T2" fmla="*/ 3 w 7"/>
                <a:gd name="T3" fmla="*/ 0 w 7"/>
                <a:gd name="T4" fmla="*/ 0 w 7"/>
                <a:gd name="T5" fmla="*/ 0 w 7"/>
                <a:gd name="T6" fmla="*/ 3 w 7"/>
                <a:gd name="T7" fmla="*/ 7 w 7"/>
                <a:gd name="T8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2203" y="2235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2199" y="2235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2218" y="2235"/>
              <a:ext cx="25" cy="8"/>
            </a:xfrm>
            <a:custGeom>
              <a:avLst/>
              <a:gdLst>
                <a:gd name="T0" fmla="*/ 25 w 25"/>
                <a:gd name="T1" fmla="*/ 8 h 8"/>
                <a:gd name="T2" fmla="*/ 25 w 25"/>
                <a:gd name="T3" fmla="*/ 8 h 8"/>
                <a:gd name="T4" fmla="*/ 25 w 25"/>
                <a:gd name="T5" fmla="*/ 8 h 8"/>
                <a:gd name="T6" fmla="*/ 21 w 25"/>
                <a:gd name="T7" fmla="*/ 8 h 8"/>
                <a:gd name="T8" fmla="*/ 18 w 25"/>
                <a:gd name="T9" fmla="*/ 4 h 8"/>
                <a:gd name="T10" fmla="*/ 14 w 25"/>
                <a:gd name="T11" fmla="*/ 4 h 8"/>
                <a:gd name="T12" fmla="*/ 14 w 25"/>
                <a:gd name="T13" fmla="*/ 0 h 8"/>
                <a:gd name="T14" fmla="*/ 10 w 25"/>
                <a:gd name="T15" fmla="*/ 0 h 8"/>
                <a:gd name="T16" fmla="*/ 7 w 25"/>
                <a:gd name="T17" fmla="*/ 0 h 8"/>
                <a:gd name="T18" fmla="*/ 7 w 25"/>
                <a:gd name="T19" fmla="*/ 0 h 8"/>
                <a:gd name="T20" fmla="*/ 3 w 25"/>
                <a:gd name="T21" fmla="*/ 0 h 8"/>
                <a:gd name="T22" fmla="*/ 0 w 25"/>
                <a:gd name="T23" fmla="*/ 0 h 8"/>
                <a:gd name="T24" fmla="*/ 3 w 25"/>
                <a:gd name="T25" fmla="*/ 0 h 8"/>
                <a:gd name="T26" fmla="*/ 7 w 25"/>
                <a:gd name="T27" fmla="*/ 0 h 8"/>
                <a:gd name="T28" fmla="*/ 7 w 25"/>
                <a:gd name="T29" fmla="*/ 0 h 8"/>
                <a:gd name="T30" fmla="*/ 10 w 25"/>
                <a:gd name="T31" fmla="*/ 0 h 8"/>
                <a:gd name="T32" fmla="*/ 14 w 25"/>
                <a:gd name="T33" fmla="*/ 0 h 8"/>
                <a:gd name="T34" fmla="*/ 14 w 25"/>
                <a:gd name="T35" fmla="*/ 4 h 8"/>
                <a:gd name="T36" fmla="*/ 18 w 25"/>
                <a:gd name="T37" fmla="*/ 4 h 8"/>
                <a:gd name="T38" fmla="*/ 21 w 25"/>
                <a:gd name="T39" fmla="*/ 8 h 8"/>
                <a:gd name="T40" fmla="*/ 25 w 25"/>
                <a:gd name="T41" fmla="*/ 8 h 8"/>
                <a:gd name="T42" fmla="*/ 25 w 25"/>
                <a:gd name="T43" fmla="*/ 8 h 8"/>
                <a:gd name="T44" fmla="*/ 25 w 25"/>
                <a:gd name="T4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8">
                  <a:moveTo>
                    <a:pt x="25" y="8"/>
                  </a:moveTo>
                  <a:lnTo>
                    <a:pt x="25" y="8"/>
                  </a:lnTo>
                  <a:lnTo>
                    <a:pt x="25" y="8"/>
                  </a:lnTo>
                  <a:lnTo>
                    <a:pt x="21" y="8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1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8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2214" y="2235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2257" y="2235"/>
              <a:ext cx="18" cy="15"/>
            </a:xfrm>
            <a:custGeom>
              <a:avLst/>
              <a:gdLst>
                <a:gd name="T0" fmla="*/ 18 w 18"/>
                <a:gd name="T1" fmla="*/ 15 h 15"/>
                <a:gd name="T2" fmla="*/ 15 w 18"/>
                <a:gd name="T3" fmla="*/ 11 h 15"/>
                <a:gd name="T4" fmla="*/ 11 w 18"/>
                <a:gd name="T5" fmla="*/ 11 h 15"/>
                <a:gd name="T6" fmla="*/ 11 w 18"/>
                <a:gd name="T7" fmla="*/ 8 h 15"/>
                <a:gd name="T8" fmla="*/ 11 w 18"/>
                <a:gd name="T9" fmla="*/ 8 h 15"/>
                <a:gd name="T10" fmla="*/ 11 w 18"/>
                <a:gd name="T11" fmla="*/ 8 h 15"/>
                <a:gd name="T12" fmla="*/ 8 w 18"/>
                <a:gd name="T13" fmla="*/ 8 h 15"/>
                <a:gd name="T14" fmla="*/ 8 w 18"/>
                <a:gd name="T15" fmla="*/ 4 h 15"/>
                <a:gd name="T16" fmla="*/ 4 w 18"/>
                <a:gd name="T17" fmla="*/ 4 h 15"/>
                <a:gd name="T18" fmla="*/ 4 w 18"/>
                <a:gd name="T19" fmla="*/ 0 h 15"/>
                <a:gd name="T20" fmla="*/ 4 w 18"/>
                <a:gd name="T21" fmla="*/ 0 h 15"/>
                <a:gd name="T22" fmla="*/ 0 w 18"/>
                <a:gd name="T23" fmla="*/ 0 h 15"/>
                <a:gd name="T24" fmla="*/ 4 w 18"/>
                <a:gd name="T25" fmla="*/ 0 h 15"/>
                <a:gd name="T26" fmla="*/ 4 w 18"/>
                <a:gd name="T27" fmla="*/ 0 h 15"/>
                <a:gd name="T28" fmla="*/ 4 w 18"/>
                <a:gd name="T29" fmla="*/ 4 h 15"/>
                <a:gd name="T30" fmla="*/ 8 w 18"/>
                <a:gd name="T31" fmla="*/ 4 h 15"/>
                <a:gd name="T32" fmla="*/ 8 w 18"/>
                <a:gd name="T33" fmla="*/ 8 h 15"/>
                <a:gd name="T34" fmla="*/ 11 w 18"/>
                <a:gd name="T35" fmla="*/ 8 h 15"/>
                <a:gd name="T36" fmla="*/ 11 w 18"/>
                <a:gd name="T37" fmla="*/ 8 h 15"/>
                <a:gd name="T38" fmla="*/ 11 w 18"/>
                <a:gd name="T39" fmla="*/ 8 h 15"/>
                <a:gd name="T40" fmla="*/ 11 w 18"/>
                <a:gd name="T41" fmla="*/ 11 h 15"/>
                <a:gd name="T42" fmla="*/ 15 w 18"/>
                <a:gd name="T43" fmla="*/ 11 h 15"/>
                <a:gd name="T44" fmla="*/ 18 w 18"/>
                <a:gd name="T4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lnTo>
                    <a:pt x="15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8" y="15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2250" y="2235"/>
              <a:ext cx="7" cy="4"/>
            </a:xfrm>
            <a:custGeom>
              <a:avLst/>
              <a:gdLst>
                <a:gd name="T0" fmla="*/ 0 w 7"/>
                <a:gd name="T1" fmla="*/ 4 h 4"/>
                <a:gd name="T2" fmla="*/ 4 w 7"/>
                <a:gd name="T3" fmla="*/ 0 h 4"/>
                <a:gd name="T4" fmla="*/ 7 w 7"/>
                <a:gd name="T5" fmla="*/ 0 h 4"/>
                <a:gd name="T6" fmla="*/ 4 w 7"/>
                <a:gd name="T7" fmla="*/ 0 h 4"/>
                <a:gd name="T8" fmla="*/ 0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2330" y="2239"/>
              <a:ext cx="18" cy="4"/>
            </a:xfrm>
            <a:custGeom>
              <a:avLst/>
              <a:gdLst>
                <a:gd name="T0" fmla="*/ 18 w 18"/>
                <a:gd name="T1" fmla="*/ 4 h 4"/>
                <a:gd name="T2" fmla="*/ 14 w 18"/>
                <a:gd name="T3" fmla="*/ 4 h 4"/>
                <a:gd name="T4" fmla="*/ 11 w 18"/>
                <a:gd name="T5" fmla="*/ 4 h 4"/>
                <a:gd name="T6" fmla="*/ 11 w 18"/>
                <a:gd name="T7" fmla="*/ 4 h 4"/>
                <a:gd name="T8" fmla="*/ 7 w 18"/>
                <a:gd name="T9" fmla="*/ 4 h 4"/>
                <a:gd name="T10" fmla="*/ 3 w 18"/>
                <a:gd name="T11" fmla="*/ 4 h 4"/>
                <a:gd name="T12" fmla="*/ 3 w 18"/>
                <a:gd name="T13" fmla="*/ 4 h 4"/>
                <a:gd name="T14" fmla="*/ 0 w 18"/>
                <a:gd name="T15" fmla="*/ 0 h 4"/>
                <a:gd name="T16" fmla="*/ 3 w 18"/>
                <a:gd name="T17" fmla="*/ 4 h 4"/>
                <a:gd name="T18" fmla="*/ 3 w 18"/>
                <a:gd name="T19" fmla="*/ 4 h 4"/>
                <a:gd name="T20" fmla="*/ 7 w 18"/>
                <a:gd name="T21" fmla="*/ 4 h 4"/>
                <a:gd name="T22" fmla="*/ 11 w 18"/>
                <a:gd name="T23" fmla="*/ 4 h 4"/>
                <a:gd name="T24" fmla="*/ 11 w 18"/>
                <a:gd name="T25" fmla="*/ 4 h 4"/>
                <a:gd name="T26" fmla="*/ 14 w 18"/>
                <a:gd name="T27" fmla="*/ 4 h 4"/>
                <a:gd name="T28" fmla="*/ 18 w 18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4">
                  <a:moveTo>
                    <a:pt x="18" y="4"/>
                  </a:moveTo>
                  <a:lnTo>
                    <a:pt x="14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8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2323" y="2239"/>
              <a:ext cx="3" cy="4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4 h 4"/>
                <a:gd name="T4" fmla="*/ 3 w 3"/>
                <a:gd name="T5" fmla="*/ 0 h 4"/>
                <a:gd name="T6" fmla="*/ 3 w 3"/>
                <a:gd name="T7" fmla="*/ 4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2250" y="2239"/>
              <a:ext cx="0" cy="4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2319" y="2243"/>
              <a:ext cx="4" cy="0"/>
            </a:xfrm>
            <a:custGeom>
              <a:avLst/>
              <a:gdLst>
                <a:gd name="T0" fmla="*/ 0 w 4"/>
                <a:gd name="T1" fmla="*/ 4 w 4"/>
                <a:gd name="T2" fmla="*/ 4 w 4"/>
                <a:gd name="T3" fmla="*/ 4 w 4"/>
                <a:gd name="T4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2312" y="2243"/>
              <a:ext cx="7" cy="0"/>
            </a:xfrm>
            <a:custGeom>
              <a:avLst/>
              <a:gdLst>
                <a:gd name="T0" fmla="*/ 0 w 7"/>
                <a:gd name="T1" fmla="*/ 3 w 7"/>
                <a:gd name="T2" fmla="*/ 3 w 7"/>
                <a:gd name="T3" fmla="*/ 7 w 7"/>
                <a:gd name="T4" fmla="*/ 3 w 7"/>
                <a:gd name="T5" fmla="*/ 3 w 7"/>
                <a:gd name="T6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2301" y="2243"/>
              <a:ext cx="3" cy="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2297" y="22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275" y="2250"/>
              <a:ext cx="11" cy="0"/>
            </a:xfrm>
            <a:custGeom>
              <a:avLst/>
              <a:gdLst>
                <a:gd name="T0" fmla="*/ 11 w 11"/>
                <a:gd name="T1" fmla="*/ 8 w 11"/>
                <a:gd name="T2" fmla="*/ 4 w 11"/>
                <a:gd name="T3" fmla="*/ 4 w 11"/>
                <a:gd name="T4" fmla="*/ 0 w 11"/>
                <a:gd name="T5" fmla="*/ 4 w 11"/>
                <a:gd name="T6" fmla="*/ 4 w 11"/>
                <a:gd name="T7" fmla="*/ 8 w 11"/>
                <a:gd name="T8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1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286" y="2250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0 w 4"/>
                <a:gd name="T4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1964" y="2826"/>
              <a:ext cx="4" cy="0"/>
            </a:xfrm>
            <a:custGeom>
              <a:avLst/>
              <a:gdLst>
                <a:gd name="T0" fmla="*/ 0 w 4"/>
                <a:gd name="T1" fmla="*/ 0 w 4"/>
                <a:gd name="T2" fmla="*/ 4 w 4"/>
                <a:gd name="T3" fmla="*/ 0 w 4"/>
                <a:gd name="T4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1961" y="28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1935" y="2844"/>
              <a:ext cx="18" cy="7"/>
            </a:xfrm>
            <a:custGeom>
              <a:avLst/>
              <a:gdLst>
                <a:gd name="T0" fmla="*/ 0 w 18"/>
                <a:gd name="T1" fmla="*/ 7 h 7"/>
                <a:gd name="T2" fmla="*/ 4 w 18"/>
                <a:gd name="T3" fmla="*/ 3 h 7"/>
                <a:gd name="T4" fmla="*/ 7 w 18"/>
                <a:gd name="T5" fmla="*/ 0 h 7"/>
                <a:gd name="T6" fmla="*/ 11 w 18"/>
                <a:gd name="T7" fmla="*/ 0 h 7"/>
                <a:gd name="T8" fmla="*/ 15 w 18"/>
                <a:gd name="T9" fmla="*/ 0 h 7"/>
                <a:gd name="T10" fmla="*/ 18 w 18"/>
                <a:gd name="T11" fmla="*/ 0 h 7"/>
                <a:gd name="T12" fmla="*/ 15 w 18"/>
                <a:gd name="T13" fmla="*/ 0 h 7"/>
                <a:gd name="T14" fmla="*/ 11 w 18"/>
                <a:gd name="T15" fmla="*/ 0 h 7"/>
                <a:gd name="T16" fmla="*/ 7 w 18"/>
                <a:gd name="T17" fmla="*/ 0 h 7"/>
                <a:gd name="T18" fmla="*/ 4 w 18"/>
                <a:gd name="T19" fmla="*/ 3 h 7"/>
                <a:gd name="T20" fmla="*/ 0 w 18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7">
                  <a:moveTo>
                    <a:pt x="0" y="7"/>
                  </a:moveTo>
                  <a:lnTo>
                    <a:pt x="4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0" y="7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1953" y="2869"/>
              <a:ext cx="4" cy="7"/>
            </a:xfrm>
            <a:custGeom>
              <a:avLst/>
              <a:gdLst>
                <a:gd name="T0" fmla="*/ 0 w 4"/>
                <a:gd name="T1" fmla="*/ 7 h 7"/>
                <a:gd name="T2" fmla="*/ 4 w 4"/>
                <a:gd name="T3" fmla="*/ 4 h 7"/>
                <a:gd name="T4" fmla="*/ 4 w 4"/>
                <a:gd name="T5" fmla="*/ 0 h 7"/>
                <a:gd name="T6" fmla="*/ 4 w 4"/>
                <a:gd name="T7" fmla="*/ 4 h 7"/>
                <a:gd name="T8" fmla="*/ 0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7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733" y="2102"/>
              <a:ext cx="51" cy="47"/>
            </a:xfrm>
            <a:custGeom>
              <a:avLst/>
              <a:gdLst>
                <a:gd name="T0" fmla="*/ 51 w 51"/>
                <a:gd name="T1" fmla="*/ 47 h 47"/>
                <a:gd name="T2" fmla="*/ 47 w 51"/>
                <a:gd name="T3" fmla="*/ 47 h 47"/>
                <a:gd name="T4" fmla="*/ 47 w 51"/>
                <a:gd name="T5" fmla="*/ 43 h 47"/>
                <a:gd name="T6" fmla="*/ 44 w 51"/>
                <a:gd name="T7" fmla="*/ 43 h 47"/>
                <a:gd name="T8" fmla="*/ 44 w 51"/>
                <a:gd name="T9" fmla="*/ 39 h 47"/>
                <a:gd name="T10" fmla="*/ 40 w 51"/>
                <a:gd name="T11" fmla="*/ 36 h 47"/>
                <a:gd name="T12" fmla="*/ 36 w 51"/>
                <a:gd name="T13" fmla="*/ 32 h 47"/>
                <a:gd name="T14" fmla="*/ 36 w 51"/>
                <a:gd name="T15" fmla="*/ 32 h 47"/>
                <a:gd name="T16" fmla="*/ 33 w 51"/>
                <a:gd name="T17" fmla="*/ 29 h 47"/>
                <a:gd name="T18" fmla="*/ 33 w 51"/>
                <a:gd name="T19" fmla="*/ 25 h 47"/>
                <a:gd name="T20" fmla="*/ 33 w 51"/>
                <a:gd name="T21" fmla="*/ 25 h 47"/>
                <a:gd name="T22" fmla="*/ 29 w 51"/>
                <a:gd name="T23" fmla="*/ 21 h 47"/>
                <a:gd name="T24" fmla="*/ 26 w 51"/>
                <a:gd name="T25" fmla="*/ 18 h 47"/>
                <a:gd name="T26" fmla="*/ 26 w 51"/>
                <a:gd name="T27" fmla="*/ 14 h 47"/>
                <a:gd name="T28" fmla="*/ 26 w 51"/>
                <a:gd name="T29" fmla="*/ 14 h 47"/>
                <a:gd name="T30" fmla="*/ 26 w 51"/>
                <a:gd name="T31" fmla="*/ 14 h 47"/>
                <a:gd name="T32" fmla="*/ 22 w 51"/>
                <a:gd name="T33" fmla="*/ 14 h 47"/>
                <a:gd name="T34" fmla="*/ 18 w 51"/>
                <a:gd name="T35" fmla="*/ 14 h 47"/>
                <a:gd name="T36" fmla="*/ 18 w 51"/>
                <a:gd name="T37" fmla="*/ 10 h 47"/>
                <a:gd name="T38" fmla="*/ 15 w 51"/>
                <a:gd name="T39" fmla="*/ 10 h 47"/>
                <a:gd name="T40" fmla="*/ 15 w 51"/>
                <a:gd name="T41" fmla="*/ 7 h 47"/>
                <a:gd name="T42" fmla="*/ 11 w 51"/>
                <a:gd name="T43" fmla="*/ 7 h 47"/>
                <a:gd name="T44" fmla="*/ 7 w 51"/>
                <a:gd name="T45" fmla="*/ 7 h 47"/>
                <a:gd name="T46" fmla="*/ 7 w 51"/>
                <a:gd name="T47" fmla="*/ 7 h 47"/>
                <a:gd name="T48" fmla="*/ 7 w 51"/>
                <a:gd name="T49" fmla="*/ 7 h 47"/>
                <a:gd name="T50" fmla="*/ 4 w 51"/>
                <a:gd name="T51" fmla="*/ 7 h 47"/>
                <a:gd name="T52" fmla="*/ 0 w 51"/>
                <a:gd name="T53" fmla="*/ 3 h 47"/>
                <a:gd name="T54" fmla="*/ 0 w 51"/>
                <a:gd name="T55" fmla="*/ 0 h 47"/>
                <a:gd name="T56" fmla="*/ 0 w 51"/>
                <a:gd name="T57" fmla="*/ 3 h 47"/>
                <a:gd name="T58" fmla="*/ 4 w 51"/>
                <a:gd name="T59" fmla="*/ 7 h 47"/>
                <a:gd name="T60" fmla="*/ 7 w 51"/>
                <a:gd name="T61" fmla="*/ 7 h 47"/>
                <a:gd name="T62" fmla="*/ 7 w 51"/>
                <a:gd name="T63" fmla="*/ 7 h 47"/>
                <a:gd name="T64" fmla="*/ 7 w 51"/>
                <a:gd name="T65" fmla="*/ 7 h 47"/>
                <a:gd name="T66" fmla="*/ 11 w 51"/>
                <a:gd name="T67" fmla="*/ 7 h 47"/>
                <a:gd name="T68" fmla="*/ 15 w 51"/>
                <a:gd name="T69" fmla="*/ 7 h 47"/>
                <a:gd name="T70" fmla="*/ 15 w 51"/>
                <a:gd name="T71" fmla="*/ 10 h 47"/>
                <a:gd name="T72" fmla="*/ 18 w 51"/>
                <a:gd name="T73" fmla="*/ 10 h 47"/>
                <a:gd name="T74" fmla="*/ 18 w 51"/>
                <a:gd name="T75" fmla="*/ 14 h 47"/>
                <a:gd name="T76" fmla="*/ 22 w 51"/>
                <a:gd name="T77" fmla="*/ 14 h 47"/>
                <a:gd name="T78" fmla="*/ 26 w 51"/>
                <a:gd name="T79" fmla="*/ 14 h 47"/>
                <a:gd name="T80" fmla="*/ 26 w 51"/>
                <a:gd name="T81" fmla="*/ 14 h 47"/>
                <a:gd name="T82" fmla="*/ 26 w 51"/>
                <a:gd name="T83" fmla="*/ 14 h 47"/>
                <a:gd name="T84" fmla="*/ 26 w 51"/>
                <a:gd name="T85" fmla="*/ 18 h 47"/>
                <a:gd name="T86" fmla="*/ 29 w 51"/>
                <a:gd name="T87" fmla="*/ 21 h 47"/>
                <a:gd name="T88" fmla="*/ 33 w 51"/>
                <a:gd name="T89" fmla="*/ 25 h 47"/>
                <a:gd name="T90" fmla="*/ 33 w 51"/>
                <a:gd name="T91" fmla="*/ 25 h 47"/>
                <a:gd name="T92" fmla="*/ 33 w 51"/>
                <a:gd name="T93" fmla="*/ 29 h 47"/>
                <a:gd name="T94" fmla="*/ 36 w 51"/>
                <a:gd name="T95" fmla="*/ 32 h 47"/>
                <a:gd name="T96" fmla="*/ 36 w 51"/>
                <a:gd name="T97" fmla="*/ 32 h 47"/>
                <a:gd name="T98" fmla="*/ 40 w 51"/>
                <a:gd name="T99" fmla="*/ 36 h 47"/>
                <a:gd name="T100" fmla="*/ 44 w 51"/>
                <a:gd name="T101" fmla="*/ 39 h 47"/>
                <a:gd name="T102" fmla="*/ 44 w 51"/>
                <a:gd name="T103" fmla="*/ 43 h 47"/>
                <a:gd name="T104" fmla="*/ 47 w 51"/>
                <a:gd name="T105" fmla="*/ 43 h 47"/>
                <a:gd name="T106" fmla="*/ 47 w 51"/>
                <a:gd name="T107" fmla="*/ 47 h 47"/>
                <a:gd name="T108" fmla="*/ 51 w 51"/>
                <a:gd name="T10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" h="47">
                  <a:moveTo>
                    <a:pt x="51" y="47"/>
                  </a:moveTo>
                  <a:lnTo>
                    <a:pt x="47" y="47"/>
                  </a:lnTo>
                  <a:lnTo>
                    <a:pt x="47" y="43"/>
                  </a:lnTo>
                  <a:lnTo>
                    <a:pt x="44" y="43"/>
                  </a:lnTo>
                  <a:lnTo>
                    <a:pt x="44" y="39"/>
                  </a:lnTo>
                  <a:lnTo>
                    <a:pt x="40" y="36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3" y="29"/>
                  </a:lnTo>
                  <a:lnTo>
                    <a:pt x="33" y="25"/>
                  </a:lnTo>
                  <a:lnTo>
                    <a:pt x="33" y="25"/>
                  </a:lnTo>
                  <a:lnTo>
                    <a:pt x="29" y="21"/>
                  </a:lnTo>
                  <a:lnTo>
                    <a:pt x="26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10"/>
                  </a:lnTo>
                  <a:lnTo>
                    <a:pt x="18" y="10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9" y="21"/>
                  </a:lnTo>
                  <a:lnTo>
                    <a:pt x="33" y="25"/>
                  </a:lnTo>
                  <a:lnTo>
                    <a:pt x="33" y="25"/>
                  </a:lnTo>
                  <a:lnTo>
                    <a:pt x="33" y="29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40" y="36"/>
                  </a:lnTo>
                  <a:lnTo>
                    <a:pt x="44" y="39"/>
                  </a:lnTo>
                  <a:lnTo>
                    <a:pt x="44" y="43"/>
                  </a:lnTo>
                  <a:lnTo>
                    <a:pt x="47" y="43"/>
                  </a:lnTo>
                  <a:lnTo>
                    <a:pt x="47" y="47"/>
                  </a:lnTo>
                  <a:lnTo>
                    <a:pt x="51" y="47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788" y="2145"/>
              <a:ext cx="28" cy="22"/>
            </a:xfrm>
            <a:custGeom>
              <a:avLst/>
              <a:gdLst>
                <a:gd name="T0" fmla="*/ 28 w 28"/>
                <a:gd name="T1" fmla="*/ 22 h 22"/>
                <a:gd name="T2" fmla="*/ 25 w 28"/>
                <a:gd name="T3" fmla="*/ 22 h 22"/>
                <a:gd name="T4" fmla="*/ 25 w 28"/>
                <a:gd name="T5" fmla="*/ 22 h 22"/>
                <a:gd name="T6" fmla="*/ 25 w 28"/>
                <a:gd name="T7" fmla="*/ 18 h 22"/>
                <a:gd name="T8" fmla="*/ 21 w 28"/>
                <a:gd name="T9" fmla="*/ 18 h 22"/>
                <a:gd name="T10" fmla="*/ 18 w 28"/>
                <a:gd name="T11" fmla="*/ 14 h 22"/>
                <a:gd name="T12" fmla="*/ 14 w 28"/>
                <a:gd name="T13" fmla="*/ 11 h 22"/>
                <a:gd name="T14" fmla="*/ 14 w 28"/>
                <a:gd name="T15" fmla="*/ 11 h 22"/>
                <a:gd name="T16" fmla="*/ 10 w 28"/>
                <a:gd name="T17" fmla="*/ 11 h 22"/>
                <a:gd name="T18" fmla="*/ 7 w 28"/>
                <a:gd name="T19" fmla="*/ 7 h 22"/>
                <a:gd name="T20" fmla="*/ 7 w 28"/>
                <a:gd name="T21" fmla="*/ 7 h 22"/>
                <a:gd name="T22" fmla="*/ 7 w 28"/>
                <a:gd name="T23" fmla="*/ 4 h 22"/>
                <a:gd name="T24" fmla="*/ 7 w 28"/>
                <a:gd name="T25" fmla="*/ 0 h 22"/>
                <a:gd name="T26" fmla="*/ 0 w 28"/>
                <a:gd name="T27" fmla="*/ 0 h 22"/>
                <a:gd name="T28" fmla="*/ 7 w 28"/>
                <a:gd name="T29" fmla="*/ 0 h 22"/>
                <a:gd name="T30" fmla="*/ 7 w 28"/>
                <a:gd name="T31" fmla="*/ 4 h 22"/>
                <a:gd name="T32" fmla="*/ 7 w 28"/>
                <a:gd name="T33" fmla="*/ 7 h 22"/>
                <a:gd name="T34" fmla="*/ 7 w 28"/>
                <a:gd name="T35" fmla="*/ 7 h 22"/>
                <a:gd name="T36" fmla="*/ 10 w 28"/>
                <a:gd name="T37" fmla="*/ 11 h 22"/>
                <a:gd name="T38" fmla="*/ 14 w 28"/>
                <a:gd name="T39" fmla="*/ 11 h 22"/>
                <a:gd name="T40" fmla="*/ 14 w 28"/>
                <a:gd name="T41" fmla="*/ 11 h 22"/>
                <a:gd name="T42" fmla="*/ 18 w 28"/>
                <a:gd name="T43" fmla="*/ 14 h 22"/>
                <a:gd name="T44" fmla="*/ 21 w 28"/>
                <a:gd name="T45" fmla="*/ 18 h 22"/>
                <a:gd name="T46" fmla="*/ 25 w 28"/>
                <a:gd name="T47" fmla="*/ 18 h 22"/>
                <a:gd name="T48" fmla="*/ 25 w 28"/>
                <a:gd name="T49" fmla="*/ 22 h 22"/>
                <a:gd name="T50" fmla="*/ 25 w 28"/>
                <a:gd name="T51" fmla="*/ 22 h 22"/>
                <a:gd name="T52" fmla="*/ 28 w 28"/>
                <a:gd name="T5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2">
                  <a:moveTo>
                    <a:pt x="28" y="22"/>
                  </a:moveTo>
                  <a:lnTo>
                    <a:pt x="25" y="22"/>
                  </a:lnTo>
                  <a:lnTo>
                    <a:pt x="25" y="22"/>
                  </a:lnTo>
                  <a:lnTo>
                    <a:pt x="25" y="18"/>
                  </a:lnTo>
                  <a:lnTo>
                    <a:pt x="21" y="18"/>
                  </a:lnTo>
                  <a:lnTo>
                    <a:pt x="18" y="14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0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4"/>
                  </a:lnTo>
                  <a:lnTo>
                    <a:pt x="7" y="0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8" y="14"/>
                  </a:lnTo>
                  <a:lnTo>
                    <a:pt x="21" y="18"/>
                  </a:lnTo>
                  <a:lnTo>
                    <a:pt x="25" y="18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8" y="22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838" y="2149"/>
              <a:ext cx="11" cy="29"/>
            </a:xfrm>
            <a:custGeom>
              <a:avLst/>
              <a:gdLst>
                <a:gd name="T0" fmla="*/ 11 w 11"/>
                <a:gd name="T1" fmla="*/ 29 h 29"/>
                <a:gd name="T2" fmla="*/ 11 w 11"/>
                <a:gd name="T3" fmla="*/ 25 h 29"/>
                <a:gd name="T4" fmla="*/ 11 w 11"/>
                <a:gd name="T5" fmla="*/ 21 h 29"/>
                <a:gd name="T6" fmla="*/ 11 w 11"/>
                <a:gd name="T7" fmla="*/ 21 h 29"/>
                <a:gd name="T8" fmla="*/ 11 w 11"/>
                <a:gd name="T9" fmla="*/ 18 h 29"/>
                <a:gd name="T10" fmla="*/ 7 w 11"/>
                <a:gd name="T11" fmla="*/ 14 h 29"/>
                <a:gd name="T12" fmla="*/ 7 w 11"/>
                <a:gd name="T13" fmla="*/ 14 h 29"/>
                <a:gd name="T14" fmla="*/ 7 w 11"/>
                <a:gd name="T15" fmla="*/ 10 h 29"/>
                <a:gd name="T16" fmla="*/ 4 w 11"/>
                <a:gd name="T17" fmla="*/ 3 h 29"/>
                <a:gd name="T18" fmla="*/ 4 w 11"/>
                <a:gd name="T19" fmla="*/ 3 h 29"/>
                <a:gd name="T20" fmla="*/ 0 w 11"/>
                <a:gd name="T21" fmla="*/ 0 h 29"/>
                <a:gd name="T22" fmla="*/ 4 w 11"/>
                <a:gd name="T23" fmla="*/ 3 h 29"/>
                <a:gd name="T24" fmla="*/ 4 w 11"/>
                <a:gd name="T25" fmla="*/ 3 h 29"/>
                <a:gd name="T26" fmla="*/ 7 w 11"/>
                <a:gd name="T27" fmla="*/ 10 h 29"/>
                <a:gd name="T28" fmla="*/ 7 w 11"/>
                <a:gd name="T29" fmla="*/ 14 h 29"/>
                <a:gd name="T30" fmla="*/ 7 w 11"/>
                <a:gd name="T31" fmla="*/ 14 h 29"/>
                <a:gd name="T32" fmla="*/ 11 w 11"/>
                <a:gd name="T33" fmla="*/ 18 h 29"/>
                <a:gd name="T34" fmla="*/ 11 w 11"/>
                <a:gd name="T35" fmla="*/ 21 h 29"/>
                <a:gd name="T36" fmla="*/ 11 w 11"/>
                <a:gd name="T37" fmla="*/ 21 h 29"/>
                <a:gd name="T38" fmla="*/ 11 w 11"/>
                <a:gd name="T39" fmla="*/ 25 h 29"/>
                <a:gd name="T40" fmla="*/ 11 w 11"/>
                <a:gd name="T4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9">
                  <a:moveTo>
                    <a:pt x="11" y="29"/>
                  </a:moveTo>
                  <a:lnTo>
                    <a:pt x="11" y="25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1" y="18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0"/>
                  </a:lnTo>
                  <a:lnTo>
                    <a:pt x="4" y="3"/>
                  </a:lnTo>
                  <a:lnTo>
                    <a:pt x="4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3"/>
                  </a:lnTo>
                  <a:lnTo>
                    <a:pt x="7" y="10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1" y="25"/>
                  </a:lnTo>
                  <a:lnTo>
                    <a:pt x="11" y="29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838" y="21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882" y="2156"/>
              <a:ext cx="25" cy="43"/>
            </a:xfrm>
            <a:custGeom>
              <a:avLst/>
              <a:gdLst>
                <a:gd name="T0" fmla="*/ 21 w 25"/>
                <a:gd name="T1" fmla="*/ 43 h 43"/>
                <a:gd name="T2" fmla="*/ 25 w 25"/>
                <a:gd name="T3" fmla="*/ 40 h 43"/>
                <a:gd name="T4" fmla="*/ 25 w 25"/>
                <a:gd name="T5" fmla="*/ 36 h 43"/>
                <a:gd name="T6" fmla="*/ 25 w 25"/>
                <a:gd name="T7" fmla="*/ 32 h 43"/>
                <a:gd name="T8" fmla="*/ 21 w 25"/>
                <a:gd name="T9" fmla="*/ 32 h 43"/>
                <a:gd name="T10" fmla="*/ 21 w 25"/>
                <a:gd name="T11" fmla="*/ 32 h 43"/>
                <a:gd name="T12" fmla="*/ 18 w 25"/>
                <a:gd name="T13" fmla="*/ 32 h 43"/>
                <a:gd name="T14" fmla="*/ 18 w 25"/>
                <a:gd name="T15" fmla="*/ 29 h 43"/>
                <a:gd name="T16" fmla="*/ 18 w 25"/>
                <a:gd name="T17" fmla="*/ 25 h 43"/>
                <a:gd name="T18" fmla="*/ 18 w 25"/>
                <a:gd name="T19" fmla="*/ 22 h 43"/>
                <a:gd name="T20" fmla="*/ 18 w 25"/>
                <a:gd name="T21" fmla="*/ 18 h 43"/>
                <a:gd name="T22" fmla="*/ 14 w 25"/>
                <a:gd name="T23" fmla="*/ 14 h 43"/>
                <a:gd name="T24" fmla="*/ 10 w 25"/>
                <a:gd name="T25" fmla="*/ 14 h 43"/>
                <a:gd name="T26" fmla="*/ 10 w 25"/>
                <a:gd name="T27" fmla="*/ 14 h 43"/>
                <a:gd name="T28" fmla="*/ 10 w 25"/>
                <a:gd name="T29" fmla="*/ 14 h 43"/>
                <a:gd name="T30" fmla="*/ 7 w 25"/>
                <a:gd name="T31" fmla="*/ 14 h 43"/>
                <a:gd name="T32" fmla="*/ 7 w 25"/>
                <a:gd name="T33" fmla="*/ 11 h 43"/>
                <a:gd name="T34" fmla="*/ 3 w 25"/>
                <a:gd name="T35" fmla="*/ 11 h 43"/>
                <a:gd name="T36" fmla="*/ 3 w 25"/>
                <a:gd name="T37" fmla="*/ 7 h 43"/>
                <a:gd name="T38" fmla="*/ 3 w 25"/>
                <a:gd name="T39" fmla="*/ 7 h 43"/>
                <a:gd name="T40" fmla="*/ 3 w 25"/>
                <a:gd name="T41" fmla="*/ 3 h 43"/>
                <a:gd name="T42" fmla="*/ 0 w 25"/>
                <a:gd name="T43" fmla="*/ 0 h 43"/>
                <a:gd name="T44" fmla="*/ 0 w 25"/>
                <a:gd name="T45" fmla="*/ 0 h 43"/>
                <a:gd name="T46" fmla="*/ 0 w 25"/>
                <a:gd name="T47" fmla="*/ 0 h 43"/>
                <a:gd name="T48" fmla="*/ 3 w 25"/>
                <a:gd name="T49" fmla="*/ 3 h 43"/>
                <a:gd name="T50" fmla="*/ 3 w 25"/>
                <a:gd name="T51" fmla="*/ 7 h 43"/>
                <a:gd name="T52" fmla="*/ 3 w 25"/>
                <a:gd name="T53" fmla="*/ 7 h 43"/>
                <a:gd name="T54" fmla="*/ 3 w 25"/>
                <a:gd name="T55" fmla="*/ 11 h 43"/>
                <a:gd name="T56" fmla="*/ 7 w 25"/>
                <a:gd name="T57" fmla="*/ 11 h 43"/>
                <a:gd name="T58" fmla="*/ 7 w 25"/>
                <a:gd name="T59" fmla="*/ 14 h 43"/>
                <a:gd name="T60" fmla="*/ 10 w 25"/>
                <a:gd name="T61" fmla="*/ 14 h 43"/>
                <a:gd name="T62" fmla="*/ 10 w 25"/>
                <a:gd name="T63" fmla="*/ 14 h 43"/>
                <a:gd name="T64" fmla="*/ 10 w 25"/>
                <a:gd name="T65" fmla="*/ 14 h 43"/>
                <a:gd name="T66" fmla="*/ 14 w 25"/>
                <a:gd name="T67" fmla="*/ 14 h 43"/>
                <a:gd name="T68" fmla="*/ 18 w 25"/>
                <a:gd name="T69" fmla="*/ 18 h 43"/>
                <a:gd name="T70" fmla="*/ 18 w 25"/>
                <a:gd name="T71" fmla="*/ 22 h 43"/>
                <a:gd name="T72" fmla="*/ 18 w 25"/>
                <a:gd name="T73" fmla="*/ 25 h 43"/>
                <a:gd name="T74" fmla="*/ 18 w 25"/>
                <a:gd name="T75" fmla="*/ 29 h 43"/>
                <a:gd name="T76" fmla="*/ 18 w 25"/>
                <a:gd name="T77" fmla="*/ 32 h 43"/>
                <a:gd name="T78" fmla="*/ 21 w 25"/>
                <a:gd name="T79" fmla="*/ 32 h 43"/>
                <a:gd name="T80" fmla="*/ 21 w 25"/>
                <a:gd name="T81" fmla="*/ 32 h 43"/>
                <a:gd name="T82" fmla="*/ 25 w 25"/>
                <a:gd name="T83" fmla="*/ 32 h 43"/>
                <a:gd name="T84" fmla="*/ 25 w 25"/>
                <a:gd name="T85" fmla="*/ 36 h 43"/>
                <a:gd name="T86" fmla="*/ 25 w 25"/>
                <a:gd name="T87" fmla="*/ 40 h 43"/>
                <a:gd name="T88" fmla="*/ 21 w 25"/>
                <a:gd name="T8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43">
                  <a:moveTo>
                    <a:pt x="21" y="43"/>
                  </a:moveTo>
                  <a:lnTo>
                    <a:pt x="25" y="40"/>
                  </a:lnTo>
                  <a:lnTo>
                    <a:pt x="25" y="36"/>
                  </a:lnTo>
                  <a:lnTo>
                    <a:pt x="25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18" y="32"/>
                  </a:lnTo>
                  <a:lnTo>
                    <a:pt x="18" y="29"/>
                  </a:lnTo>
                  <a:lnTo>
                    <a:pt x="18" y="25"/>
                  </a:lnTo>
                  <a:lnTo>
                    <a:pt x="18" y="22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7" y="1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11"/>
                  </a:lnTo>
                  <a:lnTo>
                    <a:pt x="7" y="11"/>
                  </a:lnTo>
                  <a:lnTo>
                    <a:pt x="7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9"/>
                  </a:lnTo>
                  <a:lnTo>
                    <a:pt x="18" y="32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25" y="32"/>
                  </a:lnTo>
                  <a:lnTo>
                    <a:pt x="25" y="36"/>
                  </a:lnTo>
                  <a:lnTo>
                    <a:pt x="25" y="40"/>
                  </a:lnTo>
                  <a:lnTo>
                    <a:pt x="21" y="4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827" y="2163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824" y="2163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820" y="21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856" y="2174"/>
              <a:ext cx="26" cy="11"/>
            </a:xfrm>
            <a:custGeom>
              <a:avLst/>
              <a:gdLst>
                <a:gd name="T0" fmla="*/ 26 w 26"/>
                <a:gd name="T1" fmla="*/ 11 h 11"/>
                <a:gd name="T2" fmla="*/ 22 w 26"/>
                <a:gd name="T3" fmla="*/ 11 h 11"/>
                <a:gd name="T4" fmla="*/ 18 w 26"/>
                <a:gd name="T5" fmla="*/ 7 h 11"/>
                <a:gd name="T6" fmla="*/ 18 w 26"/>
                <a:gd name="T7" fmla="*/ 7 h 11"/>
                <a:gd name="T8" fmla="*/ 15 w 26"/>
                <a:gd name="T9" fmla="*/ 7 h 11"/>
                <a:gd name="T10" fmla="*/ 11 w 26"/>
                <a:gd name="T11" fmla="*/ 7 h 11"/>
                <a:gd name="T12" fmla="*/ 8 w 26"/>
                <a:gd name="T13" fmla="*/ 7 h 11"/>
                <a:gd name="T14" fmla="*/ 8 w 26"/>
                <a:gd name="T15" fmla="*/ 0 h 11"/>
                <a:gd name="T16" fmla="*/ 4 w 26"/>
                <a:gd name="T17" fmla="*/ 0 h 11"/>
                <a:gd name="T18" fmla="*/ 0 w 26"/>
                <a:gd name="T19" fmla="*/ 0 h 11"/>
                <a:gd name="T20" fmla="*/ 4 w 26"/>
                <a:gd name="T21" fmla="*/ 0 h 11"/>
                <a:gd name="T22" fmla="*/ 8 w 26"/>
                <a:gd name="T23" fmla="*/ 0 h 11"/>
                <a:gd name="T24" fmla="*/ 8 w 26"/>
                <a:gd name="T25" fmla="*/ 7 h 11"/>
                <a:gd name="T26" fmla="*/ 11 w 26"/>
                <a:gd name="T27" fmla="*/ 7 h 11"/>
                <a:gd name="T28" fmla="*/ 15 w 26"/>
                <a:gd name="T29" fmla="*/ 7 h 11"/>
                <a:gd name="T30" fmla="*/ 18 w 26"/>
                <a:gd name="T31" fmla="*/ 7 h 11"/>
                <a:gd name="T32" fmla="*/ 18 w 26"/>
                <a:gd name="T33" fmla="*/ 7 h 11"/>
                <a:gd name="T34" fmla="*/ 22 w 26"/>
                <a:gd name="T35" fmla="*/ 11 h 11"/>
                <a:gd name="T36" fmla="*/ 26 w 2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11">
                  <a:moveTo>
                    <a:pt x="26" y="11"/>
                  </a:moveTo>
                  <a:lnTo>
                    <a:pt x="22" y="11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22" y="11"/>
                  </a:lnTo>
                  <a:lnTo>
                    <a:pt x="26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849" y="2178"/>
              <a:ext cx="7" cy="0"/>
            </a:xfrm>
            <a:custGeom>
              <a:avLst/>
              <a:gdLst>
                <a:gd name="T0" fmla="*/ 0 w 7"/>
                <a:gd name="T1" fmla="*/ 4 w 7"/>
                <a:gd name="T2" fmla="*/ 7 w 7"/>
                <a:gd name="T3" fmla="*/ 4 w 7"/>
                <a:gd name="T4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3108" y="2239"/>
              <a:ext cx="26" cy="47"/>
            </a:xfrm>
            <a:custGeom>
              <a:avLst/>
              <a:gdLst>
                <a:gd name="T0" fmla="*/ 26 w 26"/>
                <a:gd name="T1" fmla="*/ 47 h 47"/>
                <a:gd name="T2" fmla="*/ 26 w 26"/>
                <a:gd name="T3" fmla="*/ 47 h 47"/>
                <a:gd name="T4" fmla="*/ 22 w 26"/>
                <a:gd name="T5" fmla="*/ 47 h 47"/>
                <a:gd name="T6" fmla="*/ 22 w 26"/>
                <a:gd name="T7" fmla="*/ 44 h 47"/>
                <a:gd name="T8" fmla="*/ 22 w 26"/>
                <a:gd name="T9" fmla="*/ 40 h 47"/>
                <a:gd name="T10" fmla="*/ 22 w 26"/>
                <a:gd name="T11" fmla="*/ 40 h 47"/>
                <a:gd name="T12" fmla="*/ 26 w 26"/>
                <a:gd name="T13" fmla="*/ 36 h 47"/>
                <a:gd name="T14" fmla="*/ 26 w 26"/>
                <a:gd name="T15" fmla="*/ 33 h 47"/>
                <a:gd name="T16" fmla="*/ 26 w 26"/>
                <a:gd name="T17" fmla="*/ 29 h 47"/>
                <a:gd name="T18" fmla="*/ 26 w 26"/>
                <a:gd name="T19" fmla="*/ 29 h 47"/>
                <a:gd name="T20" fmla="*/ 22 w 26"/>
                <a:gd name="T21" fmla="*/ 29 h 47"/>
                <a:gd name="T22" fmla="*/ 22 w 26"/>
                <a:gd name="T23" fmla="*/ 29 h 47"/>
                <a:gd name="T24" fmla="*/ 18 w 26"/>
                <a:gd name="T25" fmla="*/ 29 h 47"/>
                <a:gd name="T26" fmla="*/ 15 w 26"/>
                <a:gd name="T27" fmla="*/ 29 h 47"/>
                <a:gd name="T28" fmla="*/ 15 w 26"/>
                <a:gd name="T29" fmla="*/ 25 h 47"/>
                <a:gd name="T30" fmla="*/ 11 w 26"/>
                <a:gd name="T31" fmla="*/ 25 h 47"/>
                <a:gd name="T32" fmla="*/ 7 w 26"/>
                <a:gd name="T33" fmla="*/ 22 h 47"/>
                <a:gd name="T34" fmla="*/ 7 w 26"/>
                <a:gd name="T35" fmla="*/ 22 h 47"/>
                <a:gd name="T36" fmla="*/ 7 w 26"/>
                <a:gd name="T37" fmla="*/ 22 h 47"/>
                <a:gd name="T38" fmla="*/ 4 w 26"/>
                <a:gd name="T39" fmla="*/ 18 h 47"/>
                <a:gd name="T40" fmla="*/ 0 w 2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47">
                  <a:moveTo>
                    <a:pt x="26" y="47"/>
                  </a:moveTo>
                  <a:lnTo>
                    <a:pt x="26" y="47"/>
                  </a:lnTo>
                  <a:lnTo>
                    <a:pt x="22" y="47"/>
                  </a:lnTo>
                  <a:lnTo>
                    <a:pt x="22" y="4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36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8" y="29"/>
                  </a:lnTo>
                  <a:lnTo>
                    <a:pt x="15" y="29"/>
                  </a:lnTo>
                  <a:lnTo>
                    <a:pt x="15" y="25"/>
                  </a:lnTo>
                  <a:lnTo>
                    <a:pt x="11" y="25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4" y="18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1968" y="2822"/>
              <a:ext cx="3" cy="4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4 h 4"/>
                <a:gd name="T4" fmla="*/ 3 w 3"/>
                <a:gd name="T5" fmla="*/ 4 h 4"/>
                <a:gd name="T6" fmla="*/ 3 w 3"/>
                <a:gd name="T7" fmla="*/ 0 h 4"/>
                <a:gd name="T8" fmla="*/ 0 w 3"/>
                <a:gd name="T9" fmla="*/ 0 h 4"/>
                <a:gd name="T10" fmla="*/ 3 w 3"/>
                <a:gd name="T11" fmla="*/ 0 h 4"/>
                <a:gd name="T12" fmla="*/ 3 w 3"/>
                <a:gd name="T13" fmla="*/ 4 h 4"/>
                <a:gd name="T14" fmla="*/ 3 w 3"/>
                <a:gd name="T15" fmla="*/ 4 h 4"/>
                <a:gd name="T16" fmla="*/ 3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3181" y="2822"/>
              <a:ext cx="14" cy="4"/>
            </a:xfrm>
            <a:custGeom>
              <a:avLst/>
              <a:gdLst>
                <a:gd name="T0" fmla="*/ 14 w 14"/>
                <a:gd name="T1" fmla="*/ 4 h 4"/>
                <a:gd name="T2" fmla="*/ 10 w 14"/>
                <a:gd name="T3" fmla="*/ 4 h 4"/>
                <a:gd name="T4" fmla="*/ 7 w 14"/>
                <a:gd name="T5" fmla="*/ 4 h 4"/>
                <a:gd name="T6" fmla="*/ 3 w 14"/>
                <a:gd name="T7" fmla="*/ 0 h 4"/>
                <a:gd name="T8" fmla="*/ 0 w 14"/>
                <a:gd name="T9" fmla="*/ 0 h 4"/>
                <a:gd name="T10" fmla="*/ 3 w 14"/>
                <a:gd name="T11" fmla="*/ 0 h 4"/>
                <a:gd name="T12" fmla="*/ 7 w 14"/>
                <a:gd name="T13" fmla="*/ 4 h 4"/>
                <a:gd name="T14" fmla="*/ 10 w 14"/>
                <a:gd name="T15" fmla="*/ 4 h 4"/>
                <a:gd name="T16" fmla="*/ 14 w 1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0" y="4"/>
                  </a:lnTo>
                  <a:lnTo>
                    <a:pt x="7" y="4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4"/>
                  </a:lnTo>
                  <a:lnTo>
                    <a:pt x="10" y="4"/>
                  </a:lnTo>
                  <a:lnTo>
                    <a:pt x="14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3202" y="2822"/>
              <a:ext cx="33" cy="40"/>
            </a:xfrm>
            <a:custGeom>
              <a:avLst/>
              <a:gdLst>
                <a:gd name="T0" fmla="*/ 33 w 33"/>
                <a:gd name="T1" fmla="*/ 40 h 40"/>
                <a:gd name="T2" fmla="*/ 29 w 33"/>
                <a:gd name="T3" fmla="*/ 40 h 40"/>
                <a:gd name="T4" fmla="*/ 29 w 33"/>
                <a:gd name="T5" fmla="*/ 36 h 40"/>
                <a:gd name="T6" fmla="*/ 29 w 33"/>
                <a:gd name="T7" fmla="*/ 33 h 40"/>
                <a:gd name="T8" fmla="*/ 26 w 33"/>
                <a:gd name="T9" fmla="*/ 33 h 40"/>
                <a:gd name="T10" fmla="*/ 26 w 33"/>
                <a:gd name="T11" fmla="*/ 29 h 40"/>
                <a:gd name="T12" fmla="*/ 26 w 33"/>
                <a:gd name="T13" fmla="*/ 25 h 40"/>
                <a:gd name="T14" fmla="*/ 26 w 33"/>
                <a:gd name="T15" fmla="*/ 22 h 40"/>
                <a:gd name="T16" fmla="*/ 26 w 33"/>
                <a:gd name="T17" fmla="*/ 22 h 40"/>
                <a:gd name="T18" fmla="*/ 22 w 33"/>
                <a:gd name="T19" fmla="*/ 18 h 40"/>
                <a:gd name="T20" fmla="*/ 22 w 33"/>
                <a:gd name="T21" fmla="*/ 18 h 40"/>
                <a:gd name="T22" fmla="*/ 18 w 33"/>
                <a:gd name="T23" fmla="*/ 14 h 40"/>
                <a:gd name="T24" fmla="*/ 15 w 33"/>
                <a:gd name="T25" fmla="*/ 11 h 40"/>
                <a:gd name="T26" fmla="*/ 15 w 33"/>
                <a:gd name="T27" fmla="*/ 11 h 40"/>
                <a:gd name="T28" fmla="*/ 11 w 33"/>
                <a:gd name="T29" fmla="*/ 11 h 40"/>
                <a:gd name="T30" fmla="*/ 8 w 33"/>
                <a:gd name="T31" fmla="*/ 7 h 40"/>
                <a:gd name="T32" fmla="*/ 4 w 33"/>
                <a:gd name="T33" fmla="*/ 4 h 40"/>
                <a:gd name="T34" fmla="*/ 4 w 33"/>
                <a:gd name="T35" fmla="*/ 4 h 40"/>
                <a:gd name="T36" fmla="*/ 0 w 33"/>
                <a:gd name="T37" fmla="*/ 0 h 40"/>
                <a:gd name="T38" fmla="*/ 4 w 33"/>
                <a:gd name="T39" fmla="*/ 4 h 40"/>
                <a:gd name="T40" fmla="*/ 4 w 33"/>
                <a:gd name="T41" fmla="*/ 4 h 40"/>
                <a:gd name="T42" fmla="*/ 8 w 33"/>
                <a:gd name="T43" fmla="*/ 7 h 40"/>
                <a:gd name="T44" fmla="*/ 11 w 33"/>
                <a:gd name="T45" fmla="*/ 11 h 40"/>
                <a:gd name="T46" fmla="*/ 15 w 33"/>
                <a:gd name="T47" fmla="*/ 11 h 40"/>
                <a:gd name="T48" fmla="*/ 15 w 33"/>
                <a:gd name="T49" fmla="*/ 11 h 40"/>
                <a:gd name="T50" fmla="*/ 18 w 33"/>
                <a:gd name="T51" fmla="*/ 14 h 40"/>
                <a:gd name="T52" fmla="*/ 22 w 33"/>
                <a:gd name="T53" fmla="*/ 18 h 40"/>
                <a:gd name="T54" fmla="*/ 22 w 33"/>
                <a:gd name="T55" fmla="*/ 18 h 40"/>
                <a:gd name="T56" fmla="*/ 26 w 33"/>
                <a:gd name="T57" fmla="*/ 22 h 40"/>
                <a:gd name="T58" fmla="*/ 26 w 33"/>
                <a:gd name="T59" fmla="*/ 22 h 40"/>
                <a:gd name="T60" fmla="*/ 26 w 33"/>
                <a:gd name="T61" fmla="*/ 25 h 40"/>
                <a:gd name="T62" fmla="*/ 26 w 33"/>
                <a:gd name="T63" fmla="*/ 29 h 40"/>
                <a:gd name="T64" fmla="*/ 26 w 33"/>
                <a:gd name="T65" fmla="*/ 33 h 40"/>
                <a:gd name="T66" fmla="*/ 29 w 33"/>
                <a:gd name="T67" fmla="*/ 33 h 40"/>
                <a:gd name="T68" fmla="*/ 29 w 33"/>
                <a:gd name="T69" fmla="*/ 36 h 40"/>
                <a:gd name="T70" fmla="*/ 29 w 33"/>
                <a:gd name="T71" fmla="*/ 40 h 40"/>
                <a:gd name="T72" fmla="*/ 33 w 33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lnTo>
                    <a:pt x="29" y="40"/>
                  </a:lnTo>
                  <a:lnTo>
                    <a:pt x="29" y="36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26" y="25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4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1"/>
                  </a:lnTo>
                  <a:lnTo>
                    <a:pt x="8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7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5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29" y="33"/>
                  </a:lnTo>
                  <a:lnTo>
                    <a:pt x="29" y="36"/>
                  </a:lnTo>
                  <a:lnTo>
                    <a:pt x="29" y="40"/>
                  </a:lnTo>
                  <a:lnTo>
                    <a:pt x="33" y="4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3195" y="2826"/>
              <a:ext cx="1" cy="1"/>
            </a:xfrm>
            <a:prstGeom prst="rect">
              <a:avLst/>
            </a:prstGeom>
            <a:noFill/>
            <a:ln w="7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1968" y="2826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1961" y="2826"/>
              <a:ext cx="3" cy="3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1961" y="2829"/>
              <a:ext cx="10" cy="4"/>
            </a:xfrm>
            <a:custGeom>
              <a:avLst/>
              <a:gdLst>
                <a:gd name="T0" fmla="*/ 10 w 10"/>
                <a:gd name="T1" fmla="*/ 4 h 4"/>
                <a:gd name="T2" fmla="*/ 7 w 10"/>
                <a:gd name="T3" fmla="*/ 4 h 4"/>
                <a:gd name="T4" fmla="*/ 3 w 10"/>
                <a:gd name="T5" fmla="*/ 4 h 4"/>
                <a:gd name="T6" fmla="*/ 3 w 10"/>
                <a:gd name="T7" fmla="*/ 4 h 4"/>
                <a:gd name="T8" fmla="*/ 0 w 10"/>
                <a:gd name="T9" fmla="*/ 0 h 4"/>
                <a:gd name="T10" fmla="*/ 3 w 10"/>
                <a:gd name="T11" fmla="*/ 4 h 4"/>
                <a:gd name="T12" fmla="*/ 3 w 10"/>
                <a:gd name="T13" fmla="*/ 4 h 4"/>
                <a:gd name="T14" fmla="*/ 7 w 10"/>
                <a:gd name="T15" fmla="*/ 4 h 4"/>
                <a:gd name="T16" fmla="*/ 10 w 10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7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4"/>
                  </a:lnTo>
                  <a:lnTo>
                    <a:pt x="10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3170" y="28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1964" y="2833"/>
              <a:ext cx="7" cy="0"/>
            </a:xfrm>
            <a:custGeom>
              <a:avLst/>
              <a:gdLst>
                <a:gd name="T0" fmla="*/ 0 w 7"/>
                <a:gd name="T1" fmla="*/ 4 w 7"/>
                <a:gd name="T2" fmla="*/ 7 w 7"/>
                <a:gd name="T3" fmla="*/ 4 w 7"/>
                <a:gd name="T4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3159" y="2833"/>
              <a:ext cx="0" cy="3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1957" y="2836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1953" y="2836"/>
              <a:ext cx="4" cy="8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4 h 8"/>
                <a:gd name="T4" fmla="*/ 4 w 4"/>
                <a:gd name="T5" fmla="*/ 4 h 8"/>
                <a:gd name="T6" fmla="*/ 4 w 4"/>
                <a:gd name="T7" fmla="*/ 0 h 8"/>
                <a:gd name="T8" fmla="*/ 4 w 4"/>
                <a:gd name="T9" fmla="*/ 4 h 8"/>
                <a:gd name="T10" fmla="*/ 0 w 4"/>
                <a:gd name="T11" fmla="*/ 4 h 8"/>
                <a:gd name="T12" fmla="*/ 0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8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3152" y="2851"/>
              <a:ext cx="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1932" y="2851"/>
              <a:ext cx="21" cy="25"/>
            </a:xfrm>
            <a:custGeom>
              <a:avLst/>
              <a:gdLst>
                <a:gd name="T0" fmla="*/ 21 w 21"/>
                <a:gd name="T1" fmla="*/ 25 h 25"/>
                <a:gd name="T2" fmla="*/ 21 w 21"/>
                <a:gd name="T3" fmla="*/ 22 h 25"/>
                <a:gd name="T4" fmla="*/ 18 w 21"/>
                <a:gd name="T5" fmla="*/ 18 h 25"/>
                <a:gd name="T6" fmla="*/ 14 w 21"/>
                <a:gd name="T7" fmla="*/ 18 h 25"/>
                <a:gd name="T8" fmla="*/ 10 w 21"/>
                <a:gd name="T9" fmla="*/ 14 h 25"/>
                <a:gd name="T10" fmla="*/ 7 w 21"/>
                <a:gd name="T11" fmla="*/ 14 h 25"/>
                <a:gd name="T12" fmla="*/ 3 w 21"/>
                <a:gd name="T13" fmla="*/ 11 h 25"/>
                <a:gd name="T14" fmla="*/ 3 w 21"/>
                <a:gd name="T15" fmla="*/ 11 h 25"/>
                <a:gd name="T16" fmla="*/ 3 w 21"/>
                <a:gd name="T17" fmla="*/ 11 h 25"/>
                <a:gd name="T18" fmla="*/ 0 w 21"/>
                <a:gd name="T19" fmla="*/ 7 h 25"/>
                <a:gd name="T20" fmla="*/ 0 w 21"/>
                <a:gd name="T21" fmla="*/ 4 h 25"/>
                <a:gd name="T22" fmla="*/ 3 w 21"/>
                <a:gd name="T23" fmla="*/ 0 h 25"/>
                <a:gd name="T24" fmla="*/ 3 w 21"/>
                <a:gd name="T25" fmla="*/ 0 h 25"/>
                <a:gd name="T26" fmla="*/ 3 w 21"/>
                <a:gd name="T27" fmla="*/ 0 h 25"/>
                <a:gd name="T28" fmla="*/ 0 w 21"/>
                <a:gd name="T29" fmla="*/ 4 h 25"/>
                <a:gd name="T30" fmla="*/ 0 w 21"/>
                <a:gd name="T31" fmla="*/ 7 h 25"/>
                <a:gd name="T32" fmla="*/ 3 w 21"/>
                <a:gd name="T33" fmla="*/ 11 h 25"/>
                <a:gd name="T34" fmla="*/ 3 w 21"/>
                <a:gd name="T35" fmla="*/ 11 h 25"/>
                <a:gd name="T36" fmla="*/ 3 w 21"/>
                <a:gd name="T37" fmla="*/ 11 h 25"/>
                <a:gd name="T38" fmla="*/ 7 w 21"/>
                <a:gd name="T39" fmla="*/ 14 h 25"/>
                <a:gd name="T40" fmla="*/ 10 w 21"/>
                <a:gd name="T41" fmla="*/ 14 h 25"/>
                <a:gd name="T42" fmla="*/ 14 w 21"/>
                <a:gd name="T43" fmla="*/ 18 h 25"/>
                <a:gd name="T44" fmla="*/ 18 w 21"/>
                <a:gd name="T45" fmla="*/ 18 h 25"/>
                <a:gd name="T46" fmla="*/ 21 w 21"/>
                <a:gd name="T47" fmla="*/ 22 h 25"/>
                <a:gd name="T48" fmla="*/ 21 w 21"/>
                <a:gd name="T4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5">
                  <a:moveTo>
                    <a:pt x="21" y="25"/>
                  </a:moveTo>
                  <a:lnTo>
                    <a:pt x="21" y="22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7" y="14"/>
                  </a:lnTo>
                  <a:lnTo>
                    <a:pt x="10" y="14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21" y="22"/>
                  </a:lnTo>
                  <a:lnTo>
                    <a:pt x="21" y="25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9"/>
            <p:cNvSpPr>
              <a:spLocks/>
            </p:cNvSpPr>
            <p:nvPr/>
          </p:nvSpPr>
          <p:spPr bwMode="auto">
            <a:xfrm>
              <a:off x="3141" y="2851"/>
              <a:ext cx="11" cy="0"/>
            </a:xfrm>
            <a:custGeom>
              <a:avLst/>
              <a:gdLst>
                <a:gd name="T0" fmla="*/ 11 w 11"/>
                <a:gd name="T1" fmla="*/ 7 w 11"/>
                <a:gd name="T2" fmla="*/ 3 w 11"/>
                <a:gd name="T3" fmla="*/ 0 w 11"/>
                <a:gd name="T4" fmla="*/ 3 w 11"/>
                <a:gd name="T5" fmla="*/ 7 w 11"/>
                <a:gd name="T6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30"/>
            <p:cNvSpPr>
              <a:spLocks/>
            </p:cNvSpPr>
            <p:nvPr/>
          </p:nvSpPr>
          <p:spPr bwMode="auto">
            <a:xfrm>
              <a:off x="3137" y="2851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>
              <a:off x="3097" y="2858"/>
              <a:ext cx="22" cy="4"/>
            </a:xfrm>
            <a:custGeom>
              <a:avLst/>
              <a:gdLst>
                <a:gd name="T0" fmla="*/ 22 w 22"/>
                <a:gd name="T1" fmla="*/ 4 h 4"/>
                <a:gd name="T2" fmla="*/ 18 w 22"/>
                <a:gd name="T3" fmla="*/ 4 h 4"/>
                <a:gd name="T4" fmla="*/ 18 w 22"/>
                <a:gd name="T5" fmla="*/ 4 h 4"/>
                <a:gd name="T6" fmla="*/ 15 w 22"/>
                <a:gd name="T7" fmla="*/ 4 h 4"/>
                <a:gd name="T8" fmla="*/ 11 w 22"/>
                <a:gd name="T9" fmla="*/ 4 h 4"/>
                <a:gd name="T10" fmla="*/ 8 w 22"/>
                <a:gd name="T11" fmla="*/ 0 h 4"/>
                <a:gd name="T12" fmla="*/ 8 w 22"/>
                <a:gd name="T13" fmla="*/ 0 h 4"/>
                <a:gd name="T14" fmla="*/ 4 w 22"/>
                <a:gd name="T15" fmla="*/ 0 h 4"/>
                <a:gd name="T16" fmla="*/ 0 w 22"/>
                <a:gd name="T17" fmla="*/ 0 h 4"/>
                <a:gd name="T18" fmla="*/ 4 w 22"/>
                <a:gd name="T19" fmla="*/ 0 h 4"/>
                <a:gd name="T20" fmla="*/ 8 w 22"/>
                <a:gd name="T21" fmla="*/ 0 h 4"/>
                <a:gd name="T22" fmla="*/ 8 w 22"/>
                <a:gd name="T23" fmla="*/ 0 h 4"/>
                <a:gd name="T24" fmla="*/ 11 w 22"/>
                <a:gd name="T25" fmla="*/ 4 h 4"/>
                <a:gd name="T26" fmla="*/ 15 w 22"/>
                <a:gd name="T27" fmla="*/ 4 h 4"/>
                <a:gd name="T28" fmla="*/ 18 w 22"/>
                <a:gd name="T29" fmla="*/ 4 h 4"/>
                <a:gd name="T30" fmla="*/ 18 w 22"/>
                <a:gd name="T31" fmla="*/ 4 h 4"/>
                <a:gd name="T32" fmla="*/ 22 w 22"/>
                <a:gd name="T3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4">
                  <a:moveTo>
                    <a:pt x="22" y="4"/>
                  </a:moveTo>
                  <a:lnTo>
                    <a:pt x="18" y="4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4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32"/>
            <p:cNvSpPr>
              <a:spLocks/>
            </p:cNvSpPr>
            <p:nvPr/>
          </p:nvSpPr>
          <p:spPr bwMode="auto">
            <a:xfrm>
              <a:off x="3083" y="2862"/>
              <a:ext cx="14" cy="0"/>
            </a:xfrm>
            <a:custGeom>
              <a:avLst/>
              <a:gdLst>
                <a:gd name="T0" fmla="*/ 0 w 14"/>
                <a:gd name="T1" fmla="*/ 3 w 14"/>
                <a:gd name="T2" fmla="*/ 3 w 14"/>
                <a:gd name="T3" fmla="*/ 7 w 14"/>
                <a:gd name="T4" fmla="*/ 11 w 14"/>
                <a:gd name="T5" fmla="*/ 14 w 14"/>
                <a:gd name="T6" fmla="*/ 11 w 14"/>
                <a:gd name="T7" fmla="*/ 7 w 14"/>
                <a:gd name="T8" fmla="*/ 3 w 14"/>
                <a:gd name="T9" fmla="*/ 3 w 14"/>
                <a:gd name="T10" fmla="*/ 0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4">
                  <a:moveTo>
                    <a:pt x="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3079" y="2862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3119" y="2862"/>
              <a:ext cx="11" cy="0"/>
            </a:xfrm>
            <a:custGeom>
              <a:avLst/>
              <a:gdLst>
                <a:gd name="T0" fmla="*/ 11 w 11"/>
                <a:gd name="T1" fmla="*/ 7 w 11"/>
                <a:gd name="T2" fmla="*/ 4 w 11"/>
                <a:gd name="T3" fmla="*/ 4 w 11"/>
                <a:gd name="T4" fmla="*/ 0 w 11"/>
                <a:gd name="T5" fmla="*/ 4 w 11"/>
                <a:gd name="T6" fmla="*/ 4 w 11"/>
                <a:gd name="T7" fmla="*/ 7 w 11"/>
                <a:gd name="T8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7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3130" y="2862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1961" y="2869"/>
              <a:ext cx="39" cy="11"/>
            </a:xfrm>
            <a:custGeom>
              <a:avLst/>
              <a:gdLst>
                <a:gd name="T0" fmla="*/ 39 w 39"/>
                <a:gd name="T1" fmla="*/ 11 h 11"/>
                <a:gd name="T2" fmla="*/ 32 w 39"/>
                <a:gd name="T3" fmla="*/ 11 h 11"/>
                <a:gd name="T4" fmla="*/ 28 w 39"/>
                <a:gd name="T5" fmla="*/ 11 h 11"/>
                <a:gd name="T6" fmla="*/ 21 w 39"/>
                <a:gd name="T7" fmla="*/ 11 h 11"/>
                <a:gd name="T8" fmla="*/ 18 w 39"/>
                <a:gd name="T9" fmla="*/ 7 h 11"/>
                <a:gd name="T10" fmla="*/ 14 w 39"/>
                <a:gd name="T11" fmla="*/ 7 h 11"/>
                <a:gd name="T12" fmla="*/ 10 w 39"/>
                <a:gd name="T13" fmla="*/ 7 h 11"/>
                <a:gd name="T14" fmla="*/ 7 w 39"/>
                <a:gd name="T15" fmla="*/ 7 h 11"/>
                <a:gd name="T16" fmla="*/ 3 w 39"/>
                <a:gd name="T17" fmla="*/ 7 h 11"/>
                <a:gd name="T18" fmla="*/ 3 w 39"/>
                <a:gd name="T19" fmla="*/ 4 h 11"/>
                <a:gd name="T20" fmla="*/ 3 w 39"/>
                <a:gd name="T21" fmla="*/ 0 h 11"/>
                <a:gd name="T22" fmla="*/ 0 w 39"/>
                <a:gd name="T23" fmla="*/ 0 h 11"/>
                <a:gd name="T24" fmla="*/ 3 w 39"/>
                <a:gd name="T25" fmla="*/ 0 h 11"/>
                <a:gd name="T26" fmla="*/ 3 w 39"/>
                <a:gd name="T27" fmla="*/ 4 h 11"/>
                <a:gd name="T28" fmla="*/ 3 w 39"/>
                <a:gd name="T29" fmla="*/ 7 h 11"/>
                <a:gd name="T30" fmla="*/ 7 w 39"/>
                <a:gd name="T31" fmla="*/ 7 h 11"/>
                <a:gd name="T32" fmla="*/ 10 w 39"/>
                <a:gd name="T33" fmla="*/ 7 h 11"/>
                <a:gd name="T34" fmla="*/ 14 w 39"/>
                <a:gd name="T35" fmla="*/ 7 h 11"/>
                <a:gd name="T36" fmla="*/ 18 w 39"/>
                <a:gd name="T37" fmla="*/ 7 h 11"/>
                <a:gd name="T38" fmla="*/ 21 w 39"/>
                <a:gd name="T39" fmla="*/ 11 h 11"/>
                <a:gd name="T40" fmla="*/ 28 w 39"/>
                <a:gd name="T41" fmla="*/ 11 h 11"/>
                <a:gd name="T42" fmla="*/ 32 w 39"/>
                <a:gd name="T43" fmla="*/ 11 h 11"/>
                <a:gd name="T44" fmla="*/ 39 w 39"/>
                <a:gd name="T4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1">
                  <a:moveTo>
                    <a:pt x="39" y="11"/>
                  </a:moveTo>
                  <a:lnTo>
                    <a:pt x="32" y="11"/>
                  </a:lnTo>
                  <a:lnTo>
                    <a:pt x="28" y="11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7"/>
                  </a:lnTo>
                  <a:lnTo>
                    <a:pt x="7" y="7"/>
                  </a:lnTo>
                  <a:lnTo>
                    <a:pt x="10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11"/>
                  </a:lnTo>
                  <a:lnTo>
                    <a:pt x="32" y="11"/>
                  </a:lnTo>
                  <a:lnTo>
                    <a:pt x="39" y="11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1957" y="2869"/>
              <a:ext cx="4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2000" y="2880"/>
              <a:ext cx="11" cy="0"/>
            </a:xfrm>
            <a:custGeom>
              <a:avLst/>
              <a:gdLst>
                <a:gd name="T0" fmla="*/ 0 w 11"/>
                <a:gd name="T1" fmla="*/ 4 w 11"/>
                <a:gd name="T2" fmla="*/ 8 w 11"/>
                <a:gd name="T3" fmla="*/ 11 w 11"/>
                <a:gd name="T4" fmla="*/ 8 w 11"/>
                <a:gd name="T5" fmla="*/ 4 w 11"/>
                <a:gd name="T6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3086" y="2898"/>
              <a:ext cx="11" cy="7"/>
            </a:xfrm>
            <a:custGeom>
              <a:avLst/>
              <a:gdLst>
                <a:gd name="T0" fmla="*/ 11 w 11"/>
                <a:gd name="T1" fmla="*/ 7 h 7"/>
                <a:gd name="T2" fmla="*/ 8 w 11"/>
                <a:gd name="T3" fmla="*/ 4 h 7"/>
                <a:gd name="T4" fmla="*/ 4 w 11"/>
                <a:gd name="T5" fmla="*/ 4 h 7"/>
                <a:gd name="T6" fmla="*/ 0 w 11"/>
                <a:gd name="T7" fmla="*/ 4 h 7"/>
                <a:gd name="T8" fmla="*/ 0 w 11"/>
                <a:gd name="T9" fmla="*/ 0 h 7"/>
                <a:gd name="T10" fmla="*/ 0 w 11"/>
                <a:gd name="T11" fmla="*/ 4 h 7"/>
                <a:gd name="T12" fmla="*/ 4 w 11"/>
                <a:gd name="T13" fmla="*/ 4 h 7"/>
                <a:gd name="T14" fmla="*/ 8 w 11"/>
                <a:gd name="T15" fmla="*/ 4 h 7"/>
                <a:gd name="T16" fmla="*/ 11 w 11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lnTo>
                    <a:pt x="8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11" y="7"/>
                  </a:lnTo>
                </a:path>
              </a:pathLst>
            </a:custGeom>
            <a:noFill/>
            <a:ln w="7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7" name="TextBox 146"/>
          <p:cNvSpPr txBox="1"/>
          <p:nvPr/>
        </p:nvSpPr>
        <p:spPr>
          <a:xfrm>
            <a:off x="4572000" y="4491832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Central</a:t>
            </a:r>
          </a:p>
          <a:p>
            <a:pPr algn="ctr"/>
            <a:r>
              <a:rPr lang="en-US" sz="1600" dirty="0" smtClean="0"/>
              <a:t>hill 45%</a:t>
            </a:r>
            <a:endParaRPr lang="en-US" sz="1600" dirty="0"/>
          </a:p>
        </p:txBody>
      </p:sp>
      <p:sp>
        <p:nvSpPr>
          <p:cNvPr id="148" name="TextBox 147"/>
          <p:cNvSpPr txBox="1"/>
          <p:nvPr/>
        </p:nvSpPr>
        <p:spPr>
          <a:xfrm>
            <a:off x="3413125" y="3802569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Western</a:t>
            </a:r>
          </a:p>
          <a:p>
            <a:pPr algn="ctr"/>
            <a:r>
              <a:rPr lang="en-US" sz="1600" dirty="0" smtClean="0"/>
              <a:t>hill 30%</a:t>
            </a:r>
            <a:endParaRPr lang="en-US" sz="1600" dirty="0"/>
          </a:p>
        </p:txBody>
      </p:sp>
      <p:sp>
        <p:nvSpPr>
          <p:cNvPr id="149" name="TextBox 148"/>
          <p:cNvSpPr txBox="1"/>
          <p:nvPr/>
        </p:nvSpPr>
        <p:spPr>
          <a:xfrm>
            <a:off x="1366838" y="3445116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Mid-western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hill 24%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-242887" y="2700754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Far-western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hill 23%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6843156" y="5657581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Eastern </a:t>
            </a:r>
            <a:r>
              <a:rPr lang="en-US" sz="1600" dirty="0" err="1" smtClean="0"/>
              <a:t>terai</a:t>
            </a:r>
            <a:r>
              <a:rPr lang="en-US" sz="1600" dirty="0" smtClean="0"/>
              <a:t> 54%</a:t>
            </a:r>
            <a:endParaRPr lang="en-US" sz="1600" dirty="0"/>
          </a:p>
        </p:txBody>
      </p:sp>
      <p:sp>
        <p:nvSpPr>
          <p:cNvPr id="152" name="TextBox 151"/>
          <p:cNvSpPr txBox="1"/>
          <p:nvPr/>
        </p:nvSpPr>
        <p:spPr>
          <a:xfrm>
            <a:off x="4144076" y="5482938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Central</a:t>
            </a:r>
            <a:br>
              <a:rPr lang="en-US" sz="1600" dirty="0" smtClean="0"/>
            </a:br>
            <a:r>
              <a:rPr lang="en-US" sz="1600" dirty="0" err="1" smtClean="0"/>
              <a:t>terai</a:t>
            </a:r>
            <a:r>
              <a:rPr lang="en-US" sz="1600" dirty="0" smtClean="0"/>
              <a:t> 33%</a:t>
            </a:r>
            <a:endParaRPr lang="en-US" sz="1600" dirty="0"/>
          </a:p>
        </p:txBody>
      </p:sp>
      <p:sp>
        <p:nvSpPr>
          <p:cNvPr id="153" name="TextBox 152"/>
          <p:cNvSpPr txBox="1"/>
          <p:nvPr/>
        </p:nvSpPr>
        <p:spPr>
          <a:xfrm>
            <a:off x="2642611" y="4981288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Western</a:t>
            </a:r>
            <a:br>
              <a:rPr lang="en-US" sz="1600" dirty="0" smtClean="0"/>
            </a:br>
            <a:r>
              <a:rPr lang="en-US" sz="1600" dirty="0" err="1" smtClean="0"/>
              <a:t>terai</a:t>
            </a:r>
            <a:r>
              <a:rPr lang="en-US" sz="1600" dirty="0" smtClean="0"/>
              <a:t> 50%</a:t>
            </a:r>
            <a:endParaRPr lang="en-US" sz="1600" dirty="0"/>
          </a:p>
        </p:txBody>
      </p:sp>
      <p:sp>
        <p:nvSpPr>
          <p:cNvPr id="154" name="TextBox 153"/>
          <p:cNvSpPr txBox="1"/>
          <p:nvPr/>
        </p:nvSpPr>
        <p:spPr>
          <a:xfrm>
            <a:off x="889000" y="4559548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Mid-western</a:t>
            </a:r>
            <a:br>
              <a:rPr lang="en-US" sz="1600" dirty="0" smtClean="0"/>
            </a:br>
            <a:r>
              <a:rPr lang="en-US" sz="1600" dirty="0" err="1" smtClean="0"/>
              <a:t>terai</a:t>
            </a:r>
            <a:r>
              <a:rPr lang="en-US" sz="1600" dirty="0" smtClean="0"/>
              <a:t> 39%</a:t>
            </a:r>
            <a:endParaRPr lang="en-US" sz="1600" dirty="0"/>
          </a:p>
        </p:txBody>
      </p:sp>
      <p:sp>
        <p:nvSpPr>
          <p:cNvPr id="155" name="TextBox 154"/>
          <p:cNvSpPr txBox="1"/>
          <p:nvPr/>
        </p:nvSpPr>
        <p:spPr>
          <a:xfrm>
            <a:off x="-219280" y="3750820"/>
            <a:ext cx="1711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Far-western</a:t>
            </a:r>
          </a:p>
          <a:p>
            <a:pPr algn="ctr"/>
            <a:r>
              <a:rPr lang="en-US" sz="1600" dirty="0" err="1" smtClean="0"/>
              <a:t>terai</a:t>
            </a:r>
            <a:r>
              <a:rPr lang="en-US" sz="1600" dirty="0" smtClean="0"/>
              <a:t> 45%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0" y="4531016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mountain 20%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5194" y="2449096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Western mountain 16%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30076" y="5051307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hill 25%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081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250250282"/>
              </p:ext>
            </p:extLst>
          </p:nvPr>
        </p:nvGraphicFramePr>
        <p:xfrm>
          <a:off x="715488" y="381000"/>
          <a:ext cx="7620000" cy="6126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1259981"/>
            <a:ext cx="85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who received delivery assistance from a skilled provider</a:t>
            </a:r>
            <a:endParaRPr lang="en-US" i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10688" y="-2078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Delivery Care</a:t>
            </a: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2830719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Care for Mother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34%</a:t>
            </a:r>
            <a:r>
              <a:rPr lang="en-US" b="1" dirty="0" smtClean="0"/>
              <a:t> </a:t>
            </a:r>
            <a:r>
              <a:rPr lang="en-US" dirty="0" smtClean="0"/>
              <a:t>of mothers had a postnatal checkup within </a:t>
            </a:r>
            <a:r>
              <a:rPr lang="en-US" b="1" dirty="0" smtClean="0">
                <a:solidFill>
                  <a:schemeClr val="tx2"/>
                </a:solidFill>
              </a:rPr>
              <a:t>4 hours of 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45%</a:t>
            </a:r>
            <a:r>
              <a:rPr lang="en-US" b="1" dirty="0" smtClean="0"/>
              <a:t> </a:t>
            </a:r>
            <a:r>
              <a:rPr lang="en-US" dirty="0" smtClean="0"/>
              <a:t>of mothers had a postnatal checkup within </a:t>
            </a:r>
            <a:r>
              <a:rPr lang="en-US" b="1" dirty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 days of 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54%</a:t>
            </a:r>
            <a:r>
              <a:rPr lang="en-US" b="1" dirty="0" smtClean="0"/>
              <a:t> </a:t>
            </a:r>
            <a:r>
              <a:rPr lang="en-US" dirty="0" smtClean="0"/>
              <a:t>of women had </a:t>
            </a:r>
            <a:r>
              <a:rPr lang="en-US" b="1" dirty="0" smtClean="0">
                <a:solidFill>
                  <a:schemeClr val="tx2"/>
                </a:solidFill>
              </a:rPr>
              <a:t>no postnatal checkup </a:t>
            </a:r>
            <a:r>
              <a:rPr lang="en-US" dirty="0" smtClean="0"/>
              <a:t>within 41 days of delivery</a:t>
            </a:r>
            <a:endParaRPr lang="en-US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Care for Infants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 smtClean="0"/>
              <a:t>of infants had a postnatal checkup less than </a:t>
            </a:r>
            <a:r>
              <a:rPr lang="en-US" b="1" dirty="0" smtClean="0">
                <a:solidFill>
                  <a:schemeClr val="tx2"/>
                </a:solidFill>
              </a:rPr>
              <a:t>1 hour </a:t>
            </a:r>
            <a:r>
              <a:rPr lang="en-US" dirty="0" smtClean="0"/>
              <a:t>after</a:t>
            </a:r>
            <a:r>
              <a:rPr lang="en-US" b="1" dirty="0" smtClean="0"/>
              <a:t> </a:t>
            </a:r>
            <a:r>
              <a:rPr lang="en-US" dirty="0" smtClean="0"/>
              <a:t>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30%</a:t>
            </a:r>
            <a:r>
              <a:rPr lang="en-US" b="1" dirty="0" smtClean="0"/>
              <a:t> </a:t>
            </a:r>
            <a:r>
              <a:rPr lang="en-US" dirty="0" smtClean="0"/>
              <a:t>of infants had a postnatal checkup within </a:t>
            </a:r>
            <a:r>
              <a:rPr lang="en-US" b="1" dirty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 days of delivery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68%</a:t>
            </a:r>
            <a:r>
              <a:rPr lang="en-US" b="1" dirty="0" smtClean="0"/>
              <a:t> </a:t>
            </a:r>
            <a:r>
              <a:rPr lang="en-US" dirty="0" smtClean="0"/>
              <a:t>of infants had </a:t>
            </a:r>
            <a:r>
              <a:rPr lang="en-US" b="1" dirty="0" smtClean="0">
                <a:solidFill>
                  <a:schemeClr val="tx2"/>
                </a:solidFill>
              </a:rPr>
              <a:t>no</a:t>
            </a:r>
            <a:r>
              <a:rPr lang="en-US" dirty="0" smtClean="0"/>
              <a:t> postnatal check up in the first week</a:t>
            </a:r>
          </a:p>
        </p:txBody>
      </p:sp>
    </p:spTree>
    <p:extLst>
      <p:ext uri="{BB962C8B-B14F-4D97-AF65-F5344CB8AC3E}">
        <p14:creationId xmlns="" xmlns:p14="http://schemas.microsoft.com/office/powerpoint/2010/main" val="1964795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Newborn Care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US" b="1" dirty="0" smtClean="0">
                <a:solidFill>
                  <a:schemeClr val="tx2"/>
                </a:solidFill>
              </a:rPr>
              <a:t>Among infants delivered in non-institutional settings: 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59%</a:t>
            </a:r>
            <a:r>
              <a:rPr lang="en-US" b="1" dirty="0" smtClean="0"/>
              <a:t> </a:t>
            </a:r>
            <a:r>
              <a:rPr lang="en-US" dirty="0" smtClean="0"/>
              <a:t>were </a:t>
            </a:r>
            <a:r>
              <a:rPr lang="en-US" b="1" dirty="0" smtClean="0">
                <a:solidFill>
                  <a:schemeClr val="tx2"/>
                </a:solidFill>
              </a:rPr>
              <a:t>dried</a:t>
            </a:r>
            <a:r>
              <a:rPr lang="en-US" dirty="0" smtClean="0"/>
              <a:t> before the placenta was delivered</a:t>
            </a:r>
            <a:endParaRPr lang="en-US" b="1" dirty="0" smtClean="0"/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10%</a:t>
            </a:r>
            <a:r>
              <a:rPr lang="en-US" b="1" dirty="0" smtClean="0"/>
              <a:t> </a:t>
            </a:r>
            <a:r>
              <a:rPr lang="en-US" dirty="0" smtClean="0"/>
              <a:t>were </a:t>
            </a:r>
            <a:r>
              <a:rPr lang="en-US" b="1" dirty="0" smtClean="0">
                <a:solidFill>
                  <a:schemeClr val="tx2"/>
                </a:solidFill>
              </a:rPr>
              <a:t>placed on the belly/breast</a:t>
            </a:r>
            <a:r>
              <a:rPr lang="en-US" b="1" dirty="0" smtClean="0"/>
              <a:t> </a:t>
            </a:r>
            <a:r>
              <a:rPr lang="en-US" dirty="0" smtClean="0"/>
              <a:t>before the placenta was delivered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 </a:t>
            </a:r>
            <a:r>
              <a:rPr lang="en-US" dirty="0" smtClean="0"/>
              <a:t>were </a:t>
            </a:r>
            <a:r>
              <a:rPr lang="en-US" b="1" dirty="0" smtClean="0">
                <a:solidFill>
                  <a:schemeClr val="tx2"/>
                </a:solidFill>
              </a:rPr>
              <a:t>given a bath within 1 hour </a:t>
            </a:r>
            <a:r>
              <a:rPr lang="en-US" dirty="0" smtClean="0"/>
              <a:t>of being delivered</a:t>
            </a:r>
          </a:p>
        </p:txBody>
      </p:sp>
    </p:spTree>
    <p:extLst>
      <p:ext uri="{BB962C8B-B14F-4D97-AF65-F5344CB8AC3E}">
        <p14:creationId xmlns="" xmlns:p14="http://schemas.microsoft.com/office/powerpoint/2010/main" val="2564888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Abortion</a:t>
            </a:r>
            <a:endParaRPr lang="en-US" sz="2400" b="1" dirty="0">
              <a:sym typeface="WP IconicSymbolsB" pitchFamily="2" charset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027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Clr>
                <a:schemeClr val="tx1"/>
              </a:buClr>
              <a:buNone/>
            </a:pPr>
            <a:r>
              <a:rPr lang="en-US" sz="3600" dirty="0" smtClean="0"/>
              <a:t>Only</a:t>
            </a:r>
            <a:r>
              <a:rPr lang="en-US" sz="3600" b="1" dirty="0" smtClean="0">
                <a:solidFill>
                  <a:schemeClr val="tx2"/>
                </a:solidFill>
              </a:rPr>
              <a:t> 38%</a:t>
            </a:r>
            <a:r>
              <a:rPr lang="en-US" sz="3600" b="1" dirty="0" smtClean="0"/>
              <a:t> </a:t>
            </a:r>
            <a:r>
              <a:rPr lang="en-US" sz="3600" dirty="0" smtClean="0"/>
              <a:t>of women know that abortion is legal in Nepal.</a:t>
            </a:r>
          </a:p>
          <a:p>
            <a:pPr marL="0" indent="0" algn="ctr">
              <a:buClr>
                <a:schemeClr val="tx1"/>
              </a:buClr>
              <a:buNone/>
            </a:pPr>
            <a:endParaRPr lang="en-US" sz="3600" dirty="0"/>
          </a:p>
          <a:p>
            <a:pPr marL="0" indent="0" algn="ctr">
              <a:buClr>
                <a:schemeClr val="tx1"/>
              </a:buClr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59%</a:t>
            </a:r>
            <a:r>
              <a:rPr lang="en-US" sz="3600" dirty="0" smtClean="0"/>
              <a:t> of women know a </a:t>
            </a:r>
            <a:r>
              <a:rPr lang="en-US" sz="3600" b="1" dirty="0" smtClean="0">
                <a:solidFill>
                  <a:schemeClr val="tx2"/>
                </a:solidFill>
              </a:rPr>
              <a:t>place for a safe abortion</a:t>
            </a:r>
            <a:r>
              <a:rPr lang="en-US" sz="3600" dirty="0" smtClean="0"/>
              <a:t>, most commonly the government sector.</a:t>
            </a:r>
          </a:p>
        </p:txBody>
      </p:sp>
    </p:spTree>
    <p:extLst>
      <p:ext uri="{BB962C8B-B14F-4D97-AF65-F5344CB8AC3E}">
        <p14:creationId xmlns="" xmlns:p14="http://schemas.microsoft.com/office/powerpoint/2010/main" val="1483369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Pregnancy Outcomes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1243" y="1320384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pregnancies ending in the 5 years before the survey</a:t>
            </a:r>
            <a:endParaRPr lang="en-US" i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91897131"/>
              </p:ext>
            </p:extLst>
          </p:nvPr>
        </p:nvGraphicFramePr>
        <p:xfrm>
          <a:off x="1371600" y="11430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08331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Abortion</a:t>
            </a:r>
            <a:endParaRPr lang="en-US" sz="2400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Reasons for Most Recent Abortion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20%</a:t>
            </a:r>
            <a:r>
              <a:rPr lang="en-US" b="1" dirty="0" smtClean="0"/>
              <a:t> </a:t>
            </a:r>
            <a:r>
              <a:rPr lang="en-US" dirty="0" smtClean="0"/>
              <a:t>of women said she did not want any more children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12%</a:t>
            </a:r>
            <a:r>
              <a:rPr lang="en-US" b="1" dirty="0" smtClean="0"/>
              <a:t> </a:t>
            </a:r>
            <a:r>
              <a:rPr lang="en-US" dirty="0" smtClean="0"/>
              <a:t>of women said she has no money to take care of a baby</a:t>
            </a:r>
            <a:endParaRPr lang="en-US" b="1" dirty="0" smtClean="0">
              <a:solidFill>
                <a:schemeClr val="tx2"/>
              </a:solidFill>
            </a:endParaRP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12%</a:t>
            </a:r>
            <a:r>
              <a:rPr lang="en-US" b="1" dirty="0" smtClean="0"/>
              <a:t> </a:t>
            </a:r>
            <a:r>
              <a:rPr lang="en-US" dirty="0" smtClean="0"/>
              <a:t>of women said her husband/partner did not want the child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588563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Method of Abortion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09368832"/>
              </p:ext>
            </p:extLst>
          </p:nvPr>
        </p:nvGraphicFramePr>
        <p:xfrm>
          <a:off x="1295400" y="1981200"/>
          <a:ext cx="65913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" y="12192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adopting different procedures for abortion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2786762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12573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Only 25% of women know that the government offers free post-abortion care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8329597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58%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>
                <a:solidFill>
                  <a:schemeClr val="tx2"/>
                </a:solidFill>
              </a:rPr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at </a:t>
            </a:r>
            <a:r>
              <a:rPr lang="en-US" sz="2800" dirty="0"/>
              <a:t>least </a:t>
            </a:r>
            <a:r>
              <a:rPr lang="en-US" sz="2800" dirty="0" smtClean="0"/>
              <a:t>once; this is an increase from 44% in 2006.</a:t>
            </a:r>
            <a:endParaRPr lang="en-US" sz="2800" dirty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35%</a:t>
            </a:r>
            <a:r>
              <a:rPr lang="en-US" sz="2800" b="1" dirty="0" smtClean="0"/>
              <a:t> </a:t>
            </a:r>
            <a:r>
              <a:rPr lang="en-US" sz="2800" dirty="0"/>
              <a:t>of women deliver in a </a:t>
            </a:r>
            <a:r>
              <a:rPr lang="en-US" sz="2800" b="1" dirty="0">
                <a:solidFill>
                  <a:schemeClr val="tx2"/>
                </a:solidFill>
              </a:rPr>
              <a:t>health facility</a:t>
            </a:r>
            <a:r>
              <a:rPr lang="en-US" sz="2800" dirty="0"/>
              <a:t>; </a:t>
            </a:r>
            <a:r>
              <a:rPr lang="en-US" sz="2800" b="1" dirty="0" smtClean="0">
                <a:solidFill>
                  <a:schemeClr val="tx2"/>
                </a:solidFill>
              </a:rPr>
              <a:t>63%</a:t>
            </a:r>
            <a:r>
              <a:rPr lang="en-US" sz="2800" b="1" dirty="0" smtClean="0"/>
              <a:t> </a:t>
            </a:r>
            <a:r>
              <a:rPr lang="en-US" sz="2800" dirty="0" smtClean="0"/>
              <a:t>deliver at </a:t>
            </a:r>
            <a:r>
              <a:rPr lang="en-US" sz="2800" b="1" dirty="0" smtClean="0">
                <a:solidFill>
                  <a:schemeClr val="tx2"/>
                </a:solidFill>
              </a:rPr>
              <a:t>home</a:t>
            </a:r>
            <a:r>
              <a:rPr lang="en-US" sz="2800" dirty="0" smtClean="0"/>
              <a:t>.</a:t>
            </a:r>
            <a:endParaRPr lang="en-US" sz="2800" b="1" dirty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36%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>
                <a:solidFill>
                  <a:schemeClr val="tx2"/>
                </a:solidFill>
              </a:rPr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provider, up from 19% in 2006.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45%</a:t>
            </a:r>
            <a:r>
              <a:rPr lang="en-US" sz="2800" b="1" dirty="0" smtClean="0"/>
              <a:t> </a:t>
            </a:r>
            <a:r>
              <a:rPr lang="en-US" sz="2800" dirty="0" smtClean="0"/>
              <a:t>of mothers received a </a:t>
            </a:r>
            <a:r>
              <a:rPr lang="en-US" sz="2800" b="1" dirty="0" smtClean="0">
                <a:solidFill>
                  <a:schemeClr val="tx2"/>
                </a:solidFill>
              </a:rPr>
              <a:t>postnatal check up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within 2 days of birth; only </a:t>
            </a:r>
            <a:r>
              <a:rPr lang="en-US" sz="2800" b="1" dirty="0" smtClean="0">
                <a:solidFill>
                  <a:schemeClr val="tx2"/>
                </a:solidFill>
              </a:rPr>
              <a:t>30% of infants </a:t>
            </a:r>
            <a:r>
              <a:rPr lang="en-US" sz="2800" dirty="0" smtClean="0"/>
              <a:t>received a</a:t>
            </a:r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postnatal check up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in that time.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8%</a:t>
            </a:r>
            <a:r>
              <a:rPr lang="en-US" sz="2800" dirty="0" smtClean="0"/>
              <a:t> of pregnancies in the past five years ended in </a:t>
            </a:r>
            <a:r>
              <a:rPr lang="en-US" sz="2800" b="1" dirty="0" smtClean="0">
                <a:solidFill>
                  <a:schemeClr val="tx2"/>
                </a:solidFill>
              </a:rPr>
              <a:t>abortion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Antenatal </a:t>
            </a:r>
            <a:r>
              <a:rPr lang="en-US" sz="4000" dirty="0" smtClean="0"/>
              <a:t>Care by Provider</a:t>
            </a:r>
            <a:endParaRPr lang="en-US" sz="4000" dirty="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447800" y="838200"/>
            <a:ext cx="66294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women with a live birth in the past </a:t>
            </a:r>
            <a:r>
              <a:rPr lang="en-US" i="1" dirty="0" smtClean="0"/>
              <a:t>5 years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65502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*Skilled provider includes doctor, nurse, or midwife.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867400" y="1524000"/>
            <a:ext cx="2750127" cy="1200329"/>
          </a:xfrm>
          <a:prstGeom prst="rect">
            <a:avLst/>
          </a:prstGeom>
          <a:solidFill>
            <a:schemeClr val="tx2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58% of women received ANC from a skilled provider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="" xmlns:p14="http://schemas.microsoft.com/office/powerpoint/2010/main" val="3668287750"/>
              </p:ext>
            </p:extLst>
          </p:nvPr>
        </p:nvGraphicFramePr>
        <p:xfrm>
          <a:off x="0" y="1397000"/>
          <a:ext cx="7620000" cy="568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ANC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770744253"/>
              </p:ext>
            </p:extLst>
          </p:nvPr>
        </p:nvGraphicFramePr>
        <p:xfrm>
          <a:off x="715488" y="1066800"/>
          <a:ext cx="7620000" cy="5440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1259981"/>
            <a:ext cx="8593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15-49 who received antenatal care by a skilled provider</a:t>
            </a:r>
            <a:endParaRPr lang="en-US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50%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15%</a:t>
            </a:r>
            <a:r>
              <a:rPr lang="en-US" b="1" dirty="0" smtClean="0"/>
              <a:t> </a:t>
            </a:r>
            <a:r>
              <a:rPr lang="en-US" dirty="0" smtClean="0"/>
              <a:t>of women had no ANC visits.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80%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>
                <a:solidFill>
                  <a:schemeClr val="tx2"/>
                </a:solidFill>
              </a:rPr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55%</a:t>
            </a:r>
            <a:r>
              <a:rPr lang="en-US" sz="2800" b="1" dirty="0" smtClean="0"/>
              <a:t> </a:t>
            </a:r>
            <a:r>
              <a:rPr lang="en-US" sz="2800" dirty="0" smtClean="0"/>
              <a:t>took </a:t>
            </a:r>
            <a:r>
              <a:rPr lang="en-US" sz="2800" b="1" dirty="0" smtClean="0">
                <a:solidFill>
                  <a:schemeClr val="tx2"/>
                </a:solidFill>
              </a:rPr>
              <a:t>intestinal parasite</a:t>
            </a:r>
            <a:r>
              <a:rPr lang="en-US" sz="2800" b="1" dirty="0" smtClean="0"/>
              <a:t> </a:t>
            </a:r>
            <a:r>
              <a:rPr lang="en-US" sz="2800" dirty="0" smtClean="0"/>
              <a:t>drugs </a:t>
            </a:r>
            <a:endParaRPr lang="en-US" sz="2800" b="1" dirty="0" smtClean="0"/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76%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>
                <a:solidFill>
                  <a:schemeClr val="tx2"/>
                </a:solidFill>
              </a:rPr>
              <a:t>signs of pregnancy complications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86%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>
                <a:solidFill>
                  <a:schemeClr val="tx2"/>
                </a:solidFill>
              </a:rPr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45%</a:t>
            </a:r>
            <a:r>
              <a:rPr lang="en-US" sz="2800" b="1" dirty="0" smtClean="0"/>
              <a:t> </a:t>
            </a:r>
            <a:r>
              <a:rPr lang="en-US" sz="2800" dirty="0" smtClean="0"/>
              <a:t>had </a:t>
            </a:r>
            <a:r>
              <a:rPr lang="en-US" sz="2800" b="1" dirty="0" smtClean="0">
                <a:solidFill>
                  <a:schemeClr val="tx2"/>
                </a:solidFill>
              </a:rPr>
              <a:t>blood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56%</a:t>
            </a:r>
            <a:r>
              <a:rPr lang="en-US" sz="2800" dirty="0" smtClean="0"/>
              <a:t> had </a:t>
            </a:r>
            <a:r>
              <a:rPr lang="en-US" sz="2800" b="1" dirty="0" smtClean="0">
                <a:solidFill>
                  <a:schemeClr val="tx2"/>
                </a:solidFill>
              </a:rPr>
              <a:t>urine samples </a:t>
            </a:r>
            <a:r>
              <a:rPr lang="en-US" sz="2800" dirty="0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Tetanus Toxoid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70%</a:t>
            </a:r>
            <a:r>
              <a:rPr lang="en-US" b="1" dirty="0" smtClean="0"/>
              <a:t> </a:t>
            </a:r>
            <a:r>
              <a:rPr lang="en-US" dirty="0" smtClean="0"/>
              <a:t>of pregnant women received two or more tetanus toxoid injections during their last pregnancy</a:t>
            </a:r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82%</a:t>
            </a:r>
            <a:r>
              <a:rPr lang="en-US" b="1" dirty="0" smtClean="0"/>
              <a:t> </a:t>
            </a:r>
            <a:r>
              <a:rPr lang="en-US" dirty="0" smtClean="0"/>
              <a:t>of last births were protected against neonatal tetanus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4191561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20574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>
                <a:sym typeface="WP IconicSymbolsB" pitchFamily="2" charset="2"/>
              </a:rPr>
              <a:t>Abortion</a:t>
            </a:r>
            <a:endParaRPr lang="en-US" sz="2400" dirty="0">
              <a:sym typeface="WP IconicSymbolsB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Place of Delivery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066800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3853892537"/>
              </p:ext>
            </p:extLst>
          </p:nvPr>
        </p:nvGraphicFramePr>
        <p:xfrm>
          <a:off x="457200" y="1600200"/>
          <a:ext cx="8153400" cy="50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Left Brace 1"/>
          <p:cNvSpPr/>
          <p:nvPr/>
        </p:nvSpPr>
        <p:spPr>
          <a:xfrm>
            <a:off x="1219200" y="4572000"/>
            <a:ext cx="228600" cy="144780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3647" y="4557236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35% of births occurred in a health facility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776</Words>
  <Application>Microsoft Office PowerPoint</Application>
  <PresentationFormat>On-screen Show (4:3)</PresentationFormat>
  <Paragraphs>113</Paragraphs>
  <Slides>23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Custom Design</vt:lpstr>
      <vt:lpstr>1_Custom Design</vt:lpstr>
      <vt:lpstr>Slide 1</vt:lpstr>
      <vt:lpstr>Slide 2</vt:lpstr>
      <vt:lpstr>Antenatal Care by Provider</vt:lpstr>
      <vt:lpstr>Trends in ANC</vt:lpstr>
      <vt:lpstr>Timing of Antenatal Care and  Number of Visits</vt:lpstr>
      <vt:lpstr>Components of Antenatal Care</vt:lpstr>
      <vt:lpstr>Tetanus Toxoid</vt:lpstr>
      <vt:lpstr>Slide 8</vt:lpstr>
      <vt:lpstr>Place of Delivery</vt:lpstr>
      <vt:lpstr>Reasons for NOT Delivering in a Health Facility</vt:lpstr>
      <vt:lpstr>Assistance During Delivery</vt:lpstr>
      <vt:lpstr>Assistance at Delivery by Sub-region</vt:lpstr>
      <vt:lpstr>Trends in Delivery Care</vt:lpstr>
      <vt:lpstr>Postnatal Care for Mother</vt:lpstr>
      <vt:lpstr>Postnatal Care for Infants</vt:lpstr>
      <vt:lpstr>Newborn Care</vt:lpstr>
      <vt:lpstr>Slide 17</vt:lpstr>
      <vt:lpstr>Slide 18</vt:lpstr>
      <vt:lpstr>Pregnancy Outcomes</vt:lpstr>
      <vt:lpstr>Reasons for Most Recent Abortion</vt:lpstr>
      <vt:lpstr>Method of Abortion</vt:lpstr>
      <vt:lpstr>Slide 22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294</cp:revision>
  <dcterms:created xsi:type="dcterms:W3CDTF">2010-10-01T13:18:19Z</dcterms:created>
  <dcterms:modified xsi:type="dcterms:W3CDTF">2012-06-27T15:46:49Z</dcterms:modified>
</cp:coreProperties>
</file>